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1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378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928" autoAdjust="0"/>
  </p:normalViewPr>
  <p:slideViewPr>
    <p:cSldViewPr>
      <p:cViewPr>
        <p:scale>
          <a:sx n="100" d="100"/>
          <a:sy n="100" d="100"/>
        </p:scale>
        <p:origin x="-1944" y="-330"/>
      </p:cViewPr>
      <p:guideLst>
        <p:guide orient="horz" pos="4201"/>
        <p:guide pos="56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62EC5-578B-4A9C-A38A-7DF582604A86}" type="datetimeFigureOut">
              <a:rPr lang="fi-FI" smtClean="0"/>
              <a:pPr/>
              <a:t>6.6.2016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2CD9-F350-4165-AB42-8343341773F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6317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TEM_RR_PPT-taustat_RGB_kans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441651"/>
            <a:ext cx="777240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26904" y="3060000"/>
            <a:ext cx="6480000" cy="900000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852000" y="4426838"/>
            <a:ext cx="1440000" cy="252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F3CA18B-9E35-4533-979C-C6E5EEC99A99}" type="datetime1">
              <a:rPr lang="fi-FI" smtClean="0"/>
              <a:pPr/>
              <a:t>6.6.2016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772000" y="4138846"/>
            <a:ext cx="3600000" cy="252000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10" name="Kuvan paikkamerkki 18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5796000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 smtClean="0"/>
              <a:t>logo</a:t>
            </a:r>
            <a:endParaRPr lang="fi-FI" dirty="0"/>
          </a:p>
        </p:txBody>
      </p:sp>
      <p:sp>
        <p:nvSpPr>
          <p:cNvPr id="12" name="Kuvan paikkamerkki 18"/>
          <p:cNvSpPr>
            <a:spLocks noGrp="1"/>
          </p:cNvSpPr>
          <p:nvPr>
            <p:ph type="pic" sz="quarter" idx="13" hasCustomPrompt="1"/>
          </p:nvPr>
        </p:nvSpPr>
        <p:spPr>
          <a:xfrm>
            <a:off x="2031332" y="5794990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 smtClean="0"/>
              <a:t>logo</a:t>
            </a:r>
            <a:endParaRPr lang="fi-FI" dirty="0"/>
          </a:p>
        </p:txBody>
      </p:sp>
      <p:sp>
        <p:nvSpPr>
          <p:cNvPr id="13" name="Kuvan paikkamerkki 18"/>
          <p:cNvSpPr>
            <a:spLocks noGrp="1"/>
          </p:cNvSpPr>
          <p:nvPr>
            <p:ph type="pic" sz="quarter" idx="14" hasCustomPrompt="1"/>
          </p:nvPr>
        </p:nvSpPr>
        <p:spPr>
          <a:xfrm>
            <a:off x="3697880" y="5794990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 smtClean="0"/>
              <a:t>logo</a:t>
            </a:r>
            <a:endParaRPr lang="fi-FI" dirty="0"/>
          </a:p>
        </p:txBody>
      </p:sp>
      <p:pic>
        <p:nvPicPr>
          <p:cNvPr id="14" name="Kuva 8" descr="VipuvoimaaEU_2014_2020_rgb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  <p:pic>
        <p:nvPicPr>
          <p:cNvPr id="15" name="Picture 14" descr="EU_EAKR_ESR_FI_vertical_20mm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00076" y="5579999"/>
            <a:ext cx="1078443" cy="11150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Tekstidia: tyhj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B9E0-AE4D-47F9-9DDE-55B177305E0F}" type="datetime1">
              <a:rPr lang="fi-FI" smtClean="0"/>
              <a:pPr/>
              <a:t>6.6.2016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Picture 8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083916" y="5882852"/>
            <a:ext cx="870490" cy="900000"/>
          </a:xfrm>
          <a:prstGeom prst="rect">
            <a:avLst/>
          </a:prstGeom>
        </p:spPr>
      </p:pic>
      <p:pic>
        <p:nvPicPr>
          <p:cNvPr id="11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96949" y="6050463"/>
            <a:ext cx="966274" cy="684000"/>
          </a:xfrm>
          <a:prstGeom prst="rect">
            <a:avLst/>
          </a:prstGeom>
        </p:spPr>
      </p:pic>
      <p:pic>
        <p:nvPicPr>
          <p:cNvPr id="12" name="Picture Placeholder 1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508" y="5998708"/>
            <a:ext cx="1068748" cy="684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441651"/>
            <a:ext cx="777240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852000" y="4428000"/>
            <a:ext cx="1440000" cy="252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F3CA18B-9E35-4533-979C-C6E5EEC99A99}" type="datetime1">
              <a:rPr lang="fi-FI" smtClean="0"/>
              <a:pPr/>
              <a:t>6.6.2016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772000" y="4140000"/>
            <a:ext cx="3600000" cy="252000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12" name="Alaotsikko 2"/>
          <p:cNvSpPr>
            <a:spLocks noGrp="1"/>
          </p:cNvSpPr>
          <p:nvPr>
            <p:ph type="subTitle" idx="1"/>
          </p:nvPr>
        </p:nvSpPr>
        <p:spPr>
          <a:xfrm>
            <a:off x="1322086" y="3060000"/>
            <a:ext cx="6480000" cy="900000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9" name="Kuvan paikkamerkki 18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5796000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 smtClean="0"/>
              <a:t>logo</a:t>
            </a:r>
            <a:endParaRPr lang="fi-FI" dirty="0"/>
          </a:p>
        </p:txBody>
      </p:sp>
      <p:sp>
        <p:nvSpPr>
          <p:cNvPr id="20" name="Kuvan paikkamerkki 18"/>
          <p:cNvSpPr>
            <a:spLocks noGrp="1"/>
          </p:cNvSpPr>
          <p:nvPr>
            <p:ph type="pic" sz="quarter" idx="13" hasCustomPrompt="1"/>
          </p:nvPr>
        </p:nvSpPr>
        <p:spPr>
          <a:xfrm>
            <a:off x="2031332" y="5794990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 smtClean="0"/>
              <a:t>logo</a:t>
            </a:r>
            <a:endParaRPr lang="fi-FI" dirty="0"/>
          </a:p>
        </p:txBody>
      </p:sp>
      <p:sp>
        <p:nvSpPr>
          <p:cNvPr id="21" name="Kuvan paikkamerkki 18"/>
          <p:cNvSpPr>
            <a:spLocks noGrp="1"/>
          </p:cNvSpPr>
          <p:nvPr>
            <p:ph type="pic" sz="quarter" idx="14" hasCustomPrompt="1"/>
          </p:nvPr>
        </p:nvSpPr>
        <p:spPr>
          <a:xfrm>
            <a:off x="3697880" y="5794990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 smtClean="0"/>
              <a:t>logo</a:t>
            </a:r>
            <a:endParaRPr lang="fi-FI" dirty="0"/>
          </a:p>
        </p:txBody>
      </p:sp>
      <p:pic>
        <p:nvPicPr>
          <p:cNvPr id="16" name="Picture 15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00076" y="5579999"/>
            <a:ext cx="1078443" cy="1115001"/>
          </a:xfrm>
          <a:prstGeom prst="rect">
            <a:avLst/>
          </a:prstGeom>
        </p:spPr>
      </p:pic>
      <p:pic>
        <p:nvPicPr>
          <p:cNvPr id="13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rillinen väli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094" y="616414"/>
            <a:ext cx="2950096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A8F801-9BF5-46D1-98A5-513B8005DAC3}" type="datetime1">
              <a:rPr lang="fi-FI" smtClean="0"/>
              <a:pPr/>
              <a:t>6.6.2016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Picture 10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00076" y="5579999"/>
            <a:ext cx="1078443" cy="1115001"/>
          </a:xfrm>
          <a:prstGeom prst="rect">
            <a:avLst/>
          </a:prstGeom>
        </p:spPr>
      </p:pic>
      <p:pic>
        <p:nvPicPr>
          <p:cNvPr id="10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kuvadia: tumma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094" y="616414"/>
            <a:ext cx="2950096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A8F801-9BF5-46D1-98A5-513B8005DAC3}" type="datetime1">
              <a:rPr lang="fi-FI" smtClean="0"/>
              <a:pPr/>
              <a:t>6.6.2016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Etunimi Sukunimi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Picture 9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00076" y="5579999"/>
            <a:ext cx="1078443" cy="1115001"/>
          </a:xfrm>
          <a:prstGeom prst="rect">
            <a:avLst/>
          </a:prstGeom>
        </p:spPr>
      </p:pic>
      <p:pic>
        <p:nvPicPr>
          <p:cNvPr id="12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_kuvadia: vaalea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TEM_RR_PPT-taustat_RGB_valk_kehys_tumm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094" y="616414"/>
            <a:ext cx="2950096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7A8F801-9BF5-46D1-98A5-513B8005DAC3}" type="datetime1">
              <a:rPr lang="fi-FI" smtClean="0"/>
              <a:pPr/>
              <a:t>6.6.2016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8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00076" y="5579999"/>
            <a:ext cx="1078443" cy="1115001"/>
          </a:xfrm>
          <a:prstGeom prst="rect">
            <a:avLst/>
          </a:prstGeom>
        </p:spPr>
      </p:pic>
      <p:pic>
        <p:nvPicPr>
          <p:cNvPr id="12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ekstidia: y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0000" y="1584000"/>
            <a:ext cx="8064000" cy="41400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wrap="none"/>
          <a:lstStyle/>
          <a:p>
            <a:fld id="{E926D19E-78B6-4D02-8772-4056A94F9977}" type="datetime1">
              <a:rPr lang="fi-FI" smtClean="0"/>
              <a:pPr/>
              <a:t>6.6.2016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wrap="none" rIns="0"/>
          <a:lstStyle/>
          <a:p>
            <a:r>
              <a:rPr lang="fi-FI" smtClean="0"/>
              <a:t>Etunimi Sukunimi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wrap="none" rIns="0"/>
          <a:lstStyle>
            <a:lvl1pPr algn="l">
              <a:defRPr/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Picture 10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083916" y="5882852"/>
            <a:ext cx="870490" cy="900000"/>
          </a:xfrm>
          <a:prstGeom prst="rect">
            <a:avLst/>
          </a:prstGeom>
        </p:spPr>
      </p:pic>
      <p:pic>
        <p:nvPicPr>
          <p:cNvPr id="13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96949" y="6050463"/>
            <a:ext cx="966274" cy="684000"/>
          </a:xfrm>
          <a:prstGeom prst="rect">
            <a:avLst/>
          </a:prstGeom>
        </p:spPr>
      </p:pic>
      <p:pic>
        <p:nvPicPr>
          <p:cNvPr id="14" name="Picture Placeholder 1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508" y="5998708"/>
            <a:ext cx="1068748" cy="684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ekstidia: ka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40000" y="1584000"/>
            <a:ext cx="3924000" cy="45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584000"/>
            <a:ext cx="3960000" cy="45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11C6-550F-476F-A8E9-87059F984CC5}" type="datetime1">
              <a:rPr lang="fi-FI" smtClean="0"/>
              <a:pPr/>
              <a:t>6.6.2016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Picture 11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083916" y="5882852"/>
            <a:ext cx="870490" cy="900000"/>
          </a:xfrm>
          <a:prstGeom prst="rect">
            <a:avLst/>
          </a:prstGeom>
        </p:spPr>
      </p:pic>
      <p:pic>
        <p:nvPicPr>
          <p:cNvPr id="14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96949" y="6050463"/>
            <a:ext cx="966274" cy="684000"/>
          </a:xfrm>
          <a:prstGeom prst="rect">
            <a:avLst/>
          </a:prstGeom>
        </p:spPr>
      </p:pic>
      <p:pic>
        <p:nvPicPr>
          <p:cNvPr id="15" name="Picture Placeholder 1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508" y="5998708"/>
            <a:ext cx="1068748" cy="684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kstidia: yksip. väliotsikoll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584000"/>
            <a:ext cx="8064448" cy="360000"/>
          </a:xfrm>
        </p:spPr>
        <p:txBody>
          <a:bodyPr wrap="square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0000" y="1980000"/>
            <a:ext cx="8064448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FA39-4A70-4416-BD6A-317A14324BE2}" type="datetime1">
              <a:rPr lang="fi-FI" smtClean="0"/>
              <a:pPr/>
              <a:t>6.6.2016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4" name="Picture 13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083916" y="5882852"/>
            <a:ext cx="870490" cy="900000"/>
          </a:xfrm>
          <a:prstGeom prst="rect">
            <a:avLst/>
          </a:prstGeom>
        </p:spPr>
      </p:pic>
      <p:pic>
        <p:nvPicPr>
          <p:cNvPr id="15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96949" y="6050463"/>
            <a:ext cx="966274" cy="684000"/>
          </a:xfrm>
          <a:prstGeom prst="rect">
            <a:avLst/>
          </a:prstGeom>
        </p:spPr>
      </p:pic>
      <p:pic>
        <p:nvPicPr>
          <p:cNvPr id="16" name="Picture Placeholder 1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508" y="5998708"/>
            <a:ext cx="1068748" cy="684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ekstidia: vain otsikk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5EEE-C8B3-43A5-8984-4E9E998B8BE3}" type="datetime1">
              <a:rPr lang="fi-FI" smtClean="0"/>
              <a:pPr/>
              <a:t>6.6.2016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Picture 8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083916" y="5882852"/>
            <a:ext cx="870490" cy="900000"/>
          </a:xfrm>
          <a:prstGeom prst="rect">
            <a:avLst/>
          </a:prstGeom>
        </p:spPr>
      </p:pic>
      <p:pic>
        <p:nvPicPr>
          <p:cNvPr id="11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96949" y="6050463"/>
            <a:ext cx="966274" cy="684000"/>
          </a:xfrm>
          <a:prstGeom prst="rect">
            <a:avLst/>
          </a:prstGeom>
        </p:spPr>
      </p:pic>
      <p:pic>
        <p:nvPicPr>
          <p:cNvPr id="10" name="Picture Placeholder 1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508" y="5998708"/>
            <a:ext cx="1068748" cy="684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40000" y="612000"/>
            <a:ext cx="8064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584000"/>
            <a:ext cx="8064000" cy="41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666284" y="6309320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21B48D5-7DCF-4B12-8FC3-76BB2D33A198}" type="datetime1">
              <a:rPr lang="fi-FI" smtClean="0"/>
              <a:pPr/>
              <a:t>6.6.2016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54030" y="6309320"/>
            <a:ext cx="1980000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89137" y="6309320"/>
            <a:ext cx="43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59" r:id="rId3"/>
    <p:sldLayoutId id="2147483665" r:id="rId4"/>
    <p:sldLayoutId id="2147483667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El%C3%A4inl%C3%A4%C3%A4k%C3%A4rit-Suvi-ja-Teppo-Heinola-463285443841282/?fref=ts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Frans-Suomen-s%C3%B6p%C3%B6in-sonni-579267722184072/?fref=ts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facebook.com/Sumu-Sireeni-111946908874801/?fref=ts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470025"/>
          </a:xfrm>
        </p:spPr>
        <p:txBody>
          <a:bodyPr/>
          <a:lstStyle/>
          <a:p>
            <a:r>
              <a:rPr lang="fi-FI" sz="6000" dirty="0" smtClean="0"/>
              <a:t>Esimerkkejä </a:t>
            </a:r>
            <a:r>
              <a:rPr lang="fi-FI" sz="6000" dirty="0" smtClean="0"/>
              <a:t>sosiaalisen median erilaisista sisällöistä</a:t>
            </a:r>
            <a:endParaRPr lang="fi-FI" sz="6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852000" y="4689168"/>
            <a:ext cx="1440000" cy="252000"/>
          </a:xfrm>
        </p:spPr>
        <p:txBody>
          <a:bodyPr/>
          <a:lstStyle/>
          <a:p>
            <a:r>
              <a:rPr lang="fi-FI" sz="1600" dirty="0" smtClean="0"/>
              <a:t>15.6.2016</a:t>
            </a:r>
            <a:endParaRPr lang="fi-FI" sz="160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772000" y="4329128"/>
            <a:ext cx="3600000" cy="252000"/>
          </a:xfrm>
        </p:spPr>
        <p:txBody>
          <a:bodyPr/>
          <a:lstStyle/>
          <a:p>
            <a:r>
              <a:rPr lang="fi-FI" sz="1600" dirty="0" err="1" smtClean="0"/>
              <a:t>Digipolku-hanke</a:t>
            </a:r>
            <a:endParaRPr lang="fi-FI" sz="1600" dirty="0"/>
          </a:p>
        </p:txBody>
      </p:sp>
      <p:sp>
        <p:nvSpPr>
          <p:cNvPr id="3" name="Rectangle 2"/>
          <p:cNvSpPr/>
          <p:nvPr/>
        </p:nvSpPr>
        <p:spPr>
          <a:xfrm>
            <a:off x="187750" y="5373216"/>
            <a:ext cx="1863970" cy="12879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17232"/>
            <a:ext cx="1584176" cy="10138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Eläinlääkärit Suvi ja Teppo Heinola (</a:t>
            </a:r>
            <a:r>
              <a:rPr lang="fi-FI" dirty="0" err="1" smtClean="0"/>
              <a:t>AlmaVet</a:t>
            </a:r>
            <a:r>
              <a:rPr lang="fi-FI" dirty="0" smtClean="0"/>
              <a:t>)</a:t>
            </a:r>
            <a:endParaRPr lang="fi-F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2960" b="-575"/>
          <a:stretch/>
        </p:blipFill>
        <p:spPr>
          <a:xfrm>
            <a:off x="323528" y="1052735"/>
            <a:ext cx="4877316" cy="5395689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2</a:t>
            </a:fld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67" b="2227"/>
          <a:stretch/>
        </p:blipFill>
        <p:spPr>
          <a:xfrm>
            <a:off x="5200844" y="1052736"/>
            <a:ext cx="3835652" cy="461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6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Eläinlääkärit Suvi ja Teppo Heinola (</a:t>
            </a:r>
            <a:r>
              <a:rPr lang="fi-FI" dirty="0" err="1" smtClean="0"/>
              <a:t>AlmaVet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Jyväskyläläisen eläinlääkäriasema </a:t>
            </a:r>
            <a:r>
              <a:rPr lang="fi-FI" dirty="0" err="1" smtClean="0"/>
              <a:t>AlmaVetin</a:t>
            </a:r>
            <a:r>
              <a:rPr lang="fi-FI" dirty="0" smtClean="0"/>
              <a:t> eläinlääkärit Suvi ja Teppo Heinonen kirjoittavat </a:t>
            </a:r>
            <a:r>
              <a:rPr lang="fi-FI" dirty="0" err="1" smtClean="0"/>
              <a:t>Facebook-päivityksiä</a:t>
            </a:r>
            <a:r>
              <a:rPr lang="fi-FI" dirty="0" smtClean="0"/>
              <a:t> työhönsä liittyen</a:t>
            </a:r>
          </a:p>
          <a:p>
            <a:r>
              <a:rPr lang="fi-FI" dirty="0" smtClean="0"/>
              <a:t>Päivitykset ovat huumorilla höystettyjä tarinoita ja </a:t>
            </a:r>
            <a:r>
              <a:rPr lang="fi-FI" dirty="0" err="1" smtClean="0"/>
              <a:t>Facebook-päivityksiksi</a:t>
            </a:r>
            <a:r>
              <a:rPr lang="fi-FI" dirty="0" smtClean="0"/>
              <a:t> melko pitkiä</a:t>
            </a:r>
          </a:p>
          <a:p>
            <a:r>
              <a:rPr lang="fi-FI" dirty="0" smtClean="0"/>
              <a:t>Pääpaino tarinoissa, kuvien tehtävä elävöittää tarinoita</a:t>
            </a:r>
          </a:p>
          <a:p>
            <a:r>
              <a:rPr lang="fi-FI" dirty="0">
                <a:hlinkClick r:id="rId2"/>
              </a:rPr>
              <a:t>https://www.facebook.com/El%C3%A4inl%C3%A4%C3%A4k%C3%A4rit-Suvi-ja-Teppo-Heinola-463285443841282/?</a:t>
            </a:r>
            <a:r>
              <a:rPr lang="fi-FI" dirty="0" smtClean="0">
                <a:hlinkClick r:id="rId2"/>
              </a:rPr>
              <a:t>fref=ts</a:t>
            </a:r>
            <a:r>
              <a:rPr lang="fi-FI" dirty="0" smtClean="0"/>
              <a:t> </a:t>
            </a:r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6.6.2016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36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Eläinlääkärit Suvi ja Teppo Heinola (Alma </a:t>
            </a:r>
            <a:r>
              <a:rPr lang="fi-FI" dirty="0" err="1" smtClean="0"/>
              <a:t>vet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4</a:t>
            </a:fld>
            <a:endParaRPr lang="fi-FI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50" y="1124744"/>
            <a:ext cx="5872810" cy="5239814"/>
          </a:xfrm>
        </p:spPr>
      </p:pic>
      <p:sp>
        <p:nvSpPr>
          <p:cNvPr id="11" name="Rectangle 10"/>
          <p:cNvSpPr/>
          <p:nvPr/>
        </p:nvSpPr>
        <p:spPr>
          <a:xfrm>
            <a:off x="5292080" y="4890416"/>
            <a:ext cx="3718148" cy="1778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64" y="1103488"/>
            <a:ext cx="5996136" cy="534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0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Frans – Suomen söpöin sonni</a:t>
            </a:r>
            <a:endParaRPr lang="fi-F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53" b="18865"/>
          <a:stretch/>
        </p:blipFill>
        <p:spPr>
          <a:xfrm>
            <a:off x="499830" y="1196752"/>
            <a:ext cx="8608674" cy="369763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6.6.2016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483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Frans – Suomen söpöin sonni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268760"/>
            <a:ext cx="8064000" cy="4455240"/>
          </a:xfrm>
        </p:spPr>
        <p:txBody>
          <a:bodyPr/>
          <a:lstStyle/>
          <a:p>
            <a:r>
              <a:rPr lang="fi-FI" dirty="0" err="1" smtClean="0"/>
              <a:t>Facebook-päivitykset</a:t>
            </a:r>
            <a:r>
              <a:rPr lang="fi-FI" dirty="0" smtClean="0"/>
              <a:t> perustuvat kuviin, tekstit ovat lyhyitä tai niitä ei ole ollenkaan</a:t>
            </a:r>
          </a:p>
          <a:p>
            <a:r>
              <a:rPr lang="fi-FI" dirty="0" smtClean="0"/>
              <a:t>Kuvilla kerrotaan </a:t>
            </a:r>
            <a:r>
              <a:rPr lang="fi-FI" smtClean="0"/>
              <a:t>tarinaa Frans-sonnista </a:t>
            </a:r>
            <a:r>
              <a:rPr lang="fi-FI" dirty="0" smtClean="0"/>
              <a:t>ja sen kavereista</a:t>
            </a:r>
          </a:p>
          <a:p>
            <a:r>
              <a:rPr lang="fi-FI" dirty="0" smtClean="0"/>
              <a:t>Missä muualla tämän tapaisia kuvatarinoita voisi hyödyntää?</a:t>
            </a:r>
          </a:p>
          <a:p>
            <a:r>
              <a:rPr lang="fi-FI" dirty="0" smtClean="0"/>
              <a:t>Fransin avulla tehdään tunnetuksi Honkaniemen lihatilaa </a:t>
            </a:r>
            <a:r>
              <a:rPr lang="fi-FI" dirty="0" err="1"/>
              <a:t>Pinsiön</a:t>
            </a:r>
            <a:r>
              <a:rPr lang="fi-FI" dirty="0"/>
              <a:t> kylässä Pirkanmaalla</a:t>
            </a:r>
            <a:endParaRPr lang="fi-FI" dirty="0" smtClean="0"/>
          </a:p>
          <a:p>
            <a:r>
              <a:rPr lang="fi-FI" dirty="0">
                <a:hlinkClick r:id="rId2"/>
              </a:rPr>
              <a:t>https://www.facebook.com/Frans-Suomen-s%C3%B6p%C3%B6in-sonni-579267722184072/?</a:t>
            </a:r>
            <a:r>
              <a:rPr lang="fi-FI" dirty="0" smtClean="0">
                <a:hlinkClick r:id="rId2"/>
              </a:rPr>
              <a:t>fref=ts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6.6.2016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46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Frans – Suomen söpöin sonni</a:t>
            </a:r>
            <a:endParaRPr lang="fi-F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88480"/>
            <a:ext cx="4994880" cy="5652888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058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Sumu Sireeni</a:t>
            </a:r>
            <a:endParaRPr lang="fi-F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7776866" cy="45019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8" name="Rectangle 7"/>
          <p:cNvSpPr/>
          <p:nvPr/>
        </p:nvSpPr>
        <p:spPr>
          <a:xfrm>
            <a:off x="3707904" y="4653136"/>
            <a:ext cx="5256584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ysClr val="windowText" lastClr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5373216"/>
            <a:ext cx="57606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9"/>
          <p:cNvSpPr/>
          <p:nvPr/>
        </p:nvSpPr>
        <p:spPr>
          <a:xfrm>
            <a:off x="1115616" y="5589240"/>
            <a:ext cx="25922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052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Sumu Sireeni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124744"/>
            <a:ext cx="8064000" cy="5112568"/>
          </a:xfrm>
        </p:spPr>
        <p:txBody>
          <a:bodyPr/>
          <a:lstStyle/>
          <a:p>
            <a:r>
              <a:rPr lang="fi-FI" dirty="0" err="1" smtClean="0"/>
              <a:t>Facebook-päivitykset</a:t>
            </a:r>
            <a:r>
              <a:rPr lang="fi-FI" dirty="0" smtClean="0"/>
              <a:t> kertovat Sumu Sireeni –nimisestä aasista kuvin, tekstein ja videoin</a:t>
            </a:r>
          </a:p>
          <a:p>
            <a:r>
              <a:rPr lang="fi-FI" dirty="0">
                <a:hlinkClick r:id="rId2"/>
              </a:rPr>
              <a:t>https://www.facebook.com/Sumu-Sireeni-111946908874801/?</a:t>
            </a:r>
            <a:r>
              <a:rPr lang="fi-FI" dirty="0" smtClean="0">
                <a:hlinkClick r:id="rId2"/>
              </a:rPr>
              <a:t>fref=ts</a:t>
            </a:r>
            <a:r>
              <a:rPr lang="fi-FI" dirty="0" smtClean="0"/>
              <a:t> </a:t>
            </a:r>
          </a:p>
          <a:p>
            <a:r>
              <a:rPr lang="fi-FI" dirty="0" smtClean="0"/>
              <a:t>Tekee tunnetuksi Toivosen tallia ja ravivalmennusta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9</a:t>
            </a:fld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5" b="22666"/>
          <a:stretch/>
        </p:blipFill>
        <p:spPr>
          <a:xfrm>
            <a:off x="611560" y="3212976"/>
            <a:ext cx="490295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2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_Rakennerahastot_2014-2020_mallipohja_EAKR_FI_7.14">
  <a:themeElements>
    <a:clrScheme name="TEM_Rakennerahastot">
      <a:dk1>
        <a:sysClr val="windowText" lastClr="000000"/>
      </a:dk1>
      <a:lt1>
        <a:srgbClr val="FFFFFF"/>
      </a:lt1>
      <a:dk2>
        <a:srgbClr val="646464"/>
      </a:dk2>
      <a:lt2>
        <a:srgbClr val="FFFFFF"/>
      </a:lt2>
      <a:accent1>
        <a:srgbClr val="8CBE41"/>
      </a:accent1>
      <a:accent2>
        <a:srgbClr val="5BC6E8"/>
      </a:accent2>
      <a:accent3>
        <a:srgbClr val="009FDA"/>
      </a:accent3>
      <a:accent4>
        <a:srgbClr val="5F378C"/>
      </a:accent4>
      <a:accent5>
        <a:srgbClr val="E2007A"/>
      </a:accent5>
      <a:accent6>
        <a:srgbClr val="F6921E"/>
      </a:accent6>
      <a:hlink>
        <a:srgbClr val="00549F"/>
      </a:hlink>
      <a:folHlink>
        <a:srgbClr val="00B299"/>
      </a:folHlink>
    </a:clrScheme>
    <a:fontScheme name="TEM_Rakennerahast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TEM_Rakennerahastot_2014-2020_mallipohja_EAKR_FI_7.14</Template>
  <TotalTime>141</TotalTime>
  <Words>165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TEM_Rakennerahastot_2014-2020_mallipohja_EAKR_FI_7.14</vt:lpstr>
      <vt:lpstr>Esimerkkejä sosiaalisen median erilaisista sisällöistä</vt:lpstr>
      <vt:lpstr>Eläinlääkärit Suvi ja Teppo Heinola (AlmaVet)</vt:lpstr>
      <vt:lpstr>Eläinlääkärit Suvi ja Teppo Heinola (AlmaVet)</vt:lpstr>
      <vt:lpstr>Eläinlääkärit Suvi ja Teppo Heinola (Alma vet)</vt:lpstr>
      <vt:lpstr>Frans – Suomen söpöin sonni</vt:lpstr>
      <vt:lpstr>Frans – Suomen söpöin sonni</vt:lpstr>
      <vt:lpstr>Frans – Suomen söpöin sonni</vt:lpstr>
      <vt:lpstr>Sumu Sireeni</vt:lpstr>
      <vt:lpstr>Sumu Sireeni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temlyrale1</dc:creator>
  <cp:lastModifiedBy>Mähönen, Jaana</cp:lastModifiedBy>
  <cp:revision>57</cp:revision>
  <dcterms:created xsi:type="dcterms:W3CDTF">2014-07-07T12:15:05Z</dcterms:created>
  <dcterms:modified xsi:type="dcterms:W3CDTF">2016-06-06T07:05:51Z</dcterms:modified>
</cp:coreProperties>
</file>