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664691BD-FE4E-4AC1-932F-159BA49AE7C0}">
          <p14:sldIdLst>
            <p14:sldId id="256"/>
          </p14:sldIdLst>
        </p14:section>
        <p14:section name="Nimetön osa" id="{32D99EE8-B0DB-4F25-AF48-C25631344AC8}">
          <p14:sldIdLst>
            <p14:sldId id="257"/>
            <p14:sldId id="259"/>
            <p14:sldId id="260"/>
            <p14:sldId id="261"/>
            <p14:sldId id="264"/>
            <p14:sldId id="262"/>
            <p14:sldId id="263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>
        <p:scale>
          <a:sx n="117" d="100"/>
          <a:sy n="117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66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85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94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86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33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32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56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595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30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194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881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0CB8493-0064-4DA4-AD31-EFB1E6CCC797}" type="datetimeFigureOut">
              <a:rPr lang="fi-FI" smtClean="0"/>
              <a:t>15.6.2016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9BA27A-6812-4AF0-9349-3956A2CF153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195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Tarvitset vain intoa, kaikki muu tulee vastaan matkan varrella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dirty="0" smtClean="0"/>
              <a:t>Henkilömarkkinoinnin kulmakivet</a:t>
            </a:r>
          </a:p>
          <a:p>
            <a:endParaRPr lang="fi-FI" dirty="0" smtClean="0"/>
          </a:p>
          <a:p>
            <a:r>
              <a:rPr lang="fi-FI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Elli Kinnunen, </a:t>
            </a:r>
          </a:p>
          <a:p>
            <a:r>
              <a:rPr lang="fi-FI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Koirakeskus Haukkuvaara</a:t>
            </a:r>
            <a:endParaRPr lang="fi-FI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ln cmpd="thinThick">
            <a:solidFill>
              <a:schemeClr val="accent1">
                <a:shade val="50000"/>
              </a:schemeClr>
            </a:solidFill>
          </a:ln>
          <a:effectLst>
            <a:softEdge rad="330200"/>
          </a:effectLst>
        </p:spPr>
        <p:txBody>
          <a:bodyPr/>
          <a:lstStyle/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Mieti, kuka olet ja miksi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7356" y="2084832"/>
            <a:ext cx="9720073" cy="427939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</a:rPr>
              <a:t>Et voi </a:t>
            </a:r>
            <a:r>
              <a:rPr lang="fi-FI" sz="2800" b="1" dirty="0" smtClean="0">
                <a:solidFill>
                  <a:schemeClr val="accent1">
                    <a:lumMod val="75000"/>
                  </a:schemeClr>
                </a:solidFill>
              </a:rPr>
              <a:t>markkinoida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</a:rPr>
              <a:t> sellaista mitä sinulla </a:t>
            </a:r>
            <a:r>
              <a:rPr lang="fi-FI" sz="4400" dirty="0" smtClean="0">
                <a:solidFill>
                  <a:schemeClr val="accent1">
                    <a:lumMod val="75000"/>
                  </a:schemeClr>
                </a:solidFill>
              </a:rPr>
              <a:t>ei ole  </a:t>
            </a:r>
          </a:p>
          <a:p>
            <a:pPr marL="128016" lvl="1" indent="0">
              <a:buNone/>
            </a:pPr>
            <a:r>
              <a:rPr lang="fi-FI" sz="4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4000" dirty="0" smtClean="0">
                <a:solidFill>
                  <a:schemeClr val="accent1">
                    <a:lumMod val="75000"/>
                  </a:schemeClr>
                </a:solidFill>
              </a:rPr>
              <a:t>Epäaitous </a:t>
            </a: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</a:rPr>
              <a:t>on </a:t>
            </a:r>
            <a:r>
              <a:rPr lang="fi-FI" sz="2800" b="1" dirty="0" smtClean="0">
                <a:solidFill>
                  <a:schemeClr val="accent1">
                    <a:lumMod val="75000"/>
                  </a:schemeClr>
                </a:solidFill>
              </a:rPr>
              <a:t>luotaantyöntävää</a:t>
            </a:r>
          </a:p>
          <a:p>
            <a:pPr>
              <a:buFont typeface="Wingdings" panose="05000000000000000000" pitchFamily="2" charset="2"/>
              <a:buChar char="v"/>
            </a:pPr>
            <a:endParaRPr lang="fi-FI" sz="2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sz="2800" dirty="0" smtClean="0">
                <a:solidFill>
                  <a:schemeClr val="accent1">
                    <a:lumMod val="75000"/>
                  </a:schemeClr>
                </a:solidFill>
              </a:rPr>
              <a:t>Älä mieti, mitä asiakkaat </a:t>
            </a:r>
            <a:r>
              <a:rPr lang="fi-FI" sz="4000" dirty="0" smtClean="0">
                <a:solidFill>
                  <a:schemeClr val="accent1">
                    <a:lumMod val="75000"/>
                  </a:schemeClr>
                </a:solidFill>
              </a:rPr>
              <a:t>haluavat sinun olevan</a:t>
            </a:r>
          </a:p>
          <a:p>
            <a:endParaRPr lang="fi-FI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fi-FI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40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Mieti, mihin asetut työssäsi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7356" y="2084832"/>
            <a:ext cx="9720073" cy="4279392"/>
          </a:xfrm>
        </p:spPr>
        <p:txBody>
          <a:bodyPr/>
          <a:lstStyle/>
          <a:p>
            <a:endParaRPr lang="fi-FI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 I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deat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Unelmat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Kokemukset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Toiveet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Mitä sinulla on tarjota alalle ja asiakkaalle, mitä kenelläkään muulla ei ole? </a:t>
            </a:r>
            <a:endParaRPr lang="fi-FI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28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Mieti, miten kerrot sen ihmisille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7356" y="2084832"/>
            <a:ext cx="9720073" cy="42793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somekeinot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, jotka ovat sinulle 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tuttuja ja luontaisia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Keinot, joita olisit 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valmis kokeilemaan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Keinot, joista </a:t>
            </a:r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et vielä 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tiedä mitään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Keinot, joissa joku muu voi sinua </a:t>
            </a:r>
            <a:r>
              <a:rPr lang="fi-FI" b="1" dirty="0" smtClean="0">
                <a:solidFill>
                  <a:schemeClr val="accent1">
                    <a:lumMod val="75000"/>
                  </a:schemeClr>
                </a:solidFill>
              </a:rPr>
              <a:t>auttaa</a:t>
            </a:r>
          </a:p>
          <a:p>
            <a:pPr marL="0" indent="0">
              <a:buNone/>
            </a:pP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Lyhyet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Visuaaliset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Tunteita herättävät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Helposti saavutettavat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4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Mieti, mitä kerrot ihmisille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7356" y="2084832"/>
            <a:ext cx="9720073" cy="427939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Mielipiteet: kokemus –ja ajatusmaailmani, etiikkani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Tarinat: opi tuntemaan minut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Informaatio: kohderyhmäsidonnainen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Viihde tai sosiaaliporno: palkitse lukijasi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55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Mutkun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entäjos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eipäkun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7356" y="2084832"/>
            <a:ext cx="9720073" cy="427939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tunnista 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</a:rPr>
              <a:t>ongelma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 mieti, mitä </a:t>
            </a:r>
            <a:r>
              <a:rPr lang="fi-FI" sz="4000" dirty="0" smtClean="0">
                <a:solidFill>
                  <a:schemeClr val="accent1">
                    <a:lumMod val="75000"/>
                  </a:schemeClr>
                </a:solidFill>
              </a:rPr>
              <a:t>pelkäät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 mieti, mitä </a:t>
            </a:r>
            <a:r>
              <a:rPr lang="fi-FI" sz="3600" dirty="0" smtClean="0">
                <a:solidFill>
                  <a:schemeClr val="accent1">
                    <a:lumMod val="75000"/>
                  </a:schemeClr>
                </a:solidFill>
              </a:rPr>
              <a:t>menetät</a:t>
            </a:r>
            <a:endParaRPr lang="fi-FI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602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18772" y="760959"/>
            <a:ext cx="9720072" cy="1499616"/>
          </a:xfrm>
        </p:spPr>
        <p:txBody>
          <a:bodyPr/>
          <a:lstStyle/>
          <a:p>
            <a:r>
              <a:rPr lang="fi-FI" dirty="0" err="1" smtClean="0">
                <a:solidFill>
                  <a:schemeClr val="accent1">
                    <a:lumMod val="75000"/>
                  </a:schemeClr>
                </a:solidFill>
              </a:rPr>
              <a:t>Cheek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 - paradigma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854712" y="585216"/>
            <a:ext cx="7337503" cy="185110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yöristetty suorakulmio 3"/>
          <p:cNvSpPr/>
          <p:nvPr/>
        </p:nvSpPr>
        <p:spPr>
          <a:xfrm>
            <a:off x="3031347" y="888975"/>
            <a:ext cx="6402584" cy="12435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3256156" y="3769112"/>
            <a:ext cx="86310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>
                <a:solidFill>
                  <a:schemeClr val="accent2">
                    <a:lumMod val="75000"/>
                  </a:schemeClr>
                </a:solidFill>
              </a:rPr>
              <a:t>                         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Jos et </a:t>
            </a:r>
            <a:r>
              <a:rPr lang="fi-FI" sz="3600" dirty="0" err="1" smtClean="0">
                <a:solidFill>
                  <a:schemeClr val="accent2">
                    <a:lumMod val="75000"/>
                  </a:schemeClr>
                </a:solidFill>
              </a:rPr>
              <a:t>mun</a:t>
            </a:r>
            <a:r>
              <a:rPr lang="fi-FI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tyylii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tajuu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</a:p>
          <a:p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se meinaa että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sulla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ei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oo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6000" dirty="0" err="1" smtClean="0">
                <a:solidFill>
                  <a:schemeClr val="accent2">
                    <a:lumMod val="75000"/>
                  </a:schemeClr>
                </a:solidFill>
              </a:rPr>
              <a:t>tyylitajuu</a:t>
            </a:r>
            <a:endParaRPr lang="fi-FI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7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73235" y="920198"/>
            <a:ext cx="9720072" cy="1499616"/>
          </a:xfrm>
        </p:spPr>
        <p:txBody>
          <a:bodyPr/>
          <a:lstStyle/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D.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trump</a:t>
            </a:r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- paradigma</a:t>
            </a: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15503" y="585216"/>
            <a:ext cx="7337503" cy="185110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fi-FI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endParaRPr lang="fi-FI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yöristetty suorakulmio 3"/>
          <p:cNvSpPr/>
          <p:nvPr/>
        </p:nvSpPr>
        <p:spPr>
          <a:xfrm>
            <a:off x="1893923" y="1048214"/>
            <a:ext cx="7337503" cy="12435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/>
          <p:cNvSpPr txBox="1"/>
          <p:nvPr/>
        </p:nvSpPr>
        <p:spPr>
          <a:xfrm>
            <a:off x="2430966" y="3679901"/>
            <a:ext cx="90046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                        I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could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stand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in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middle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of 5th avenue and </a:t>
            </a:r>
            <a:r>
              <a:rPr lang="fi-FI" sz="3600" dirty="0" err="1" smtClean="0">
                <a:solidFill>
                  <a:schemeClr val="accent2">
                    <a:lumMod val="75000"/>
                  </a:schemeClr>
                </a:solidFill>
              </a:rPr>
              <a:t>shoot</a:t>
            </a:r>
            <a:r>
              <a:rPr lang="fi-FI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3600" dirty="0" err="1" smtClean="0">
                <a:solidFill>
                  <a:schemeClr val="accent2">
                    <a:lumMod val="75000"/>
                  </a:schemeClr>
                </a:solidFill>
              </a:rPr>
              <a:t>somebody</a:t>
            </a:r>
            <a:r>
              <a:rPr lang="fi-FI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and I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wouldn’t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err="1" smtClean="0">
                <a:solidFill>
                  <a:schemeClr val="accent2">
                    <a:lumMod val="75000"/>
                  </a:schemeClr>
                </a:solidFill>
              </a:rPr>
              <a:t>lose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             </a:t>
            </a:r>
          </a:p>
          <a:p>
            <a:r>
              <a:rPr lang="fi-FI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4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</a:t>
            </a:r>
            <a:r>
              <a:rPr lang="fi-FI" sz="5400" dirty="0" err="1" smtClean="0">
                <a:solidFill>
                  <a:schemeClr val="accent2">
                    <a:lumMod val="75000"/>
                  </a:schemeClr>
                </a:solidFill>
              </a:rPr>
              <a:t>voters</a:t>
            </a:r>
            <a:endParaRPr lang="fi-FI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17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9" y="563359"/>
            <a:ext cx="9720072" cy="1499616"/>
          </a:xfrm>
        </p:spPr>
        <p:txBody>
          <a:bodyPr/>
          <a:lstStyle/>
          <a:p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Checklist</a:t>
            </a: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Etsi ja kokeile tavat joilla saat ihmisiin yhteyden </a:t>
            </a:r>
            <a:r>
              <a:rPr lang="fi-FI" sz="2400" dirty="0" err="1" smtClean="0">
                <a:solidFill>
                  <a:schemeClr val="accent1">
                    <a:lumMod val="75000"/>
                  </a:schemeClr>
                </a:solidFill>
              </a:rPr>
              <a:t>somessa</a:t>
            </a:r>
            <a:endParaRPr lang="fi-FI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>
                <a:solidFill>
                  <a:schemeClr val="accent1">
                    <a:lumMod val="75000"/>
                  </a:schemeClr>
                </a:solidFill>
              </a:rPr>
              <a:t> T</a:t>
            </a: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ee suunnitelma ja mieti, minkälaiseen sisältöön panostat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 Sitoudu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 Kehitä itseäsi jatkuvasti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 smtClean="0">
                <a:solidFill>
                  <a:schemeClr val="accent1">
                    <a:lumMod val="75000"/>
                  </a:schemeClr>
                </a:solidFill>
              </a:rPr>
              <a:t> Löydä tyylisi</a:t>
            </a:r>
          </a:p>
          <a:p>
            <a:pPr marL="0" indent="0">
              <a:buNone/>
            </a:pP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11147429" y="0"/>
            <a:ext cx="1044571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1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Sininen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107</TotalTime>
  <Words>189</Words>
  <Application>Microsoft Office PowerPoint</Application>
  <PresentationFormat>Custom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Integraali</vt:lpstr>
      <vt:lpstr>Tarvitset vain intoa, kaikki muu tulee vastaan matkan varrella</vt:lpstr>
      <vt:lpstr>Mieti, kuka olet ja miksi</vt:lpstr>
      <vt:lpstr>Mieti, mihin asetut työssäsi</vt:lpstr>
      <vt:lpstr>Mieti, miten kerrot sen ihmisille</vt:lpstr>
      <vt:lpstr>Mieti, mitä kerrot ihmisille</vt:lpstr>
      <vt:lpstr>Mutkun, entäjos, eipäkun </vt:lpstr>
      <vt:lpstr>Cheek - paradigma</vt:lpstr>
      <vt:lpstr>D. trump- paradigma</vt:lpstr>
      <vt:lpstr>Checklist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Tarvitset vain intoa, kaikki muu tulee vastaan matkan varrella</dc:title>
  <dc:creator>Elli Kinnunen</dc:creator>
  <cp:lastModifiedBy>Mähönen, Jaana</cp:lastModifiedBy>
  <cp:revision>7</cp:revision>
  <dcterms:created xsi:type="dcterms:W3CDTF">2016-06-14T07:11:51Z</dcterms:created>
  <dcterms:modified xsi:type="dcterms:W3CDTF">2016-06-15T06:31:19Z</dcterms:modified>
</cp:coreProperties>
</file>