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4"/>
  </p:notesMasterIdLst>
  <p:handoutMasterIdLst>
    <p:handoutMasterId r:id="rId45"/>
  </p:handoutMasterIdLst>
  <p:sldIdLst>
    <p:sldId id="257" r:id="rId2"/>
    <p:sldId id="261" r:id="rId3"/>
    <p:sldId id="307" r:id="rId4"/>
    <p:sldId id="262" r:id="rId5"/>
    <p:sldId id="300" r:id="rId6"/>
    <p:sldId id="263" r:id="rId7"/>
    <p:sldId id="293" r:id="rId8"/>
    <p:sldId id="264" r:id="rId9"/>
    <p:sldId id="265" r:id="rId10"/>
    <p:sldId id="266" r:id="rId11"/>
    <p:sldId id="268" r:id="rId12"/>
    <p:sldId id="305" r:id="rId13"/>
    <p:sldId id="292" r:id="rId14"/>
    <p:sldId id="269" r:id="rId15"/>
    <p:sldId id="267" r:id="rId16"/>
    <p:sldId id="306" r:id="rId17"/>
    <p:sldId id="294" r:id="rId18"/>
    <p:sldId id="295" r:id="rId19"/>
    <p:sldId id="308" r:id="rId20"/>
    <p:sldId id="270" r:id="rId21"/>
    <p:sldId id="304" r:id="rId22"/>
    <p:sldId id="271" r:id="rId23"/>
    <p:sldId id="272" r:id="rId24"/>
    <p:sldId id="302" r:id="rId25"/>
    <p:sldId id="273" r:id="rId26"/>
    <p:sldId id="303" r:id="rId27"/>
    <p:sldId id="274" r:id="rId28"/>
    <p:sldId id="277" r:id="rId29"/>
    <p:sldId id="279" r:id="rId30"/>
    <p:sldId id="280" r:id="rId31"/>
    <p:sldId id="283" r:id="rId32"/>
    <p:sldId id="297" r:id="rId33"/>
    <p:sldId id="281" r:id="rId34"/>
    <p:sldId id="284" r:id="rId35"/>
    <p:sldId id="282" r:id="rId36"/>
    <p:sldId id="286" r:id="rId37"/>
    <p:sldId id="287" r:id="rId38"/>
    <p:sldId id="285" r:id="rId39"/>
    <p:sldId id="298" r:id="rId40"/>
    <p:sldId id="288" r:id="rId41"/>
    <p:sldId id="289" r:id="rId42"/>
    <p:sldId id="291" r:id="rId43"/>
  </p:sldIdLst>
  <p:sldSz cx="12192000" cy="6858000"/>
  <p:notesSz cx="6858000" cy="9144000"/>
  <p:defaultTex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3" orient="horz" pos="2160" userDrawn="1">
          <p15:clr>
            <a:srgbClr val="A4A3A4"/>
          </p15:clr>
        </p15:guide>
        <p15:guide id="4" orient="horz" pos="3884">
          <p15:clr>
            <a:srgbClr val="A4A3A4"/>
          </p15:clr>
        </p15:guide>
        <p15:guide id="5" orient="horz" pos="300">
          <p15:clr>
            <a:srgbClr val="A4A3A4"/>
          </p15:clr>
        </p15:guide>
        <p15:guide id="6" orient="horz" pos="1117">
          <p15:clr>
            <a:srgbClr val="A4A3A4"/>
          </p15:clr>
        </p15:guide>
        <p15:guide id="9" pos="7287" userDrawn="1">
          <p15:clr>
            <a:srgbClr val="A4A3A4"/>
          </p15:clr>
        </p15:guide>
        <p15:guide id="10" pos="393" userDrawn="1">
          <p15:clr>
            <a:srgbClr val="A4A3A4"/>
          </p15:clr>
        </p15:guide>
        <p15:guide id="11" pos="3840"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21E4AEA4-8DFA-4A89-87EB-49C32662AFE0}">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1264" autoAdjust="0"/>
    <p:restoredTop sz="94607" autoAdjust="0"/>
  </p:normalViewPr>
  <p:slideViewPr>
    <p:cSldViewPr showGuides="1">
      <p:cViewPr varScale="1">
        <p:scale>
          <a:sx n="55" d="100"/>
          <a:sy n="55" d="100"/>
        </p:scale>
        <p:origin x="44" y="316"/>
      </p:cViewPr>
      <p:guideLst>
        <p:guide orient="horz" pos="2160"/>
        <p:guide orient="horz" pos="3884"/>
        <p:guide orient="horz" pos="300"/>
        <p:guide orient="horz" pos="1117"/>
        <p:guide pos="7287"/>
        <p:guide pos="393"/>
        <p:guide pos="3840"/>
      </p:guideLst>
    </p:cSldViewPr>
  </p:slideViewPr>
  <p:notesTextViewPr>
    <p:cViewPr>
      <p:scale>
        <a:sx n="1" d="1"/>
        <a:sy n="1" d="1"/>
      </p:scale>
      <p:origin x="0" y="0"/>
    </p:cViewPr>
  </p:notesTextViewPr>
  <p:notesViewPr>
    <p:cSldViewPr showGuides="1">
      <p:cViewPr varScale="1">
        <p:scale>
          <a:sx n="86" d="100"/>
          <a:sy n="86" d="100"/>
        </p:scale>
        <p:origin x="3036"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0E0AB92-1E64-4F21-B7CC-C3E157652488}" type="doc">
      <dgm:prSet loTypeId="urn:microsoft.com/office/officeart/2005/8/layout/list1" loCatId="list" qsTypeId="urn:microsoft.com/office/officeart/2005/8/quickstyle/simple4" qsCatId="simple" csTypeId="urn:microsoft.com/office/officeart/2005/8/colors/accent1_2" csCatId="accent1" phldr="1"/>
      <dgm:spPr/>
      <dgm:t>
        <a:bodyPr/>
        <a:lstStyle/>
        <a:p>
          <a:endParaRPr lang="en-US"/>
        </a:p>
      </dgm:t>
    </dgm:pt>
    <dgm:pt modelId="{8922FF95-7BA4-4FBE-9CAF-B559A9008451}">
      <dgm:prSet/>
      <dgm:spPr/>
      <dgm:t>
        <a:bodyPr/>
        <a:lstStyle/>
        <a:p>
          <a:r>
            <a:rPr lang="fi-FI" baseline="0"/>
            <a:t>Doctoral degree (Tohtori)</a:t>
          </a:r>
          <a:endParaRPr lang="en-US"/>
        </a:p>
      </dgm:t>
    </dgm:pt>
    <dgm:pt modelId="{ECB4D51A-850A-4386-B225-9F2A1940A9AF}" type="parTrans" cxnId="{9B9C6E03-2D01-4447-B930-A3D92B195F04}">
      <dgm:prSet/>
      <dgm:spPr/>
      <dgm:t>
        <a:bodyPr/>
        <a:lstStyle/>
        <a:p>
          <a:endParaRPr lang="en-US"/>
        </a:p>
      </dgm:t>
    </dgm:pt>
    <dgm:pt modelId="{2C08DED3-52E5-4168-A4AD-39D1DF1DC7F1}" type="sibTrans" cxnId="{9B9C6E03-2D01-4447-B930-A3D92B195F04}">
      <dgm:prSet/>
      <dgm:spPr/>
      <dgm:t>
        <a:bodyPr/>
        <a:lstStyle/>
        <a:p>
          <a:endParaRPr lang="en-US"/>
        </a:p>
      </dgm:t>
    </dgm:pt>
    <dgm:pt modelId="{EAA3827D-C458-4F5F-9156-B18320A2ACB7}">
      <dgm:prSet/>
      <dgm:spPr/>
      <dgm:t>
        <a:bodyPr/>
        <a:lstStyle/>
        <a:p>
          <a:r>
            <a:rPr lang="en-GB" baseline="0" noProof="0" dirty="0"/>
            <a:t>240 ECTS, 4+ years</a:t>
          </a:r>
          <a:endParaRPr lang="en-GB" noProof="0" dirty="0"/>
        </a:p>
      </dgm:t>
    </dgm:pt>
    <dgm:pt modelId="{0CD1FA00-CC40-45C6-83C8-20E88567F85B}" type="parTrans" cxnId="{098072F8-655C-430E-94E6-50A9EFA060D1}">
      <dgm:prSet/>
      <dgm:spPr/>
      <dgm:t>
        <a:bodyPr/>
        <a:lstStyle/>
        <a:p>
          <a:endParaRPr lang="en-US"/>
        </a:p>
      </dgm:t>
    </dgm:pt>
    <dgm:pt modelId="{D2A142F6-9148-42BA-BC9B-FA901E3FF555}" type="sibTrans" cxnId="{098072F8-655C-430E-94E6-50A9EFA060D1}">
      <dgm:prSet/>
      <dgm:spPr/>
      <dgm:t>
        <a:bodyPr/>
        <a:lstStyle/>
        <a:p>
          <a:endParaRPr lang="en-US"/>
        </a:p>
      </dgm:t>
    </dgm:pt>
    <dgm:pt modelId="{0ED45AED-DCB2-4D13-B6B2-AF085FF1FF4D}">
      <dgm:prSet/>
      <dgm:spPr/>
      <dgm:t>
        <a:bodyPr/>
        <a:lstStyle/>
        <a:p>
          <a:r>
            <a:rPr lang="en-GB" baseline="0" noProof="0" dirty="0"/>
            <a:t>Some courses, mainly research (dissertation) and a public defence </a:t>
          </a:r>
          <a:endParaRPr lang="en-GB" noProof="0" dirty="0"/>
        </a:p>
      </dgm:t>
    </dgm:pt>
    <dgm:pt modelId="{7A3B4A6C-2C24-458D-A4E4-CE26EBDF10F6}" type="parTrans" cxnId="{B6AC4E9C-4F99-41FA-81D3-D7398E6EFF1C}">
      <dgm:prSet/>
      <dgm:spPr/>
      <dgm:t>
        <a:bodyPr/>
        <a:lstStyle/>
        <a:p>
          <a:endParaRPr lang="en-US"/>
        </a:p>
      </dgm:t>
    </dgm:pt>
    <dgm:pt modelId="{524A3297-5237-45D5-934B-1013014FDD51}" type="sibTrans" cxnId="{B6AC4E9C-4F99-41FA-81D3-D7398E6EFF1C}">
      <dgm:prSet/>
      <dgm:spPr/>
      <dgm:t>
        <a:bodyPr/>
        <a:lstStyle/>
        <a:p>
          <a:endParaRPr lang="en-US"/>
        </a:p>
      </dgm:t>
    </dgm:pt>
    <dgm:pt modelId="{53883916-0329-4C46-8797-3776C6D22772}">
      <dgm:prSet/>
      <dgm:spPr>
        <a:solidFill>
          <a:schemeClr val="tx2"/>
        </a:solidFill>
      </dgm:spPr>
      <dgm:t>
        <a:bodyPr/>
        <a:lstStyle/>
        <a:p>
          <a:r>
            <a:rPr lang="fi-FI" baseline="0"/>
            <a:t>Licentiate degree (Lisensiaatti)</a:t>
          </a:r>
          <a:endParaRPr lang="en-US"/>
        </a:p>
      </dgm:t>
    </dgm:pt>
    <dgm:pt modelId="{36FC2DB5-A693-4875-842D-18B02557844C}" type="parTrans" cxnId="{51B0CA4F-BDFA-48C8-BA83-AD9D6B21B44B}">
      <dgm:prSet/>
      <dgm:spPr/>
      <dgm:t>
        <a:bodyPr/>
        <a:lstStyle/>
        <a:p>
          <a:endParaRPr lang="en-US"/>
        </a:p>
      </dgm:t>
    </dgm:pt>
    <dgm:pt modelId="{21C7312B-BEDE-4B1F-AC2E-36B1BCD597C9}" type="sibTrans" cxnId="{51B0CA4F-BDFA-48C8-BA83-AD9D6B21B44B}">
      <dgm:prSet/>
      <dgm:spPr/>
      <dgm:t>
        <a:bodyPr/>
        <a:lstStyle/>
        <a:p>
          <a:endParaRPr lang="en-US"/>
        </a:p>
      </dgm:t>
    </dgm:pt>
    <dgm:pt modelId="{193DFC11-AEEB-46D4-A841-DEC12D8F84D3}">
      <dgm:prSet/>
      <dgm:spPr/>
      <dgm:t>
        <a:bodyPr/>
        <a:lstStyle/>
        <a:p>
          <a:r>
            <a:rPr lang="fi-FI" baseline="0" dirty="0">
              <a:solidFill>
                <a:schemeClr val="tx1">
                  <a:lumMod val="50000"/>
                  <a:lumOff val="50000"/>
                </a:schemeClr>
              </a:solidFill>
            </a:rPr>
            <a:t>150 ECTS</a:t>
          </a:r>
          <a:endParaRPr lang="en-US" dirty="0">
            <a:solidFill>
              <a:schemeClr val="tx1">
                <a:lumMod val="50000"/>
                <a:lumOff val="50000"/>
              </a:schemeClr>
            </a:solidFill>
          </a:endParaRPr>
        </a:p>
      </dgm:t>
    </dgm:pt>
    <dgm:pt modelId="{16096F4A-7203-4353-8793-77740263A68E}" type="parTrans" cxnId="{C922BC40-DC38-406F-833F-ED9D7893709B}">
      <dgm:prSet/>
      <dgm:spPr/>
      <dgm:t>
        <a:bodyPr/>
        <a:lstStyle/>
        <a:p>
          <a:endParaRPr lang="en-US"/>
        </a:p>
      </dgm:t>
    </dgm:pt>
    <dgm:pt modelId="{81FE6031-91E0-41AB-8DA2-8D964BDDF1A5}" type="sibTrans" cxnId="{C922BC40-DC38-406F-833F-ED9D7893709B}">
      <dgm:prSet/>
      <dgm:spPr/>
      <dgm:t>
        <a:bodyPr/>
        <a:lstStyle/>
        <a:p>
          <a:endParaRPr lang="en-US"/>
        </a:p>
      </dgm:t>
    </dgm:pt>
    <dgm:pt modelId="{9A92D534-E477-4338-AD87-C2C8377C9893}">
      <dgm:prSet/>
      <dgm:spPr/>
      <dgm:t>
        <a:bodyPr/>
        <a:lstStyle/>
        <a:p>
          <a:r>
            <a:rPr lang="en-US" baseline="0" noProof="0" dirty="0">
              <a:solidFill>
                <a:schemeClr val="tx1">
                  <a:lumMod val="50000"/>
                  <a:lumOff val="50000"/>
                </a:schemeClr>
              </a:solidFill>
            </a:rPr>
            <a:t>Optional exit award before PhD</a:t>
          </a:r>
          <a:endParaRPr lang="en-US" noProof="0" dirty="0">
            <a:solidFill>
              <a:schemeClr val="tx1">
                <a:lumMod val="50000"/>
                <a:lumOff val="50000"/>
              </a:schemeClr>
            </a:solidFill>
          </a:endParaRPr>
        </a:p>
      </dgm:t>
    </dgm:pt>
    <dgm:pt modelId="{3241A517-D0CE-4277-A4E5-48C69FC8B613}" type="parTrans" cxnId="{A262BAC4-9C85-41EC-8D85-D11CEDB70BC4}">
      <dgm:prSet/>
      <dgm:spPr/>
      <dgm:t>
        <a:bodyPr/>
        <a:lstStyle/>
        <a:p>
          <a:endParaRPr lang="en-US"/>
        </a:p>
      </dgm:t>
    </dgm:pt>
    <dgm:pt modelId="{6F3858C3-E252-48F8-9574-50F8F9E598A0}" type="sibTrans" cxnId="{A262BAC4-9C85-41EC-8D85-D11CEDB70BC4}">
      <dgm:prSet/>
      <dgm:spPr/>
      <dgm:t>
        <a:bodyPr/>
        <a:lstStyle/>
        <a:p>
          <a:endParaRPr lang="en-US"/>
        </a:p>
      </dgm:t>
    </dgm:pt>
    <dgm:pt modelId="{251A73A9-4FC6-4F55-B422-2B4331D86889}">
      <dgm:prSet/>
      <dgm:spPr/>
      <dgm:t>
        <a:bodyPr/>
        <a:lstStyle/>
        <a:p>
          <a:r>
            <a:rPr lang="fi-FI" baseline="0"/>
            <a:t>Master’s degree (maisteri)</a:t>
          </a:r>
          <a:endParaRPr lang="en-US"/>
        </a:p>
      </dgm:t>
    </dgm:pt>
    <dgm:pt modelId="{554955AA-E397-4287-A256-21795BC267D9}" type="parTrans" cxnId="{04BE7429-B386-417C-9CE4-D7C97CE3A1A2}">
      <dgm:prSet/>
      <dgm:spPr/>
      <dgm:t>
        <a:bodyPr/>
        <a:lstStyle/>
        <a:p>
          <a:endParaRPr lang="en-US"/>
        </a:p>
      </dgm:t>
    </dgm:pt>
    <dgm:pt modelId="{1A6141B0-896F-42A4-81EB-030440D990E0}" type="sibTrans" cxnId="{04BE7429-B386-417C-9CE4-D7C97CE3A1A2}">
      <dgm:prSet/>
      <dgm:spPr/>
      <dgm:t>
        <a:bodyPr/>
        <a:lstStyle/>
        <a:p>
          <a:endParaRPr lang="en-US"/>
        </a:p>
      </dgm:t>
    </dgm:pt>
    <dgm:pt modelId="{F4AA9197-79A9-4886-87C8-BA644D417C87}">
      <dgm:prSet/>
      <dgm:spPr>
        <a:solidFill>
          <a:schemeClr val="accent2">
            <a:alpha val="90000"/>
          </a:schemeClr>
        </a:solidFill>
      </dgm:spPr>
      <dgm:t>
        <a:bodyPr/>
        <a:lstStyle/>
        <a:p>
          <a:r>
            <a:rPr lang="en-GB" baseline="0" noProof="0" dirty="0"/>
            <a:t>120 ECTS, 2 years of full-time study</a:t>
          </a:r>
          <a:endParaRPr lang="en-GB" noProof="0" dirty="0"/>
        </a:p>
      </dgm:t>
    </dgm:pt>
    <dgm:pt modelId="{330FE1E6-5066-440D-B2C9-29735986DB03}" type="parTrans" cxnId="{F3017B95-2E52-437C-B00E-2B2B5EB5D41A}">
      <dgm:prSet/>
      <dgm:spPr/>
      <dgm:t>
        <a:bodyPr/>
        <a:lstStyle/>
        <a:p>
          <a:endParaRPr lang="en-US"/>
        </a:p>
      </dgm:t>
    </dgm:pt>
    <dgm:pt modelId="{E6286DAF-19A1-478D-A976-468D3FC74A1F}" type="sibTrans" cxnId="{F3017B95-2E52-437C-B00E-2B2B5EB5D41A}">
      <dgm:prSet/>
      <dgm:spPr/>
      <dgm:t>
        <a:bodyPr/>
        <a:lstStyle/>
        <a:p>
          <a:endParaRPr lang="en-US"/>
        </a:p>
      </dgm:t>
    </dgm:pt>
    <dgm:pt modelId="{917E6E2F-A6C7-4057-89BC-E0A95A5C4291}">
      <dgm:prSet/>
      <dgm:spPr>
        <a:solidFill>
          <a:schemeClr val="accent2">
            <a:alpha val="90000"/>
          </a:schemeClr>
        </a:solidFill>
      </dgm:spPr>
      <dgm:t>
        <a:bodyPr/>
        <a:lstStyle/>
        <a:p>
          <a:r>
            <a:rPr lang="en-GB" baseline="0" noProof="0" dirty="0"/>
            <a:t>Courses and Master’s Thesis</a:t>
          </a:r>
          <a:endParaRPr lang="en-GB" noProof="0" dirty="0"/>
        </a:p>
      </dgm:t>
    </dgm:pt>
    <dgm:pt modelId="{2634473C-95CC-41DC-AED4-2F622EDC963D}" type="parTrans" cxnId="{2A6EF94D-AF10-4C6C-929C-312D99E69DD2}">
      <dgm:prSet/>
      <dgm:spPr/>
      <dgm:t>
        <a:bodyPr/>
        <a:lstStyle/>
        <a:p>
          <a:endParaRPr lang="en-US"/>
        </a:p>
      </dgm:t>
    </dgm:pt>
    <dgm:pt modelId="{0A6BC246-40C8-4F9C-BC49-E9254AC96572}" type="sibTrans" cxnId="{2A6EF94D-AF10-4C6C-929C-312D99E69DD2}">
      <dgm:prSet/>
      <dgm:spPr/>
      <dgm:t>
        <a:bodyPr/>
        <a:lstStyle/>
        <a:p>
          <a:endParaRPr lang="en-US"/>
        </a:p>
      </dgm:t>
    </dgm:pt>
    <dgm:pt modelId="{BC4E0DF2-4C4A-4BA1-B972-F4324AD71E37}">
      <dgm:prSet/>
      <dgm:spPr/>
      <dgm:t>
        <a:bodyPr/>
        <a:lstStyle/>
        <a:p>
          <a:r>
            <a:rPr lang="fi-FI" baseline="0"/>
            <a:t>Bachelor’s degree (Kandidaatti)</a:t>
          </a:r>
          <a:endParaRPr lang="en-US"/>
        </a:p>
      </dgm:t>
    </dgm:pt>
    <dgm:pt modelId="{C4C95152-BF95-4430-AF1B-492CDB34BB72}" type="parTrans" cxnId="{B181300B-4233-448A-9B3E-EBFCDF22C891}">
      <dgm:prSet/>
      <dgm:spPr/>
      <dgm:t>
        <a:bodyPr/>
        <a:lstStyle/>
        <a:p>
          <a:endParaRPr lang="en-US"/>
        </a:p>
      </dgm:t>
    </dgm:pt>
    <dgm:pt modelId="{53154755-B76F-42B1-B0E1-92EA823F9D7E}" type="sibTrans" cxnId="{B181300B-4233-448A-9B3E-EBFCDF22C891}">
      <dgm:prSet/>
      <dgm:spPr/>
      <dgm:t>
        <a:bodyPr/>
        <a:lstStyle/>
        <a:p>
          <a:endParaRPr lang="en-US"/>
        </a:p>
      </dgm:t>
    </dgm:pt>
    <dgm:pt modelId="{58E8933F-A806-4A50-918B-EBA953B7ACBB}">
      <dgm:prSet/>
      <dgm:spPr/>
      <dgm:t>
        <a:bodyPr/>
        <a:lstStyle/>
        <a:p>
          <a:r>
            <a:rPr lang="en-GB" baseline="0" noProof="0" dirty="0"/>
            <a:t>180 ECTS, 3 years</a:t>
          </a:r>
          <a:endParaRPr lang="en-GB" noProof="0" dirty="0"/>
        </a:p>
      </dgm:t>
    </dgm:pt>
    <dgm:pt modelId="{591F0EDA-67B3-44CA-8E3D-65B7B2090E48}" type="parTrans" cxnId="{542B8D84-9458-4ADF-ADA1-0A7A51DC8A63}">
      <dgm:prSet/>
      <dgm:spPr/>
      <dgm:t>
        <a:bodyPr/>
        <a:lstStyle/>
        <a:p>
          <a:endParaRPr lang="en-US"/>
        </a:p>
      </dgm:t>
    </dgm:pt>
    <dgm:pt modelId="{C3135D7A-BE1D-4A82-AA68-188C21B79C22}" type="sibTrans" cxnId="{542B8D84-9458-4ADF-ADA1-0A7A51DC8A63}">
      <dgm:prSet/>
      <dgm:spPr/>
      <dgm:t>
        <a:bodyPr/>
        <a:lstStyle/>
        <a:p>
          <a:endParaRPr lang="en-US"/>
        </a:p>
      </dgm:t>
    </dgm:pt>
    <dgm:pt modelId="{371D9936-738E-4DB2-B960-ABEAAEF540E3}">
      <dgm:prSet/>
      <dgm:spPr/>
      <dgm:t>
        <a:bodyPr/>
        <a:lstStyle/>
        <a:p>
          <a:r>
            <a:rPr lang="en-GB" baseline="0" noProof="0" dirty="0"/>
            <a:t>Courses and a Bachelor’s Thesis</a:t>
          </a:r>
          <a:endParaRPr lang="en-GB" noProof="0" dirty="0"/>
        </a:p>
      </dgm:t>
    </dgm:pt>
    <dgm:pt modelId="{DBDC8089-D18E-4E89-9C7B-2B7A28B07928}" type="parTrans" cxnId="{64B85155-0023-4C51-9872-3686EA839A67}">
      <dgm:prSet/>
      <dgm:spPr/>
      <dgm:t>
        <a:bodyPr/>
        <a:lstStyle/>
        <a:p>
          <a:endParaRPr lang="en-US"/>
        </a:p>
      </dgm:t>
    </dgm:pt>
    <dgm:pt modelId="{4561CE12-901B-4798-9785-ECCD97A84D52}" type="sibTrans" cxnId="{64B85155-0023-4C51-9872-3686EA839A67}">
      <dgm:prSet/>
      <dgm:spPr/>
      <dgm:t>
        <a:bodyPr/>
        <a:lstStyle/>
        <a:p>
          <a:endParaRPr lang="en-US"/>
        </a:p>
      </dgm:t>
    </dgm:pt>
    <dgm:pt modelId="{3E155459-CF38-4B2C-BA28-3E5BA9E91D10}" type="pres">
      <dgm:prSet presAssocID="{60E0AB92-1E64-4F21-B7CC-C3E157652488}" presName="linear" presStyleCnt="0">
        <dgm:presLayoutVars>
          <dgm:dir/>
          <dgm:animLvl val="lvl"/>
          <dgm:resizeHandles val="exact"/>
        </dgm:presLayoutVars>
      </dgm:prSet>
      <dgm:spPr/>
    </dgm:pt>
    <dgm:pt modelId="{6BD83ACD-7614-4354-B53C-A6053B112A86}" type="pres">
      <dgm:prSet presAssocID="{8922FF95-7BA4-4FBE-9CAF-B559A9008451}" presName="parentLin" presStyleCnt="0"/>
      <dgm:spPr/>
    </dgm:pt>
    <dgm:pt modelId="{8CAD8C41-0FF0-43D3-AB4A-2FBD8EA8F873}" type="pres">
      <dgm:prSet presAssocID="{8922FF95-7BA4-4FBE-9CAF-B559A9008451}" presName="parentLeftMargin" presStyleLbl="node1" presStyleIdx="0" presStyleCnt="4"/>
      <dgm:spPr/>
    </dgm:pt>
    <dgm:pt modelId="{BC699500-5268-4384-ACC7-452FDBA65148}" type="pres">
      <dgm:prSet presAssocID="{8922FF95-7BA4-4FBE-9CAF-B559A9008451}" presName="parentText" presStyleLbl="node1" presStyleIdx="0" presStyleCnt="4">
        <dgm:presLayoutVars>
          <dgm:chMax val="0"/>
          <dgm:bulletEnabled val="1"/>
        </dgm:presLayoutVars>
      </dgm:prSet>
      <dgm:spPr/>
    </dgm:pt>
    <dgm:pt modelId="{AD693132-F8D7-47EB-9FC8-951FBD7327F6}" type="pres">
      <dgm:prSet presAssocID="{8922FF95-7BA4-4FBE-9CAF-B559A9008451}" presName="negativeSpace" presStyleCnt="0"/>
      <dgm:spPr/>
    </dgm:pt>
    <dgm:pt modelId="{B0BDCA69-FDB8-457E-B283-62FCE377E1CE}" type="pres">
      <dgm:prSet presAssocID="{8922FF95-7BA4-4FBE-9CAF-B559A9008451}" presName="childText" presStyleLbl="conFgAcc1" presStyleIdx="0" presStyleCnt="4">
        <dgm:presLayoutVars>
          <dgm:bulletEnabled val="1"/>
        </dgm:presLayoutVars>
      </dgm:prSet>
      <dgm:spPr/>
    </dgm:pt>
    <dgm:pt modelId="{883980D2-B22D-4272-B0F1-D61A46944AEA}" type="pres">
      <dgm:prSet presAssocID="{2C08DED3-52E5-4168-A4AD-39D1DF1DC7F1}" presName="spaceBetweenRectangles" presStyleCnt="0"/>
      <dgm:spPr/>
    </dgm:pt>
    <dgm:pt modelId="{855BC86F-7E1A-43B0-92E1-95D2603C85B2}" type="pres">
      <dgm:prSet presAssocID="{53883916-0329-4C46-8797-3776C6D22772}" presName="parentLin" presStyleCnt="0"/>
      <dgm:spPr/>
    </dgm:pt>
    <dgm:pt modelId="{9BAA3AE7-4604-4E06-8C85-D5CE1644810F}" type="pres">
      <dgm:prSet presAssocID="{53883916-0329-4C46-8797-3776C6D22772}" presName="parentLeftMargin" presStyleLbl="node1" presStyleIdx="0" presStyleCnt="4"/>
      <dgm:spPr/>
    </dgm:pt>
    <dgm:pt modelId="{B4FEEA7A-DC95-45F1-9105-1E6EF8BF2E7F}" type="pres">
      <dgm:prSet presAssocID="{53883916-0329-4C46-8797-3776C6D22772}" presName="parentText" presStyleLbl="node1" presStyleIdx="1" presStyleCnt="4">
        <dgm:presLayoutVars>
          <dgm:chMax val="0"/>
          <dgm:bulletEnabled val="1"/>
        </dgm:presLayoutVars>
      </dgm:prSet>
      <dgm:spPr/>
    </dgm:pt>
    <dgm:pt modelId="{DAF8608C-FF62-42D5-B131-7DCEAD0E72E1}" type="pres">
      <dgm:prSet presAssocID="{53883916-0329-4C46-8797-3776C6D22772}" presName="negativeSpace" presStyleCnt="0"/>
      <dgm:spPr/>
    </dgm:pt>
    <dgm:pt modelId="{F6509A81-3034-44C9-BE3D-DA0F92C2970A}" type="pres">
      <dgm:prSet presAssocID="{53883916-0329-4C46-8797-3776C6D22772}" presName="childText" presStyleLbl="conFgAcc1" presStyleIdx="1" presStyleCnt="4">
        <dgm:presLayoutVars>
          <dgm:bulletEnabled val="1"/>
        </dgm:presLayoutVars>
      </dgm:prSet>
      <dgm:spPr/>
    </dgm:pt>
    <dgm:pt modelId="{687C1B9E-1D9B-4DBC-A87A-EE6AA44B9B7D}" type="pres">
      <dgm:prSet presAssocID="{21C7312B-BEDE-4B1F-AC2E-36B1BCD597C9}" presName="spaceBetweenRectangles" presStyleCnt="0"/>
      <dgm:spPr/>
    </dgm:pt>
    <dgm:pt modelId="{C3C88AEB-C824-4E2D-B3FE-7DA485639081}" type="pres">
      <dgm:prSet presAssocID="{251A73A9-4FC6-4F55-B422-2B4331D86889}" presName="parentLin" presStyleCnt="0"/>
      <dgm:spPr/>
    </dgm:pt>
    <dgm:pt modelId="{C1568B8C-86F9-491A-8604-6DF78C32030D}" type="pres">
      <dgm:prSet presAssocID="{251A73A9-4FC6-4F55-B422-2B4331D86889}" presName="parentLeftMargin" presStyleLbl="node1" presStyleIdx="1" presStyleCnt="4"/>
      <dgm:spPr/>
    </dgm:pt>
    <dgm:pt modelId="{AD6F9057-B4AA-4C96-95B4-35414354A9E5}" type="pres">
      <dgm:prSet presAssocID="{251A73A9-4FC6-4F55-B422-2B4331D86889}" presName="parentText" presStyleLbl="node1" presStyleIdx="2" presStyleCnt="4">
        <dgm:presLayoutVars>
          <dgm:chMax val="0"/>
          <dgm:bulletEnabled val="1"/>
        </dgm:presLayoutVars>
      </dgm:prSet>
      <dgm:spPr/>
    </dgm:pt>
    <dgm:pt modelId="{F9BBF904-0822-48F7-AB0D-4A1DA0C42D14}" type="pres">
      <dgm:prSet presAssocID="{251A73A9-4FC6-4F55-B422-2B4331D86889}" presName="negativeSpace" presStyleCnt="0"/>
      <dgm:spPr/>
    </dgm:pt>
    <dgm:pt modelId="{BD276F0F-E594-41AA-841F-B97387206E10}" type="pres">
      <dgm:prSet presAssocID="{251A73A9-4FC6-4F55-B422-2B4331D86889}" presName="childText" presStyleLbl="conFgAcc1" presStyleIdx="2" presStyleCnt="4">
        <dgm:presLayoutVars>
          <dgm:bulletEnabled val="1"/>
        </dgm:presLayoutVars>
      </dgm:prSet>
      <dgm:spPr/>
    </dgm:pt>
    <dgm:pt modelId="{72FD9070-55A5-49E5-A395-F1C43CEF5317}" type="pres">
      <dgm:prSet presAssocID="{1A6141B0-896F-42A4-81EB-030440D990E0}" presName="spaceBetweenRectangles" presStyleCnt="0"/>
      <dgm:spPr/>
    </dgm:pt>
    <dgm:pt modelId="{6FD184CD-69C6-4715-BE15-A5155FEB7525}" type="pres">
      <dgm:prSet presAssocID="{BC4E0DF2-4C4A-4BA1-B972-F4324AD71E37}" presName="parentLin" presStyleCnt="0"/>
      <dgm:spPr/>
    </dgm:pt>
    <dgm:pt modelId="{F4EBDEC9-1A22-48AD-BDD7-7BAC29A5A60B}" type="pres">
      <dgm:prSet presAssocID="{BC4E0DF2-4C4A-4BA1-B972-F4324AD71E37}" presName="parentLeftMargin" presStyleLbl="node1" presStyleIdx="2" presStyleCnt="4"/>
      <dgm:spPr/>
    </dgm:pt>
    <dgm:pt modelId="{956B6FEB-E960-493C-81B8-7E72369C37EC}" type="pres">
      <dgm:prSet presAssocID="{BC4E0DF2-4C4A-4BA1-B972-F4324AD71E37}" presName="parentText" presStyleLbl="node1" presStyleIdx="3" presStyleCnt="4">
        <dgm:presLayoutVars>
          <dgm:chMax val="0"/>
          <dgm:bulletEnabled val="1"/>
        </dgm:presLayoutVars>
      </dgm:prSet>
      <dgm:spPr/>
    </dgm:pt>
    <dgm:pt modelId="{595AD4BC-6223-49E7-8374-623F87C9141F}" type="pres">
      <dgm:prSet presAssocID="{BC4E0DF2-4C4A-4BA1-B972-F4324AD71E37}" presName="negativeSpace" presStyleCnt="0"/>
      <dgm:spPr/>
    </dgm:pt>
    <dgm:pt modelId="{ABFF639B-3F72-49D4-84A6-D1DDC97F5822}" type="pres">
      <dgm:prSet presAssocID="{BC4E0DF2-4C4A-4BA1-B972-F4324AD71E37}" presName="childText" presStyleLbl="conFgAcc1" presStyleIdx="3" presStyleCnt="4">
        <dgm:presLayoutVars>
          <dgm:bulletEnabled val="1"/>
        </dgm:presLayoutVars>
      </dgm:prSet>
      <dgm:spPr/>
    </dgm:pt>
  </dgm:ptLst>
  <dgm:cxnLst>
    <dgm:cxn modelId="{9B9C6E03-2D01-4447-B930-A3D92B195F04}" srcId="{60E0AB92-1E64-4F21-B7CC-C3E157652488}" destId="{8922FF95-7BA4-4FBE-9CAF-B559A9008451}" srcOrd="0" destOrd="0" parTransId="{ECB4D51A-850A-4386-B225-9F2A1940A9AF}" sibTransId="{2C08DED3-52E5-4168-A4AD-39D1DF1DC7F1}"/>
    <dgm:cxn modelId="{B181300B-4233-448A-9B3E-EBFCDF22C891}" srcId="{60E0AB92-1E64-4F21-B7CC-C3E157652488}" destId="{BC4E0DF2-4C4A-4BA1-B972-F4324AD71E37}" srcOrd="3" destOrd="0" parTransId="{C4C95152-BF95-4430-AF1B-492CDB34BB72}" sibTransId="{53154755-B76F-42B1-B0E1-92EA823F9D7E}"/>
    <dgm:cxn modelId="{04BE7429-B386-417C-9CE4-D7C97CE3A1A2}" srcId="{60E0AB92-1E64-4F21-B7CC-C3E157652488}" destId="{251A73A9-4FC6-4F55-B422-2B4331D86889}" srcOrd="2" destOrd="0" parTransId="{554955AA-E397-4287-A256-21795BC267D9}" sibTransId="{1A6141B0-896F-42A4-81EB-030440D990E0}"/>
    <dgm:cxn modelId="{36876139-E791-4EF7-B04C-F9D9BE7597BC}" type="presOf" srcId="{53883916-0329-4C46-8797-3776C6D22772}" destId="{B4FEEA7A-DC95-45F1-9105-1E6EF8BF2E7F}" srcOrd="1" destOrd="0" presId="urn:microsoft.com/office/officeart/2005/8/layout/list1"/>
    <dgm:cxn modelId="{71F8023C-6CFC-4010-A97C-A8CECB487A70}" type="presOf" srcId="{371D9936-738E-4DB2-B960-ABEAAEF540E3}" destId="{ABFF639B-3F72-49D4-84A6-D1DDC97F5822}" srcOrd="0" destOrd="1" presId="urn:microsoft.com/office/officeart/2005/8/layout/list1"/>
    <dgm:cxn modelId="{C922BC40-DC38-406F-833F-ED9D7893709B}" srcId="{53883916-0329-4C46-8797-3776C6D22772}" destId="{193DFC11-AEEB-46D4-A841-DEC12D8F84D3}" srcOrd="0" destOrd="0" parTransId="{16096F4A-7203-4353-8793-77740263A68E}" sibTransId="{81FE6031-91E0-41AB-8DA2-8D964BDDF1A5}"/>
    <dgm:cxn modelId="{65829246-A2A1-4A93-9C94-975CBC1D617D}" type="presOf" srcId="{BC4E0DF2-4C4A-4BA1-B972-F4324AD71E37}" destId="{F4EBDEC9-1A22-48AD-BDD7-7BAC29A5A60B}" srcOrd="0" destOrd="0" presId="urn:microsoft.com/office/officeart/2005/8/layout/list1"/>
    <dgm:cxn modelId="{B3134D69-95B2-47F3-958B-C89CCCB4185E}" type="presOf" srcId="{58E8933F-A806-4A50-918B-EBA953B7ACBB}" destId="{ABFF639B-3F72-49D4-84A6-D1DDC97F5822}" srcOrd="0" destOrd="0" presId="urn:microsoft.com/office/officeart/2005/8/layout/list1"/>
    <dgm:cxn modelId="{2A6EF94D-AF10-4C6C-929C-312D99E69DD2}" srcId="{251A73A9-4FC6-4F55-B422-2B4331D86889}" destId="{917E6E2F-A6C7-4057-89BC-E0A95A5C4291}" srcOrd="1" destOrd="0" parTransId="{2634473C-95CC-41DC-AED4-2F622EDC963D}" sibTransId="{0A6BC246-40C8-4F9C-BC49-E9254AC96572}"/>
    <dgm:cxn modelId="{51B0CA4F-BDFA-48C8-BA83-AD9D6B21B44B}" srcId="{60E0AB92-1E64-4F21-B7CC-C3E157652488}" destId="{53883916-0329-4C46-8797-3776C6D22772}" srcOrd="1" destOrd="0" parTransId="{36FC2DB5-A693-4875-842D-18B02557844C}" sibTransId="{21C7312B-BEDE-4B1F-AC2E-36B1BCD597C9}"/>
    <dgm:cxn modelId="{2CA84A71-9DAF-4B05-B1D5-71223DC01B56}" type="presOf" srcId="{251A73A9-4FC6-4F55-B422-2B4331D86889}" destId="{C1568B8C-86F9-491A-8604-6DF78C32030D}" srcOrd="0" destOrd="0" presId="urn:microsoft.com/office/officeart/2005/8/layout/list1"/>
    <dgm:cxn modelId="{64B85155-0023-4C51-9872-3686EA839A67}" srcId="{BC4E0DF2-4C4A-4BA1-B972-F4324AD71E37}" destId="{371D9936-738E-4DB2-B960-ABEAAEF540E3}" srcOrd="1" destOrd="0" parTransId="{DBDC8089-D18E-4E89-9C7B-2B7A28B07928}" sibTransId="{4561CE12-901B-4798-9785-ECCD97A84D52}"/>
    <dgm:cxn modelId="{06AE8D75-FFFB-43A7-AC91-F601EFA47DE4}" type="presOf" srcId="{917E6E2F-A6C7-4057-89BC-E0A95A5C4291}" destId="{BD276F0F-E594-41AA-841F-B97387206E10}" srcOrd="0" destOrd="1" presId="urn:microsoft.com/office/officeart/2005/8/layout/list1"/>
    <dgm:cxn modelId="{E642B055-F6F9-4993-942D-D9210B5227BB}" type="presOf" srcId="{F4AA9197-79A9-4886-87C8-BA644D417C87}" destId="{BD276F0F-E594-41AA-841F-B97387206E10}" srcOrd="0" destOrd="0" presId="urn:microsoft.com/office/officeart/2005/8/layout/list1"/>
    <dgm:cxn modelId="{3795D97E-FD88-4E82-88B7-E94BC842FF10}" type="presOf" srcId="{8922FF95-7BA4-4FBE-9CAF-B559A9008451}" destId="{BC699500-5268-4384-ACC7-452FDBA65148}" srcOrd="1" destOrd="0" presId="urn:microsoft.com/office/officeart/2005/8/layout/list1"/>
    <dgm:cxn modelId="{542B8D84-9458-4ADF-ADA1-0A7A51DC8A63}" srcId="{BC4E0DF2-4C4A-4BA1-B972-F4324AD71E37}" destId="{58E8933F-A806-4A50-918B-EBA953B7ACBB}" srcOrd="0" destOrd="0" parTransId="{591F0EDA-67B3-44CA-8E3D-65B7B2090E48}" sibTransId="{C3135D7A-BE1D-4A82-AA68-188C21B79C22}"/>
    <dgm:cxn modelId="{BC0AF486-F190-49FD-A48F-5BA3DD0987C2}" type="presOf" srcId="{193DFC11-AEEB-46D4-A841-DEC12D8F84D3}" destId="{F6509A81-3034-44C9-BE3D-DA0F92C2970A}" srcOrd="0" destOrd="0" presId="urn:microsoft.com/office/officeart/2005/8/layout/list1"/>
    <dgm:cxn modelId="{F3017B95-2E52-437C-B00E-2B2B5EB5D41A}" srcId="{251A73A9-4FC6-4F55-B422-2B4331D86889}" destId="{F4AA9197-79A9-4886-87C8-BA644D417C87}" srcOrd="0" destOrd="0" parTransId="{330FE1E6-5066-440D-B2C9-29735986DB03}" sibTransId="{E6286DAF-19A1-478D-A976-468D3FC74A1F}"/>
    <dgm:cxn modelId="{B6AC4E9C-4F99-41FA-81D3-D7398E6EFF1C}" srcId="{8922FF95-7BA4-4FBE-9CAF-B559A9008451}" destId="{0ED45AED-DCB2-4D13-B6B2-AF085FF1FF4D}" srcOrd="1" destOrd="0" parTransId="{7A3B4A6C-2C24-458D-A4E4-CE26EBDF10F6}" sibTransId="{524A3297-5237-45D5-934B-1013014FDD51}"/>
    <dgm:cxn modelId="{AC837EAD-4CFF-4D5D-8C01-5A33EA393651}" type="presOf" srcId="{BC4E0DF2-4C4A-4BA1-B972-F4324AD71E37}" destId="{956B6FEB-E960-493C-81B8-7E72369C37EC}" srcOrd="1" destOrd="0" presId="urn:microsoft.com/office/officeart/2005/8/layout/list1"/>
    <dgm:cxn modelId="{A262BAC4-9C85-41EC-8D85-D11CEDB70BC4}" srcId="{53883916-0329-4C46-8797-3776C6D22772}" destId="{9A92D534-E477-4338-AD87-C2C8377C9893}" srcOrd="1" destOrd="0" parTransId="{3241A517-D0CE-4277-A4E5-48C69FC8B613}" sibTransId="{6F3858C3-E252-48F8-9574-50F8F9E598A0}"/>
    <dgm:cxn modelId="{BE7600C7-1A90-47C4-88DC-9DFF2614F9D8}" type="presOf" srcId="{0ED45AED-DCB2-4D13-B6B2-AF085FF1FF4D}" destId="{B0BDCA69-FDB8-457E-B283-62FCE377E1CE}" srcOrd="0" destOrd="1" presId="urn:microsoft.com/office/officeart/2005/8/layout/list1"/>
    <dgm:cxn modelId="{0E95E5CB-DCAD-40B9-AB0B-8260A6F4E5E2}" type="presOf" srcId="{251A73A9-4FC6-4F55-B422-2B4331D86889}" destId="{AD6F9057-B4AA-4C96-95B4-35414354A9E5}" srcOrd="1" destOrd="0" presId="urn:microsoft.com/office/officeart/2005/8/layout/list1"/>
    <dgm:cxn modelId="{2C4AFDDB-74B1-468C-A6F5-8C6097412651}" type="presOf" srcId="{60E0AB92-1E64-4F21-B7CC-C3E157652488}" destId="{3E155459-CF38-4B2C-BA28-3E5BA9E91D10}" srcOrd="0" destOrd="0" presId="urn:microsoft.com/office/officeart/2005/8/layout/list1"/>
    <dgm:cxn modelId="{18ED3AE8-7DB5-4405-A5A1-7AD5C57D4173}" type="presOf" srcId="{EAA3827D-C458-4F5F-9156-B18320A2ACB7}" destId="{B0BDCA69-FDB8-457E-B283-62FCE377E1CE}" srcOrd="0" destOrd="0" presId="urn:microsoft.com/office/officeart/2005/8/layout/list1"/>
    <dgm:cxn modelId="{94BC49F1-E0E7-4943-BE1C-75C8BED69ADE}" type="presOf" srcId="{8922FF95-7BA4-4FBE-9CAF-B559A9008451}" destId="{8CAD8C41-0FF0-43D3-AB4A-2FBD8EA8F873}" srcOrd="0" destOrd="0" presId="urn:microsoft.com/office/officeart/2005/8/layout/list1"/>
    <dgm:cxn modelId="{098072F8-655C-430E-94E6-50A9EFA060D1}" srcId="{8922FF95-7BA4-4FBE-9CAF-B559A9008451}" destId="{EAA3827D-C458-4F5F-9156-B18320A2ACB7}" srcOrd="0" destOrd="0" parTransId="{0CD1FA00-CC40-45C6-83C8-20E88567F85B}" sibTransId="{D2A142F6-9148-42BA-BC9B-FA901E3FF555}"/>
    <dgm:cxn modelId="{7C7062FA-769A-407E-9CF7-E987A3F5E65C}" type="presOf" srcId="{9A92D534-E477-4338-AD87-C2C8377C9893}" destId="{F6509A81-3034-44C9-BE3D-DA0F92C2970A}" srcOrd="0" destOrd="1" presId="urn:microsoft.com/office/officeart/2005/8/layout/list1"/>
    <dgm:cxn modelId="{864CFBFC-B6C6-42DA-A05B-4B738FA6C22F}" type="presOf" srcId="{53883916-0329-4C46-8797-3776C6D22772}" destId="{9BAA3AE7-4604-4E06-8C85-D5CE1644810F}" srcOrd="0" destOrd="0" presId="urn:microsoft.com/office/officeart/2005/8/layout/list1"/>
    <dgm:cxn modelId="{8DA68773-BD25-4E9C-9488-02A407A7E4DA}" type="presParOf" srcId="{3E155459-CF38-4B2C-BA28-3E5BA9E91D10}" destId="{6BD83ACD-7614-4354-B53C-A6053B112A86}" srcOrd="0" destOrd="0" presId="urn:microsoft.com/office/officeart/2005/8/layout/list1"/>
    <dgm:cxn modelId="{506AC6D9-72D4-455A-A9BC-2DAEBD9A604B}" type="presParOf" srcId="{6BD83ACD-7614-4354-B53C-A6053B112A86}" destId="{8CAD8C41-0FF0-43D3-AB4A-2FBD8EA8F873}" srcOrd="0" destOrd="0" presId="urn:microsoft.com/office/officeart/2005/8/layout/list1"/>
    <dgm:cxn modelId="{46B77B0D-8B37-4731-A8F3-A206220D611B}" type="presParOf" srcId="{6BD83ACD-7614-4354-B53C-A6053B112A86}" destId="{BC699500-5268-4384-ACC7-452FDBA65148}" srcOrd="1" destOrd="0" presId="urn:microsoft.com/office/officeart/2005/8/layout/list1"/>
    <dgm:cxn modelId="{9AB57676-6EAC-4D6E-BE5E-7696118A94FC}" type="presParOf" srcId="{3E155459-CF38-4B2C-BA28-3E5BA9E91D10}" destId="{AD693132-F8D7-47EB-9FC8-951FBD7327F6}" srcOrd="1" destOrd="0" presId="urn:microsoft.com/office/officeart/2005/8/layout/list1"/>
    <dgm:cxn modelId="{117F11F2-FFEE-460F-986D-458261F160D6}" type="presParOf" srcId="{3E155459-CF38-4B2C-BA28-3E5BA9E91D10}" destId="{B0BDCA69-FDB8-457E-B283-62FCE377E1CE}" srcOrd="2" destOrd="0" presId="urn:microsoft.com/office/officeart/2005/8/layout/list1"/>
    <dgm:cxn modelId="{CF1FBE61-C607-45E6-96AE-2D5824203FC0}" type="presParOf" srcId="{3E155459-CF38-4B2C-BA28-3E5BA9E91D10}" destId="{883980D2-B22D-4272-B0F1-D61A46944AEA}" srcOrd="3" destOrd="0" presId="urn:microsoft.com/office/officeart/2005/8/layout/list1"/>
    <dgm:cxn modelId="{6232C3B8-3529-41E0-9777-C9AF4ABCD5A8}" type="presParOf" srcId="{3E155459-CF38-4B2C-BA28-3E5BA9E91D10}" destId="{855BC86F-7E1A-43B0-92E1-95D2603C85B2}" srcOrd="4" destOrd="0" presId="urn:microsoft.com/office/officeart/2005/8/layout/list1"/>
    <dgm:cxn modelId="{D70E3A40-2ABE-41A1-9D15-2ED5A1DE0C83}" type="presParOf" srcId="{855BC86F-7E1A-43B0-92E1-95D2603C85B2}" destId="{9BAA3AE7-4604-4E06-8C85-D5CE1644810F}" srcOrd="0" destOrd="0" presId="urn:microsoft.com/office/officeart/2005/8/layout/list1"/>
    <dgm:cxn modelId="{BC492AE4-61C2-412D-8EF6-D9C2BA8F575D}" type="presParOf" srcId="{855BC86F-7E1A-43B0-92E1-95D2603C85B2}" destId="{B4FEEA7A-DC95-45F1-9105-1E6EF8BF2E7F}" srcOrd="1" destOrd="0" presId="urn:microsoft.com/office/officeart/2005/8/layout/list1"/>
    <dgm:cxn modelId="{8782AD16-E9E9-4D9D-A4B5-5343C7D4A47F}" type="presParOf" srcId="{3E155459-CF38-4B2C-BA28-3E5BA9E91D10}" destId="{DAF8608C-FF62-42D5-B131-7DCEAD0E72E1}" srcOrd="5" destOrd="0" presId="urn:microsoft.com/office/officeart/2005/8/layout/list1"/>
    <dgm:cxn modelId="{7D2CBD75-4CA5-44A5-9527-7CB708E50F76}" type="presParOf" srcId="{3E155459-CF38-4B2C-BA28-3E5BA9E91D10}" destId="{F6509A81-3034-44C9-BE3D-DA0F92C2970A}" srcOrd="6" destOrd="0" presId="urn:microsoft.com/office/officeart/2005/8/layout/list1"/>
    <dgm:cxn modelId="{5158D34D-133F-41D2-AE98-D8527A994BC5}" type="presParOf" srcId="{3E155459-CF38-4B2C-BA28-3E5BA9E91D10}" destId="{687C1B9E-1D9B-4DBC-A87A-EE6AA44B9B7D}" srcOrd="7" destOrd="0" presId="urn:microsoft.com/office/officeart/2005/8/layout/list1"/>
    <dgm:cxn modelId="{25FCFD66-8E78-4B9B-8016-49283EB63BFC}" type="presParOf" srcId="{3E155459-CF38-4B2C-BA28-3E5BA9E91D10}" destId="{C3C88AEB-C824-4E2D-B3FE-7DA485639081}" srcOrd="8" destOrd="0" presId="urn:microsoft.com/office/officeart/2005/8/layout/list1"/>
    <dgm:cxn modelId="{BCEC2993-B6A6-4A0A-B847-C8D1BEAEAC70}" type="presParOf" srcId="{C3C88AEB-C824-4E2D-B3FE-7DA485639081}" destId="{C1568B8C-86F9-491A-8604-6DF78C32030D}" srcOrd="0" destOrd="0" presId="urn:microsoft.com/office/officeart/2005/8/layout/list1"/>
    <dgm:cxn modelId="{625B8FDD-29C2-4CF3-9C0D-1F33F8F57675}" type="presParOf" srcId="{C3C88AEB-C824-4E2D-B3FE-7DA485639081}" destId="{AD6F9057-B4AA-4C96-95B4-35414354A9E5}" srcOrd="1" destOrd="0" presId="urn:microsoft.com/office/officeart/2005/8/layout/list1"/>
    <dgm:cxn modelId="{1045D018-422C-455C-A2FC-74B0076D945B}" type="presParOf" srcId="{3E155459-CF38-4B2C-BA28-3E5BA9E91D10}" destId="{F9BBF904-0822-48F7-AB0D-4A1DA0C42D14}" srcOrd="9" destOrd="0" presId="urn:microsoft.com/office/officeart/2005/8/layout/list1"/>
    <dgm:cxn modelId="{A788EFE1-FDFD-4E46-BF3C-0970E9C6DB21}" type="presParOf" srcId="{3E155459-CF38-4B2C-BA28-3E5BA9E91D10}" destId="{BD276F0F-E594-41AA-841F-B97387206E10}" srcOrd="10" destOrd="0" presId="urn:microsoft.com/office/officeart/2005/8/layout/list1"/>
    <dgm:cxn modelId="{3DCE8A50-8554-4550-BBBE-4B617AEB01B8}" type="presParOf" srcId="{3E155459-CF38-4B2C-BA28-3E5BA9E91D10}" destId="{72FD9070-55A5-49E5-A395-F1C43CEF5317}" srcOrd="11" destOrd="0" presId="urn:microsoft.com/office/officeart/2005/8/layout/list1"/>
    <dgm:cxn modelId="{56906EC6-0655-471C-B37A-EEAC1E0078D3}" type="presParOf" srcId="{3E155459-CF38-4B2C-BA28-3E5BA9E91D10}" destId="{6FD184CD-69C6-4715-BE15-A5155FEB7525}" srcOrd="12" destOrd="0" presId="urn:microsoft.com/office/officeart/2005/8/layout/list1"/>
    <dgm:cxn modelId="{7AA8B1CF-5A14-426C-B64F-5BF4892C4698}" type="presParOf" srcId="{6FD184CD-69C6-4715-BE15-A5155FEB7525}" destId="{F4EBDEC9-1A22-48AD-BDD7-7BAC29A5A60B}" srcOrd="0" destOrd="0" presId="urn:microsoft.com/office/officeart/2005/8/layout/list1"/>
    <dgm:cxn modelId="{BE2ADE20-7230-485A-9C88-B4DF8E2C10FA}" type="presParOf" srcId="{6FD184CD-69C6-4715-BE15-A5155FEB7525}" destId="{956B6FEB-E960-493C-81B8-7E72369C37EC}" srcOrd="1" destOrd="0" presId="urn:microsoft.com/office/officeart/2005/8/layout/list1"/>
    <dgm:cxn modelId="{DA9AB0A8-E066-4A28-8C92-545FC3D31949}" type="presParOf" srcId="{3E155459-CF38-4B2C-BA28-3E5BA9E91D10}" destId="{595AD4BC-6223-49E7-8374-623F87C9141F}" srcOrd="13" destOrd="0" presId="urn:microsoft.com/office/officeart/2005/8/layout/list1"/>
    <dgm:cxn modelId="{DF836030-8184-40E5-9102-FFDA6946A896}" type="presParOf" srcId="{3E155459-CF38-4B2C-BA28-3E5BA9E91D10}" destId="{ABFF639B-3F72-49D4-84A6-D1DDC97F5822}" srcOrd="14"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AB2713E-62CC-4933-8193-80978D5334AF}" type="doc">
      <dgm:prSet loTypeId="urn:microsoft.com/office/officeart/2008/layout/LinedList" loCatId="list" qsTypeId="urn:microsoft.com/office/officeart/2005/8/quickstyle/simple5" qsCatId="simple" csTypeId="urn:microsoft.com/office/officeart/2005/8/colors/accent3_2" csCatId="accent3" phldr="1"/>
      <dgm:spPr/>
      <dgm:t>
        <a:bodyPr/>
        <a:lstStyle/>
        <a:p>
          <a:endParaRPr lang="en-US"/>
        </a:p>
      </dgm:t>
    </dgm:pt>
    <dgm:pt modelId="{B5416DCF-DEC4-491B-AA8E-CD8A5838B2F5}">
      <dgm:prSet custT="1"/>
      <dgm:spPr/>
      <dgm:t>
        <a:bodyPr/>
        <a:lstStyle/>
        <a:p>
          <a:r>
            <a:rPr lang="en-US" sz="2800" b="0" baseline="0" dirty="0"/>
            <a:t>ECTS</a:t>
          </a:r>
          <a:r>
            <a:rPr lang="en-US" sz="2800" baseline="0" dirty="0"/>
            <a:t> = European Credit Transfer and Accumulation System</a:t>
          </a:r>
          <a:endParaRPr lang="en-US" sz="2800" dirty="0"/>
        </a:p>
      </dgm:t>
    </dgm:pt>
    <dgm:pt modelId="{570986D9-D3E1-4D7B-9830-A625F8EC10FA}" type="parTrans" cxnId="{A8D5915D-A4C9-401A-97E1-A0CC772C6A80}">
      <dgm:prSet/>
      <dgm:spPr/>
      <dgm:t>
        <a:bodyPr/>
        <a:lstStyle/>
        <a:p>
          <a:endParaRPr lang="en-US" sz="2800"/>
        </a:p>
      </dgm:t>
    </dgm:pt>
    <dgm:pt modelId="{A313A600-EEB4-4B34-817C-CFC101319DFC}" type="sibTrans" cxnId="{A8D5915D-A4C9-401A-97E1-A0CC772C6A80}">
      <dgm:prSet/>
      <dgm:spPr/>
      <dgm:t>
        <a:bodyPr/>
        <a:lstStyle/>
        <a:p>
          <a:endParaRPr lang="en-US" sz="2800"/>
        </a:p>
      </dgm:t>
    </dgm:pt>
    <dgm:pt modelId="{5F250638-CFA8-4FB4-8710-E69089101C98}">
      <dgm:prSet custT="1"/>
      <dgm:spPr/>
      <dgm:t>
        <a:bodyPr/>
        <a:lstStyle/>
        <a:p>
          <a:r>
            <a:rPr lang="en-US" sz="2800" b="1" baseline="0" dirty="0"/>
            <a:t>1 ECTS = 1 JYU credits</a:t>
          </a:r>
          <a:r>
            <a:rPr lang="en-US" sz="2800" b="1" i="1" baseline="0" dirty="0"/>
            <a:t>  </a:t>
          </a:r>
          <a:r>
            <a:rPr lang="en-US" sz="2800" i="1" baseline="0" dirty="0"/>
            <a:t>or </a:t>
          </a:r>
          <a:r>
            <a:rPr lang="en-US" sz="2800" i="1" baseline="0" dirty="0" err="1"/>
            <a:t>opintopiste</a:t>
          </a:r>
          <a:r>
            <a:rPr lang="en-US" sz="2800" i="1" baseline="0" dirty="0"/>
            <a:t> (op) </a:t>
          </a:r>
        </a:p>
        <a:p>
          <a:r>
            <a:rPr lang="en-US" sz="2800" baseline="0" dirty="0"/>
            <a:t>= 27 </a:t>
          </a:r>
          <a:r>
            <a:rPr lang="en-US" sz="2800" baseline="0" dirty="0" err="1"/>
            <a:t>hrs</a:t>
          </a:r>
          <a:r>
            <a:rPr lang="en-US" sz="2800" baseline="0" dirty="0"/>
            <a:t> of work </a:t>
          </a:r>
          <a:br>
            <a:rPr lang="en-US" sz="2800" baseline="0" dirty="0"/>
          </a:br>
          <a:br>
            <a:rPr lang="en-US" sz="2800" baseline="0" dirty="0"/>
          </a:br>
          <a:endParaRPr lang="en-US" sz="2800" baseline="0" dirty="0"/>
        </a:p>
        <a:p>
          <a:endParaRPr lang="en-US" sz="2800" dirty="0"/>
        </a:p>
      </dgm:t>
    </dgm:pt>
    <dgm:pt modelId="{0B7AD9F9-BF0E-4AE2-9E37-AB911433B9D5}" type="parTrans" cxnId="{9A5BB0DE-EA84-405B-81D9-12D89369483D}">
      <dgm:prSet/>
      <dgm:spPr/>
      <dgm:t>
        <a:bodyPr/>
        <a:lstStyle/>
        <a:p>
          <a:endParaRPr lang="en-US" sz="2800"/>
        </a:p>
      </dgm:t>
    </dgm:pt>
    <dgm:pt modelId="{76E0DD29-2E00-4CDD-AE0B-3EABCE8E0C5B}" type="sibTrans" cxnId="{9A5BB0DE-EA84-405B-81D9-12D89369483D}">
      <dgm:prSet/>
      <dgm:spPr/>
      <dgm:t>
        <a:bodyPr/>
        <a:lstStyle/>
        <a:p>
          <a:endParaRPr lang="en-US" sz="2800"/>
        </a:p>
      </dgm:t>
    </dgm:pt>
    <dgm:pt modelId="{BC829306-E480-4C00-9D9E-6CF99EE821C3}">
      <dgm:prSet custT="1"/>
      <dgm:spPr/>
      <dgm:t>
        <a:bodyPr/>
        <a:lstStyle/>
        <a:p>
          <a:r>
            <a:rPr lang="en-US" sz="2800" b="1" baseline="0" dirty="0"/>
            <a:t>An academic year </a:t>
          </a:r>
          <a:r>
            <a:rPr lang="en-US" sz="2800" baseline="0" dirty="0"/>
            <a:t>= 1600 </a:t>
          </a:r>
          <a:r>
            <a:rPr lang="en-US" sz="2800" baseline="0" dirty="0" err="1"/>
            <a:t>hrs</a:t>
          </a:r>
          <a:r>
            <a:rPr lang="en-US" sz="2800" baseline="0" dirty="0"/>
            <a:t> of work </a:t>
          </a:r>
        </a:p>
        <a:p>
          <a:r>
            <a:rPr lang="en-US" sz="2800" baseline="0" dirty="0"/>
            <a:t>= 60 credits </a:t>
          </a:r>
        </a:p>
      </dgm:t>
    </dgm:pt>
    <dgm:pt modelId="{A183EB3B-5283-47D5-B276-4615AB97C107}" type="parTrans" cxnId="{739A01D6-8970-45CC-B7BC-5EBC166EE978}">
      <dgm:prSet/>
      <dgm:spPr/>
      <dgm:t>
        <a:bodyPr/>
        <a:lstStyle/>
        <a:p>
          <a:endParaRPr lang="en-US" sz="2800"/>
        </a:p>
      </dgm:t>
    </dgm:pt>
    <dgm:pt modelId="{C2C5F63F-20A2-4229-AD3A-41BFD2EE4C64}" type="sibTrans" cxnId="{739A01D6-8970-45CC-B7BC-5EBC166EE978}">
      <dgm:prSet/>
      <dgm:spPr/>
      <dgm:t>
        <a:bodyPr/>
        <a:lstStyle/>
        <a:p>
          <a:endParaRPr lang="en-US" sz="2800"/>
        </a:p>
      </dgm:t>
    </dgm:pt>
    <dgm:pt modelId="{F8590337-CF5E-4FAC-B11A-F4F37A2F16F9}">
      <dgm:prSet custT="1"/>
      <dgm:spPr/>
      <dgm:t>
        <a:bodyPr/>
        <a:lstStyle/>
        <a:p>
          <a:r>
            <a:rPr lang="en-US" sz="2800" b="1" baseline="0" dirty="0"/>
            <a:t>A semester </a:t>
          </a:r>
          <a:r>
            <a:rPr lang="en-US" sz="2800" baseline="0" dirty="0"/>
            <a:t>= 30 credits</a:t>
          </a:r>
        </a:p>
      </dgm:t>
    </dgm:pt>
    <dgm:pt modelId="{F24419E3-A7CD-4FCB-8253-D698B406B577}" type="parTrans" cxnId="{99EE9115-2BDE-44EC-BE9B-86884CDAB279}">
      <dgm:prSet/>
      <dgm:spPr/>
      <dgm:t>
        <a:bodyPr/>
        <a:lstStyle/>
        <a:p>
          <a:endParaRPr lang="en-GB"/>
        </a:p>
      </dgm:t>
    </dgm:pt>
    <dgm:pt modelId="{8EABFD61-A624-4516-9FEC-1260853BAAC9}" type="sibTrans" cxnId="{99EE9115-2BDE-44EC-BE9B-86884CDAB279}">
      <dgm:prSet/>
      <dgm:spPr/>
      <dgm:t>
        <a:bodyPr/>
        <a:lstStyle/>
        <a:p>
          <a:endParaRPr lang="en-GB"/>
        </a:p>
      </dgm:t>
    </dgm:pt>
    <dgm:pt modelId="{02B9046C-09C6-4408-BFD3-C554B8CC1121}" type="pres">
      <dgm:prSet presAssocID="{EAB2713E-62CC-4933-8193-80978D5334AF}" presName="vert0" presStyleCnt="0">
        <dgm:presLayoutVars>
          <dgm:dir/>
          <dgm:animOne val="branch"/>
          <dgm:animLvl val="lvl"/>
        </dgm:presLayoutVars>
      </dgm:prSet>
      <dgm:spPr/>
    </dgm:pt>
    <dgm:pt modelId="{D32A3E99-E7BF-4863-B2E2-10699E0F1980}" type="pres">
      <dgm:prSet presAssocID="{B5416DCF-DEC4-491B-AA8E-CD8A5838B2F5}" presName="thickLine" presStyleLbl="alignNode1" presStyleIdx="0" presStyleCnt="4"/>
      <dgm:spPr/>
    </dgm:pt>
    <dgm:pt modelId="{CF713899-5B95-4472-AA32-9CCBCE2DC589}" type="pres">
      <dgm:prSet presAssocID="{B5416DCF-DEC4-491B-AA8E-CD8A5838B2F5}" presName="horz1" presStyleCnt="0"/>
      <dgm:spPr/>
    </dgm:pt>
    <dgm:pt modelId="{55B78AB7-3A11-48EB-8C38-BE2D4BF66AFA}" type="pres">
      <dgm:prSet presAssocID="{B5416DCF-DEC4-491B-AA8E-CD8A5838B2F5}" presName="tx1" presStyleLbl="revTx" presStyleIdx="0" presStyleCnt="4"/>
      <dgm:spPr/>
    </dgm:pt>
    <dgm:pt modelId="{4D659E42-2F0A-4419-9961-5C725DF6A957}" type="pres">
      <dgm:prSet presAssocID="{B5416DCF-DEC4-491B-AA8E-CD8A5838B2F5}" presName="vert1" presStyleCnt="0"/>
      <dgm:spPr/>
    </dgm:pt>
    <dgm:pt modelId="{BC6CB904-9C3C-4D2D-A54E-041CEA31EAC3}" type="pres">
      <dgm:prSet presAssocID="{5F250638-CFA8-4FB4-8710-E69089101C98}" presName="thickLine" presStyleLbl="alignNode1" presStyleIdx="1" presStyleCnt="4"/>
      <dgm:spPr/>
    </dgm:pt>
    <dgm:pt modelId="{88EF15B6-10C4-436F-BD7C-3C88584467F6}" type="pres">
      <dgm:prSet presAssocID="{5F250638-CFA8-4FB4-8710-E69089101C98}" presName="horz1" presStyleCnt="0"/>
      <dgm:spPr/>
    </dgm:pt>
    <dgm:pt modelId="{EDC86F68-3C4D-49C9-942B-5EDD29454FEF}" type="pres">
      <dgm:prSet presAssocID="{5F250638-CFA8-4FB4-8710-E69089101C98}" presName="tx1" presStyleLbl="revTx" presStyleIdx="1" presStyleCnt="4"/>
      <dgm:spPr/>
    </dgm:pt>
    <dgm:pt modelId="{856B6451-A0EB-447A-999D-017C914A1F4C}" type="pres">
      <dgm:prSet presAssocID="{5F250638-CFA8-4FB4-8710-E69089101C98}" presName="vert1" presStyleCnt="0"/>
      <dgm:spPr/>
    </dgm:pt>
    <dgm:pt modelId="{3519535F-3E22-41EF-898C-E25A4F7359F6}" type="pres">
      <dgm:prSet presAssocID="{BC829306-E480-4C00-9D9E-6CF99EE821C3}" presName="thickLine" presStyleLbl="alignNode1" presStyleIdx="2" presStyleCnt="4"/>
      <dgm:spPr/>
    </dgm:pt>
    <dgm:pt modelId="{38FE8605-EF3E-4DF0-9E4E-254AA8CFB8BC}" type="pres">
      <dgm:prSet presAssocID="{BC829306-E480-4C00-9D9E-6CF99EE821C3}" presName="horz1" presStyleCnt="0"/>
      <dgm:spPr/>
    </dgm:pt>
    <dgm:pt modelId="{2D4694CB-5614-4A0C-BA16-6540B70ED5BD}" type="pres">
      <dgm:prSet presAssocID="{BC829306-E480-4C00-9D9E-6CF99EE821C3}" presName="tx1" presStyleLbl="revTx" presStyleIdx="2" presStyleCnt="4"/>
      <dgm:spPr/>
    </dgm:pt>
    <dgm:pt modelId="{2FD7FB56-AB9E-45C2-B3F6-B98D4CCEB26B}" type="pres">
      <dgm:prSet presAssocID="{BC829306-E480-4C00-9D9E-6CF99EE821C3}" presName="vert1" presStyleCnt="0"/>
      <dgm:spPr/>
    </dgm:pt>
    <dgm:pt modelId="{BE7094D1-042E-4CB0-8E14-DE20DCD74E28}" type="pres">
      <dgm:prSet presAssocID="{F8590337-CF5E-4FAC-B11A-F4F37A2F16F9}" presName="thickLine" presStyleLbl="alignNode1" presStyleIdx="3" presStyleCnt="4"/>
      <dgm:spPr/>
    </dgm:pt>
    <dgm:pt modelId="{8A036CE3-307C-4FF4-8E41-FDEC87517F35}" type="pres">
      <dgm:prSet presAssocID="{F8590337-CF5E-4FAC-B11A-F4F37A2F16F9}" presName="horz1" presStyleCnt="0"/>
      <dgm:spPr/>
    </dgm:pt>
    <dgm:pt modelId="{94A84D8E-3FD6-4CE5-A4A9-5F2A93745589}" type="pres">
      <dgm:prSet presAssocID="{F8590337-CF5E-4FAC-B11A-F4F37A2F16F9}" presName="tx1" presStyleLbl="revTx" presStyleIdx="3" presStyleCnt="4"/>
      <dgm:spPr/>
    </dgm:pt>
    <dgm:pt modelId="{0E112C96-6D76-4C9A-9CB1-ECA8D6761DEC}" type="pres">
      <dgm:prSet presAssocID="{F8590337-CF5E-4FAC-B11A-F4F37A2F16F9}" presName="vert1" presStyleCnt="0"/>
      <dgm:spPr/>
    </dgm:pt>
  </dgm:ptLst>
  <dgm:cxnLst>
    <dgm:cxn modelId="{99EE9115-2BDE-44EC-BE9B-86884CDAB279}" srcId="{EAB2713E-62CC-4933-8193-80978D5334AF}" destId="{F8590337-CF5E-4FAC-B11A-F4F37A2F16F9}" srcOrd="3" destOrd="0" parTransId="{F24419E3-A7CD-4FCB-8253-D698B406B577}" sibTransId="{8EABFD61-A624-4516-9FEC-1260853BAAC9}"/>
    <dgm:cxn modelId="{75E1EF20-4D62-43B5-B27C-0D162DE522EE}" type="presOf" srcId="{F8590337-CF5E-4FAC-B11A-F4F37A2F16F9}" destId="{94A84D8E-3FD6-4CE5-A4A9-5F2A93745589}" srcOrd="0" destOrd="0" presId="urn:microsoft.com/office/officeart/2008/layout/LinedList"/>
    <dgm:cxn modelId="{BD95DB26-F470-4CA2-A0E7-527AF4FAA0B9}" type="presOf" srcId="{BC829306-E480-4C00-9D9E-6CF99EE821C3}" destId="{2D4694CB-5614-4A0C-BA16-6540B70ED5BD}" srcOrd="0" destOrd="0" presId="urn:microsoft.com/office/officeart/2008/layout/LinedList"/>
    <dgm:cxn modelId="{32CE2C3D-61FF-4C00-ACD4-700B07A564C8}" type="presOf" srcId="{5F250638-CFA8-4FB4-8710-E69089101C98}" destId="{EDC86F68-3C4D-49C9-942B-5EDD29454FEF}" srcOrd="0" destOrd="0" presId="urn:microsoft.com/office/officeart/2008/layout/LinedList"/>
    <dgm:cxn modelId="{A8D5915D-A4C9-401A-97E1-A0CC772C6A80}" srcId="{EAB2713E-62CC-4933-8193-80978D5334AF}" destId="{B5416DCF-DEC4-491B-AA8E-CD8A5838B2F5}" srcOrd="0" destOrd="0" parTransId="{570986D9-D3E1-4D7B-9830-A625F8EC10FA}" sibTransId="{A313A600-EEB4-4B34-817C-CFC101319DFC}"/>
    <dgm:cxn modelId="{024B606E-AB13-4555-8A77-82C7BB7FC331}" type="presOf" srcId="{B5416DCF-DEC4-491B-AA8E-CD8A5838B2F5}" destId="{55B78AB7-3A11-48EB-8C38-BE2D4BF66AFA}" srcOrd="0" destOrd="0" presId="urn:microsoft.com/office/officeart/2008/layout/LinedList"/>
    <dgm:cxn modelId="{271D4073-0A17-442E-AFFD-89CC3888BEAE}" type="presOf" srcId="{EAB2713E-62CC-4933-8193-80978D5334AF}" destId="{02B9046C-09C6-4408-BFD3-C554B8CC1121}" srcOrd="0" destOrd="0" presId="urn:microsoft.com/office/officeart/2008/layout/LinedList"/>
    <dgm:cxn modelId="{739A01D6-8970-45CC-B7BC-5EBC166EE978}" srcId="{EAB2713E-62CC-4933-8193-80978D5334AF}" destId="{BC829306-E480-4C00-9D9E-6CF99EE821C3}" srcOrd="2" destOrd="0" parTransId="{A183EB3B-5283-47D5-B276-4615AB97C107}" sibTransId="{C2C5F63F-20A2-4229-AD3A-41BFD2EE4C64}"/>
    <dgm:cxn modelId="{9A5BB0DE-EA84-405B-81D9-12D89369483D}" srcId="{EAB2713E-62CC-4933-8193-80978D5334AF}" destId="{5F250638-CFA8-4FB4-8710-E69089101C98}" srcOrd="1" destOrd="0" parTransId="{0B7AD9F9-BF0E-4AE2-9E37-AB911433B9D5}" sibTransId="{76E0DD29-2E00-4CDD-AE0B-3EABCE8E0C5B}"/>
    <dgm:cxn modelId="{E152D868-F95A-4D4E-BBDE-FB4427AECAEE}" type="presParOf" srcId="{02B9046C-09C6-4408-BFD3-C554B8CC1121}" destId="{D32A3E99-E7BF-4863-B2E2-10699E0F1980}" srcOrd="0" destOrd="0" presId="urn:microsoft.com/office/officeart/2008/layout/LinedList"/>
    <dgm:cxn modelId="{AA456CED-2005-462D-A3BC-CB470916B1FB}" type="presParOf" srcId="{02B9046C-09C6-4408-BFD3-C554B8CC1121}" destId="{CF713899-5B95-4472-AA32-9CCBCE2DC589}" srcOrd="1" destOrd="0" presId="urn:microsoft.com/office/officeart/2008/layout/LinedList"/>
    <dgm:cxn modelId="{79A784AD-61A3-4069-864E-BAF906089BC3}" type="presParOf" srcId="{CF713899-5B95-4472-AA32-9CCBCE2DC589}" destId="{55B78AB7-3A11-48EB-8C38-BE2D4BF66AFA}" srcOrd="0" destOrd="0" presId="urn:microsoft.com/office/officeart/2008/layout/LinedList"/>
    <dgm:cxn modelId="{24CB1546-2B71-4E62-B711-934C36E1B519}" type="presParOf" srcId="{CF713899-5B95-4472-AA32-9CCBCE2DC589}" destId="{4D659E42-2F0A-4419-9961-5C725DF6A957}" srcOrd="1" destOrd="0" presId="urn:microsoft.com/office/officeart/2008/layout/LinedList"/>
    <dgm:cxn modelId="{EB7A692B-3DFD-490D-8B89-97CB34EABD84}" type="presParOf" srcId="{02B9046C-09C6-4408-BFD3-C554B8CC1121}" destId="{BC6CB904-9C3C-4D2D-A54E-041CEA31EAC3}" srcOrd="2" destOrd="0" presId="urn:microsoft.com/office/officeart/2008/layout/LinedList"/>
    <dgm:cxn modelId="{630DA462-FAD6-43E8-A6D3-DD27A4698529}" type="presParOf" srcId="{02B9046C-09C6-4408-BFD3-C554B8CC1121}" destId="{88EF15B6-10C4-436F-BD7C-3C88584467F6}" srcOrd="3" destOrd="0" presId="urn:microsoft.com/office/officeart/2008/layout/LinedList"/>
    <dgm:cxn modelId="{97FE6450-19AE-4EB6-92F2-4838EB8BE838}" type="presParOf" srcId="{88EF15B6-10C4-436F-BD7C-3C88584467F6}" destId="{EDC86F68-3C4D-49C9-942B-5EDD29454FEF}" srcOrd="0" destOrd="0" presId="urn:microsoft.com/office/officeart/2008/layout/LinedList"/>
    <dgm:cxn modelId="{080CFA0D-E2C5-426D-AAD6-76587E5EB20C}" type="presParOf" srcId="{88EF15B6-10C4-436F-BD7C-3C88584467F6}" destId="{856B6451-A0EB-447A-999D-017C914A1F4C}" srcOrd="1" destOrd="0" presId="urn:microsoft.com/office/officeart/2008/layout/LinedList"/>
    <dgm:cxn modelId="{D4833585-8FFA-4624-BBF1-AA3E75EB24F3}" type="presParOf" srcId="{02B9046C-09C6-4408-BFD3-C554B8CC1121}" destId="{3519535F-3E22-41EF-898C-E25A4F7359F6}" srcOrd="4" destOrd="0" presId="urn:microsoft.com/office/officeart/2008/layout/LinedList"/>
    <dgm:cxn modelId="{5889D848-8590-46B3-B46F-8DFDF13890C4}" type="presParOf" srcId="{02B9046C-09C6-4408-BFD3-C554B8CC1121}" destId="{38FE8605-EF3E-4DF0-9E4E-254AA8CFB8BC}" srcOrd="5" destOrd="0" presId="urn:microsoft.com/office/officeart/2008/layout/LinedList"/>
    <dgm:cxn modelId="{236321F7-C3CF-4F1D-9441-74ADB186DB91}" type="presParOf" srcId="{38FE8605-EF3E-4DF0-9E4E-254AA8CFB8BC}" destId="{2D4694CB-5614-4A0C-BA16-6540B70ED5BD}" srcOrd="0" destOrd="0" presId="urn:microsoft.com/office/officeart/2008/layout/LinedList"/>
    <dgm:cxn modelId="{A4D8CFEA-1F6F-4253-B94C-D5CF253FA80A}" type="presParOf" srcId="{38FE8605-EF3E-4DF0-9E4E-254AA8CFB8BC}" destId="{2FD7FB56-AB9E-45C2-B3F6-B98D4CCEB26B}" srcOrd="1" destOrd="0" presId="urn:microsoft.com/office/officeart/2008/layout/LinedList"/>
    <dgm:cxn modelId="{9B7E1B1B-1031-4223-B9A0-3193832848BA}" type="presParOf" srcId="{02B9046C-09C6-4408-BFD3-C554B8CC1121}" destId="{BE7094D1-042E-4CB0-8E14-DE20DCD74E28}" srcOrd="6" destOrd="0" presId="urn:microsoft.com/office/officeart/2008/layout/LinedList"/>
    <dgm:cxn modelId="{1CA0E8BC-71C1-4355-8883-B6D3103029DE}" type="presParOf" srcId="{02B9046C-09C6-4408-BFD3-C554B8CC1121}" destId="{8A036CE3-307C-4FF4-8E41-FDEC87517F35}" srcOrd="7" destOrd="0" presId="urn:microsoft.com/office/officeart/2008/layout/LinedList"/>
    <dgm:cxn modelId="{5C458678-9AEA-4EB0-AFFC-DB108360FB6B}" type="presParOf" srcId="{8A036CE3-307C-4FF4-8E41-FDEC87517F35}" destId="{94A84D8E-3FD6-4CE5-A4A9-5F2A93745589}" srcOrd="0" destOrd="0" presId="urn:microsoft.com/office/officeart/2008/layout/LinedList"/>
    <dgm:cxn modelId="{86506BA7-B716-4EC1-A692-62A774B8CFAD}" type="presParOf" srcId="{8A036CE3-307C-4FF4-8E41-FDEC87517F35}" destId="{0E112C96-6D76-4C9A-9CB1-ECA8D6761DEC}"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0BDCA69-FDB8-457E-B283-62FCE377E1CE}">
      <dsp:nvSpPr>
        <dsp:cNvPr id="0" name=""/>
        <dsp:cNvSpPr/>
      </dsp:nvSpPr>
      <dsp:spPr>
        <a:xfrm>
          <a:off x="0" y="226583"/>
          <a:ext cx="6768752" cy="815850"/>
        </a:xfrm>
        <a:prstGeom prst="rect">
          <a:avLst/>
        </a:prstGeom>
        <a:solidFill>
          <a:schemeClr val="lt1">
            <a:alpha val="9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525330" tIns="291592" rIns="525330" bIns="99568" numCol="1" spcCol="1270" anchor="t" anchorCtr="0">
          <a:noAutofit/>
        </a:bodyPr>
        <a:lstStyle/>
        <a:p>
          <a:pPr marL="114300" lvl="1" indent="-114300" algn="l" defTabSz="622300">
            <a:lnSpc>
              <a:spcPct val="90000"/>
            </a:lnSpc>
            <a:spcBef>
              <a:spcPct val="0"/>
            </a:spcBef>
            <a:spcAft>
              <a:spcPct val="15000"/>
            </a:spcAft>
            <a:buChar char="•"/>
          </a:pPr>
          <a:r>
            <a:rPr lang="en-GB" sz="1400" kern="1200" baseline="0" noProof="0" dirty="0"/>
            <a:t>240 ECTS, 4+ years</a:t>
          </a:r>
          <a:endParaRPr lang="en-GB" sz="1400" kern="1200" noProof="0" dirty="0"/>
        </a:p>
        <a:p>
          <a:pPr marL="114300" lvl="1" indent="-114300" algn="l" defTabSz="622300">
            <a:lnSpc>
              <a:spcPct val="90000"/>
            </a:lnSpc>
            <a:spcBef>
              <a:spcPct val="0"/>
            </a:spcBef>
            <a:spcAft>
              <a:spcPct val="15000"/>
            </a:spcAft>
            <a:buChar char="•"/>
          </a:pPr>
          <a:r>
            <a:rPr lang="en-GB" sz="1400" kern="1200" baseline="0" noProof="0" dirty="0"/>
            <a:t>Some courses, mainly research (dissertation) and a public defence </a:t>
          </a:r>
          <a:endParaRPr lang="en-GB" sz="1400" kern="1200" noProof="0" dirty="0"/>
        </a:p>
      </dsp:txBody>
      <dsp:txXfrm>
        <a:off x="0" y="226583"/>
        <a:ext cx="6768752" cy="815850"/>
      </dsp:txXfrm>
    </dsp:sp>
    <dsp:sp modelId="{BC699500-5268-4384-ACC7-452FDBA65148}">
      <dsp:nvSpPr>
        <dsp:cNvPr id="0" name=""/>
        <dsp:cNvSpPr/>
      </dsp:nvSpPr>
      <dsp:spPr>
        <a:xfrm>
          <a:off x="338437" y="19943"/>
          <a:ext cx="4738126" cy="413280"/>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79090" tIns="0" rIns="179090" bIns="0" numCol="1" spcCol="1270" anchor="ctr" anchorCtr="0">
          <a:noAutofit/>
        </a:bodyPr>
        <a:lstStyle/>
        <a:p>
          <a:pPr marL="0" lvl="0" indent="0" algn="l" defTabSz="622300">
            <a:lnSpc>
              <a:spcPct val="90000"/>
            </a:lnSpc>
            <a:spcBef>
              <a:spcPct val="0"/>
            </a:spcBef>
            <a:spcAft>
              <a:spcPct val="35000"/>
            </a:spcAft>
            <a:buNone/>
          </a:pPr>
          <a:r>
            <a:rPr lang="fi-FI" sz="1400" kern="1200" baseline="0"/>
            <a:t>Doctoral degree (Tohtori)</a:t>
          </a:r>
          <a:endParaRPr lang="en-US" sz="1400" kern="1200"/>
        </a:p>
      </dsp:txBody>
      <dsp:txXfrm>
        <a:off x="358612" y="40118"/>
        <a:ext cx="4697776" cy="372930"/>
      </dsp:txXfrm>
    </dsp:sp>
    <dsp:sp modelId="{F6509A81-3034-44C9-BE3D-DA0F92C2970A}">
      <dsp:nvSpPr>
        <dsp:cNvPr id="0" name=""/>
        <dsp:cNvSpPr/>
      </dsp:nvSpPr>
      <dsp:spPr>
        <a:xfrm>
          <a:off x="0" y="1324673"/>
          <a:ext cx="6768752" cy="815850"/>
        </a:xfrm>
        <a:prstGeom prst="rect">
          <a:avLst/>
        </a:prstGeom>
        <a:solidFill>
          <a:schemeClr val="lt1">
            <a:alpha val="9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525330" tIns="291592" rIns="525330" bIns="99568" numCol="1" spcCol="1270" anchor="t" anchorCtr="0">
          <a:noAutofit/>
        </a:bodyPr>
        <a:lstStyle/>
        <a:p>
          <a:pPr marL="114300" lvl="1" indent="-114300" algn="l" defTabSz="622300">
            <a:lnSpc>
              <a:spcPct val="90000"/>
            </a:lnSpc>
            <a:spcBef>
              <a:spcPct val="0"/>
            </a:spcBef>
            <a:spcAft>
              <a:spcPct val="15000"/>
            </a:spcAft>
            <a:buChar char="•"/>
          </a:pPr>
          <a:r>
            <a:rPr lang="fi-FI" sz="1400" kern="1200" baseline="0" dirty="0">
              <a:solidFill>
                <a:schemeClr val="tx1">
                  <a:lumMod val="50000"/>
                  <a:lumOff val="50000"/>
                </a:schemeClr>
              </a:solidFill>
            </a:rPr>
            <a:t>150 ECTS</a:t>
          </a:r>
          <a:endParaRPr lang="en-US" sz="1400" kern="1200" dirty="0">
            <a:solidFill>
              <a:schemeClr val="tx1">
                <a:lumMod val="50000"/>
                <a:lumOff val="50000"/>
              </a:schemeClr>
            </a:solidFill>
          </a:endParaRPr>
        </a:p>
        <a:p>
          <a:pPr marL="114300" lvl="1" indent="-114300" algn="l" defTabSz="622300">
            <a:lnSpc>
              <a:spcPct val="90000"/>
            </a:lnSpc>
            <a:spcBef>
              <a:spcPct val="0"/>
            </a:spcBef>
            <a:spcAft>
              <a:spcPct val="15000"/>
            </a:spcAft>
            <a:buChar char="•"/>
          </a:pPr>
          <a:r>
            <a:rPr lang="en-US" sz="1400" kern="1200" baseline="0" noProof="0" dirty="0">
              <a:solidFill>
                <a:schemeClr val="tx1">
                  <a:lumMod val="50000"/>
                  <a:lumOff val="50000"/>
                </a:schemeClr>
              </a:solidFill>
            </a:rPr>
            <a:t>Optional exit award before PhD</a:t>
          </a:r>
          <a:endParaRPr lang="en-US" sz="1400" kern="1200" noProof="0" dirty="0">
            <a:solidFill>
              <a:schemeClr val="tx1">
                <a:lumMod val="50000"/>
                <a:lumOff val="50000"/>
              </a:schemeClr>
            </a:solidFill>
          </a:endParaRPr>
        </a:p>
      </dsp:txBody>
      <dsp:txXfrm>
        <a:off x="0" y="1324673"/>
        <a:ext cx="6768752" cy="815850"/>
      </dsp:txXfrm>
    </dsp:sp>
    <dsp:sp modelId="{B4FEEA7A-DC95-45F1-9105-1E6EF8BF2E7F}">
      <dsp:nvSpPr>
        <dsp:cNvPr id="0" name=""/>
        <dsp:cNvSpPr/>
      </dsp:nvSpPr>
      <dsp:spPr>
        <a:xfrm>
          <a:off x="338437" y="1118033"/>
          <a:ext cx="4738126" cy="413280"/>
        </a:xfrm>
        <a:prstGeom prst="roundRect">
          <a:avLst/>
        </a:prstGeom>
        <a:solidFill>
          <a:schemeClr val="tx2"/>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79090" tIns="0" rIns="179090" bIns="0" numCol="1" spcCol="1270" anchor="ctr" anchorCtr="0">
          <a:noAutofit/>
        </a:bodyPr>
        <a:lstStyle/>
        <a:p>
          <a:pPr marL="0" lvl="0" indent="0" algn="l" defTabSz="622300">
            <a:lnSpc>
              <a:spcPct val="90000"/>
            </a:lnSpc>
            <a:spcBef>
              <a:spcPct val="0"/>
            </a:spcBef>
            <a:spcAft>
              <a:spcPct val="35000"/>
            </a:spcAft>
            <a:buNone/>
          </a:pPr>
          <a:r>
            <a:rPr lang="fi-FI" sz="1400" kern="1200" baseline="0"/>
            <a:t>Licentiate degree (Lisensiaatti)</a:t>
          </a:r>
          <a:endParaRPr lang="en-US" sz="1400" kern="1200"/>
        </a:p>
      </dsp:txBody>
      <dsp:txXfrm>
        <a:off x="358612" y="1138208"/>
        <a:ext cx="4697776" cy="372930"/>
      </dsp:txXfrm>
    </dsp:sp>
    <dsp:sp modelId="{BD276F0F-E594-41AA-841F-B97387206E10}">
      <dsp:nvSpPr>
        <dsp:cNvPr id="0" name=""/>
        <dsp:cNvSpPr/>
      </dsp:nvSpPr>
      <dsp:spPr>
        <a:xfrm>
          <a:off x="0" y="2422763"/>
          <a:ext cx="6768752" cy="815850"/>
        </a:xfrm>
        <a:prstGeom prst="rect">
          <a:avLst/>
        </a:prstGeom>
        <a:solidFill>
          <a:schemeClr val="accent2">
            <a:alpha val="9000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525330" tIns="291592" rIns="525330" bIns="99568" numCol="1" spcCol="1270" anchor="t" anchorCtr="0">
          <a:noAutofit/>
        </a:bodyPr>
        <a:lstStyle/>
        <a:p>
          <a:pPr marL="114300" lvl="1" indent="-114300" algn="l" defTabSz="622300">
            <a:lnSpc>
              <a:spcPct val="90000"/>
            </a:lnSpc>
            <a:spcBef>
              <a:spcPct val="0"/>
            </a:spcBef>
            <a:spcAft>
              <a:spcPct val="15000"/>
            </a:spcAft>
            <a:buChar char="•"/>
          </a:pPr>
          <a:r>
            <a:rPr lang="en-GB" sz="1400" kern="1200" baseline="0" noProof="0" dirty="0"/>
            <a:t>120 ECTS, 2 years of full-time study</a:t>
          </a:r>
          <a:endParaRPr lang="en-GB" sz="1400" kern="1200" noProof="0" dirty="0"/>
        </a:p>
        <a:p>
          <a:pPr marL="114300" lvl="1" indent="-114300" algn="l" defTabSz="622300">
            <a:lnSpc>
              <a:spcPct val="90000"/>
            </a:lnSpc>
            <a:spcBef>
              <a:spcPct val="0"/>
            </a:spcBef>
            <a:spcAft>
              <a:spcPct val="15000"/>
            </a:spcAft>
            <a:buChar char="•"/>
          </a:pPr>
          <a:r>
            <a:rPr lang="en-GB" sz="1400" kern="1200" baseline="0" noProof="0" dirty="0"/>
            <a:t>Courses and Master’s Thesis</a:t>
          </a:r>
          <a:endParaRPr lang="en-GB" sz="1400" kern="1200" noProof="0" dirty="0"/>
        </a:p>
      </dsp:txBody>
      <dsp:txXfrm>
        <a:off x="0" y="2422763"/>
        <a:ext cx="6768752" cy="815850"/>
      </dsp:txXfrm>
    </dsp:sp>
    <dsp:sp modelId="{AD6F9057-B4AA-4C96-95B4-35414354A9E5}">
      <dsp:nvSpPr>
        <dsp:cNvPr id="0" name=""/>
        <dsp:cNvSpPr/>
      </dsp:nvSpPr>
      <dsp:spPr>
        <a:xfrm>
          <a:off x="338437" y="2216123"/>
          <a:ext cx="4738126" cy="413280"/>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79090" tIns="0" rIns="179090" bIns="0" numCol="1" spcCol="1270" anchor="ctr" anchorCtr="0">
          <a:noAutofit/>
        </a:bodyPr>
        <a:lstStyle/>
        <a:p>
          <a:pPr marL="0" lvl="0" indent="0" algn="l" defTabSz="622300">
            <a:lnSpc>
              <a:spcPct val="90000"/>
            </a:lnSpc>
            <a:spcBef>
              <a:spcPct val="0"/>
            </a:spcBef>
            <a:spcAft>
              <a:spcPct val="35000"/>
            </a:spcAft>
            <a:buNone/>
          </a:pPr>
          <a:r>
            <a:rPr lang="fi-FI" sz="1400" kern="1200" baseline="0"/>
            <a:t>Master’s degree (maisteri)</a:t>
          </a:r>
          <a:endParaRPr lang="en-US" sz="1400" kern="1200"/>
        </a:p>
      </dsp:txBody>
      <dsp:txXfrm>
        <a:off x="358612" y="2236298"/>
        <a:ext cx="4697776" cy="372930"/>
      </dsp:txXfrm>
    </dsp:sp>
    <dsp:sp modelId="{ABFF639B-3F72-49D4-84A6-D1DDC97F5822}">
      <dsp:nvSpPr>
        <dsp:cNvPr id="0" name=""/>
        <dsp:cNvSpPr/>
      </dsp:nvSpPr>
      <dsp:spPr>
        <a:xfrm>
          <a:off x="0" y="3520853"/>
          <a:ext cx="6768752" cy="815850"/>
        </a:xfrm>
        <a:prstGeom prst="rect">
          <a:avLst/>
        </a:prstGeom>
        <a:solidFill>
          <a:schemeClr val="lt1">
            <a:alpha val="9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525330" tIns="291592" rIns="525330" bIns="99568" numCol="1" spcCol="1270" anchor="t" anchorCtr="0">
          <a:noAutofit/>
        </a:bodyPr>
        <a:lstStyle/>
        <a:p>
          <a:pPr marL="114300" lvl="1" indent="-114300" algn="l" defTabSz="622300">
            <a:lnSpc>
              <a:spcPct val="90000"/>
            </a:lnSpc>
            <a:spcBef>
              <a:spcPct val="0"/>
            </a:spcBef>
            <a:spcAft>
              <a:spcPct val="15000"/>
            </a:spcAft>
            <a:buChar char="•"/>
          </a:pPr>
          <a:r>
            <a:rPr lang="en-GB" sz="1400" kern="1200" baseline="0" noProof="0" dirty="0"/>
            <a:t>180 ECTS, 3 years</a:t>
          </a:r>
          <a:endParaRPr lang="en-GB" sz="1400" kern="1200" noProof="0" dirty="0"/>
        </a:p>
        <a:p>
          <a:pPr marL="114300" lvl="1" indent="-114300" algn="l" defTabSz="622300">
            <a:lnSpc>
              <a:spcPct val="90000"/>
            </a:lnSpc>
            <a:spcBef>
              <a:spcPct val="0"/>
            </a:spcBef>
            <a:spcAft>
              <a:spcPct val="15000"/>
            </a:spcAft>
            <a:buChar char="•"/>
          </a:pPr>
          <a:r>
            <a:rPr lang="en-GB" sz="1400" kern="1200" baseline="0" noProof="0" dirty="0"/>
            <a:t>Courses and a Bachelor’s Thesis</a:t>
          </a:r>
          <a:endParaRPr lang="en-GB" sz="1400" kern="1200" noProof="0" dirty="0"/>
        </a:p>
      </dsp:txBody>
      <dsp:txXfrm>
        <a:off x="0" y="3520853"/>
        <a:ext cx="6768752" cy="815850"/>
      </dsp:txXfrm>
    </dsp:sp>
    <dsp:sp modelId="{956B6FEB-E960-493C-81B8-7E72369C37EC}">
      <dsp:nvSpPr>
        <dsp:cNvPr id="0" name=""/>
        <dsp:cNvSpPr/>
      </dsp:nvSpPr>
      <dsp:spPr>
        <a:xfrm>
          <a:off x="338437" y="3314213"/>
          <a:ext cx="4738126" cy="413280"/>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79090" tIns="0" rIns="179090" bIns="0" numCol="1" spcCol="1270" anchor="ctr" anchorCtr="0">
          <a:noAutofit/>
        </a:bodyPr>
        <a:lstStyle/>
        <a:p>
          <a:pPr marL="0" lvl="0" indent="0" algn="l" defTabSz="622300">
            <a:lnSpc>
              <a:spcPct val="90000"/>
            </a:lnSpc>
            <a:spcBef>
              <a:spcPct val="0"/>
            </a:spcBef>
            <a:spcAft>
              <a:spcPct val="35000"/>
            </a:spcAft>
            <a:buNone/>
          </a:pPr>
          <a:r>
            <a:rPr lang="fi-FI" sz="1400" kern="1200" baseline="0"/>
            <a:t>Bachelor’s degree (Kandidaatti)</a:t>
          </a:r>
          <a:endParaRPr lang="en-US" sz="1400" kern="1200"/>
        </a:p>
      </dsp:txBody>
      <dsp:txXfrm>
        <a:off x="358612" y="3334388"/>
        <a:ext cx="4697776" cy="37293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32A3E99-E7BF-4863-B2E2-10699E0F1980}">
      <dsp:nvSpPr>
        <dsp:cNvPr id="0" name=""/>
        <dsp:cNvSpPr/>
      </dsp:nvSpPr>
      <dsp:spPr>
        <a:xfrm>
          <a:off x="0" y="0"/>
          <a:ext cx="6696248" cy="0"/>
        </a:xfrm>
        <a:prstGeom prst="line">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w="6350" cap="flat" cmpd="sng" algn="ctr">
          <a:solidFill>
            <a:schemeClr val="accent3">
              <a:hueOff val="0"/>
              <a:satOff val="0"/>
              <a:lumOff val="0"/>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sp>
    <dsp:sp modelId="{55B78AB7-3A11-48EB-8C38-BE2D4BF66AFA}">
      <dsp:nvSpPr>
        <dsp:cNvPr id="0" name=""/>
        <dsp:cNvSpPr/>
      </dsp:nvSpPr>
      <dsp:spPr>
        <a:xfrm>
          <a:off x="0" y="0"/>
          <a:ext cx="6696248" cy="106225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US" sz="2800" b="0" kern="1200" baseline="0" dirty="0"/>
            <a:t>ECTS</a:t>
          </a:r>
          <a:r>
            <a:rPr lang="en-US" sz="2800" kern="1200" baseline="0" dirty="0"/>
            <a:t> = European Credit Transfer and Accumulation System</a:t>
          </a:r>
          <a:endParaRPr lang="en-US" sz="2800" kern="1200" dirty="0"/>
        </a:p>
      </dsp:txBody>
      <dsp:txXfrm>
        <a:off x="0" y="0"/>
        <a:ext cx="6696248" cy="1062254"/>
      </dsp:txXfrm>
    </dsp:sp>
    <dsp:sp modelId="{BC6CB904-9C3C-4D2D-A54E-041CEA31EAC3}">
      <dsp:nvSpPr>
        <dsp:cNvPr id="0" name=""/>
        <dsp:cNvSpPr/>
      </dsp:nvSpPr>
      <dsp:spPr>
        <a:xfrm>
          <a:off x="0" y="1062254"/>
          <a:ext cx="6696248" cy="0"/>
        </a:xfrm>
        <a:prstGeom prst="line">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w="6350" cap="flat" cmpd="sng" algn="ctr">
          <a:solidFill>
            <a:schemeClr val="accent3">
              <a:hueOff val="0"/>
              <a:satOff val="0"/>
              <a:lumOff val="0"/>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sp>
    <dsp:sp modelId="{EDC86F68-3C4D-49C9-942B-5EDD29454FEF}">
      <dsp:nvSpPr>
        <dsp:cNvPr id="0" name=""/>
        <dsp:cNvSpPr/>
      </dsp:nvSpPr>
      <dsp:spPr>
        <a:xfrm>
          <a:off x="0" y="1062254"/>
          <a:ext cx="6696248" cy="106225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US" sz="2800" b="1" kern="1200" baseline="0" dirty="0"/>
            <a:t>1 ECTS = 1 JYU credits</a:t>
          </a:r>
          <a:r>
            <a:rPr lang="en-US" sz="2800" b="1" i="1" kern="1200" baseline="0" dirty="0"/>
            <a:t>  </a:t>
          </a:r>
          <a:r>
            <a:rPr lang="en-US" sz="2800" i="1" kern="1200" baseline="0" dirty="0"/>
            <a:t>or </a:t>
          </a:r>
          <a:r>
            <a:rPr lang="en-US" sz="2800" i="1" kern="1200" baseline="0" dirty="0" err="1"/>
            <a:t>opintopiste</a:t>
          </a:r>
          <a:r>
            <a:rPr lang="en-US" sz="2800" i="1" kern="1200" baseline="0" dirty="0"/>
            <a:t> (op) </a:t>
          </a:r>
        </a:p>
        <a:p>
          <a:pPr marL="0" lvl="0" indent="0" algn="l" defTabSz="1244600">
            <a:lnSpc>
              <a:spcPct val="90000"/>
            </a:lnSpc>
            <a:spcBef>
              <a:spcPct val="0"/>
            </a:spcBef>
            <a:spcAft>
              <a:spcPct val="35000"/>
            </a:spcAft>
            <a:buNone/>
          </a:pPr>
          <a:r>
            <a:rPr lang="en-US" sz="2800" kern="1200" baseline="0" dirty="0"/>
            <a:t>= 27 </a:t>
          </a:r>
          <a:r>
            <a:rPr lang="en-US" sz="2800" kern="1200" baseline="0" dirty="0" err="1"/>
            <a:t>hrs</a:t>
          </a:r>
          <a:r>
            <a:rPr lang="en-US" sz="2800" kern="1200" baseline="0" dirty="0"/>
            <a:t> of work </a:t>
          </a:r>
          <a:br>
            <a:rPr lang="en-US" sz="2800" kern="1200" baseline="0" dirty="0"/>
          </a:br>
          <a:br>
            <a:rPr lang="en-US" sz="2800" kern="1200" baseline="0" dirty="0"/>
          </a:br>
          <a:endParaRPr lang="en-US" sz="2800" kern="1200" baseline="0" dirty="0"/>
        </a:p>
        <a:p>
          <a:pPr marL="0" lvl="0" indent="0" algn="l" defTabSz="1244600">
            <a:lnSpc>
              <a:spcPct val="90000"/>
            </a:lnSpc>
            <a:spcBef>
              <a:spcPct val="0"/>
            </a:spcBef>
            <a:spcAft>
              <a:spcPct val="35000"/>
            </a:spcAft>
            <a:buNone/>
          </a:pPr>
          <a:endParaRPr lang="en-US" sz="2800" kern="1200" dirty="0"/>
        </a:p>
      </dsp:txBody>
      <dsp:txXfrm>
        <a:off x="0" y="1062254"/>
        <a:ext cx="6696248" cy="1062254"/>
      </dsp:txXfrm>
    </dsp:sp>
    <dsp:sp modelId="{3519535F-3E22-41EF-898C-E25A4F7359F6}">
      <dsp:nvSpPr>
        <dsp:cNvPr id="0" name=""/>
        <dsp:cNvSpPr/>
      </dsp:nvSpPr>
      <dsp:spPr>
        <a:xfrm>
          <a:off x="0" y="2124509"/>
          <a:ext cx="6696248" cy="0"/>
        </a:xfrm>
        <a:prstGeom prst="line">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w="6350" cap="flat" cmpd="sng" algn="ctr">
          <a:solidFill>
            <a:schemeClr val="accent3">
              <a:hueOff val="0"/>
              <a:satOff val="0"/>
              <a:lumOff val="0"/>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sp>
    <dsp:sp modelId="{2D4694CB-5614-4A0C-BA16-6540B70ED5BD}">
      <dsp:nvSpPr>
        <dsp:cNvPr id="0" name=""/>
        <dsp:cNvSpPr/>
      </dsp:nvSpPr>
      <dsp:spPr>
        <a:xfrm>
          <a:off x="0" y="2124509"/>
          <a:ext cx="6696248" cy="106225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US" sz="2800" b="1" kern="1200" baseline="0" dirty="0"/>
            <a:t>An academic year </a:t>
          </a:r>
          <a:r>
            <a:rPr lang="en-US" sz="2800" kern="1200" baseline="0" dirty="0"/>
            <a:t>= 1600 </a:t>
          </a:r>
          <a:r>
            <a:rPr lang="en-US" sz="2800" kern="1200" baseline="0" dirty="0" err="1"/>
            <a:t>hrs</a:t>
          </a:r>
          <a:r>
            <a:rPr lang="en-US" sz="2800" kern="1200" baseline="0" dirty="0"/>
            <a:t> of work </a:t>
          </a:r>
        </a:p>
        <a:p>
          <a:pPr marL="0" lvl="0" indent="0" algn="l" defTabSz="1244600">
            <a:lnSpc>
              <a:spcPct val="90000"/>
            </a:lnSpc>
            <a:spcBef>
              <a:spcPct val="0"/>
            </a:spcBef>
            <a:spcAft>
              <a:spcPct val="35000"/>
            </a:spcAft>
            <a:buNone/>
          </a:pPr>
          <a:r>
            <a:rPr lang="en-US" sz="2800" kern="1200" baseline="0" dirty="0"/>
            <a:t>= 60 credits </a:t>
          </a:r>
        </a:p>
      </dsp:txBody>
      <dsp:txXfrm>
        <a:off x="0" y="2124509"/>
        <a:ext cx="6696248" cy="1062254"/>
      </dsp:txXfrm>
    </dsp:sp>
    <dsp:sp modelId="{BE7094D1-042E-4CB0-8E14-DE20DCD74E28}">
      <dsp:nvSpPr>
        <dsp:cNvPr id="0" name=""/>
        <dsp:cNvSpPr/>
      </dsp:nvSpPr>
      <dsp:spPr>
        <a:xfrm>
          <a:off x="0" y="3186764"/>
          <a:ext cx="6696248" cy="0"/>
        </a:xfrm>
        <a:prstGeom prst="line">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w="6350" cap="flat" cmpd="sng" algn="ctr">
          <a:solidFill>
            <a:schemeClr val="accent3">
              <a:hueOff val="0"/>
              <a:satOff val="0"/>
              <a:lumOff val="0"/>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sp>
    <dsp:sp modelId="{94A84D8E-3FD6-4CE5-A4A9-5F2A93745589}">
      <dsp:nvSpPr>
        <dsp:cNvPr id="0" name=""/>
        <dsp:cNvSpPr/>
      </dsp:nvSpPr>
      <dsp:spPr>
        <a:xfrm>
          <a:off x="0" y="3186764"/>
          <a:ext cx="6696248" cy="106225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US" sz="2800" b="1" kern="1200" baseline="0" dirty="0"/>
            <a:t>A semester </a:t>
          </a:r>
          <a:r>
            <a:rPr lang="en-US" sz="2800" kern="1200" baseline="0" dirty="0"/>
            <a:t>= 30 credits</a:t>
          </a:r>
        </a:p>
      </dsp:txBody>
      <dsp:txXfrm>
        <a:off x="0" y="3186764"/>
        <a:ext cx="6696248" cy="1062254"/>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i-FI" sz="80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9765808B-E55E-495E-AD4D-B469E5CD22EF}" type="datetimeFigureOut">
              <a:rPr lang="fi-FI" sz="800" smtClean="0"/>
              <a:t>24.8.2026</a:t>
            </a:fld>
            <a:endParaRPr lang="fi-FI" sz="80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fi-FI" sz="80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5EDAF4E2-CB80-489C-B09B-4F5EEF4552BF}" type="slidenum">
              <a:rPr lang="fi-FI" sz="800" smtClean="0"/>
              <a:t>‹#›</a:t>
            </a:fld>
            <a:endParaRPr lang="fi-FI" sz="800"/>
          </a:p>
        </p:txBody>
      </p:sp>
    </p:spTree>
    <p:extLst>
      <p:ext uri="{BB962C8B-B14F-4D97-AF65-F5344CB8AC3E}">
        <p14:creationId xmlns:p14="http://schemas.microsoft.com/office/powerpoint/2010/main" val="1579175604"/>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2880" userDrawn="1">
          <p15:clr>
            <a:srgbClr val="F26B43"/>
          </p15:clr>
        </p15:guide>
        <p15:guide id="2" pos="2160"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800"/>
            </a:lvl1pPr>
          </a:lstStyle>
          <a:p>
            <a:endParaRPr lang="fi-FI"/>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800"/>
            </a:lvl1pPr>
          </a:lstStyle>
          <a:p>
            <a:fld id="{4BDF7DAC-3845-4961-8DB5-52D3C261C68E}" type="datetimeFigureOut">
              <a:rPr lang="fi-FI" smtClean="0"/>
              <a:pPr/>
              <a:t>24.8.2026</a:t>
            </a:fld>
            <a:endParaRPr lang="fi-FI"/>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fi-FI"/>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800"/>
            </a:lvl1pPr>
          </a:lstStyle>
          <a:p>
            <a:endParaRPr lang="fi-FI"/>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800"/>
            </a:lvl1pPr>
          </a:lstStyle>
          <a:p>
            <a:fld id="{DA2CDBA3-8E53-4B38-8A28-94E4F9D9260E}" type="slidenum">
              <a:rPr lang="fi-FI" smtClean="0"/>
              <a:pPr/>
              <a:t>‹#›</a:t>
            </a:fld>
            <a:endParaRPr lang="fi-FI"/>
          </a:p>
        </p:txBody>
      </p:sp>
    </p:spTree>
    <p:extLst>
      <p:ext uri="{BB962C8B-B14F-4D97-AF65-F5344CB8AC3E}">
        <p14:creationId xmlns:p14="http://schemas.microsoft.com/office/powerpoint/2010/main" val="6038281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extLst>
    <p:ext uri="{620B2872-D7B9-4A21-9093-7833F8D536E1}">
      <p15:sldGuideLst xmlns:p15="http://schemas.microsoft.com/office/powerpoint/2012/main">
        <p15:guide id="1" orient="horz" pos="2880" userDrawn="1">
          <p15:clr>
            <a:srgbClr val="F26B43"/>
          </p15:clr>
        </p15:guide>
        <p15:guide id="2" pos="2160" userDrawn="1">
          <p15:clr>
            <a:srgbClr val="F26B43"/>
          </p15:clr>
        </p15:guide>
      </p15:sldGuideLst>
    </p:ext>
  </p:extLst>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3" Type="http://schemas.openxmlformats.org/officeDocument/2006/relationships/hyperlink" Target="https://www.linkedin.com/school/166642/" TargetMode="External"/><Relationship Id="rId2" Type="http://schemas.openxmlformats.org/officeDocument/2006/relationships/hyperlink" Target="https://www.facebook.com/JyvaskylaUniversity/" TargetMode="External"/><Relationship Id="rId1" Type="http://schemas.openxmlformats.org/officeDocument/2006/relationships/slideMaster" Target="../slideMasters/slideMaster1.xml"/><Relationship Id="rId6" Type="http://schemas.openxmlformats.org/officeDocument/2006/relationships/hyperlink" Target="https://www.tiktok.com/@uniofjyvaskyla" TargetMode="External"/><Relationship Id="rId5" Type="http://schemas.openxmlformats.org/officeDocument/2006/relationships/hyperlink" Target="https://www.instagram.com/uniofjyvaskyla/" TargetMode="External"/><Relationship Id="rId4" Type="http://schemas.openxmlformats.org/officeDocument/2006/relationships/hyperlink" Target="https://www.youtube.com/user/JyvaskylaUniversity" TargetMode="External"/></Relationships>
</file>

<file path=ppt/slideLayouts/_rels/slideLayout49.xml.rels><?xml version="1.0" encoding="UTF-8" standalone="yes"?>
<Relationships xmlns="http://schemas.openxmlformats.org/package/2006/relationships"><Relationship Id="rId3" Type="http://schemas.openxmlformats.org/officeDocument/2006/relationships/hyperlink" Target="https://www.linkedin.com/school/166642/" TargetMode="External"/><Relationship Id="rId2" Type="http://schemas.openxmlformats.org/officeDocument/2006/relationships/hyperlink" Target="https://www.facebook.com/JyvaskylaUniversity/" TargetMode="External"/><Relationship Id="rId1" Type="http://schemas.openxmlformats.org/officeDocument/2006/relationships/slideMaster" Target="../slideMasters/slideMaster1.xml"/><Relationship Id="rId6" Type="http://schemas.openxmlformats.org/officeDocument/2006/relationships/hyperlink" Target="https://www.tiktok.com/@uniofjyvaskyla" TargetMode="External"/><Relationship Id="rId5" Type="http://schemas.openxmlformats.org/officeDocument/2006/relationships/hyperlink" Target="https://www.instagram.com/uniofjyvaskyla/" TargetMode="External"/><Relationship Id="rId4" Type="http://schemas.openxmlformats.org/officeDocument/2006/relationships/hyperlink" Target="https://www.youtube.com/user/JyvaskylaUniversity" TargetMode="Externa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accent1"/>
        </a:solidFill>
        <a:effectLst/>
      </p:bgPr>
    </p:bg>
    <p:spTree>
      <p:nvGrpSpPr>
        <p:cNvPr id="1" name=""/>
        <p:cNvGrpSpPr/>
        <p:nvPr/>
      </p:nvGrpSpPr>
      <p:grpSpPr>
        <a:xfrm>
          <a:off x="0" y="0"/>
          <a:ext cx="0" cy="0"/>
          <a:chOff x="0" y="0"/>
          <a:chExt cx="0" cy="0"/>
        </a:xfrm>
      </p:grpSpPr>
      <p:grpSp>
        <p:nvGrpSpPr>
          <p:cNvPr id="35" name="Group 34">
            <a:extLst>
              <a:ext uri="{FF2B5EF4-FFF2-40B4-BE49-F238E27FC236}">
                <a16:creationId xmlns:a16="http://schemas.microsoft.com/office/drawing/2014/main" id="{41BC0D62-C567-5B18-E50A-2E50EACEFED3}"/>
              </a:ext>
              <a:ext uri="{C183D7F6-B498-43B3-948B-1728B52AA6E4}">
                <adec:decorative xmlns:adec="http://schemas.microsoft.com/office/drawing/2017/decorative" val="1"/>
              </a:ext>
            </a:extLst>
          </p:cNvPr>
          <p:cNvGrpSpPr/>
          <p:nvPr userDrawn="1"/>
        </p:nvGrpSpPr>
        <p:grpSpPr>
          <a:xfrm>
            <a:off x="9794024" y="1599492"/>
            <a:ext cx="2397977" cy="5258508"/>
            <a:chOff x="9794024" y="1599492"/>
            <a:chExt cx="2397977" cy="5258508"/>
          </a:xfrm>
          <a:solidFill>
            <a:schemeClr val="bg1"/>
          </a:solidFill>
        </p:grpSpPr>
        <p:sp>
          <p:nvSpPr>
            <p:cNvPr id="36" name="Freeform: Shape 35">
              <a:extLst>
                <a:ext uri="{FF2B5EF4-FFF2-40B4-BE49-F238E27FC236}">
                  <a16:creationId xmlns:a16="http://schemas.microsoft.com/office/drawing/2014/main" id="{49B59EA1-27E4-73CA-65B2-1B6EA44E25F7}"/>
                </a:ext>
              </a:extLst>
            </p:cNvPr>
            <p:cNvSpPr>
              <a:spLocks/>
            </p:cNvSpPr>
            <p:nvPr userDrawn="1"/>
          </p:nvSpPr>
          <p:spPr bwMode="auto">
            <a:xfrm>
              <a:off x="10716522" y="4729133"/>
              <a:ext cx="1475478" cy="2128867"/>
            </a:xfrm>
            <a:custGeom>
              <a:avLst/>
              <a:gdLst>
                <a:gd name="connsiteX0" fmla="*/ 1475478 w 1475478"/>
                <a:gd name="connsiteY0" fmla="*/ 0 h 2128867"/>
                <a:gd name="connsiteX1" fmla="*/ 1475478 w 1475478"/>
                <a:gd name="connsiteY1" fmla="*/ 2128867 h 2128867"/>
                <a:gd name="connsiteX2" fmla="*/ 0 w 1475478"/>
                <a:gd name="connsiteY2" fmla="*/ 2128867 h 2128867"/>
                <a:gd name="connsiteX3" fmla="*/ 2007 w 1475478"/>
                <a:gd name="connsiteY3" fmla="*/ 2123097 h 2128867"/>
                <a:gd name="connsiteX4" fmla="*/ 16149 w 1475478"/>
                <a:gd name="connsiteY4" fmla="*/ 2084208 h 2128867"/>
                <a:gd name="connsiteX5" fmla="*/ 32058 w 1475478"/>
                <a:gd name="connsiteY5" fmla="*/ 2043551 h 2128867"/>
                <a:gd name="connsiteX6" fmla="*/ 47967 w 1475478"/>
                <a:gd name="connsiteY6" fmla="*/ 2001126 h 2128867"/>
                <a:gd name="connsiteX7" fmla="*/ 67412 w 1475478"/>
                <a:gd name="connsiteY7" fmla="*/ 1960469 h 2128867"/>
                <a:gd name="connsiteX8" fmla="*/ 104533 w 1475478"/>
                <a:gd name="connsiteY8" fmla="*/ 1877388 h 2128867"/>
                <a:gd name="connsiteX9" fmla="*/ 146958 w 1475478"/>
                <a:gd name="connsiteY9" fmla="*/ 1792538 h 2128867"/>
                <a:gd name="connsiteX10" fmla="*/ 192918 w 1475478"/>
                <a:gd name="connsiteY10" fmla="*/ 1704153 h 2128867"/>
                <a:gd name="connsiteX11" fmla="*/ 217666 w 1475478"/>
                <a:gd name="connsiteY11" fmla="*/ 1661728 h 2128867"/>
                <a:gd name="connsiteX12" fmla="*/ 242414 w 1475478"/>
                <a:gd name="connsiteY12" fmla="*/ 1619304 h 2128867"/>
                <a:gd name="connsiteX13" fmla="*/ 267162 w 1475478"/>
                <a:gd name="connsiteY13" fmla="*/ 1575111 h 2128867"/>
                <a:gd name="connsiteX14" fmla="*/ 293677 w 1475478"/>
                <a:gd name="connsiteY14" fmla="*/ 1532687 h 2128867"/>
                <a:gd name="connsiteX15" fmla="*/ 318425 w 1475478"/>
                <a:gd name="connsiteY15" fmla="*/ 1488494 h 2128867"/>
                <a:gd name="connsiteX16" fmla="*/ 348476 w 1475478"/>
                <a:gd name="connsiteY16" fmla="*/ 1446069 h 2128867"/>
                <a:gd name="connsiteX17" fmla="*/ 403274 w 1475478"/>
                <a:gd name="connsiteY17" fmla="*/ 1359452 h 2128867"/>
                <a:gd name="connsiteX18" fmla="*/ 431557 w 1475478"/>
                <a:gd name="connsiteY18" fmla="*/ 1317028 h 2128867"/>
                <a:gd name="connsiteX19" fmla="*/ 459841 w 1475478"/>
                <a:gd name="connsiteY19" fmla="*/ 1274603 h 2128867"/>
                <a:gd name="connsiteX20" fmla="*/ 518175 w 1475478"/>
                <a:gd name="connsiteY20" fmla="*/ 1189753 h 2128867"/>
                <a:gd name="connsiteX21" fmla="*/ 576509 w 1475478"/>
                <a:gd name="connsiteY21" fmla="*/ 1106672 h 2128867"/>
                <a:gd name="connsiteX22" fmla="*/ 636610 w 1475478"/>
                <a:gd name="connsiteY22" fmla="*/ 1023590 h 2128867"/>
                <a:gd name="connsiteX23" fmla="*/ 696712 w 1475478"/>
                <a:gd name="connsiteY23" fmla="*/ 944043 h 2128867"/>
                <a:gd name="connsiteX24" fmla="*/ 755046 w 1475478"/>
                <a:gd name="connsiteY24" fmla="*/ 864497 h 2128867"/>
                <a:gd name="connsiteX25" fmla="*/ 785097 w 1475478"/>
                <a:gd name="connsiteY25" fmla="*/ 825608 h 2128867"/>
                <a:gd name="connsiteX26" fmla="*/ 815148 w 1475478"/>
                <a:gd name="connsiteY26" fmla="*/ 788486 h 2128867"/>
                <a:gd name="connsiteX27" fmla="*/ 873482 w 1475478"/>
                <a:gd name="connsiteY27" fmla="*/ 714243 h 2128867"/>
                <a:gd name="connsiteX28" fmla="*/ 930048 w 1475478"/>
                <a:gd name="connsiteY28" fmla="*/ 641767 h 2128867"/>
                <a:gd name="connsiteX29" fmla="*/ 984847 w 1475478"/>
                <a:gd name="connsiteY29" fmla="*/ 572827 h 2128867"/>
                <a:gd name="connsiteX30" fmla="*/ 1039645 w 1475478"/>
                <a:gd name="connsiteY30" fmla="*/ 507422 h 2128867"/>
                <a:gd name="connsiteX31" fmla="*/ 1090908 w 1475478"/>
                <a:gd name="connsiteY31" fmla="*/ 445553 h 2128867"/>
                <a:gd name="connsiteX32" fmla="*/ 1186364 w 1475478"/>
                <a:gd name="connsiteY32" fmla="*/ 334188 h 2128867"/>
                <a:gd name="connsiteX33" fmla="*/ 1267678 w 1475478"/>
                <a:gd name="connsiteY33" fmla="*/ 238732 h 2128867"/>
                <a:gd name="connsiteX34" fmla="*/ 1382578 w 1475478"/>
                <a:gd name="connsiteY34" fmla="*/ 107923 h 2128867"/>
                <a:gd name="connsiteX35" fmla="*/ 1458589 w 1475478"/>
                <a:gd name="connsiteY35" fmla="*/ 19538 h 21288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475478" h="2128867">
                  <a:moveTo>
                    <a:pt x="1475478" y="0"/>
                  </a:moveTo>
                  <a:lnTo>
                    <a:pt x="1475478" y="2128867"/>
                  </a:lnTo>
                  <a:lnTo>
                    <a:pt x="0" y="2128867"/>
                  </a:lnTo>
                  <a:lnTo>
                    <a:pt x="2007" y="2123097"/>
                  </a:lnTo>
                  <a:lnTo>
                    <a:pt x="16149" y="2084208"/>
                  </a:lnTo>
                  <a:lnTo>
                    <a:pt x="32058" y="2043551"/>
                  </a:lnTo>
                  <a:lnTo>
                    <a:pt x="47967" y="2001126"/>
                  </a:lnTo>
                  <a:lnTo>
                    <a:pt x="67412" y="1960469"/>
                  </a:lnTo>
                  <a:lnTo>
                    <a:pt x="104533" y="1877388"/>
                  </a:lnTo>
                  <a:lnTo>
                    <a:pt x="146958" y="1792538"/>
                  </a:lnTo>
                  <a:lnTo>
                    <a:pt x="192918" y="1704153"/>
                  </a:lnTo>
                  <a:lnTo>
                    <a:pt x="217666" y="1661728"/>
                  </a:lnTo>
                  <a:lnTo>
                    <a:pt x="242414" y="1619304"/>
                  </a:lnTo>
                  <a:lnTo>
                    <a:pt x="267162" y="1575111"/>
                  </a:lnTo>
                  <a:lnTo>
                    <a:pt x="293677" y="1532687"/>
                  </a:lnTo>
                  <a:lnTo>
                    <a:pt x="318425" y="1488494"/>
                  </a:lnTo>
                  <a:lnTo>
                    <a:pt x="348476" y="1446069"/>
                  </a:lnTo>
                  <a:lnTo>
                    <a:pt x="403274" y="1359452"/>
                  </a:lnTo>
                  <a:lnTo>
                    <a:pt x="431557" y="1317028"/>
                  </a:lnTo>
                  <a:lnTo>
                    <a:pt x="459841" y="1274603"/>
                  </a:lnTo>
                  <a:lnTo>
                    <a:pt x="518175" y="1189753"/>
                  </a:lnTo>
                  <a:lnTo>
                    <a:pt x="576509" y="1106672"/>
                  </a:lnTo>
                  <a:lnTo>
                    <a:pt x="636610" y="1023590"/>
                  </a:lnTo>
                  <a:lnTo>
                    <a:pt x="696712" y="944043"/>
                  </a:lnTo>
                  <a:lnTo>
                    <a:pt x="755046" y="864497"/>
                  </a:lnTo>
                  <a:lnTo>
                    <a:pt x="785097" y="825608"/>
                  </a:lnTo>
                  <a:lnTo>
                    <a:pt x="815148" y="788486"/>
                  </a:lnTo>
                  <a:lnTo>
                    <a:pt x="873482" y="714243"/>
                  </a:lnTo>
                  <a:lnTo>
                    <a:pt x="930048" y="641767"/>
                  </a:lnTo>
                  <a:lnTo>
                    <a:pt x="984847" y="572827"/>
                  </a:lnTo>
                  <a:lnTo>
                    <a:pt x="1039645" y="507422"/>
                  </a:lnTo>
                  <a:lnTo>
                    <a:pt x="1090908" y="445553"/>
                  </a:lnTo>
                  <a:lnTo>
                    <a:pt x="1186364" y="334188"/>
                  </a:lnTo>
                  <a:lnTo>
                    <a:pt x="1267678" y="238732"/>
                  </a:lnTo>
                  <a:lnTo>
                    <a:pt x="1382578" y="107923"/>
                  </a:lnTo>
                  <a:lnTo>
                    <a:pt x="1458589" y="1953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fi-FI"/>
            </a:p>
          </p:txBody>
        </p:sp>
        <p:sp>
          <p:nvSpPr>
            <p:cNvPr id="37" name="Freeform: Shape 36">
              <a:extLst>
                <a:ext uri="{FF2B5EF4-FFF2-40B4-BE49-F238E27FC236}">
                  <a16:creationId xmlns:a16="http://schemas.microsoft.com/office/drawing/2014/main" id="{2917A45B-4A78-0709-5B22-62D65AE3CF20}"/>
                </a:ext>
              </a:extLst>
            </p:cNvPr>
            <p:cNvSpPr>
              <a:spLocks/>
            </p:cNvSpPr>
            <p:nvPr userDrawn="1"/>
          </p:nvSpPr>
          <p:spPr bwMode="auto">
            <a:xfrm>
              <a:off x="9794024" y="1599492"/>
              <a:ext cx="2397977" cy="5258508"/>
            </a:xfrm>
            <a:custGeom>
              <a:avLst/>
              <a:gdLst>
                <a:gd name="connsiteX0" fmla="*/ 2397977 w 2397977"/>
                <a:gd name="connsiteY0" fmla="*/ 0 h 5258508"/>
                <a:gd name="connsiteX1" fmla="*/ 2397977 w 2397977"/>
                <a:gd name="connsiteY1" fmla="*/ 2148607 h 5258508"/>
                <a:gd name="connsiteX2" fmla="*/ 2285632 w 2397977"/>
                <a:gd name="connsiteY2" fmla="*/ 2291846 h 5258508"/>
                <a:gd name="connsiteX3" fmla="*/ 2142449 w 2397977"/>
                <a:gd name="connsiteY3" fmla="*/ 2473919 h 5258508"/>
                <a:gd name="connsiteX4" fmla="*/ 1999265 w 2397977"/>
                <a:gd name="connsiteY4" fmla="*/ 2655992 h 5258508"/>
                <a:gd name="connsiteX5" fmla="*/ 1859617 w 2397977"/>
                <a:gd name="connsiteY5" fmla="*/ 2839832 h 5258508"/>
                <a:gd name="connsiteX6" fmla="*/ 1788909 w 2397977"/>
                <a:gd name="connsiteY6" fmla="*/ 2931753 h 5258508"/>
                <a:gd name="connsiteX7" fmla="*/ 1719969 w 2397977"/>
                <a:gd name="connsiteY7" fmla="*/ 3023673 h 5258508"/>
                <a:gd name="connsiteX8" fmla="*/ 1651029 w 2397977"/>
                <a:gd name="connsiteY8" fmla="*/ 3115593 h 5258508"/>
                <a:gd name="connsiteX9" fmla="*/ 1583857 w 2397977"/>
                <a:gd name="connsiteY9" fmla="*/ 3207513 h 5258508"/>
                <a:gd name="connsiteX10" fmla="*/ 1516684 w 2397977"/>
                <a:gd name="connsiteY10" fmla="*/ 3299434 h 5258508"/>
                <a:gd name="connsiteX11" fmla="*/ 1451279 w 2397977"/>
                <a:gd name="connsiteY11" fmla="*/ 3391354 h 5258508"/>
                <a:gd name="connsiteX12" fmla="*/ 1387642 w 2397977"/>
                <a:gd name="connsiteY12" fmla="*/ 3485042 h 5258508"/>
                <a:gd name="connsiteX13" fmla="*/ 1324005 w 2397977"/>
                <a:gd name="connsiteY13" fmla="*/ 3576962 h 5258508"/>
                <a:gd name="connsiteX14" fmla="*/ 1263903 w 2397977"/>
                <a:gd name="connsiteY14" fmla="*/ 3668882 h 5258508"/>
                <a:gd name="connsiteX15" fmla="*/ 1202034 w 2397977"/>
                <a:gd name="connsiteY15" fmla="*/ 3762570 h 5258508"/>
                <a:gd name="connsiteX16" fmla="*/ 1143700 w 2397977"/>
                <a:gd name="connsiteY16" fmla="*/ 3854491 h 5258508"/>
                <a:gd name="connsiteX17" fmla="*/ 1085366 w 2397977"/>
                <a:gd name="connsiteY17" fmla="*/ 3946411 h 5258508"/>
                <a:gd name="connsiteX18" fmla="*/ 1030567 w 2397977"/>
                <a:gd name="connsiteY18" fmla="*/ 4038331 h 5258508"/>
                <a:gd name="connsiteX19" fmla="*/ 977536 w 2397977"/>
                <a:gd name="connsiteY19" fmla="*/ 4132019 h 5258508"/>
                <a:gd name="connsiteX20" fmla="*/ 928041 w 2397977"/>
                <a:gd name="connsiteY20" fmla="*/ 4223939 h 5258508"/>
                <a:gd name="connsiteX21" fmla="*/ 878545 w 2397977"/>
                <a:gd name="connsiteY21" fmla="*/ 4315859 h 5258508"/>
                <a:gd name="connsiteX22" fmla="*/ 832585 w 2397977"/>
                <a:gd name="connsiteY22" fmla="*/ 4407780 h 5258508"/>
                <a:gd name="connsiteX23" fmla="*/ 788393 w 2397977"/>
                <a:gd name="connsiteY23" fmla="*/ 4499700 h 5258508"/>
                <a:gd name="connsiteX24" fmla="*/ 745968 w 2397977"/>
                <a:gd name="connsiteY24" fmla="*/ 4591620 h 5258508"/>
                <a:gd name="connsiteX25" fmla="*/ 707079 w 2397977"/>
                <a:gd name="connsiteY25" fmla="*/ 4681773 h 5258508"/>
                <a:gd name="connsiteX26" fmla="*/ 671725 w 2397977"/>
                <a:gd name="connsiteY26" fmla="*/ 4773693 h 5258508"/>
                <a:gd name="connsiteX27" fmla="*/ 638139 w 2397977"/>
                <a:gd name="connsiteY27" fmla="*/ 4865613 h 5258508"/>
                <a:gd name="connsiteX28" fmla="*/ 606320 w 2397977"/>
                <a:gd name="connsiteY28" fmla="*/ 4957533 h 5258508"/>
                <a:gd name="connsiteX29" fmla="*/ 579805 w 2397977"/>
                <a:gd name="connsiteY29" fmla="*/ 5047686 h 5258508"/>
                <a:gd name="connsiteX30" fmla="*/ 555057 w 2397977"/>
                <a:gd name="connsiteY30" fmla="*/ 5137839 h 5258508"/>
                <a:gd name="connsiteX31" fmla="*/ 533845 w 2397977"/>
                <a:gd name="connsiteY31" fmla="*/ 5227991 h 5258508"/>
                <a:gd name="connsiteX32" fmla="*/ 527741 w 2397977"/>
                <a:gd name="connsiteY32" fmla="*/ 5258508 h 5258508"/>
                <a:gd name="connsiteX33" fmla="*/ 148053 w 2397977"/>
                <a:gd name="connsiteY33" fmla="*/ 5258508 h 5258508"/>
                <a:gd name="connsiteX34" fmla="*/ 134345 w 2397977"/>
                <a:gd name="connsiteY34" fmla="*/ 5217385 h 5258508"/>
                <a:gd name="connsiteX35" fmla="*/ 120203 w 2397977"/>
                <a:gd name="connsiteY35" fmla="*/ 5173193 h 5258508"/>
                <a:gd name="connsiteX36" fmla="*/ 106062 w 2397977"/>
                <a:gd name="connsiteY36" fmla="*/ 5127232 h 5258508"/>
                <a:gd name="connsiteX37" fmla="*/ 93688 w 2397977"/>
                <a:gd name="connsiteY37" fmla="*/ 5083040 h 5258508"/>
                <a:gd name="connsiteX38" fmla="*/ 83082 w 2397977"/>
                <a:gd name="connsiteY38" fmla="*/ 5037080 h 5258508"/>
                <a:gd name="connsiteX39" fmla="*/ 72476 w 2397977"/>
                <a:gd name="connsiteY39" fmla="*/ 4992887 h 5258508"/>
                <a:gd name="connsiteX40" fmla="*/ 61869 w 2397977"/>
                <a:gd name="connsiteY40" fmla="*/ 4945160 h 5258508"/>
                <a:gd name="connsiteX41" fmla="*/ 53031 w 2397977"/>
                <a:gd name="connsiteY41" fmla="*/ 4899199 h 5258508"/>
                <a:gd name="connsiteX42" fmla="*/ 44192 w 2397977"/>
                <a:gd name="connsiteY42" fmla="*/ 4851472 h 5258508"/>
                <a:gd name="connsiteX43" fmla="*/ 37122 w 2397977"/>
                <a:gd name="connsiteY43" fmla="*/ 4801976 h 5258508"/>
                <a:gd name="connsiteX44" fmla="*/ 30051 w 2397977"/>
                <a:gd name="connsiteY44" fmla="*/ 4752481 h 5258508"/>
                <a:gd name="connsiteX45" fmla="*/ 22980 w 2397977"/>
                <a:gd name="connsiteY45" fmla="*/ 4702985 h 5258508"/>
                <a:gd name="connsiteX46" fmla="*/ 17677 w 2397977"/>
                <a:gd name="connsiteY46" fmla="*/ 4653490 h 5258508"/>
                <a:gd name="connsiteX47" fmla="*/ 12374 w 2397977"/>
                <a:gd name="connsiteY47" fmla="*/ 4602226 h 5258508"/>
                <a:gd name="connsiteX48" fmla="*/ 8838 w 2397977"/>
                <a:gd name="connsiteY48" fmla="*/ 4550963 h 5258508"/>
                <a:gd name="connsiteX49" fmla="*/ 5303 w 2397977"/>
                <a:gd name="connsiteY49" fmla="*/ 4497932 h 5258508"/>
                <a:gd name="connsiteX50" fmla="*/ 1768 w 2397977"/>
                <a:gd name="connsiteY50" fmla="*/ 4439598 h 5258508"/>
                <a:gd name="connsiteX51" fmla="*/ 0 w 2397977"/>
                <a:gd name="connsiteY51" fmla="*/ 4381264 h 5258508"/>
                <a:gd name="connsiteX52" fmla="*/ 0 w 2397977"/>
                <a:gd name="connsiteY52" fmla="*/ 4322930 h 5258508"/>
                <a:gd name="connsiteX53" fmla="*/ 1768 w 2397977"/>
                <a:gd name="connsiteY53" fmla="*/ 4264596 h 5258508"/>
                <a:gd name="connsiteX54" fmla="*/ 3535 w 2397977"/>
                <a:gd name="connsiteY54" fmla="*/ 4206262 h 5258508"/>
                <a:gd name="connsiteX55" fmla="*/ 8838 w 2397977"/>
                <a:gd name="connsiteY55" fmla="*/ 4147928 h 5258508"/>
                <a:gd name="connsiteX56" fmla="*/ 14142 w 2397977"/>
                <a:gd name="connsiteY56" fmla="*/ 4091362 h 5258508"/>
                <a:gd name="connsiteX57" fmla="*/ 19445 w 2397977"/>
                <a:gd name="connsiteY57" fmla="*/ 4034796 h 5258508"/>
                <a:gd name="connsiteX58" fmla="*/ 28283 w 2397977"/>
                <a:gd name="connsiteY58" fmla="*/ 3978229 h 5258508"/>
                <a:gd name="connsiteX59" fmla="*/ 37122 w 2397977"/>
                <a:gd name="connsiteY59" fmla="*/ 3921663 h 5258508"/>
                <a:gd name="connsiteX60" fmla="*/ 45960 w 2397977"/>
                <a:gd name="connsiteY60" fmla="*/ 3865097 h 5258508"/>
                <a:gd name="connsiteX61" fmla="*/ 58334 w 2397977"/>
                <a:gd name="connsiteY61" fmla="*/ 3808530 h 5258508"/>
                <a:gd name="connsiteX62" fmla="*/ 70708 w 2397977"/>
                <a:gd name="connsiteY62" fmla="*/ 3753732 h 5258508"/>
                <a:gd name="connsiteX63" fmla="*/ 83082 w 2397977"/>
                <a:gd name="connsiteY63" fmla="*/ 3698933 h 5258508"/>
                <a:gd name="connsiteX64" fmla="*/ 98991 w 2397977"/>
                <a:gd name="connsiteY64" fmla="*/ 3644135 h 5258508"/>
                <a:gd name="connsiteX65" fmla="*/ 114900 w 2397977"/>
                <a:gd name="connsiteY65" fmla="*/ 3589336 h 5258508"/>
                <a:gd name="connsiteX66" fmla="*/ 130810 w 2397977"/>
                <a:gd name="connsiteY66" fmla="*/ 3534537 h 5258508"/>
                <a:gd name="connsiteX67" fmla="*/ 148487 w 2397977"/>
                <a:gd name="connsiteY67" fmla="*/ 3479739 h 5258508"/>
                <a:gd name="connsiteX68" fmla="*/ 167931 w 2397977"/>
                <a:gd name="connsiteY68" fmla="*/ 3424940 h 5258508"/>
                <a:gd name="connsiteX69" fmla="*/ 187376 w 2397977"/>
                <a:gd name="connsiteY69" fmla="*/ 3371909 h 5258508"/>
                <a:gd name="connsiteX70" fmla="*/ 206821 w 2397977"/>
                <a:gd name="connsiteY70" fmla="*/ 3318878 h 5258508"/>
                <a:gd name="connsiteX71" fmla="*/ 228033 w 2397977"/>
                <a:gd name="connsiteY71" fmla="*/ 3264080 h 5258508"/>
                <a:gd name="connsiteX72" fmla="*/ 251013 w 2397977"/>
                <a:gd name="connsiteY72" fmla="*/ 3211049 h 5258508"/>
                <a:gd name="connsiteX73" fmla="*/ 273993 w 2397977"/>
                <a:gd name="connsiteY73" fmla="*/ 3158018 h 5258508"/>
                <a:gd name="connsiteX74" fmla="*/ 323489 w 2397977"/>
                <a:gd name="connsiteY74" fmla="*/ 3053724 h 5258508"/>
                <a:gd name="connsiteX75" fmla="*/ 374752 w 2397977"/>
                <a:gd name="connsiteY75" fmla="*/ 2947662 h 5258508"/>
                <a:gd name="connsiteX76" fmla="*/ 401267 w 2397977"/>
                <a:gd name="connsiteY76" fmla="*/ 2896399 h 5258508"/>
                <a:gd name="connsiteX77" fmla="*/ 429550 w 2397977"/>
                <a:gd name="connsiteY77" fmla="*/ 2845135 h 5258508"/>
                <a:gd name="connsiteX78" fmla="*/ 457833 w 2397977"/>
                <a:gd name="connsiteY78" fmla="*/ 2792105 h 5258508"/>
                <a:gd name="connsiteX79" fmla="*/ 487884 w 2397977"/>
                <a:gd name="connsiteY79" fmla="*/ 2740841 h 5258508"/>
                <a:gd name="connsiteX80" fmla="*/ 516167 w 2397977"/>
                <a:gd name="connsiteY80" fmla="*/ 2689578 h 5258508"/>
                <a:gd name="connsiteX81" fmla="*/ 546218 w 2397977"/>
                <a:gd name="connsiteY81" fmla="*/ 2638315 h 5258508"/>
                <a:gd name="connsiteX82" fmla="*/ 608088 w 2397977"/>
                <a:gd name="connsiteY82" fmla="*/ 2535788 h 5258508"/>
                <a:gd name="connsiteX83" fmla="*/ 673493 w 2397977"/>
                <a:gd name="connsiteY83" fmla="*/ 2435030 h 5258508"/>
                <a:gd name="connsiteX84" fmla="*/ 738897 w 2397977"/>
                <a:gd name="connsiteY84" fmla="*/ 2332503 h 5258508"/>
                <a:gd name="connsiteX85" fmla="*/ 806070 w 2397977"/>
                <a:gd name="connsiteY85" fmla="*/ 2231745 h 5258508"/>
                <a:gd name="connsiteX86" fmla="*/ 841424 w 2397977"/>
                <a:gd name="connsiteY86" fmla="*/ 2182249 h 5258508"/>
                <a:gd name="connsiteX87" fmla="*/ 875010 w 2397977"/>
                <a:gd name="connsiteY87" fmla="*/ 2132754 h 5258508"/>
                <a:gd name="connsiteX88" fmla="*/ 1016426 w 2397977"/>
                <a:gd name="connsiteY88" fmla="*/ 1929468 h 5258508"/>
                <a:gd name="connsiteX89" fmla="*/ 1161377 w 2397977"/>
                <a:gd name="connsiteY89" fmla="*/ 1731486 h 5258508"/>
                <a:gd name="connsiteX90" fmla="*/ 1308096 w 2397977"/>
                <a:gd name="connsiteY90" fmla="*/ 1531737 h 5258508"/>
                <a:gd name="connsiteX91" fmla="*/ 1453047 w 2397977"/>
                <a:gd name="connsiteY91" fmla="*/ 1333754 h 5258508"/>
                <a:gd name="connsiteX92" fmla="*/ 1525523 w 2397977"/>
                <a:gd name="connsiteY92" fmla="*/ 1232996 h 5258508"/>
                <a:gd name="connsiteX93" fmla="*/ 1596230 w 2397977"/>
                <a:gd name="connsiteY93" fmla="*/ 1134005 h 5258508"/>
                <a:gd name="connsiteX94" fmla="*/ 1836637 w 2397977"/>
                <a:gd name="connsiteY94" fmla="*/ 798142 h 5258508"/>
                <a:gd name="connsiteX95" fmla="*/ 2068205 w 2397977"/>
                <a:gd name="connsiteY95" fmla="*/ 472886 h 5258508"/>
                <a:gd name="connsiteX96" fmla="*/ 2177803 w 2397977"/>
                <a:gd name="connsiteY96" fmla="*/ 317329 h 5258508"/>
                <a:gd name="connsiteX97" fmla="*/ 2283865 w 2397977"/>
                <a:gd name="connsiteY97" fmla="*/ 167074 h 5258508"/>
                <a:gd name="connsiteX98" fmla="*/ 2382855 w 2397977"/>
                <a:gd name="connsiteY98" fmla="*/ 22123 h 52585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Lst>
              <a:rect l="l" t="t" r="r" b="b"/>
              <a:pathLst>
                <a:path w="2397977" h="5258508">
                  <a:moveTo>
                    <a:pt x="2397977" y="0"/>
                  </a:moveTo>
                  <a:lnTo>
                    <a:pt x="2397977" y="2148607"/>
                  </a:lnTo>
                  <a:lnTo>
                    <a:pt x="2285632" y="2291846"/>
                  </a:lnTo>
                  <a:lnTo>
                    <a:pt x="2142449" y="2473919"/>
                  </a:lnTo>
                  <a:lnTo>
                    <a:pt x="1999265" y="2655992"/>
                  </a:lnTo>
                  <a:lnTo>
                    <a:pt x="1859617" y="2839832"/>
                  </a:lnTo>
                  <a:lnTo>
                    <a:pt x="1788909" y="2931753"/>
                  </a:lnTo>
                  <a:lnTo>
                    <a:pt x="1719969" y="3023673"/>
                  </a:lnTo>
                  <a:lnTo>
                    <a:pt x="1651029" y="3115593"/>
                  </a:lnTo>
                  <a:lnTo>
                    <a:pt x="1583857" y="3207513"/>
                  </a:lnTo>
                  <a:lnTo>
                    <a:pt x="1516684" y="3299434"/>
                  </a:lnTo>
                  <a:lnTo>
                    <a:pt x="1451279" y="3391354"/>
                  </a:lnTo>
                  <a:lnTo>
                    <a:pt x="1387642" y="3485042"/>
                  </a:lnTo>
                  <a:lnTo>
                    <a:pt x="1324005" y="3576962"/>
                  </a:lnTo>
                  <a:lnTo>
                    <a:pt x="1263903" y="3668882"/>
                  </a:lnTo>
                  <a:lnTo>
                    <a:pt x="1202034" y="3762570"/>
                  </a:lnTo>
                  <a:lnTo>
                    <a:pt x="1143700" y="3854491"/>
                  </a:lnTo>
                  <a:lnTo>
                    <a:pt x="1085366" y="3946411"/>
                  </a:lnTo>
                  <a:lnTo>
                    <a:pt x="1030567" y="4038331"/>
                  </a:lnTo>
                  <a:lnTo>
                    <a:pt x="977536" y="4132019"/>
                  </a:lnTo>
                  <a:lnTo>
                    <a:pt x="928041" y="4223939"/>
                  </a:lnTo>
                  <a:lnTo>
                    <a:pt x="878545" y="4315859"/>
                  </a:lnTo>
                  <a:lnTo>
                    <a:pt x="832585" y="4407780"/>
                  </a:lnTo>
                  <a:lnTo>
                    <a:pt x="788393" y="4499700"/>
                  </a:lnTo>
                  <a:lnTo>
                    <a:pt x="745968" y="4591620"/>
                  </a:lnTo>
                  <a:lnTo>
                    <a:pt x="707079" y="4681773"/>
                  </a:lnTo>
                  <a:lnTo>
                    <a:pt x="671725" y="4773693"/>
                  </a:lnTo>
                  <a:lnTo>
                    <a:pt x="638139" y="4865613"/>
                  </a:lnTo>
                  <a:lnTo>
                    <a:pt x="606320" y="4957533"/>
                  </a:lnTo>
                  <a:lnTo>
                    <a:pt x="579805" y="5047686"/>
                  </a:lnTo>
                  <a:lnTo>
                    <a:pt x="555057" y="5137839"/>
                  </a:lnTo>
                  <a:lnTo>
                    <a:pt x="533845" y="5227991"/>
                  </a:lnTo>
                  <a:lnTo>
                    <a:pt x="527741" y="5258508"/>
                  </a:lnTo>
                  <a:lnTo>
                    <a:pt x="148053" y="5258508"/>
                  </a:lnTo>
                  <a:lnTo>
                    <a:pt x="134345" y="5217385"/>
                  </a:lnTo>
                  <a:lnTo>
                    <a:pt x="120203" y="5173193"/>
                  </a:lnTo>
                  <a:lnTo>
                    <a:pt x="106062" y="5127232"/>
                  </a:lnTo>
                  <a:lnTo>
                    <a:pt x="93688" y="5083040"/>
                  </a:lnTo>
                  <a:lnTo>
                    <a:pt x="83082" y="5037080"/>
                  </a:lnTo>
                  <a:lnTo>
                    <a:pt x="72476" y="4992887"/>
                  </a:lnTo>
                  <a:lnTo>
                    <a:pt x="61869" y="4945160"/>
                  </a:lnTo>
                  <a:lnTo>
                    <a:pt x="53031" y="4899199"/>
                  </a:lnTo>
                  <a:lnTo>
                    <a:pt x="44192" y="4851472"/>
                  </a:lnTo>
                  <a:lnTo>
                    <a:pt x="37122" y="4801976"/>
                  </a:lnTo>
                  <a:lnTo>
                    <a:pt x="30051" y="4752481"/>
                  </a:lnTo>
                  <a:lnTo>
                    <a:pt x="22980" y="4702985"/>
                  </a:lnTo>
                  <a:lnTo>
                    <a:pt x="17677" y="4653490"/>
                  </a:lnTo>
                  <a:lnTo>
                    <a:pt x="12374" y="4602226"/>
                  </a:lnTo>
                  <a:lnTo>
                    <a:pt x="8838" y="4550963"/>
                  </a:lnTo>
                  <a:lnTo>
                    <a:pt x="5303" y="4497932"/>
                  </a:lnTo>
                  <a:lnTo>
                    <a:pt x="1768" y="4439598"/>
                  </a:lnTo>
                  <a:lnTo>
                    <a:pt x="0" y="4381264"/>
                  </a:lnTo>
                  <a:lnTo>
                    <a:pt x="0" y="4322930"/>
                  </a:lnTo>
                  <a:lnTo>
                    <a:pt x="1768" y="4264596"/>
                  </a:lnTo>
                  <a:lnTo>
                    <a:pt x="3535" y="4206262"/>
                  </a:lnTo>
                  <a:lnTo>
                    <a:pt x="8838" y="4147928"/>
                  </a:lnTo>
                  <a:lnTo>
                    <a:pt x="14142" y="4091362"/>
                  </a:lnTo>
                  <a:lnTo>
                    <a:pt x="19445" y="4034796"/>
                  </a:lnTo>
                  <a:lnTo>
                    <a:pt x="28283" y="3978229"/>
                  </a:lnTo>
                  <a:lnTo>
                    <a:pt x="37122" y="3921663"/>
                  </a:lnTo>
                  <a:lnTo>
                    <a:pt x="45960" y="3865097"/>
                  </a:lnTo>
                  <a:lnTo>
                    <a:pt x="58334" y="3808530"/>
                  </a:lnTo>
                  <a:lnTo>
                    <a:pt x="70708" y="3753732"/>
                  </a:lnTo>
                  <a:lnTo>
                    <a:pt x="83082" y="3698933"/>
                  </a:lnTo>
                  <a:lnTo>
                    <a:pt x="98991" y="3644135"/>
                  </a:lnTo>
                  <a:lnTo>
                    <a:pt x="114900" y="3589336"/>
                  </a:lnTo>
                  <a:lnTo>
                    <a:pt x="130810" y="3534537"/>
                  </a:lnTo>
                  <a:lnTo>
                    <a:pt x="148487" y="3479739"/>
                  </a:lnTo>
                  <a:lnTo>
                    <a:pt x="167931" y="3424940"/>
                  </a:lnTo>
                  <a:lnTo>
                    <a:pt x="187376" y="3371909"/>
                  </a:lnTo>
                  <a:lnTo>
                    <a:pt x="206821" y="3318878"/>
                  </a:lnTo>
                  <a:lnTo>
                    <a:pt x="228033" y="3264080"/>
                  </a:lnTo>
                  <a:lnTo>
                    <a:pt x="251013" y="3211049"/>
                  </a:lnTo>
                  <a:lnTo>
                    <a:pt x="273993" y="3158018"/>
                  </a:lnTo>
                  <a:lnTo>
                    <a:pt x="323489" y="3053724"/>
                  </a:lnTo>
                  <a:lnTo>
                    <a:pt x="374752" y="2947662"/>
                  </a:lnTo>
                  <a:lnTo>
                    <a:pt x="401267" y="2896399"/>
                  </a:lnTo>
                  <a:lnTo>
                    <a:pt x="429550" y="2845135"/>
                  </a:lnTo>
                  <a:lnTo>
                    <a:pt x="457833" y="2792105"/>
                  </a:lnTo>
                  <a:lnTo>
                    <a:pt x="487884" y="2740841"/>
                  </a:lnTo>
                  <a:lnTo>
                    <a:pt x="516167" y="2689578"/>
                  </a:lnTo>
                  <a:lnTo>
                    <a:pt x="546218" y="2638315"/>
                  </a:lnTo>
                  <a:lnTo>
                    <a:pt x="608088" y="2535788"/>
                  </a:lnTo>
                  <a:lnTo>
                    <a:pt x="673493" y="2435030"/>
                  </a:lnTo>
                  <a:lnTo>
                    <a:pt x="738897" y="2332503"/>
                  </a:lnTo>
                  <a:lnTo>
                    <a:pt x="806070" y="2231745"/>
                  </a:lnTo>
                  <a:lnTo>
                    <a:pt x="841424" y="2182249"/>
                  </a:lnTo>
                  <a:lnTo>
                    <a:pt x="875010" y="2132754"/>
                  </a:lnTo>
                  <a:lnTo>
                    <a:pt x="1016426" y="1929468"/>
                  </a:lnTo>
                  <a:lnTo>
                    <a:pt x="1161377" y="1731486"/>
                  </a:lnTo>
                  <a:lnTo>
                    <a:pt x="1308096" y="1531737"/>
                  </a:lnTo>
                  <a:lnTo>
                    <a:pt x="1453047" y="1333754"/>
                  </a:lnTo>
                  <a:lnTo>
                    <a:pt x="1525523" y="1232996"/>
                  </a:lnTo>
                  <a:lnTo>
                    <a:pt x="1596230" y="1134005"/>
                  </a:lnTo>
                  <a:lnTo>
                    <a:pt x="1836637" y="798142"/>
                  </a:lnTo>
                  <a:lnTo>
                    <a:pt x="2068205" y="472886"/>
                  </a:lnTo>
                  <a:lnTo>
                    <a:pt x="2177803" y="317329"/>
                  </a:lnTo>
                  <a:lnTo>
                    <a:pt x="2283865" y="167074"/>
                  </a:lnTo>
                  <a:lnTo>
                    <a:pt x="2382855" y="221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fi-FI"/>
            </a:p>
          </p:txBody>
        </p:sp>
      </p:grpSp>
      <p:sp>
        <p:nvSpPr>
          <p:cNvPr id="2" name="Title 1">
            <a:extLst>
              <a:ext uri="{FF2B5EF4-FFF2-40B4-BE49-F238E27FC236}">
                <a16:creationId xmlns:a16="http://schemas.microsoft.com/office/drawing/2014/main" id="{95A08C59-4BC5-4041-B47F-FB7DDB3CCC22}"/>
              </a:ext>
            </a:extLst>
          </p:cNvPr>
          <p:cNvSpPr>
            <a:spLocks noGrp="1"/>
          </p:cNvSpPr>
          <p:nvPr>
            <p:ph type="ctrTitle"/>
          </p:nvPr>
        </p:nvSpPr>
        <p:spPr>
          <a:xfrm>
            <a:off x="2207568" y="2636912"/>
            <a:ext cx="7776864" cy="2016224"/>
          </a:xfrm>
        </p:spPr>
        <p:txBody>
          <a:bodyPr anchor="ctr" anchorCtr="0"/>
          <a:lstStyle>
            <a:lvl1pPr algn="ctr">
              <a:defRPr sz="4000">
                <a:solidFill>
                  <a:schemeClr val="bg1"/>
                </a:solidFill>
              </a:defRPr>
            </a:lvl1pPr>
          </a:lstStyle>
          <a:p>
            <a:r>
              <a:rPr lang="en-US"/>
              <a:t>Click to edit Master title style</a:t>
            </a:r>
            <a:endParaRPr lang="fi-FI" dirty="0"/>
          </a:p>
        </p:txBody>
      </p:sp>
      <p:sp>
        <p:nvSpPr>
          <p:cNvPr id="3" name="Subtitle 2">
            <a:extLst>
              <a:ext uri="{FF2B5EF4-FFF2-40B4-BE49-F238E27FC236}">
                <a16:creationId xmlns:a16="http://schemas.microsoft.com/office/drawing/2014/main" id="{67417050-E8DA-4755-B33D-CE9F7B8D345C}"/>
              </a:ext>
            </a:extLst>
          </p:cNvPr>
          <p:cNvSpPr>
            <a:spLocks noGrp="1"/>
          </p:cNvSpPr>
          <p:nvPr>
            <p:ph type="subTitle" idx="1" hasCustomPrompt="1"/>
          </p:nvPr>
        </p:nvSpPr>
        <p:spPr>
          <a:xfrm>
            <a:off x="2495600" y="4941168"/>
            <a:ext cx="7200800" cy="576064"/>
          </a:xfrm>
        </p:spPr>
        <p:txBody>
          <a:bodyPr/>
          <a:lstStyle>
            <a:lvl1pPr marL="0" indent="0" algn="ctr">
              <a:buNone/>
              <a:defRPr sz="1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fi-FI" dirty="0"/>
          </a:p>
        </p:txBody>
      </p:sp>
      <p:sp>
        <p:nvSpPr>
          <p:cNvPr id="4" name="Date Placeholder 3">
            <a:extLst>
              <a:ext uri="{FF2B5EF4-FFF2-40B4-BE49-F238E27FC236}">
                <a16:creationId xmlns:a16="http://schemas.microsoft.com/office/drawing/2014/main" id="{0AD1896A-EFAA-4BA9-8C8F-8B9B4593D7F9}"/>
              </a:ext>
            </a:extLst>
          </p:cNvPr>
          <p:cNvSpPr>
            <a:spLocks noGrp="1"/>
          </p:cNvSpPr>
          <p:nvPr>
            <p:ph type="dt" sz="half" idx="10"/>
          </p:nvPr>
        </p:nvSpPr>
        <p:spPr/>
        <p:txBody>
          <a:bodyPr/>
          <a:lstStyle>
            <a:lvl1pPr>
              <a:defRPr>
                <a:noFill/>
              </a:defRPr>
            </a:lvl1pPr>
          </a:lstStyle>
          <a:p>
            <a:fld id="{0E5D2B4C-1752-439F-8D97-FB430E361ADC}" type="datetime1">
              <a:rPr lang="fi-FI" smtClean="0"/>
              <a:t>24.8.2026</a:t>
            </a:fld>
            <a:endParaRPr lang="fi-FI" dirty="0"/>
          </a:p>
        </p:txBody>
      </p:sp>
      <p:sp>
        <p:nvSpPr>
          <p:cNvPr id="5" name="Footer Placeholder 4">
            <a:extLst>
              <a:ext uri="{FF2B5EF4-FFF2-40B4-BE49-F238E27FC236}">
                <a16:creationId xmlns:a16="http://schemas.microsoft.com/office/drawing/2014/main" id="{D1B58722-24F1-44F1-B64D-27687C5A2239}"/>
              </a:ext>
            </a:extLst>
          </p:cNvPr>
          <p:cNvSpPr>
            <a:spLocks noGrp="1"/>
          </p:cNvSpPr>
          <p:nvPr>
            <p:ph type="ftr" sz="quarter" idx="11"/>
          </p:nvPr>
        </p:nvSpPr>
        <p:spPr/>
        <p:txBody>
          <a:bodyPr/>
          <a:lstStyle>
            <a:lvl1pPr>
              <a:defRPr>
                <a:noFill/>
              </a:defRPr>
            </a:lvl1pPr>
          </a:lstStyle>
          <a:p>
            <a:r>
              <a:rPr lang="fi-FI" dirty="0"/>
              <a:t>JYU Since 1863.</a:t>
            </a:r>
          </a:p>
        </p:txBody>
      </p:sp>
      <p:sp>
        <p:nvSpPr>
          <p:cNvPr id="6" name="Slide Number Placeholder 5">
            <a:extLst>
              <a:ext uri="{FF2B5EF4-FFF2-40B4-BE49-F238E27FC236}">
                <a16:creationId xmlns:a16="http://schemas.microsoft.com/office/drawing/2014/main" id="{0D9D9FC6-0017-47C1-B52A-864E27D92E5D}"/>
              </a:ext>
            </a:extLst>
          </p:cNvPr>
          <p:cNvSpPr>
            <a:spLocks noGrp="1"/>
          </p:cNvSpPr>
          <p:nvPr>
            <p:ph type="sldNum" sz="quarter" idx="12"/>
          </p:nvPr>
        </p:nvSpPr>
        <p:spPr/>
        <p:txBody>
          <a:bodyPr/>
          <a:lstStyle>
            <a:lvl1pPr>
              <a:defRPr>
                <a:noFill/>
              </a:defRPr>
            </a:lvl1pPr>
          </a:lstStyle>
          <a:p>
            <a:fld id="{9E548902-A2E1-4711-A467-290FB9FE5D63}" type="slidenum">
              <a:rPr lang="fi-FI" smtClean="0"/>
              <a:pPr/>
              <a:t>‹#›</a:t>
            </a:fld>
            <a:endParaRPr lang="fi-FI"/>
          </a:p>
        </p:txBody>
      </p:sp>
      <p:grpSp>
        <p:nvGrpSpPr>
          <p:cNvPr id="12" name="Group 11">
            <a:extLst>
              <a:ext uri="{C183D7F6-B498-43B3-948B-1728B52AA6E4}">
                <adec:decorative xmlns:adec="http://schemas.microsoft.com/office/drawing/2017/decorative" val="1"/>
              </a:ext>
            </a:extLst>
          </p:cNvPr>
          <p:cNvGrpSpPr>
            <a:grpSpLocks noChangeAspect="1"/>
          </p:cNvGrpSpPr>
          <p:nvPr userDrawn="1"/>
        </p:nvGrpSpPr>
        <p:grpSpPr>
          <a:xfrm>
            <a:off x="4984950" y="980728"/>
            <a:ext cx="2222099" cy="1440000"/>
            <a:chOff x="3287713" y="333375"/>
            <a:chExt cx="6107112" cy="3957638"/>
          </a:xfrm>
          <a:solidFill>
            <a:schemeClr val="bg1"/>
          </a:solidFill>
        </p:grpSpPr>
        <p:sp>
          <p:nvSpPr>
            <p:cNvPr id="9" name="Freeform 6"/>
            <p:cNvSpPr>
              <a:spLocks noEditPoints="1"/>
            </p:cNvSpPr>
            <p:nvPr userDrawn="1"/>
          </p:nvSpPr>
          <p:spPr bwMode="auto">
            <a:xfrm>
              <a:off x="5707063" y="333375"/>
              <a:ext cx="1254125" cy="2849563"/>
            </a:xfrm>
            <a:custGeom>
              <a:avLst/>
              <a:gdLst>
                <a:gd name="T0" fmla="*/ 2014 w 3164"/>
                <a:gd name="T1" fmla="*/ 541 h 7179"/>
                <a:gd name="T2" fmla="*/ 2075 w 3164"/>
                <a:gd name="T3" fmla="*/ 842 h 7179"/>
                <a:gd name="T4" fmla="*/ 2013 w 3164"/>
                <a:gd name="T5" fmla="*/ 1104 h 7179"/>
                <a:gd name="T6" fmla="*/ 1698 w 3164"/>
                <a:gd name="T7" fmla="*/ 1547 h 7179"/>
                <a:gd name="T8" fmla="*/ 1150 w 3164"/>
                <a:gd name="T9" fmla="*/ 2192 h 7179"/>
                <a:gd name="T10" fmla="*/ 1032 w 3164"/>
                <a:gd name="T11" fmla="*/ 2455 h 7179"/>
                <a:gd name="T12" fmla="*/ 1071 w 3164"/>
                <a:gd name="T13" fmla="*/ 2857 h 7179"/>
                <a:gd name="T14" fmla="*/ 758 w 3164"/>
                <a:gd name="T15" fmla="*/ 2524 h 7179"/>
                <a:gd name="T16" fmla="*/ 762 w 3164"/>
                <a:gd name="T17" fmla="*/ 2178 h 7179"/>
                <a:gd name="T18" fmla="*/ 878 w 3164"/>
                <a:gd name="T19" fmla="*/ 1919 h 7179"/>
                <a:gd name="T20" fmla="*/ 1196 w 3164"/>
                <a:gd name="T21" fmla="*/ 1511 h 7179"/>
                <a:gd name="T22" fmla="*/ 1734 w 3164"/>
                <a:gd name="T23" fmla="*/ 844 h 7179"/>
                <a:gd name="T24" fmla="*/ 1792 w 3164"/>
                <a:gd name="T25" fmla="*/ 666 h 7179"/>
                <a:gd name="T26" fmla="*/ 1725 w 3164"/>
                <a:gd name="T27" fmla="*/ 476 h 7179"/>
                <a:gd name="T28" fmla="*/ 1173 w 3164"/>
                <a:gd name="T29" fmla="*/ 2909 h 7179"/>
                <a:gd name="T30" fmla="*/ 1139 w 3164"/>
                <a:gd name="T31" fmla="*/ 2584 h 7179"/>
                <a:gd name="T32" fmla="*/ 1266 w 3164"/>
                <a:gd name="T33" fmla="*/ 2264 h 7179"/>
                <a:gd name="T34" fmla="*/ 1911 w 3164"/>
                <a:gd name="T35" fmla="*/ 1593 h 7179"/>
                <a:gd name="T36" fmla="*/ 2169 w 3164"/>
                <a:gd name="T37" fmla="*/ 1249 h 7179"/>
                <a:gd name="T38" fmla="*/ 2177 w 3164"/>
                <a:gd name="T39" fmla="*/ 1064 h 7179"/>
                <a:gd name="T40" fmla="*/ 2394 w 3164"/>
                <a:gd name="T41" fmla="*/ 984 h 7179"/>
                <a:gd name="T42" fmla="*/ 2487 w 3164"/>
                <a:gd name="T43" fmla="*/ 1278 h 7179"/>
                <a:gd name="T44" fmla="*/ 2430 w 3164"/>
                <a:gd name="T45" fmla="*/ 1557 h 7179"/>
                <a:gd name="T46" fmla="*/ 1934 w 3164"/>
                <a:gd name="T47" fmla="*/ 2124 h 7179"/>
                <a:gd name="T48" fmla="*/ 1530 w 3164"/>
                <a:gd name="T49" fmla="*/ 2581 h 7179"/>
                <a:gd name="T50" fmla="*/ 1523 w 3164"/>
                <a:gd name="T51" fmla="*/ 2799 h 7179"/>
                <a:gd name="T52" fmla="*/ 1749 w 3164"/>
                <a:gd name="T53" fmla="*/ 3171 h 7179"/>
                <a:gd name="T54" fmla="*/ 1647 w 3164"/>
                <a:gd name="T55" fmla="*/ 2738 h 7179"/>
                <a:gd name="T56" fmla="*/ 1728 w 3164"/>
                <a:gd name="T57" fmla="*/ 2523 h 7179"/>
                <a:gd name="T58" fmla="*/ 2273 w 3164"/>
                <a:gd name="T59" fmla="*/ 2071 h 7179"/>
                <a:gd name="T60" fmla="*/ 2387 w 3164"/>
                <a:gd name="T61" fmla="*/ 1910 h 7179"/>
                <a:gd name="T62" fmla="*/ 2546 w 3164"/>
                <a:gd name="T63" fmla="*/ 1669 h 7179"/>
                <a:gd name="T64" fmla="*/ 2645 w 3164"/>
                <a:gd name="T65" fmla="*/ 1917 h 7179"/>
                <a:gd name="T66" fmla="*/ 2601 w 3164"/>
                <a:gd name="T67" fmla="*/ 2194 h 7179"/>
                <a:gd name="T68" fmla="*/ 2181 w 3164"/>
                <a:gd name="T69" fmla="*/ 2594 h 7179"/>
                <a:gd name="T70" fmla="*/ 1994 w 3164"/>
                <a:gd name="T71" fmla="*/ 2803 h 7179"/>
                <a:gd name="T72" fmla="*/ 626 w 3164"/>
                <a:gd name="T73" fmla="*/ 2259 h 7179"/>
                <a:gd name="T74" fmla="*/ 521 w 3164"/>
                <a:gd name="T75" fmla="*/ 1956 h 7179"/>
                <a:gd name="T76" fmla="*/ 548 w 3164"/>
                <a:gd name="T77" fmla="*/ 1637 h 7179"/>
                <a:gd name="T78" fmla="*/ 766 w 3164"/>
                <a:gd name="T79" fmla="*/ 1219 h 7179"/>
                <a:gd name="T80" fmla="*/ 1325 w 3164"/>
                <a:gd name="T81" fmla="*/ 408 h 7179"/>
                <a:gd name="T82" fmla="*/ 1347 w 3164"/>
                <a:gd name="T83" fmla="*/ 223 h 7179"/>
                <a:gd name="T84" fmla="*/ 1533 w 3164"/>
                <a:gd name="T85" fmla="*/ 73 h 7179"/>
                <a:gd name="T86" fmla="*/ 1635 w 3164"/>
                <a:gd name="T87" fmla="*/ 329 h 7179"/>
                <a:gd name="T88" fmla="*/ 1602 w 3164"/>
                <a:gd name="T89" fmla="*/ 617 h 7179"/>
                <a:gd name="T90" fmla="*/ 1366 w 3164"/>
                <a:gd name="T91" fmla="*/ 1012 h 7179"/>
                <a:gd name="T92" fmla="*/ 795 w 3164"/>
                <a:gd name="T93" fmla="*/ 1791 h 7179"/>
                <a:gd name="T94" fmla="*/ 663 w 3164"/>
                <a:gd name="T95" fmla="*/ 2130 h 7179"/>
                <a:gd name="T96" fmla="*/ 1308 w 3164"/>
                <a:gd name="T97" fmla="*/ 4296 h 7179"/>
                <a:gd name="T98" fmla="*/ 1674 w 3164"/>
                <a:gd name="T99" fmla="*/ 4340 h 7179"/>
                <a:gd name="T100" fmla="*/ 1548 w 3164"/>
                <a:gd name="T101" fmla="*/ 4163 h 7179"/>
                <a:gd name="T102" fmla="*/ 1133 w 3164"/>
                <a:gd name="T103" fmla="*/ 4107 h 7179"/>
                <a:gd name="T104" fmla="*/ 683 w 3164"/>
                <a:gd name="T105" fmla="*/ 3926 h 7179"/>
                <a:gd name="T106" fmla="*/ 292 w 3164"/>
                <a:gd name="T107" fmla="*/ 3639 h 7179"/>
                <a:gd name="T108" fmla="*/ 0 w 3164"/>
                <a:gd name="T109" fmla="*/ 3291 h 7179"/>
                <a:gd name="T110" fmla="*/ 2943 w 3164"/>
                <a:gd name="T111" fmla="*/ 3581 h 7179"/>
                <a:gd name="T112" fmla="*/ 2588 w 3164"/>
                <a:gd name="T113" fmla="*/ 3876 h 7179"/>
                <a:gd name="T114" fmla="*/ 2199 w 3164"/>
                <a:gd name="T115" fmla="*/ 4064 h 7179"/>
                <a:gd name="T116" fmla="*/ 1643 w 3164"/>
                <a:gd name="T117" fmla="*/ 4163 h 7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164" h="7179">
                  <a:moveTo>
                    <a:pt x="1875" y="352"/>
                  </a:moveTo>
                  <a:lnTo>
                    <a:pt x="1888" y="364"/>
                  </a:lnTo>
                  <a:lnTo>
                    <a:pt x="1899" y="376"/>
                  </a:lnTo>
                  <a:lnTo>
                    <a:pt x="1911" y="388"/>
                  </a:lnTo>
                  <a:lnTo>
                    <a:pt x="1922" y="400"/>
                  </a:lnTo>
                  <a:lnTo>
                    <a:pt x="1932" y="413"/>
                  </a:lnTo>
                  <a:lnTo>
                    <a:pt x="1942" y="425"/>
                  </a:lnTo>
                  <a:lnTo>
                    <a:pt x="1961" y="450"/>
                  </a:lnTo>
                  <a:lnTo>
                    <a:pt x="1970" y="463"/>
                  </a:lnTo>
                  <a:lnTo>
                    <a:pt x="1978" y="476"/>
                  </a:lnTo>
                  <a:lnTo>
                    <a:pt x="1994" y="502"/>
                  </a:lnTo>
                  <a:lnTo>
                    <a:pt x="2007" y="528"/>
                  </a:lnTo>
                  <a:lnTo>
                    <a:pt x="2014" y="541"/>
                  </a:lnTo>
                  <a:lnTo>
                    <a:pt x="2020" y="554"/>
                  </a:lnTo>
                  <a:lnTo>
                    <a:pt x="2031" y="582"/>
                  </a:lnTo>
                  <a:lnTo>
                    <a:pt x="2040" y="608"/>
                  </a:lnTo>
                  <a:lnTo>
                    <a:pt x="2049" y="636"/>
                  </a:lnTo>
                  <a:lnTo>
                    <a:pt x="2056" y="662"/>
                  </a:lnTo>
                  <a:lnTo>
                    <a:pt x="2058" y="676"/>
                  </a:lnTo>
                  <a:lnTo>
                    <a:pt x="2062" y="689"/>
                  </a:lnTo>
                  <a:lnTo>
                    <a:pt x="2066" y="715"/>
                  </a:lnTo>
                  <a:lnTo>
                    <a:pt x="2069" y="742"/>
                  </a:lnTo>
                  <a:lnTo>
                    <a:pt x="2073" y="768"/>
                  </a:lnTo>
                  <a:lnTo>
                    <a:pt x="2074" y="793"/>
                  </a:lnTo>
                  <a:lnTo>
                    <a:pt x="2075" y="818"/>
                  </a:lnTo>
                  <a:lnTo>
                    <a:pt x="2075" y="842"/>
                  </a:lnTo>
                  <a:lnTo>
                    <a:pt x="2074" y="856"/>
                  </a:lnTo>
                  <a:lnTo>
                    <a:pt x="2074" y="866"/>
                  </a:lnTo>
                  <a:lnTo>
                    <a:pt x="2073" y="890"/>
                  </a:lnTo>
                  <a:lnTo>
                    <a:pt x="2070" y="913"/>
                  </a:lnTo>
                  <a:lnTo>
                    <a:pt x="2064" y="955"/>
                  </a:lnTo>
                  <a:lnTo>
                    <a:pt x="2060" y="976"/>
                  </a:lnTo>
                  <a:lnTo>
                    <a:pt x="2056" y="994"/>
                  </a:lnTo>
                  <a:lnTo>
                    <a:pt x="2051" y="1012"/>
                  </a:lnTo>
                  <a:lnTo>
                    <a:pt x="2046" y="1028"/>
                  </a:lnTo>
                  <a:lnTo>
                    <a:pt x="2036" y="1057"/>
                  </a:lnTo>
                  <a:lnTo>
                    <a:pt x="2031" y="1070"/>
                  </a:lnTo>
                  <a:lnTo>
                    <a:pt x="2025" y="1081"/>
                  </a:lnTo>
                  <a:lnTo>
                    <a:pt x="2013" y="1104"/>
                  </a:lnTo>
                  <a:lnTo>
                    <a:pt x="2000" y="1128"/>
                  </a:lnTo>
                  <a:lnTo>
                    <a:pt x="1986" y="1152"/>
                  </a:lnTo>
                  <a:lnTo>
                    <a:pt x="1972" y="1175"/>
                  </a:lnTo>
                  <a:lnTo>
                    <a:pt x="1964" y="1188"/>
                  </a:lnTo>
                  <a:lnTo>
                    <a:pt x="1956" y="1200"/>
                  </a:lnTo>
                  <a:lnTo>
                    <a:pt x="1941" y="1224"/>
                  </a:lnTo>
                  <a:lnTo>
                    <a:pt x="1908" y="1272"/>
                  </a:lnTo>
                  <a:lnTo>
                    <a:pt x="1874" y="1321"/>
                  </a:lnTo>
                  <a:lnTo>
                    <a:pt x="1838" y="1369"/>
                  </a:lnTo>
                  <a:lnTo>
                    <a:pt x="1803" y="1416"/>
                  </a:lnTo>
                  <a:lnTo>
                    <a:pt x="1767" y="1461"/>
                  </a:lnTo>
                  <a:lnTo>
                    <a:pt x="1732" y="1506"/>
                  </a:lnTo>
                  <a:lnTo>
                    <a:pt x="1698" y="1547"/>
                  </a:lnTo>
                  <a:lnTo>
                    <a:pt x="1636" y="1621"/>
                  </a:lnTo>
                  <a:lnTo>
                    <a:pt x="1584" y="1681"/>
                  </a:lnTo>
                  <a:lnTo>
                    <a:pt x="1550" y="1724"/>
                  </a:lnTo>
                  <a:lnTo>
                    <a:pt x="1524" y="1753"/>
                  </a:lnTo>
                  <a:lnTo>
                    <a:pt x="1496" y="1787"/>
                  </a:lnTo>
                  <a:lnTo>
                    <a:pt x="1425" y="1863"/>
                  </a:lnTo>
                  <a:lnTo>
                    <a:pt x="1346" y="1952"/>
                  </a:lnTo>
                  <a:lnTo>
                    <a:pt x="1305" y="1999"/>
                  </a:lnTo>
                  <a:lnTo>
                    <a:pt x="1264" y="2047"/>
                  </a:lnTo>
                  <a:lnTo>
                    <a:pt x="1224" y="2096"/>
                  </a:lnTo>
                  <a:lnTo>
                    <a:pt x="1205" y="2120"/>
                  </a:lnTo>
                  <a:lnTo>
                    <a:pt x="1186" y="2144"/>
                  </a:lnTo>
                  <a:lnTo>
                    <a:pt x="1150" y="2192"/>
                  </a:lnTo>
                  <a:lnTo>
                    <a:pt x="1134" y="2216"/>
                  </a:lnTo>
                  <a:lnTo>
                    <a:pt x="1119" y="2240"/>
                  </a:lnTo>
                  <a:lnTo>
                    <a:pt x="1103" y="2263"/>
                  </a:lnTo>
                  <a:lnTo>
                    <a:pt x="1090" y="2286"/>
                  </a:lnTo>
                  <a:lnTo>
                    <a:pt x="1078" y="2307"/>
                  </a:lnTo>
                  <a:lnTo>
                    <a:pt x="1067" y="2329"/>
                  </a:lnTo>
                  <a:lnTo>
                    <a:pt x="1058" y="2349"/>
                  </a:lnTo>
                  <a:lnTo>
                    <a:pt x="1049" y="2370"/>
                  </a:lnTo>
                  <a:lnTo>
                    <a:pt x="1043" y="2389"/>
                  </a:lnTo>
                  <a:lnTo>
                    <a:pt x="1038" y="2408"/>
                  </a:lnTo>
                  <a:lnTo>
                    <a:pt x="1036" y="2424"/>
                  </a:lnTo>
                  <a:lnTo>
                    <a:pt x="1034" y="2439"/>
                  </a:lnTo>
                  <a:lnTo>
                    <a:pt x="1032" y="2455"/>
                  </a:lnTo>
                  <a:lnTo>
                    <a:pt x="1030" y="2472"/>
                  </a:lnTo>
                  <a:lnTo>
                    <a:pt x="1030" y="2488"/>
                  </a:lnTo>
                  <a:lnTo>
                    <a:pt x="1029" y="2505"/>
                  </a:lnTo>
                  <a:lnTo>
                    <a:pt x="1029" y="2540"/>
                  </a:lnTo>
                  <a:lnTo>
                    <a:pt x="1029" y="2558"/>
                  </a:lnTo>
                  <a:lnTo>
                    <a:pt x="1030" y="2575"/>
                  </a:lnTo>
                  <a:lnTo>
                    <a:pt x="1032" y="2611"/>
                  </a:lnTo>
                  <a:lnTo>
                    <a:pt x="1035" y="2646"/>
                  </a:lnTo>
                  <a:lnTo>
                    <a:pt x="1040" y="2680"/>
                  </a:lnTo>
                  <a:lnTo>
                    <a:pt x="1049" y="2745"/>
                  </a:lnTo>
                  <a:lnTo>
                    <a:pt x="1060" y="2805"/>
                  </a:lnTo>
                  <a:lnTo>
                    <a:pt x="1065" y="2833"/>
                  </a:lnTo>
                  <a:lnTo>
                    <a:pt x="1071" y="2857"/>
                  </a:lnTo>
                  <a:lnTo>
                    <a:pt x="1079" y="2896"/>
                  </a:lnTo>
                  <a:lnTo>
                    <a:pt x="857" y="2896"/>
                  </a:lnTo>
                  <a:lnTo>
                    <a:pt x="846" y="2868"/>
                  </a:lnTo>
                  <a:lnTo>
                    <a:pt x="834" y="2836"/>
                  </a:lnTo>
                  <a:lnTo>
                    <a:pt x="824" y="2802"/>
                  </a:lnTo>
                  <a:lnTo>
                    <a:pt x="812" y="2764"/>
                  </a:lnTo>
                  <a:lnTo>
                    <a:pt x="800" y="2726"/>
                  </a:lnTo>
                  <a:lnTo>
                    <a:pt x="789" y="2685"/>
                  </a:lnTo>
                  <a:lnTo>
                    <a:pt x="778" y="2641"/>
                  </a:lnTo>
                  <a:lnTo>
                    <a:pt x="768" y="2596"/>
                  </a:lnTo>
                  <a:lnTo>
                    <a:pt x="765" y="2572"/>
                  </a:lnTo>
                  <a:lnTo>
                    <a:pt x="760" y="2548"/>
                  </a:lnTo>
                  <a:lnTo>
                    <a:pt x="758" y="2524"/>
                  </a:lnTo>
                  <a:lnTo>
                    <a:pt x="754" y="2500"/>
                  </a:lnTo>
                  <a:lnTo>
                    <a:pt x="752" y="2475"/>
                  </a:lnTo>
                  <a:lnTo>
                    <a:pt x="749" y="2449"/>
                  </a:lnTo>
                  <a:lnTo>
                    <a:pt x="748" y="2424"/>
                  </a:lnTo>
                  <a:lnTo>
                    <a:pt x="747" y="2397"/>
                  </a:lnTo>
                  <a:lnTo>
                    <a:pt x="746" y="2371"/>
                  </a:lnTo>
                  <a:lnTo>
                    <a:pt x="747" y="2344"/>
                  </a:lnTo>
                  <a:lnTo>
                    <a:pt x="747" y="2317"/>
                  </a:lnTo>
                  <a:lnTo>
                    <a:pt x="748" y="2289"/>
                  </a:lnTo>
                  <a:lnTo>
                    <a:pt x="750" y="2262"/>
                  </a:lnTo>
                  <a:lnTo>
                    <a:pt x="754" y="2234"/>
                  </a:lnTo>
                  <a:lnTo>
                    <a:pt x="758" y="2206"/>
                  </a:lnTo>
                  <a:lnTo>
                    <a:pt x="762" y="2178"/>
                  </a:lnTo>
                  <a:lnTo>
                    <a:pt x="766" y="2156"/>
                  </a:lnTo>
                  <a:lnTo>
                    <a:pt x="770" y="2145"/>
                  </a:lnTo>
                  <a:lnTo>
                    <a:pt x="772" y="2134"/>
                  </a:lnTo>
                  <a:lnTo>
                    <a:pt x="776" y="2124"/>
                  </a:lnTo>
                  <a:lnTo>
                    <a:pt x="779" y="2112"/>
                  </a:lnTo>
                  <a:lnTo>
                    <a:pt x="789" y="2089"/>
                  </a:lnTo>
                  <a:lnTo>
                    <a:pt x="798" y="2065"/>
                  </a:lnTo>
                  <a:lnTo>
                    <a:pt x="809" y="2041"/>
                  </a:lnTo>
                  <a:lnTo>
                    <a:pt x="821" y="2017"/>
                  </a:lnTo>
                  <a:lnTo>
                    <a:pt x="834" y="1993"/>
                  </a:lnTo>
                  <a:lnTo>
                    <a:pt x="849" y="1968"/>
                  </a:lnTo>
                  <a:lnTo>
                    <a:pt x="863" y="1944"/>
                  </a:lnTo>
                  <a:lnTo>
                    <a:pt x="878" y="1919"/>
                  </a:lnTo>
                  <a:lnTo>
                    <a:pt x="894" y="1895"/>
                  </a:lnTo>
                  <a:lnTo>
                    <a:pt x="910" y="1869"/>
                  </a:lnTo>
                  <a:lnTo>
                    <a:pt x="927" y="1845"/>
                  </a:lnTo>
                  <a:lnTo>
                    <a:pt x="944" y="1821"/>
                  </a:lnTo>
                  <a:lnTo>
                    <a:pt x="960" y="1797"/>
                  </a:lnTo>
                  <a:lnTo>
                    <a:pt x="995" y="1752"/>
                  </a:lnTo>
                  <a:lnTo>
                    <a:pt x="1029" y="1709"/>
                  </a:lnTo>
                  <a:lnTo>
                    <a:pt x="1061" y="1669"/>
                  </a:lnTo>
                  <a:lnTo>
                    <a:pt x="1091" y="1633"/>
                  </a:lnTo>
                  <a:lnTo>
                    <a:pt x="1118" y="1601"/>
                  </a:lnTo>
                  <a:lnTo>
                    <a:pt x="1142" y="1573"/>
                  </a:lnTo>
                  <a:lnTo>
                    <a:pt x="1174" y="1536"/>
                  </a:lnTo>
                  <a:lnTo>
                    <a:pt x="1196" y="1511"/>
                  </a:lnTo>
                  <a:lnTo>
                    <a:pt x="1222" y="1481"/>
                  </a:lnTo>
                  <a:lnTo>
                    <a:pt x="1282" y="1409"/>
                  </a:lnTo>
                  <a:lnTo>
                    <a:pt x="1352" y="1325"/>
                  </a:lnTo>
                  <a:lnTo>
                    <a:pt x="1427" y="1235"/>
                  </a:lnTo>
                  <a:lnTo>
                    <a:pt x="1503" y="1142"/>
                  </a:lnTo>
                  <a:lnTo>
                    <a:pt x="1574" y="1054"/>
                  </a:lnTo>
                  <a:lnTo>
                    <a:pt x="1638" y="973"/>
                  </a:lnTo>
                  <a:lnTo>
                    <a:pt x="1666" y="938"/>
                  </a:lnTo>
                  <a:lnTo>
                    <a:pt x="1690" y="907"/>
                  </a:lnTo>
                  <a:lnTo>
                    <a:pt x="1702" y="890"/>
                  </a:lnTo>
                  <a:lnTo>
                    <a:pt x="1714" y="875"/>
                  </a:lnTo>
                  <a:lnTo>
                    <a:pt x="1725" y="859"/>
                  </a:lnTo>
                  <a:lnTo>
                    <a:pt x="1734" y="844"/>
                  </a:lnTo>
                  <a:lnTo>
                    <a:pt x="1743" y="828"/>
                  </a:lnTo>
                  <a:lnTo>
                    <a:pt x="1751" y="814"/>
                  </a:lnTo>
                  <a:lnTo>
                    <a:pt x="1758" y="799"/>
                  </a:lnTo>
                  <a:lnTo>
                    <a:pt x="1766" y="785"/>
                  </a:lnTo>
                  <a:lnTo>
                    <a:pt x="1772" y="772"/>
                  </a:lnTo>
                  <a:lnTo>
                    <a:pt x="1776" y="757"/>
                  </a:lnTo>
                  <a:lnTo>
                    <a:pt x="1781" y="744"/>
                  </a:lnTo>
                  <a:lnTo>
                    <a:pt x="1785" y="731"/>
                  </a:lnTo>
                  <a:lnTo>
                    <a:pt x="1787" y="718"/>
                  </a:lnTo>
                  <a:lnTo>
                    <a:pt x="1790" y="704"/>
                  </a:lnTo>
                  <a:lnTo>
                    <a:pt x="1791" y="691"/>
                  </a:lnTo>
                  <a:lnTo>
                    <a:pt x="1792" y="679"/>
                  </a:lnTo>
                  <a:lnTo>
                    <a:pt x="1792" y="666"/>
                  </a:lnTo>
                  <a:lnTo>
                    <a:pt x="1792" y="654"/>
                  </a:lnTo>
                  <a:lnTo>
                    <a:pt x="1791" y="641"/>
                  </a:lnTo>
                  <a:lnTo>
                    <a:pt x="1790" y="629"/>
                  </a:lnTo>
                  <a:lnTo>
                    <a:pt x="1787" y="616"/>
                  </a:lnTo>
                  <a:lnTo>
                    <a:pt x="1784" y="604"/>
                  </a:lnTo>
                  <a:lnTo>
                    <a:pt x="1782" y="598"/>
                  </a:lnTo>
                  <a:lnTo>
                    <a:pt x="1780" y="592"/>
                  </a:lnTo>
                  <a:lnTo>
                    <a:pt x="1776" y="578"/>
                  </a:lnTo>
                  <a:lnTo>
                    <a:pt x="1767" y="554"/>
                  </a:lnTo>
                  <a:lnTo>
                    <a:pt x="1761" y="541"/>
                  </a:lnTo>
                  <a:lnTo>
                    <a:pt x="1755" y="529"/>
                  </a:lnTo>
                  <a:lnTo>
                    <a:pt x="1740" y="503"/>
                  </a:lnTo>
                  <a:lnTo>
                    <a:pt x="1725" y="476"/>
                  </a:lnTo>
                  <a:lnTo>
                    <a:pt x="1726" y="475"/>
                  </a:lnTo>
                  <a:lnTo>
                    <a:pt x="1731" y="472"/>
                  </a:lnTo>
                  <a:lnTo>
                    <a:pt x="1749" y="458"/>
                  </a:lnTo>
                  <a:lnTo>
                    <a:pt x="1800" y="415"/>
                  </a:lnTo>
                  <a:lnTo>
                    <a:pt x="1875" y="352"/>
                  </a:lnTo>
                  <a:close/>
                  <a:moveTo>
                    <a:pt x="1641" y="3193"/>
                  </a:moveTo>
                  <a:lnTo>
                    <a:pt x="1258" y="3193"/>
                  </a:lnTo>
                  <a:lnTo>
                    <a:pt x="1228" y="3103"/>
                  </a:lnTo>
                  <a:lnTo>
                    <a:pt x="1214" y="3056"/>
                  </a:lnTo>
                  <a:lnTo>
                    <a:pt x="1206" y="3032"/>
                  </a:lnTo>
                  <a:lnTo>
                    <a:pt x="1199" y="3008"/>
                  </a:lnTo>
                  <a:lnTo>
                    <a:pt x="1186" y="2959"/>
                  </a:lnTo>
                  <a:lnTo>
                    <a:pt x="1173" y="2909"/>
                  </a:lnTo>
                  <a:lnTo>
                    <a:pt x="1167" y="2884"/>
                  </a:lnTo>
                  <a:lnTo>
                    <a:pt x="1162" y="2859"/>
                  </a:lnTo>
                  <a:lnTo>
                    <a:pt x="1156" y="2834"/>
                  </a:lnTo>
                  <a:lnTo>
                    <a:pt x="1152" y="2809"/>
                  </a:lnTo>
                  <a:lnTo>
                    <a:pt x="1148" y="2784"/>
                  </a:lnTo>
                  <a:lnTo>
                    <a:pt x="1144" y="2758"/>
                  </a:lnTo>
                  <a:lnTo>
                    <a:pt x="1142" y="2733"/>
                  </a:lnTo>
                  <a:lnTo>
                    <a:pt x="1139" y="2708"/>
                  </a:lnTo>
                  <a:lnTo>
                    <a:pt x="1138" y="2683"/>
                  </a:lnTo>
                  <a:lnTo>
                    <a:pt x="1137" y="2658"/>
                  </a:lnTo>
                  <a:lnTo>
                    <a:pt x="1137" y="2634"/>
                  </a:lnTo>
                  <a:lnTo>
                    <a:pt x="1137" y="2608"/>
                  </a:lnTo>
                  <a:lnTo>
                    <a:pt x="1139" y="2584"/>
                  </a:lnTo>
                  <a:lnTo>
                    <a:pt x="1142" y="2559"/>
                  </a:lnTo>
                  <a:lnTo>
                    <a:pt x="1144" y="2535"/>
                  </a:lnTo>
                  <a:lnTo>
                    <a:pt x="1149" y="2511"/>
                  </a:lnTo>
                  <a:lnTo>
                    <a:pt x="1154" y="2488"/>
                  </a:lnTo>
                  <a:lnTo>
                    <a:pt x="1160" y="2464"/>
                  </a:lnTo>
                  <a:lnTo>
                    <a:pt x="1167" y="2442"/>
                  </a:lnTo>
                  <a:lnTo>
                    <a:pt x="1175" y="2419"/>
                  </a:lnTo>
                  <a:lnTo>
                    <a:pt x="1186" y="2395"/>
                  </a:lnTo>
                  <a:lnTo>
                    <a:pt x="1198" y="2370"/>
                  </a:lnTo>
                  <a:lnTo>
                    <a:pt x="1212" y="2343"/>
                  </a:lnTo>
                  <a:lnTo>
                    <a:pt x="1229" y="2318"/>
                  </a:lnTo>
                  <a:lnTo>
                    <a:pt x="1247" y="2290"/>
                  </a:lnTo>
                  <a:lnTo>
                    <a:pt x="1266" y="2264"/>
                  </a:lnTo>
                  <a:lnTo>
                    <a:pt x="1288" y="2235"/>
                  </a:lnTo>
                  <a:lnTo>
                    <a:pt x="1311" y="2208"/>
                  </a:lnTo>
                  <a:lnTo>
                    <a:pt x="1335" y="2179"/>
                  </a:lnTo>
                  <a:lnTo>
                    <a:pt x="1360" y="2150"/>
                  </a:lnTo>
                  <a:lnTo>
                    <a:pt x="1386" y="2120"/>
                  </a:lnTo>
                  <a:lnTo>
                    <a:pt x="1414" y="2090"/>
                  </a:lnTo>
                  <a:lnTo>
                    <a:pt x="1470" y="2030"/>
                  </a:lnTo>
                  <a:lnTo>
                    <a:pt x="1532" y="1969"/>
                  </a:lnTo>
                  <a:lnTo>
                    <a:pt x="1594" y="1907"/>
                  </a:lnTo>
                  <a:lnTo>
                    <a:pt x="1658" y="1844"/>
                  </a:lnTo>
                  <a:lnTo>
                    <a:pt x="1786" y="1718"/>
                  </a:lnTo>
                  <a:lnTo>
                    <a:pt x="1850" y="1656"/>
                  </a:lnTo>
                  <a:lnTo>
                    <a:pt x="1911" y="1593"/>
                  </a:lnTo>
                  <a:lnTo>
                    <a:pt x="1941" y="1562"/>
                  </a:lnTo>
                  <a:lnTo>
                    <a:pt x="1970" y="1532"/>
                  </a:lnTo>
                  <a:lnTo>
                    <a:pt x="1998" y="1501"/>
                  </a:lnTo>
                  <a:lnTo>
                    <a:pt x="2026" y="1471"/>
                  </a:lnTo>
                  <a:lnTo>
                    <a:pt x="2054" y="1436"/>
                  </a:lnTo>
                  <a:lnTo>
                    <a:pt x="2079" y="1401"/>
                  </a:lnTo>
                  <a:lnTo>
                    <a:pt x="2091" y="1386"/>
                  </a:lnTo>
                  <a:lnTo>
                    <a:pt x="2102" y="1369"/>
                  </a:lnTo>
                  <a:lnTo>
                    <a:pt x="2112" y="1353"/>
                  </a:lnTo>
                  <a:lnTo>
                    <a:pt x="2123" y="1338"/>
                  </a:lnTo>
                  <a:lnTo>
                    <a:pt x="2141" y="1308"/>
                  </a:lnTo>
                  <a:lnTo>
                    <a:pt x="2156" y="1278"/>
                  </a:lnTo>
                  <a:lnTo>
                    <a:pt x="2169" y="1249"/>
                  </a:lnTo>
                  <a:lnTo>
                    <a:pt x="2174" y="1235"/>
                  </a:lnTo>
                  <a:lnTo>
                    <a:pt x="2178" y="1220"/>
                  </a:lnTo>
                  <a:lnTo>
                    <a:pt x="2182" y="1206"/>
                  </a:lnTo>
                  <a:lnTo>
                    <a:pt x="2186" y="1193"/>
                  </a:lnTo>
                  <a:lnTo>
                    <a:pt x="2187" y="1178"/>
                  </a:lnTo>
                  <a:lnTo>
                    <a:pt x="2189" y="1164"/>
                  </a:lnTo>
                  <a:lnTo>
                    <a:pt x="2189" y="1151"/>
                  </a:lnTo>
                  <a:lnTo>
                    <a:pt x="2189" y="1136"/>
                  </a:lnTo>
                  <a:lnTo>
                    <a:pt x="2189" y="1122"/>
                  </a:lnTo>
                  <a:lnTo>
                    <a:pt x="2187" y="1108"/>
                  </a:lnTo>
                  <a:lnTo>
                    <a:pt x="2184" y="1093"/>
                  </a:lnTo>
                  <a:lnTo>
                    <a:pt x="2182" y="1079"/>
                  </a:lnTo>
                  <a:lnTo>
                    <a:pt x="2177" y="1064"/>
                  </a:lnTo>
                  <a:lnTo>
                    <a:pt x="2172" y="1050"/>
                  </a:lnTo>
                  <a:lnTo>
                    <a:pt x="2168" y="1036"/>
                  </a:lnTo>
                  <a:lnTo>
                    <a:pt x="2160" y="1020"/>
                  </a:lnTo>
                  <a:lnTo>
                    <a:pt x="2153" y="1006"/>
                  </a:lnTo>
                  <a:lnTo>
                    <a:pt x="2145" y="990"/>
                  </a:lnTo>
                  <a:lnTo>
                    <a:pt x="2297" y="864"/>
                  </a:lnTo>
                  <a:lnTo>
                    <a:pt x="2312" y="877"/>
                  </a:lnTo>
                  <a:lnTo>
                    <a:pt x="2327" y="893"/>
                  </a:lnTo>
                  <a:lnTo>
                    <a:pt x="2342" y="908"/>
                  </a:lnTo>
                  <a:lnTo>
                    <a:pt x="2355" y="926"/>
                  </a:lnTo>
                  <a:lnTo>
                    <a:pt x="2369" y="944"/>
                  </a:lnTo>
                  <a:lnTo>
                    <a:pt x="2382" y="964"/>
                  </a:lnTo>
                  <a:lnTo>
                    <a:pt x="2394" y="984"/>
                  </a:lnTo>
                  <a:lnTo>
                    <a:pt x="2406" y="1006"/>
                  </a:lnTo>
                  <a:lnTo>
                    <a:pt x="2417" y="1028"/>
                  </a:lnTo>
                  <a:lnTo>
                    <a:pt x="2428" y="1051"/>
                  </a:lnTo>
                  <a:lnTo>
                    <a:pt x="2439" y="1074"/>
                  </a:lnTo>
                  <a:lnTo>
                    <a:pt x="2447" y="1098"/>
                  </a:lnTo>
                  <a:lnTo>
                    <a:pt x="2456" y="1123"/>
                  </a:lnTo>
                  <a:lnTo>
                    <a:pt x="2464" y="1148"/>
                  </a:lnTo>
                  <a:lnTo>
                    <a:pt x="2470" y="1174"/>
                  </a:lnTo>
                  <a:lnTo>
                    <a:pt x="2476" y="1200"/>
                  </a:lnTo>
                  <a:lnTo>
                    <a:pt x="2481" y="1225"/>
                  </a:lnTo>
                  <a:lnTo>
                    <a:pt x="2482" y="1238"/>
                  </a:lnTo>
                  <a:lnTo>
                    <a:pt x="2484" y="1251"/>
                  </a:lnTo>
                  <a:lnTo>
                    <a:pt x="2487" y="1278"/>
                  </a:lnTo>
                  <a:lnTo>
                    <a:pt x="2488" y="1304"/>
                  </a:lnTo>
                  <a:lnTo>
                    <a:pt x="2488" y="1331"/>
                  </a:lnTo>
                  <a:lnTo>
                    <a:pt x="2488" y="1357"/>
                  </a:lnTo>
                  <a:lnTo>
                    <a:pt x="2486" y="1383"/>
                  </a:lnTo>
                  <a:lnTo>
                    <a:pt x="2482" y="1410"/>
                  </a:lnTo>
                  <a:lnTo>
                    <a:pt x="2477" y="1435"/>
                  </a:lnTo>
                  <a:lnTo>
                    <a:pt x="2471" y="1461"/>
                  </a:lnTo>
                  <a:lnTo>
                    <a:pt x="2466" y="1473"/>
                  </a:lnTo>
                  <a:lnTo>
                    <a:pt x="2463" y="1485"/>
                  </a:lnTo>
                  <a:lnTo>
                    <a:pt x="2458" y="1499"/>
                  </a:lnTo>
                  <a:lnTo>
                    <a:pt x="2453" y="1511"/>
                  </a:lnTo>
                  <a:lnTo>
                    <a:pt x="2442" y="1535"/>
                  </a:lnTo>
                  <a:lnTo>
                    <a:pt x="2430" y="1557"/>
                  </a:lnTo>
                  <a:lnTo>
                    <a:pt x="2423" y="1569"/>
                  </a:lnTo>
                  <a:lnTo>
                    <a:pt x="2416" y="1580"/>
                  </a:lnTo>
                  <a:lnTo>
                    <a:pt x="2400" y="1602"/>
                  </a:lnTo>
                  <a:lnTo>
                    <a:pt x="2361" y="1653"/>
                  </a:lnTo>
                  <a:lnTo>
                    <a:pt x="2320" y="1703"/>
                  </a:lnTo>
                  <a:lnTo>
                    <a:pt x="2277" y="1752"/>
                  </a:lnTo>
                  <a:lnTo>
                    <a:pt x="2256" y="1777"/>
                  </a:lnTo>
                  <a:lnTo>
                    <a:pt x="2234" y="1801"/>
                  </a:lnTo>
                  <a:lnTo>
                    <a:pt x="2189" y="1851"/>
                  </a:lnTo>
                  <a:lnTo>
                    <a:pt x="2141" y="1903"/>
                  </a:lnTo>
                  <a:lnTo>
                    <a:pt x="2039" y="2013"/>
                  </a:lnTo>
                  <a:lnTo>
                    <a:pt x="1988" y="2069"/>
                  </a:lnTo>
                  <a:lnTo>
                    <a:pt x="1934" y="2124"/>
                  </a:lnTo>
                  <a:lnTo>
                    <a:pt x="1824" y="2236"/>
                  </a:lnTo>
                  <a:lnTo>
                    <a:pt x="1766" y="2298"/>
                  </a:lnTo>
                  <a:lnTo>
                    <a:pt x="1704" y="2362"/>
                  </a:lnTo>
                  <a:lnTo>
                    <a:pt x="1673" y="2397"/>
                  </a:lnTo>
                  <a:lnTo>
                    <a:pt x="1641" y="2433"/>
                  </a:lnTo>
                  <a:lnTo>
                    <a:pt x="1607" y="2472"/>
                  </a:lnTo>
                  <a:lnTo>
                    <a:pt x="1571" y="2511"/>
                  </a:lnTo>
                  <a:lnTo>
                    <a:pt x="1565" y="2520"/>
                  </a:lnTo>
                  <a:lnTo>
                    <a:pt x="1559" y="2527"/>
                  </a:lnTo>
                  <a:lnTo>
                    <a:pt x="1548" y="2545"/>
                  </a:lnTo>
                  <a:lnTo>
                    <a:pt x="1544" y="2553"/>
                  </a:lnTo>
                  <a:lnTo>
                    <a:pt x="1539" y="2562"/>
                  </a:lnTo>
                  <a:lnTo>
                    <a:pt x="1530" y="2581"/>
                  </a:lnTo>
                  <a:lnTo>
                    <a:pt x="1528" y="2590"/>
                  </a:lnTo>
                  <a:lnTo>
                    <a:pt x="1524" y="2600"/>
                  </a:lnTo>
                  <a:lnTo>
                    <a:pt x="1522" y="2610"/>
                  </a:lnTo>
                  <a:lnTo>
                    <a:pt x="1520" y="2620"/>
                  </a:lnTo>
                  <a:lnTo>
                    <a:pt x="1516" y="2641"/>
                  </a:lnTo>
                  <a:lnTo>
                    <a:pt x="1515" y="2652"/>
                  </a:lnTo>
                  <a:lnTo>
                    <a:pt x="1514" y="2662"/>
                  </a:lnTo>
                  <a:lnTo>
                    <a:pt x="1514" y="2684"/>
                  </a:lnTo>
                  <a:lnTo>
                    <a:pt x="1514" y="2707"/>
                  </a:lnTo>
                  <a:lnTo>
                    <a:pt x="1514" y="2730"/>
                  </a:lnTo>
                  <a:lnTo>
                    <a:pt x="1516" y="2752"/>
                  </a:lnTo>
                  <a:lnTo>
                    <a:pt x="1520" y="2775"/>
                  </a:lnTo>
                  <a:lnTo>
                    <a:pt x="1523" y="2799"/>
                  </a:lnTo>
                  <a:lnTo>
                    <a:pt x="1527" y="2822"/>
                  </a:lnTo>
                  <a:lnTo>
                    <a:pt x="1533" y="2846"/>
                  </a:lnTo>
                  <a:lnTo>
                    <a:pt x="1538" y="2870"/>
                  </a:lnTo>
                  <a:lnTo>
                    <a:pt x="1545" y="2894"/>
                  </a:lnTo>
                  <a:lnTo>
                    <a:pt x="1558" y="2941"/>
                  </a:lnTo>
                  <a:lnTo>
                    <a:pt x="1572" y="2987"/>
                  </a:lnTo>
                  <a:lnTo>
                    <a:pt x="1588" y="3033"/>
                  </a:lnTo>
                  <a:lnTo>
                    <a:pt x="1617" y="3118"/>
                  </a:lnTo>
                  <a:lnTo>
                    <a:pt x="1630" y="3157"/>
                  </a:lnTo>
                  <a:lnTo>
                    <a:pt x="1641" y="3193"/>
                  </a:lnTo>
                  <a:close/>
                  <a:moveTo>
                    <a:pt x="2080" y="3193"/>
                  </a:moveTo>
                  <a:lnTo>
                    <a:pt x="1755" y="3193"/>
                  </a:lnTo>
                  <a:lnTo>
                    <a:pt x="1749" y="3171"/>
                  </a:lnTo>
                  <a:lnTo>
                    <a:pt x="1743" y="3148"/>
                  </a:lnTo>
                  <a:lnTo>
                    <a:pt x="1730" y="3104"/>
                  </a:lnTo>
                  <a:lnTo>
                    <a:pt x="1702" y="3015"/>
                  </a:lnTo>
                  <a:lnTo>
                    <a:pt x="1688" y="2971"/>
                  </a:lnTo>
                  <a:lnTo>
                    <a:pt x="1676" y="2926"/>
                  </a:lnTo>
                  <a:lnTo>
                    <a:pt x="1670" y="2904"/>
                  </a:lnTo>
                  <a:lnTo>
                    <a:pt x="1665" y="2881"/>
                  </a:lnTo>
                  <a:lnTo>
                    <a:pt x="1660" y="2859"/>
                  </a:lnTo>
                  <a:lnTo>
                    <a:pt x="1656" y="2836"/>
                  </a:lnTo>
                  <a:lnTo>
                    <a:pt x="1653" y="2810"/>
                  </a:lnTo>
                  <a:lnTo>
                    <a:pt x="1649" y="2785"/>
                  </a:lnTo>
                  <a:lnTo>
                    <a:pt x="1648" y="2761"/>
                  </a:lnTo>
                  <a:lnTo>
                    <a:pt x="1647" y="2738"/>
                  </a:lnTo>
                  <a:lnTo>
                    <a:pt x="1647" y="2716"/>
                  </a:lnTo>
                  <a:lnTo>
                    <a:pt x="1648" y="2696"/>
                  </a:lnTo>
                  <a:lnTo>
                    <a:pt x="1650" y="2676"/>
                  </a:lnTo>
                  <a:lnTo>
                    <a:pt x="1654" y="2655"/>
                  </a:lnTo>
                  <a:lnTo>
                    <a:pt x="1656" y="2646"/>
                  </a:lnTo>
                  <a:lnTo>
                    <a:pt x="1660" y="2636"/>
                  </a:lnTo>
                  <a:lnTo>
                    <a:pt x="1667" y="2618"/>
                  </a:lnTo>
                  <a:lnTo>
                    <a:pt x="1671" y="2608"/>
                  </a:lnTo>
                  <a:lnTo>
                    <a:pt x="1676" y="2599"/>
                  </a:lnTo>
                  <a:lnTo>
                    <a:pt x="1686" y="2581"/>
                  </a:lnTo>
                  <a:lnTo>
                    <a:pt x="1698" y="2562"/>
                  </a:lnTo>
                  <a:lnTo>
                    <a:pt x="1713" y="2542"/>
                  </a:lnTo>
                  <a:lnTo>
                    <a:pt x="1728" y="2523"/>
                  </a:lnTo>
                  <a:lnTo>
                    <a:pt x="1748" y="2504"/>
                  </a:lnTo>
                  <a:lnTo>
                    <a:pt x="1762" y="2490"/>
                  </a:lnTo>
                  <a:lnTo>
                    <a:pt x="1778" y="2474"/>
                  </a:lnTo>
                  <a:lnTo>
                    <a:pt x="1812" y="2443"/>
                  </a:lnTo>
                  <a:lnTo>
                    <a:pt x="1850" y="2410"/>
                  </a:lnTo>
                  <a:lnTo>
                    <a:pt x="1892" y="2377"/>
                  </a:lnTo>
                  <a:lnTo>
                    <a:pt x="1935" y="2342"/>
                  </a:lnTo>
                  <a:lnTo>
                    <a:pt x="1979" y="2306"/>
                  </a:lnTo>
                  <a:lnTo>
                    <a:pt x="2070" y="2235"/>
                  </a:lnTo>
                  <a:lnTo>
                    <a:pt x="2159" y="2166"/>
                  </a:lnTo>
                  <a:lnTo>
                    <a:pt x="2200" y="2132"/>
                  </a:lnTo>
                  <a:lnTo>
                    <a:pt x="2238" y="2101"/>
                  </a:lnTo>
                  <a:lnTo>
                    <a:pt x="2273" y="2071"/>
                  </a:lnTo>
                  <a:lnTo>
                    <a:pt x="2303" y="2043"/>
                  </a:lnTo>
                  <a:lnTo>
                    <a:pt x="2330" y="2018"/>
                  </a:lnTo>
                  <a:lnTo>
                    <a:pt x="2339" y="2006"/>
                  </a:lnTo>
                  <a:lnTo>
                    <a:pt x="2349" y="1995"/>
                  </a:lnTo>
                  <a:lnTo>
                    <a:pt x="2355" y="1986"/>
                  </a:lnTo>
                  <a:lnTo>
                    <a:pt x="2362" y="1976"/>
                  </a:lnTo>
                  <a:lnTo>
                    <a:pt x="2367" y="1968"/>
                  </a:lnTo>
                  <a:lnTo>
                    <a:pt x="2372" y="1958"/>
                  </a:lnTo>
                  <a:lnTo>
                    <a:pt x="2376" y="1949"/>
                  </a:lnTo>
                  <a:lnTo>
                    <a:pt x="2380" y="1939"/>
                  </a:lnTo>
                  <a:lnTo>
                    <a:pt x="2382" y="1929"/>
                  </a:lnTo>
                  <a:lnTo>
                    <a:pt x="2385" y="1920"/>
                  </a:lnTo>
                  <a:lnTo>
                    <a:pt x="2387" y="1910"/>
                  </a:lnTo>
                  <a:lnTo>
                    <a:pt x="2390" y="1901"/>
                  </a:lnTo>
                  <a:lnTo>
                    <a:pt x="2392" y="1883"/>
                  </a:lnTo>
                  <a:lnTo>
                    <a:pt x="2392" y="1865"/>
                  </a:lnTo>
                  <a:lnTo>
                    <a:pt x="2392" y="1848"/>
                  </a:lnTo>
                  <a:lnTo>
                    <a:pt x="2391" y="1832"/>
                  </a:lnTo>
                  <a:lnTo>
                    <a:pt x="2390" y="1818"/>
                  </a:lnTo>
                  <a:lnTo>
                    <a:pt x="2387" y="1805"/>
                  </a:lnTo>
                  <a:lnTo>
                    <a:pt x="2385" y="1794"/>
                  </a:lnTo>
                  <a:lnTo>
                    <a:pt x="2381" y="1778"/>
                  </a:lnTo>
                  <a:lnTo>
                    <a:pt x="2379" y="1773"/>
                  </a:lnTo>
                  <a:lnTo>
                    <a:pt x="2454" y="1711"/>
                  </a:lnTo>
                  <a:lnTo>
                    <a:pt x="2529" y="1649"/>
                  </a:lnTo>
                  <a:lnTo>
                    <a:pt x="2546" y="1669"/>
                  </a:lnTo>
                  <a:lnTo>
                    <a:pt x="2553" y="1679"/>
                  </a:lnTo>
                  <a:lnTo>
                    <a:pt x="2561" y="1689"/>
                  </a:lnTo>
                  <a:lnTo>
                    <a:pt x="2574" y="1711"/>
                  </a:lnTo>
                  <a:lnTo>
                    <a:pt x="2582" y="1722"/>
                  </a:lnTo>
                  <a:lnTo>
                    <a:pt x="2588" y="1733"/>
                  </a:lnTo>
                  <a:lnTo>
                    <a:pt x="2600" y="1755"/>
                  </a:lnTo>
                  <a:lnTo>
                    <a:pt x="2609" y="1778"/>
                  </a:lnTo>
                  <a:lnTo>
                    <a:pt x="2619" y="1801"/>
                  </a:lnTo>
                  <a:lnTo>
                    <a:pt x="2626" y="1824"/>
                  </a:lnTo>
                  <a:lnTo>
                    <a:pt x="2633" y="1847"/>
                  </a:lnTo>
                  <a:lnTo>
                    <a:pt x="2638" y="1871"/>
                  </a:lnTo>
                  <a:lnTo>
                    <a:pt x="2643" y="1893"/>
                  </a:lnTo>
                  <a:lnTo>
                    <a:pt x="2645" y="1917"/>
                  </a:lnTo>
                  <a:lnTo>
                    <a:pt x="2648" y="1940"/>
                  </a:lnTo>
                  <a:lnTo>
                    <a:pt x="2649" y="1963"/>
                  </a:lnTo>
                  <a:lnTo>
                    <a:pt x="2649" y="1986"/>
                  </a:lnTo>
                  <a:lnTo>
                    <a:pt x="2649" y="2009"/>
                  </a:lnTo>
                  <a:lnTo>
                    <a:pt x="2646" y="2031"/>
                  </a:lnTo>
                  <a:lnTo>
                    <a:pt x="2644" y="2053"/>
                  </a:lnTo>
                  <a:lnTo>
                    <a:pt x="2640" y="2075"/>
                  </a:lnTo>
                  <a:lnTo>
                    <a:pt x="2636" y="2096"/>
                  </a:lnTo>
                  <a:lnTo>
                    <a:pt x="2631" y="2116"/>
                  </a:lnTo>
                  <a:lnTo>
                    <a:pt x="2625" y="2137"/>
                  </a:lnTo>
                  <a:lnTo>
                    <a:pt x="2618" y="2157"/>
                  </a:lnTo>
                  <a:lnTo>
                    <a:pt x="2609" y="2175"/>
                  </a:lnTo>
                  <a:lnTo>
                    <a:pt x="2601" y="2194"/>
                  </a:lnTo>
                  <a:lnTo>
                    <a:pt x="2592" y="2211"/>
                  </a:lnTo>
                  <a:lnTo>
                    <a:pt x="2583" y="2228"/>
                  </a:lnTo>
                  <a:lnTo>
                    <a:pt x="2572" y="2244"/>
                  </a:lnTo>
                  <a:lnTo>
                    <a:pt x="2561" y="2258"/>
                  </a:lnTo>
                  <a:lnTo>
                    <a:pt x="2549" y="2272"/>
                  </a:lnTo>
                  <a:lnTo>
                    <a:pt x="2537" y="2284"/>
                  </a:lnTo>
                  <a:lnTo>
                    <a:pt x="2530" y="2290"/>
                  </a:lnTo>
                  <a:lnTo>
                    <a:pt x="2524" y="2296"/>
                  </a:lnTo>
                  <a:lnTo>
                    <a:pt x="2429" y="2377"/>
                  </a:lnTo>
                  <a:lnTo>
                    <a:pt x="2309" y="2480"/>
                  </a:lnTo>
                  <a:lnTo>
                    <a:pt x="2277" y="2508"/>
                  </a:lnTo>
                  <a:lnTo>
                    <a:pt x="2244" y="2536"/>
                  </a:lnTo>
                  <a:lnTo>
                    <a:pt x="2181" y="2594"/>
                  </a:lnTo>
                  <a:lnTo>
                    <a:pt x="2150" y="2623"/>
                  </a:lnTo>
                  <a:lnTo>
                    <a:pt x="2120" y="2650"/>
                  </a:lnTo>
                  <a:lnTo>
                    <a:pt x="2090" y="2679"/>
                  </a:lnTo>
                  <a:lnTo>
                    <a:pt x="2062" y="2706"/>
                  </a:lnTo>
                  <a:lnTo>
                    <a:pt x="2037" y="2732"/>
                  </a:lnTo>
                  <a:lnTo>
                    <a:pt x="2026" y="2744"/>
                  </a:lnTo>
                  <a:lnTo>
                    <a:pt x="2018" y="2755"/>
                  </a:lnTo>
                  <a:lnTo>
                    <a:pt x="2009" y="2764"/>
                  </a:lnTo>
                  <a:lnTo>
                    <a:pt x="2003" y="2774"/>
                  </a:lnTo>
                  <a:lnTo>
                    <a:pt x="1998" y="2784"/>
                  </a:lnTo>
                  <a:lnTo>
                    <a:pt x="1995" y="2793"/>
                  </a:lnTo>
                  <a:lnTo>
                    <a:pt x="1994" y="2798"/>
                  </a:lnTo>
                  <a:lnTo>
                    <a:pt x="1994" y="2803"/>
                  </a:lnTo>
                  <a:lnTo>
                    <a:pt x="1992" y="2814"/>
                  </a:lnTo>
                  <a:lnTo>
                    <a:pt x="1992" y="2827"/>
                  </a:lnTo>
                  <a:lnTo>
                    <a:pt x="1994" y="2840"/>
                  </a:lnTo>
                  <a:lnTo>
                    <a:pt x="1995" y="2854"/>
                  </a:lnTo>
                  <a:lnTo>
                    <a:pt x="1998" y="2872"/>
                  </a:lnTo>
                  <a:lnTo>
                    <a:pt x="2007" y="2912"/>
                  </a:lnTo>
                  <a:lnTo>
                    <a:pt x="2025" y="2986"/>
                  </a:lnTo>
                  <a:lnTo>
                    <a:pt x="2044" y="3063"/>
                  </a:lnTo>
                  <a:lnTo>
                    <a:pt x="2063" y="3134"/>
                  </a:lnTo>
                  <a:lnTo>
                    <a:pt x="2080" y="3193"/>
                  </a:lnTo>
                  <a:close/>
                  <a:moveTo>
                    <a:pt x="657" y="2306"/>
                  </a:moveTo>
                  <a:lnTo>
                    <a:pt x="641" y="2282"/>
                  </a:lnTo>
                  <a:lnTo>
                    <a:pt x="626" y="2259"/>
                  </a:lnTo>
                  <a:lnTo>
                    <a:pt x="612" y="2235"/>
                  </a:lnTo>
                  <a:lnTo>
                    <a:pt x="599" y="2211"/>
                  </a:lnTo>
                  <a:lnTo>
                    <a:pt x="587" y="2187"/>
                  </a:lnTo>
                  <a:lnTo>
                    <a:pt x="576" y="2163"/>
                  </a:lnTo>
                  <a:lnTo>
                    <a:pt x="567" y="2138"/>
                  </a:lnTo>
                  <a:lnTo>
                    <a:pt x="557" y="2114"/>
                  </a:lnTo>
                  <a:lnTo>
                    <a:pt x="549" y="2089"/>
                  </a:lnTo>
                  <a:lnTo>
                    <a:pt x="542" y="2064"/>
                  </a:lnTo>
                  <a:lnTo>
                    <a:pt x="536" y="2037"/>
                  </a:lnTo>
                  <a:lnTo>
                    <a:pt x="533" y="2024"/>
                  </a:lnTo>
                  <a:lnTo>
                    <a:pt x="531" y="2011"/>
                  </a:lnTo>
                  <a:lnTo>
                    <a:pt x="526" y="1983"/>
                  </a:lnTo>
                  <a:lnTo>
                    <a:pt x="521" y="1956"/>
                  </a:lnTo>
                  <a:lnTo>
                    <a:pt x="519" y="1926"/>
                  </a:lnTo>
                  <a:lnTo>
                    <a:pt x="516" y="1897"/>
                  </a:lnTo>
                  <a:lnTo>
                    <a:pt x="515" y="1880"/>
                  </a:lnTo>
                  <a:lnTo>
                    <a:pt x="515" y="1863"/>
                  </a:lnTo>
                  <a:lnTo>
                    <a:pt x="515" y="1847"/>
                  </a:lnTo>
                  <a:lnTo>
                    <a:pt x="515" y="1830"/>
                  </a:lnTo>
                  <a:lnTo>
                    <a:pt x="516" y="1813"/>
                  </a:lnTo>
                  <a:lnTo>
                    <a:pt x="518" y="1796"/>
                  </a:lnTo>
                  <a:lnTo>
                    <a:pt x="521" y="1764"/>
                  </a:lnTo>
                  <a:lnTo>
                    <a:pt x="526" y="1731"/>
                  </a:lnTo>
                  <a:lnTo>
                    <a:pt x="532" y="1699"/>
                  </a:lnTo>
                  <a:lnTo>
                    <a:pt x="539" y="1668"/>
                  </a:lnTo>
                  <a:lnTo>
                    <a:pt x="548" y="1637"/>
                  </a:lnTo>
                  <a:lnTo>
                    <a:pt x="557" y="1605"/>
                  </a:lnTo>
                  <a:lnTo>
                    <a:pt x="568" y="1574"/>
                  </a:lnTo>
                  <a:lnTo>
                    <a:pt x="580" y="1543"/>
                  </a:lnTo>
                  <a:lnTo>
                    <a:pt x="593" y="1513"/>
                  </a:lnTo>
                  <a:lnTo>
                    <a:pt x="608" y="1483"/>
                  </a:lnTo>
                  <a:lnTo>
                    <a:pt x="622" y="1453"/>
                  </a:lnTo>
                  <a:lnTo>
                    <a:pt x="638" y="1423"/>
                  </a:lnTo>
                  <a:lnTo>
                    <a:pt x="654" y="1394"/>
                  </a:lnTo>
                  <a:lnTo>
                    <a:pt x="671" y="1364"/>
                  </a:lnTo>
                  <a:lnTo>
                    <a:pt x="689" y="1335"/>
                  </a:lnTo>
                  <a:lnTo>
                    <a:pt x="707" y="1305"/>
                  </a:lnTo>
                  <a:lnTo>
                    <a:pt x="726" y="1277"/>
                  </a:lnTo>
                  <a:lnTo>
                    <a:pt x="766" y="1219"/>
                  </a:lnTo>
                  <a:lnTo>
                    <a:pt x="806" y="1163"/>
                  </a:lnTo>
                  <a:lnTo>
                    <a:pt x="848" y="1105"/>
                  </a:lnTo>
                  <a:lnTo>
                    <a:pt x="888" y="1049"/>
                  </a:lnTo>
                  <a:lnTo>
                    <a:pt x="930" y="991"/>
                  </a:lnTo>
                  <a:lnTo>
                    <a:pt x="971" y="935"/>
                  </a:lnTo>
                  <a:lnTo>
                    <a:pt x="1107" y="745"/>
                  </a:lnTo>
                  <a:lnTo>
                    <a:pt x="1168" y="658"/>
                  </a:lnTo>
                  <a:lnTo>
                    <a:pt x="1223" y="576"/>
                  </a:lnTo>
                  <a:lnTo>
                    <a:pt x="1248" y="538"/>
                  </a:lnTo>
                  <a:lnTo>
                    <a:pt x="1271" y="502"/>
                  </a:lnTo>
                  <a:lnTo>
                    <a:pt x="1292" y="468"/>
                  </a:lnTo>
                  <a:lnTo>
                    <a:pt x="1310" y="437"/>
                  </a:lnTo>
                  <a:lnTo>
                    <a:pt x="1325" y="408"/>
                  </a:lnTo>
                  <a:lnTo>
                    <a:pt x="1337" y="382"/>
                  </a:lnTo>
                  <a:lnTo>
                    <a:pt x="1342" y="370"/>
                  </a:lnTo>
                  <a:lnTo>
                    <a:pt x="1347" y="358"/>
                  </a:lnTo>
                  <a:lnTo>
                    <a:pt x="1350" y="347"/>
                  </a:lnTo>
                  <a:lnTo>
                    <a:pt x="1353" y="337"/>
                  </a:lnTo>
                  <a:lnTo>
                    <a:pt x="1355" y="323"/>
                  </a:lnTo>
                  <a:lnTo>
                    <a:pt x="1356" y="309"/>
                  </a:lnTo>
                  <a:lnTo>
                    <a:pt x="1356" y="294"/>
                  </a:lnTo>
                  <a:lnTo>
                    <a:pt x="1356" y="280"/>
                  </a:lnTo>
                  <a:lnTo>
                    <a:pt x="1355" y="265"/>
                  </a:lnTo>
                  <a:lnTo>
                    <a:pt x="1353" y="252"/>
                  </a:lnTo>
                  <a:lnTo>
                    <a:pt x="1350" y="238"/>
                  </a:lnTo>
                  <a:lnTo>
                    <a:pt x="1347" y="223"/>
                  </a:lnTo>
                  <a:lnTo>
                    <a:pt x="1344" y="210"/>
                  </a:lnTo>
                  <a:lnTo>
                    <a:pt x="1340" y="197"/>
                  </a:lnTo>
                  <a:lnTo>
                    <a:pt x="1331" y="172"/>
                  </a:lnTo>
                  <a:lnTo>
                    <a:pt x="1322" y="149"/>
                  </a:lnTo>
                  <a:lnTo>
                    <a:pt x="1313" y="129"/>
                  </a:lnTo>
                  <a:lnTo>
                    <a:pt x="1384" y="69"/>
                  </a:lnTo>
                  <a:lnTo>
                    <a:pt x="1436" y="25"/>
                  </a:lnTo>
                  <a:lnTo>
                    <a:pt x="1455" y="10"/>
                  </a:lnTo>
                  <a:lnTo>
                    <a:pt x="1467" y="0"/>
                  </a:lnTo>
                  <a:lnTo>
                    <a:pt x="1485" y="18"/>
                  </a:lnTo>
                  <a:lnTo>
                    <a:pt x="1502" y="36"/>
                  </a:lnTo>
                  <a:lnTo>
                    <a:pt x="1517" y="54"/>
                  </a:lnTo>
                  <a:lnTo>
                    <a:pt x="1533" y="73"/>
                  </a:lnTo>
                  <a:lnTo>
                    <a:pt x="1540" y="83"/>
                  </a:lnTo>
                  <a:lnTo>
                    <a:pt x="1546" y="93"/>
                  </a:lnTo>
                  <a:lnTo>
                    <a:pt x="1559" y="113"/>
                  </a:lnTo>
                  <a:lnTo>
                    <a:pt x="1571" y="133"/>
                  </a:lnTo>
                  <a:lnTo>
                    <a:pt x="1582" y="154"/>
                  </a:lnTo>
                  <a:lnTo>
                    <a:pt x="1592" y="174"/>
                  </a:lnTo>
                  <a:lnTo>
                    <a:pt x="1601" y="196"/>
                  </a:lnTo>
                  <a:lnTo>
                    <a:pt x="1608" y="217"/>
                  </a:lnTo>
                  <a:lnTo>
                    <a:pt x="1616" y="239"/>
                  </a:lnTo>
                  <a:lnTo>
                    <a:pt x="1622" y="262"/>
                  </a:lnTo>
                  <a:lnTo>
                    <a:pt x="1628" y="283"/>
                  </a:lnTo>
                  <a:lnTo>
                    <a:pt x="1631" y="306"/>
                  </a:lnTo>
                  <a:lnTo>
                    <a:pt x="1635" y="329"/>
                  </a:lnTo>
                  <a:lnTo>
                    <a:pt x="1637" y="351"/>
                  </a:lnTo>
                  <a:lnTo>
                    <a:pt x="1638" y="373"/>
                  </a:lnTo>
                  <a:lnTo>
                    <a:pt x="1640" y="396"/>
                  </a:lnTo>
                  <a:lnTo>
                    <a:pt x="1640" y="419"/>
                  </a:lnTo>
                  <a:lnTo>
                    <a:pt x="1638" y="442"/>
                  </a:lnTo>
                  <a:lnTo>
                    <a:pt x="1636" y="464"/>
                  </a:lnTo>
                  <a:lnTo>
                    <a:pt x="1634" y="486"/>
                  </a:lnTo>
                  <a:lnTo>
                    <a:pt x="1630" y="509"/>
                  </a:lnTo>
                  <a:lnTo>
                    <a:pt x="1626" y="530"/>
                  </a:lnTo>
                  <a:lnTo>
                    <a:pt x="1622" y="553"/>
                  </a:lnTo>
                  <a:lnTo>
                    <a:pt x="1616" y="575"/>
                  </a:lnTo>
                  <a:lnTo>
                    <a:pt x="1610" y="596"/>
                  </a:lnTo>
                  <a:lnTo>
                    <a:pt x="1602" y="617"/>
                  </a:lnTo>
                  <a:lnTo>
                    <a:pt x="1594" y="638"/>
                  </a:lnTo>
                  <a:lnTo>
                    <a:pt x="1586" y="659"/>
                  </a:lnTo>
                  <a:lnTo>
                    <a:pt x="1577" y="679"/>
                  </a:lnTo>
                  <a:lnTo>
                    <a:pt x="1566" y="702"/>
                  </a:lnTo>
                  <a:lnTo>
                    <a:pt x="1554" y="725"/>
                  </a:lnTo>
                  <a:lnTo>
                    <a:pt x="1541" y="748"/>
                  </a:lnTo>
                  <a:lnTo>
                    <a:pt x="1528" y="770"/>
                  </a:lnTo>
                  <a:lnTo>
                    <a:pt x="1515" y="793"/>
                  </a:lnTo>
                  <a:lnTo>
                    <a:pt x="1500" y="817"/>
                  </a:lnTo>
                  <a:lnTo>
                    <a:pt x="1469" y="865"/>
                  </a:lnTo>
                  <a:lnTo>
                    <a:pt x="1437" y="913"/>
                  </a:lnTo>
                  <a:lnTo>
                    <a:pt x="1402" y="962"/>
                  </a:lnTo>
                  <a:lnTo>
                    <a:pt x="1366" y="1012"/>
                  </a:lnTo>
                  <a:lnTo>
                    <a:pt x="1328" y="1061"/>
                  </a:lnTo>
                  <a:lnTo>
                    <a:pt x="1250" y="1163"/>
                  </a:lnTo>
                  <a:lnTo>
                    <a:pt x="1168" y="1265"/>
                  </a:lnTo>
                  <a:lnTo>
                    <a:pt x="1086" y="1369"/>
                  </a:lnTo>
                  <a:lnTo>
                    <a:pt x="1047" y="1422"/>
                  </a:lnTo>
                  <a:lnTo>
                    <a:pt x="1007" y="1475"/>
                  </a:lnTo>
                  <a:lnTo>
                    <a:pt x="968" y="1527"/>
                  </a:lnTo>
                  <a:lnTo>
                    <a:pt x="930" y="1580"/>
                  </a:lnTo>
                  <a:lnTo>
                    <a:pt x="893" y="1633"/>
                  </a:lnTo>
                  <a:lnTo>
                    <a:pt x="858" y="1686"/>
                  </a:lnTo>
                  <a:lnTo>
                    <a:pt x="826" y="1739"/>
                  </a:lnTo>
                  <a:lnTo>
                    <a:pt x="810" y="1765"/>
                  </a:lnTo>
                  <a:lnTo>
                    <a:pt x="795" y="1791"/>
                  </a:lnTo>
                  <a:lnTo>
                    <a:pt x="780" y="1818"/>
                  </a:lnTo>
                  <a:lnTo>
                    <a:pt x="766" y="1844"/>
                  </a:lnTo>
                  <a:lnTo>
                    <a:pt x="753" y="1871"/>
                  </a:lnTo>
                  <a:lnTo>
                    <a:pt x="741" y="1897"/>
                  </a:lnTo>
                  <a:lnTo>
                    <a:pt x="729" y="1923"/>
                  </a:lnTo>
                  <a:lnTo>
                    <a:pt x="718" y="1950"/>
                  </a:lnTo>
                  <a:lnTo>
                    <a:pt x="707" y="1975"/>
                  </a:lnTo>
                  <a:lnTo>
                    <a:pt x="698" y="2001"/>
                  </a:lnTo>
                  <a:lnTo>
                    <a:pt x="689" y="2028"/>
                  </a:lnTo>
                  <a:lnTo>
                    <a:pt x="681" y="2053"/>
                  </a:lnTo>
                  <a:lnTo>
                    <a:pt x="674" y="2079"/>
                  </a:lnTo>
                  <a:lnTo>
                    <a:pt x="668" y="2104"/>
                  </a:lnTo>
                  <a:lnTo>
                    <a:pt x="663" y="2130"/>
                  </a:lnTo>
                  <a:lnTo>
                    <a:pt x="659" y="2156"/>
                  </a:lnTo>
                  <a:lnTo>
                    <a:pt x="656" y="2181"/>
                  </a:lnTo>
                  <a:lnTo>
                    <a:pt x="653" y="2206"/>
                  </a:lnTo>
                  <a:lnTo>
                    <a:pt x="653" y="2232"/>
                  </a:lnTo>
                  <a:lnTo>
                    <a:pt x="653" y="2257"/>
                  </a:lnTo>
                  <a:lnTo>
                    <a:pt x="654" y="2282"/>
                  </a:lnTo>
                  <a:lnTo>
                    <a:pt x="657" y="2306"/>
                  </a:lnTo>
                  <a:close/>
                  <a:moveTo>
                    <a:pt x="1857" y="7179"/>
                  </a:moveTo>
                  <a:lnTo>
                    <a:pt x="1308" y="7179"/>
                  </a:lnTo>
                  <a:lnTo>
                    <a:pt x="1308" y="6458"/>
                  </a:lnTo>
                  <a:lnTo>
                    <a:pt x="1308" y="5737"/>
                  </a:lnTo>
                  <a:lnTo>
                    <a:pt x="1308" y="5016"/>
                  </a:lnTo>
                  <a:lnTo>
                    <a:pt x="1308" y="4296"/>
                  </a:lnTo>
                  <a:lnTo>
                    <a:pt x="1316" y="4299"/>
                  </a:lnTo>
                  <a:lnTo>
                    <a:pt x="1354" y="4308"/>
                  </a:lnTo>
                  <a:lnTo>
                    <a:pt x="1390" y="4318"/>
                  </a:lnTo>
                  <a:lnTo>
                    <a:pt x="1425" y="4326"/>
                  </a:lnTo>
                  <a:lnTo>
                    <a:pt x="1458" y="4332"/>
                  </a:lnTo>
                  <a:lnTo>
                    <a:pt x="1491" y="4337"/>
                  </a:lnTo>
                  <a:lnTo>
                    <a:pt x="1506" y="4340"/>
                  </a:lnTo>
                  <a:lnTo>
                    <a:pt x="1522" y="4342"/>
                  </a:lnTo>
                  <a:lnTo>
                    <a:pt x="1552" y="4344"/>
                  </a:lnTo>
                  <a:lnTo>
                    <a:pt x="1582" y="4346"/>
                  </a:lnTo>
                  <a:lnTo>
                    <a:pt x="1613" y="4346"/>
                  </a:lnTo>
                  <a:lnTo>
                    <a:pt x="1643" y="4343"/>
                  </a:lnTo>
                  <a:lnTo>
                    <a:pt x="1674" y="4340"/>
                  </a:lnTo>
                  <a:lnTo>
                    <a:pt x="1707" y="4335"/>
                  </a:lnTo>
                  <a:lnTo>
                    <a:pt x="1722" y="4332"/>
                  </a:lnTo>
                  <a:lnTo>
                    <a:pt x="1739" y="4329"/>
                  </a:lnTo>
                  <a:lnTo>
                    <a:pt x="1774" y="4320"/>
                  </a:lnTo>
                  <a:lnTo>
                    <a:pt x="1811" y="4311"/>
                  </a:lnTo>
                  <a:lnTo>
                    <a:pt x="1850" y="4299"/>
                  </a:lnTo>
                  <a:lnTo>
                    <a:pt x="1857" y="4296"/>
                  </a:lnTo>
                  <a:lnTo>
                    <a:pt x="1857" y="5016"/>
                  </a:lnTo>
                  <a:lnTo>
                    <a:pt x="1857" y="5737"/>
                  </a:lnTo>
                  <a:lnTo>
                    <a:pt x="1857" y="6458"/>
                  </a:lnTo>
                  <a:lnTo>
                    <a:pt x="1857" y="7179"/>
                  </a:lnTo>
                  <a:close/>
                  <a:moveTo>
                    <a:pt x="1582" y="4163"/>
                  </a:moveTo>
                  <a:lnTo>
                    <a:pt x="1548" y="4163"/>
                  </a:lnTo>
                  <a:lnTo>
                    <a:pt x="1515" y="4162"/>
                  </a:lnTo>
                  <a:lnTo>
                    <a:pt x="1482" y="4161"/>
                  </a:lnTo>
                  <a:lnTo>
                    <a:pt x="1449" y="4158"/>
                  </a:lnTo>
                  <a:lnTo>
                    <a:pt x="1416" y="4156"/>
                  </a:lnTo>
                  <a:lnTo>
                    <a:pt x="1384" y="4152"/>
                  </a:lnTo>
                  <a:lnTo>
                    <a:pt x="1352" y="4149"/>
                  </a:lnTo>
                  <a:lnTo>
                    <a:pt x="1320" y="4144"/>
                  </a:lnTo>
                  <a:lnTo>
                    <a:pt x="1288" y="4139"/>
                  </a:lnTo>
                  <a:lnTo>
                    <a:pt x="1257" y="4134"/>
                  </a:lnTo>
                  <a:lnTo>
                    <a:pt x="1226" y="4128"/>
                  </a:lnTo>
                  <a:lnTo>
                    <a:pt x="1194" y="4121"/>
                  </a:lnTo>
                  <a:lnTo>
                    <a:pt x="1163" y="4114"/>
                  </a:lnTo>
                  <a:lnTo>
                    <a:pt x="1133" y="4107"/>
                  </a:lnTo>
                  <a:lnTo>
                    <a:pt x="1103" y="4098"/>
                  </a:lnTo>
                  <a:lnTo>
                    <a:pt x="1073" y="4090"/>
                  </a:lnTo>
                  <a:lnTo>
                    <a:pt x="1043" y="4082"/>
                  </a:lnTo>
                  <a:lnTo>
                    <a:pt x="1014" y="4072"/>
                  </a:lnTo>
                  <a:lnTo>
                    <a:pt x="984" y="4062"/>
                  </a:lnTo>
                  <a:lnTo>
                    <a:pt x="956" y="4052"/>
                  </a:lnTo>
                  <a:lnTo>
                    <a:pt x="899" y="4030"/>
                  </a:lnTo>
                  <a:lnTo>
                    <a:pt x="870" y="4018"/>
                  </a:lnTo>
                  <a:lnTo>
                    <a:pt x="843" y="4006"/>
                  </a:lnTo>
                  <a:lnTo>
                    <a:pt x="815" y="3993"/>
                  </a:lnTo>
                  <a:lnTo>
                    <a:pt x="789" y="3981"/>
                  </a:lnTo>
                  <a:lnTo>
                    <a:pt x="735" y="3953"/>
                  </a:lnTo>
                  <a:lnTo>
                    <a:pt x="683" y="3926"/>
                  </a:lnTo>
                  <a:lnTo>
                    <a:pt x="657" y="3911"/>
                  </a:lnTo>
                  <a:lnTo>
                    <a:pt x="632" y="3896"/>
                  </a:lnTo>
                  <a:lnTo>
                    <a:pt x="582" y="3866"/>
                  </a:lnTo>
                  <a:lnTo>
                    <a:pt x="557" y="3849"/>
                  </a:lnTo>
                  <a:lnTo>
                    <a:pt x="533" y="3833"/>
                  </a:lnTo>
                  <a:lnTo>
                    <a:pt x="510" y="3816"/>
                  </a:lnTo>
                  <a:lnTo>
                    <a:pt x="486" y="3800"/>
                  </a:lnTo>
                  <a:lnTo>
                    <a:pt x="464" y="3783"/>
                  </a:lnTo>
                  <a:lnTo>
                    <a:pt x="441" y="3766"/>
                  </a:lnTo>
                  <a:lnTo>
                    <a:pt x="396" y="3730"/>
                  </a:lnTo>
                  <a:lnTo>
                    <a:pt x="353" y="3694"/>
                  </a:lnTo>
                  <a:lnTo>
                    <a:pt x="312" y="3657"/>
                  </a:lnTo>
                  <a:lnTo>
                    <a:pt x="292" y="3639"/>
                  </a:lnTo>
                  <a:lnTo>
                    <a:pt x="272" y="3620"/>
                  </a:lnTo>
                  <a:lnTo>
                    <a:pt x="252" y="3601"/>
                  </a:lnTo>
                  <a:lnTo>
                    <a:pt x="233" y="3581"/>
                  </a:lnTo>
                  <a:lnTo>
                    <a:pt x="196" y="3542"/>
                  </a:lnTo>
                  <a:lnTo>
                    <a:pt x="161" y="3503"/>
                  </a:lnTo>
                  <a:lnTo>
                    <a:pt x="143" y="3483"/>
                  </a:lnTo>
                  <a:lnTo>
                    <a:pt x="126" y="3463"/>
                  </a:lnTo>
                  <a:lnTo>
                    <a:pt x="94" y="3423"/>
                  </a:lnTo>
                  <a:lnTo>
                    <a:pt x="63" y="3382"/>
                  </a:lnTo>
                  <a:lnTo>
                    <a:pt x="34" y="3341"/>
                  </a:lnTo>
                  <a:lnTo>
                    <a:pt x="20" y="3321"/>
                  </a:lnTo>
                  <a:lnTo>
                    <a:pt x="6" y="3301"/>
                  </a:lnTo>
                  <a:lnTo>
                    <a:pt x="0" y="3291"/>
                  </a:lnTo>
                  <a:lnTo>
                    <a:pt x="791" y="3291"/>
                  </a:lnTo>
                  <a:lnTo>
                    <a:pt x="1582" y="3291"/>
                  </a:lnTo>
                  <a:lnTo>
                    <a:pt x="2373" y="3291"/>
                  </a:lnTo>
                  <a:lnTo>
                    <a:pt x="3164" y="3291"/>
                  </a:lnTo>
                  <a:lnTo>
                    <a:pt x="3158" y="3299"/>
                  </a:lnTo>
                  <a:lnTo>
                    <a:pt x="3125" y="3350"/>
                  </a:lnTo>
                  <a:lnTo>
                    <a:pt x="3092" y="3399"/>
                  </a:lnTo>
                  <a:lnTo>
                    <a:pt x="3074" y="3423"/>
                  </a:lnTo>
                  <a:lnTo>
                    <a:pt x="3056" y="3447"/>
                  </a:lnTo>
                  <a:lnTo>
                    <a:pt x="3020" y="3493"/>
                  </a:lnTo>
                  <a:lnTo>
                    <a:pt x="3000" y="3515"/>
                  </a:lnTo>
                  <a:lnTo>
                    <a:pt x="2981" y="3538"/>
                  </a:lnTo>
                  <a:lnTo>
                    <a:pt x="2943" y="3581"/>
                  </a:lnTo>
                  <a:lnTo>
                    <a:pt x="2922" y="3603"/>
                  </a:lnTo>
                  <a:lnTo>
                    <a:pt x="2902" y="3623"/>
                  </a:lnTo>
                  <a:lnTo>
                    <a:pt x="2882" y="3644"/>
                  </a:lnTo>
                  <a:lnTo>
                    <a:pt x="2861" y="3664"/>
                  </a:lnTo>
                  <a:lnTo>
                    <a:pt x="2818" y="3704"/>
                  </a:lnTo>
                  <a:lnTo>
                    <a:pt x="2796" y="3722"/>
                  </a:lnTo>
                  <a:lnTo>
                    <a:pt x="2774" y="3741"/>
                  </a:lnTo>
                  <a:lnTo>
                    <a:pt x="2752" y="3759"/>
                  </a:lnTo>
                  <a:lnTo>
                    <a:pt x="2729" y="3777"/>
                  </a:lnTo>
                  <a:lnTo>
                    <a:pt x="2684" y="3812"/>
                  </a:lnTo>
                  <a:lnTo>
                    <a:pt x="2660" y="3828"/>
                  </a:lnTo>
                  <a:lnTo>
                    <a:pt x="2637" y="3845"/>
                  </a:lnTo>
                  <a:lnTo>
                    <a:pt x="2588" y="3876"/>
                  </a:lnTo>
                  <a:lnTo>
                    <a:pt x="2564" y="3892"/>
                  </a:lnTo>
                  <a:lnTo>
                    <a:pt x="2540" y="3906"/>
                  </a:lnTo>
                  <a:lnTo>
                    <a:pt x="2514" y="3921"/>
                  </a:lnTo>
                  <a:lnTo>
                    <a:pt x="2489" y="3935"/>
                  </a:lnTo>
                  <a:lnTo>
                    <a:pt x="2464" y="3950"/>
                  </a:lnTo>
                  <a:lnTo>
                    <a:pt x="2439" y="3963"/>
                  </a:lnTo>
                  <a:lnTo>
                    <a:pt x="2386" y="3988"/>
                  </a:lnTo>
                  <a:lnTo>
                    <a:pt x="2361" y="4000"/>
                  </a:lnTo>
                  <a:lnTo>
                    <a:pt x="2333" y="4012"/>
                  </a:lnTo>
                  <a:lnTo>
                    <a:pt x="2280" y="4034"/>
                  </a:lnTo>
                  <a:lnTo>
                    <a:pt x="2253" y="4044"/>
                  </a:lnTo>
                  <a:lnTo>
                    <a:pt x="2226" y="4054"/>
                  </a:lnTo>
                  <a:lnTo>
                    <a:pt x="2199" y="4064"/>
                  </a:lnTo>
                  <a:lnTo>
                    <a:pt x="2171" y="4073"/>
                  </a:lnTo>
                  <a:lnTo>
                    <a:pt x="2115" y="4090"/>
                  </a:lnTo>
                  <a:lnTo>
                    <a:pt x="2087" y="4097"/>
                  </a:lnTo>
                  <a:lnTo>
                    <a:pt x="2058" y="4106"/>
                  </a:lnTo>
                  <a:lnTo>
                    <a:pt x="2030" y="4112"/>
                  </a:lnTo>
                  <a:lnTo>
                    <a:pt x="2001" y="4119"/>
                  </a:lnTo>
                  <a:lnTo>
                    <a:pt x="1943" y="4131"/>
                  </a:lnTo>
                  <a:lnTo>
                    <a:pt x="1884" y="4140"/>
                  </a:lnTo>
                  <a:lnTo>
                    <a:pt x="1824" y="4149"/>
                  </a:lnTo>
                  <a:lnTo>
                    <a:pt x="1766" y="4155"/>
                  </a:lnTo>
                  <a:lnTo>
                    <a:pt x="1704" y="4160"/>
                  </a:lnTo>
                  <a:lnTo>
                    <a:pt x="1674" y="4162"/>
                  </a:lnTo>
                  <a:lnTo>
                    <a:pt x="1643" y="4163"/>
                  </a:lnTo>
                  <a:lnTo>
                    <a:pt x="1582" y="4163"/>
                  </a:lnTo>
                  <a:close/>
                </a:path>
              </a:pathLst>
            </a:custGeom>
            <a:grpFill/>
            <a:ln w="6350">
              <a:noFill/>
              <a:round/>
              <a:headEnd/>
              <a:tailEnd/>
            </a:ln>
          </p:spPr>
          <p:txBody>
            <a:bodyPr vert="horz" wrap="square" lIns="91440" tIns="45720" rIns="91440" bIns="45720" numCol="1" anchor="t" anchorCtr="0" compatLnSpc="1">
              <a:prstTxWarp prst="textNoShape">
                <a:avLst/>
              </a:prstTxWarp>
            </a:bodyPr>
            <a:lstStyle/>
            <a:p>
              <a:endParaRPr lang="fi-FI"/>
            </a:p>
          </p:txBody>
        </p:sp>
        <p:sp>
          <p:nvSpPr>
            <p:cNvPr id="10" name="Freeform 7"/>
            <p:cNvSpPr>
              <a:spLocks noEditPoints="1"/>
            </p:cNvSpPr>
            <p:nvPr userDrawn="1"/>
          </p:nvSpPr>
          <p:spPr bwMode="auto">
            <a:xfrm>
              <a:off x="3613150" y="3232150"/>
              <a:ext cx="5405437" cy="485775"/>
            </a:xfrm>
            <a:custGeom>
              <a:avLst/>
              <a:gdLst>
                <a:gd name="T0" fmla="*/ 13472 w 13623"/>
                <a:gd name="T1" fmla="*/ 815 h 1226"/>
                <a:gd name="T2" fmla="*/ 13021 w 13623"/>
                <a:gd name="T3" fmla="*/ 303 h 1226"/>
                <a:gd name="T4" fmla="*/ 12990 w 13623"/>
                <a:gd name="T5" fmla="*/ 261 h 1226"/>
                <a:gd name="T6" fmla="*/ 13616 w 13623"/>
                <a:gd name="T7" fmla="*/ 682 h 1226"/>
                <a:gd name="T8" fmla="*/ 12888 w 13623"/>
                <a:gd name="T9" fmla="*/ 907 h 1226"/>
                <a:gd name="T10" fmla="*/ 230 w 13623"/>
                <a:gd name="T11" fmla="*/ 1058 h 1226"/>
                <a:gd name="T12" fmla="*/ 144 w 13623"/>
                <a:gd name="T13" fmla="*/ 1089 h 1226"/>
                <a:gd name="T14" fmla="*/ 669 w 13623"/>
                <a:gd name="T15" fmla="*/ 372 h 1226"/>
                <a:gd name="T16" fmla="*/ 855 w 13623"/>
                <a:gd name="T17" fmla="*/ 965 h 1226"/>
                <a:gd name="T18" fmla="*/ 436 w 13623"/>
                <a:gd name="T19" fmla="*/ 278 h 1226"/>
                <a:gd name="T20" fmla="*/ 1379 w 13623"/>
                <a:gd name="T21" fmla="*/ 343 h 1226"/>
                <a:gd name="T22" fmla="*/ 1597 w 13623"/>
                <a:gd name="T23" fmla="*/ 974 h 1226"/>
                <a:gd name="T24" fmla="*/ 2685 w 13623"/>
                <a:gd name="T25" fmla="*/ 1006 h 1226"/>
                <a:gd name="T26" fmla="*/ 1853 w 13623"/>
                <a:gd name="T27" fmla="*/ 1011 h 1226"/>
                <a:gd name="T28" fmla="*/ 2183 w 13623"/>
                <a:gd name="T29" fmla="*/ 28 h 1226"/>
                <a:gd name="T30" fmla="*/ 2380 w 13623"/>
                <a:gd name="T31" fmla="*/ 4 h 1226"/>
                <a:gd name="T32" fmla="*/ 2827 w 13623"/>
                <a:gd name="T33" fmla="*/ 935 h 1226"/>
                <a:gd name="T34" fmla="*/ 3124 w 13623"/>
                <a:gd name="T35" fmla="*/ 682 h 1226"/>
                <a:gd name="T36" fmla="*/ 2863 w 13623"/>
                <a:gd name="T37" fmla="*/ 246 h 1226"/>
                <a:gd name="T38" fmla="*/ 3018 w 13623"/>
                <a:gd name="T39" fmla="*/ 255 h 1226"/>
                <a:gd name="T40" fmla="*/ 3180 w 13623"/>
                <a:gd name="T41" fmla="*/ 586 h 1226"/>
                <a:gd name="T42" fmla="*/ 2868 w 13623"/>
                <a:gd name="T43" fmla="*/ 1022 h 1226"/>
                <a:gd name="T44" fmla="*/ 3993 w 13623"/>
                <a:gd name="T45" fmla="*/ 278 h 1226"/>
                <a:gd name="T46" fmla="*/ 3660 w 13623"/>
                <a:gd name="T47" fmla="*/ 1006 h 1226"/>
                <a:gd name="T48" fmla="*/ 3496 w 13623"/>
                <a:gd name="T49" fmla="*/ 229 h 1226"/>
                <a:gd name="T50" fmla="*/ 4541 w 13623"/>
                <a:gd name="T51" fmla="*/ 621 h 1226"/>
                <a:gd name="T52" fmla="*/ 4678 w 13623"/>
                <a:gd name="T53" fmla="*/ 975 h 1226"/>
                <a:gd name="T54" fmla="*/ 5068 w 13623"/>
                <a:gd name="T55" fmla="*/ 229 h 1226"/>
                <a:gd name="T56" fmla="*/ 5532 w 13623"/>
                <a:gd name="T57" fmla="*/ 813 h 1226"/>
                <a:gd name="T58" fmla="*/ 4957 w 13623"/>
                <a:gd name="T59" fmla="*/ 262 h 1226"/>
                <a:gd name="T60" fmla="*/ 6431 w 13623"/>
                <a:gd name="T61" fmla="*/ 1006 h 1226"/>
                <a:gd name="T62" fmla="*/ 5600 w 13623"/>
                <a:gd name="T63" fmla="*/ 1011 h 1226"/>
                <a:gd name="T64" fmla="*/ 5929 w 13623"/>
                <a:gd name="T65" fmla="*/ 28 h 1226"/>
                <a:gd name="T66" fmla="*/ 6126 w 13623"/>
                <a:gd name="T67" fmla="*/ 4 h 1226"/>
                <a:gd name="T68" fmla="*/ 6570 w 13623"/>
                <a:gd name="T69" fmla="*/ 964 h 1226"/>
                <a:gd name="T70" fmla="*/ 7206 w 13623"/>
                <a:gd name="T71" fmla="*/ 297 h 1226"/>
                <a:gd name="T72" fmla="*/ 7132 w 13623"/>
                <a:gd name="T73" fmla="*/ 961 h 1226"/>
                <a:gd name="T74" fmla="*/ 7961 w 13623"/>
                <a:gd name="T75" fmla="*/ 372 h 1226"/>
                <a:gd name="T76" fmla="*/ 8147 w 13623"/>
                <a:gd name="T77" fmla="*/ 965 h 1226"/>
                <a:gd name="T78" fmla="*/ 7728 w 13623"/>
                <a:gd name="T79" fmla="*/ 278 h 1226"/>
                <a:gd name="T80" fmla="*/ 9042 w 13623"/>
                <a:gd name="T81" fmla="*/ 875 h 1226"/>
                <a:gd name="T82" fmla="*/ 8557 w 13623"/>
                <a:gd name="T83" fmla="*/ 277 h 1226"/>
                <a:gd name="T84" fmla="*/ 9387 w 13623"/>
                <a:gd name="T85" fmla="*/ 959 h 1226"/>
                <a:gd name="T86" fmla="*/ 9237 w 13623"/>
                <a:gd name="T87" fmla="*/ 266 h 1226"/>
                <a:gd name="T88" fmla="*/ 9915 w 13623"/>
                <a:gd name="T89" fmla="*/ 211 h 1226"/>
                <a:gd name="T90" fmla="*/ 10274 w 13623"/>
                <a:gd name="T91" fmla="*/ 885 h 1226"/>
                <a:gd name="T92" fmla="*/ 9546 w 13623"/>
                <a:gd name="T93" fmla="*/ 693 h 1226"/>
                <a:gd name="T94" fmla="*/ 10183 w 13623"/>
                <a:gd name="T95" fmla="*/ 887 h 1226"/>
                <a:gd name="T96" fmla="*/ 9823 w 13623"/>
                <a:gd name="T97" fmla="*/ 277 h 1226"/>
                <a:gd name="T98" fmla="*/ 11042 w 13623"/>
                <a:gd name="T99" fmla="*/ 321 h 1226"/>
                <a:gd name="T100" fmla="*/ 10866 w 13623"/>
                <a:gd name="T101" fmla="*/ 582 h 1226"/>
                <a:gd name="T102" fmla="*/ 10647 w 13623"/>
                <a:gd name="T103" fmla="*/ 490 h 1226"/>
                <a:gd name="T104" fmla="*/ 10539 w 13623"/>
                <a:gd name="T105" fmla="*/ 330 h 1226"/>
                <a:gd name="T106" fmla="*/ 11333 w 13623"/>
                <a:gd name="T107" fmla="*/ 854 h 1226"/>
                <a:gd name="T108" fmla="*/ 11222 w 13623"/>
                <a:gd name="T109" fmla="*/ 301 h 1226"/>
                <a:gd name="T110" fmla="*/ 11865 w 13623"/>
                <a:gd name="T111" fmla="*/ 941 h 1226"/>
                <a:gd name="T112" fmla="*/ 11547 w 13623"/>
                <a:gd name="T113" fmla="*/ 560 h 1226"/>
                <a:gd name="T114" fmla="*/ 11936 w 13623"/>
                <a:gd name="T115" fmla="*/ 235 h 1226"/>
                <a:gd name="T116" fmla="*/ 11612 w 13623"/>
                <a:gd name="T117" fmla="*/ 375 h 1226"/>
                <a:gd name="T118" fmla="*/ 12032 w 13623"/>
                <a:gd name="T119" fmla="*/ 808 h 1226"/>
                <a:gd name="T120" fmla="*/ 12733 w 13623"/>
                <a:gd name="T121" fmla="*/ 225 h 1226"/>
                <a:gd name="T122" fmla="*/ 12522 w 13623"/>
                <a:gd name="T123" fmla="*/ 973 h 1226"/>
                <a:gd name="T124" fmla="*/ 12096 w 13623"/>
                <a:gd name="T125" fmla="*/ 408 h 1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3623" h="1226">
                  <a:moveTo>
                    <a:pt x="12901" y="589"/>
                  </a:moveTo>
                  <a:lnTo>
                    <a:pt x="12902" y="623"/>
                  </a:lnTo>
                  <a:lnTo>
                    <a:pt x="12907" y="658"/>
                  </a:lnTo>
                  <a:lnTo>
                    <a:pt x="12913" y="695"/>
                  </a:lnTo>
                  <a:lnTo>
                    <a:pt x="12922" y="734"/>
                  </a:lnTo>
                  <a:lnTo>
                    <a:pt x="12934" y="771"/>
                  </a:lnTo>
                  <a:lnTo>
                    <a:pt x="12950" y="806"/>
                  </a:lnTo>
                  <a:lnTo>
                    <a:pt x="12968" y="838"/>
                  </a:lnTo>
                  <a:lnTo>
                    <a:pt x="12988" y="867"/>
                  </a:lnTo>
                  <a:lnTo>
                    <a:pt x="13010" y="893"/>
                  </a:lnTo>
                  <a:lnTo>
                    <a:pt x="13035" y="916"/>
                  </a:lnTo>
                  <a:lnTo>
                    <a:pt x="13060" y="934"/>
                  </a:lnTo>
                  <a:lnTo>
                    <a:pt x="13088" y="950"/>
                  </a:lnTo>
                  <a:lnTo>
                    <a:pt x="13118" y="962"/>
                  </a:lnTo>
                  <a:lnTo>
                    <a:pt x="13149" y="970"/>
                  </a:lnTo>
                  <a:lnTo>
                    <a:pt x="13182" y="975"/>
                  </a:lnTo>
                  <a:lnTo>
                    <a:pt x="13218" y="977"/>
                  </a:lnTo>
                  <a:lnTo>
                    <a:pt x="13260" y="975"/>
                  </a:lnTo>
                  <a:lnTo>
                    <a:pt x="13298" y="968"/>
                  </a:lnTo>
                  <a:lnTo>
                    <a:pt x="13335" y="955"/>
                  </a:lnTo>
                  <a:lnTo>
                    <a:pt x="13370" y="938"/>
                  </a:lnTo>
                  <a:lnTo>
                    <a:pt x="13387" y="927"/>
                  </a:lnTo>
                  <a:lnTo>
                    <a:pt x="13401" y="915"/>
                  </a:lnTo>
                  <a:lnTo>
                    <a:pt x="13429" y="887"/>
                  </a:lnTo>
                  <a:lnTo>
                    <a:pt x="13453" y="855"/>
                  </a:lnTo>
                  <a:lnTo>
                    <a:pt x="13472" y="815"/>
                  </a:lnTo>
                  <a:lnTo>
                    <a:pt x="13488" y="773"/>
                  </a:lnTo>
                  <a:lnTo>
                    <a:pt x="13494" y="751"/>
                  </a:lnTo>
                  <a:lnTo>
                    <a:pt x="13498" y="728"/>
                  </a:lnTo>
                  <a:lnTo>
                    <a:pt x="13504" y="681"/>
                  </a:lnTo>
                  <a:lnTo>
                    <a:pt x="13507" y="631"/>
                  </a:lnTo>
                  <a:lnTo>
                    <a:pt x="13504" y="576"/>
                  </a:lnTo>
                  <a:lnTo>
                    <a:pt x="13501" y="549"/>
                  </a:lnTo>
                  <a:lnTo>
                    <a:pt x="13497" y="524"/>
                  </a:lnTo>
                  <a:lnTo>
                    <a:pt x="13484" y="475"/>
                  </a:lnTo>
                  <a:lnTo>
                    <a:pt x="13467" y="428"/>
                  </a:lnTo>
                  <a:lnTo>
                    <a:pt x="13444" y="386"/>
                  </a:lnTo>
                  <a:lnTo>
                    <a:pt x="13432" y="368"/>
                  </a:lnTo>
                  <a:lnTo>
                    <a:pt x="13418" y="350"/>
                  </a:lnTo>
                  <a:lnTo>
                    <a:pt x="13388" y="321"/>
                  </a:lnTo>
                  <a:lnTo>
                    <a:pt x="13353" y="297"/>
                  </a:lnTo>
                  <a:lnTo>
                    <a:pt x="13316" y="279"/>
                  </a:lnTo>
                  <a:lnTo>
                    <a:pt x="13276" y="266"/>
                  </a:lnTo>
                  <a:lnTo>
                    <a:pt x="13255" y="262"/>
                  </a:lnTo>
                  <a:lnTo>
                    <a:pt x="13234" y="259"/>
                  </a:lnTo>
                  <a:lnTo>
                    <a:pt x="13190" y="256"/>
                  </a:lnTo>
                  <a:lnTo>
                    <a:pt x="13158" y="258"/>
                  </a:lnTo>
                  <a:lnTo>
                    <a:pt x="13126" y="261"/>
                  </a:lnTo>
                  <a:lnTo>
                    <a:pt x="13098" y="268"/>
                  </a:lnTo>
                  <a:lnTo>
                    <a:pt x="13070" y="277"/>
                  </a:lnTo>
                  <a:lnTo>
                    <a:pt x="13045" y="289"/>
                  </a:lnTo>
                  <a:lnTo>
                    <a:pt x="13021" y="303"/>
                  </a:lnTo>
                  <a:lnTo>
                    <a:pt x="12998" y="321"/>
                  </a:lnTo>
                  <a:lnTo>
                    <a:pt x="12979" y="340"/>
                  </a:lnTo>
                  <a:lnTo>
                    <a:pt x="12960" y="363"/>
                  </a:lnTo>
                  <a:lnTo>
                    <a:pt x="12944" y="387"/>
                  </a:lnTo>
                  <a:lnTo>
                    <a:pt x="12931" y="415"/>
                  </a:lnTo>
                  <a:lnTo>
                    <a:pt x="12920" y="445"/>
                  </a:lnTo>
                  <a:lnTo>
                    <a:pt x="12912" y="477"/>
                  </a:lnTo>
                  <a:lnTo>
                    <a:pt x="12906" y="512"/>
                  </a:lnTo>
                  <a:lnTo>
                    <a:pt x="12902" y="549"/>
                  </a:lnTo>
                  <a:lnTo>
                    <a:pt x="12901" y="589"/>
                  </a:lnTo>
                  <a:close/>
                  <a:moveTo>
                    <a:pt x="12786" y="626"/>
                  </a:moveTo>
                  <a:lnTo>
                    <a:pt x="12787" y="585"/>
                  </a:lnTo>
                  <a:lnTo>
                    <a:pt x="12792" y="546"/>
                  </a:lnTo>
                  <a:lnTo>
                    <a:pt x="12799" y="507"/>
                  </a:lnTo>
                  <a:lnTo>
                    <a:pt x="12810" y="470"/>
                  </a:lnTo>
                  <a:lnTo>
                    <a:pt x="12816" y="453"/>
                  </a:lnTo>
                  <a:lnTo>
                    <a:pt x="12824" y="435"/>
                  </a:lnTo>
                  <a:lnTo>
                    <a:pt x="12832" y="418"/>
                  </a:lnTo>
                  <a:lnTo>
                    <a:pt x="12842" y="402"/>
                  </a:lnTo>
                  <a:lnTo>
                    <a:pt x="12864" y="369"/>
                  </a:lnTo>
                  <a:lnTo>
                    <a:pt x="12890" y="337"/>
                  </a:lnTo>
                  <a:lnTo>
                    <a:pt x="12906" y="322"/>
                  </a:lnTo>
                  <a:lnTo>
                    <a:pt x="12921" y="308"/>
                  </a:lnTo>
                  <a:lnTo>
                    <a:pt x="12937" y="296"/>
                  </a:lnTo>
                  <a:lnTo>
                    <a:pt x="12954" y="283"/>
                  </a:lnTo>
                  <a:lnTo>
                    <a:pt x="12990" y="261"/>
                  </a:lnTo>
                  <a:lnTo>
                    <a:pt x="13009" y="252"/>
                  </a:lnTo>
                  <a:lnTo>
                    <a:pt x="13029" y="243"/>
                  </a:lnTo>
                  <a:lnTo>
                    <a:pt x="13050" y="235"/>
                  </a:lnTo>
                  <a:lnTo>
                    <a:pt x="13070" y="228"/>
                  </a:lnTo>
                  <a:lnTo>
                    <a:pt x="13114" y="218"/>
                  </a:lnTo>
                  <a:lnTo>
                    <a:pt x="13161" y="211"/>
                  </a:lnTo>
                  <a:lnTo>
                    <a:pt x="13212" y="210"/>
                  </a:lnTo>
                  <a:lnTo>
                    <a:pt x="13257" y="211"/>
                  </a:lnTo>
                  <a:lnTo>
                    <a:pt x="13300" y="216"/>
                  </a:lnTo>
                  <a:lnTo>
                    <a:pt x="13342" y="224"/>
                  </a:lnTo>
                  <a:lnTo>
                    <a:pt x="13381" y="235"/>
                  </a:lnTo>
                  <a:lnTo>
                    <a:pt x="13417" y="249"/>
                  </a:lnTo>
                  <a:lnTo>
                    <a:pt x="13435" y="258"/>
                  </a:lnTo>
                  <a:lnTo>
                    <a:pt x="13452" y="267"/>
                  </a:lnTo>
                  <a:lnTo>
                    <a:pt x="13483" y="288"/>
                  </a:lnTo>
                  <a:lnTo>
                    <a:pt x="13512" y="312"/>
                  </a:lnTo>
                  <a:lnTo>
                    <a:pt x="13538" y="339"/>
                  </a:lnTo>
                  <a:lnTo>
                    <a:pt x="13561" y="368"/>
                  </a:lnTo>
                  <a:lnTo>
                    <a:pt x="13580" y="399"/>
                  </a:lnTo>
                  <a:lnTo>
                    <a:pt x="13596" y="433"/>
                  </a:lnTo>
                  <a:lnTo>
                    <a:pt x="13608" y="470"/>
                  </a:lnTo>
                  <a:lnTo>
                    <a:pt x="13616" y="508"/>
                  </a:lnTo>
                  <a:lnTo>
                    <a:pt x="13622" y="549"/>
                  </a:lnTo>
                  <a:lnTo>
                    <a:pt x="13623" y="592"/>
                  </a:lnTo>
                  <a:lnTo>
                    <a:pt x="13620" y="653"/>
                  </a:lnTo>
                  <a:lnTo>
                    <a:pt x="13616" y="682"/>
                  </a:lnTo>
                  <a:lnTo>
                    <a:pt x="13610" y="711"/>
                  </a:lnTo>
                  <a:lnTo>
                    <a:pt x="13593" y="765"/>
                  </a:lnTo>
                  <a:lnTo>
                    <a:pt x="13581" y="791"/>
                  </a:lnTo>
                  <a:lnTo>
                    <a:pt x="13569" y="817"/>
                  </a:lnTo>
                  <a:lnTo>
                    <a:pt x="13538" y="863"/>
                  </a:lnTo>
                  <a:lnTo>
                    <a:pt x="13521" y="885"/>
                  </a:lnTo>
                  <a:lnTo>
                    <a:pt x="13502" y="905"/>
                  </a:lnTo>
                  <a:lnTo>
                    <a:pt x="13482" y="923"/>
                  </a:lnTo>
                  <a:lnTo>
                    <a:pt x="13460" y="941"/>
                  </a:lnTo>
                  <a:lnTo>
                    <a:pt x="13436" y="957"/>
                  </a:lnTo>
                  <a:lnTo>
                    <a:pt x="13412" y="971"/>
                  </a:lnTo>
                  <a:lnTo>
                    <a:pt x="13386" y="985"/>
                  </a:lnTo>
                  <a:lnTo>
                    <a:pt x="13359" y="995"/>
                  </a:lnTo>
                  <a:lnTo>
                    <a:pt x="13332" y="1005"/>
                  </a:lnTo>
                  <a:lnTo>
                    <a:pt x="13304" y="1013"/>
                  </a:lnTo>
                  <a:lnTo>
                    <a:pt x="13274" y="1019"/>
                  </a:lnTo>
                  <a:lnTo>
                    <a:pt x="13244" y="1023"/>
                  </a:lnTo>
                  <a:lnTo>
                    <a:pt x="13183" y="1027"/>
                  </a:lnTo>
                  <a:lnTo>
                    <a:pt x="13138" y="1025"/>
                  </a:lnTo>
                  <a:lnTo>
                    <a:pt x="13096" y="1019"/>
                  </a:lnTo>
                  <a:lnTo>
                    <a:pt x="13056" y="1010"/>
                  </a:lnTo>
                  <a:lnTo>
                    <a:pt x="13016" y="997"/>
                  </a:lnTo>
                  <a:lnTo>
                    <a:pt x="12980" y="980"/>
                  </a:lnTo>
                  <a:lnTo>
                    <a:pt x="12946" y="959"/>
                  </a:lnTo>
                  <a:lnTo>
                    <a:pt x="12915" y="935"/>
                  </a:lnTo>
                  <a:lnTo>
                    <a:pt x="12888" y="907"/>
                  </a:lnTo>
                  <a:lnTo>
                    <a:pt x="12862" y="875"/>
                  </a:lnTo>
                  <a:lnTo>
                    <a:pt x="12841" y="843"/>
                  </a:lnTo>
                  <a:lnTo>
                    <a:pt x="12824" y="807"/>
                  </a:lnTo>
                  <a:lnTo>
                    <a:pt x="12810" y="769"/>
                  </a:lnTo>
                  <a:lnTo>
                    <a:pt x="12799" y="730"/>
                  </a:lnTo>
                  <a:lnTo>
                    <a:pt x="12792" y="693"/>
                  </a:lnTo>
                  <a:lnTo>
                    <a:pt x="12787" y="658"/>
                  </a:lnTo>
                  <a:lnTo>
                    <a:pt x="12786" y="626"/>
                  </a:lnTo>
                  <a:close/>
                  <a:moveTo>
                    <a:pt x="365" y="229"/>
                  </a:moveTo>
                  <a:lnTo>
                    <a:pt x="365" y="256"/>
                  </a:lnTo>
                  <a:lnTo>
                    <a:pt x="327" y="261"/>
                  </a:lnTo>
                  <a:lnTo>
                    <a:pt x="302" y="264"/>
                  </a:lnTo>
                  <a:lnTo>
                    <a:pt x="292" y="265"/>
                  </a:lnTo>
                  <a:lnTo>
                    <a:pt x="284" y="267"/>
                  </a:lnTo>
                  <a:lnTo>
                    <a:pt x="272" y="272"/>
                  </a:lnTo>
                  <a:lnTo>
                    <a:pt x="263" y="282"/>
                  </a:lnTo>
                  <a:lnTo>
                    <a:pt x="258" y="301"/>
                  </a:lnTo>
                  <a:lnTo>
                    <a:pt x="257" y="327"/>
                  </a:lnTo>
                  <a:lnTo>
                    <a:pt x="256" y="362"/>
                  </a:lnTo>
                  <a:lnTo>
                    <a:pt x="255" y="490"/>
                  </a:lnTo>
                  <a:lnTo>
                    <a:pt x="255" y="887"/>
                  </a:lnTo>
                  <a:lnTo>
                    <a:pt x="254" y="928"/>
                  </a:lnTo>
                  <a:lnTo>
                    <a:pt x="251" y="967"/>
                  </a:lnTo>
                  <a:lnTo>
                    <a:pt x="246" y="1000"/>
                  </a:lnTo>
                  <a:lnTo>
                    <a:pt x="239" y="1030"/>
                  </a:lnTo>
                  <a:lnTo>
                    <a:pt x="230" y="1058"/>
                  </a:lnTo>
                  <a:lnTo>
                    <a:pt x="218" y="1083"/>
                  </a:lnTo>
                  <a:lnTo>
                    <a:pt x="203" y="1108"/>
                  </a:lnTo>
                  <a:lnTo>
                    <a:pt x="185" y="1133"/>
                  </a:lnTo>
                  <a:lnTo>
                    <a:pt x="166" y="1155"/>
                  </a:lnTo>
                  <a:lnTo>
                    <a:pt x="146" y="1174"/>
                  </a:lnTo>
                  <a:lnTo>
                    <a:pt x="125" y="1190"/>
                  </a:lnTo>
                  <a:lnTo>
                    <a:pt x="105" y="1203"/>
                  </a:lnTo>
                  <a:lnTo>
                    <a:pt x="84" y="1214"/>
                  </a:lnTo>
                  <a:lnTo>
                    <a:pt x="64" y="1221"/>
                  </a:lnTo>
                  <a:lnTo>
                    <a:pt x="44" y="1225"/>
                  </a:lnTo>
                  <a:lnTo>
                    <a:pt x="23" y="1226"/>
                  </a:lnTo>
                  <a:lnTo>
                    <a:pt x="0" y="1223"/>
                  </a:lnTo>
                  <a:lnTo>
                    <a:pt x="2" y="1179"/>
                  </a:lnTo>
                  <a:lnTo>
                    <a:pt x="0" y="1138"/>
                  </a:lnTo>
                  <a:lnTo>
                    <a:pt x="11" y="1131"/>
                  </a:lnTo>
                  <a:lnTo>
                    <a:pt x="26" y="1141"/>
                  </a:lnTo>
                  <a:lnTo>
                    <a:pt x="40" y="1147"/>
                  </a:lnTo>
                  <a:lnTo>
                    <a:pt x="54" y="1150"/>
                  </a:lnTo>
                  <a:lnTo>
                    <a:pt x="70" y="1153"/>
                  </a:lnTo>
                  <a:lnTo>
                    <a:pt x="95" y="1149"/>
                  </a:lnTo>
                  <a:lnTo>
                    <a:pt x="114" y="1142"/>
                  </a:lnTo>
                  <a:lnTo>
                    <a:pt x="123" y="1136"/>
                  </a:lnTo>
                  <a:lnTo>
                    <a:pt x="129" y="1130"/>
                  </a:lnTo>
                  <a:lnTo>
                    <a:pt x="140" y="1114"/>
                  </a:lnTo>
                  <a:lnTo>
                    <a:pt x="142" y="1103"/>
                  </a:lnTo>
                  <a:lnTo>
                    <a:pt x="144" y="1089"/>
                  </a:lnTo>
                  <a:lnTo>
                    <a:pt x="148" y="1051"/>
                  </a:lnTo>
                  <a:lnTo>
                    <a:pt x="149" y="970"/>
                  </a:lnTo>
                  <a:lnTo>
                    <a:pt x="149" y="490"/>
                  </a:lnTo>
                  <a:lnTo>
                    <a:pt x="148" y="382"/>
                  </a:lnTo>
                  <a:lnTo>
                    <a:pt x="148" y="330"/>
                  </a:lnTo>
                  <a:lnTo>
                    <a:pt x="146" y="301"/>
                  </a:lnTo>
                  <a:lnTo>
                    <a:pt x="142" y="285"/>
                  </a:lnTo>
                  <a:lnTo>
                    <a:pt x="137" y="277"/>
                  </a:lnTo>
                  <a:lnTo>
                    <a:pt x="130" y="271"/>
                  </a:lnTo>
                  <a:lnTo>
                    <a:pt x="117" y="266"/>
                  </a:lnTo>
                  <a:lnTo>
                    <a:pt x="92" y="262"/>
                  </a:lnTo>
                  <a:lnTo>
                    <a:pt x="44" y="260"/>
                  </a:lnTo>
                  <a:lnTo>
                    <a:pt x="40" y="229"/>
                  </a:lnTo>
                  <a:lnTo>
                    <a:pt x="202" y="229"/>
                  </a:lnTo>
                  <a:lnTo>
                    <a:pt x="362" y="225"/>
                  </a:lnTo>
                  <a:lnTo>
                    <a:pt x="365" y="229"/>
                  </a:lnTo>
                  <a:close/>
                  <a:moveTo>
                    <a:pt x="399" y="277"/>
                  </a:moveTo>
                  <a:lnTo>
                    <a:pt x="394" y="272"/>
                  </a:lnTo>
                  <a:lnTo>
                    <a:pt x="394" y="248"/>
                  </a:lnTo>
                  <a:lnTo>
                    <a:pt x="399" y="243"/>
                  </a:lnTo>
                  <a:lnTo>
                    <a:pt x="556" y="218"/>
                  </a:lnTo>
                  <a:lnTo>
                    <a:pt x="573" y="231"/>
                  </a:lnTo>
                  <a:lnTo>
                    <a:pt x="588" y="247"/>
                  </a:lnTo>
                  <a:lnTo>
                    <a:pt x="608" y="272"/>
                  </a:lnTo>
                  <a:lnTo>
                    <a:pt x="634" y="313"/>
                  </a:lnTo>
                  <a:lnTo>
                    <a:pt x="669" y="372"/>
                  </a:lnTo>
                  <a:lnTo>
                    <a:pt x="712" y="448"/>
                  </a:lnTo>
                  <a:lnTo>
                    <a:pt x="759" y="535"/>
                  </a:lnTo>
                  <a:lnTo>
                    <a:pt x="803" y="621"/>
                  </a:lnTo>
                  <a:lnTo>
                    <a:pt x="860" y="532"/>
                  </a:lnTo>
                  <a:lnTo>
                    <a:pt x="923" y="426"/>
                  </a:lnTo>
                  <a:lnTo>
                    <a:pt x="1041" y="225"/>
                  </a:lnTo>
                  <a:lnTo>
                    <a:pt x="1083" y="228"/>
                  </a:lnTo>
                  <a:lnTo>
                    <a:pt x="1121" y="225"/>
                  </a:lnTo>
                  <a:lnTo>
                    <a:pt x="1126" y="240"/>
                  </a:lnTo>
                  <a:lnTo>
                    <a:pt x="1110" y="258"/>
                  </a:lnTo>
                  <a:lnTo>
                    <a:pt x="1090" y="283"/>
                  </a:lnTo>
                  <a:lnTo>
                    <a:pt x="1040" y="350"/>
                  </a:lnTo>
                  <a:lnTo>
                    <a:pt x="989" y="421"/>
                  </a:lnTo>
                  <a:lnTo>
                    <a:pt x="953" y="475"/>
                  </a:lnTo>
                  <a:lnTo>
                    <a:pt x="884" y="589"/>
                  </a:lnTo>
                  <a:lnTo>
                    <a:pt x="851" y="643"/>
                  </a:lnTo>
                  <a:lnTo>
                    <a:pt x="838" y="670"/>
                  </a:lnTo>
                  <a:lnTo>
                    <a:pt x="836" y="686"/>
                  </a:lnTo>
                  <a:lnTo>
                    <a:pt x="834" y="704"/>
                  </a:lnTo>
                  <a:lnTo>
                    <a:pt x="834" y="784"/>
                  </a:lnTo>
                  <a:lnTo>
                    <a:pt x="834" y="868"/>
                  </a:lnTo>
                  <a:lnTo>
                    <a:pt x="836" y="909"/>
                  </a:lnTo>
                  <a:lnTo>
                    <a:pt x="838" y="935"/>
                  </a:lnTo>
                  <a:lnTo>
                    <a:pt x="842" y="951"/>
                  </a:lnTo>
                  <a:lnTo>
                    <a:pt x="846" y="959"/>
                  </a:lnTo>
                  <a:lnTo>
                    <a:pt x="855" y="965"/>
                  </a:lnTo>
                  <a:lnTo>
                    <a:pt x="867" y="969"/>
                  </a:lnTo>
                  <a:lnTo>
                    <a:pt x="892" y="973"/>
                  </a:lnTo>
                  <a:lnTo>
                    <a:pt x="940" y="975"/>
                  </a:lnTo>
                  <a:lnTo>
                    <a:pt x="945" y="1006"/>
                  </a:lnTo>
                  <a:lnTo>
                    <a:pt x="843" y="1007"/>
                  </a:lnTo>
                  <a:lnTo>
                    <a:pt x="782" y="1006"/>
                  </a:lnTo>
                  <a:lnTo>
                    <a:pt x="623" y="1011"/>
                  </a:lnTo>
                  <a:lnTo>
                    <a:pt x="618" y="979"/>
                  </a:lnTo>
                  <a:lnTo>
                    <a:pt x="692" y="970"/>
                  </a:lnTo>
                  <a:lnTo>
                    <a:pt x="706" y="967"/>
                  </a:lnTo>
                  <a:lnTo>
                    <a:pt x="714" y="962"/>
                  </a:lnTo>
                  <a:lnTo>
                    <a:pt x="719" y="953"/>
                  </a:lnTo>
                  <a:lnTo>
                    <a:pt x="724" y="941"/>
                  </a:lnTo>
                  <a:lnTo>
                    <a:pt x="726" y="917"/>
                  </a:lnTo>
                  <a:lnTo>
                    <a:pt x="728" y="879"/>
                  </a:lnTo>
                  <a:lnTo>
                    <a:pt x="729" y="784"/>
                  </a:lnTo>
                  <a:lnTo>
                    <a:pt x="729" y="679"/>
                  </a:lnTo>
                  <a:lnTo>
                    <a:pt x="702" y="628"/>
                  </a:lnTo>
                  <a:lnTo>
                    <a:pt x="647" y="536"/>
                  </a:lnTo>
                  <a:lnTo>
                    <a:pt x="598" y="457"/>
                  </a:lnTo>
                  <a:lnTo>
                    <a:pt x="540" y="369"/>
                  </a:lnTo>
                  <a:lnTo>
                    <a:pt x="509" y="327"/>
                  </a:lnTo>
                  <a:lnTo>
                    <a:pt x="485" y="301"/>
                  </a:lnTo>
                  <a:lnTo>
                    <a:pt x="468" y="286"/>
                  </a:lnTo>
                  <a:lnTo>
                    <a:pt x="455" y="280"/>
                  </a:lnTo>
                  <a:lnTo>
                    <a:pt x="436" y="278"/>
                  </a:lnTo>
                  <a:lnTo>
                    <a:pt x="399" y="277"/>
                  </a:lnTo>
                  <a:close/>
                  <a:moveTo>
                    <a:pt x="1528" y="1017"/>
                  </a:moveTo>
                  <a:lnTo>
                    <a:pt x="1458" y="831"/>
                  </a:lnTo>
                  <a:lnTo>
                    <a:pt x="1270" y="366"/>
                  </a:lnTo>
                  <a:lnTo>
                    <a:pt x="1243" y="303"/>
                  </a:lnTo>
                  <a:lnTo>
                    <a:pt x="1230" y="274"/>
                  </a:lnTo>
                  <a:lnTo>
                    <a:pt x="1222" y="270"/>
                  </a:lnTo>
                  <a:lnTo>
                    <a:pt x="1209" y="266"/>
                  </a:lnTo>
                  <a:lnTo>
                    <a:pt x="1189" y="262"/>
                  </a:lnTo>
                  <a:lnTo>
                    <a:pt x="1163" y="260"/>
                  </a:lnTo>
                  <a:lnTo>
                    <a:pt x="1158" y="255"/>
                  </a:lnTo>
                  <a:lnTo>
                    <a:pt x="1158" y="230"/>
                  </a:lnTo>
                  <a:lnTo>
                    <a:pt x="1163" y="225"/>
                  </a:lnTo>
                  <a:lnTo>
                    <a:pt x="1241" y="228"/>
                  </a:lnTo>
                  <a:lnTo>
                    <a:pt x="1307" y="229"/>
                  </a:lnTo>
                  <a:lnTo>
                    <a:pt x="1372" y="228"/>
                  </a:lnTo>
                  <a:lnTo>
                    <a:pt x="1453" y="225"/>
                  </a:lnTo>
                  <a:lnTo>
                    <a:pt x="1458" y="260"/>
                  </a:lnTo>
                  <a:lnTo>
                    <a:pt x="1401" y="265"/>
                  </a:lnTo>
                  <a:lnTo>
                    <a:pt x="1374" y="268"/>
                  </a:lnTo>
                  <a:lnTo>
                    <a:pt x="1368" y="271"/>
                  </a:lnTo>
                  <a:lnTo>
                    <a:pt x="1365" y="274"/>
                  </a:lnTo>
                  <a:lnTo>
                    <a:pt x="1362" y="279"/>
                  </a:lnTo>
                  <a:lnTo>
                    <a:pt x="1361" y="284"/>
                  </a:lnTo>
                  <a:lnTo>
                    <a:pt x="1366" y="302"/>
                  </a:lnTo>
                  <a:lnTo>
                    <a:pt x="1379" y="343"/>
                  </a:lnTo>
                  <a:lnTo>
                    <a:pt x="1410" y="432"/>
                  </a:lnTo>
                  <a:lnTo>
                    <a:pt x="1583" y="868"/>
                  </a:lnTo>
                  <a:lnTo>
                    <a:pt x="1728" y="506"/>
                  </a:lnTo>
                  <a:lnTo>
                    <a:pt x="1771" y="386"/>
                  </a:lnTo>
                  <a:lnTo>
                    <a:pt x="1793" y="320"/>
                  </a:lnTo>
                  <a:lnTo>
                    <a:pt x="1800" y="288"/>
                  </a:lnTo>
                  <a:lnTo>
                    <a:pt x="1799" y="282"/>
                  </a:lnTo>
                  <a:lnTo>
                    <a:pt x="1797" y="276"/>
                  </a:lnTo>
                  <a:lnTo>
                    <a:pt x="1787" y="270"/>
                  </a:lnTo>
                  <a:lnTo>
                    <a:pt x="1759" y="265"/>
                  </a:lnTo>
                  <a:lnTo>
                    <a:pt x="1705" y="260"/>
                  </a:lnTo>
                  <a:lnTo>
                    <a:pt x="1701" y="255"/>
                  </a:lnTo>
                  <a:lnTo>
                    <a:pt x="1701" y="229"/>
                  </a:lnTo>
                  <a:lnTo>
                    <a:pt x="1705" y="225"/>
                  </a:lnTo>
                  <a:lnTo>
                    <a:pt x="1829" y="229"/>
                  </a:lnTo>
                  <a:lnTo>
                    <a:pt x="1941" y="225"/>
                  </a:lnTo>
                  <a:lnTo>
                    <a:pt x="1945" y="255"/>
                  </a:lnTo>
                  <a:lnTo>
                    <a:pt x="1909" y="262"/>
                  </a:lnTo>
                  <a:lnTo>
                    <a:pt x="1899" y="264"/>
                  </a:lnTo>
                  <a:lnTo>
                    <a:pt x="1893" y="266"/>
                  </a:lnTo>
                  <a:lnTo>
                    <a:pt x="1884" y="273"/>
                  </a:lnTo>
                  <a:lnTo>
                    <a:pt x="1878" y="284"/>
                  </a:lnTo>
                  <a:lnTo>
                    <a:pt x="1839" y="370"/>
                  </a:lnTo>
                  <a:lnTo>
                    <a:pt x="1666" y="796"/>
                  </a:lnTo>
                  <a:lnTo>
                    <a:pt x="1617" y="922"/>
                  </a:lnTo>
                  <a:lnTo>
                    <a:pt x="1597" y="974"/>
                  </a:lnTo>
                  <a:lnTo>
                    <a:pt x="1583" y="1017"/>
                  </a:lnTo>
                  <a:lnTo>
                    <a:pt x="1528" y="1017"/>
                  </a:lnTo>
                  <a:close/>
                  <a:moveTo>
                    <a:pt x="1853" y="1011"/>
                  </a:moveTo>
                  <a:lnTo>
                    <a:pt x="1848" y="1006"/>
                  </a:lnTo>
                  <a:lnTo>
                    <a:pt x="1848" y="977"/>
                  </a:lnTo>
                  <a:lnTo>
                    <a:pt x="1853" y="974"/>
                  </a:lnTo>
                  <a:lnTo>
                    <a:pt x="1887" y="971"/>
                  </a:lnTo>
                  <a:lnTo>
                    <a:pt x="1906" y="969"/>
                  </a:lnTo>
                  <a:lnTo>
                    <a:pt x="1917" y="964"/>
                  </a:lnTo>
                  <a:lnTo>
                    <a:pt x="1926" y="955"/>
                  </a:lnTo>
                  <a:lnTo>
                    <a:pt x="1939" y="932"/>
                  </a:lnTo>
                  <a:lnTo>
                    <a:pt x="1963" y="884"/>
                  </a:lnTo>
                  <a:lnTo>
                    <a:pt x="2021" y="758"/>
                  </a:lnTo>
                  <a:lnTo>
                    <a:pt x="2171" y="417"/>
                  </a:lnTo>
                  <a:lnTo>
                    <a:pt x="2256" y="217"/>
                  </a:lnTo>
                  <a:lnTo>
                    <a:pt x="2292" y="217"/>
                  </a:lnTo>
                  <a:lnTo>
                    <a:pt x="2529" y="772"/>
                  </a:lnTo>
                  <a:lnTo>
                    <a:pt x="2560" y="847"/>
                  </a:lnTo>
                  <a:lnTo>
                    <a:pt x="2592" y="915"/>
                  </a:lnTo>
                  <a:lnTo>
                    <a:pt x="2607" y="945"/>
                  </a:lnTo>
                  <a:lnTo>
                    <a:pt x="2616" y="959"/>
                  </a:lnTo>
                  <a:lnTo>
                    <a:pt x="2625" y="964"/>
                  </a:lnTo>
                  <a:lnTo>
                    <a:pt x="2634" y="969"/>
                  </a:lnTo>
                  <a:lnTo>
                    <a:pt x="2651" y="971"/>
                  </a:lnTo>
                  <a:lnTo>
                    <a:pt x="2680" y="974"/>
                  </a:lnTo>
                  <a:lnTo>
                    <a:pt x="2685" y="1006"/>
                  </a:lnTo>
                  <a:lnTo>
                    <a:pt x="2574" y="1006"/>
                  </a:lnTo>
                  <a:lnTo>
                    <a:pt x="2391" y="1011"/>
                  </a:lnTo>
                  <a:lnTo>
                    <a:pt x="2386" y="977"/>
                  </a:lnTo>
                  <a:lnTo>
                    <a:pt x="2467" y="968"/>
                  </a:lnTo>
                  <a:lnTo>
                    <a:pt x="2475" y="965"/>
                  </a:lnTo>
                  <a:lnTo>
                    <a:pt x="2479" y="961"/>
                  </a:lnTo>
                  <a:lnTo>
                    <a:pt x="2482" y="956"/>
                  </a:lnTo>
                  <a:lnTo>
                    <a:pt x="2483" y="949"/>
                  </a:lnTo>
                  <a:lnTo>
                    <a:pt x="2482" y="935"/>
                  </a:lnTo>
                  <a:lnTo>
                    <a:pt x="2476" y="917"/>
                  </a:lnTo>
                  <a:lnTo>
                    <a:pt x="2407" y="748"/>
                  </a:lnTo>
                  <a:lnTo>
                    <a:pt x="2087" y="748"/>
                  </a:lnTo>
                  <a:lnTo>
                    <a:pt x="2027" y="890"/>
                  </a:lnTo>
                  <a:lnTo>
                    <a:pt x="2015" y="923"/>
                  </a:lnTo>
                  <a:lnTo>
                    <a:pt x="2010" y="946"/>
                  </a:lnTo>
                  <a:lnTo>
                    <a:pt x="2011" y="952"/>
                  </a:lnTo>
                  <a:lnTo>
                    <a:pt x="2014" y="958"/>
                  </a:lnTo>
                  <a:lnTo>
                    <a:pt x="2026" y="967"/>
                  </a:lnTo>
                  <a:lnTo>
                    <a:pt x="2035" y="969"/>
                  </a:lnTo>
                  <a:lnTo>
                    <a:pt x="2052" y="971"/>
                  </a:lnTo>
                  <a:lnTo>
                    <a:pt x="2100" y="974"/>
                  </a:lnTo>
                  <a:lnTo>
                    <a:pt x="2106" y="977"/>
                  </a:lnTo>
                  <a:lnTo>
                    <a:pt x="2106" y="1006"/>
                  </a:lnTo>
                  <a:lnTo>
                    <a:pt x="1977" y="1006"/>
                  </a:lnTo>
                  <a:lnTo>
                    <a:pt x="1915" y="1007"/>
                  </a:lnTo>
                  <a:lnTo>
                    <a:pt x="1853" y="1011"/>
                  </a:lnTo>
                  <a:close/>
                  <a:moveTo>
                    <a:pt x="2106" y="700"/>
                  </a:moveTo>
                  <a:lnTo>
                    <a:pt x="2386" y="700"/>
                  </a:lnTo>
                  <a:lnTo>
                    <a:pt x="2247" y="367"/>
                  </a:lnTo>
                  <a:lnTo>
                    <a:pt x="2106" y="700"/>
                  </a:lnTo>
                  <a:close/>
                  <a:moveTo>
                    <a:pt x="2130" y="124"/>
                  </a:moveTo>
                  <a:lnTo>
                    <a:pt x="2118" y="123"/>
                  </a:lnTo>
                  <a:lnTo>
                    <a:pt x="2106" y="120"/>
                  </a:lnTo>
                  <a:lnTo>
                    <a:pt x="2095" y="115"/>
                  </a:lnTo>
                  <a:lnTo>
                    <a:pt x="2086" y="106"/>
                  </a:lnTo>
                  <a:lnTo>
                    <a:pt x="2079" y="97"/>
                  </a:lnTo>
                  <a:lnTo>
                    <a:pt x="2073" y="87"/>
                  </a:lnTo>
                  <a:lnTo>
                    <a:pt x="2069" y="75"/>
                  </a:lnTo>
                  <a:lnTo>
                    <a:pt x="2068" y="63"/>
                  </a:lnTo>
                  <a:lnTo>
                    <a:pt x="2069" y="50"/>
                  </a:lnTo>
                  <a:lnTo>
                    <a:pt x="2073" y="38"/>
                  </a:lnTo>
                  <a:lnTo>
                    <a:pt x="2079" y="28"/>
                  </a:lnTo>
                  <a:lnTo>
                    <a:pt x="2086" y="19"/>
                  </a:lnTo>
                  <a:lnTo>
                    <a:pt x="2095" y="10"/>
                  </a:lnTo>
                  <a:lnTo>
                    <a:pt x="2106" y="4"/>
                  </a:lnTo>
                  <a:lnTo>
                    <a:pt x="2118" y="1"/>
                  </a:lnTo>
                  <a:lnTo>
                    <a:pt x="2130" y="0"/>
                  </a:lnTo>
                  <a:lnTo>
                    <a:pt x="2143" y="1"/>
                  </a:lnTo>
                  <a:lnTo>
                    <a:pt x="2154" y="4"/>
                  </a:lnTo>
                  <a:lnTo>
                    <a:pt x="2165" y="10"/>
                  </a:lnTo>
                  <a:lnTo>
                    <a:pt x="2175" y="19"/>
                  </a:lnTo>
                  <a:lnTo>
                    <a:pt x="2183" y="28"/>
                  </a:lnTo>
                  <a:lnTo>
                    <a:pt x="2188" y="38"/>
                  </a:lnTo>
                  <a:lnTo>
                    <a:pt x="2191" y="50"/>
                  </a:lnTo>
                  <a:lnTo>
                    <a:pt x="2193" y="63"/>
                  </a:lnTo>
                  <a:lnTo>
                    <a:pt x="2191" y="75"/>
                  </a:lnTo>
                  <a:lnTo>
                    <a:pt x="2188" y="87"/>
                  </a:lnTo>
                  <a:lnTo>
                    <a:pt x="2183" y="97"/>
                  </a:lnTo>
                  <a:lnTo>
                    <a:pt x="2175" y="106"/>
                  </a:lnTo>
                  <a:lnTo>
                    <a:pt x="2165" y="115"/>
                  </a:lnTo>
                  <a:lnTo>
                    <a:pt x="2154" y="120"/>
                  </a:lnTo>
                  <a:lnTo>
                    <a:pt x="2143" y="123"/>
                  </a:lnTo>
                  <a:lnTo>
                    <a:pt x="2130" y="124"/>
                  </a:lnTo>
                  <a:close/>
                  <a:moveTo>
                    <a:pt x="2404" y="124"/>
                  </a:moveTo>
                  <a:lnTo>
                    <a:pt x="2391" y="123"/>
                  </a:lnTo>
                  <a:lnTo>
                    <a:pt x="2380" y="120"/>
                  </a:lnTo>
                  <a:lnTo>
                    <a:pt x="2369" y="115"/>
                  </a:lnTo>
                  <a:lnTo>
                    <a:pt x="2359" y="106"/>
                  </a:lnTo>
                  <a:lnTo>
                    <a:pt x="2351" y="97"/>
                  </a:lnTo>
                  <a:lnTo>
                    <a:pt x="2345" y="87"/>
                  </a:lnTo>
                  <a:lnTo>
                    <a:pt x="2343" y="75"/>
                  </a:lnTo>
                  <a:lnTo>
                    <a:pt x="2341" y="63"/>
                  </a:lnTo>
                  <a:lnTo>
                    <a:pt x="2343" y="50"/>
                  </a:lnTo>
                  <a:lnTo>
                    <a:pt x="2345" y="38"/>
                  </a:lnTo>
                  <a:lnTo>
                    <a:pt x="2351" y="28"/>
                  </a:lnTo>
                  <a:lnTo>
                    <a:pt x="2359" y="19"/>
                  </a:lnTo>
                  <a:lnTo>
                    <a:pt x="2369" y="10"/>
                  </a:lnTo>
                  <a:lnTo>
                    <a:pt x="2380" y="4"/>
                  </a:lnTo>
                  <a:lnTo>
                    <a:pt x="2391" y="1"/>
                  </a:lnTo>
                  <a:lnTo>
                    <a:pt x="2404" y="0"/>
                  </a:lnTo>
                  <a:lnTo>
                    <a:pt x="2416" y="1"/>
                  </a:lnTo>
                  <a:lnTo>
                    <a:pt x="2428" y="4"/>
                  </a:lnTo>
                  <a:lnTo>
                    <a:pt x="2437" y="10"/>
                  </a:lnTo>
                  <a:lnTo>
                    <a:pt x="2447" y="19"/>
                  </a:lnTo>
                  <a:lnTo>
                    <a:pt x="2455" y="28"/>
                  </a:lnTo>
                  <a:lnTo>
                    <a:pt x="2461" y="38"/>
                  </a:lnTo>
                  <a:lnTo>
                    <a:pt x="2464" y="50"/>
                  </a:lnTo>
                  <a:lnTo>
                    <a:pt x="2465" y="63"/>
                  </a:lnTo>
                  <a:lnTo>
                    <a:pt x="2464" y="75"/>
                  </a:lnTo>
                  <a:lnTo>
                    <a:pt x="2461" y="87"/>
                  </a:lnTo>
                  <a:lnTo>
                    <a:pt x="2455" y="97"/>
                  </a:lnTo>
                  <a:lnTo>
                    <a:pt x="2447" y="106"/>
                  </a:lnTo>
                  <a:lnTo>
                    <a:pt x="2437" y="115"/>
                  </a:lnTo>
                  <a:lnTo>
                    <a:pt x="2428" y="120"/>
                  </a:lnTo>
                  <a:lnTo>
                    <a:pt x="2416" y="123"/>
                  </a:lnTo>
                  <a:lnTo>
                    <a:pt x="2404" y="124"/>
                  </a:lnTo>
                  <a:close/>
                  <a:moveTo>
                    <a:pt x="2754" y="817"/>
                  </a:moveTo>
                  <a:lnTo>
                    <a:pt x="2785" y="812"/>
                  </a:lnTo>
                  <a:lnTo>
                    <a:pt x="2793" y="873"/>
                  </a:lnTo>
                  <a:lnTo>
                    <a:pt x="2797" y="903"/>
                  </a:lnTo>
                  <a:lnTo>
                    <a:pt x="2801" y="910"/>
                  </a:lnTo>
                  <a:lnTo>
                    <a:pt x="2807" y="919"/>
                  </a:lnTo>
                  <a:lnTo>
                    <a:pt x="2817" y="927"/>
                  </a:lnTo>
                  <a:lnTo>
                    <a:pt x="2827" y="935"/>
                  </a:lnTo>
                  <a:lnTo>
                    <a:pt x="2857" y="952"/>
                  </a:lnTo>
                  <a:lnTo>
                    <a:pt x="2895" y="964"/>
                  </a:lnTo>
                  <a:lnTo>
                    <a:pt x="2937" y="973"/>
                  </a:lnTo>
                  <a:lnTo>
                    <a:pt x="2958" y="975"/>
                  </a:lnTo>
                  <a:lnTo>
                    <a:pt x="2979" y="975"/>
                  </a:lnTo>
                  <a:lnTo>
                    <a:pt x="3007" y="974"/>
                  </a:lnTo>
                  <a:lnTo>
                    <a:pt x="3035" y="970"/>
                  </a:lnTo>
                  <a:lnTo>
                    <a:pt x="3060" y="963"/>
                  </a:lnTo>
                  <a:lnTo>
                    <a:pt x="3084" y="953"/>
                  </a:lnTo>
                  <a:lnTo>
                    <a:pt x="3107" y="941"/>
                  </a:lnTo>
                  <a:lnTo>
                    <a:pt x="3126" y="927"/>
                  </a:lnTo>
                  <a:lnTo>
                    <a:pt x="3143" y="910"/>
                  </a:lnTo>
                  <a:lnTo>
                    <a:pt x="3157" y="891"/>
                  </a:lnTo>
                  <a:lnTo>
                    <a:pt x="3168" y="869"/>
                  </a:lnTo>
                  <a:lnTo>
                    <a:pt x="3177" y="847"/>
                  </a:lnTo>
                  <a:lnTo>
                    <a:pt x="3181" y="823"/>
                  </a:lnTo>
                  <a:lnTo>
                    <a:pt x="3183" y="796"/>
                  </a:lnTo>
                  <a:lnTo>
                    <a:pt x="3183" y="779"/>
                  </a:lnTo>
                  <a:lnTo>
                    <a:pt x="3180" y="763"/>
                  </a:lnTo>
                  <a:lnTo>
                    <a:pt x="3177" y="747"/>
                  </a:lnTo>
                  <a:lnTo>
                    <a:pt x="3171" y="733"/>
                  </a:lnTo>
                  <a:lnTo>
                    <a:pt x="3163" y="721"/>
                  </a:lnTo>
                  <a:lnTo>
                    <a:pt x="3156" y="709"/>
                  </a:lnTo>
                  <a:lnTo>
                    <a:pt x="3147" y="699"/>
                  </a:lnTo>
                  <a:lnTo>
                    <a:pt x="3136" y="689"/>
                  </a:lnTo>
                  <a:lnTo>
                    <a:pt x="3124" y="682"/>
                  </a:lnTo>
                  <a:lnTo>
                    <a:pt x="3112" y="675"/>
                  </a:lnTo>
                  <a:lnTo>
                    <a:pt x="3084" y="665"/>
                  </a:lnTo>
                  <a:lnTo>
                    <a:pt x="2999" y="647"/>
                  </a:lnTo>
                  <a:lnTo>
                    <a:pt x="2913" y="632"/>
                  </a:lnTo>
                  <a:lnTo>
                    <a:pt x="2881" y="622"/>
                  </a:lnTo>
                  <a:lnTo>
                    <a:pt x="2850" y="610"/>
                  </a:lnTo>
                  <a:lnTo>
                    <a:pt x="2821" y="592"/>
                  </a:lnTo>
                  <a:lnTo>
                    <a:pt x="2809" y="583"/>
                  </a:lnTo>
                  <a:lnTo>
                    <a:pt x="2799" y="572"/>
                  </a:lnTo>
                  <a:lnTo>
                    <a:pt x="2789" y="560"/>
                  </a:lnTo>
                  <a:lnTo>
                    <a:pt x="2779" y="547"/>
                  </a:lnTo>
                  <a:lnTo>
                    <a:pt x="2772" y="531"/>
                  </a:lnTo>
                  <a:lnTo>
                    <a:pt x="2765" y="516"/>
                  </a:lnTo>
                  <a:lnTo>
                    <a:pt x="2755" y="481"/>
                  </a:lnTo>
                  <a:lnTo>
                    <a:pt x="2753" y="463"/>
                  </a:lnTo>
                  <a:lnTo>
                    <a:pt x="2753" y="444"/>
                  </a:lnTo>
                  <a:lnTo>
                    <a:pt x="2754" y="418"/>
                  </a:lnTo>
                  <a:lnTo>
                    <a:pt x="2757" y="394"/>
                  </a:lnTo>
                  <a:lnTo>
                    <a:pt x="2763" y="372"/>
                  </a:lnTo>
                  <a:lnTo>
                    <a:pt x="2771" y="350"/>
                  </a:lnTo>
                  <a:lnTo>
                    <a:pt x="2781" y="330"/>
                  </a:lnTo>
                  <a:lnTo>
                    <a:pt x="2793" y="309"/>
                  </a:lnTo>
                  <a:lnTo>
                    <a:pt x="2808" y="291"/>
                  </a:lnTo>
                  <a:lnTo>
                    <a:pt x="2825" y="274"/>
                  </a:lnTo>
                  <a:lnTo>
                    <a:pt x="2843" y="259"/>
                  </a:lnTo>
                  <a:lnTo>
                    <a:pt x="2863" y="246"/>
                  </a:lnTo>
                  <a:lnTo>
                    <a:pt x="2885" y="234"/>
                  </a:lnTo>
                  <a:lnTo>
                    <a:pt x="2909" y="225"/>
                  </a:lnTo>
                  <a:lnTo>
                    <a:pt x="2934" y="218"/>
                  </a:lnTo>
                  <a:lnTo>
                    <a:pt x="2961" y="212"/>
                  </a:lnTo>
                  <a:lnTo>
                    <a:pt x="2988" y="210"/>
                  </a:lnTo>
                  <a:lnTo>
                    <a:pt x="3018" y="208"/>
                  </a:lnTo>
                  <a:lnTo>
                    <a:pt x="3067" y="211"/>
                  </a:lnTo>
                  <a:lnTo>
                    <a:pt x="3123" y="220"/>
                  </a:lnTo>
                  <a:lnTo>
                    <a:pt x="3150" y="226"/>
                  </a:lnTo>
                  <a:lnTo>
                    <a:pt x="3177" y="235"/>
                  </a:lnTo>
                  <a:lnTo>
                    <a:pt x="3226" y="255"/>
                  </a:lnTo>
                  <a:lnTo>
                    <a:pt x="3229" y="262"/>
                  </a:lnTo>
                  <a:lnTo>
                    <a:pt x="3225" y="290"/>
                  </a:lnTo>
                  <a:lnTo>
                    <a:pt x="3220" y="324"/>
                  </a:lnTo>
                  <a:lnTo>
                    <a:pt x="3215" y="406"/>
                  </a:lnTo>
                  <a:lnTo>
                    <a:pt x="3210" y="411"/>
                  </a:lnTo>
                  <a:lnTo>
                    <a:pt x="3181" y="411"/>
                  </a:lnTo>
                  <a:lnTo>
                    <a:pt x="3173" y="324"/>
                  </a:lnTo>
                  <a:lnTo>
                    <a:pt x="3169" y="315"/>
                  </a:lnTo>
                  <a:lnTo>
                    <a:pt x="3160" y="304"/>
                  </a:lnTo>
                  <a:lnTo>
                    <a:pt x="3144" y="294"/>
                  </a:lnTo>
                  <a:lnTo>
                    <a:pt x="3123" y="282"/>
                  </a:lnTo>
                  <a:lnTo>
                    <a:pt x="3099" y="270"/>
                  </a:lnTo>
                  <a:lnTo>
                    <a:pt x="3072" y="262"/>
                  </a:lnTo>
                  <a:lnTo>
                    <a:pt x="3046" y="258"/>
                  </a:lnTo>
                  <a:lnTo>
                    <a:pt x="3018" y="255"/>
                  </a:lnTo>
                  <a:lnTo>
                    <a:pt x="2995" y="256"/>
                  </a:lnTo>
                  <a:lnTo>
                    <a:pt x="2973" y="260"/>
                  </a:lnTo>
                  <a:lnTo>
                    <a:pt x="2951" y="266"/>
                  </a:lnTo>
                  <a:lnTo>
                    <a:pt x="2931" y="274"/>
                  </a:lnTo>
                  <a:lnTo>
                    <a:pt x="2911" y="285"/>
                  </a:lnTo>
                  <a:lnTo>
                    <a:pt x="2895" y="298"/>
                  </a:lnTo>
                  <a:lnTo>
                    <a:pt x="2880" y="315"/>
                  </a:lnTo>
                  <a:lnTo>
                    <a:pt x="2868" y="334"/>
                  </a:lnTo>
                  <a:lnTo>
                    <a:pt x="2859" y="354"/>
                  </a:lnTo>
                  <a:lnTo>
                    <a:pt x="2853" y="375"/>
                  </a:lnTo>
                  <a:lnTo>
                    <a:pt x="2849" y="396"/>
                  </a:lnTo>
                  <a:lnTo>
                    <a:pt x="2848" y="416"/>
                  </a:lnTo>
                  <a:lnTo>
                    <a:pt x="2848" y="432"/>
                  </a:lnTo>
                  <a:lnTo>
                    <a:pt x="2850" y="447"/>
                  </a:lnTo>
                  <a:lnTo>
                    <a:pt x="2855" y="462"/>
                  </a:lnTo>
                  <a:lnTo>
                    <a:pt x="2860" y="474"/>
                  </a:lnTo>
                  <a:lnTo>
                    <a:pt x="2874" y="496"/>
                  </a:lnTo>
                  <a:lnTo>
                    <a:pt x="2893" y="514"/>
                  </a:lnTo>
                  <a:lnTo>
                    <a:pt x="2915" y="526"/>
                  </a:lnTo>
                  <a:lnTo>
                    <a:pt x="2940" y="536"/>
                  </a:lnTo>
                  <a:lnTo>
                    <a:pt x="2977" y="544"/>
                  </a:lnTo>
                  <a:lnTo>
                    <a:pt x="3039" y="554"/>
                  </a:lnTo>
                  <a:lnTo>
                    <a:pt x="3084" y="561"/>
                  </a:lnTo>
                  <a:lnTo>
                    <a:pt x="3123" y="568"/>
                  </a:lnTo>
                  <a:lnTo>
                    <a:pt x="3155" y="578"/>
                  </a:lnTo>
                  <a:lnTo>
                    <a:pt x="3180" y="586"/>
                  </a:lnTo>
                  <a:lnTo>
                    <a:pt x="3202" y="598"/>
                  </a:lnTo>
                  <a:lnTo>
                    <a:pt x="3221" y="613"/>
                  </a:lnTo>
                  <a:lnTo>
                    <a:pt x="3238" y="629"/>
                  </a:lnTo>
                  <a:lnTo>
                    <a:pt x="3252" y="649"/>
                  </a:lnTo>
                  <a:lnTo>
                    <a:pt x="3264" y="671"/>
                  </a:lnTo>
                  <a:lnTo>
                    <a:pt x="3273" y="697"/>
                  </a:lnTo>
                  <a:lnTo>
                    <a:pt x="3277" y="723"/>
                  </a:lnTo>
                  <a:lnTo>
                    <a:pt x="3279" y="752"/>
                  </a:lnTo>
                  <a:lnTo>
                    <a:pt x="3277" y="781"/>
                  </a:lnTo>
                  <a:lnTo>
                    <a:pt x="3273" y="808"/>
                  </a:lnTo>
                  <a:lnTo>
                    <a:pt x="3265" y="835"/>
                  </a:lnTo>
                  <a:lnTo>
                    <a:pt x="3255" y="860"/>
                  </a:lnTo>
                  <a:lnTo>
                    <a:pt x="3241" y="884"/>
                  </a:lnTo>
                  <a:lnTo>
                    <a:pt x="3225" y="907"/>
                  </a:lnTo>
                  <a:lnTo>
                    <a:pt x="3205" y="928"/>
                  </a:lnTo>
                  <a:lnTo>
                    <a:pt x="3183" y="949"/>
                  </a:lnTo>
                  <a:lnTo>
                    <a:pt x="3159" y="967"/>
                  </a:lnTo>
                  <a:lnTo>
                    <a:pt x="3132" y="982"/>
                  </a:lnTo>
                  <a:lnTo>
                    <a:pt x="3105" y="997"/>
                  </a:lnTo>
                  <a:lnTo>
                    <a:pt x="3077" y="1007"/>
                  </a:lnTo>
                  <a:lnTo>
                    <a:pt x="3047" y="1016"/>
                  </a:lnTo>
                  <a:lnTo>
                    <a:pt x="3016" y="1022"/>
                  </a:lnTo>
                  <a:lnTo>
                    <a:pt x="2983" y="1025"/>
                  </a:lnTo>
                  <a:lnTo>
                    <a:pt x="2950" y="1027"/>
                  </a:lnTo>
                  <a:lnTo>
                    <a:pt x="2895" y="1024"/>
                  </a:lnTo>
                  <a:lnTo>
                    <a:pt x="2868" y="1022"/>
                  </a:lnTo>
                  <a:lnTo>
                    <a:pt x="2843" y="1017"/>
                  </a:lnTo>
                  <a:lnTo>
                    <a:pt x="2818" y="1011"/>
                  </a:lnTo>
                  <a:lnTo>
                    <a:pt x="2794" y="1004"/>
                  </a:lnTo>
                  <a:lnTo>
                    <a:pt x="2771" y="995"/>
                  </a:lnTo>
                  <a:lnTo>
                    <a:pt x="2749" y="986"/>
                  </a:lnTo>
                  <a:lnTo>
                    <a:pt x="2746" y="979"/>
                  </a:lnTo>
                  <a:lnTo>
                    <a:pt x="2748" y="956"/>
                  </a:lnTo>
                  <a:lnTo>
                    <a:pt x="2751" y="921"/>
                  </a:lnTo>
                  <a:lnTo>
                    <a:pt x="2754" y="817"/>
                  </a:lnTo>
                  <a:close/>
                  <a:moveTo>
                    <a:pt x="3550" y="605"/>
                  </a:moveTo>
                  <a:lnTo>
                    <a:pt x="3669" y="496"/>
                  </a:lnTo>
                  <a:lnTo>
                    <a:pt x="3750" y="418"/>
                  </a:lnTo>
                  <a:lnTo>
                    <a:pt x="3852" y="316"/>
                  </a:lnTo>
                  <a:lnTo>
                    <a:pt x="3883" y="284"/>
                  </a:lnTo>
                  <a:lnTo>
                    <a:pt x="3900" y="265"/>
                  </a:lnTo>
                  <a:lnTo>
                    <a:pt x="3900" y="229"/>
                  </a:lnTo>
                  <a:lnTo>
                    <a:pt x="3905" y="225"/>
                  </a:lnTo>
                  <a:lnTo>
                    <a:pt x="3997" y="228"/>
                  </a:lnTo>
                  <a:lnTo>
                    <a:pt x="4085" y="225"/>
                  </a:lnTo>
                  <a:lnTo>
                    <a:pt x="4090" y="230"/>
                  </a:lnTo>
                  <a:lnTo>
                    <a:pt x="4090" y="256"/>
                  </a:lnTo>
                  <a:lnTo>
                    <a:pt x="4043" y="261"/>
                  </a:lnTo>
                  <a:lnTo>
                    <a:pt x="4027" y="264"/>
                  </a:lnTo>
                  <a:lnTo>
                    <a:pt x="4015" y="266"/>
                  </a:lnTo>
                  <a:lnTo>
                    <a:pt x="4005" y="271"/>
                  </a:lnTo>
                  <a:lnTo>
                    <a:pt x="3993" y="278"/>
                  </a:lnTo>
                  <a:lnTo>
                    <a:pt x="3977" y="289"/>
                  </a:lnTo>
                  <a:lnTo>
                    <a:pt x="3960" y="302"/>
                  </a:lnTo>
                  <a:lnTo>
                    <a:pt x="3922" y="334"/>
                  </a:lnTo>
                  <a:lnTo>
                    <a:pt x="3877" y="375"/>
                  </a:lnTo>
                  <a:lnTo>
                    <a:pt x="3653" y="579"/>
                  </a:lnTo>
                  <a:lnTo>
                    <a:pt x="3987" y="887"/>
                  </a:lnTo>
                  <a:lnTo>
                    <a:pt x="4077" y="969"/>
                  </a:lnTo>
                  <a:lnTo>
                    <a:pt x="4091" y="974"/>
                  </a:lnTo>
                  <a:lnTo>
                    <a:pt x="4116" y="976"/>
                  </a:lnTo>
                  <a:lnTo>
                    <a:pt x="4120" y="1004"/>
                  </a:lnTo>
                  <a:lnTo>
                    <a:pt x="4084" y="1006"/>
                  </a:lnTo>
                  <a:lnTo>
                    <a:pt x="4050" y="1006"/>
                  </a:lnTo>
                  <a:lnTo>
                    <a:pt x="3960" y="1009"/>
                  </a:lnTo>
                  <a:lnTo>
                    <a:pt x="3871" y="925"/>
                  </a:lnTo>
                  <a:lnTo>
                    <a:pt x="3550" y="628"/>
                  </a:lnTo>
                  <a:lnTo>
                    <a:pt x="3550" y="746"/>
                  </a:lnTo>
                  <a:lnTo>
                    <a:pt x="3550" y="854"/>
                  </a:lnTo>
                  <a:lnTo>
                    <a:pt x="3551" y="905"/>
                  </a:lnTo>
                  <a:lnTo>
                    <a:pt x="3553" y="934"/>
                  </a:lnTo>
                  <a:lnTo>
                    <a:pt x="3557" y="950"/>
                  </a:lnTo>
                  <a:lnTo>
                    <a:pt x="3562" y="959"/>
                  </a:lnTo>
                  <a:lnTo>
                    <a:pt x="3569" y="964"/>
                  </a:lnTo>
                  <a:lnTo>
                    <a:pt x="3581" y="969"/>
                  </a:lnTo>
                  <a:lnTo>
                    <a:pt x="3607" y="973"/>
                  </a:lnTo>
                  <a:lnTo>
                    <a:pt x="3655" y="975"/>
                  </a:lnTo>
                  <a:lnTo>
                    <a:pt x="3660" y="1006"/>
                  </a:lnTo>
                  <a:lnTo>
                    <a:pt x="3558" y="1007"/>
                  </a:lnTo>
                  <a:lnTo>
                    <a:pt x="3496" y="1006"/>
                  </a:lnTo>
                  <a:lnTo>
                    <a:pt x="3339" y="1011"/>
                  </a:lnTo>
                  <a:lnTo>
                    <a:pt x="3334" y="979"/>
                  </a:lnTo>
                  <a:lnTo>
                    <a:pt x="3407" y="970"/>
                  </a:lnTo>
                  <a:lnTo>
                    <a:pt x="3421" y="967"/>
                  </a:lnTo>
                  <a:lnTo>
                    <a:pt x="3430" y="962"/>
                  </a:lnTo>
                  <a:lnTo>
                    <a:pt x="3432" y="958"/>
                  </a:lnTo>
                  <a:lnTo>
                    <a:pt x="3435" y="953"/>
                  </a:lnTo>
                  <a:lnTo>
                    <a:pt x="3439" y="939"/>
                  </a:lnTo>
                  <a:lnTo>
                    <a:pt x="3442" y="911"/>
                  </a:lnTo>
                  <a:lnTo>
                    <a:pt x="3443" y="862"/>
                  </a:lnTo>
                  <a:lnTo>
                    <a:pt x="3444" y="746"/>
                  </a:lnTo>
                  <a:lnTo>
                    <a:pt x="3444" y="490"/>
                  </a:lnTo>
                  <a:lnTo>
                    <a:pt x="3443" y="382"/>
                  </a:lnTo>
                  <a:lnTo>
                    <a:pt x="3442" y="330"/>
                  </a:lnTo>
                  <a:lnTo>
                    <a:pt x="3439" y="301"/>
                  </a:lnTo>
                  <a:lnTo>
                    <a:pt x="3437" y="285"/>
                  </a:lnTo>
                  <a:lnTo>
                    <a:pt x="3432" y="277"/>
                  </a:lnTo>
                  <a:lnTo>
                    <a:pt x="3424" y="271"/>
                  </a:lnTo>
                  <a:lnTo>
                    <a:pt x="3412" y="266"/>
                  </a:lnTo>
                  <a:lnTo>
                    <a:pt x="3385" y="262"/>
                  </a:lnTo>
                  <a:lnTo>
                    <a:pt x="3339" y="260"/>
                  </a:lnTo>
                  <a:lnTo>
                    <a:pt x="3334" y="229"/>
                  </a:lnTo>
                  <a:lnTo>
                    <a:pt x="3407" y="228"/>
                  </a:lnTo>
                  <a:lnTo>
                    <a:pt x="3496" y="229"/>
                  </a:lnTo>
                  <a:lnTo>
                    <a:pt x="3655" y="225"/>
                  </a:lnTo>
                  <a:lnTo>
                    <a:pt x="3660" y="256"/>
                  </a:lnTo>
                  <a:lnTo>
                    <a:pt x="3622" y="261"/>
                  </a:lnTo>
                  <a:lnTo>
                    <a:pt x="3597" y="264"/>
                  </a:lnTo>
                  <a:lnTo>
                    <a:pt x="3587" y="265"/>
                  </a:lnTo>
                  <a:lnTo>
                    <a:pt x="3579" y="267"/>
                  </a:lnTo>
                  <a:lnTo>
                    <a:pt x="3567" y="272"/>
                  </a:lnTo>
                  <a:lnTo>
                    <a:pt x="3558" y="282"/>
                  </a:lnTo>
                  <a:lnTo>
                    <a:pt x="3553" y="301"/>
                  </a:lnTo>
                  <a:lnTo>
                    <a:pt x="3551" y="327"/>
                  </a:lnTo>
                  <a:lnTo>
                    <a:pt x="3551" y="362"/>
                  </a:lnTo>
                  <a:lnTo>
                    <a:pt x="3550" y="490"/>
                  </a:lnTo>
                  <a:lnTo>
                    <a:pt x="3550" y="605"/>
                  </a:lnTo>
                  <a:close/>
                  <a:moveTo>
                    <a:pt x="4137" y="277"/>
                  </a:moveTo>
                  <a:lnTo>
                    <a:pt x="4132" y="272"/>
                  </a:lnTo>
                  <a:lnTo>
                    <a:pt x="4132" y="248"/>
                  </a:lnTo>
                  <a:lnTo>
                    <a:pt x="4137" y="243"/>
                  </a:lnTo>
                  <a:lnTo>
                    <a:pt x="4294" y="218"/>
                  </a:lnTo>
                  <a:lnTo>
                    <a:pt x="4309" y="231"/>
                  </a:lnTo>
                  <a:lnTo>
                    <a:pt x="4325" y="247"/>
                  </a:lnTo>
                  <a:lnTo>
                    <a:pt x="4345" y="272"/>
                  </a:lnTo>
                  <a:lnTo>
                    <a:pt x="4372" y="313"/>
                  </a:lnTo>
                  <a:lnTo>
                    <a:pt x="4407" y="372"/>
                  </a:lnTo>
                  <a:lnTo>
                    <a:pt x="4450" y="448"/>
                  </a:lnTo>
                  <a:lnTo>
                    <a:pt x="4495" y="535"/>
                  </a:lnTo>
                  <a:lnTo>
                    <a:pt x="4541" y="621"/>
                  </a:lnTo>
                  <a:lnTo>
                    <a:pt x="4597" y="532"/>
                  </a:lnTo>
                  <a:lnTo>
                    <a:pt x="4661" y="426"/>
                  </a:lnTo>
                  <a:lnTo>
                    <a:pt x="4777" y="225"/>
                  </a:lnTo>
                  <a:lnTo>
                    <a:pt x="4821" y="228"/>
                  </a:lnTo>
                  <a:lnTo>
                    <a:pt x="4859" y="225"/>
                  </a:lnTo>
                  <a:lnTo>
                    <a:pt x="4863" y="240"/>
                  </a:lnTo>
                  <a:lnTo>
                    <a:pt x="4847" y="258"/>
                  </a:lnTo>
                  <a:lnTo>
                    <a:pt x="4828" y="283"/>
                  </a:lnTo>
                  <a:lnTo>
                    <a:pt x="4777" y="350"/>
                  </a:lnTo>
                  <a:lnTo>
                    <a:pt x="4727" y="421"/>
                  </a:lnTo>
                  <a:lnTo>
                    <a:pt x="4691" y="475"/>
                  </a:lnTo>
                  <a:lnTo>
                    <a:pt x="4620" y="589"/>
                  </a:lnTo>
                  <a:lnTo>
                    <a:pt x="4589" y="643"/>
                  </a:lnTo>
                  <a:lnTo>
                    <a:pt x="4576" y="670"/>
                  </a:lnTo>
                  <a:lnTo>
                    <a:pt x="4572" y="686"/>
                  </a:lnTo>
                  <a:lnTo>
                    <a:pt x="4571" y="704"/>
                  </a:lnTo>
                  <a:lnTo>
                    <a:pt x="4571" y="784"/>
                  </a:lnTo>
                  <a:lnTo>
                    <a:pt x="4572" y="868"/>
                  </a:lnTo>
                  <a:lnTo>
                    <a:pt x="4573" y="909"/>
                  </a:lnTo>
                  <a:lnTo>
                    <a:pt x="4576" y="935"/>
                  </a:lnTo>
                  <a:lnTo>
                    <a:pt x="4579" y="951"/>
                  </a:lnTo>
                  <a:lnTo>
                    <a:pt x="4584" y="959"/>
                  </a:lnTo>
                  <a:lnTo>
                    <a:pt x="4591" y="965"/>
                  </a:lnTo>
                  <a:lnTo>
                    <a:pt x="4603" y="969"/>
                  </a:lnTo>
                  <a:lnTo>
                    <a:pt x="4630" y="973"/>
                  </a:lnTo>
                  <a:lnTo>
                    <a:pt x="4678" y="975"/>
                  </a:lnTo>
                  <a:lnTo>
                    <a:pt x="4681" y="1006"/>
                  </a:lnTo>
                  <a:lnTo>
                    <a:pt x="4579" y="1007"/>
                  </a:lnTo>
                  <a:lnTo>
                    <a:pt x="4518" y="1006"/>
                  </a:lnTo>
                  <a:lnTo>
                    <a:pt x="4360" y="1011"/>
                  </a:lnTo>
                  <a:lnTo>
                    <a:pt x="4356" y="979"/>
                  </a:lnTo>
                  <a:lnTo>
                    <a:pt x="4429" y="970"/>
                  </a:lnTo>
                  <a:lnTo>
                    <a:pt x="4444" y="967"/>
                  </a:lnTo>
                  <a:lnTo>
                    <a:pt x="4452" y="962"/>
                  </a:lnTo>
                  <a:lnTo>
                    <a:pt x="4457" y="953"/>
                  </a:lnTo>
                  <a:lnTo>
                    <a:pt x="4461" y="941"/>
                  </a:lnTo>
                  <a:lnTo>
                    <a:pt x="4463" y="917"/>
                  </a:lnTo>
                  <a:lnTo>
                    <a:pt x="4464" y="879"/>
                  </a:lnTo>
                  <a:lnTo>
                    <a:pt x="4465" y="784"/>
                  </a:lnTo>
                  <a:lnTo>
                    <a:pt x="4465" y="679"/>
                  </a:lnTo>
                  <a:lnTo>
                    <a:pt x="4439" y="628"/>
                  </a:lnTo>
                  <a:lnTo>
                    <a:pt x="4385" y="536"/>
                  </a:lnTo>
                  <a:lnTo>
                    <a:pt x="4336" y="457"/>
                  </a:lnTo>
                  <a:lnTo>
                    <a:pt x="4277" y="369"/>
                  </a:lnTo>
                  <a:lnTo>
                    <a:pt x="4246" y="327"/>
                  </a:lnTo>
                  <a:lnTo>
                    <a:pt x="4223" y="301"/>
                  </a:lnTo>
                  <a:lnTo>
                    <a:pt x="4206" y="286"/>
                  </a:lnTo>
                  <a:lnTo>
                    <a:pt x="4193" y="280"/>
                  </a:lnTo>
                  <a:lnTo>
                    <a:pt x="4174" y="278"/>
                  </a:lnTo>
                  <a:lnTo>
                    <a:pt x="4137" y="277"/>
                  </a:lnTo>
                  <a:close/>
                  <a:moveTo>
                    <a:pt x="4905" y="229"/>
                  </a:moveTo>
                  <a:lnTo>
                    <a:pt x="5068" y="229"/>
                  </a:lnTo>
                  <a:lnTo>
                    <a:pt x="5226" y="225"/>
                  </a:lnTo>
                  <a:lnTo>
                    <a:pt x="5231" y="256"/>
                  </a:lnTo>
                  <a:lnTo>
                    <a:pt x="5192" y="261"/>
                  </a:lnTo>
                  <a:lnTo>
                    <a:pt x="5167" y="264"/>
                  </a:lnTo>
                  <a:lnTo>
                    <a:pt x="5158" y="265"/>
                  </a:lnTo>
                  <a:lnTo>
                    <a:pt x="5149" y="267"/>
                  </a:lnTo>
                  <a:lnTo>
                    <a:pt x="5137" y="272"/>
                  </a:lnTo>
                  <a:lnTo>
                    <a:pt x="5129" y="282"/>
                  </a:lnTo>
                  <a:lnTo>
                    <a:pt x="5124" y="301"/>
                  </a:lnTo>
                  <a:lnTo>
                    <a:pt x="5122" y="327"/>
                  </a:lnTo>
                  <a:lnTo>
                    <a:pt x="5122" y="362"/>
                  </a:lnTo>
                  <a:lnTo>
                    <a:pt x="5120" y="490"/>
                  </a:lnTo>
                  <a:lnTo>
                    <a:pt x="5120" y="734"/>
                  </a:lnTo>
                  <a:lnTo>
                    <a:pt x="5122" y="862"/>
                  </a:lnTo>
                  <a:lnTo>
                    <a:pt x="5124" y="958"/>
                  </a:lnTo>
                  <a:lnTo>
                    <a:pt x="5237" y="958"/>
                  </a:lnTo>
                  <a:lnTo>
                    <a:pt x="5347" y="957"/>
                  </a:lnTo>
                  <a:lnTo>
                    <a:pt x="5406" y="955"/>
                  </a:lnTo>
                  <a:lnTo>
                    <a:pt x="5422" y="952"/>
                  </a:lnTo>
                  <a:lnTo>
                    <a:pt x="5438" y="950"/>
                  </a:lnTo>
                  <a:lnTo>
                    <a:pt x="5454" y="945"/>
                  </a:lnTo>
                  <a:lnTo>
                    <a:pt x="5470" y="939"/>
                  </a:lnTo>
                  <a:lnTo>
                    <a:pt x="5488" y="875"/>
                  </a:lnTo>
                  <a:lnTo>
                    <a:pt x="5500" y="818"/>
                  </a:lnTo>
                  <a:lnTo>
                    <a:pt x="5504" y="813"/>
                  </a:lnTo>
                  <a:lnTo>
                    <a:pt x="5532" y="813"/>
                  </a:lnTo>
                  <a:lnTo>
                    <a:pt x="5531" y="850"/>
                  </a:lnTo>
                  <a:lnTo>
                    <a:pt x="5526" y="903"/>
                  </a:lnTo>
                  <a:lnTo>
                    <a:pt x="5522" y="961"/>
                  </a:lnTo>
                  <a:lnTo>
                    <a:pt x="5521" y="1006"/>
                  </a:lnTo>
                  <a:lnTo>
                    <a:pt x="5396" y="1007"/>
                  </a:lnTo>
                  <a:lnTo>
                    <a:pt x="5240" y="1007"/>
                  </a:lnTo>
                  <a:lnTo>
                    <a:pt x="5080" y="1006"/>
                  </a:lnTo>
                  <a:lnTo>
                    <a:pt x="5023" y="1007"/>
                  </a:lnTo>
                  <a:lnTo>
                    <a:pt x="4967" y="1011"/>
                  </a:lnTo>
                  <a:lnTo>
                    <a:pt x="4962" y="988"/>
                  </a:lnTo>
                  <a:lnTo>
                    <a:pt x="4967" y="982"/>
                  </a:lnTo>
                  <a:lnTo>
                    <a:pt x="4993" y="969"/>
                  </a:lnTo>
                  <a:lnTo>
                    <a:pt x="5004" y="961"/>
                  </a:lnTo>
                  <a:lnTo>
                    <a:pt x="5008" y="941"/>
                  </a:lnTo>
                  <a:lnTo>
                    <a:pt x="5011" y="890"/>
                  </a:lnTo>
                  <a:lnTo>
                    <a:pt x="5014" y="815"/>
                  </a:lnTo>
                  <a:lnTo>
                    <a:pt x="5015" y="727"/>
                  </a:lnTo>
                  <a:lnTo>
                    <a:pt x="5015" y="490"/>
                  </a:lnTo>
                  <a:lnTo>
                    <a:pt x="5014" y="382"/>
                  </a:lnTo>
                  <a:lnTo>
                    <a:pt x="5012" y="330"/>
                  </a:lnTo>
                  <a:lnTo>
                    <a:pt x="5010" y="301"/>
                  </a:lnTo>
                  <a:lnTo>
                    <a:pt x="5008" y="285"/>
                  </a:lnTo>
                  <a:lnTo>
                    <a:pt x="5003" y="277"/>
                  </a:lnTo>
                  <a:lnTo>
                    <a:pt x="4996" y="271"/>
                  </a:lnTo>
                  <a:lnTo>
                    <a:pt x="4982" y="266"/>
                  </a:lnTo>
                  <a:lnTo>
                    <a:pt x="4957" y="262"/>
                  </a:lnTo>
                  <a:lnTo>
                    <a:pt x="4909" y="260"/>
                  </a:lnTo>
                  <a:lnTo>
                    <a:pt x="4905" y="229"/>
                  </a:lnTo>
                  <a:close/>
                  <a:moveTo>
                    <a:pt x="5600" y="1011"/>
                  </a:moveTo>
                  <a:lnTo>
                    <a:pt x="5596" y="1006"/>
                  </a:lnTo>
                  <a:lnTo>
                    <a:pt x="5596" y="977"/>
                  </a:lnTo>
                  <a:lnTo>
                    <a:pt x="5600" y="974"/>
                  </a:lnTo>
                  <a:lnTo>
                    <a:pt x="5634" y="971"/>
                  </a:lnTo>
                  <a:lnTo>
                    <a:pt x="5653" y="969"/>
                  </a:lnTo>
                  <a:lnTo>
                    <a:pt x="5664" y="964"/>
                  </a:lnTo>
                  <a:lnTo>
                    <a:pt x="5674" y="955"/>
                  </a:lnTo>
                  <a:lnTo>
                    <a:pt x="5687" y="932"/>
                  </a:lnTo>
                  <a:lnTo>
                    <a:pt x="5710" y="884"/>
                  </a:lnTo>
                  <a:lnTo>
                    <a:pt x="5768" y="758"/>
                  </a:lnTo>
                  <a:lnTo>
                    <a:pt x="5918" y="417"/>
                  </a:lnTo>
                  <a:lnTo>
                    <a:pt x="6004" y="217"/>
                  </a:lnTo>
                  <a:lnTo>
                    <a:pt x="6040" y="217"/>
                  </a:lnTo>
                  <a:lnTo>
                    <a:pt x="6276" y="772"/>
                  </a:lnTo>
                  <a:lnTo>
                    <a:pt x="6307" y="847"/>
                  </a:lnTo>
                  <a:lnTo>
                    <a:pt x="6340" y="915"/>
                  </a:lnTo>
                  <a:lnTo>
                    <a:pt x="6354" y="945"/>
                  </a:lnTo>
                  <a:lnTo>
                    <a:pt x="6364" y="959"/>
                  </a:lnTo>
                  <a:lnTo>
                    <a:pt x="6372" y="964"/>
                  </a:lnTo>
                  <a:lnTo>
                    <a:pt x="6382" y="969"/>
                  </a:lnTo>
                  <a:lnTo>
                    <a:pt x="6397" y="971"/>
                  </a:lnTo>
                  <a:lnTo>
                    <a:pt x="6427" y="974"/>
                  </a:lnTo>
                  <a:lnTo>
                    <a:pt x="6431" y="1006"/>
                  </a:lnTo>
                  <a:lnTo>
                    <a:pt x="6322" y="1006"/>
                  </a:lnTo>
                  <a:lnTo>
                    <a:pt x="6137" y="1011"/>
                  </a:lnTo>
                  <a:lnTo>
                    <a:pt x="6133" y="977"/>
                  </a:lnTo>
                  <a:lnTo>
                    <a:pt x="6215" y="968"/>
                  </a:lnTo>
                  <a:lnTo>
                    <a:pt x="6222" y="965"/>
                  </a:lnTo>
                  <a:lnTo>
                    <a:pt x="6227" y="961"/>
                  </a:lnTo>
                  <a:lnTo>
                    <a:pt x="6229" y="956"/>
                  </a:lnTo>
                  <a:lnTo>
                    <a:pt x="6230" y="949"/>
                  </a:lnTo>
                  <a:lnTo>
                    <a:pt x="6228" y="935"/>
                  </a:lnTo>
                  <a:lnTo>
                    <a:pt x="6222" y="917"/>
                  </a:lnTo>
                  <a:lnTo>
                    <a:pt x="6155" y="748"/>
                  </a:lnTo>
                  <a:lnTo>
                    <a:pt x="5834" y="748"/>
                  </a:lnTo>
                  <a:lnTo>
                    <a:pt x="5774" y="890"/>
                  </a:lnTo>
                  <a:lnTo>
                    <a:pt x="5761" y="923"/>
                  </a:lnTo>
                  <a:lnTo>
                    <a:pt x="5758" y="946"/>
                  </a:lnTo>
                  <a:lnTo>
                    <a:pt x="5759" y="952"/>
                  </a:lnTo>
                  <a:lnTo>
                    <a:pt x="5761" y="958"/>
                  </a:lnTo>
                  <a:lnTo>
                    <a:pt x="5773" y="967"/>
                  </a:lnTo>
                  <a:lnTo>
                    <a:pt x="5783" y="969"/>
                  </a:lnTo>
                  <a:lnTo>
                    <a:pt x="5798" y="971"/>
                  </a:lnTo>
                  <a:lnTo>
                    <a:pt x="5848" y="974"/>
                  </a:lnTo>
                  <a:lnTo>
                    <a:pt x="5852" y="977"/>
                  </a:lnTo>
                  <a:lnTo>
                    <a:pt x="5852" y="1006"/>
                  </a:lnTo>
                  <a:lnTo>
                    <a:pt x="5724" y="1006"/>
                  </a:lnTo>
                  <a:lnTo>
                    <a:pt x="5663" y="1007"/>
                  </a:lnTo>
                  <a:lnTo>
                    <a:pt x="5600" y="1011"/>
                  </a:lnTo>
                  <a:close/>
                  <a:moveTo>
                    <a:pt x="5852" y="700"/>
                  </a:moveTo>
                  <a:lnTo>
                    <a:pt x="6133" y="700"/>
                  </a:lnTo>
                  <a:lnTo>
                    <a:pt x="5994" y="367"/>
                  </a:lnTo>
                  <a:lnTo>
                    <a:pt x="5852" y="700"/>
                  </a:lnTo>
                  <a:close/>
                  <a:moveTo>
                    <a:pt x="5878" y="124"/>
                  </a:moveTo>
                  <a:lnTo>
                    <a:pt x="5866" y="123"/>
                  </a:lnTo>
                  <a:lnTo>
                    <a:pt x="5854" y="120"/>
                  </a:lnTo>
                  <a:lnTo>
                    <a:pt x="5843" y="115"/>
                  </a:lnTo>
                  <a:lnTo>
                    <a:pt x="5833" y="106"/>
                  </a:lnTo>
                  <a:lnTo>
                    <a:pt x="5826" y="97"/>
                  </a:lnTo>
                  <a:lnTo>
                    <a:pt x="5820" y="87"/>
                  </a:lnTo>
                  <a:lnTo>
                    <a:pt x="5816" y="75"/>
                  </a:lnTo>
                  <a:lnTo>
                    <a:pt x="5815" y="63"/>
                  </a:lnTo>
                  <a:lnTo>
                    <a:pt x="5816" y="50"/>
                  </a:lnTo>
                  <a:lnTo>
                    <a:pt x="5820" y="38"/>
                  </a:lnTo>
                  <a:lnTo>
                    <a:pt x="5826" y="28"/>
                  </a:lnTo>
                  <a:lnTo>
                    <a:pt x="5833" y="19"/>
                  </a:lnTo>
                  <a:lnTo>
                    <a:pt x="5843" y="10"/>
                  </a:lnTo>
                  <a:lnTo>
                    <a:pt x="5854" y="4"/>
                  </a:lnTo>
                  <a:lnTo>
                    <a:pt x="5866" y="1"/>
                  </a:lnTo>
                  <a:lnTo>
                    <a:pt x="5878" y="0"/>
                  </a:lnTo>
                  <a:lnTo>
                    <a:pt x="5891" y="1"/>
                  </a:lnTo>
                  <a:lnTo>
                    <a:pt x="5902" y="4"/>
                  </a:lnTo>
                  <a:lnTo>
                    <a:pt x="5912" y="10"/>
                  </a:lnTo>
                  <a:lnTo>
                    <a:pt x="5922" y="19"/>
                  </a:lnTo>
                  <a:lnTo>
                    <a:pt x="5929" y="28"/>
                  </a:lnTo>
                  <a:lnTo>
                    <a:pt x="5935" y="38"/>
                  </a:lnTo>
                  <a:lnTo>
                    <a:pt x="5939" y="50"/>
                  </a:lnTo>
                  <a:lnTo>
                    <a:pt x="5940" y="63"/>
                  </a:lnTo>
                  <a:lnTo>
                    <a:pt x="5939" y="75"/>
                  </a:lnTo>
                  <a:lnTo>
                    <a:pt x="5935" y="87"/>
                  </a:lnTo>
                  <a:lnTo>
                    <a:pt x="5929" y="97"/>
                  </a:lnTo>
                  <a:lnTo>
                    <a:pt x="5922" y="106"/>
                  </a:lnTo>
                  <a:lnTo>
                    <a:pt x="5912" y="115"/>
                  </a:lnTo>
                  <a:lnTo>
                    <a:pt x="5902" y="120"/>
                  </a:lnTo>
                  <a:lnTo>
                    <a:pt x="5891" y="123"/>
                  </a:lnTo>
                  <a:lnTo>
                    <a:pt x="5878" y="124"/>
                  </a:lnTo>
                  <a:close/>
                  <a:moveTo>
                    <a:pt x="6151" y="124"/>
                  </a:moveTo>
                  <a:lnTo>
                    <a:pt x="6138" y="123"/>
                  </a:lnTo>
                  <a:lnTo>
                    <a:pt x="6126" y="120"/>
                  </a:lnTo>
                  <a:lnTo>
                    <a:pt x="6116" y="115"/>
                  </a:lnTo>
                  <a:lnTo>
                    <a:pt x="6107" y="106"/>
                  </a:lnTo>
                  <a:lnTo>
                    <a:pt x="6098" y="97"/>
                  </a:lnTo>
                  <a:lnTo>
                    <a:pt x="6092" y="87"/>
                  </a:lnTo>
                  <a:lnTo>
                    <a:pt x="6089" y="75"/>
                  </a:lnTo>
                  <a:lnTo>
                    <a:pt x="6088" y="63"/>
                  </a:lnTo>
                  <a:lnTo>
                    <a:pt x="6089" y="50"/>
                  </a:lnTo>
                  <a:lnTo>
                    <a:pt x="6092" y="38"/>
                  </a:lnTo>
                  <a:lnTo>
                    <a:pt x="6098" y="28"/>
                  </a:lnTo>
                  <a:lnTo>
                    <a:pt x="6107" y="19"/>
                  </a:lnTo>
                  <a:lnTo>
                    <a:pt x="6116" y="10"/>
                  </a:lnTo>
                  <a:lnTo>
                    <a:pt x="6126" y="4"/>
                  </a:lnTo>
                  <a:lnTo>
                    <a:pt x="6138" y="1"/>
                  </a:lnTo>
                  <a:lnTo>
                    <a:pt x="6151" y="0"/>
                  </a:lnTo>
                  <a:lnTo>
                    <a:pt x="6163" y="1"/>
                  </a:lnTo>
                  <a:lnTo>
                    <a:pt x="6175" y="4"/>
                  </a:lnTo>
                  <a:lnTo>
                    <a:pt x="6185" y="10"/>
                  </a:lnTo>
                  <a:lnTo>
                    <a:pt x="6194" y="19"/>
                  </a:lnTo>
                  <a:lnTo>
                    <a:pt x="6203" y="28"/>
                  </a:lnTo>
                  <a:lnTo>
                    <a:pt x="6208" y="38"/>
                  </a:lnTo>
                  <a:lnTo>
                    <a:pt x="6211" y="50"/>
                  </a:lnTo>
                  <a:lnTo>
                    <a:pt x="6212" y="63"/>
                  </a:lnTo>
                  <a:lnTo>
                    <a:pt x="6211" y="75"/>
                  </a:lnTo>
                  <a:lnTo>
                    <a:pt x="6208" y="87"/>
                  </a:lnTo>
                  <a:lnTo>
                    <a:pt x="6203" y="97"/>
                  </a:lnTo>
                  <a:lnTo>
                    <a:pt x="6194" y="106"/>
                  </a:lnTo>
                  <a:lnTo>
                    <a:pt x="6185" y="115"/>
                  </a:lnTo>
                  <a:lnTo>
                    <a:pt x="6175" y="120"/>
                  </a:lnTo>
                  <a:lnTo>
                    <a:pt x="6163" y="123"/>
                  </a:lnTo>
                  <a:lnTo>
                    <a:pt x="6151" y="124"/>
                  </a:lnTo>
                  <a:close/>
                  <a:moveTo>
                    <a:pt x="6494" y="1010"/>
                  </a:moveTo>
                  <a:lnTo>
                    <a:pt x="6490" y="1005"/>
                  </a:lnTo>
                  <a:lnTo>
                    <a:pt x="6490" y="980"/>
                  </a:lnTo>
                  <a:lnTo>
                    <a:pt x="6494" y="975"/>
                  </a:lnTo>
                  <a:lnTo>
                    <a:pt x="6524" y="974"/>
                  </a:lnTo>
                  <a:lnTo>
                    <a:pt x="6548" y="971"/>
                  </a:lnTo>
                  <a:lnTo>
                    <a:pt x="6565" y="968"/>
                  </a:lnTo>
                  <a:lnTo>
                    <a:pt x="6570" y="964"/>
                  </a:lnTo>
                  <a:lnTo>
                    <a:pt x="6575" y="961"/>
                  </a:lnTo>
                  <a:lnTo>
                    <a:pt x="6580" y="951"/>
                  </a:lnTo>
                  <a:lnTo>
                    <a:pt x="6582" y="935"/>
                  </a:lnTo>
                  <a:lnTo>
                    <a:pt x="6586" y="859"/>
                  </a:lnTo>
                  <a:lnTo>
                    <a:pt x="6588" y="772"/>
                  </a:lnTo>
                  <a:lnTo>
                    <a:pt x="6588" y="325"/>
                  </a:lnTo>
                  <a:lnTo>
                    <a:pt x="6586" y="301"/>
                  </a:lnTo>
                  <a:lnTo>
                    <a:pt x="6582" y="291"/>
                  </a:lnTo>
                  <a:lnTo>
                    <a:pt x="6577" y="283"/>
                  </a:lnTo>
                  <a:lnTo>
                    <a:pt x="6572" y="277"/>
                  </a:lnTo>
                  <a:lnTo>
                    <a:pt x="6565" y="272"/>
                  </a:lnTo>
                  <a:lnTo>
                    <a:pt x="6550" y="266"/>
                  </a:lnTo>
                  <a:lnTo>
                    <a:pt x="6526" y="264"/>
                  </a:lnTo>
                  <a:lnTo>
                    <a:pt x="6490" y="262"/>
                  </a:lnTo>
                  <a:lnTo>
                    <a:pt x="6485" y="231"/>
                  </a:lnTo>
                  <a:lnTo>
                    <a:pt x="6490" y="226"/>
                  </a:lnTo>
                  <a:lnTo>
                    <a:pt x="6589" y="229"/>
                  </a:lnTo>
                  <a:lnTo>
                    <a:pt x="6682" y="226"/>
                  </a:lnTo>
                  <a:lnTo>
                    <a:pt x="6858" y="456"/>
                  </a:lnTo>
                  <a:lnTo>
                    <a:pt x="7117" y="781"/>
                  </a:lnTo>
                  <a:lnTo>
                    <a:pt x="7165" y="838"/>
                  </a:lnTo>
                  <a:lnTo>
                    <a:pt x="7213" y="893"/>
                  </a:lnTo>
                  <a:lnTo>
                    <a:pt x="7213" y="465"/>
                  </a:lnTo>
                  <a:lnTo>
                    <a:pt x="7211" y="380"/>
                  </a:lnTo>
                  <a:lnTo>
                    <a:pt x="7210" y="327"/>
                  </a:lnTo>
                  <a:lnTo>
                    <a:pt x="7206" y="297"/>
                  </a:lnTo>
                  <a:lnTo>
                    <a:pt x="7202" y="283"/>
                  </a:lnTo>
                  <a:lnTo>
                    <a:pt x="7196" y="274"/>
                  </a:lnTo>
                  <a:lnTo>
                    <a:pt x="7187" y="268"/>
                  </a:lnTo>
                  <a:lnTo>
                    <a:pt x="7171" y="265"/>
                  </a:lnTo>
                  <a:lnTo>
                    <a:pt x="7148" y="262"/>
                  </a:lnTo>
                  <a:lnTo>
                    <a:pt x="7120" y="261"/>
                  </a:lnTo>
                  <a:lnTo>
                    <a:pt x="7115" y="231"/>
                  </a:lnTo>
                  <a:lnTo>
                    <a:pt x="7120" y="226"/>
                  </a:lnTo>
                  <a:lnTo>
                    <a:pt x="7174" y="229"/>
                  </a:lnTo>
                  <a:lnTo>
                    <a:pt x="7247" y="229"/>
                  </a:lnTo>
                  <a:lnTo>
                    <a:pt x="7357" y="226"/>
                  </a:lnTo>
                  <a:lnTo>
                    <a:pt x="7362" y="231"/>
                  </a:lnTo>
                  <a:lnTo>
                    <a:pt x="7362" y="256"/>
                  </a:lnTo>
                  <a:lnTo>
                    <a:pt x="7301" y="266"/>
                  </a:lnTo>
                  <a:lnTo>
                    <a:pt x="7285" y="271"/>
                  </a:lnTo>
                  <a:lnTo>
                    <a:pt x="7277" y="277"/>
                  </a:lnTo>
                  <a:lnTo>
                    <a:pt x="7272" y="288"/>
                  </a:lnTo>
                  <a:lnTo>
                    <a:pt x="7270" y="302"/>
                  </a:lnTo>
                  <a:lnTo>
                    <a:pt x="7266" y="378"/>
                  </a:lnTo>
                  <a:lnTo>
                    <a:pt x="7264" y="465"/>
                  </a:lnTo>
                  <a:lnTo>
                    <a:pt x="7264" y="728"/>
                  </a:lnTo>
                  <a:lnTo>
                    <a:pt x="7264" y="880"/>
                  </a:lnTo>
                  <a:lnTo>
                    <a:pt x="7266" y="1030"/>
                  </a:lnTo>
                  <a:lnTo>
                    <a:pt x="7229" y="1019"/>
                  </a:lnTo>
                  <a:lnTo>
                    <a:pt x="7170" y="1006"/>
                  </a:lnTo>
                  <a:lnTo>
                    <a:pt x="7132" y="961"/>
                  </a:lnTo>
                  <a:lnTo>
                    <a:pt x="7013" y="817"/>
                  </a:lnTo>
                  <a:lnTo>
                    <a:pt x="6638" y="348"/>
                  </a:lnTo>
                  <a:lnTo>
                    <a:pt x="6638" y="772"/>
                  </a:lnTo>
                  <a:lnTo>
                    <a:pt x="6640" y="862"/>
                  </a:lnTo>
                  <a:lnTo>
                    <a:pt x="6642" y="915"/>
                  </a:lnTo>
                  <a:lnTo>
                    <a:pt x="6644" y="941"/>
                  </a:lnTo>
                  <a:lnTo>
                    <a:pt x="6652" y="961"/>
                  </a:lnTo>
                  <a:lnTo>
                    <a:pt x="6659" y="965"/>
                  </a:lnTo>
                  <a:lnTo>
                    <a:pt x="6671" y="970"/>
                  </a:lnTo>
                  <a:lnTo>
                    <a:pt x="6694" y="974"/>
                  </a:lnTo>
                  <a:lnTo>
                    <a:pt x="6732" y="975"/>
                  </a:lnTo>
                  <a:lnTo>
                    <a:pt x="6736" y="1006"/>
                  </a:lnTo>
                  <a:lnTo>
                    <a:pt x="6695" y="1007"/>
                  </a:lnTo>
                  <a:lnTo>
                    <a:pt x="6638" y="1006"/>
                  </a:lnTo>
                  <a:lnTo>
                    <a:pt x="6562" y="1007"/>
                  </a:lnTo>
                  <a:lnTo>
                    <a:pt x="6494" y="1010"/>
                  </a:lnTo>
                  <a:close/>
                  <a:moveTo>
                    <a:pt x="7691" y="277"/>
                  </a:moveTo>
                  <a:lnTo>
                    <a:pt x="7686" y="272"/>
                  </a:lnTo>
                  <a:lnTo>
                    <a:pt x="7686" y="248"/>
                  </a:lnTo>
                  <a:lnTo>
                    <a:pt x="7691" y="243"/>
                  </a:lnTo>
                  <a:lnTo>
                    <a:pt x="7848" y="218"/>
                  </a:lnTo>
                  <a:lnTo>
                    <a:pt x="7865" y="231"/>
                  </a:lnTo>
                  <a:lnTo>
                    <a:pt x="7880" y="247"/>
                  </a:lnTo>
                  <a:lnTo>
                    <a:pt x="7900" y="272"/>
                  </a:lnTo>
                  <a:lnTo>
                    <a:pt x="7926" y="313"/>
                  </a:lnTo>
                  <a:lnTo>
                    <a:pt x="7961" y="372"/>
                  </a:lnTo>
                  <a:lnTo>
                    <a:pt x="8004" y="448"/>
                  </a:lnTo>
                  <a:lnTo>
                    <a:pt x="8051" y="535"/>
                  </a:lnTo>
                  <a:lnTo>
                    <a:pt x="8095" y="621"/>
                  </a:lnTo>
                  <a:lnTo>
                    <a:pt x="8152" y="532"/>
                  </a:lnTo>
                  <a:lnTo>
                    <a:pt x="8215" y="426"/>
                  </a:lnTo>
                  <a:lnTo>
                    <a:pt x="8333" y="225"/>
                  </a:lnTo>
                  <a:lnTo>
                    <a:pt x="8375" y="228"/>
                  </a:lnTo>
                  <a:lnTo>
                    <a:pt x="8413" y="225"/>
                  </a:lnTo>
                  <a:lnTo>
                    <a:pt x="8418" y="240"/>
                  </a:lnTo>
                  <a:lnTo>
                    <a:pt x="8402" y="258"/>
                  </a:lnTo>
                  <a:lnTo>
                    <a:pt x="8382" y="283"/>
                  </a:lnTo>
                  <a:lnTo>
                    <a:pt x="8332" y="350"/>
                  </a:lnTo>
                  <a:lnTo>
                    <a:pt x="8281" y="421"/>
                  </a:lnTo>
                  <a:lnTo>
                    <a:pt x="8245" y="475"/>
                  </a:lnTo>
                  <a:lnTo>
                    <a:pt x="8176" y="589"/>
                  </a:lnTo>
                  <a:lnTo>
                    <a:pt x="8143" y="643"/>
                  </a:lnTo>
                  <a:lnTo>
                    <a:pt x="8130" y="670"/>
                  </a:lnTo>
                  <a:lnTo>
                    <a:pt x="8128" y="686"/>
                  </a:lnTo>
                  <a:lnTo>
                    <a:pt x="8126" y="704"/>
                  </a:lnTo>
                  <a:lnTo>
                    <a:pt x="8126" y="784"/>
                  </a:lnTo>
                  <a:lnTo>
                    <a:pt x="8126" y="868"/>
                  </a:lnTo>
                  <a:lnTo>
                    <a:pt x="8128" y="909"/>
                  </a:lnTo>
                  <a:lnTo>
                    <a:pt x="8130" y="935"/>
                  </a:lnTo>
                  <a:lnTo>
                    <a:pt x="8134" y="951"/>
                  </a:lnTo>
                  <a:lnTo>
                    <a:pt x="8138" y="959"/>
                  </a:lnTo>
                  <a:lnTo>
                    <a:pt x="8147" y="965"/>
                  </a:lnTo>
                  <a:lnTo>
                    <a:pt x="8159" y="969"/>
                  </a:lnTo>
                  <a:lnTo>
                    <a:pt x="8184" y="973"/>
                  </a:lnTo>
                  <a:lnTo>
                    <a:pt x="8232" y="975"/>
                  </a:lnTo>
                  <a:lnTo>
                    <a:pt x="8237" y="1006"/>
                  </a:lnTo>
                  <a:lnTo>
                    <a:pt x="8135" y="1007"/>
                  </a:lnTo>
                  <a:lnTo>
                    <a:pt x="8074" y="1006"/>
                  </a:lnTo>
                  <a:lnTo>
                    <a:pt x="7915" y="1011"/>
                  </a:lnTo>
                  <a:lnTo>
                    <a:pt x="7910" y="979"/>
                  </a:lnTo>
                  <a:lnTo>
                    <a:pt x="7984" y="970"/>
                  </a:lnTo>
                  <a:lnTo>
                    <a:pt x="7998" y="967"/>
                  </a:lnTo>
                  <a:lnTo>
                    <a:pt x="8006" y="962"/>
                  </a:lnTo>
                  <a:lnTo>
                    <a:pt x="8011" y="953"/>
                  </a:lnTo>
                  <a:lnTo>
                    <a:pt x="8016" y="941"/>
                  </a:lnTo>
                  <a:lnTo>
                    <a:pt x="8018" y="917"/>
                  </a:lnTo>
                  <a:lnTo>
                    <a:pt x="8020" y="879"/>
                  </a:lnTo>
                  <a:lnTo>
                    <a:pt x="8021" y="784"/>
                  </a:lnTo>
                  <a:lnTo>
                    <a:pt x="8021" y="679"/>
                  </a:lnTo>
                  <a:lnTo>
                    <a:pt x="7994" y="628"/>
                  </a:lnTo>
                  <a:lnTo>
                    <a:pt x="7939" y="536"/>
                  </a:lnTo>
                  <a:lnTo>
                    <a:pt x="7890" y="457"/>
                  </a:lnTo>
                  <a:lnTo>
                    <a:pt x="7832" y="369"/>
                  </a:lnTo>
                  <a:lnTo>
                    <a:pt x="7801" y="327"/>
                  </a:lnTo>
                  <a:lnTo>
                    <a:pt x="7777" y="301"/>
                  </a:lnTo>
                  <a:lnTo>
                    <a:pt x="7760" y="286"/>
                  </a:lnTo>
                  <a:lnTo>
                    <a:pt x="7747" y="280"/>
                  </a:lnTo>
                  <a:lnTo>
                    <a:pt x="7728" y="278"/>
                  </a:lnTo>
                  <a:lnTo>
                    <a:pt x="7691" y="277"/>
                  </a:lnTo>
                  <a:close/>
                  <a:moveTo>
                    <a:pt x="8459" y="229"/>
                  </a:moveTo>
                  <a:lnTo>
                    <a:pt x="8622" y="229"/>
                  </a:lnTo>
                  <a:lnTo>
                    <a:pt x="8780" y="225"/>
                  </a:lnTo>
                  <a:lnTo>
                    <a:pt x="8785" y="256"/>
                  </a:lnTo>
                  <a:lnTo>
                    <a:pt x="8748" y="261"/>
                  </a:lnTo>
                  <a:lnTo>
                    <a:pt x="8722" y="264"/>
                  </a:lnTo>
                  <a:lnTo>
                    <a:pt x="8712" y="265"/>
                  </a:lnTo>
                  <a:lnTo>
                    <a:pt x="8704" y="267"/>
                  </a:lnTo>
                  <a:lnTo>
                    <a:pt x="8692" y="272"/>
                  </a:lnTo>
                  <a:lnTo>
                    <a:pt x="8684" y="282"/>
                  </a:lnTo>
                  <a:lnTo>
                    <a:pt x="8680" y="301"/>
                  </a:lnTo>
                  <a:lnTo>
                    <a:pt x="8677" y="327"/>
                  </a:lnTo>
                  <a:lnTo>
                    <a:pt x="8676" y="362"/>
                  </a:lnTo>
                  <a:lnTo>
                    <a:pt x="8675" y="490"/>
                  </a:lnTo>
                  <a:lnTo>
                    <a:pt x="8675" y="734"/>
                  </a:lnTo>
                  <a:lnTo>
                    <a:pt x="8676" y="862"/>
                  </a:lnTo>
                  <a:lnTo>
                    <a:pt x="8680" y="958"/>
                  </a:lnTo>
                  <a:lnTo>
                    <a:pt x="8792" y="958"/>
                  </a:lnTo>
                  <a:lnTo>
                    <a:pt x="8901" y="957"/>
                  </a:lnTo>
                  <a:lnTo>
                    <a:pt x="8960" y="955"/>
                  </a:lnTo>
                  <a:lnTo>
                    <a:pt x="8977" y="952"/>
                  </a:lnTo>
                  <a:lnTo>
                    <a:pt x="8993" y="950"/>
                  </a:lnTo>
                  <a:lnTo>
                    <a:pt x="9009" y="945"/>
                  </a:lnTo>
                  <a:lnTo>
                    <a:pt x="9025" y="939"/>
                  </a:lnTo>
                  <a:lnTo>
                    <a:pt x="9042" y="875"/>
                  </a:lnTo>
                  <a:lnTo>
                    <a:pt x="9054" y="818"/>
                  </a:lnTo>
                  <a:lnTo>
                    <a:pt x="9059" y="813"/>
                  </a:lnTo>
                  <a:lnTo>
                    <a:pt x="9086" y="813"/>
                  </a:lnTo>
                  <a:lnTo>
                    <a:pt x="9085" y="850"/>
                  </a:lnTo>
                  <a:lnTo>
                    <a:pt x="9081" y="903"/>
                  </a:lnTo>
                  <a:lnTo>
                    <a:pt x="9078" y="961"/>
                  </a:lnTo>
                  <a:lnTo>
                    <a:pt x="9077" y="1006"/>
                  </a:lnTo>
                  <a:lnTo>
                    <a:pt x="8951" y="1007"/>
                  </a:lnTo>
                  <a:lnTo>
                    <a:pt x="8796" y="1007"/>
                  </a:lnTo>
                  <a:lnTo>
                    <a:pt x="8634" y="1006"/>
                  </a:lnTo>
                  <a:lnTo>
                    <a:pt x="8579" y="1007"/>
                  </a:lnTo>
                  <a:lnTo>
                    <a:pt x="8521" y="1011"/>
                  </a:lnTo>
                  <a:lnTo>
                    <a:pt x="8516" y="988"/>
                  </a:lnTo>
                  <a:lnTo>
                    <a:pt x="8521" y="982"/>
                  </a:lnTo>
                  <a:lnTo>
                    <a:pt x="8548" y="969"/>
                  </a:lnTo>
                  <a:lnTo>
                    <a:pt x="8558" y="961"/>
                  </a:lnTo>
                  <a:lnTo>
                    <a:pt x="8562" y="941"/>
                  </a:lnTo>
                  <a:lnTo>
                    <a:pt x="8566" y="890"/>
                  </a:lnTo>
                  <a:lnTo>
                    <a:pt x="8568" y="815"/>
                  </a:lnTo>
                  <a:lnTo>
                    <a:pt x="8569" y="727"/>
                  </a:lnTo>
                  <a:lnTo>
                    <a:pt x="8569" y="490"/>
                  </a:lnTo>
                  <a:lnTo>
                    <a:pt x="8568" y="382"/>
                  </a:lnTo>
                  <a:lnTo>
                    <a:pt x="8567" y="330"/>
                  </a:lnTo>
                  <a:lnTo>
                    <a:pt x="8566" y="301"/>
                  </a:lnTo>
                  <a:lnTo>
                    <a:pt x="8562" y="285"/>
                  </a:lnTo>
                  <a:lnTo>
                    <a:pt x="8557" y="277"/>
                  </a:lnTo>
                  <a:lnTo>
                    <a:pt x="8550" y="271"/>
                  </a:lnTo>
                  <a:lnTo>
                    <a:pt x="8537" y="266"/>
                  </a:lnTo>
                  <a:lnTo>
                    <a:pt x="8512" y="262"/>
                  </a:lnTo>
                  <a:lnTo>
                    <a:pt x="8464" y="260"/>
                  </a:lnTo>
                  <a:lnTo>
                    <a:pt x="8459" y="229"/>
                  </a:lnTo>
                  <a:close/>
                  <a:moveTo>
                    <a:pt x="9163" y="225"/>
                  </a:moveTo>
                  <a:lnTo>
                    <a:pt x="9233" y="228"/>
                  </a:lnTo>
                  <a:lnTo>
                    <a:pt x="9321" y="229"/>
                  </a:lnTo>
                  <a:lnTo>
                    <a:pt x="9481" y="225"/>
                  </a:lnTo>
                  <a:lnTo>
                    <a:pt x="9485" y="256"/>
                  </a:lnTo>
                  <a:lnTo>
                    <a:pt x="9447" y="261"/>
                  </a:lnTo>
                  <a:lnTo>
                    <a:pt x="9422" y="264"/>
                  </a:lnTo>
                  <a:lnTo>
                    <a:pt x="9413" y="265"/>
                  </a:lnTo>
                  <a:lnTo>
                    <a:pt x="9404" y="267"/>
                  </a:lnTo>
                  <a:lnTo>
                    <a:pt x="9391" y="272"/>
                  </a:lnTo>
                  <a:lnTo>
                    <a:pt x="9384" y="282"/>
                  </a:lnTo>
                  <a:lnTo>
                    <a:pt x="9379" y="301"/>
                  </a:lnTo>
                  <a:lnTo>
                    <a:pt x="9377" y="327"/>
                  </a:lnTo>
                  <a:lnTo>
                    <a:pt x="9377" y="362"/>
                  </a:lnTo>
                  <a:lnTo>
                    <a:pt x="9375" y="490"/>
                  </a:lnTo>
                  <a:lnTo>
                    <a:pt x="9375" y="746"/>
                  </a:lnTo>
                  <a:lnTo>
                    <a:pt x="9375" y="854"/>
                  </a:lnTo>
                  <a:lnTo>
                    <a:pt x="9377" y="905"/>
                  </a:lnTo>
                  <a:lnTo>
                    <a:pt x="9379" y="934"/>
                  </a:lnTo>
                  <a:lnTo>
                    <a:pt x="9383" y="950"/>
                  </a:lnTo>
                  <a:lnTo>
                    <a:pt x="9387" y="959"/>
                  </a:lnTo>
                  <a:lnTo>
                    <a:pt x="9395" y="964"/>
                  </a:lnTo>
                  <a:lnTo>
                    <a:pt x="9407" y="969"/>
                  </a:lnTo>
                  <a:lnTo>
                    <a:pt x="9433" y="973"/>
                  </a:lnTo>
                  <a:lnTo>
                    <a:pt x="9481" y="975"/>
                  </a:lnTo>
                  <a:lnTo>
                    <a:pt x="9485" y="1006"/>
                  </a:lnTo>
                  <a:lnTo>
                    <a:pt x="9384" y="1007"/>
                  </a:lnTo>
                  <a:lnTo>
                    <a:pt x="9321" y="1006"/>
                  </a:lnTo>
                  <a:lnTo>
                    <a:pt x="9163" y="1011"/>
                  </a:lnTo>
                  <a:lnTo>
                    <a:pt x="9159" y="979"/>
                  </a:lnTo>
                  <a:lnTo>
                    <a:pt x="9233" y="970"/>
                  </a:lnTo>
                  <a:lnTo>
                    <a:pt x="9247" y="967"/>
                  </a:lnTo>
                  <a:lnTo>
                    <a:pt x="9255" y="962"/>
                  </a:lnTo>
                  <a:lnTo>
                    <a:pt x="9258" y="958"/>
                  </a:lnTo>
                  <a:lnTo>
                    <a:pt x="9260" y="953"/>
                  </a:lnTo>
                  <a:lnTo>
                    <a:pt x="9265" y="939"/>
                  </a:lnTo>
                  <a:lnTo>
                    <a:pt x="9267" y="911"/>
                  </a:lnTo>
                  <a:lnTo>
                    <a:pt x="9269" y="862"/>
                  </a:lnTo>
                  <a:lnTo>
                    <a:pt x="9270" y="746"/>
                  </a:lnTo>
                  <a:lnTo>
                    <a:pt x="9270" y="490"/>
                  </a:lnTo>
                  <a:lnTo>
                    <a:pt x="9269" y="382"/>
                  </a:lnTo>
                  <a:lnTo>
                    <a:pt x="9267" y="330"/>
                  </a:lnTo>
                  <a:lnTo>
                    <a:pt x="9265" y="301"/>
                  </a:lnTo>
                  <a:lnTo>
                    <a:pt x="9261" y="285"/>
                  </a:lnTo>
                  <a:lnTo>
                    <a:pt x="9258" y="277"/>
                  </a:lnTo>
                  <a:lnTo>
                    <a:pt x="9249" y="271"/>
                  </a:lnTo>
                  <a:lnTo>
                    <a:pt x="9237" y="266"/>
                  </a:lnTo>
                  <a:lnTo>
                    <a:pt x="9211" y="262"/>
                  </a:lnTo>
                  <a:lnTo>
                    <a:pt x="9163" y="260"/>
                  </a:lnTo>
                  <a:lnTo>
                    <a:pt x="9159" y="229"/>
                  </a:lnTo>
                  <a:lnTo>
                    <a:pt x="9163" y="225"/>
                  </a:lnTo>
                  <a:close/>
                  <a:moveTo>
                    <a:pt x="9540" y="626"/>
                  </a:moveTo>
                  <a:lnTo>
                    <a:pt x="9541" y="585"/>
                  </a:lnTo>
                  <a:lnTo>
                    <a:pt x="9546" y="546"/>
                  </a:lnTo>
                  <a:lnTo>
                    <a:pt x="9553" y="507"/>
                  </a:lnTo>
                  <a:lnTo>
                    <a:pt x="9563" y="470"/>
                  </a:lnTo>
                  <a:lnTo>
                    <a:pt x="9570" y="453"/>
                  </a:lnTo>
                  <a:lnTo>
                    <a:pt x="9577" y="435"/>
                  </a:lnTo>
                  <a:lnTo>
                    <a:pt x="9585" y="418"/>
                  </a:lnTo>
                  <a:lnTo>
                    <a:pt x="9595" y="402"/>
                  </a:lnTo>
                  <a:lnTo>
                    <a:pt x="9618" y="369"/>
                  </a:lnTo>
                  <a:lnTo>
                    <a:pt x="9644" y="337"/>
                  </a:lnTo>
                  <a:lnTo>
                    <a:pt x="9659" y="322"/>
                  </a:lnTo>
                  <a:lnTo>
                    <a:pt x="9674" y="308"/>
                  </a:lnTo>
                  <a:lnTo>
                    <a:pt x="9690" y="296"/>
                  </a:lnTo>
                  <a:lnTo>
                    <a:pt x="9708" y="283"/>
                  </a:lnTo>
                  <a:lnTo>
                    <a:pt x="9744" y="261"/>
                  </a:lnTo>
                  <a:lnTo>
                    <a:pt x="9762" y="252"/>
                  </a:lnTo>
                  <a:lnTo>
                    <a:pt x="9782" y="243"/>
                  </a:lnTo>
                  <a:lnTo>
                    <a:pt x="9803" y="235"/>
                  </a:lnTo>
                  <a:lnTo>
                    <a:pt x="9824" y="228"/>
                  </a:lnTo>
                  <a:lnTo>
                    <a:pt x="9869" y="218"/>
                  </a:lnTo>
                  <a:lnTo>
                    <a:pt x="9915" y="211"/>
                  </a:lnTo>
                  <a:lnTo>
                    <a:pt x="9965" y="210"/>
                  </a:lnTo>
                  <a:lnTo>
                    <a:pt x="10010" y="211"/>
                  </a:lnTo>
                  <a:lnTo>
                    <a:pt x="10055" y="216"/>
                  </a:lnTo>
                  <a:lnTo>
                    <a:pt x="10095" y="224"/>
                  </a:lnTo>
                  <a:lnTo>
                    <a:pt x="10134" y="235"/>
                  </a:lnTo>
                  <a:lnTo>
                    <a:pt x="10171" y="249"/>
                  </a:lnTo>
                  <a:lnTo>
                    <a:pt x="10188" y="258"/>
                  </a:lnTo>
                  <a:lnTo>
                    <a:pt x="10205" y="267"/>
                  </a:lnTo>
                  <a:lnTo>
                    <a:pt x="10236" y="288"/>
                  </a:lnTo>
                  <a:lnTo>
                    <a:pt x="10266" y="312"/>
                  </a:lnTo>
                  <a:lnTo>
                    <a:pt x="10291" y="339"/>
                  </a:lnTo>
                  <a:lnTo>
                    <a:pt x="10314" y="368"/>
                  </a:lnTo>
                  <a:lnTo>
                    <a:pt x="10333" y="399"/>
                  </a:lnTo>
                  <a:lnTo>
                    <a:pt x="10349" y="433"/>
                  </a:lnTo>
                  <a:lnTo>
                    <a:pt x="10362" y="470"/>
                  </a:lnTo>
                  <a:lnTo>
                    <a:pt x="10370" y="508"/>
                  </a:lnTo>
                  <a:lnTo>
                    <a:pt x="10375" y="549"/>
                  </a:lnTo>
                  <a:lnTo>
                    <a:pt x="10377" y="592"/>
                  </a:lnTo>
                  <a:lnTo>
                    <a:pt x="10374" y="653"/>
                  </a:lnTo>
                  <a:lnTo>
                    <a:pt x="10369" y="682"/>
                  </a:lnTo>
                  <a:lnTo>
                    <a:pt x="10363" y="711"/>
                  </a:lnTo>
                  <a:lnTo>
                    <a:pt x="10346" y="765"/>
                  </a:lnTo>
                  <a:lnTo>
                    <a:pt x="10335" y="791"/>
                  </a:lnTo>
                  <a:lnTo>
                    <a:pt x="10322" y="817"/>
                  </a:lnTo>
                  <a:lnTo>
                    <a:pt x="10292" y="863"/>
                  </a:lnTo>
                  <a:lnTo>
                    <a:pt x="10274" y="885"/>
                  </a:lnTo>
                  <a:lnTo>
                    <a:pt x="10256" y="905"/>
                  </a:lnTo>
                  <a:lnTo>
                    <a:pt x="10236" y="923"/>
                  </a:lnTo>
                  <a:lnTo>
                    <a:pt x="10213" y="941"/>
                  </a:lnTo>
                  <a:lnTo>
                    <a:pt x="10190" y="957"/>
                  </a:lnTo>
                  <a:lnTo>
                    <a:pt x="10165" y="971"/>
                  </a:lnTo>
                  <a:lnTo>
                    <a:pt x="10140" y="985"/>
                  </a:lnTo>
                  <a:lnTo>
                    <a:pt x="10112" y="995"/>
                  </a:lnTo>
                  <a:lnTo>
                    <a:pt x="10086" y="1005"/>
                  </a:lnTo>
                  <a:lnTo>
                    <a:pt x="10057" y="1013"/>
                  </a:lnTo>
                  <a:lnTo>
                    <a:pt x="10028" y="1019"/>
                  </a:lnTo>
                  <a:lnTo>
                    <a:pt x="9998" y="1023"/>
                  </a:lnTo>
                  <a:lnTo>
                    <a:pt x="9936" y="1027"/>
                  </a:lnTo>
                  <a:lnTo>
                    <a:pt x="9891" y="1025"/>
                  </a:lnTo>
                  <a:lnTo>
                    <a:pt x="9849" y="1019"/>
                  </a:lnTo>
                  <a:lnTo>
                    <a:pt x="9809" y="1010"/>
                  </a:lnTo>
                  <a:lnTo>
                    <a:pt x="9770" y="997"/>
                  </a:lnTo>
                  <a:lnTo>
                    <a:pt x="9733" y="980"/>
                  </a:lnTo>
                  <a:lnTo>
                    <a:pt x="9699" y="959"/>
                  </a:lnTo>
                  <a:lnTo>
                    <a:pt x="9669" y="935"/>
                  </a:lnTo>
                  <a:lnTo>
                    <a:pt x="9641" y="907"/>
                  </a:lnTo>
                  <a:lnTo>
                    <a:pt x="9615" y="875"/>
                  </a:lnTo>
                  <a:lnTo>
                    <a:pt x="9595" y="843"/>
                  </a:lnTo>
                  <a:lnTo>
                    <a:pt x="9577" y="807"/>
                  </a:lnTo>
                  <a:lnTo>
                    <a:pt x="9564" y="769"/>
                  </a:lnTo>
                  <a:lnTo>
                    <a:pt x="9553" y="730"/>
                  </a:lnTo>
                  <a:lnTo>
                    <a:pt x="9546" y="693"/>
                  </a:lnTo>
                  <a:lnTo>
                    <a:pt x="9541" y="658"/>
                  </a:lnTo>
                  <a:lnTo>
                    <a:pt x="9540" y="626"/>
                  </a:lnTo>
                  <a:close/>
                  <a:moveTo>
                    <a:pt x="9654" y="589"/>
                  </a:moveTo>
                  <a:lnTo>
                    <a:pt x="9656" y="623"/>
                  </a:lnTo>
                  <a:lnTo>
                    <a:pt x="9660" y="658"/>
                  </a:lnTo>
                  <a:lnTo>
                    <a:pt x="9667" y="695"/>
                  </a:lnTo>
                  <a:lnTo>
                    <a:pt x="9677" y="734"/>
                  </a:lnTo>
                  <a:lnTo>
                    <a:pt x="9689" y="771"/>
                  </a:lnTo>
                  <a:lnTo>
                    <a:pt x="9703" y="806"/>
                  </a:lnTo>
                  <a:lnTo>
                    <a:pt x="9721" y="838"/>
                  </a:lnTo>
                  <a:lnTo>
                    <a:pt x="9741" y="867"/>
                  </a:lnTo>
                  <a:lnTo>
                    <a:pt x="9764" y="893"/>
                  </a:lnTo>
                  <a:lnTo>
                    <a:pt x="9788" y="916"/>
                  </a:lnTo>
                  <a:lnTo>
                    <a:pt x="9815" y="934"/>
                  </a:lnTo>
                  <a:lnTo>
                    <a:pt x="9842" y="950"/>
                  </a:lnTo>
                  <a:lnTo>
                    <a:pt x="9871" y="962"/>
                  </a:lnTo>
                  <a:lnTo>
                    <a:pt x="9902" y="970"/>
                  </a:lnTo>
                  <a:lnTo>
                    <a:pt x="9936" y="975"/>
                  </a:lnTo>
                  <a:lnTo>
                    <a:pt x="9971" y="977"/>
                  </a:lnTo>
                  <a:lnTo>
                    <a:pt x="10013" y="975"/>
                  </a:lnTo>
                  <a:lnTo>
                    <a:pt x="10052" y="968"/>
                  </a:lnTo>
                  <a:lnTo>
                    <a:pt x="10089" y="955"/>
                  </a:lnTo>
                  <a:lnTo>
                    <a:pt x="10124" y="938"/>
                  </a:lnTo>
                  <a:lnTo>
                    <a:pt x="10140" y="927"/>
                  </a:lnTo>
                  <a:lnTo>
                    <a:pt x="10155" y="915"/>
                  </a:lnTo>
                  <a:lnTo>
                    <a:pt x="10183" y="887"/>
                  </a:lnTo>
                  <a:lnTo>
                    <a:pt x="10206" y="855"/>
                  </a:lnTo>
                  <a:lnTo>
                    <a:pt x="10225" y="815"/>
                  </a:lnTo>
                  <a:lnTo>
                    <a:pt x="10241" y="773"/>
                  </a:lnTo>
                  <a:lnTo>
                    <a:pt x="10247" y="751"/>
                  </a:lnTo>
                  <a:lnTo>
                    <a:pt x="10251" y="728"/>
                  </a:lnTo>
                  <a:lnTo>
                    <a:pt x="10259" y="681"/>
                  </a:lnTo>
                  <a:lnTo>
                    <a:pt x="10260" y="631"/>
                  </a:lnTo>
                  <a:lnTo>
                    <a:pt x="10257" y="576"/>
                  </a:lnTo>
                  <a:lnTo>
                    <a:pt x="10255" y="549"/>
                  </a:lnTo>
                  <a:lnTo>
                    <a:pt x="10250" y="524"/>
                  </a:lnTo>
                  <a:lnTo>
                    <a:pt x="10238" y="475"/>
                  </a:lnTo>
                  <a:lnTo>
                    <a:pt x="10220" y="428"/>
                  </a:lnTo>
                  <a:lnTo>
                    <a:pt x="10199" y="386"/>
                  </a:lnTo>
                  <a:lnTo>
                    <a:pt x="10185" y="368"/>
                  </a:lnTo>
                  <a:lnTo>
                    <a:pt x="10172" y="350"/>
                  </a:lnTo>
                  <a:lnTo>
                    <a:pt x="10142" y="321"/>
                  </a:lnTo>
                  <a:lnTo>
                    <a:pt x="10107" y="297"/>
                  </a:lnTo>
                  <a:lnTo>
                    <a:pt x="10069" y="279"/>
                  </a:lnTo>
                  <a:lnTo>
                    <a:pt x="10029" y="266"/>
                  </a:lnTo>
                  <a:lnTo>
                    <a:pt x="10009" y="262"/>
                  </a:lnTo>
                  <a:lnTo>
                    <a:pt x="9987" y="259"/>
                  </a:lnTo>
                  <a:lnTo>
                    <a:pt x="9944" y="256"/>
                  </a:lnTo>
                  <a:lnTo>
                    <a:pt x="9911" y="258"/>
                  </a:lnTo>
                  <a:lnTo>
                    <a:pt x="9881" y="261"/>
                  </a:lnTo>
                  <a:lnTo>
                    <a:pt x="9851" y="268"/>
                  </a:lnTo>
                  <a:lnTo>
                    <a:pt x="9823" y="277"/>
                  </a:lnTo>
                  <a:lnTo>
                    <a:pt x="9798" y="289"/>
                  </a:lnTo>
                  <a:lnTo>
                    <a:pt x="9774" y="303"/>
                  </a:lnTo>
                  <a:lnTo>
                    <a:pt x="9752" y="321"/>
                  </a:lnTo>
                  <a:lnTo>
                    <a:pt x="9732" y="340"/>
                  </a:lnTo>
                  <a:lnTo>
                    <a:pt x="9714" y="363"/>
                  </a:lnTo>
                  <a:lnTo>
                    <a:pt x="9698" y="387"/>
                  </a:lnTo>
                  <a:lnTo>
                    <a:pt x="9685" y="415"/>
                  </a:lnTo>
                  <a:lnTo>
                    <a:pt x="9674" y="445"/>
                  </a:lnTo>
                  <a:lnTo>
                    <a:pt x="9666" y="477"/>
                  </a:lnTo>
                  <a:lnTo>
                    <a:pt x="9660" y="512"/>
                  </a:lnTo>
                  <a:lnTo>
                    <a:pt x="9655" y="549"/>
                  </a:lnTo>
                  <a:lnTo>
                    <a:pt x="9654" y="589"/>
                  </a:lnTo>
                  <a:close/>
                  <a:moveTo>
                    <a:pt x="10436" y="225"/>
                  </a:moveTo>
                  <a:lnTo>
                    <a:pt x="10614" y="229"/>
                  </a:lnTo>
                  <a:lnTo>
                    <a:pt x="10730" y="226"/>
                  </a:lnTo>
                  <a:lnTo>
                    <a:pt x="10815" y="224"/>
                  </a:lnTo>
                  <a:lnTo>
                    <a:pt x="10853" y="225"/>
                  </a:lnTo>
                  <a:lnTo>
                    <a:pt x="10886" y="229"/>
                  </a:lnTo>
                  <a:lnTo>
                    <a:pt x="10916" y="234"/>
                  </a:lnTo>
                  <a:lnTo>
                    <a:pt x="10944" y="241"/>
                  </a:lnTo>
                  <a:lnTo>
                    <a:pt x="10968" y="250"/>
                  </a:lnTo>
                  <a:lnTo>
                    <a:pt x="10989" y="262"/>
                  </a:lnTo>
                  <a:lnTo>
                    <a:pt x="11010" y="279"/>
                  </a:lnTo>
                  <a:lnTo>
                    <a:pt x="11028" y="298"/>
                  </a:lnTo>
                  <a:lnTo>
                    <a:pt x="11035" y="310"/>
                  </a:lnTo>
                  <a:lnTo>
                    <a:pt x="11042" y="321"/>
                  </a:lnTo>
                  <a:lnTo>
                    <a:pt x="11052" y="346"/>
                  </a:lnTo>
                  <a:lnTo>
                    <a:pt x="11059" y="373"/>
                  </a:lnTo>
                  <a:lnTo>
                    <a:pt x="11060" y="402"/>
                  </a:lnTo>
                  <a:lnTo>
                    <a:pt x="11059" y="427"/>
                  </a:lnTo>
                  <a:lnTo>
                    <a:pt x="11054" y="451"/>
                  </a:lnTo>
                  <a:lnTo>
                    <a:pt x="11047" y="475"/>
                  </a:lnTo>
                  <a:lnTo>
                    <a:pt x="11037" y="498"/>
                  </a:lnTo>
                  <a:lnTo>
                    <a:pt x="11024" y="520"/>
                  </a:lnTo>
                  <a:lnTo>
                    <a:pt x="11010" y="541"/>
                  </a:lnTo>
                  <a:lnTo>
                    <a:pt x="10992" y="560"/>
                  </a:lnTo>
                  <a:lnTo>
                    <a:pt x="10973" y="577"/>
                  </a:lnTo>
                  <a:lnTo>
                    <a:pt x="10952" y="592"/>
                  </a:lnTo>
                  <a:lnTo>
                    <a:pt x="10931" y="605"/>
                  </a:lnTo>
                  <a:lnTo>
                    <a:pt x="10910" y="616"/>
                  </a:lnTo>
                  <a:lnTo>
                    <a:pt x="10889" y="623"/>
                  </a:lnTo>
                  <a:lnTo>
                    <a:pt x="10845" y="634"/>
                  </a:lnTo>
                  <a:lnTo>
                    <a:pt x="10800" y="638"/>
                  </a:lnTo>
                  <a:lnTo>
                    <a:pt x="10764" y="637"/>
                  </a:lnTo>
                  <a:lnTo>
                    <a:pt x="10723" y="631"/>
                  </a:lnTo>
                  <a:lnTo>
                    <a:pt x="10715" y="597"/>
                  </a:lnTo>
                  <a:lnTo>
                    <a:pt x="10719" y="591"/>
                  </a:lnTo>
                  <a:lnTo>
                    <a:pt x="10757" y="598"/>
                  </a:lnTo>
                  <a:lnTo>
                    <a:pt x="10787" y="601"/>
                  </a:lnTo>
                  <a:lnTo>
                    <a:pt x="10821" y="597"/>
                  </a:lnTo>
                  <a:lnTo>
                    <a:pt x="10851" y="589"/>
                  </a:lnTo>
                  <a:lnTo>
                    <a:pt x="10866" y="582"/>
                  </a:lnTo>
                  <a:lnTo>
                    <a:pt x="10879" y="573"/>
                  </a:lnTo>
                  <a:lnTo>
                    <a:pt x="10903" y="553"/>
                  </a:lnTo>
                  <a:lnTo>
                    <a:pt x="10922" y="528"/>
                  </a:lnTo>
                  <a:lnTo>
                    <a:pt x="10929" y="513"/>
                  </a:lnTo>
                  <a:lnTo>
                    <a:pt x="10937" y="498"/>
                  </a:lnTo>
                  <a:lnTo>
                    <a:pt x="10944" y="465"/>
                  </a:lnTo>
                  <a:lnTo>
                    <a:pt x="10946" y="448"/>
                  </a:lnTo>
                  <a:lnTo>
                    <a:pt x="10947" y="430"/>
                  </a:lnTo>
                  <a:lnTo>
                    <a:pt x="10944" y="394"/>
                  </a:lnTo>
                  <a:lnTo>
                    <a:pt x="10935" y="362"/>
                  </a:lnTo>
                  <a:lnTo>
                    <a:pt x="10929" y="348"/>
                  </a:lnTo>
                  <a:lnTo>
                    <a:pt x="10921" y="334"/>
                  </a:lnTo>
                  <a:lnTo>
                    <a:pt x="10913" y="321"/>
                  </a:lnTo>
                  <a:lnTo>
                    <a:pt x="10902" y="310"/>
                  </a:lnTo>
                  <a:lnTo>
                    <a:pt x="10890" y="300"/>
                  </a:lnTo>
                  <a:lnTo>
                    <a:pt x="10875" y="290"/>
                  </a:lnTo>
                  <a:lnTo>
                    <a:pt x="10861" y="283"/>
                  </a:lnTo>
                  <a:lnTo>
                    <a:pt x="10844" y="277"/>
                  </a:lnTo>
                  <a:lnTo>
                    <a:pt x="10807" y="268"/>
                  </a:lnTo>
                  <a:lnTo>
                    <a:pt x="10785" y="266"/>
                  </a:lnTo>
                  <a:lnTo>
                    <a:pt x="10764" y="265"/>
                  </a:lnTo>
                  <a:lnTo>
                    <a:pt x="10737" y="266"/>
                  </a:lnTo>
                  <a:lnTo>
                    <a:pt x="10711" y="270"/>
                  </a:lnTo>
                  <a:lnTo>
                    <a:pt x="10652" y="284"/>
                  </a:lnTo>
                  <a:lnTo>
                    <a:pt x="10649" y="357"/>
                  </a:lnTo>
                  <a:lnTo>
                    <a:pt x="10647" y="490"/>
                  </a:lnTo>
                  <a:lnTo>
                    <a:pt x="10647" y="746"/>
                  </a:lnTo>
                  <a:lnTo>
                    <a:pt x="10649" y="854"/>
                  </a:lnTo>
                  <a:lnTo>
                    <a:pt x="10650" y="905"/>
                  </a:lnTo>
                  <a:lnTo>
                    <a:pt x="10651" y="934"/>
                  </a:lnTo>
                  <a:lnTo>
                    <a:pt x="10655" y="950"/>
                  </a:lnTo>
                  <a:lnTo>
                    <a:pt x="10659" y="959"/>
                  </a:lnTo>
                  <a:lnTo>
                    <a:pt x="10668" y="964"/>
                  </a:lnTo>
                  <a:lnTo>
                    <a:pt x="10680" y="969"/>
                  </a:lnTo>
                  <a:lnTo>
                    <a:pt x="10706" y="973"/>
                  </a:lnTo>
                  <a:lnTo>
                    <a:pt x="10753" y="975"/>
                  </a:lnTo>
                  <a:lnTo>
                    <a:pt x="10758" y="1006"/>
                  </a:lnTo>
                  <a:lnTo>
                    <a:pt x="10595" y="1006"/>
                  </a:lnTo>
                  <a:lnTo>
                    <a:pt x="10436" y="1011"/>
                  </a:lnTo>
                  <a:lnTo>
                    <a:pt x="10431" y="979"/>
                  </a:lnTo>
                  <a:lnTo>
                    <a:pt x="10505" y="970"/>
                  </a:lnTo>
                  <a:lnTo>
                    <a:pt x="10519" y="967"/>
                  </a:lnTo>
                  <a:lnTo>
                    <a:pt x="10527" y="962"/>
                  </a:lnTo>
                  <a:lnTo>
                    <a:pt x="10531" y="958"/>
                  </a:lnTo>
                  <a:lnTo>
                    <a:pt x="10533" y="953"/>
                  </a:lnTo>
                  <a:lnTo>
                    <a:pt x="10537" y="939"/>
                  </a:lnTo>
                  <a:lnTo>
                    <a:pt x="10541" y="911"/>
                  </a:lnTo>
                  <a:lnTo>
                    <a:pt x="10542" y="862"/>
                  </a:lnTo>
                  <a:lnTo>
                    <a:pt x="10542" y="746"/>
                  </a:lnTo>
                  <a:lnTo>
                    <a:pt x="10542" y="490"/>
                  </a:lnTo>
                  <a:lnTo>
                    <a:pt x="10541" y="382"/>
                  </a:lnTo>
                  <a:lnTo>
                    <a:pt x="10539" y="330"/>
                  </a:lnTo>
                  <a:lnTo>
                    <a:pt x="10538" y="301"/>
                  </a:lnTo>
                  <a:lnTo>
                    <a:pt x="10535" y="285"/>
                  </a:lnTo>
                  <a:lnTo>
                    <a:pt x="10530" y="277"/>
                  </a:lnTo>
                  <a:lnTo>
                    <a:pt x="10523" y="271"/>
                  </a:lnTo>
                  <a:lnTo>
                    <a:pt x="10509" y="266"/>
                  </a:lnTo>
                  <a:lnTo>
                    <a:pt x="10484" y="262"/>
                  </a:lnTo>
                  <a:lnTo>
                    <a:pt x="10436" y="260"/>
                  </a:lnTo>
                  <a:lnTo>
                    <a:pt x="10431" y="229"/>
                  </a:lnTo>
                  <a:lnTo>
                    <a:pt x="10436" y="225"/>
                  </a:lnTo>
                  <a:close/>
                  <a:moveTo>
                    <a:pt x="11121" y="225"/>
                  </a:moveTo>
                  <a:lnTo>
                    <a:pt x="11190" y="228"/>
                  </a:lnTo>
                  <a:lnTo>
                    <a:pt x="11279" y="229"/>
                  </a:lnTo>
                  <a:lnTo>
                    <a:pt x="11438" y="225"/>
                  </a:lnTo>
                  <a:lnTo>
                    <a:pt x="11442" y="256"/>
                  </a:lnTo>
                  <a:lnTo>
                    <a:pt x="11405" y="261"/>
                  </a:lnTo>
                  <a:lnTo>
                    <a:pt x="11379" y="264"/>
                  </a:lnTo>
                  <a:lnTo>
                    <a:pt x="11370" y="265"/>
                  </a:lnTo>
                  <a:lnTo>
                    <a:pt x="11361" y="267"/>
                  </a:lnTo>
                  <a:lnTo>
                    <a:pt x="11349" y="272"/>
                  </a:lnTo>
                  <a:lnTo>
                    <a:pt x="11341" y="282"/>
                  </a:lnTo>
                  <a:lnTo>
                    <a:pt x="11336" y="301"/>
                  </a:lnTo>
                  <a:lnTo>
                    <a:pt x="11334" y="327"/>
                  </a:lnTo>
                  <a:lnTo>
                    <a:pt x="11334" y="362"/>
                  </a:lnTo>
                  <a:lnTo>
                    <a:pt x="11333" y="490"/>
                  </a:lnTo>
                  <a:lnTo>
                    <a:pt x="11333" y="746"/>
                  </a:lnTo>
                  <a:lnTo>
                    <a:pt x="11333" y="854"/>
                  </a:lnTo>
                  <a:lnTo>
                    <a:pt x="11334" y="905"/>
                  </a:lnTo>
                  <a:lnTo>
                    <a:pt x="11336" y="934"/>
                  </a:lnTo>
                  <a:lnTo>
                    <a:pt x="11340" y="950"/>
                  </a:lnTo>
                  <a:lnTo>
                    <a:pt x="11345" y="959"/>
                  </a:lnTo>
                  <a:lnTo>
                    <a:pt x="11352" y="964"/>
                  </a:lnTo>
                  <a:lnTo>
                    <a:pt x="11364" y="969"/>
                  </a:lnTo>
                  <a:lnTo>
                    <a:pt x="11390" y="973"/>
                  </a:lnTo>
                  <a:lnTo>
                    <a:pt x="11438" y="975"/>
                  </a:lnTo>
                  <a:lnTo>
                    <a:pt x="11442" y="1006"/>
                  </a:lnTo>
                  <a:lnTo>
                    <a:pt x="11341" y="1007"/>
                  </a:lnTo>
                  <a:lnTo>
                    <a:pt x="11279" y="1006"/>
                  </a:lnTo>
                  <a:lnTo>
                    <a:pt x="11121" y="1011"/>
                  </a:lnTo>
                  <a:lnTo>
                    <a:pt x="11117" y="979"/>
                  </a:lnTo>
                  <a:lnTo>
                    <a:pt x="11190" y="970"/>
                  </a:lnTo>
                  <a:lnTo>
                    <a:pt x="11204" y="967"/>
                  </a:lnTo>
                  <a:lnTo>
                    <a:pt x="11213" y="962"/>
                  </a:lnTo>
                  <a:lnTo>
                    <a:pt x="11215" y="958"/>
                  </a:lnTo>
                  <a:lnTo>
                    <a:pt x="11217" y="953"/>
                  </a:lnTo>
                  <a:lnTo>
                    <a:pt x="11222" y="939"/>
                  </a:lnTo>
                  <a:lnTo>
                    <a:pt x="11225" y="911"/>
                  </a:lnTo>
                  <a:lnTo>
                    <a:pt x="11226" y="862"/>
                  </a:lnTo>
                  <a:lnTo>
                    <a:pt x="11227" y="746"/>
                  </a:lnTo>
                  <a:lnTo>
                    <a:pt x="11227" y="490"/>
                  </a:lnTo>
                  <a:lnTo>
                    <a:pt x="11226" y="382"/>
                  </a:lnTo>
                  <a:lnTo>
                    <a:pt x="11225" y="330"/>
                  </a:lnTo>
                  <a:lnTo>
                    <a:pt x="11222" y="301"/>
                  </a:lnTo>
                  <a:lnTo>
                    <a:pt x="11219" y="285"/>
                  </a:lnTo>
                  <a:lnTo>
                    <a:pt x="11215" y="277"/>
                  </a:lnTo>
                  <a:lnTo>
                    <a:pt x="11207" y="271"/>
                  </a:lnTo>
                  <a:lnTo>
                    <a:pt x="11195" y="266"/>
                  </a:lnTo>
                  <a:lnTo>
                    <a:pt x="11168" y="262"/>
                  </a:lnTo>
                  <a:lnTo>
                    <a:pt x="11121" y="260"/>
                  </a:lnTo>
                  <a:lnTo>
                    <a:pt x="11117" y="229"/>
                  </a:lnTo>
                  <a:lnTo>
                    <a:pt x="11121" y="225"/>
                  </a:lnTo>
                  <a:close/>
                  <a:moveTo>
                    <a:pt x="11514" y="817"/>
                  </a:moveTo>
                  <a:lnTo>
                    <a:pt x="11545" y="812"/>
                  </a:lnTo>
                  <a:lnTo>
                    <a:pt x="11552" y="873"/>
                  </a:lnTo>
                  <a:lnTo>
                    <a:pt x="11557" y="903"/>
                  </a:lnTo>
                  <a:lnTo>
                    <a:pt x="11561" y="910"/>
                  </a:lnTo>
                  <a:lnTo>
                    <a:pt x="11567" y="919"/>
                  </a:lnTo>
                  <a:lnTo>
                    <a:pt x="11576" y="927"/>
                  </a:lnTo>
                  <a:lnTo>
                    <a:pt x="11587" y="935"/>
                  </a:lnTo>
                  <a:lnTo>
                    <a:pt x="11616" y="952"/>
                  </a:lnTo>
                  <a:lnTo>
                    <a:pt x="11654" y="964"/>
                  </a:lnTo>
                  <a:lnTo>
                    <a:pt x="11696" y="973"/>
                  </a:lnTo>
                  <a:lnTo>
                    <a:pt x="11717" y="975"/>
                  </a:lnTo>
                  <a:lnTo>
                    <a:pt x="11738" y="975"/>
                  </a:lnTo>
                  <a:lnTo>
                    <a:pt x="11767" y="974"/>
                  </a:lnTo>
                  <a:lnTo>
                    <a:pt x="11795" y="970"/>
                  </a:lnTo>
                  <a:lnTo>
                    <a:pt x="11820" y="963"/>
                  </a:lnTo>
                  <a:lnTo>
                    <a:pt x="11844" y="953"/>
                  </a:lnTo>
                  <a:lnTo>
                    <a:pt x="11865" y="941"/>
                  </a:lnTo>
                  <a:lnTo>
                    <a:pt x="11886" y="927"/>
                  </a:lnTo>
                  <a:lnTo>
                    <a:pt x="11903" y="910"/>
                  </a:lnTo>
                  <a:lnTo>
                    <a:pt x="11917" y="891"/>
                  </a:lnTo>
                  <a:lnTo>
                    <a:pt x="11928" y="869"/>
                  </a:lnTo>
                  <a:lnTo>
                    <a:pt x="11936" y="847"/>
                  </a:lnTo>
                  <a:lnTo>
                    <a:pt x="11941" y="823"/>
                  </a:lnTo>
                  <a:lnTo>
                    <a:pt x="11942" y="796"/>
                  </a:lnTo>
                  <a:lnTo>
                    <a:pt x="11942" y="779"/>
                  </a:lnTo>
                  <a:lnTo>
                    <a:pt x="11940" y="763"/>
                  </a:lnTo>
                  <a:lnTo>
                    <a:pt x="11935" y="747"/>
                  </a:lnTo>
                  <a:lnTo>
                    <a:pt x="11930" y="733"/>
                  </a:lnTo>
                  <a:lnTo>
                    <a:pt x="11923" y="721"/>
                  </a:lnTo>
                  <a:lnTo>
                    <a:pt x="11915" y="709"/>
                  </a:lnTo>
                  <a:lnTo>
                    <a:pt x="11906" y="699"/>
                  </a:lnTo>
                  <a:lnTo>
                    <a:pt x="11895" y="689"/>
                  </a:lnTo>
                  <a:lnTo>
                    <a:pt x="11883" y="682"/>
                  </a:lnTo>
                  <a:lnTo>
                    <a:pt x="11871" y="675"/>
                  </a:lnTo>
                  <a:lnTo>
                    <a:pt x="11844" y="665"/>
                  </a:lnTo>
                  <a:lnTo>
                    <a:pt x="11759" y="647"/>
                  </a:lnTo>
                  <a:lnTo>
                    <a:pt x="11672" y="632"/>
                  </a:lnTo>
                  <a:lnTo>
                    <a:pt x="11641" y="622"/>
                  </a:lnTo>
                  <a:lnTo>
                    <a:pt x="11610" y="610"/>
                  </a:lnTo>
                  <a:lnTo>
                    <a:pt x="11581" y="592"/>
                  </a:lnTo>
                  <a:lnTo>
                    <a:pt x="11569" y="583"/>
                  </a:lnTo>
                  <a:lnTo>
                    <a:pt x="11558" y="572"/>
                  </a:lnTo>
                  <a:lnTo>
                    <a:pt x="11547" y="560"/>
                  </a:lnTo>
                  <a:lnTo>
                    <a:pt x="11539" y="547"/>
                  </a:lnTo>
                  <a:lnTo>
                    <a:pt x="11532" y="531"/>
                  </a:lnTo>
                  <a:lnTo>
                    <a:pt x="11525" y="516"/>
                  </a:lnTo>
                  <a:lnTo>
                    <a:pt x="11515" y="481"/>
                  </a:lnTo>
                  <a:lnTo>
                    <a:pt x="11513" y="463"/>
                  </a:lnTo>
                  <a:lnTo>
                    <a:pt x="11513" y="444"/>
                  </a:lnTo>
                  <a:lnTo>
                    <a:pt x="11513" y="418"/>
                  </a:lnTo>
                  <a:lnTo>
                    <a:pt x="11516" y="394"/>
                  </a:lnTo>
                  <a:lnTo>
                    <a:pt x="11522" y="372"/>
                  </a:lnTo>
                  <a:lnTo>
                    <a:pt x="11531" y="350"/>
                  </a:lnTo>
                  <a:lnTo>
                    <a:pt x="11540" y="330"/>
                  </a:lnTo>
                  <a:lnTo>
                    <a:pt x="11552" y="309"/>
                  </a:lnTo>
                  <a:lnTo>
                    <a:pt x="11567" y="291"/>
                  </a:lnTo>
                  <a:lnTo>
                    <a:pt x="11583" y="274"/>
                  </a:lnTo>
                  <a:lnTo>
                    <a:pt x="11603" y="259"/>
                  </a:lnTo>
                  <a:lnTo>
                    <a:pt x="11623" y="246"/>
                  </a:lnTo>
                  <a:lnTo>
                    <a:pt x="11645" y="234"/>
                  </a:lnTo>
                  <a:lnTo>
                    <a:pt x="11669" y="225"/>
                  </a:lnTo>
                  <a:lnTo>
                    <a:pt x="11693" y="218"/>
                  </a:lnTo>
                  <a:lnTo>
                    <a:pt x="11719" y="212"/>
                  </a:lnTo>
                  <a:lnTo>
                    <a:pt x="11748" y="210"/>
                  </a:lnTo>
                  <a:lnTo>
                    <a:pt x="11777" y="208"/>
                  </a:lnTo>
                  <a:lnTo>
                    <a:pt x="11827" y="211"/>
                  </a:lnTo>
                  <a:lnTo>
                    <a:pt x="11882" y="220"/>
                  </a:lnTo>
                  <a:lnTo>
                    <a:pt x="11910" y="226"/>
                  </a:lnTo>
                  <a:lnTo>
                    <a:pt x="11936" y="235"/>
                  </a:lnTo>
                  <a:lnTo>
                    <a:pt x="11985" y="255"/>
                  </a:lnTo>
                  <a:lnTo>
                    <a:pt x="11989" y="262"/>
                  </a:lnTo>
                  <a:lnTo>
                    <a:pt x="11983" y="290"/>
                  </a:lnTo>
                  <a:lnTo>
                    <a:pt x="11979" y="324"/>
                  </a:lnTo>
                  <a:lnTo>
                    <a:pt x="11975" y="406"/>
                  </a:lnTo>
                  <a:lnTo>
                    <a:pt x="11969" y="411"/>
                  </a:lnTo>
                  <a:lnTo>
                    <a:pt x="11940" y="411"/>
                  </a:lnTo>
                  <a:lnTo>
                    <a:pt x="11933" y="324"/>
                  </a:lnTo>
                  <a:lnTo>
                    <a:pt x="11929" y="315"/>
                  </a:lnTo>
                  <a:lnTo>
                    <a:pt x="11919" y="304"/>
                  </a:lnTo>
                  <a:lnTo>
                    <a:pt x="11904" y="294"/>
                  </a:lnTo>
                  <a:lnTo>
                    <a:pt x="11882" y="282"/>
                  </a:lnTo>
                  <a:lnTo>
                    <a:pt x="11858" y="270"/>
                  </a:lnTo>
                  <a:lnTo>
                    <a:pt x="11832" y="262"/>
                  </a:lnTo>
                  <a:lnTo>
                    <a:pt x="11805" y="258"/>
                  </a:lnTo>
                  <a:lnTo>
                    <a:pt x="11778" y="255"/>
                  </a:lnTo>
                  <a:lnTo>
                    <a:pt x="11755" y="256"/>
                  </a:lnTo>
                  <a:lnTo>
                    <a:pt x="11732" y="260"/>
                  </a:lnTo>
                  <a:lnTo>
                    <a:pt x="11711" y="266"/>
                  </a:lnTo>
                  <a:lnTo>
                    <a:pt x="11690" y="274"/>
                  </a:lnTo>
                  <a:lnTo>
                    <a:pt x="11671" y="285"/>
                  </a:lnTo>
                  <a:lnTo>
                    <a:pt x="11654" y="298"/>
                  </a:lnTo>
                  <a:lnTo>
                    <a:pt x="11640" y="315"/>
                  </a:lnTo>
                  <a:lnTo>
                    <a:pt x="11628" y="334"/>
                  </a:lnTo>
                  <a:lnTo>
                    <a:pt x="11618" y="354"/>
                  </a:lnTo>
                  <a:lnTo>
                    <a:pt x="11612" y="375"/>
                  </a:lnTo>
                  <a:lnTo>
                    <a:pt x="11607" y="396"/>
                  </a:lnTo>
                  <a:lnTo>
                    <a:pt x="11606" y="416"/>
                  </a:lnTo>
                  <a:lnTo>
                    <a:pt x="11607" y="432"/>
                  </a:lnTo>
                  <a:lnTo>
                    <a:pt x="11610" y="447"/>
                  </a:lnTo>
                  <a:lnTo>
                    <a:pt x="11613" y="462"/>
                  </a:lnTo>
                  <a:lnTo>
                    <a:pt x="11619" y="474"/>
                  </a:lnTo>
                  <a:lnTo>
                    <a:pt x="11634" y="496"/>
                  </a:lnTo>
                  <a:lnTo>
                    <a:pt x="11652" y="514"/>
                  </a:lnTo>
                  <a:lnTo>
                    <a:pt x="11675" y="526"/>
                  </a:lnTo>
                  <a:lnTo>
                    <a:pt x="11700" y="536"/>
                  </a:lnTo>
                  <a:lnTo>
                    <a:pt x="11737" y="544"/>
                  </a:lnTo>
                  <a:lnTo>
                    <a:pt x="11797" y="554"/>
                  </a:lnTo>
                  <a:lnTo>
                    <a:pt x="11843" y="561"/>
                  </a:lnTo>
                  <a:lnTo>
                    <a:pt x="11882" y="568"/>
                  </a:lnTo>
                  <a:lnTo>
                    <a:pt x="11915" y="578"/>
                  </a:lnTo>
                  <a:lnTo>
                    <a:pt x="11940" y="586"/>
                  </a:lnTo>
                  <a:lnTo>
                    <a:pt x="11961" y="598"/>
                  </a:lnTo>
                  <a:lnTo>
                    <a:pt x="11981" y="613"/>
                  </a:lnTo>
                  <a:lnTo>
                    <a:pt x="11997" y="629"/>
                  </a:lnTo>
                  <a:lnTo>
                    <a:pt x="12012" y="649"/>
                  </a:lnTo>
                  <a:lnTo>
                    <a:pt x="12023" y="671"/>
                  </a:lnTo>
                  <a:lnTo>
                    <a:pt x="12031" y="697"/>
                  </a:lnTo>
                  <a:lnTo>
                    <a:pt x="12037" y="723"/>
                  </a:lnTo>
                  <a:lnTo>
                    <a:pt x="12038" y="752"/>
                  </a:lnTo>
                  <a:lnTo>
                    <a:pt x="12037" y="781"/>
                  </a:lnTo>
                  <a:lnTo>
                    <a:pt x="12032" y="808"/>
                  </a:lnTo>
                  <a:lnTo>
                    <a:pt x="12025" y="835"/>
                  </a:lnTo>
                  <a:lnTo>
                    <a:pt x="12014" y="860"/>
                  </a:lnTo>
                  <a:lnTo>
                    <a:pt x="12001" y="884"/>
                  </a:lnTo>
                  <a:lnTo>
                    <a:pt x="11984" y="907"/>
                  </a:lnTo>
                  <a:lnTo>
                    <a:pt x="11965" y="928"/>
                  </a:lnTo>
                  <a:lnTo>
                    <a:pt x="11942" y="949"/>
                  </a:lnTo>
                  <a:lnTo>
                    <a:pt x="11918" y="967"/>
                  </a:lnTo>
                  <a:lnTo>
                    <a:pt x="11892" y="982"/>
                  </a:lnTo>
                  <a:lnTo>
                    <a:pt x="11864" y="997"/>
                  </a:lnTo>
                  <a:lnTo>
                    <a:pt x="11837" y="1007"/>
                  </a:lnTo>
                  <a:lnTo>
                    <a:pt x="11807" y="1016"/>
                  </a:lnTo>
                  <a:lnTo>
                    <a:pt x="11775" y="1022"/>
                  </a:lnTo>
                  <a:lnTo>
                    <a:pt x="11743" y="1025"/>
                  </a:lnTo>
                  <a:lnTo>
                    <a:pt x="11709" y="1027"/>
                  </a:lnTo>
                  <a:lnTo>
                    <a:pt x="11654" y="1024"/>
                  </a:lnTo>
                  <a:lnTo>
                    <a:pt x="11628" y="1022"/>
                  </a:lnTo>
                  <a:lnTo>
                    <a:pt x="11603" y="1017"/>
                  </a:lnTo>
                  <a:lnTo>
                    <a:pt x="11577" y="1011"/>
                  </a:lnTo>
                  <a:lnTo>
                    <a:pt x="11553" y="1004"/>
                  </a:lnTo>
                  <a:lnTo>
                    <a:pt x="11531" y="995"/>
                  </a:lnTo>
                  <a:lnTo>
                    <a:pt x="11509" y="986"/>
                  </a:lnTo>
                  <a:lnTo>
                    <a:pt x="11505" y="979"/>
                  </a:lnTo>
                  <a:lnTo>
                    <a:pt x="11508" y="956"/>
                  </a:lnTo>
                  <a:lnTo>
                    <a:pt x="11510" y="921"/>
                  </a:lnTo>
                  <a:lnTo>
                    <a:pt x="11514" y="817"/>
                  </a:lnTo>
                  <a:close/>
                  <a:moveTo>
                    <a:pt x="12733" y="225"/>
                  </a:moveTo>
                  <a:lnTo>
                    <a:pt x="12738" y="230"/>
                  </a:lnTo>
                  <a:lnTo>
                    <a:pt x="12734" y="298"/>
                  </a:lnTo>
                  <a:lnTo>
                    <a:pt x="12733" y="404"/>
                  </a:lnTo>
                  <a:lnTo>
                    <a:pt x="12702" y="408"/>
                  </a:lnTo>
                  <a:lnTo>
                    <a:pt x="12698" y="403"/>
                  </a:lnTo>
                  <a:lnTo>
                    <a:pt x="12692" y="352"/>
                  </a:lnTo>
                  <a:lnTo>
                    <a:pt x="12687" y="319"/>
                  </a:lnTo>
                  <a:lnTo>
                    <a:pt x="12685" y="302"/>
                  </a:lnTo>
                  <a:lnTo>
                    <a:pt x="12681" y="294"/>
                  </a:lnTo>
                  <a:lnTo>
                    <a:pt x="12676" y="289"/>
                  </a:lnTo>
                  <a:lnTo>
                    <a:pt x="12664" y="285"/>
                  </a:lnTo>
                  <a:lnTo>
                    <a:pt x="12641" y="282"/>
                  </a:lnTo>
                  <a:lnTo>
                    <a:pt x="12608" y="279"/>
                  </a:lnTo>
                  <a:lnTo>
                    <a:pt x="12573" y="279"/>
                  </a:lnTo>
                  <a:lnTo>
                    <a:pt x="12468" y="279"/>
                  </a:lnTo>
                  <a:lnTo>
                    <a:pt x="12464" y="423"/>
                  </a:lnTo>
                  <a:lnTo>
                    <a:pt x="12464" y="746"/>
                  </a:lnTo>
                  <a:lnTo>
                    <a:pt x="12465" y="854"/>
                  </a:lnTo>
                  <a:lnTo>
                    <a:pt x="12465" y="905"/>
                  </a:lnTo>
                  <a:lnTo>
                    <a:pt x="12468" y="935"/>
                  </a:lnTo>
                  <a:lnTo>
                    <a:pt x="12471" y="950"/>
                  </a:lnTo>
                  <a:lnTo>
                    <a:pt x="12474" y="956"/>
                  </a:lnTo>
                  <a:lnTo>
                    <a:pt x="12476" y="959"/>
                  </a:lnTo>
                  <a:lnTo>
                    <a:pt x="12483" y="964"/>
                  </a:lnTo>
                  <a:lnTo>
                    <a:pt x="12495" y="969"/>
                  </a:lnTo>
                  <a:lnTo>
                    <a:pt x="12522" y="973"/>
                  </a:lnTo>
                  <a:lnTo>
                    <a:pt x="12570" y="975"/>
                  </a:lnTo>
                  <a:lnTo>
                    <a:pt x="12573" y="1006"/>
                  </a:lnTo>
                  <a:lnTo>
                    <a:pt x="12411" y="1006"/>
                  </a:lnTo>
                  <a:lnTo>
                    <a:pt x="12254" y="1011"/>
                  </a:lnTo>
                  <a:lnTo>
                    <a:pt x="12249" y="979"/>
                  </a:lnTo>
                  <a:lnTo>
                    <a:pt x="12323" y="970"/>
                  </a:lnTo>
                  <a:lnTo>
                    <a:pt x="12337" y="967"/>
                  </a:lnTo>
                  <a:lnTo>
                    <a:pt x="12345" y="962"/>
                  </a:lnTo>
                  <a:lnTo>
                    <a:pt x="12349" y="958"/>
                  </a:lnTo>
                  <a:lnTo>
                    <a:pt x="12351" y="953"/>
                  </a:lnTo>
                  <a:lnTo>
                    <a:pt x="12355" y="939"/>
                  </a:lnTo>
                  <a:lnTo>
                    <a:pt x="12359" y="911"/>
                  </a:lnTo>
                  <a:lnTo>
                    <a:pt x="12360" y="862"/>
                  </a:lnTo>
                  <a:lnTo>
                    <a:pt x="12360" y="746"/>
                  </a:lnTo>
                  <a:lnTo>
                    <a:pt x="12360" y="423"/>
                  </a:lnTo>
                  <a:lnTo>
                    <a:pt x="12356" y="279"/>
                  </a:lnTo>
                  <a:lnTo>
                    <a:pt x="12273" y="279"/>
                  </a:lnTo>
                  <a:lnTo>
                    <a:pt x="12186" y="282"/>
                  </a:lnTo>
                  <a:lnTo>
                    <a:pt x="12156" y="285"/>
                  </a:lnTo>
                  <a:lnTo>
                    <a:pt x="12147" y="289"/>
                  </a:lnTo>
                  <a:lnTo>
                    <a:pt x="12143" y="292"/>
                  </a:lnTo>
                  <a:lnTo>
                    <a:pt x="12137" y="312"/>
                  </a:lnTo>
                  <a:lnTo>
                    <a:pt x="12132" y="352"/>
                  </a:lnTo>
                  <a:lnTo>
                    <a:pt x="12126" y="403"/>
                  </a:lnTo>
                  <a:lnTo>
                    <a:pt x="12121" y="408"/>
                  </a:lnTo>
                  <a:lnTo>
                    <a:pt x="12096" y="408"/>
                  </a:lnTo>
                  <a:lnTo>
                    <a:pt x="12086" y="230"/>
                  </a:lnTo>
                  <a:lnTo>
                    <a:pt x="12091" y="225"/>
                  </a:lnTo>
                  <a:lnTo>
                    <a:pt x="12219" y="228"/>
                  </a:lnTo>
                  <a:lnTo>
                    <a:pt x="12411" y="229"/>
                  </a:lnTo>
                  <a:lnTo>
                    <a:pt x="12606" y="228"/>
                  </a:lnTo>
                  <a:lnTo>
                    <a:pt x="12733" y="225"/>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fi-FI"/>
            </a:p>
          </p:txBody>
        </p:sp>
        <p:sp>
          <p:nvSpPr>
            <p:cNvPr id="11" name="Freeform 8"/>
            <p:cNvSpPr>
              <a:spLocks noEditPoints="1"/>
            </p:cNvSpPr>
            <p:nvPr userDrawn="1"/>
          </p:nvSpPr>
          <p:spPr bwMode="auto">
            <a:xfrm>
              <a:off x="3287713" y="3803650"/>
              <a:ext cx="6107112" cy="487363"/>
            </a:xfrm>
            <a:custGeom>
              <a:avLst/>
              <a:gdLst>
                <a:gd name="T0" fmla="*/ 15152 w 15388"/>
                <a:gd name="T1" fmla="*/ 107 h 1226"/>
                <a:gd name="T2" fmla="*/ 14897 w 15388"/>
                <a:gd name="T3" fmla="*/ 62 h 1226"/>
                <a:gd name="T4" fmla="*/ 15297 w 15388"/>
                <a:gd name="T5" fmla="*/ 915 h 1226"/>
                <a:gd name="T6" fmla="*/ 14811 w 15388"/>
                <a:gd name="T7" fmla="*/ 978 h 1226"/>
                <a:gd name="T8" fmla="*/ 301 w 15388"/>
                <a:gd name="T9" fmla="*/ 928 h 1226"/>
                <a:gd name="T10" fmla="*/ 629 w 15388"/>
                <a:gd name="T11" fmla="*/ 263 h 1226"/>
                <a:gd name="T12" fmla="*/ 586 w 15388"/>
                <a:gd name="T13" fmla="*/ 997 h 1226"/>
                <a:gd name="T14" fmla="*/ 103 w 15388"/>
                <a:gd name="T15" fmla="*/ 285 h 1226"/>
                <a:gd name="T16" fmla="*/ 892 w 15388"/>
                <a:gd name="T17" fmla="*/ 231 h 1226"/>
                <a:gd name="T18" fmla="*/ 1676 w 15388"/>
                <a:gd name="T19" fmla="*/ 301 h 1226"/>
                <a:gd name="T20" fmla="*/ 2161 w 15388"/>
                <a:gd name="T21" fmla="*/ 257 h 1226"/>
                <a:gd name="T22" fmla="*/ 1933 w 15388"/>
                <a:gd name="T23" fmla="*/ 958 h 1226"/>
                <a:gd name="T24" fmla="*/ 2205 w 15388"/>
                <a:gd name="T25" fmla="*/ 224 h 1226"/>
                <a:gd name="T26" fmla="*/ 2983 w 15388"/>
                <a:gd name="T27" fmla="*/ 224 h 1226"/>
                <a:gd name="T28" fmla="*/ 3368 w 15388"/>
                <a:gd name="T29" fmla="*/ 272 h 1226"/>
                <a:gd name="T30" fmla="*/ 3402 w 15388"/>
                <a:gd name="T31" fmla="*/ 631 h 1226"/>
                <a:gd name="T32" fmla="*/ 3138 w 15388"/>
                <a:gd name="T33" fmla="*/ 936 h 1226"/>
                <a:gd name="T34" fmla="*/ 4338 w 15388"/>
                <a:gd name="T35" fmla="*/ 331 h 1226"/>
                <a:gd name="T36" fmla="*/ 4248 w 15388"/>
                <a:gd name="T37" fmla="*/ 946 h 1226"/>
                <a:gd name="T38" fmla="*/ 4188 w 15388"/>
                <a:gd name="T39" fmla="*/ 303 h 1226"/>
                <a:gd name="T40" fmla="*/ 3818 w 15388"/>
                <a:gd name="T41" fmla="*/ 961 h 1226"/>
                <a:gd name="T42" fmla="*/ 4703 w 15388"/>
                <a:gd name="T43" fmla="*/ 975 h 1226"/>
                <a:gd name="T44" fmla="*/ 4567 w 15388"/>
                <a:gd name="T45" fmla="*/ 593 h 1226"/>
                <a:gd name="T46" fmla="*/ 4922 w 15388"/>
                <a:gd name="T47" fmla="*/ 235 h 1226"/>
                <a:gd name="T48" fmla="*/ 4593 w 15388"/>
                <a:gd name="T49" fmla="*/ 432 h 1226"/>
                <a:gd name="T50" fmla="*/ 4928 w 15388"/>
                <a:gd name="T51" fmla="*/ 949 h 1226"/>
                <a:gd name="T52" fmla="*/ 5311 w 15388"/>
                <a:gd name="T53" fmla="*/ 272 h 1226"/>
                <a:gd name="T54" fmla="*/ 5190 w 15388"/>
                <a:gd name="T55" fmla="*/ 746 h 1226"/>
                <a:gd name="T56" fmla="*/ 5832 w 15388"/>
                <a:gd name="T57" fmla="*/ 423 h 1226"/>
                <a:gd name="T58" fmla="*/ 5525 w 15388"/>
                <a:gd name="T59" fmla="*/ 285 h 1226"/>
                <a:gd name="T60" fmla="*/ 6777 w 15388"/>
                <a:gd name="T61" fmla="*/ 224 h 1226"/>
                <a:gd name="T62" fmla="*/ 6428 w 15388"/>
                <a:gd name="T63" fmla="*/ 969 h 1226"/>
                <a:gd name="T64" fmla="*/ 7298 w 15388"/>
                <a:gd name="T65" fmla="*/ 337 h 1226"/>
                <a:gd name="T66" fmla="*/ 8031 w 15388"/>
                <a:gd name="T67" fmla="*/ 593 h 1226"/>
                <a:gd name="T68" fmla="*/ 7269 w 15388"/>
                <a:gd name="T69" fmla="*/ 876 h 1226"/>
                <a:gd name="T70" fmla="*/ 7794 w 15388"/>
                <a:gd name="T71" fmla="*/ 927 h 1226"/>
                <a:gd name="T72" fmla="*/ 7477 w 15388"/>
                <a:gd name="T73" fmla="*/ 277 h 1226"/>
                <a:gd name="T74" fmla="*/ 8170 w 15388"/>
                <a:gd name="T75" fmla="*/ 966 h 1226"/>
                <a:gd name="T76" fmla="*/ 8410 w 15388"/>
                <a:gd name="T77" fmla="*/ 272 h 1226"/>
                <a:gd name="T78" fmla="*/ 8438 w 15388"/>
                <a:gd name="T79" fmla="*/ 632 h 1226"/>
                <a:gd name="T80" fmla="*/ 9021 w 15388"/>
                <a:gd name="T81" fmla="*/ 1220 h 1226"/>
                <a:gd name="T82" fmla="*/ 9001 w 15388"/>
                <a:gd name="T83" fmla="*/ 260 h 1226"/>
                <a:gd name="T84" fmla="*/ 9841 w 15388"/>
                <a:gd name="T85" fmla="*/ 589 h 1226"/>
                <a:gd name="T86" fmla="*/ 9659 w 15388"/>
                <a:gd name="T87" fmla="*/ 629 h 1226"/>
                <a:gd name="T88" fmla="*/ 10325 w 15388"/>
                <a:gd name="T89" fmla="*/ 271 h 1226"/>
                <a:gd name="T90" fmla="*/ 10623 w 15388"/>
                <a:gd name="T91" fmla="*/ 795 h 1226"/>
                <a:gd name="T92" fmla="*/ 11531 w 15388"/>
                <a:gd name="T93" fmla="*/ 1005 h 1226"/>
                <a:gd name="T94" fmla="*/ 11063 w 15388"/>
                <a:gd name="T95" fmla="*/ 701 h 1226"/>
                <a:gd name="T96" fmla="*/ 11132 w 15388"/>
                <a:gd name="T97" fmla="*/ 107 h 1226"/>
                <a:gd name="T98" fmla="*/ 11422 w 15388"/>
                <a:gd name="T99" fmla="*/ 62 h 1226"/>
                <a:gd name="T100" fmla="*/ 12115 w 15388"/>
                <a:gd name="T101" fmla="*/ 890 h 1226"/>
                <a:gd name="T102" fmla="*/ 11710 w 15388"/>
                <a:gd name="T103" fmla="*/ 444 h 1226"/>
                <a:gd name="T104" fmla="*/ 12127 w 15388"/>
                <a:gd name="T105" fmla="*/ 314 h 1226"/>
                <a:gd name="T106" fmla="*/ 11996 w 15388"/>
                <a:gd name="T107" fmla="*/ 553 h 1226"/>
                <a:gd name="T108" fmla="*/ 11852 w 15388"/>
                <a:gd name="T109" fmla="*/ 1024 h 1226"/>
                <a:gd name="T110" fmla="*/ 12917 w 15388"/>
                <a:gd name="T111" fmla="*/ 302 h 1226"/>
                <a:gd name="T112" fmla="*/ 12364 w 15388"/>
                <a:gd name="T113" fmla="*/ 969 h 1226"/>
                <a:gd name="T114" fmla="*/ 12515 w 15388"/>
                <a:gd name="T115" fmla="*/ 282 h 1226"/>
                <a:gd name="T116" fmla="*/ 13648 w 15388"/>
                <a:gd name="T117" fmla="*/ 475 h 1226"/>
                <a:gd name="T118" fmla="*/ 13423 w 15388"/>
                <a:gd name="T119" fmla="*/ 679 h 1226"/>
                <a:gd name="T120" fmla="*/ 14304 w 15388"/>
                <a:gd name="T121" fmla="*/ 957 h 1226"/>
                <a:gd name="T122" fmla="*/ 13970 w 15388"/>
                <a:gd name="T123" fmla="*/ 330 h 1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5388" h="1226">
                  <a:moveTo>
                    <a:pt x="15108" y="125"/>
                  </a:moveTo>
                  <a:lnTo>
                    <a:pt x="15095" y="123"/>
                  </a:lnTo>
                  <a:lnTo>
                    <a:pt x="15084" y="120"/>
                  </a:lnTo>
                  <a:lnTo>
                    <a:pt x="15074" y="114"/>
                  </a:lnTo>
                  <a:lnTo>
                    <a:pt x="15064" y="107"/>
                  </a:lnTo>
                  <a:lnTo>
                    <a:pt x="15056" y="97"/>
                  </a:lnTo>
                  <a:lnTo>
                    <a:pt x="15050" y="86"/>
                  </a:lnTo>
                  <a:lnTo>
                    <a:pt x="15046" y="75"/>
                  </a:lnTo>
                  <a:lnTo>
                    <a:pt x="15045" y="62"/>
                  </a:lnTo>
                  <a:lnTo>
                    <a:pt x="15046" y="50"/>
                  </a:lnTo>
                  <a:lnTo>
                    <a:pt x="15050" y="38"/>
                  </a:lnTo>
                  <a:lnTo>
                    <a:pt x="15056" y="27"/>
                  </a:lnTo>
                  <a:lnTo>
                    <a:pt x="15064" y="18"/>
                  </a:lnTo>
                  <a:lnTo>
                    <a:pt x="15074" y="11"/>
                  </a:lnTo>
                  <a:lnTo>
                    <a:pt x="15084" y="5"/>
                  </a:lnTo>
                  <a:lnTo>
                    <a:pt x="15095" y="1"/>
                  </a:lnTo>
                  <a:lnTo>
                    <a:pt x="15108" y="0"/>
                  </a:lnTo>
                  <a:lnTo>
                    <a:pt x="15120" y="1"/>
                  </a:lnTo>
                  <a:lnTo>
                    <a:pt x="15132" y="5"/>
                  </a:lnTo>
                  <a:lnTo>
                    <a:pt x="15142" y="11"/>
                  </a:lnTo>
                  <a:lnTo>
                    <a:pt x="15152" y="18"/>
                  </a:lnTo>
                  <a:lnTo>
                    <a:pt x="15160" y="27"/>
                  </a:lnTo>
                  <a:lnTo>
                    <a:pt x="15166" y="38"/>
                  </a:lnTo>
                  <a:lnTo>
                    <a:pt x="15168" y="50"/>
                  </a:lnTo>
                  <a:lnTo>
                    <a:pt x="15170" y="62"/>
                  </a:lnTo>
                  <a:lnTo>
                    <a:pt x="15168" y="75"/>
                  </a:lnTo>
                  <a:lnTo>
                    <a:pt x="15166" y="86"/>
                  </a:lnTo>
                  <a:lnTo>
                    <a:pt x="15160" y="97"/>
                  </a:lnTo>
                  <a:lnTo>
                    <a:pt x="15152" y="107"/>
                  </a:lnTo>
                  <a:lnTo>
                    <a:pt x="15142" y="114"/>
                  </a:lnTo>
                  <a:lnTo>
                    <a:pt x="15132" y="120"/>
                  </a:lnTo>
                  <a:lnTo>
                    <a:pt x="15120" y="123"/>
                  </a:lnTo>
                  <a:lnTo>
                    <a:pt x="15108" y="125"/>
                  </a:lnTo>
                  <a:close/>
                  <a:moveTo>
                    <a:pt x="14835" y="125"/>
                  </a:moveTo>
                  <a:lnTo>
                    <a:pt x="14823" y="123"/>
                  </a:lnTo>
                  <a:lnTo>
                    <a:pt x="14811" y="120"/>
                  </a:lnTo>
                  <a:lnTo>
                    <a:pt x="14800" y="114"/>
                  </a:lnTo>
                  <a:lnTo>
                    <a:pt x="14790" y="107"/>
                  </a:lnTo>
                  <a:lnTo>
                    <a:pt x="14783" y="97"/>
                  </a:lnTo>
                  <a:lnTo>
                    <a:pt x="14777" y="86"/>
                  </a:lnTo>
                  <a:lnTo>
                    <a:pt x="14774" y="75"/>
                  </a:lnTo>
                  <a:lnTo>
                    <a:pt x="14772" y="62"/>
                  </a:lnTo>
                  <a:lnTo>
                    <a:pt x="14774" y="50"/>
                  </a:lnTo>
                  <a:lnTo>
                    <a:pt x="14777" y="38"/>
                  </a:lnTo>
                  <a:lnTo>
                    <a:pt x="14783" y="27"/>
                  </a:lnTo>
                  <a:lnTo>
                    <a:pt x="14790" y="18"/>
                  </a:lnTo>
                  <a:lnTo>
                    <a:pt x="14800" y="11"/>
                  </a:lnTo>
                  <a:lnTo>
                    <a:pt x="14811" y="5"/>
                  </a:lnTo>
                  <a:lnTo>
                    <a:pt x="14823" y="1"/>
                  </a:lnTo>
                  <a:lnTo>
                    <a:pt x="14835" y="0"/>
                  </a:lnTo>
                  <a:lnTo>
                    <a:pt x="14848" y="1"/>
                  </a:lnTo>
                  <a:lnTo>
                    <a:pt x="14859" y="5"/>
                  </a:lnTo>
                  <a:lnTo>
                    <a:pt x="14870" y="11"/>
                  </a:lnTo>
                  <a:lnTo>
                    <a:pt x="14879" y="18"/>
                  </a:lnTo>
                  <a:lnTo>
                    <a:pt x="14886" y="27"/>
                  </a:lnTo>
                  <a:lnTo>
                    <a:pt x="14892" y="38"/>
                  </a:lnTo>
                  <a:lnTo>
                    <a:pt x="14896" y="50"/>
                  </a:lnTo>
                  <a:lnTo>
                    <a:pt x="14897" y="62"/>
                  </a:lnTo>
                  <a:lnTo>
                    <a:pt x="14896" y="75"/>
                  </a:lnTo>
                  <a:lnTo>
                    <a:pt x="14892" y="86"/>
                  </a:lnTo>
                  <a:lnTo>
                    <a:pt x="14886" y="97"/>
                  </a:lnTo>
                  <a:lnTo>
                    <a:pt x="14879" y="107"/>
                  </a:lnTo>
                  <a:lnTo>
                    <a:pt x="14870" y="114"/>
                  </a:lnTo>
                  <a:lnTo>
                    <a:pt x="14859" y="120"/>
                  </a:lnTo>
                  <a:lnTo>
                    <a:pt x="14848" y="123"/>
                  </a:lnTo>
                  <a:lnTo>
                    <a:pt x="14835" y="125"/>
                  </a:lnTo>
                  <a:close/>
                  <a:moveTo>
                    <a:pt x="14811" y="701"/>
                  </a:moveTo>
                  <a:lnTo>
                    <a:pt x="15090" y="701"/>
                  </a:lnTo>
                  <a:lnTo>
                    <a:pt x="14951" y="367"/>
                  </a:lnTo>
                  <a:lnTo>
                    <a:pt x="14811" y="701"/>
                  </a:lnTo>
                  <a:close/>
                  <a:moveTo>
                    <a:pt x="14558" y="1011"/>
                  </a:moveTo>
                  <a:lnTo>
                    <a:pt x="14553" y="1006"/>
                  </a:lnTo>
                  <a:lnTo>
                    <a:pt x="14553" y="978"/>
                  </a:lnTo>
                  <a:lnTo>
                    <a:pt x="14558" y="973"/>
                  </a:lnTo>
                  <a:lnTo>
                    <a:pt x="14591" y="972"/>
                  </a:lnTo>
                  <a:lnTo>
                    <a:pt x="14610" y="969"/>
                  </a:lnTo>
                  <a:lnTo>
                    <a:pt x="14621" y="963"/>
                  </a:lnTo>
                  <a:lnTo>
                    <a:pt x="14631" y="955"/>
                  </a:lnTo>
                  <a:lnTo>
                    <a:pt x="14644" y="932"/>
                  </a:lnTo>
                  <a:lnTo>
                    <a:pt x="14668" y="884"/>
                  </a:lnTo>
                  <a:lnTo>
                    <a:pt x="14726" y="758"/>
                  </a:lnTo>
                  <a:lnTo>
                    <a:pt x="14876" y="417"/>
                  </a:lnTo>
                  <a:lnTo>
                    <a:pt x="14961" y="217"/>
                  </a:lnTo>
                  <a:lnTo>
                    <a:pt x="14997" y="217"/>
                  </a:lnTo>
                  <a:lnTo>
                    <a:pt x="15233" y="773"/>
                  </a:lnTo>
                  <a:lnTo>
                    <a:pt x="15264" y="847"/>
                  </a:lnTo>
                  <a:lnTo>
                    <a:pt x="15297" y="915"/>
                  </a:lnTo>
                  <a:lnTo>
                    <a:pt x="15311" y="944"/>
                  </a:lnTo>
                  <a:lnTo>
                    <a:pt x="15321" y="958"/>
                  </a:lnTo>
                  <a:lnTo>
                    <a:pt x="15329" y="964"/>
                  </a:lnTo>
                  <a:lnTo>
                    <a:pt x="15339" y="969"/>
                  </a:lnTo>
                  <a:lnTo>
                    <a:pt x="15354" y="972"/>
                  </a:lnTo>
                  <a:lnTo>
                    <a:pt x="15384" y="973"/>
                  </a:lnTo>
                  <a:lnTo>
                    <a:pt x="15388" y="1006"/>
                  </a:lnTo>
                  <a:lnTo>
                    <a:pt x="15279" y="1005"/>
                  </a:lnTo>
                  <a:lnTo>
                    <a:pt x="15095" y="1011"/>
                  </a:lnTo>
                  <a:lnTo>
                    <a:pt x="15090" y="978"/>
                  </a:lnTo>
                  <a:lnTo>
                    <a:pt x="15172" y="968"/>
                  </a:lnTo>
                  <a:lnTo>
                    <a:pt x="15179" y="966"/>
                  </a:lnTo>
                  <a:lnTo>
                    <a:pt x="15184" y="961"/>
                  </a:lnTo>
                  <a:lnTo>
                    <a:pt x="15186" y="956"/>
                  </a:lnTo>
                  <a:lnTo>
                    <a:pt x="15188" y="949"/>
                  </a:lnTo>
                  <a:lnTo>
                    <a:pt x="15185" y="934"/>
                  </a:lnTo>
                  <a:lnTo>
                    <a:pt x="15180" y="916"/>
                  </a:lnTo>
                  <a:lnTo>
                    <a:pt x="15112" y="749"/>
                  </a:lnTo>
                  <a:lnTo>
                    <a:pt x="14792" y="749"/>
                  </a:lnTo>
                  <a:lnTo>
                    <a:pt x="14732" y="890"/>
                  </a:lnTo>
                  <a:lnTo>
                    <a:pt x="14720" y="922"/>
                  </a:lnTo>
                  <a:lnTo>
                    <a:pt x="14715" y="945"/>
                  </a:lnTo>
                  <a:lnTo>
                    <a:pt x="14716" y="952"/>
                  </a:lnTo>
                  <a:lnTo>
                    <a:pt x="14718" y="957"/>
                  </a:lnTo>
                  <a:lnTo>
                    <a:pt x="14730" y="966"/>
                  </a:lnTo>
                  <a:lnTo>
                    <a:pt x="14740" y="969"/>
                  </a:lnTo>
                  <a:lnTo>
                    <a:pt x="14757" y="972"/>
                  </a:lnTo>
                  <a:lnTo>
                    <a:pt x="14805" y="973"/>
                  </a:lnTo>
                  <a:lnTo>
                    <a:pt x="14811" y="978"/>
                  </a:lnTo>
                  <a:lnTo>
                    <a:pt x="14811" y="1006"/>
                  </a:lnTo>
                  <a:lnTo>
                    <a:pt x="14681" y="1006"/>
                  </a:lnTo>
                  <a:lnTo>
                    <a:pt x="14620" y="1008"/>
                  </a:lnTo>
                  <a:lnTo>
                    <a:pt x="14558" y="1011"/>
                  </a:lnTo>
                  <a:close/>
                  <a:moveTo>
                    <a:pt x="0" y="229"/>
                  </a:moveTo>
                  <a:lnTo>
                    <a:pt x="163" y="229"/>
                  </a:lnTo>
                  <a:lnTo>
                    <a:pt x="322" y="224"/>
                  </a:lnTo>
                  <a:lnTo>
                    <a:pt x="326" y="257"/>
                  </a:lnTo>
                  <a:lnTo>
                    <a:pt x="288" y="261"/>
                  </a:lnTo>
                  <a:lnTo>
                    <a:pt x="263" y="264"/>
                  </a:lnTo>
                  <a:lnTo>
                    <a:pt x="253" y="265"/>
                  </a:lnTo>
                  <a:lnTo>
                    <a:pt x="245" y="266"/>
                  </a:lnTo>
                  <a:lnTo>
                    <a:pt x="233" y="272"/>
                  </a:lnTo>
                  <a:lnTo>
                    <a:pt x="224" y="282"/>
                  </a:lnTo>
                  <a:lnTo>
                    <a:pt x="220" y="300"/>
                  </a:lnTo>
                  <a:lnTo>
                    <a:pt x="217" y="327"/>
                  </a:lnTo>
                  <a:lnTo>
                    <a:pt x="217" y="362"/>
                  </a:lnTo>
                  <a:lnTo>
                    <a:pt x="216" y="489"/>
                  </a:lnTo>
                  <a:lnTo>
                    <a:pt x="216" y="666"/>
                  </a:lnTo>
                  <a:lnTo>
                    <a:pt x="217" y="741"/>
                  </a:lnTo>
                  <a:lnTo>
                    <a:pt x="220" y="793"/>
                  </a:lnTo>
                  <a:lnTo>
                    <a:pt x="226" y="830"/>
                  </a:lnTo>
                  <a:lnTo>
                    <a:pt x="235" y="861"/>
                  </a:lnTo>
                  <a:lnTo>
                    <a:pt x="241" y="876"/>
                  </a:lnTo>
                  <a:lnTo>
                    <a:pt x="250" y="888"/>
                  </a:lnTo>
                  <a:lnTo>
                    <a:pt x="259" y="900"/>
                  </a:lnTo>
                  <a:lnTo>
                    <a:pt x="271" y="909"/>
                  </a:lnTo>
                  <a:lnTo>
                    <a:pt x="284" y="919"/>
                  </a:lnTo>
                  <a:lnTo>
                    <a:pt x="301" y="928"/>
                  </a:lnTo>
                  <a:lnTo>
                    <a:pt x="319" y="936"/>
                  </a:lnTo>
                  <a:lnTo>
                    <a:pt x="341" y="943"/>
                  </a:lnTo>
                  <a:lnTo>
                    <a:pt x="365" y="949"/>
                  </a:lnTo>
                  <a:lnTo>
                    <a:pt x="389" y="952"/>
                  </a:lnTo>
                  <a:lnTo>
                    <a:pt x="415" y="955"/>
                  </a:lnTo>
                  <a:lnTo>
                    <a:pt x="444" y="956"/>
                  </a:lnTo>
                  <a:lnTo>
                    <a:pt x="474" y="955"/>
                  </a:lnTo>
                  <a:lnTo>
                    <a:pt x="503" y="951"/>
                  </a:lnTo>
                  <a:lnTo>
                    <a:pt x="530" y="946"/>
                  </a:lnTo>
                  <a:lnTo>
                    <a:pt x="558" y="938"/>
                  </a:lnTo>
                  <a:lnTo>
                    <a:pt x="582" y="930"/>
                  </a:lnTo>
                  <a:lnTo>
                    <a:pt x="604" y="918"/>
                  </a:lnTo>
                  <a:lnTo>
                    <a:pt x="623" y="904"/>
                  </a:lnTo>
                  <a:lnTo>
                    <a:pt x="638" y="890"/>
                  </a:lnTo>
                  <a:lnTo>
                    <a:pt x="650" y="872"/>
                  </a:lnTo>
                  <a:lnTo>
                    <a:pt x="661" y="853"/>
                  </a:lnTo>
                  <a:lnTo>
                    <a:pt x="668" y="830"/>
                  </a:lnTo>
                  <a:lnTo>
                    <a:pt x="674" y="805"/>
                  </a:lnTo>
                  <a:lnTo>
                    <a:pt x="680" y="743"/>
                  </a:lnTo>
                  <a:lnTo>
                    <a:pt x="683" y="660"/>
                  </a:lnTo>
                  <a:lnTo>
                    <a:pt x="683" y="489"/>
                  </a:lnTo>
                  <a:lnTo>
                    <a:pt x="682" y="371"/>
                  </a:lnTo>
                  <a:lnTo>
                    <a:pt x="679" y="312"/>
                  </a:lnTo>
                  <a:lnTo>
                    <a:pt x="677" y="294"/>
                  </a:lnTo>
                  <a:lnTo>
                    <a:pt x="674" y="284"/>
                  </a:lnTo>
                  <a:lnTo>
                    <a:pt x="667" y="275"/>
                  </a:lnTo>
                  <a:lnTo>
                    <a:pt x="655" y="267"/>
                  </a:lnTo>
                  <a:lnTo>
                    <a:pt x="646" y="264"/>
                  </a:lnTo>
                  <a:lnTo>
                    <a:pt x="629" y="263"/>
                  </a:lnTo>
                  <a:lnTo>
                    <a:pt x="577" y="260"/>
                  </a:lnTo>
                  <a:lnTo>
                    <a:pt x="572" y="229"/>
                  </a:lnTo>
                  <a:lnTo>
                    <a:pt x="577" y="224"/>
                  </a:lnTo>
                  <a:lnTo>
                    <a:pt x="708" y="229"/>
                  </a:lnTo>
                  <a:lnTo>
                    <a:pt x="762" y="228"/>
                  </a:lnTo>
                  <a:lnTo>
                    <a:pt x="839" y="224"/>
                  </a:lnTo>
                  <a:lnTo>
                    <a:pt x="844" y="229"/>
                  </a:lnTo>
                  <a:lnTo>
                    <a:pt x="844" y="255"/>
                  </a:lnTo>
                  <a:lnTo>
                    <a:pt x="839" y="260"/>
                  </a:lnTo>
                  <a:lnTo>
                    <a:pt x="772" y="264"/>
                  </a:lnTo>
                  <a:lnTo>
                    <a:pt x="757" y="267"/>
                  </a:lnTo>
                  <a:lnTo>
                    <a:pt x="749" y="273"/>
                  </a:lnTo>
                  <a:lnTo>
                    <a:pt x="744" y="281"/>
                  </a:lnTo>
                  <a:lnTo>
                    <a:pt x="739" y="293"/>
                  </a:lnTo>
                  <a:lnTo>
                    <a:pt x="737" y="317"/>
                  </a:lnTo>
                  <a:lnTo>
                    <a:pt x="736" y="365"/>
                  </a:lnTo>
                  <a:lnTo>
                    <a:pt x="733" y="489"/>
                  </a:lnTo>
                  <a:lnTo>
                    <a:pt x="733" y="657"/>
                  </a:lnTo>
                  <a:lnTo>
                    <a:pt x="732" y="747"/>
                  </a:lnTo>
                  <a:lnTo>
                    <a:pt x="726" y="817"/>
                  </a:lnTo>
                  <a:lnTo>
                    <a:pt x="721" y="844"/>
                  </a:lnTo>
                  <a:lnTo>
                    <a:pt x="714" y="870"/>
                  </a:lnTo>
                  <a:lnTo>
                    <a:pt x="703" y="892"/>
                  </a:lnTo>
                  <a:lnTo>
                    <a:pt x="691" y="912"/>
                  </a:lnTo>
                  <a:lnTo>
                    <a:pt x="662" y="946"/>
                  </a:lnTo>
                  <a:lnTo>
                    <a:pt x="646" y="961"/>
                  </a:lnTo>
                  <a:lnTo>
                    <a:pt x="628" y="974"/>
                  </a:lnTo>
                  <a:lnTo>
                    <a:pt x="608" y="986"/>
                  </a:lnTo>
                  <a:lnTo>
                    <a:pt x="586" y="997"/>
                  </a:lnTo>
                  <a:lnTo>
                    <a:pt x="534" y="1014"/>
                  </a:lnTo>
                  <a:lnTo>
                    <a:pt x="504" y="1020"/>
                  </a:lnTo>
                  <a:lnTo>
                    <a:pt x="475" y="1023"/>
                  </a:lnTo>
                  <a:lnTo>
                    <a:pt x="414" y="1027"/>
                  </a:lnTo>
                  <a:lnTo>
                    <a:pt x="377" y="1026"/>
                  </a:lnTo>
                  <a:lnTo>
                    <a:pt x="341" y="1022"/>
                  </a:lnTo>
                  <a:lnTo>
                    <a:pt x="308" y="1017"/>
                  </a:lnTo>
                  <a:lnTo>
                    <a:pt x="277" y="1010"/>
                  </a:lnTo>
                  <a:lnTo>
                    <a:pt x="248" y="1000"/>
                  </a:lnTo>
                  <a:lnTo>
                    <a:pt x="223" y="990"/>
                  </a:lnTo>
                  <a:lnTo>
                    <a:pt x="202" y="978"/>
                  </a:lnTo>
                  <a:lnTo>
                    <a:pt x="184" y="964"/>
                  </a:lnTo>
                  <a:lnTo>
                    <a:pt x="167" y="950"/>
                  </a:lnTo>
                  <a:lnTo>
                    <a:pt x="154" y="936"/>
                  </a:lnTo>
                  <a:lnTo>
                    <a:pt x="148" y="928"/>
                  </a:lnTo>
                  <a:lnTo>
                    <a:pt x="143" y="920"/>
                  </a:lnTo>
                  <a:lnTo>
                    <a:pt x="134" y="904"/>
                  </a:lnTo>
                  <a:lnTo>
                    <a:pt x="127" y="889"/>
                  </a:lnTo>
                  <a:lnTo>
                    <a:pt x="121" y="871"/>
                  </a:lnTo>
                  <a:lnTo>
                    <a:pt x="119" y="861"/>
                  </a:lnTo>
                  <a:lnTo>
                    <a:pt x="118" y="852"/>
                  </a:lnTo>
                  <a:lnTo>
                    <a:pt x="114" y="831"/>
                  </a:lnTo>
                  <a:lnTo>
                    <a:pt x="112" y="777"/>
                  </a:lnTo>
                  <a:lnTo>
                    <a:pt x="110" y="702"/>
                  </a:lnTo>
                  <a:lnTo>
                    <a:pt x="110" y="489"/>
                  </a:lnTo>
                  <a:lnTo>
                    <a:pt x="109" y="381"/>
                  </a:lnTo>
                  <a:lnTo>
                    <a:pt x="108" y="330"/>
                  </a:lnTo>
                  <a:lnTo>
                    <a:pt x="106" y="301"/>
                  </a:lnTo>
                  <a:lnTo>
                    <a:pt x="103" y="285"/>
                  </a:lnTo>
                  <a:lnTo>
                    <a:pt x="98" y="276"/>
                  </a:lnTo>
                  <a:lnTo>
                    <a:pt x="90" y="271"/>
                  </a:lnTo>
                  <a:lnTo>
                    <a:pt x="78" y="266"/>
                  </a:lnTo>
                  <a:lnTo>
                    <a:pt x="52" y="263"/>
                  </a:lnTo>
                  <a:lnTo>
                    <a:pt x="5" y="260"/>
                  </a:lnTo>
                  <a:lnTo>
                    <a:pt x="0" y="229"/>
                  </a:lnTo>
                  <a:close/>
                  <a:moveTo>
                    <a:pt x="901" y="1010"/>
                  </a:moveTo>
                  <a:lnTo>
                    <a:pt x="896" y="1005"/>
                  </a:lnTo>
                  <a:lnTo>
                    <a:pt x="896" y="980"/>
                  </a:lnTo>
                  <a:lnTo>
                    <a:pt x="901" y="975"/>
                  </a:lnTo>
                  <a:lnTo>
                    <a:pt x="931" y="974"/>
                  </a:lnTo>
                  <a:lnTo>
                    <a:pt x="955" y="972"/>
                  </a:lnTo>
                  <a:lnTo>
                    <a:pt x="972" y="967"/>
                  </a:lnTo>
                  <a:lnTo>
                    <a:pt x="978" y="964"/>
                  </a:lnTo>
                  <a:lnTo>
                    <a:pt x="982" y="961"/>
                  </a:lnTo>
                  <a:lnTo>
                    <a:pt x="986" y="950"/>
                  </a:lnTo>
                  <a:lnTo>
                    <a:pt x="989" y="936"/>
                  </a:lnTo>
                  <a:lnTo>
                    <a:pt x="994" y="858"/>
                  </a:lnTo>
                  <a:lnTo>
                    <a:pt x="995" y="771"/>
                  </a:lnTo>
                  <a:lnTo>
                    <a:pt x="995" y="325"/>
                  </a:lnTo>
                  <a:lnTo>
                    <a:pt x="992" y="300"/>
                  </a:lnTo>
                  <a:lnTo>
                    <a:pt x="989" y="290"/>
                  </a:lnTo>
                  <a:lnTo>
                    <a:pt x="985" y="283"/>
                  </a:lnTo>
                  <a:lnTo>
                    <a:pt x="979" y="277"/>
                  </a:lnTo>
                  <a:lnTo>
                    <a:pt x="973" y="272"/>
                  </a:lnTo>
                  <a:lnTo>
                    <a:pt x="956" y="266"/>
                  </a:lnTo>
                  <a:lnTo>
                    <a:pt x="932" y="263"/>
                  </a:lnTo>
                  <a:lnTo>
                    <a:pt x="896" y="261"/>
                  </a:lnTo>
                  <a:lnTo>
                    <a:pt x="892" y="231"/>
                  </a:lnTo>
                  <a:lnTo>
                    <a:pt x="896" y="227"/>
                  </a:lnTo>
                  <a:lnTo>
                    <a:pt x="997" y="229"/>
                  </a:lnTo>
                  <a:lnTo>
                    <a:pt x="1088" y="227"/>
                  </a:lnTo>
                  <a:lnTo>
                    <a:pt x="1265" y="456"/>
                  </a:lnTo>
                  <a:lnTo>
                    <a:pt x="1524" y="781"/>
                  </a:lnTo>
                  <a:lnTo>
                    <a:pt x="1572" y="838"/>
                  </a:lnTo>
                  <a:lnTo>
                    <a:pt x="1620" y="892"/>
                  </a:lnTo>
                  <a:lnTo>
                    <a:pt x="1620" y="464"/>
                  </a:lnTo>
                  <a:lnTo>
                    <a:pt x="1619" y="380"/>
                  </a:lnTo>
                  <a:lnTo>
                    <a:pt x="1616" y="326"/>
                  </a:lnTo>
                  <a:lnTo>
                    <a:pt x="1614" y="297"/>
                  </a:lnTo>
                  <a:lnTo>
                    <a:pt x="1610" y="283"/>
                  </a:lnTo>
                  <a:lnTo>
                    <a:pt x="1604" y="273"/>
                  </a:lnTo>
                  <a:lnTo>
                    <a:pt x="1594" y="269"/>
                  </a:lnTo>
                  <a:lnTo>
                    <a:pt x="1578" y="265"/>
                  </a:lnTo>
                  <a:lnTo>
                    <a:pt x="1555" y="263"/>
                  </a:lnTo>
                  <a:lnTo>
                    <a:pt x="1526" y="261"/>
                  </a:lnTo>
                  <a:lnTo>
                    <a:pt x="1522" y="231"/>
                  </a:lnTo>
                  <a:lnTo>
                    <a:pt x="1526" y="227"/>
                  </a:lnTo>
                  <a:lnTo>
                    <a:pt x="1580" y="228"/>
                  </a:lnTo>
                  <a:lnTo>
                    <a:pt x="1654" y="229"/>
                  </a:lnTo>
                  <a:lnTo>
                    <a:pt x="1764" y="227"/>
                  </a:lnTo>
                  <a:lnTo>
                    <a:pt x="1769" y="231"/>
                  </a:lnTo>
                  <a:lnTo>
                    <a:pt x="1769" y="257"/>
                  </a:lnTo>
                  <a:lnTo>
                    <a:pt x="1709" y="265"/>
                  </a:lnTo>
                  <a:lnTo>
                    <a:pt x="1692" y="270"/>
                  </a:lnTo>
                  <a:lnTo>
                    <a:pt x="1684" y="277"/>
                  </a:lnTo>
                  <a:lnTo>
                    <a:pt x="1679" y="288"/>
                  </a:lnTo>
                  <a:lnTo>
                    <a:pt x="1676" y="301"/>
                  </a:lnTo>
                  <a:lnTo>
                    <a:pt x="1673" y="378"/>
                  </a:lnTo>
                  <a:lnTo>
                    <a:pt x="1670" y="464"/>
                  </a:lnTo>
                  <a:lnTo>
                    <a:pt x="1670" y="728"/>
                  </a:lnTo>
                  <a:lnTo>
                    <a:pt x="1672" y="879"/>
                  </a:lnTo>
                  <a:lnTo>
                    <a:pt x="1673" y="1029"/>
                  </a:lnTo>
                  <a:lnTo>
                    <a:pt x="1636" y="1020"/>
                  </a:lnTo>
                  <a:lnTo>
                    <a:pt x="1578" y="1006"/>
                  </a:lnTo>
                  <a:lnTo>
                    <a:pt x="1538" y="960"/>
                  </a:lnTo>
                  <a:lnTo>
                    <a:pt x="1421" y="816"/>
                  </a:lnTo>
                  <a:lnTo>
                    <a:pt x="1045" y="348"/>
                  </a:lnTo>
                  <a:lnTo>
                    <a:pt x="1045" y="771"/>
                  </a:lnTo>
                  <a:lnTo>
                    <a:pt x="1048" y="862"/>
                  </a:lnTo>
                  <a:lnTo>
                    <a:pt x="1049" y="915"/>
                  </a:lnTo>
                  <a:lnTo>
                    <a:pt x="1052" y="942"/>
                  </a:lnTo>
                  <a:lnTo>
                    <a:pt x="1060" y="961"/>
                  </a:lnTo>
                  <a:lnTo>
                    <a:pt x="1066" y="966"/>
                  </a:lnTo>
                  <a:lnTo>
                    <a:pt x="1079" y="970"/>
                  </a:lnTo>
                  <a:lnTo>
                    <a:pt x="1100" y="974"/>
                  </a:lnTo>
                  <a:lnTo>
                    <a:pt x="1139" y="975"/>
                  </a:lnTo>
                  <a:lnTo>
                    <a:pt x="1144" y="1005"/>
                  </a:lnTo>
                  <a:lnTo>
                    <a:pt x="1102" y="1006"/>
                  </a:lnTo>
                  <a:lnTo>
                    <a:pt x="1046" y="1006"/>
                  </a:lnTo>
                  <a:lnTo>
                    <a:pt x="968" y="1008"/>
                  </a:lnTo>
                  <a:lnTo>
                    <a:pt x="901" y="1010"/>
                  </a:lnTo>
                  <a:close/>
                  <a:moveTo>
                    <a:pt x="1840" y="224"/>
                  </a:moveTo>
                  <a:lnTo>
                    <a:pt x="1908" y="227"/>
                  </a:lnTo>
                  <a:lnTo>
                    <a:pt x="1998" y="229"/>
                  </a:lnTo>
                  <a:lnTo>
                    <a:pt x="2156" y="224"/>
                  </a:lnTo>
                  <a:lnTo>
                    <a:pt x="2161" y="257"/>
                  </a:lnTo>
                  <a:lnTo>
                    <a:pt x="2123" y="261"/>
                  </a:lnTo>
                  <a:lnTo>
                    <a:pt x="2097" y="264"/>
                  </a:lnTo>
                  <a:lnTo>
                    <a:pt x="2088" y="265"/>
                  </a:lnTo>
                  <a:lnTo>
                    <a:pt x="2079" y="266"/>
                  </a:lnTo>
                  <a:lnTo>
                    <a:pt x="2067" y="272"/>
                  </a:lnTo>
                  <a:lnTo>
                    <a:pt x="2059" y="282"/>
                  </a:lnTo>
                  <a:lnTo>
                    <a:pt x="2054" y="300"/>
                  </a:lnTo>
                  <a:lnTo>
                    <a:pt x="2053" y="327"/>
                  </a:lnTo>
                  <a:lnTo>
                    <a:pt x="2052" y="362"/>
                  </a:lnTo>
                  <a:lnTo>
                    <a:pt x="2051" y="489"/>
                  </a:lnTo>
                  <a:lnTo>
                    <a:pt x="2051" y="746"/>
                  </a:lnTo>
                  <a:lnTo>
                    <a:pt x="2051" y="854"/>
                  </a:lnTo>
                  <a:lnTo>
                    <a:pt x="2052" y="906"/>
                  </a:lnTo>
                  <a:lnTo>
                    <a:pt x="2054" y="934"/>
                  </a:lnTo>
                  <a:lnTo>
                    <a:pt x="2058" y="950"/>
                  </a:lnTo>
                  <a:lnTo>
                    <a:pt x="2063" y="958"/>
                  </a:lnTo>
                  <a:lnTo>
                    <a:pt x="2070" y="964"/>
                  </a:lnTo>
                  <a:lnTo>
                    <a:pt x="2083" y="969"/>
                  </a:lnTo>
                  <a:lnTo>
                    <a:pt x="2108" y="973"/>
                  </a:lnTo>
                  <a:lnTo>
                    <a:pt x="2156" y="975"/>
                  </a:lnTo>
                  <a:lnTo>
                    <a:pt x="2161" y="1006"/>
                  </a:lnTo>
                  <a:lnTo>
                    <a:pt x="2059" y="1008"/>
                  </a:lnTo>
                  <a:lnTo>
                    <a:pt x="1998" y="1006"/>
                  </a:lnTo>
                  <a:lnTo>
                    <a:pt x="1840" y="1011"/>
                  </a:lnTo>
                  <a:lnTo>
                    <a:pt x="1835" y="979"/>
                  </a:lnTo>
                  <a:lnTo>
                    <a:pt x="1908" y="969"/>
                  </a:lnTo>
                  <a:lnTo>
                    <a:pt x="1922" y="966"/>
                  </a:lnTo>
                  <a:lnTo>
                    <a:pt x="1931" y="961"/>
                  </a:lnTo>
                  <a:lnTo>
                    <a:pt x="1933" y="958"/>
                  </a:lnTo>
                  <a:lnTo>
                    <a:pt x="1937" y="954"/>
                  </a:lnTo>
                  <a:lnTo>
                    <a:pt x="1940" y="939"/>
                  </a:lnTo>
                  <a:lnTo>
                    <a:pt x="1943" y="912"/>
                  </a:lnTo>
                  <a:lnTo>
                    <a:pt x="1944" y="862"/>
                  </a:lnTo>
                  <a:lnTo>
                    <a:pt x="1945" y="746"/>
                  </a:lnTo>
                  <a:lnTo>
                    <a:pt x="1945" y="489"/>
                  </a:lnTo>
                  <a:lnTo>
                    <a:pt x="1944" y="381"/>
                  </a:lnTo>
                  <a:lnTo>
                    <a:pt x="1943" y="330"/>
                  </a:lnTo>
                  <a:lnTo>
                    <a:pt x="1940" y="301"/>
                  </a:lnTo>
                  <a:lnTo>
                    <a:pt x="1938" y="285"/>
                  </a:lnTo>
                  <a:lnTo>
                    <a:pt x="1933" y="276"/>
                  </a:lnTo>
                  <a:lnTo>
                    <a:pt x="1926" y="271"/>
                  </a:lnTo>
                  <a:lnTo>
                    <a:pt x="1913" y="266"/>
                  </a:lnTo>
                  <a:lnTo>
                    <a:pt x="1888" y="263"/>
                  </a:lnTo>
                  <a:lnTo>
                    <a:pt x="1840" y="260"/>
                  </a:lnTo>
                  <a:lnTo>
                    <a:pt x="1835" y="229"/>
                  </a:lnTo>
                  <a:lnTo>
                    <a:pt x="1840" y="224"/>
                  </a:lnTo>
                  <a:close/>
                  <a:moveTo>
                    <a:pt x="2569" y="1016"/>
                  </a:moveTo>
                  <a:lnTo>
                    <a:pt x="2499" y="830"/>
                  </a:lnTo>
                  <a:lnTo>
                    <a:pt x="2312" y="365"/>
                  </a:lnTo>
                  <a:lnTo>
                    <a:pt x="2286" y="302"/>
                  </a:lnTo>
                  <a:lnTo>
                    <a:pt x="2271" y="275"/>
                  </a:lnTo>
                  <a:lnTo>
                    <a:pt x="2264" y="270"/>
                  </a:lnTo>
                  <a:lnTo>
                    <a:pt x="2251" y="266"/>
                  </a:lnTo>
                  <a:lnTo>
                    <a:pt x="2231" y="263"/>
                  </a:lnTo>
                  <a:lnTo>
                    <a:pt x="2205" y="260"/>
                  </a:lnTo>
                  <a:lnTo>
                    <a:pt x="2199" y="255"/>
                  </a:lnTo>
                  <a:lnTo>
                    <a:pt x="2199" y="229"/>
                  </a:lnTo>
                  <a:lnTo>
                    <a:pt x="2205" y="224"/>
                  </a:lnTo>
                  <a:lnTo>
                    <a:pt x="2283" y="228"/>
                  </a:lnTo>
                  <a:lnTo>
                    <a:pt x="2349" y="229"/>
                  </a:lnTo>
                  <a:lnTo>
                    <a:pt x="2413" y="228"/>
                  </a:lnTo>
                  <a:lnTo>
                    <a:pt x="2496" y="224"/>
                  </a:lnTo>
                  <a:lnTo>
                    <a:pt x="2499" y="259"/>
                  </a:lnTo>
                  <a:lnTo>
                    <a:pt x="2443" y="264"/>
                  </a:lnTo>
                  <a:lnTo>
                    <a:pt x="2415" y="269"/>
                  </a:lnTo>
                  <a:lnTo>
                    <a:pt x="2409" y="271"/>
                  </a:lnTo>
                  <a:lnTo>
                    <a:pt x="2406" y="275"/>
                  </a:lnTo>
                  <a:lnTo>
                    <a:pt x="2403" y="278"/>
                  </a:lnTo>
                  <a:lnTo>
                    <a:pt x="2402" y="284"/>
                  </a:lnTo>
                  <a:lnTo>
                    <a:pt x="2407" y="302"/>
                  </a:lnTo>
                  <a:lnTo>
                    <a:pt x="2420" y="343"/>
                  </a:lnTo>
                  <a:lnTo>
                    <a:pt x="2451" y="431"/>
                  </a:lnTo>
                  <a:lnTo>
                    <a:pt x="2625" y="868"/>
                  </a:lnTo>
                  <a:lnTo>
                    <a:pt x="2769" y="506"/>
                  </a:lnTo>
                  <a:lnTo>
                    <a:pt x="2813" y="386"/>
                  </a:lnTo>
                  <a:lnTo>
                    <a:pt x="2834" y="320"/>
                  </a:lnTo>
                  <a:lnTo>
                    <a:pt x="2841" y="287"/>
                  </a:lnTo>
                  <a:lnTo>
                    <a:pt x="2841" y="281"/>
                  </a:lnTo>
                  <a:lnTo>
                    <a:pt x="2839" y="276"/>
                  </a:lnTo>
                  <a:lnTo>
                    <a:pt x="2828" y="270"/>
                  </a:lnTo>
                  <a:lnTo>
                    <a:pt x="2802" y="265"/>
                  </a:lnTo>
                  <a:lnTo>
                    <a:pt x="2748" y="260"/>
                  </a:lnTo>
                  <a:lnTo>
                    <a:pt x="2742" y="255"/>
                  </a:lnTo>
                  <a:lnTo>
                    <a:pt x="2742" y="229"/>
                  </a:lnTo>
                  <a:lnTo>
                    <a:pt x="2748" y="224"/>
                  </a:lnTo>
                  <a:lnTo>
                    <a:pt x="2870" y="229"/>
                  </a:lnTo>
                  <a:lnTo>
                    <a:pt x="2983" y="224"/>
                  </a:lnTo>
                  <a:lnTo>
                    <a:pt x="2987" y="255"/>
                  </a:lnTo>
                  <a:lnTo>
                    <a:pt x="2951" y="261"/>
                  </a:lnTo>
                  <a:lnTo>
                    <a:pt x="2941" y="264"/>
                  </a:lnTo>
                  <a:lnTo>
                    <a:pt x="2934" y="266"/>
                  </a:lnTo>
                  <a:lnTo>
                    <a:pt x="2927" y="272"/>
                  </a:lnTo>
                  <a:lnTo>
                    <a:pt x="2919" y="283"/>
                  </a:lnTo>
                  <a:lnTo>
                    <a:pt x="2880" y="371"/>
                  </a:lnTo>
                  <a:lnTo>
                    <a:pt x="2707" y="795"/>
                  </a:lnTo>
                  <a:lnTo>
                    <a:pt x="2658" y="922"/>
                  </a:lnTo>
                  <a:lnTo>
                    <a:pt x="2640" y="973"/>
                  </a:lnTo>
                  <a:lnTo>
                    <a:pt x="2625" y="1016"/>
                  </a:lnTo>
                  <a:lnTo>
                    <a:pt x="2569" y="1016"/>
                  </a:lnTo>
                  <a:close/>
                  <a:moveTo>
                    <a:pt x="3047" y="229"/>
                  </a:moveTo>
                  <a:lnTo>
                    <a:pt x="3295" y="228"/>
                  </a:lnTo>
                  <a:lnTo>
                    <a:pt x="3467" y="227"/>
                  </a:lnTo>
                  <a:lnTo>
                    <a:pt x="3618" y="224"/>
                  </a:lnTo>
                  <a:lnTo>
                    <a:pt x="3608" y="296"/>
                  </a:lnTo>
                  <a:lnTo>
                    <a:pt x="3600" y="395"/>
                  </a:lnTo>
                  <a:lnTo>
                    <a:pt x="3570" y="399"/>
                  </a:lnTo>
                  <a:lnTo>
                    <a:pt x="3565" y="395"/>
                  </a:lnTo>
                  <a:lnTo>
                    <a:pt x="3565" y="386"/>
                  </a:lnTo>
                  <a:lnTo>
                    <a:pt x="3564" y="341"/>
                  </a:lnTo>
                  <a:lnTo>
                    <a:pt x="3558" y="296"/>
                  </a:lnTo>
                  <a:lnTo>
                    <a:pt x="3539" y="289"/>
                  </a:lnTo>
                  <a:lnTo>
                    <a:pt x="3516" y="284"/>
                  </a:lnTo>
                  <a:lnTo>
                    <a:pt x="3491" y="279"/>
                  </a:lnTo>
                  <a:lnTo>
                    <a:pt x="3462" y="276"/>
                  </a:lnTo>
                  <a:lnTo>
                    <a:pt x="3408" y="273"/>
                  </a:lnTo>
                  <a:lnTo>
                    <a:pt x="3368" y="272"/>
                  </a:lnTo>
                  <a:lnTo>
                    <a:pt x="3319" y="273"/>
                  </a:lnTo>
                  <a:lnTo>
                    <a:pt x="3257" y="278"/>
                  </a:lnTo>
                  <a:lnTo>
                    <a:pt x="3254" y="366"/>
                  </a:lnTo>
                  <a:lnTo>
                    <a:pt x="3253" y="468"/>
                  </a:lnTo>
                  <a:lnTo>
                    <a:pt x="3252" y="579"/>
                  </a:lnTo>
                  <a:lnTo>
                    <a:pt x="3361" y="583"/>
                  </a:lnTo>
                  <a:lnTo>
                    <a:pt x="3408" y="582"/>
                  </a:lnTo>
                  <a:lnTo>
                    <a:pt x="3446" y="579"/>
                  </a:lnTo>
                  <a:lnTo>
                    <a:pt x="3474" y="577"/>
                  </a:lnTo>
                  <a:lnTo>
                    <a:pt x="3487" y="573"/>
                  </a:lnTo>
                  <a:lnTo>
                    <a:pt x="3492" y="567"/>
                  </a:lnTo>
                  <a:lnTo>
                    <a:pt x="3495" y="559"/>
                  </a:lnTo>
                  <a:lnTo>
                    <a:pt x="3499" y="545"/>
                  </a:lnTo>
                  <a:lnTo>
                    <a:pt x="3501" y="523"/>
                  </a:lnTo>
                  <a:lnTo>
                    <a:pt x="3503" y="488"/>
                  </a:lnTo>
                  <a:lnTo>
                    <a:pt x="3533" y="485"/>
                  </a:lnTo>
                  <a:lnTo>
                    <a:pt x="3535" y="517"/>
                  </a:lnTo>
                  <a:lnTo>
                    <a:pt x="3536" y="548"/>
                  </a:lnTo>
                  <a:lnTo>
                    <a:pt x="3535" y="609"/>
                  </a:lnTo>
                  <a:lnTo>
                    <a:pt x="3537" y="734"/>
                  </a:lnTo>
                  <a:lnTo>
                    <a:pt x="3507" y="739"/>
                  </a:lnTo>
                  <a:lnTo>
                    <a:pt x="3499" y="701"/>
                  </a:lnTo>
                  <a:lnTo>
                    <a:pt x="3492" y="655"/>
                  </a:lnTo>
                  <a:lnTo>
                    <a:pt x="3488" y="648"/>
                  </a:lnTo>
                  <a:lnTo>
                    <a:pt x="3482" y="642"/>
                  </a:lnTo>
                  <a:lnTo>
                    <a:pt x="3476" y="639"/>
                  </a:lnTo>
                  <a:lnTo>
                    <a:pt x="3468" y="637"/>
                  </a:lnTo>
                  <a:lnTo>
                    <a:pt x="3440" y="633"/>
                  </a:lnTo>
                  <a:lnTo>
                    <a:pt x="3402" y="631"/>
                  </a:lnTo>
                  <a:lnTo>
                    <a:pt x="3349" y="630"/>
                  </a:lnTo>
                  <a:lnTo>
                    <a:pt x="3252" y="632"/>
                  </a:lnTo>
                  <a:lnTo>
                    <a:pt x="3249" y="695"/>
                  </a:lnTo>
                  <a:lnTo>
                    <a:pt x="3248" y="787"/>
                  </a:lnTo>
                  <a:lnTo>
                    <a:pt x="3252" y="958"/>
                  </a:lnTo>
                  <a:lnTo>
                    <a:pt x="3354" y="958"/>
                  </a:lnTo>
                  <a:lnTo>
                    <a:pt x="3463" y="957"/>
                  </a:lnTo>
                  <a:lnTo>
                    <a:pt x="3522" y="955"/>
                  </a:lnTo>
                  <a:lnTo>
                    <a:pt x="3539" y="952"/>
                  </a:lnTo>
                  <a:lnTo>
                    <a:pt x="3554" y="949"/>
                  </a:lnTo>
                  <a:lnTo>
                    <a:pt x="3570" y="944"/>
                  </a:lnTo>
                  <a:lnTo>
                    <a:pt x="3585" y="939"/>
                  </a:lnTo>
                  <a:lnTo>
                    <a:pt x="3602" y="880"/>
                  </a:lnTo>
                  <a:lnTo>
                    <a:pt x="3615" y="822"/>
                  </a:lnTo>
                  <a:lnTo>
                    <a:pt x="3620" y="818"/>
                  </a:lnTo>
                  <a:lnTo>
                    <a:pt x="3647" y="818"/>
                  </a:lnTo>
                  <a:lnTo>
                    <a:pt x="3647" y="854"/>
                  </a:lnTo>
                  <a:lnTo>
                    <a:pt x="3642" y="906"/>
                  </a:lnTo>
                  <a:lnTo>
                    <a:pt x="3638" y="960"/>
                  </a:lnTo>
                  <a:lnTo>
                    <a:pt x="3637" y="1006"/>
                  </a:lnTo>
                  <a:lnTo>
                    <a:pt x="3512" y="1008"/>
                  </a:lnTo>
                  <a:lnTo>
                    <a:pt x="3356" y="1008"/>
                  </a:lnTo>
                  <a:lnTo>
                    <a:pt x="3206" y="1006"/>
                  </a:lnTo>
                  <a:lnTo>
                    <a:pt x="3152" y="1008"/>
                  </a:lnTo>
                  <a:lnTo>
                    <a:pt x="3097" y="1011"/>
                  </a:lnTo>
                  <a:lnTo>
                    <a:pt x="3092" y="988"/>
                  </a:lnTo>
                  <a:lnTo>
                    <a:pt x="3097" y="982"/>
                  </a:lnTo>
                  <a:lnTo>
                    <a:pt x="3134" y="962"/>
                  </a:lnTo>
                  <a:lnTo>
                    <a:pt x="3138" y="936"/>
                  </a:lnTo>
                  <a:lnTo>
                    <a:pt x="3141" y="865"/>
                  </a:lnTo>
                  <a:lnTo>
                    <a:pt x="3145" y="723"/>
                  </a:lnTo>
                  <a:lnTo>
                    <a:pt x="3145" y="521"/>
                  </a:lnTo>
                  <a:lnTo>
                    <a:pt x="3144" y="395"/>
                  </a:lnTo>
                  <a:lnTo>
                    <a:pt x="3143" y="329"/>
                  </a:lnTo>
                  <a:lnTo>
                    <a:pt x="3139" y="291"/>
                  </a:lnTo>
                  <a:lnTo>
                    <a:pt x="3133" y="276"/>
                  </a:lnTo>
                  <a:lnTo>
                    <a:pt x="3128" y="272"/>
                  </a:lnTo>
                  <a:lnTo>
                    <a:pt x="3121" y="269"/>
                  </a:lnTo>
                  <a:lnTo>
                    <a:pt x="3110" y="266"/>
                  </a:lnTo>
                  <a:lnTo>
                    <a:pt x="3093" y="264"/>
                  </a:lnTo>
                  <a:lnTo>
                    <a:pt x="3051" y="260"/>
                  </a:lnTo>
                  <a:lnTo>
                    <a:pt x="3047" y="229"/>
                  </a:lnTo>
                  <a:close/>
                  <a:moveTo>
                    <a:pt x="3722" y="229"/>
                  </a:moveTo>
                  <a:lnTo>
                    <a:pt x="3884" y="229"/>
                  </a:lnTo>
                  <a:lnTo>
                    <a:pt x="4053" y="225"/>
                  </a:lnTo>
                  <a:lnTo>
                    <a:pt x="4110" y="224"/>
                  </a:lnTo>
                  <a:lnTo>
                    <a:pt x="4143" y="225"/>
                  </a:lnTo>
                  <a:lnTo>
                    <a:pt x="4175" y="228"/>
                  </a:lnTo>
                  <a:lnTo>
                    <a:pt x="4202" y="231"/>
                  </a:lnTo>
                  <a:lnTo>
                    <a:pt x="4227" y="236"/>
                  </a:lnTo>
                  <a:lnTo>
                    <a:pt x="4250" y="243"/>
                  </a:lnTo>
                  <a:lnTo>
                    <a:pt x="4269" y="253"/>
                  </a:lnTo>
                  <a:lnTo>
                    <a:pt x="4286" y="263"/>
                  </a:lnTo>
                  <a:lnTo>
                    <a:pt x="4301" y="275"/>
                  </a:lnTo>
                  <a:lnTo>
                    <a:pt x="4311" y="288"/>
                  </a:lnTo>
                  <a:lnTo>
                    <a:pt x="4322" y="302"/>
                  </a:lnTo>
                  <a:lnTo>
                    <a:pt x="4331" y="315"/>
                  </a:lnTo>
                  <a:lnTo>
                    <a:pt x="4338" y="331"/>
                  </a:lnTo>
                  <a:lnTo>
                    <a:pt x="4346" y="362"/>
                  </a:lnTo>
                  <a:lnTo>
                    <a:pt x="4349" y="379"/>
                  </a:lnTo>
                  <a:lnTo>
                    <a:pt x="4350" y="396"/>
                  </a:lnTo>
                  <a:lnTo>
                    <a:pt x="4349" y="419"/>
                  </a:lnTo>
                  <a:lnTo>
                    <a:pt x="4344" y="441"/>
                  </a:lnTo>
                  <a:lnTo>
                    <a:pt x="4337" y="464"/>
                  </a:lnTo>
                  <a:lnTo>
                    <a:pt x="4326" y="487"/>
                  </a:lnTo>
                  <a:lnTo>
                    <a:pt x="4311" y="509"/>
                  </a:lnTo>
                  <a:lnTo>
                    <a:pt x="4296" y="529"/>
                  </a:lnTo>
                  <a:lnTo>
                    <a:pt x="4275" y="547"/>
                  </a:lnTo>
                  <a:lnTo>
                    <a:pt x="4254" y="564"/>
                  </a:lnTo>
                  <a:lnTo>
                    <a:pt x="4241" y="571"/>
                  </a:lnTo>
                  <a:lnTo>
                    <a:pt x="4227" y="578"/>
                  </a:lnTo>
                  <a:lnTo>
                    <a:pt x="4197" y="591"/>
                  </a:lnTo>
                  <a:lnTo>
                    <a:pt x="4161" y="602"/>
                  </a:lnTo>
                  <a:lnTo>
                    <a:pt x="4122" y="612"/>
                  </a:lnTo>
                  <a:lnTo>
                    <a:pt x="4178" y="686"/>
                  </a:lnTo>
                  <a:lnTo>
                    <a:pt x="4257" y="791"/>
                  </a:lnTo>
                  <a:lnTo>
                    <a:pt x="4339" y="898"/>
                  </a:lnTo>
                  <a:lnTo>
                    <a:pt x="4375" y="944"/>
                  </a:lnTo>
                  <a:lnTo>
                    <a:pt x="4395" y="963"/>
                  </a:lnTo>
                  <a:lnTo>
                    <a:pt x="4417" y="973"/>
                  </a:lnTo>
                  <a:lnTo>
                    <a:pt x="4446" y="974"/>
                  </a:lnTo>
                  <a:lnTo>
                    <a:pt x="4451" y="1005"/>
                  </a:lnTo>
                  <a:lnTo>
                    <a:pt x="4446" y="1010"/>
                  </a:lnTo>
                  <a:lnTo>
                    <a:pt x="4417" y="1008"/>
                  </a:lnTo>
                  <a:lnTo>
                    <a:pt x="4382" y="1006"/>
                  </a:lnTo>
                  <a:lnTo>
                    <a:pt x="4297" y="1010"/>
                  </a:lnTo>
                  <a:lnTo>
                    <a:pt x="4248" y="946"/>
                  </a:lnTo>
                  <a:lnTo>
                    <a:pt x="4177" y="849"/>
                  </a:lnTo>
                  <a:lnTo>
                    <a:pt x="4129" y="783"/>
                  </a:lnTo>
                  <a:lnTo>
                    <a:pt x="4080" y="721"/>
                  </a:lnTo>
                  <a:lnTo>
                    <a:pt x="4032" y="661"/>
                  </a:lnTo>
                  <a:lnTo>
                    <a:pt x="3981" y="602"/>
                  </a:lnTo>
                  <a:lnTo>
                    <a:pt x="3987" y="585"/>
                  </a:lnTo>
                  <a:lnTo>
                    <a:pt x="4032" y="587"/>
                  </a:lnTo>
                  <a:lnTo>
                    <a:pt x="4077" y="584"/>
                  </a:lnTo>
                  <a:lnTo>
                    <a:pt x="4117" y="576"/>
                  </a:lnTo>
                  <a:lnTo>
                    <a:pt x="4136" y="569"/>
                  </a:lnTo>
                  <a:lnTo>
                    <a:pt x="4153" y="561"/>
                  </a:lnTo>
                  <a:lnTo>
                    <a:pt x="4167" y="552"/>
                  </a:lnTo>
                  <a:lnTo>
                    <a:pt x="4182" y="541"/>
                  </a:lnTo>
                  <a:lnTo>
                    <a:pt x="4195" y="529"/>
                  </a:lnTo>
                  <a:lnTo>
                    <a:pt x="4206" y="516"/>
                  </a:lnTo>
                  <a:lnTo>
                    <a:pt x="4215" y="501"/>
                  </a:lnTo>
                  <a:lnTo>
                    <a:pt x="4223" y="486"/>
                  </a:lnTo>
                  <a:lnTo>
                    <a:pt x="4229" y="470"/>
                  </a:lnTo>
                  <a:lnTo>
                    <a:pt x="4233" y="452"/>
                  </a:lnTo>
                  <a:lnTo>
                    <a:pt x="4236" y="434"/>
                  </a:lnTo>
                  <a:lnTo>
                    <a:pt x="4236" y="414"/>
                  </a:lnTo>
                  <a:lnTo>
                    <a:pt x="4236" y="396"/>
                  </a:lnTo>
                  <a:lnTo>
                    <a:pt x="4233" y="379"/>
                  </a:lnTo>
                  <a:lnTo>
                    <a:pt x="4230" y="365"/>
                  </a:lnTo>
                  <a:lnTo>
                    <a:pt x="4224" y="350"/>
                  </a:lnTo>
                  <a:lnTo>
                    <a:pt x="4218" y="337"/>
                  </a:lnTo>
                  <a:lnTo>
                    <a:pt x="4209" y="324"/>
                  </a:lnTo>
                  <a:lnTo>
                    <a:pt x="4199" y="313"/>
                  </a:lnTo>
                  <a:lnTo>
                    <a:pt x="4188" y="303"/>
                  </a:lnTo>
                  <a:lnTo>
                    <a:pt x="4161" y="287"/>
                  </a:lnTo>
                  <a:lnTo>
                    <a:pt x="4130" y="276"/>
                  </a:lnTo>
                  <a:lnTo>
                    <a:pt x="4113" y="271"/>
                  </a:lnTo>
                  <a:lnTo>
                    <a:pt x="4095" y="269"/>
                  </a:lnTo>
                  <a:lnTo>
                    <a:pt x="4056" y="266"/>
                  </a:lnTo>
                  <a:lnTo>
                    <a:pt x="3999" y="270"/>
                  </a:lnTo>
                  <a:lnTo>
                    <a:pt x="3973" y="275"/>
                  </a:lnTo>
                  <a:lnTo>
                    <a:pt x="3947" y="282"/>
                  </a:lnTo>
                  <a:lnTo>
                    <a:pt x="3943" y="300"/>
                  </a:lnTo>
                  <a:lnTo>
                    <a:pt x="3941" y="341"/>
                  </a:lnTo>
                  <a:lnTo>
                    <a:pt x="3938" y="489"/>
                  </a:lnTo>
                  <a:lnTo>
                    <a:pt x="3938" y="746"/>
                  </a:lnTo>
                  <a:lnTo>
                    <a:pt x="3938" y="854"/>
                  </a:lnTo>
                  <a:lnTo>
                    <a:pt x="3939" y="906"/>
                  </a:lnTo>
                  <a:lnTo>
                    <a:pt x="3942" y="934"/>
                  </a:lnTo>
                  <a:lnTo>
                    <a:pt x="3945" y="950"/>
                  </a:lnTo>
                  <a:lnTo>
                    <a:pt x="3950" y="958"/>
                  </a:lnTo>
                  <a:lnTo>
                    <a:pt x="3957" y="964"/>
                  </a:lnTo>
                  <a:lnTo>
                    <a:pt x="3971" y="969"/>
                  </a:lnTo>
                  <a:lnTo>
                    <a:pt x="3996" y="973"/>
                  </a:lnTo>
                  <a:lnTo>
                    <a:pt x="4044" y="975"/>
                  </a:lnTo>
                  <a:lnTo>
                    <a:pt x="4049" y="1006"/>
                  </a:lnTo>
                  <a:lnTo>
                    <a:pt x="3947" y="1008"/>
                  </a:lnTo>
                  <a:lnTo>
                    <a:pt x="3885" y="1006"/>
                  </a:lnTo>
                  <a:lnTo>
                    <a:pt x="3727" y="1011"/>
                  </a:lnTo>
                  <a:lnTo>
                    <a:pt x="3722" y="979"/>
                  </a:lnTo>
                  <a:lnTo>
                    <a:pt x="3795" y="969"/>
                  </a:lnTo>
                  <a:lnTo>
                    <a:pt x="3810" y="966"/>
                  </a:lnTo>
                  <a:lnTo>
                    <a:pt x="3818" y="961"/>
                  </a:lnTo>
                  <a:lnTo>
                    <a:pt x="3821" y="958"/>
                  </a:lnTo>
                  <a:lnTo>
                    <a:pt x="3823" y="954"/>
                  </a:lnTo>
                  <a:lnTo>
                    <a:pt x="3828" y="939"/>
                  </a:lnTo>
                  <a:lnTo>
                    <a:pt x="3830" y="912"/>
                  </a:lnTo>
                  <a:lnTo>
                    <a:pt x="3831" y="862"/>
                  </a:lnTo>
                  <a:lnTo>
                    <a:pt x="3833" y="746"/>
                  </a:lnTo>
                  <a:lnTo>
                    <a:pt x="3833" y="489"/>
                  </a:lnTo>
                  <a:lnTo>
                    <a:pt x="3831" y="381"/>
                  </a:lnTo>
                  <a:lnTo>
                    <a:pt x="3830" y="330"/>
                  </a:lnTo>
                  <a:lnTo>
                    <a:pt x="3828" y="301"/>
                  </a:lnTo>
                  <a:lnTo>
                    <a:pt x="3825" y="285"/>
                  </a:lnTo>
                  <a:lnTo>
                    <a:pt x="3821" y="276"/>
                  </a:lnTo>
                  <a:lnTo>
                    <a:pt x="3813" y="271"/>
                  </a:lnTo>
                  <a:lnTo>
                    <a:pt x="3800" y="266"/>
                  </a:lnTo>
                  <a:lnTo>
                    <a:pt x="3775" y="263"/>
                  </a:lnTo>
                  <a:lnTo>
                    <a:pt x="3727" y="260"/>
                  </a:lnTo>
                  <a:lnTo>
                    <a:pt x="3722" y="229"/>
                  </a:lnTo>
                  <a:close/>
                  <a:moveTo>
                    <a:pt x="4500" y="816"/>
                  </a:moveTo>
                  <a:lnTo>
                    <a:pt x="4531" y="812"/>
                  </a:lnTo>
                  <a:lnTo>
                    <a:pt x="4538" y="872"/>
                  </a:lnTo>
                  <a:lnTo>
                    <a:pt x="4543" y="902"/>
                  </a:lnTo>
                  <a:lnTo>
                    <a:pt x="4547" y="910"/>
                  </a:lnTo>
                  <a:lnTo>
                    <a:pt x="4553" y="919"/>
                  </a:lnTo>
                  <a:lnTo>
                    <a:pt x="4562" y="927"/>
                  </a:lnTo>
                  <a:lnTo>
                    <a:pt x="4573" y="936"/>
                  </a:lnTo>
                  <a:lnTo>
                    <a:pt x="4603" y="951"/>
                  </a:lnTo>
                  <a:lnTo>
                    <a:pt x="4640" y="964"/>
                  </a:lnTo>
                  <a:lnTo>
                    <a:pt x="4682" y="973"/>
                  </a:lnTo>
                  <a:lnTo>
                    <a:pt x="4703" y="975"/>
                  </a:lnTo>
                  <a:lnTo>
                    <a:pt x="4724" y="975"/>
                  </a:lnTo>
                  <a:lnTo>
                    <a:pt x="4753" y="974"/>
                  </a:lnTo>
                  <a:lnTo>
                    <a:pt x="4781" y="970"/>
                  </a:lnTo>
                  <a:lnTo>
                    <a:pt x="4806" y="963"/>
                  </a:lnTo>
                  <a:lnTo>
                    <a:pt x="4830" y="954"/>
                  </a:lnTo>
                  <a:lnTo>
                    <a:pt x="4851" y="942"/>
                  </a:lnTo>
                  <a:lnTo>
                    <a:pt x="4872" y="927"/>
                  </a:lnTo>
                  <a:lnTo>
                    <a:pt x="4889" y="910"/>
                  </a:lnTo>
                  <a:lnTo>
                    <a:pt x="4903" y="890"/>
                  </a:lnTo>
                  <a:lnTo>
                    <a:pt x="4914" y="868"/>
                  </a:lnTo>
                  <a:lnTo>
                    <a:pt x="4922" y="846"/>
                  </a:lnTo>
                  <a:lnTo>
                    <a:pt x="4927" y="822"/>
                  </a:lnTo>
                  <a:lnTo>
                    <a:pt x="4928" y="797"/>
                  </a:lnTo>
                  <a:lnTo>
                    <a:pt x="4928" y="779"/>
                  </a:lnTo>
                  <a:lnTo>
                    <a:pt x="4926" y="763"/>
                  </a:lnTo>
                  <a:lnTo>
                    <a:pt x="4922" y="747"/>
                  </a:lnTo>
                  <a:lnTo>
                    <a:pt x="4916" y="733"/>
                  </a:lnTo>
                  <a:lnTo>
                    <a:pt x="4909" y="720"/>
                  </a:lnTo>
                  <a:lnTo>
                    <a:pt x="4902" y="709"/>
                  </a:lnTo>
                  <a:lnTo>
                    <a:pt x="4892" y="698"/>
                  </a:lnTo>
                  <a:lnTo>
                    <a:pt x="4881" y="690"/>
                  </a:lnTo>
                  <a:lnTo>
                    <a:pt x="4869" y="683"/>
                  </a:lnTo>
                  <a:lnTo>
                    <a:pt x="4857" y="675"/>
                  </a:lnTo>
                  <a:lnTo>
                    <a:pt x="4830" y="666"/>
                  </a:lnTo>
                  <a:lnTo>
                    <a:pt x="4745" y="648"/>
                  </a:lnTo>
                  <a:lnTo>
                    <a:pt x="4658" y="632"/>
                  </a:lnTo>
                  <a:lnTo>
                    <a:pt x="4627" y="623"/>
                  </a:lnTo>
                  <a:lnTo>
                    <a:pt x="4596" y="609"/>
                  </a:lnTo>
                  <a:lnTo>
                    <a:pt x="4567" y="593"/>
                  </a:lnTo>
                  <a:lnTo>
                    <a:pt x="4555" y="583"/>
                  </a:lnTo>
                  <a:lnTo>
                    <a:pt x="4544" y="572"/>
                  </a:lnTo>
                  <a:lnTo>
                    <a:pt x="4533" y="560"/>
                  </a:lnTo>
                  <a:lnTo>
                    <a:pt x="4525" y="546"/>
                  </a:lnTo>
                  <a:lnTo>
                    <a:pt x="4518" y="531"/>
                  </a:lnTo>
                  <a:lnTo>
                    <a:pt x="4511" y="516"/>
                  </a:lnTo>
                  <a:lnTo>
                    <a:pt x="4501" y="481"/>
                  </a:lnTo>
                  <a:lnTo>
                    <a:pt x="4499" y="463"/>
                  </a:lnTo>
                  <a:lnTo>
                    <a:pt x="4499" y="444"/>
                  </a:lnTo>
                  <a:lnTo>
                    <a:pt x="4500" y="419"/>
                  </a:lnTo>
                  <a:lnTo>
                    <a:pt x="4502" y="395"/>
                  </a:lnTo>
                  <a:lnTo>
                    <a:pt x="4508" y="372"/>
                  </a:lnTo>
                  <a:lnTo>
                    <a:pt x="4517" y="350"/>
                  </a:lnTo>
                  <a:lnTo>
                    <a:pt x="4526" y="329"/>
                  </a:lnTo>
                  <a:lnTo>
                    <a:pt x="4538" y="309"/>
                  </a:lnTo>
                  <a:lnTo>
                    <a:pt x="4553" y="291"/>
                  </a:lnTo>
                  <a:lnTo>
                    <a:pt x="4571" y="275"/>
                  </a:lnTo>
                  <a:lnTo>
                    <a:pt x="4589" y="259"/>
                  </a:lnTo>
                  <a:lnTo>
                    <a:pt x="4609" y="246"/>
                  </a:lnTo>
                  <a:lnTo>
                    <a:pt x="4631" y="234"/>
                  </a:lnTo>
                  <a:lnTo>
                    <a:pt x="4655" y="224"/>
                  </a:lnTo>
                  <a:lnTo>
                    <a:pt x="4680" y="217"/>
                  </a:lnTo>
                  <a:lnTo>
                    <a:pt x="4706" y="212"/>
                  </a:lnTo>
                  <a:lnTo>
                    <a:pt x="4734" y="209"/>
                  </a:lnTo>
                  <a:lnTo>
                    <a:pt x="4763" y="209"/>
                  </a:lnTo>
                  <a:lnTo>
                    <a:pt x="4813" y="211"/>
                  </a:lnTo>
                  <a:lnTo>
                    <a:pt x="4868" y="219"/>
                  </a:lnTo>
                  <a:lnTo>
                    <a:pt x="4896" y="227"/>
                  </a:lnTo>
                  <a:lnTo>
                    <a:pt x="4922" y="235"/>
                  </a:lnTo>
                  <a:lnTo>
                    <a:pt x="4971" y="255"/>
                  </a:lnTo>
                  <a:lnTo>
                    <a:pt x="4975" y="261"/>
                  </a:lnTo>
                  <a:lnTo>
                    <a:pt x="4970" y="290"/>
                  </a:lnTo>
                  <a:lnTo>
                    <a:pt x="4965" y="324"/>
                  </a:lnTo>
                  <a:lnTo>
                    <a:pt x="4961" y="407"/>
                  </a:lnTo>
                  <a:lnTo>
                    <a:pt x="4955" y="411"/>
                  </a:lnTo>
                  <a:lnTo>
                    <a:pt x="4927" y="411"/>
                  </a:lnTo>
                  <a:lnTo>
                    <a:pt x="4919" y="324"/>
                  </a:lnTo>
                  <a:lnTo>
                    <a:pt x="4915" y="314"/>
                  </a:lnTo>
                  <a:lnTo>
                    <a:pt x="4905" y="305"/>
                  </a:lnTo>
                  <a:lnTo>
                    <a:pt x="4890" y="294"/>
                  </a:lnTo>
                  <a:lnTo>
                    <a:pt x="4868" y="281"/>
                  </a:lnTo>
                  <a:lnTo>
                    <a:pt x="4844" y="270"/>
                  </a:lnTo>
                  <a:lnTo>
                    <a:pt x="4818" y="261"/>
                  </a:lnTo>
                  <a:lnTo>
                    <a:pt x="4791" y="258"/>
                  </a:lnTo>
                  <a:lnTo>
                    <a:pt x="4764" y="255"/>
                  </a:lnTo>
                  <a:lnTo>
                    <a:pt x="4741" y="257"/>
                  </a:lnTo>
                  <a:lnTo>
                    <a:pt x="4718" y="260"/>
                  </a:lnTo>
                  <a:lnTo>
                    <a:pt x="4697" y="266"/>
                  </a:lnTo>
                  <a:lnTo>
                    <a:pt x="4676" y="275"/>
                  </a:lnTo>
                  <a:lnTo>
                    <a:pt x="4657" y="285"/>
                  </a:lnTo>
                  <a:lnTo>
                    <a:pt x="4640" y="299"/>
                  </a:lnTo>
                  <a:lnTo>
                    <a:pt x="4626" y="314"/>
                  </a:lnTo>
                  <a:lnTo>
                    <a:pt x="4614" y="333"/>
                  </a:lnTo>
                  <a:lnTo>
                    <a:pt x="4604" y="354"/>
                  </a:lnTo>
                  <a:lnTo>
                    <a:pt x="4598" y="374"/>
                  </a:lnTo>
                  <a:lnTo>
                    <a:pt x="4595" y="395"/>
                  </a:lnTo>
                  <a:lnTo>
                    <a:pt x="4592" y="416"/>
                  </a:lnTo>
                  <a:lnTo>
                    <a:pt x="4593" y="432"/>
                  </a:lnTo>
                  <a:lnTo>
                    <a:pt x="4596" y="447"/>
                  </a:lnTo>
                  <a:lnTo>
                    <a:pt x="4599" y="461"/>
                  </a:lnTo>
                  <a:lnTo>
                    <a:pt x="4605" y="474"/>
                  </a:lnTo>
                  <a:lnTo>
                    <a:pt x="4620" y="497"/>
                  </a:lnTo>
                  <a:lnTo>
                    <a:pt x="4639" y="513"/>
                  </a:lnTo>
                  <a:lnTo>
                    <a:pt x="4661" y="527"/>
                  </a:lnTo>
                  <a:lnTo>
                    <a:pt x="4686" y="536"/>
                  </a:lnTo>
                  <a:lnTo>
                    <a:pt x="4723" y="543"/>
                  </a:lnTo>
                  <a:lnTo>
                    <a:pt x="4784" y="553"/>
                  </a:lnTo>
                  <a:lnTo>
                    <a:pt x="4830" y="560"/>
                  </a:lnTo>
                  <a:lnTo>
                    <a:pt x="4868" y="569"/>
                  </a:lnTo>
                  <a:lnTo>
                    <a:pt x="4901" y="577"/>
                  </a:lnTo>
                  <a:lnTo>
                    <a:pt x="4926" y="587"/>
                  </a:lnTo>
                  <a:lnTo>
                    <a:pt x="4947" y="599"/>
                  </a:lnTo>
                  <a:lnTo>
                    <a:pt x="4967" y="612"/>
                  </a:lnTo>
                  <a:lnTo>
                    <a:pt x="4983" y="629"/>
                  </a:lnTo>
                  <a:lnTo>
                    <a:pt x="4998" y="649"/>
                  </a:lnTo>
                  <a:lnTo>
                    <a:pt x="5010" y="672"/>
                  </a:lnTo>
                  <a:lnTo>
                    <a:pt x="5018" y="696"/>
                  </a:lnTo>
                  <a:lnTo>
                    <a:pt x="5023" y="723"/>
                  </a:lnTo>
                  <a:lnTo>
                    <a:pt x="5024" y="752"/>
                  </a:lnTo>
                  <a:lnTo>
                    <a:pt x="5023" y="781"/>
                  </a:lnTo>
                  <a:lnTo>
                    <a:pt x="5018" y="809"/>
                  </a:lnTo>
                  <a:lnTo>
                    <a:pt x="5011" y="835"/>
                  </a:lnTo>
                  <a:lnTo>
                    <a:pt x="5000" y="860"/>
                  </a:lnTo>
                  <a:lnTo>
                    <a:pt x="4987" y="884"/>
                  </a:lnTo>
                  <a:lnTo>
                    <a:pt x="4970" y="907"/>
                  </a:lnTo>
                  <a:lnTo>
                    <a:pt x="4951" y="928"/>
                  </a:lnTo>
                  <a:lnTo>
                    <a:pt x="4928" y="949"/>
                  </a:lnTo>
                  <a:lnTo>
                    <a:pt x="4904" y="967"/>
                  </a:lnTo>
                  <a:lnTo>
                    <a:pt x="4878" y="982"/>
                  </a:lnTo>
                  <a:lnTo>
                    <a:pt x="4850" y="996"/>
                  </a:lnTo>
                  <a:lnTo>
                    <a:pt x="4823" y="1008"/>
                  </a:lnTo>
                  <a:lnTo>
                    <a:pt x="4793" y="1016"/>
                  </a:lnTo>
                  <a:lnTo>
                    <a:pt x="4761" y="1022"/>
                  </a:lnTo>
                  <a:lnTo>
                    <a:pt x="4729" y="1026"/>
                  </a:lnTo>
                  <a:lnTo>
                    <a:pt x="4695" y="1027"/>
                  </a:lnTo>
                  <a:lnTo>
                    <a:pt x="4640" y="1024"/>
                  </a:lnTo>
                  <a:lnTo>
                    <a:pt x="4614" y="1021"/>
                  </a:lnTo>
                  <a:lnTo>
                    <a:pt x="4589" y="1016"/>
                  </a:lnTo>
                  <a:lnTo>
                    <a:pt x="4563" y="1011"/>
                  </a:lnTo>
                  <a:lnTo>
                    <a:pt x="4539" y="1004"/>
                  </a:lnTo>
                  <a:lnTo>
                    <a:pt x="4517" y="996"/>
                  </a:lnTo>
                  <a:lnTo>
                    <a:pt x="4495" y="986"/>
                  </a:lnTo>
                  <a:lnTo>
                    <a:pt x="4491" y="979"/>
                  </a:lnTo>
                  <a:lnTo>
                    <a:pt x="4494" y="956"/>
                  </a:lnTo>
                  <a:lnTo>
                    <a:pt x="4496" y="920"/>
                  </a:lnTo>
                  <a:lnTo>
                    <a:pt x="4500" y="816"/>
                  </a:lnTo>
                  <a:close/>
                  <a:moveTo>
                    <a:pt x="5083" y="224"/>
                  </a:moveTo>
                  <a:lnTo>
                    <a:pt x="5153" y="227"/>
                  </a:lnTo>
                  <a:lnTo>
                    <a:pt x="5241" y="229"/>
                  </a:lnTo>
                  <a:lnTo>
                    <a:pt x="5401" y="224"/>
                  </a:lnTo>
                  <a:lnTo>
                    <a:pt x="5405" y="257"/>
                  </a:lnTo>
                  <a:lnTo>
                    <a:pt x="5367" y="261"/>
                  </a:lnTo>
                  <a:lnTo>
                    <a:pt x="5342" y="264"/>
                  </a:lnTo>
                  <a:lnTo>
                    <a:pt x="5333" y="265"/>
                  </a:lnTo>
                  <a:lnTo>
                    <a:pt x="5324" y="266"/>
                  </a:lnTo>
                  <a:lnTo>
                    <a:pt x="5311" y="272"/>
                  </a:lnTo>
                  <a:lnTo>
                    <a:pt x="5304" y="282"/>
                  </a:lnTo>
                  <a:lnTo>
                    <a:pt x="5299" y="300"/>
                  </a:lnTo>
                  <a:lnTo>
                    <a:pt x="5297" y="327"/>
                  </a:lnTo>
                  <a:lnTo>
                    <a:pt x="5297" y="362"/>
                  </a:lnTo>
                  <a:lnTo>
                    <a:pt x="5295" y="489"/>
                  </a:lnTo>
                  <a:lnTo>
                    <a:pt x="5295" y="746"/>
                  </a:lnTo>
                  <a:lnTo>
                    <a:pt x="5295" y="854"/>
                  </a:lnTo>
                  <a:lnTo>
                    <a:pt x="5297" y="906"/>
                  </a:lnTo>
                  <a:lnTo>
                    <a:pt x="5299" y="934"/>
                  </a:lnTo>
                  <a:lnTo>
                    <a:pt x="5303" y="950"/>
                  </a:lnTo>
                  <a:lnTo>
                    <a:pt x="5307" y="958"/>
                  </a:lnTo>
                  <a:lnTo>
                    <a:pt x="5315" y="964"/>
                  </a:lnTo>
                  <a:lnTo>
                    <a:pt x="5327" y="969"/>
                  </a:lnTo>
                  <a:lnTo>
                    <a:pt x="5353" y="973"/>
                  </a:lnTo>
                  <a:lnTo>
                    <a:pt x="5401" y="975"/>
                  </a:lnTo>
                  <a:lnTo>
                    <a:pt x="5405" y="1006"/>
                  </a:lnTo>
                  <a:lnTo>
                    <a:pt x="5304" y="1008"/>
                  </a:lnTo>
                  <a:lnTo>
                    <a:pt x="5241" y="1006"/>
                  </a:lnTo>
                  <a:lnTo>
                    <a:pt x="5083" y="1011"/>
                  </a:lnTo>
                  <a:lnTo>
                    <a:pt x="5079" y="979"/>
                  </a:lnTo>
                  <a:lnTo>
                    <a:pt x="5153" y="969"/>
                  </a:lnTo>
                  <a:lnTo>
                    <a:pt x="5167" y="966"/>
                  </a:lnTo>
                  <a:lnTo>
                    <a:pt x="5175" y="961"/>
                  </a:lnTo>
                  <a:lnTo>
                    <a:pt x="5178" y="958"/>
                  </a:lnTo>
                  <a:lnTo>
                    <a:pt x="5180" y="954"/>
                  </a:lnTo>
                  <a:lnTo>
                    <a:pt x="5185" y="939"/>
                  </a:lnTo>
                  <a:lnTo>
                    <a:pt x="5187" y="912"/>
                  </a:lnTo>
                  <a:lnTo>
                    <a:pt x="5189" y="862"/>
                  </a:lnTo>
                  <a:lnTo>
                    <a:pt x="5190" y="746"/>
                  </a:lnTo>
                  <a:lnTo>
                    <a:pt x="5190" y="489"/>
                  </a:lnTo>
                  <a:lnTo>
                    <a:pt x="5189" y="381"/>
                  </a:lnTo>
                  <a:lnTo>
                    <a:pt x="5187" y="330"/>
                  </a:lnTo>
                  <a:lnTo>
                    <a:pt x="5185" y="301"/>
                  </a:lnTo>
                  <a:lnTo>
                    <a:pt x="5181" y="285"/>
                  </a:lnTo>
                  <a:lnTo>
                    <a:pt x="5178" y="276"/>
                  </a:lnTo>
                  <a:lnTo>
                    <a:pt x="5169" y="271"/>
                  </a:lnTo>
                  <a:lnTo>
                    <a:pt x="5157" y="266"/>
                  </a:lnTo>
                  <a:lnTo>
                    <a:pt x="5131" y="263"/>
                  </a:lnTo>
                  <a:lnTo>
                    <a:pt x="5083" y="260"/>
                  </a:lnTo>
                  <a:lnTo>
                    <a:pt x="5079" y="229"/>
                  </a:lnTo>
                  <a:lnTo>
                    <a:pt x="5083" y="224"/>
                  </a:lnTo>
                  <a:close/>
                  <a:moveTo>
                    <a:pt x="6100" y="224"/>
                  </a:moveTo>
                  <a:lnTo>
                    <a:pt x="6105" y="229"/>
                  </a:lnTo>
                  <a:lnTo>
                    <a:pt x="6102" y="297"/>
                  </a:lnTo>
                  <a:lnTo>
                    <a:pt x="6100" y="403"/>
                  </a:lnTo>
                  <a:lnTo>
                    <a:pt x="6070" y="408"/>
                  </a:lnTo>
                  <a:lnTo>
                    <a:pt x="6066" y="403"/>
                  </a:lnTo>
                  <a:lnTo>
                    <a:pt x="6060" y="351"/>
                  </a:lnTo>
                  <a:lnTo>
                    <a:pt x="6056" y="319"/>
                  </a:lnTo>
                  <a:lnTo>
                    <a:pt x="6052" y="302"/>
                  </a:lnTo>
                  <a:lnTo>
                    <a:pt x="6049" y="294"/>
                  </a:lnTo>
                  <a:lnTo>
                    <a:pt x="6044" y="289"/>
                  </a:lnTo>
                  <a:lnTo>
                    <a:pt x="6033" y="284"/>
                  </a:lnTo>
                  <a:lnTo>
                    <a:pt x="6009" y="282"/>
                  </a:lnTo>
                  <a:lnTo>
                    <a:pt x="5977" y="279"/>
                  </a:lnTo>
                  <a:lnTo>
                    <a:pt x="5941" y="279"/>
                  </a:lnTo>
                  <a:lnTo>
                    <a:pt x="5836" y="279"/>
                  </a:lnTo>
                  <a:lnTo>
                    <a:pt x="5832" y="423"/>
                  </a:lnTo>
                  <a:lnTo>
                    <a:pt x="5832" y="746"/>
                  </a:lnTo>
                  <a:lnTo>
                    <a:pt x="5833" y="854"/>
                  </a:lnTo>
                  <a:lnTo>
                    <a:pt x="5834" y="906"/>
                  </a:lnTo>
                  <a:lnTo>
                    <a:pt x="5835" y="934"/>
                  </a:lnTo>
                  <a:lnTo>
                    <a:pt x="5839" y="950"/>
                  </a:lnTo>
                  <a:lnTo>
                    <a:pt x="5841" y="955"/>
                  </a:lnTo>
                  <a:lnTo>
                    <a:pt x="5844" y="960"/>
                  </a:lnTo>
                  <a:lnTo>
                    <a:pt x="5851" y="964"/>
                  </a:lnTo>
                  <a:lnTo>
                    <a:pt x="5864" y="969"/>
                  </a:lnTo>
                  <a:lnTo>
                    <a:pt x="5889" y="973"/>
                  </a:lnTo>
                  <a:lnTo>
                    <a:pt x="5937" y="975"/>
                  </a:lnTo>
                  <a:lnTo>
                    <a:pt x="5942" y="1006"/>
                  </a:lnTo>
                  <a:lnTo>
                    <a:pt x="5780" y="1006"/>
                  </a:lnTo>
                  <a:lnTo>
                    <a:pt x="5622" y="1011"/>
                  </a:lnTo>
                  <a:lnTo>
                    <a:pt x="5617" y="979"/>
                  </a:lnTo>
                  <a:lnTo>
                    <a:pt x="5691" y="969"/>
                  </a:lnTo>
                  <a:lnTo>
                    <a:pt x="5705" y="966"/>
                  </a:lnTo>
                  <a:lnTo>
                    <a:pt x="5713" y="961"/>
                  </a:lnTo>
                  <a:lnTo>
                    <a:pt x="5717" y="958"/>
                  </a:lnTo>
                  <a:lnTo>
                    <a:pt x="5719" y="954"/>
                  </a:lnTo>
                  <a:lnTo>
                    <a:pt x="5724" y="939"/>
                  </a:lnTo>
                  <a:lnTo>
                    <a:pt x="5726" y="912"/>
                  </a:lnTo>
                  <a:lnTo>
                    <a:pt x="5727" y="862"/>
                  </a:lnTo>
                  <a:lnTo>
                    <a:pt x="5729" y="746"/>
                  </a:lnTo>
                  <a:lnTo>
                    <a:pt x="5729" y="423"/>
                  </a:lnTo>
                  <a:lnTo>
                    <a:pt x="5724" y="279"/>
                  </a:lnTo>
                  <a:lnTo>
                    <a:pt x="5641" y="279"/>
                  </a:lnTo>
                  <a:lnTo>
                    <a:pt x="5553" y="281"/>
                  </a:lnTo>
                  <a:lnTo>
                    <a:pt x="5525" y="285"/>
                  </a:lnTo>
                  <a:lnTo>
                    <a:pt x="5515" y="288"/>
                  </a:lnTo>
                  <a:lnTo>
                    <a:pt x="5510" y="293"/>
                  </a:lnTo>
                  <a:lnTo>
                    <a:pt x="5505" y="312"/>
                  </a:lnTo>
                  <a:lnTo>
                    <a:pt x="5499" y="351"/>
                  </a:lnTo>
                  <a:lnTo>
                    <a:pt x="5495" y="403"/>
                  </a:lnTo>
                  <a:lnTo>
                    <a:pt x="5490" y="408"/>
                  </a:lnTo>
                  <a:lnTo>
                    <a:pt x="5463" y="408"/>
                  </a:lnTo>
                  <a:lnTo>
                    <a:pt x="5454" y="229"/>
                  </a:lnTo>
                  <a:lnTo>
                    <a:pt x="5460" y="224"/>
                  </a:lnTo>
                  <a:lnTo>
                    <a:pt x="5587" y="228"/>
                  </a:lnTo>
                  <a:lnTo>
                    <a:pt x="5780" y="229"/>
                  </a:lnTo>
                  <a:lnTo>
                    <a:pt x="5974" y="228"/>
                  </a:lnTo>
                  <a:lnTo>
                    <a:pt x="6100" y="224"/>
                  </a:lnTo>
                  <a:close/>
                  <a:moveTo>
                    <a:pt x="6135" y="277"/>
                  </a:moveTo>
                  <a:lnTo>
                    <a:pt x="6130" y="272"/>
                  </a:lnTo>
                  <a:lnTo>
                    <a:pt x="6130" y="248"/>
                  </a:lnTo>
                  <a:lnTo>
                    <a:pt x="6135" y="243"/>
                  </a:lnTo>
                  <a:lnTo>
                    <a:pt x="6292" y="217"/>
                  </a:lnTo>
                  <a:lnTo>
                    <a:pt x="6308" y="230"/>
                  </a:lnTo>
                  <a:lnTo>
                    <a:pt x="6325" y="247"/>
                  </a:lnTo>
                  <a:lnTo>
                    <a:pt x="6344" y="272"/>
                  </a:lnTo>
                  <a:lnTo>
                    <a:pt x="6370" y="313"/>
                  </a:lnTo>
                  <a:lnTo>
                    <a:pt x="6405" y="371"/>
                  </a:lnTo>
                  <a:lnTo>
                    <a:pt x="6448" y="447"/>
                  </a:lnTo>
                  <a:lnTo>
                    <a:pt x="6494" y="535"/>
                  </a:lnTo>
                  <a:lnTo>
                    <a:pt x="6540" y="621"/>
                  </a:lnTo>
                  <a:lnTo>
                    <a:pt x="6596" y="531"/>
                  </a:lnTo>
                  <a:lnTo>
                    <a:pt x="6660" y="426"/>
                  </a:lnTo>
                  <a:lnTo>
                    <a:pt x="6777" y="224"/>
                  </a:lnTo>
                  <a:lnTo>
                    <a:pt x="6819" y="227"/>
                  </a:lnTo>
                  <a:lnTo>
                    <a:pt x="6858" y="224"/>
                  </a:lnTo>
                  <a:lnTo>
                    <a:pt x="6862" y="240"/>
                  </a:lnTo>
                  <a:lnTo>
                    <a:pt x="6846" y="258"/>
                  </a:lnTo>
                  <a:lnTo>
                    <a:pt x="6826" y="282"/>
                  </a:lnTo>
                  <a:lnTo>
                    <a:pt x="6776" y="350"/>
                  </a:lnTo>
                  <a:lnTo>
                    <a:pt x="6726" y="421"/>
                  </a:lnTo>
                  <a:lnTo>
                    <a:pt x="6690" y="475"/>
                  </a:lnTo>
                  <a:lnTo>
                    <a:pt x="6620" y="589"/>
                  </a:lnTo>
                  <a:lnTo>
                    <a:pt x="6588" y="643"/>
                  </a:lnTo>
                  <a:lnTo>
                    <a:pt x="6574" y="671"/>
                  </a:lnTo>
                  <a:lnTo>
                    <a:pt x="6571" y="686"/>
                  </a:lnTo>
                  <a:lnTo>
                    <a:pt x="6571" y="703"/>
                  </a:lnTo>
                  <a:lnTo>
                    <a:pt x="6571" y="785"/>
                  </a:lnTo>
                  <a:lnTo>
                    <a:pt x="6571" y="867"/>
                  </a:lnTo>
                  <a:lnTo>
                    <a:pt x="6572" y="908"/>
                  </a:lnTo>
                  <a:lnTo>
                    <a:pt x="6574" y="934"/>
                  </a:lnTo>
                  <a:lnTo>
                    <a:pt x="6578" y="950"/>
                  </a:lnTo>
                  <a:lnTo>
                    <a:pt x="6583" y="960"/>
                  </a:lnTo>
                  <a:lnTo>
                    <a:pt x="6590" y="964"/>
                  </a:lnTo>
                  <a:lnTo>
                    <a:pt x="6603" y="969"/>
                  </a:lnTo>
                  <a:lnTo>
                    <a:pt x="6628" y="973"/>
                  </a:lnTo>
                  <a:lnTo>
                    <a:pt x="6676" y="975"/>
                  </a:lnTo>
                  <a:lnTo>
                    <a:pt x="6680" y="1006"/>
                  </a:lnTo>
                  <a:lnTo>
                    <a:pt x="6578" y="1008"/>
                  </a:lnTo>
                  <a:lnTo>
                    <a:pt x="6517" y="1006"/>
                  </a:lnTo>
                  <a:lnTo>
                    <a:pt x="6358" y="1011"/>
                  </a:lnTo>
                  <a:lnTo>
                    <a:pt x="6355" y="979"/>
                  </a:lnTo>
                  <a:lnTo>
                    <a:pt x="6428" y="969"/>
                  </a:lnTo>
                  <a:lnTo>
                    <a:pt x="6442" y="966"/>
                  </a:lnTo>
                  <a:lnTo>
                    <a:pt x="6451" y="961"/>
                  </a:lnTo>
                  <a:lnTo>
                    <a:pt x="6456" y="954"/>
                  </a:lnTo>
                  <a:lnTo>
                    <a:pt x="6459" y="940"/>
                  </a:lnTo>
                  <a:lnTo>
                    <a:pt x="6463" y="918"/>
                  </a:lnTo>
                  <a:lnTo>
                    <a:pt x="6464" y="878"/>
                  </a:lnTo>
                  <a:lnTo>
                    <a:pt x="6464" y="785"/>
                  </a:lnTo>
                  <a:lnTo>
                    <a:pt x="6464" y="679"/>
                  </a:lnTo>
                  <a:lnTo>
                    <a:pt x="6438" y="629"/>
                  </a:lnTo>
                  <a:lnTo>
                    <a:pt x="6384" y="536"/>
                  </a:lnTo>
                  <a:lnTo>
                    <a:pt x="6334" y="457"/>
                  </a:lnTo>
                  <a:lnTo>
                    <a:pt x="6276" y="368"/>
                  </a:lnTo>
                  <a:lnTo>
                    <a:pt x="6244" y="326"/>
                  </a:lnTo>
                  <a:lnTo>
                    <a:pt x="6222" y="301"/>
                  </a:lnTo>
                  <a:lnTo>
                    <a:pt x="6205" y="287"/>
                  </a:lnTo>
                  <a:lnTo>
                    <a:pt x="6192" y="279"/>
                  </a:lnTo>
                  <a:lnTo>
                    <a:pt x="6172" y="277"/>
                  </a:lnTo>
                  <a:lnTo>
                    <a:pt x="6135" y="277"/>
                  </a:lnTo>
                  <a:close/>
                  <a:moveTo>
                    <a:pt x="7192" y="625"/>
                  </a:moveTo>
                  <a:lnTo>
                    <a:pt x="7195" y="584"/>
                  </a:lnTo>
                  <a:lnTo>
                    <a:pt x="7198" y="545"/>
                  </a:lnTo>
                  <a:lnTo>
                    <a:pt x="7207" y="507"/>
                  </a:lnTo>
                  <a:lnTo>
                    <a:pt x="7216" y="470"/>
                  </a:lnTo>
                  <a:lnTo>
                    <a:pt x="7224" y="452"/>
                  </a:lnTo>
                  <a:lnTo>
                    <a:pt x="7231" y="435"/>
                  </a:lnTo>
                  <a:lnTo>
                    <a:pt x="7239" y="417"/>
                  </a:lnTo>
                  <a:lnTo>
                    <a:pt x="7249" y="401"/>
                  </a:lnTo>
                  <a:lnTo>
                    <a:pt x="7272" y="368"/>
                  </a:lnTo>
                  <a:lnTo>
                    <a:pt x="7298" y="337"/>
                  </a:lnTo>
                  <a:lnTo>
                    <a:pt x="7312" y="323"/>
                  </a:lnTo>
                  <a:lnTo>
                    <a:pt x="7328" y="308"/>
                  </a:lnTo>
                  <a:lnTo>
                    <a:pt x="7344" y="295"/>
                  </a:lnTo>
                  <a:lnTo>
                    <a:pt x="7360" y="283"/>
                  </a:lnTo>
                  <a:lnTo>
                    <a:pt x="7396" y="261"/>
                  </a:lnTo>
                  <a:lnTo>
                    <a:pt x="7416" y="252"/>
                  </a:lnTo>
                  <a:lnTo>
                    <a:pt x="7436" y="242"/>
                  </a:lnTo>
                  <a:lnTo>
                    <a:pt x="7456" y="235"/>
                  </a:lnTo>
                  <a:lnTo>
                    <a:pt x="7478" y="228"/>
                  </a:lnTo>
                  <a:lnTo>
                    <a:pt x="7521" y="217"/>
                  </a:lnTo>
                  <a:lnTo>
                    <a:pt x="7569" y="211"/>
                  </a:lnTo>
                  <a:lnTo>
                    <a:pt x="7618" y="209"/>
                  </a:lnTo>
                  <a:lnTo>
                    <a:pt x="7664" y="211"/>
                  </a:lnTo>
                  <a:lnTo>
                    <a:pt x="7708" y="216"/>
                  </a:lnTo>
                  <a:lnTo>
                    <a:pt x="7749" y="223"/>
                  </a:lnTo>
                  <a:lnTo>
                    <a:pt x="7788" y="235"/>
                  </a:lnTo>
                  <a:lnTo>
                    <a:pt x="7824" y="249"/>
                  </a:lnTo>
                  <a:lnTo>
                    <a:pt x="7842" y="258"/>
                  </a:lnTo>
                  <a:lnTo>
                    <a:pt x="7858" y="267"/>
                  </a:lnTo>
                  <a:lnTo>
                    <a:pt x="7890" y="288"/>
                  </a:lnTo>
                  <a:lnTo>
                    <a:pt x="7918" y="312"/>
                  </a:lnTo>
                  <a:lnTo>
                    <a:pt x="7945" y="338"/>
                  </a:lnTo>
                  <a:lnTo>
                    <a:pt x="7968" y="368"/>
                  </a:lnTo>
                  <a:lnTo>
                    <a:pt x="7987" y="399"/>
                  </a:lnTo>
                  <a:lnTo>
                    <a:pt x="8002" y="433"/>
                  </a:lnTo>
                  <a:lnTo>
                    <a:pt x="8014" y="469"/>
                  </a:lnTo>
                  <a:lnTo>
                    <a:pt x="8024" y="507"/>
                  </a:lnTo>
                  <a:lnTo>
                    <a:pt x="8029" y="549"/>
                  </a:lnTo>
                  <a:lnTo>
                    <a:pt x="8031" y="593"/>
                  </a:lnTo>
                  <a:lnTo>
                    <a:pt x="8028" y="653"/>
                  </a:lnTo>
                  <a:lnTo>
                    <a:pt x="8023" y="683"/>
                  </a:lnTo>
                  <a:lnTo>
                    <a:pt x="8017" y="710"/>
                  </a:lnTo>
                  <a:lnTo>
                    <a:pt x="8000" y="765"/>
                  </a:lnTo>
                  <a:lnTo>
                    <a:pt x="7989" y="792"/>
                  </a:lnTo>
                  <a:lnTo>
                    <a:pt x="7976" y="817"/>
                  </a:lnTo>
                  <a:lnTo>
                    <a:pt x="7946" y="864"/>
                  </a:lnTo>
                  <a:lnTo>
                    <a:pt x="7928" y="885"/>
                  </a:lnTo>
                  <a:lnTo>
                    <a:pt x="7909" y="906"/>
                  </a:lnTo>
                  <a:lnTo>
                    <a:pt x="7888" y="924"/>
                  </a:lnTo>
                  <a:lnTo>
                    <a:pt x="7867" y="942"/>
                  </a:lnTo>
                  <a:lnTo>
                    <a:pt x="7844" y="957"/>
                  </a:lnTo>
                  <a:lnTo>
                    <a:pt x="7819" y="972"/>
                  </a:lnTo>
                  <a:lnTo>
                    <a:pt x="7794" y="985"/>
                  </a:lnTo>
                  <a:lnTo>
                    <a:pt x="7766" y="996"/>
                  </a:lnTo>
                  <a:lnTo>
                    <a:pt x="7738" y="1005"/>
                  </a:lnTo>
                  <a:lnTo>
                    <a:pt x="7711" y="1012"/>
                  </a:lnTo>
                  <a:lnTo>
                    <a:pt x="7682" y="1020"/>
                  </a:lnTo>
                  <a:lnTo>
                    <a:pt x="7652" y="1023"/>
                  </a:lnTo>
                  <a:lnTo>
                    <a:pt x="7590" y="1027"/>
                  </a:lnTo>
                  <a:lnTo>
                    <a:pt x="7545" y="1024"/>
                  </a:lnTo>
                  <a:lnTo>
                    <a:pt x="7503" y="1020"/>
                  </a:lnTo>
                  <a:lnTo>
                    <a:pt x="7462" y="1010"/>
                  </a:lnTo>
                  <a:lnTo>
                    <a:pt x="7424" y="997"/>
                  </a:lnTo>
                  <a:lnTo>
                    <a:pt x="7387" y="980"/>
                  </a:lnTo>
                  <a:lnTo>
                    <a:pt x="7353" y="960"/>
                  </a:lnTo>
                  <a:lnTo>
                    <a:pt x="7322" y="934"/>
                  </a:lnTo>
                  <a:lnTo>
                    <a:pt x="7294" y="907"/>
                  </a:lnTo>
                  <a:lnTo>
                    <a:pt x="7269" y="876"/>
                  </a:lnTo>
                  <a:lnTo>
                    <a:pt x="7249" y="842"/>
                  </a:lnTo>
                  <a:lnTo>
                    <a:pt x="7231" y="806"/>
                  </a:lnTo>
                  <a:lnTo>
                    <a:pt x="7216" y="769"/>
                  </a:lnTo>
                  <a:lnTo>
                    <a:pt x="7207" y="731"/>
                  </a:lnTo>
                  <a:lnTo>
                    <a:pt x="7198" y="693"/>
                  </a:lnTo>
                  <a:lnTo>
                    <a:pt x="7195" y="659"/>
                  </a:lnTo>
                  <a:lnTo>
                    <a:pt x="7192" y="625"/>
                  </a:lnTo>
                  <a:close/>
                  <a:moveTo>
                    <a:pt x="7308" y="589"/>
                  </a:moveTo>
                  <a:lnTo>
                    <a:pt x="7309" y="623"/>
                  </a:lnTo>
                  <a:lnTo>
                    <a:pt x="7314" y="659"/>
                  </a:lnTo>
                  <a:lnTo>
                    <a:pt x="7321" y="696"/>
                  </a:lnTo>
                  <a:lnTo>
                    <a:pt x="7329" y="734"/>
                  </a:lnTo>
                  <a:lnTo>
                    <a:pt x="7342" y="771"/>
                  </a:lnTo>
                  <a:lnTo>
                    <a:pt x="7357" y="806"/>
                  </a:lnTo>
                  <a:lnTo>
                    <a:pt x="7375" y="838"/>
                  </a:lnTo>
                  <a:lnTo>
                    <a:pt x="7395" y="867"/>
                  </a:lnTo>
                  <a:lnTo>
                    <a:pt x="7418" y="894"/>
                  </a:lnTo>
                  <a:lnTo>
                    <a:pt x="7442" y="915"/>
                  </a:lnTo>
                  <a:lnTo>
                    <a:pt x="7467" y="934"/>
                  </a:lnTo>
                  <a:lnTo>
                    <a:pt x="7495" y="950"/>
                  </a:lnTo>
                  <a:lnTo>
                    <a:pt x="7525" y="962"/>
                  </a:lnTo>
                  <a:lnTo>
                    <a:pt x="7556" y="970"/>
                  </a:lnTo>
                  <a:lnTo>
                    <a:pt x="7590" y="975"/>
                  </a:lnTo>
                  <a:lnTo>
                    <a:pt x="7624" y="978"/>
                  </a:lnTo>
                  <a:lnTo>
                    <a:pt x="7666" y="974"/>
                  </a:lnTo>
                  <a:lnTo>
                    <a:pt x="7706" y="967"/>
                  </a:lnTo>
                  <a:lnTo>
                    <a:pt x="7742" y="955"/>
                  </a:lnTo>
                  <a:lnTo>
                    <a:pt x="7777" y="938"/>
                  </a:lnTo>
                  <a:lnTo>
                    <a:pt x="7794" y="927"/>
                  </a:lnTo>
                  <a:lnTo>
                    <a:pt x="7809" y="915"/>
                  </a:lnTo>
                  <a:lnTo>
                    <a:pt x="7836" y="888"/>
                  </a:lnTo>
                  <a:lnTo>
                    <a:pt x="7860" y="854"/>
                  </a:lnTo>
                  <a:lnTo>
                    <a:pt x="7879" y="816"/>
                  </a:lnTo>
                  <a:lnTo>
                    <a:pt x="7894" y="774"/>
                  </a:lnTo>
                  <a:lnTo>
                    <a:pt x="7900" y="751"/>
                  </a:lnTo>
                  <a:lnTo>
                    <a:pt x="7905" y="728"/>
                  </a:lnTo>
                  <a:lnTo>
                    <a:pt x="7911" y="680"/>
                  </a:lnTo>
                  <a:lnTo>
                    <a:pt x="7914" y="630"/>
                  </a:lnTo>
                  <a:lnTo>
                    <a:pt x="7911" y="576"/>
                  </a:lnTo>
                  <a:lnTo>
                    <a:pt x="7909" y="549"/>
                  </a:lnTo>
                  <a:lnTo>
                    <a:pt x="7904" y="524"/>
                  </a:lnTo>
                  <a:lnTo>
                    <a:pt x="7892" y="475"/>
                  </a:lnTo>
                  <a:lnTo>
                    <a:pt x="7874" y="428"/>
                  </a:lnTo>
                  <a:lnTo>
                    <a:pt x="7852" y="386"/>
                  </a:lnTo>
                  <a:lnTo>
                    <a:pt x="7839" y="367"/>
                  </a:lnTo>
                  <a:lnTo>
                    <a:pt x="7826" y="350"/>
                  </a:lnTo>
                  <a:lnTo>
                    <a:pt x="7795" y="320"/>
                  </a:lnTo>
                  <a:lnTo>
                    <a:pt x="7760" y="297"/>
                  </a:lnTo>
                  <a:lnTo>
                    <a:pt x="7742" y="288"/>
                  </a:lnTo>
                  <a:lnTo>
                    <a:pt x="7723" y="279"/>
                  </a:lnTo>
                  <a:lnTo>
                    <a:pt x="7683" y="266"/>
                  </a:lnTo>
                  <a:lnTo>
                    <a:pt x="7663" y="261"/>
                  </a:lnTo>
                  <a:lnTo>
                    <a:pt x="7641" y="259"/>
                  </a:lnTo>
                  <a:lnTo>
                    <a:pt x="7597" y="257"/>
                  </a:lnTo>
                  <a:lnTo>
                    <a:pt x="7564" y="258"/>
                  </a:lnTo>
                  <a:lnTo>
                    <a:pt x="7533" y="261"/>
                  </a:lnTo>
                  <a:lnTo>
                    <a:pt x="7504" y="267"/>
                  </a:lnTo>
                  <a:lnTo>
                    <a:pt x="7477" y="277"/>
                  </a:lnTo>
                  <a:lnTo>
                    <a:pt x="7452" y="289"/>
                  </a:lnTo>
                  <a:lnTo>
                    <a:pt x="7428" y="303"/>
                  </a:lnTo>
                  <a:lnTo>
                    <a:pt x="7406" y="320"/>
                  </a:lnTo>
                  <a:lnTo>
                    <a:pt x="7386" y="341"/>
                  </a:lnTo>
                  <a:lnTo>
                    <a:pt x="7368" y="362"/>
                  </a:lnTo>
                  <a:lnTo>
                    <a:pt x="7352" y="387"/>
                  </a:lnTo>
                  <a:lnTo>
                    <a:pt x="7338" y="415"/>
                  </a:lnTo>
                  <a:lnTo>
                    <a:pt x="7327" y="445"/>
                  </a:lnTo>
                  <a:lnTo>
                    <a:pt x="7318" y="476"/>
                  </a:lnTo>
                  <a:lnTo>
                    <a:pt x="7312" y="511"/>
                  </a:lnTo>
                  <a:lnTo>
                    <a:pt x="7309" y="549"/>
                  </a:lnTo>
                  <a:lnTo>
                    <a:pt x="7308" y="589"/>
                  </a:lnTo>
                  <a:close/>
                  <a:moveTo>
                    <a:pt x="8299" y="633"/>
                  </a:moveTo>
                  <a:lnTo>
                    <a:pt x="8299" y="746"/>
                  </a:lnTo>
                  <a:lnTo>
                    <a:pt x="8299" y="854"/>
                  </a:lnTo>
                  <a:lnTo>
                    <a:pt x="8300" y="903"/>
                  </a:lnTo>
                  <a:lnTo>
                    <a:pt x="8302" y="933"/>
                  </a:lnTo>
                  <a:lnTo>
                    <a:pt x="8306" y="950"/>
                  </a:lnTo>
                  <a:lnTo>
                    <a:pt x="8311" y="960"/>
                  </a:lnTo>
                  <a:lnTo>
                    <a:pt x="8318" y="964"/>
                  </a:lnTo>
                  <a:lnTo>
                    <a:pt x="8330" y="969"/>
                  </a:lnTo>
                  <a:lnTo>
                    <a:pt x="8356" y="973"/>
                  </a:lnTo>
                  <a:lnTo>
                    <a:pt x="8404" y="975"/>
                  </a:lnTo>
                  <a:lnTo>
                    <a:pt x="8408" y="1006"/>
                  </a:lnTo>
                  <a:lnTo>
                    <a:pt x="8245" y="1006"/>
                  </a:lnTo>
                  <a:lnTo>
                    <a:pt x="8088" y="1011"/>
                  </a:lnTo>
                  <a:lnTo>
                    <a:pt x="8083" y="979"/>
                  </a:lnTo>
                  <a:lnTo>
                    <a:pt x="8156" y="969"/>
                  </a:lnTo>
                  <a:lnTo>
                    <a:pt x="8170" y="966"/>
                  </a:lnTo>
                  <a:lnTo>
                    <a:pt x="8179" y="961"/>
                  </a:lnTo>
                  <a:lnTo>
                    <a:pt x="8184" y="952"/>
                  </a:lnTo>
                  <a:lnTo>
                    <a:pt x="8188" y="939"/>
                  </a:lnTo>
                  <a:lnTo>
                    <a:pt x="8191" y="912"/>
                  </a:lnTo>
                  <a:lnTo>
                    <a:pt x="8192" y="864"/>
                  </a:lnTo>
                  <a:lnTo>
                    <a:pt x="8193" y="746"/>
                  </a:lnTo>
                  <a:lnTo>
                    <a:pt x="8193" y="489"/>
                  </a:lnTo>
                  <a:lnTo>
                    <a:pt x="8192" y="381"/>
                  </a:lnTo>
                  <a:lnTo>
                    <a:pt x="8191" y="330"/>
                  </a:lnTo>
                  <a:lnTo>
                    <a:pt x="8188" y="301"/>
                  </a:lnTo>
                  <a:lnTo>
                    <a:pt x="8186" y="285"/>
                  </a:lnTo>
                  <a:lnTo>
                    <a:pt x="8181" y="276"/>
                  </a:lnTo>
                  <a:lnTo>
                    <a:pt x="8173" y="271"/>
                  </a:lnTo>
                  <a:lnTo>
                    <a:pt x="8161" y="266"/>
                  </a:lnTo>
                  <a:lnTo>
                    <a:pt x="8134" y="263"/>
                  </a:lnTo>
                  <a:lnTo>
                    <a:pt x="8088" y="260"/>
                  </a:lnTo>
                  <a:lnTo>
                    <a:pt x="8083" y="229"/>
                  </a:lnTo>
                  <a:lnTo>
                    <a:pt x="8361" y="228"/>
                  </a:lnTo>
                  <a:lnTo>
                    <a:pt x="8631" y="224"/>
                  </a:lnTo>
                  <a:lnTo>
                    <a:pt x="8624" y="291"/>
                  </a:lnTo>
                  <a:lnTo>
                    <a:pt x="8618" y="391"/>
                  </a:lnTo>
                  <a:lnTo>
                    <a:pt x="8587" y="395"/>
                  </a:lnTo>
                  <a:lnTo>
                    <a:pt x="8582" y="379"/>
                  </a:lnTo>
                  <a:lnTo>
                    <a:pt x="8578" y="348"/>
                  </a:lnTo>
                  <a:lnTo>
                    <a:pt x="8570" y="293"/>
                  </a:lnTo>
                  <a:lnTo>
                    <a:pt x="8538" y="284"/>
                  </a:lnTo>
                  <a:lnTo>
                    <a:pt x="8502" y="278"/>
                  </a:lnTo>
                  <a:lnTo>
                    <a:pt x="8458" y="273"/>
                  </a:lnTo>
                  <a:lnTo>
                    <a:pt x="8410" y="272"/>
                  </a:lnTo>
                  <a:lnTo>
                    <a:pt x="8361" y="275"/>
                  </a:lnTo>
                  <a:lnTo>
                    <a:pt x="8305" y="279"/>
                  </a:lnTo>
                  <a:lnTo>
                    <a:pt x="8302" y="308"/>
                  </a:lnTo>
                  <a:lnTo>
                    <a:pt x="8300" y="354"/>
                  </a:lnTo>
                  <a:lnTo>
                    <a:pt x="8299" y="489"/>
                  </a:lnTo>
                  <a:lnTo>
                    <a:pt x="8299" y="585"/>
                  </a:lnTo>
                  <a:lnTo>
                    <a:pt x="8394" y="587"/>
                  </a:lnTo>
                  <a:lnTo>
                    <a:pt x="8438" y="585"/>
                  </a:lnTo>
                  <a:lnTo>
                    <a:pt x="8475" y="583"/>
                  </a:lnTo>
                  <a:lnTo>
                    <a:pt x="8502" y="579"/>
                  </a:lnTo>
                  <a:lnTo>
                    <a:pt x="8515" y="576"/>
                  </a:lnTo>
                  <a:lnTo>
                    <a:pt x="8521" y="571"/>
                  </a:lnTo>
                  <a:lnTo>
                    <a:pt x="8526" y="564"/>
                  </a:lnTo>
                  <a:lnTo>
                    <a:pt x="8533" y="523"/>
                  </a:lnTo>
                  <a:lnTo>
                    <a:pt x="8536" y="493"/>
                  </a:lnTo>
                  <a:lnTo>
                    <a:pt x="8568" y="489"/>
                  </a:lnTo>
                  <a:lnTo>
                    <a:pt x="8572" y="494"/>
                  </a:lnTo>
                  <a:lnTo>
                    <a:pt x="8569" y="615"/>
                  </a:lnTo>
                  <a:lnTo>
                    <a:pt x="8570" y="677"/>
                  </a:lnTo>
                  <a:lnTo>
                    <a:pt x="8572" y="746"/>
                  </a:lnTo>
                  <a:lnTo>
                    <a:pt x="8568" y="751"/>
                  </a:lnTo>
                  <a:lnTo>
                    <a:pt x="8540" y="751"/>
                  </a:lnTo>
                  <a:lnTo>
                    <a:pt x="8534" y="699"/>
                  </a:lnTo>
                  <a:lnTo>
                    <a:pt x="8532" y="675"/>
                  </a:lnTo>
                  <a:lnTo>
                    <a:pt x="8528" y="659"/>
                  </a:lnTo>
                  <a:lnTo>
                    <a:pt x="8523" y="649"/>
                  </a:lnTo>
                  <a:lnTo>
                    <a:pt x="8515" y="642"/>
                  </a:lnTo>
                  <a:lnTo>
                    <a:pt x="8476" y="636"/>
                  </a:lnTo>
                  <a:lnTo>
                    <a:pt x="8438" y="632"/>
                  </a:lnTo>
                  <a:lnTo>
                    <a:pt x="8383" y="632"/>
                  </a:lnTo>
                  <a:lnTo>
                    <a:pt x="8299" y="633"/>
                  </a:lnTo>
                  <a:close/>
                  <a:moveTo>
                    <a:pt x="9322" y="229"/>
                  </a:moveTo>
                  <a:lnTo>
                    <a:pt x="9322" y="257"/>
                  </a:lnTo>
                  <a:lnTo>
                    <a:pt x="9284" y="261"/>
                  </a:lnTo>
                  <a:lnTo>
                    <a:pt x="9259" y="264"/>
                  </a:lnTo>
                  <a:lnTo>
                    <a:pt x="9249" y="265"/>
                  </a:lnTo>
                  <a:lnTo>
                    <a:pt x="9241" y="266"/>
                  </a:lnTo>
                  <a:lnTo>
                    <a:pt x="9229" y="272"/>
                  </a:lnTo>
                  <a:lnTo>
                    <a:pt x="9220" y="282"/>
                  </a:lnTo>
                  <a:lnTo>
                    <a:pt x="9216" y="300"/>
                  </a:lnTo>
                  <a:lnTo>
                    <a:pt x="9214" y="327"/>
                  </a:lnTo>
                  <a:lnTo>
                    <a:pt x="9213" y="362"/>
                  </a:lnTo>
                  <a:lnTo>
                    <a:pt x="9212" y="489"/>
                  </a:lnTo>
                  <a:lnTo>
                    <a:pt x="9212" y="886"/>
                  </a:lnTo>
                  <a:lnTo>
                    <a:pt x="9211" y="928"/>
                  </a:lnTo>
                  <a:lnTo>
                    <a:pt x="9208" y="967"/>
                  </a:lnTo>
                  <a:lnTo>
                    <a:pt x="9204" y="1000"/>
                  </a:lnTo>
                  <a:lnTo>
                    <a:pt x="9196" y="1030"/>
                  </a:lnTo>
                  <a:lnTo>
                    <a:pt x="9187" y="1057"/>
                  </a:lnTo>
                  <a:lnTo>
                    <a:pt x="9175" y="1083"/>
                  </a:lnTo>
                  <a:lnTo>
                    <a:pt x="9160" y="1108"/>
                  </a:lnTo>
                  <a:lnTo>
                    <a:pt x="9142" y="1132"/>
                  </a:lnTo>
                  <a:lnTo>
                    <a:pt x="9123" y="1155"/>
                  </a:lnTo>
                  <a:lnTo>
                    <a:pt x="9103" y="1174"/>
                  </a:lnTo>
                  <a:lnTo>
                    <a:pt x="9082" y="1190"/>
                  </a:lnTo>
                  <a:lnTo>
                    <a:pt x="9062" y="1203"/>
                  </a:lnTo>
                  <a:lnTo>
                    <a:pt x="9042" y="1213"/>
                  </a:lnTo>
                  <a:lnTo>
                    <a:pt x="9021" y="1220"/>
                  </a:lnTo>
                  <a:lnTo>
                    <a:pt x="9001" y="1225"/>
                  </a:lnTo>
                  <a:lnTo>
                    <a:pt x="8980" y="1226"/>
                  </a:lnTo>
                  <a:lnTo>
                    <a:pt x="8958" y="1224"/>
                  </a:lnTo>
                  <a:lnTo>
                    <a:pt x="8959" y="1179"/>
                  </a:lnTo>
                  <a:lnTo>
                    <a:pt x="8958" y="1138"/>
                  </a:lnTo>
                  <a:lnTo>
                    <a:pt x="8968" y="1131"/>
                  </a:lnTo>
                  <a:lnTo>
                    <a:pt x="8983" y="1140"/>
                  </a:lnTo>
                  <a:lnTo>
                    <a:pt x="8997" y="1147"/>
                  </a:lnTo>
                  <a:lnTo>
                    <a:pt x="9012" y="1150"/>
                  </a:lnTo>
                  <a:lnTo>
                    <a:pt x="9027" y="1152"/>
                  </a:lnTo>
                  <a:lnTo>
                    <a:pt x="9052" y="1149"/>
                  </a:lnTo>
                  <a:lnTo>
                    <a:pt x="9072" y="1142"/>
                  </a:lnTo>
                  <a:lnTo>
                    <a:pt x="9080" y="1136"/>
                  </a:lnTo>
                  <a:lnTo>
                    <a:pt x="9087" y="1130"/>
                  </a:lnTo>
                  <a:lnTo>
                    <a:pt x="9097" y="1114"/>
                  </a:lnTo>
                  <a:lnTo>
                    <a:pt x="9099" y="1104"/>
                  </a:lnTo>
                  <a:lnTo>
                    <a:pt x="9103" y="1089"/>
                  </a:lnTo>
                  <a:lnTo>
                    <a:pt x="9105" y="1050"/>
                  </a:lnTo>
                  <a:lnTo>
                    <a:pt x="9106" y="970"/>
                  </a:lnTo>
                  <a:lnTo>
                    <a:pt x="9106" y="489"/>
                  </a:lnTo>
                  <a:lnTo>
                    <a:pt x="9106" y="381"/>
                  </a:lnTo>
                  <a:lnTo>
                    <a:pt x="9105" y="330"/>
                  </a:lnTo>
                  <a:lnTo>
                    <a:pt x="9103" y="301"/>
                  </a:lnTo>
                  <a:lnTo>
                    <a:pt x="9099" y="285"/>
                  </a:lnTo>
                  <a:lnTo>
                    <a:pt x="9094" y="276"/>
                  </a:lnTo>
                  <a:lnTo>
                    <a:pt x="9087" y="271"/>
                  </a:lnTo>
                  <a:lnTo>
                    <a:pt x="9074" y="266"/>
                  </a:lnTo>
                  <a:lnTo>
                    <a:pt x="9049" y="263"/>
                  </a:lnTo>
                  <a:lnTo>
                    <a:pt x="9001" y="260"/>
                  </a:lnTo>
                  <a:lnTo>
                    <a:pt x="8997" y="229"/>
                  </a:lnTo>
                  <a:lnTo>
                    <a:pt x="9159" y="229"/>
                  </a:lnTo>
                  <a:lnTo>
                    <a:pt x="9319" y="224"/>
                  </a:lnTo>
                  <a:lnTo>
                    <a:pt x="9322" y="229"/>
                  </a:lnTo>
                  <a:close/>
                  <a:moveTo>
                    <a:pt x="9356" y="277"/>
                  </a:moveTo>
                  <a:lnTo>
                    <a:pt x="9351" y="272"/>
                  </a:lnTo>
                  <a:lnTo>
                    <a:pt x="9351" y="248"/>
                  </a:lnTo>
                  <a:lnTo>
                    <a:pt x="9356" y="243"/>
                  </a:lnTo>
                  <a:lnTo>
                    <a:pt x="9513" y="217"/>
                  </a:lnTo>
                  <a:lnTo>
                    <a:pt x="9530" y="230"/>
                  </a:lnTo>
                  <a:lnTo>
                    <a:pt x="9546" y="247"/>
                  </a:lnTo>
                  <a:lnTo>
                    <a:pt x="9565" y="272"/>
                  </a:lnTo>
                  <a:lnTo>
                    <a:pt x="9591" y="313"/>
                  </a:lnTo>
                  <a:lnTo>
                    <a:pt x="9626" y="371"/>
                  </a:lnTo>
                  <a:lnTo>
                    <a:pt x="9669" y="447"/>
                  </a:lnTo>
                  <a:lnTo>
                    <a:pt x="9716" y="535"/>
                  </a:lnTo>
                  <a:lnTo>
                    <a:pt x="9760" y="621"/>
                  </a:lnTo>
                  <a:lnTo>
                    <a:pt x="9817" y="531"/>
                  </a:lnTo>
                  <a:lnTo>
                    <a:pt x="9880" y="426"/>
                  </a:lnTo>
                  <a:lnTo>
                    <a:pt x="9998" y="224"/>
                  </a:lnTo>
                  <a:lnTo>
                    <a:pt x="10040" y="227"/>
                  </a:lnTo>
                  <a:lnTo>
                    <a:pt x="10078" y="224"/>
                  </a:lnTo>
                  <a:lnTo>
                    <a:pt x="10083" y="240"/>
                  </a:lnTo>
                  <a:lnTo>
                    <a:pt x="10067" y="258"/>
                  </a:lnTo>
                  <a:lnTo>
                    <a:pt x="10047" y="282"/>
                  </a:lnTo>
                  <a:lnTo>
                    <a:pt x="9997" y="350"/>
                  </a:lnTo>
                  <a:lnTo>
                    <a:pt x="9946" y="421"/>
                  </a:lnTo>
                  <a:lnTo>
                    <a:pt x="9910" y="475"/>
                  </a:lnTo>
                  <a:lnTo>
                    <a:pt x="9841" y="589"/>
                  </a:lnTo>
                  <a:lnTo>
                    <a:pt x="9808" y="643"/>
                  </a:lnTo>
                  <a:lnTo>
                    <a:pt x="9795" y="671"/>
                  </a:lnTo>
                  <a:lnTo>
                    <a:pt x="9793" y="686"/>
                  </a:lnTo>
                  <a:lnTo>
                    <a:pt x="9791" y="703"/>
                  </a:lnTo>
                  <a:lnTo>
                    <a:pt x="9791" y="785"/>
                  </a:lnTo>
                  <a:lnTo>
                    <a:pt x="9791" y="867"/>
                  </a:lnTo>
                  <a:lnTo>
                    <a:pt x="9793" y="908"/>
                  </a:lnTo>
                  <a:lnTo>
                    <a:pt x="9795" y="934"/>
                  </a:lnTo>
                  <a:lnTo>
                    <a:pt x="9799" y="950"/>
                  </a:lnTo>
                  <a:lnTo>
                    <a:pt x="9803" y="960"/>
                  </a:lnTo>
                  <a:lnTo>
                    <a:pt x="9812" y="964"/>
                  </a:lnTo>
                  <a:lnTo>
                    <a:pt x="9824" y="969"/>
                  </a:lnTo>
                  <a:lnTo>
                    <a:pt x="9849" y="973"/>
                  </a:lnTo>
                  <a:lnTo>
                    <a:pt x="9897" y="975"/>
                  </a:lnTo>
                  <a:lnTo>
                    <a:pt x="9902" y="1006"/>
                  </a:lnTo>
                  <a:lnTo>
                    <a:pt x="9800" y="1008"/>
                  </a:lnTo>
                  <a:lnTo>
                    <a:pt x="9739" y="1006"/>
                  </a:lnTo>
                  <a:lnTo>
                    <a:pt x="9580" y="1011"/>
                  </a:lnTo>
                  <a:lnTo>
                    <a:pt x="9576" y="979"/>
                  </a:lnTo>
                  <a:lnTo>
                    <a:pt x="9649" y="969"/>
                  </a:lnTo>
                  <a:lnTo>
                    <a:pt x="9663" y="966"/>
                  </a:lnTo>
                  <a:lnTo>
                    <a:pt x="9671" y="961"/>
                  </a:lnTo>
                  <a:lnTo>
                    <a:pt x="9676" y="954"/>
                  </a:lnTo>
                  <a:lnTo>
                    <a:pt x="9681" y="940"/>
                  </a:lnTo>
                  <a:lnTo>
                    <a:pt x="9683" y="918"/>
                  </a:lnTo>
                  <a:lnTo>
                    <a:pt x="9685" y="878"/>
                  </a:lnTo>
                  <a:lnTo>
                    <a:pt x="9686" y="785"/>
                  </a:lnTo>
                  <a:lnTo>
                    <a:pt x="9686" y="679"/>
                  </a:lnTo>
                  <a:lnTo>
                    <a:pt x="9659" y="629"/>
                  </a:lnTo>
                  <a:lnTo>
                    <a:pt x="9604" y="536"/>
                  </a:lnTo>
                  <a:lnTo>
                    <a:pt x="9555" y="457"/>
                  </a:lnTo>
                  <a:lnTo>
                    <a:pt x="9498" y="368"/>
                  </a:lnTo>
                  <a:lnTo>
                    <a:pt x="9466" y="326"/>
                  </a:lnTo>
                  <a:lnTo>
                    <a:pt x="9442" y="301"/>
                  </a:lnTo>
                  <a:lnTo>
                    <a:pt x="9426" y="287"/>
                  </a:lnTo>
                  <a:lnTo>
                    <a:pt x="9412" y="279"/>
                  </a:lnTo>
                  <a:lnTo>
                    <a:pt x="9393" y="277"/>
                  </a:lnTo>
                  <a:lnTo>
                    <a:pt x="9356" y="277"/>
                  </a:lnTo>
                  <a:close/>
                  <a:moveTo>
                    <a:pt x="10485" y="1016"/>
                  </a:moveTo>
                  <a:lnTo>
                    <a:pt x="10415" y="830"/>
                  </a:lnTo>
                  <a:lnTo>
                    <a:pt x="10227" y="365"/>
                  </a:lnTo>
                  <a:lnTo>
                    <a:pt x="10201" y="302"/>
                  </a:lnTo>
                  <a:lnTo>
                    <a:pt x="10187" y="275"/>
                  </a:lnTo>
                  <a:lnTo>
                    <a:pt x="10180" y="270"/>
                  </a:lnTo>
                  <a:lnTo>
                    <a:pt x="10166" y="266"/>
                  </a:lnTo>
                  <a:lnTo>
                    <a:pt x="10147" y="263"/>
                  </a:lnTo>
                  <a:lnTo>
                    <a:pt x="10120" y="260"/>
                  </a:lnTo>
                  <a:lnTo>
                    <a:pt x="10115" y="255"/>
                  </a:lnTo>
                  <a:lnTo>
                    <a:pt x="10115" y="229"/>
                  </a:lnTo>
                  <a:lnTo>
                    <a:pt x="10120" y="224"/>
                  </a:lnTo>
                  <a:lnTo>
                    <a:pt x="10198" y="228"/>
                  </a:lnTo>
                  <a:lnTo>
                    <a:pt x="10264" y="229"/>
                  </a:lnTo>
                  <a:lnTo>
                    <a:pt x="10329" y="228"/>
                  </a:lnTo>
                  <a:lnTo>
                    <a:pt x="10411" y="224"/>
                  </a:lnTo>
                  <a:lnTo>
                    <a:pt x="10415" y="259"/>
                  </a:lnTo>
                  <a:lnTo>
                    <a:pt x="10358" y="264"/>
                  </a:lnTo>
                  <a:lnTo>
                    <a:pt x="10331" y="269"/>
                  </a:lnTo>
                  <a:lnTo>
                    <a:pt x="10325" y="271"/>
                  </a:lnTo>
                  <a:lnTo>
                    <a:pt x="10322" y="275"/>
                  </a:lnTo>
                  <a:lnTo>
                    <a:pt x="10319" y="278"/>
                  </a:lnTo>
                  <a:lnTo>
                    <a:pt x="10318" y="284"/>
                  </a:lnTo>
                  <a:lnTo>
                    <a:pt x="10323" y="302"/>
                  </a:lnTo>
                  <a:lnTo>
                    <a:pt x="10336" y="343"/>
                  </a:lnTo>
                  <a:lnTo>
                    <a:pt x="10367" y="431"/>
                  </a:lnTo>
                  <a:lnTo>
                    <a:pt x="10540" y="868"/>
                  </a:lnTo>
                  <a:lnTo>
                    <a:pt x="10685" y="506"/>
                  </a:lnTo>
                  <a:lnTo>
                    <a:pt x="10729" y="386"/>
                  </a:lnTo>
                  <a:lnTo>
                    <a:pt x="10750" y="320"/>
                  </a:lnTo>
                  <a:lnTo>
                    <a:pt x="10757" y="287"/>
                  </a:lnTo>
                  <a:lnTo>
                    <a:pt x="10756" y="281"/>
                  </a:lnTo>
                  <a:lnTo>
                    <a:pt x="10754" y="276"/>
                  </a:lnTo>
                  <a:lnTo>
                    <a:pt x="10744" y="270"/>
                  </a:lnTo>
                  <a:lnTo>
                    <a:pt x="10717" y="265"/>
                  </a:lnTo>
                  <a:lnTo>
                    <a:pt x="10663" y="260"/>
                  </a:lnTo>
                  <a:lnTo>
                    <a:pt x="10658" y="255"/>
                  </a:lnTo>
                  <a:lnTo>
                    <a:pt x="10658" y="229"/>
                  </a:lnTo>
                  <a:lnTo>
                    <a:pt x="10663" y="224"/>
                  </a:lnTo>
                  <a:lnTo>
                    <a:pt x="10786" y="229"/>
                  </a:lnTo>
                  <a:lnTo>
                    <a:pt x="10898" y="224"/>
                  </a:lnTo>
                  <a:lnTo>
                    <a:pt x="10903" y="255"/>
                  </a:lnTo>
                  <a:lnTo>
                    <a:pt x="10867" y="261"/>
                  </a:lnTo>
                  <a:lnTo>
                    <a:pt x="10856" y="264"/>
                  </a:lnTo>
                  <a:lnTo>
                    <a:pt x="10850" y="266"/>
                  </a:lnTo>
                  <a:lnTo>
                    <a:pt x="10841" y="272"/>
                  </a:lnTo>
                  <a:lnTo>
                    <a:pt x="10835" y="283"/>
                  </a:lnTo>
                  <a:lnTo>
                    <a:pt x="10796" y="371"/>
                  </a:lnTo>
                  <a:lnTo>
                    <a:pt x="10623" y="795"/>
                  </a:lnTo>
                  <a:lnTo>
                    <a:pt x="10574" y="922"/>
                  </a:lnTo>
                  <a:lnTo>
                    <a:pt x="10555" y="973"/>
                  </a:lnTo>
                  <a:lnTo>
                    <a:pt x="10540" y="1016"/>
                  </a:lnTo>
                  <a:lnTo>
                    <a:pt x="10485" y="1016"/>
                  </a:lnTo>
                  <a:close/>
                  <a:moveTo>
                    <a:pt x="10810" y="1011"/>
                  </a:moveTo>
                  <a:lnTo>
                    <a:pt x="10805" y="1006"/>
                  </a:lnTo>
                  <a:lnTo>
                    <a:pt x="10805" y="978"/>
                  </a:lnTo>
                  <a:lnTo>
                    <a:pt x="10810" y="973"/>
                  </a:lnTo>
                  <a:lnTo>
                    <a:pt x="10844" y="972"/>
                  </a:lnTo>
                  <a:lnTo>
                    <a:pt x="10863" y="969"/>
                  </a:lnTo>
                  <a:lnTo>
                    <a:pt x="10874" y="963"/>
                  </a:lnTo>
                  <a:lnTo>
                    <a:pt x="10883" y="955"/>
                  </a:lnTo>
                  <a:lnTo>
                    <a:pt x="10897" y="932"/>
                  </a:lnTo>
                  <a:lnTo>
                    <a:pt x="10921" y="884"/>
                  </a:lnTo>
                  <a:lnTo>
                    <a:pt x="10978" y="758"/>
                  </a:lnTo>
                  <a:lnTo>
                    <a:pt x="11129" y="417"/>
                  </a:lnTo>
                  <a:lnTo>
                    <a:pt x="11213" y="217"/>
                  </a:lnTo>
                  <a:lnTo>
                    <a:pt x="11249" y="217"/>
                  </a:lnTo>
                  <a:lnTo>
                    <a:pt x="11486" y="773"/>
                  </a:lnTo>
                  <a:lnTo>
                    <a:pt x="11517" y="847"/>
                  </a:lnTo>
                  <a:lnTo>
                    <a:pt x="11549" y="915"/>
                  </a:lnTo>
                  <a:lnTo>
                    <a:pt x="11564" y="944"/>
                  </a:lnTo>
                  <a:lnTo>
                    <a:pt x="11575" y="958"/>
                  </a:lnTo>
                  <a:lnTo>
                    <a:pt x="11582" y="964"/>
                  </a:lnTo>
                  <a:lnTo>
                    <a:pt x="11591" y="969"/>
                  </a:lnTo>
                  <a:lnTo>
                    <a:pt x="11608" y="972"/>
                  </a:lnTo>
                  <a:lnTo>
                    <a:pt x="11637" y="973"/>
                  </a:lnTo>
                  <a:lnTo>
                    <a:pt x="11642" y="1006"/>
                  </a:lnTo>
                  <a:lnTo>
                    <a:pt x="11531" y="1005"/>
                  </a:lnTo>
                  <a:lnTo>
                    <a:pt x="11348" y="1011"/>
                  </a:lnTo>
                  <a:lnTo>
                    <a:pt x="11343" y="978"/>
                  </a:lnTo>
                  <a:lnTo>
                    <a:pt x="11425" y="968"/>
                  </a:lnTo>
                  <a:lnTo>
                    <a:pt x="11432" y="966"/>
                  </a:lnTo>
                  <a:lnTo>
                    <a:pt x="11437" y="961"/>
                  </a:lnTo>
                  <a:lnTo>
                    <a:pt x="11439" y="956"/>
                  </a:lnTo>
                  <a:lnTo>
                    <a:pt x="11440" y="949"/>
                  </a:lnTo>
                  <a:lnTo>
                    <a:pt x="11439" y="934"/>
                  </a:lnTo>
                  <a:lnTo>
                    <a:pt x="11433" y="916"/>
                  </a:lnTo>
                  <a:lnTo>
                    <a:pt x="11365" y="749"/>
                  </a:lnTo>
                  <a:lnTo>
                    <a:pt x="11044" y="749"/>
                  </a:lnTo>
                  <a:lnTo>
                    <a:pt x="10984" y="890"/>
                  </a:lnTo>
                  <a:lnTo>
                    <a:pt x="10972" y="922"/>
                  </a:lnTo>
                  <a:lnTo>
                    <a:pt x="10967" y="945"/>
                  </a:lnTo>
                  <a:lnTo>
                    <a:pt x="10969" y="952"/>
                  </a:lnTo>
                  <a:lnTo>
                    <a:pt x="10971" y="957"/>
                  </a:lnTo>
                  <a:lnTo>
                    <a:pt x="10983" y="966"/>
                  </a:lnTo>
                  <a:lnTo>
                    <a:pt x="10993" y="969"/>
                  </a:lnTo>
                  <a:lnTo>
                    <a:pt x="11009" y="972"/>
                  </a:lnTo>
                  <a:lnTo>
                    <a:pt x="11059" y="973"/>
                  </a:lnTo>
                  <a:lnTo>
                    <a:pt x="11063" y="978"/>
                  </a:lnTo>
                  <a:lnTo>
                    <a:pt x="11063" y="1006"/>
                  </a:lnTo>
                  <a:lnTo>
                    <a:pt x="10934" y="1006"/>
                  </a:lnTo>
                  <a:lnTo>
                    <a:pt x="10873" y="1008"/>
                  </a:lnTo>
                  <a:lnTo>
                    <a:pt x="10810" y="1011"/>
                  </a:lnTo>
                  <a:close/>
                  <a:moveTo>
                    <a:pt x="11063" y="701"/>
                  </a:moveTo>
                  <a:lnTo>
                    <a:pt x="11343" y="701"/>
                  </a:lnTo>
                  <a:lnTo>
                    <a:pt x="11204" y="367"/>
                  </a:lnTo>
                  <a:lnTo>
                    <a:pt x="11063" y="701"/>
                  </a:lnTo>
                  <a:close/>
                  <a:moveTo>
                    <a:pt x="11087" y="125"/>
                  </a:moveTo>
                  <a:lnTo>
                    <a:pt x="11075" y="123"/>
                  </a:lnTo>
                  <a:lnTo>
                    <a:pt x="11063" y="120"/>
                  </a:lnTo>
                  <a:lnTo>
                    <a:pt x="11054" y="114"/>
                  </a:lnTo>
                  <a:lnTo>
                    <a:pt x="11044" y="107"/>
                  </a:lnTo>
                  <a:lnTo>
                    <a:pt x="11036" y="97"/>
                  </a:lnTo>
                  <a:lnTo>
                    <a:pt x="11030" y="86"/>
                  </a:lnTo>
                  <a:lnTo>
                    <a:pt x="11026" y="75"/>
                  </a:lnTo>
                  <a:lnTo>
                    <a:pt x="11025" y="62"/>
                  </a:lnTo>
                  <a:lnTo>
                    <a:pt x="11026" y="50"/>
                  </a:lnTo>
                  <a:lnTo>
                    <a:pt x="11030" y="38"/>
                  </a:lnTo>
                  <a:lnTo>
                    <a:pt x="11036" y="27"/>
                  </a:lnTo>
                  <a:lnTo>
                    <a:pt x="11044" y="18"/>
                  </a:lnTo>
                  <a:lnTo>
                    <a:pt x="11054" y="11"/>
                  </a:lnTo>
                  <a:lnTo>
                    <a:pt x="11063" y="5"/>
                  </a:lnTo>
                  <a:lnTo>
                    <a:pt x="11075" y="1"/>
                  </a:lnTo>
                  <a:lnTo>
                    <a:pt x="11087" y="0"/>
                  </a:lnTo>
                  <a:lnTo>
                    <a:pt x="11101" y="1"/>
                  </a:lnTo>
                  <a:lnTo>
                    <a:pt x="11111" y="5"/>
                  </a:lnTo>
                  <a:lnTo>
                    <a:pt x="11122" y="11"/>
                  </a:lnTo>
                  <a:lnTo>
                    <a:pt x="11132" y="18"/>
                  </a:lnTo>
                  <a:lnTo>
                    <a:pt x="11140" y="27"/>
                  </a:lnTo>
                  <a:lnTo>
                    <a:pt x="11145" y="38"/>
                  </a:lnTo>
                  <a:lnTo>
                    <a:pt x="11149" y="50"/>
                  </a:lnTo>
                  <a:lnTo>
                    <a:pt x="11150" y="62"/>
                  </a:lnTo>
                  <a:lnTo>
                    <a:pt x="11149" y="75"/>
                  </a:lnTo>
                  <a:lnTo>
                    <a:pt x="11145" y="86"/>
                  </a:lnTo>
                  <a:lnTo>
                    <a:pt x="11140" y="97"/>
                  </a:lnTo>
                  <a:lnTo>
                    <a:pt x="11132" y="107"/>
                  </a:lnTo>
                  <a:lnTo>
                    <a:pt x="11122" y="114"/>
                  </a:lnTo>
                  <a:lnTo>
                    <a:pt x="11111" y="120"/>
                  </a:lnTo>
                  <a:lnTo>
                    <a:pt x="11101" y="123"/>
                  </a:lnTo>
                  <a:lnTo>
                    <a:pt x="11087" y="125"/>
                  </a:lnTo>
                  <a:close/>
                  <a:moveTo>
                    <a:pt x="11361" y="125"/>
                  </a:moveTo>
                  <a:lnTo>
                    <a:pt x="11348" y="123"/>
                  </a:lnTo>
                  <a:lnTo>
                    <a:pt x="11337" y="120"/>
                  </a:lnTo>
                  <a:lnTo>
                    <a:pt x="11326" y="114"/>
                  </a:lnTo>
                  <a:lnTo>
                    <a:pt x="11317" y="107"/>
                  </a:lnTo>
                  <a:lnTo>
                    <a:pt x="11308" y="97"/>
                  </a:lnTo>
                  <a:lnTo>
                    <a:pt x="11302" y="86"/>
                  </a:lnTo>
                  <a:lnTo>
                    <a:pt x="11300" y="75"/>
                  </a:lnTo>
                  <a:lnTo>
                    <a:pt x="11299" y="62"/>
                  </a:lnTo>
                  <a:lnTo>
                    <a:pt x="11300" y="50"/>
                  </a:lnTo>
                  <a:lnTo>
                    <a:pt x="11302" y="38"/>
                  </a:lnTo>
                  <a:lnTo>
                    <a:pt x="11308" y="27"/>
                  </a:lnTo>
                  <a:lnTo>
                    <a:pt x="11317" y="18"/>
                  </a:lnTo>
                  <a:lnTo>
                    <a:pt x="11326" y="11"/>
                  </a:lnTo>
                  <a:lnTo>
                    <a:pt x="11337" y="5"/>
                  </a:lnTo>
                  <a:lnTo>
                    <a:pt x="11348" y="1"/>
                  </a:lnTo>
                  <a:lnTo>
                    <a:pt x="11361" y="0"/>
                  </a:lnTo>
                  <a:lnTo>
                    <a:pt x="11373" y="1"/>
                  </a:lnTo>
                  <a:lnTo>
                    <a:pt x="11385" y="5"/>
                  </a:lnTo>
                  <a:lnTo>
                    <a:pt x="11395" y="11"/>
                  </a:lnTo>
                  <a:lnTo>
                    <a:pt x="11404" y="18"/>
                  </a:lnTo>
                  <a:lnTo>
                    <a:pt x="11413" y="27"/>
                  </a:lnTo>
                  <a:lnTo>
                    <a:pt x="11419" y="38"/>
                  </a:lnTo>
                  <a:lnTo>
                    <a:pt x="11421" y="50"/>
                  </a:lnTo>
                  <a:lnTo>
                    <a:pt x="11422" y="62"/>
                  </a:lnTo>
                  <a:lnTo>
                    <a:pt x="11421" y="75"/>
                  </a:lnTo>
                  <a:lnTo>
                    <a:pt x="11419" y="86"/>
                  </a:lnTo>
                  <a:lnTo>
                    <a:pt x="11413" y="97"/>
                  </a:lnTo>
                  <a:lnTo>
                    <a:pt x="11404" y="107"/>
                  </a:lnTo>
                  <a:lnTo>
                    <a:pt x="11395" y="114"/>
                  </a:lnTo>
                  <a:lnTo>
                    <a:pt x="11385" y="120"/>
                  </a:lnTo>
                  <a:lnTo>
                    <a:pt x="11373" y="123"/>
                  </a:lnTo>
                  <a:lnTo>
                    <a:pt x="11361" y="125"/>
                  </a:lnTo>
                  <a:close/>
                  <a:moveTo>
                    <a:pt x="11711" y="816"/>
                  </a:moveTo>
                  <a:lnTo>
                    <a:pt x="11743" y="812"/>
                  </a:lnTo>
                  <a:lnTo>
                    <a:pt x="11750" y="872"/>
                  </a:lnTo>
                  <a:lnTo>
                    <a:pt x="11755" y="902"/>
                  </a:lnTo>
                  <a:lnTo>
                    <a:pt x="11758" y="910"/>
                  </a:lnTo>
                  <a:lnTo>
                    <a:pt x="11765" y="919"/>
                  </a:lnTo>
                  <a:lnTo>
                    <a:pt x="11774" y="927"/>
                  </a:lnTo>
                  <a:lnTo>
                    <a:pt x="11785" y="936"/>
                  </a:lnTo>
                  <a:lnTo>
                    <a:pt x="11815" y="951"/>
                  </a:lnTo>
                  <a:lnTo>
                    <a:pt x="11852" y="964"/>
                  </a:lnTo>
                  <a:lnTo>
                    <a:pt x="11894" y="973"/>
                  </a:lnTo>
                  <a:lnTo>
                    <a:pt x="11915" y="975"/>
                  </a:lnTo>
                  <a:lnTo>
                    <a:pt x="11936" y="975"/>
                  </a:lnTo>
                  <a:lnTo>
                    <a:pt x="11965" y="974"/>
                  </a:lnTo>
                  <a:lnTo>
                    <a:pt x="11992" y="970"/>
                  </a:lnTo>
                  <a:lnTo>
                    <a:pt x="12017" y="963"/>
                  </a:lnTo>
                  <a:lnTo>
                    <a:pt x="12041" y="954"/>
                  </a:lnTo>
                  <a:lnTo>
                    <a:pt x="12064" y="942"/>
                  </a:lnTo>
                  <a:lnTo>
                    <a:pt x="12083" y="927"/>
                  </a:lnTo>
                  <a:lnTo>
                    <a:pt x="12100" y="910"/>
                  </a:lnTo>
                  <a:lnTo>
                    <a:pt x="12115" y="890"/>
                  </a:lnTo>
                  <a:lnTo>
                    <a:pt x="12125" y="868"/>
                  </a:lnTo>
                  <a:lnTo>
                    <a:pt x="12134" y="846"/>
                  </a:lnTo>
                  <a:lnTo>
                    <a:pt x="12139" y="822"/>
                  </a:lnTo>
                  <a:lnTo>
                    <a:pt x="12141" y="797"/>
                  </a:lnTo>
                  <a:lnTo>
                    <a:pt x="12140" y="779"/>
                  </a:lnTo>
                  <a:lnTo>
                    <a:pt x="12137" y="763"/>
                  </a:lnTo>
                  <a:lnTo>
                    <a:pt x="12134" y="747"/>
                  </a:lnTo>
                  <a:lnTo>
                    <a:pt x="12128" y="733"/>
                  </a:lnTo>
                  <a:lnTo>
                    <a:pt x="12121" y="720"/>
                  </a:lnTo>
                  <a:lnTo>
                    <a:pt x="12113" y="709"/>
                  </a:lnTo>
                  <a:lnTo>
                    <a:pt x="12104" y="698"/>
                  </a:lnTo>
                  <a:lnTo>
                    <a:pt x="12093" y="690"/>
                  </a:lnTo>
                  <a:lnTo>
                    <a:pt x="12081" y="683"/>
                  </a:lnTo>
                  <a:lnTo>
                    <a:pt x="12069" y="675"/>
                  </a:lnTo>
                  <a:lnTo>
                    <a:pt x="12041" y="666"/>
                  </a:lnTo>
                  <a:lnTo>
                    <a:pt x="11956" y="648"/>
                  </a:lnTo>
                  <a:lnTo>
                    <a:pt x="11870" y="632"/>
                  </a:lnTo>
                  <a:lnTo>
                    <a:pt x="11839" y="623"/>
                  </a:lnTo>
                  <a:lnTo>
                    <a:pt x="11807" y="609"/>
                  </a:lnTo>
                  <a:lnTo>
                    <a:pt x="11779" y="593"/>
                  </a:lnTo>
                  <a:lnTo>
                    <a:pt x="11767" y="583"/>
                  </a:lnTo>
                  <a:lnTo>
                    <a:pt x="11756" y="572"/>
                  </a:lnTo>
                  <a:lnTo>
                    <a:pt x="11746" y="560"/>
                  </a:lnTo>
                  <a:lnTo>
                    <a:pt x="11737" y="546"/>
                  </a:lnTo>
                  <a:lnTo>
                    <a:pt x="11729" y="531"/>
                  </a:lnTo>
                  <a:lnTo>
                    <a:pt x="11722" y="516"/>
                  </a:lnTo>
                  <a:lnTo>
                    <a:pt x="11713" y="481"/>
                  </a:lnTo>
                  <a:lnTo>
                    <a:pt x="11710" y="463"/>
                  </a:lnTo>
                  <a:lnTo>
                    <a:pt x="11710" y="444"/>
                  </a:lnTo>
                  <a:lnTo>
                    <a:pt x="11711" y="419"/>
                  </a:lnTo>
                  <a:lnTo>
                    <a:pt x="11714" y="395"/>
                  </a:lnTo>
                  <a:lnTo>
                    <a:pt x="11720" y="372"/>
                  </a:lnTo>
                  <a:lnTo>
                    <a:pt x="11728" y="350"/>
                  </a:lnTo>
                  <a:lnTo>
                    <a:pt x="11738" y="329"/>
                  </a:lnTo>
                  <a:lnTo>
                    <a:pt x="11750" y="309"/>
                  </a:lnTo>
                  <a:lnTo>
                    <a:pt x="11765" y="291"/>
                  </a:lnTo>
                  <a:lnTo>
                    <a:pt x="11782" y="275"/>
                  </a:lnTo>
                  <a:lnTo>
                    <a:pt x="11800" y="259"/>
                  </a:lnTo>
                  <a:lnTo>
                    <a:pt x="11821" y="246"/>
                  </a:lnTo>
                  <a:lnTo>
                    <a:pt x="11842" y="234"/>
                  </a:lnTo>
                  <a:lnTo>
                    <a:pt x="11866" y="224"/>
                  </a:lnTo>
                  <a:lnTo>
                    <a:pt x="11891" y="217"/>
                  </a:lnTo>
                  <a:lnTo>
                    <a:pt x="11918" y="212"/>
                  </a:lnTo>
                  <a:lnTo>
                    <a:pt x="11945" y="209"/>
                  </a:lnTo>
                  <a:lnTo>
                    <a:pt x="11975" y="209"/>
                  </a:lnTo>
                  <a:lnTo>
                    <a:pt x="12026" y="211"/>
                  </a:lnTo>
                  <a:lnTo>
                    <a:pt x="12080" y="219"/>
                  </a:lnTo>
                  <a:lnTo>
                    <a:pt x="12107" y="227"/>
                  </a:lnTo>
                  <a:lnTo>
                    <a:pt x="12134" y="235"/>
                  </a:lnTo>
                  <a:lnTo>
                    <a:pt x="12183" y="255"/>
                  </a:lnTo>
                  <a:lnTo>
                    <a:pt x="12187" y="261"/>
                  </a:lnTo>
                  <a:lnTo>
                    <a:pt x="12182" y="290"/>
                  </a:lnTo>
                  <a:lnTo>
                    <a:pt x="12177" y="324"/>
                  </a:lnTo>
                  <a:lnTo>
                    <a:pt x="12172" y="407"/>
                  </a:lnTo>
                  <a:lnTo>
                    <a:pt x="12167" y="411"/>
                  </a:lnTo>
                  <a:lnTo>
                    <a:pt x="12139" y="411"/>
                  </a:lnTo>
                  <a:lnTo>
                    <a:pt x="12130" y="324"/>
                  </a:lnTo>
                  <a:lnTo>
                    <a:pt x="12127" y="314"/>
                  </a:lnTo>
                  <a:lnTo>
                    <a:pt x="12117" y="305"/>
                  </a:lnTo>
                  <a:lnTo>
                    <a:pt x="12101" y="294"/>
                  </a:lnTo>
                  <a:lnTo>
                    <a:pt x="12080" y="281"/>
                  </a:lnTo>
                  <a:lnTo>
                    <a:pt x="12056" y="270"/>
                  </a:lnTo>
                  <a:lnTo>
                    <a:pt x="12029" y="261"/>
                  </a:lnTo>
                  <a:lnTo>
                    <a:pt x="12003" y="258"/>
                  </a:lnTo>
                  <a:lnTo>
                    <a:pt x="11975" y="255"/>
                  </a:lnTo>
                  <a:lnTo>
                    <a:pt x="11953" y="257"/>
                  </a:lnTo>
                  <a:lnTo>
                    <a:pt x="11930" y="260"/>
                  </a:lnTo>
                  <a:lnTo>
                    <a:pt x="11908" y="266"/>
                  </a:lnTo>
                  <a:lnTo>
                    <a:pt x="11888" y="275"/>
                  </a:lnTo>
                  <a:lnTo>
                    <a:pt x="11869" y="285"/>
                  </a:lnTo>
                  <a:lnTo>
                    <a:pt x="11852" y="299"/>
                  </a:lnTo>
                  <a:lnTo>
                    <a:pt x="11837" y="314"/>
                  </a:lnTo>
                  <a:lnTo>
                    <a:pt x="11825" y="333"/>
                  </a:lnTo>
                  <a:lnTo>
                    <a:pt x="11816" y="354"/>
                  </a:lnTo>
                  <a:lnTo>
                    <a:pt x="11810" y="374"/>
                  </a:lnTo>
                  <a:lnTo>
                    <a:pt x="11806" y="395"/>
                  </a:lnTo>
                  <a:lnTo>
                    <a:pt x="11805" y="416"/>
                  </a:lnTo>
                  <a:lnTo>
                    <a:pt x="11805" y="432"/>
                  </a:lnTo>
                  <a:lnTo>
                    <a:pt x="11807" y="447"/>
                  </a:lnTo>
                  <a:lnTo>
                    <a:pt x="11812" y="461"/>
                  </a:lnTo>
                  <a:lnTo>
                    <a:pt x="11817" y="474"/>
                  </a:lnTo>
                  <a:lnTo>
                    <a:pt x="11831" y="497"/>
                  </a:lnTo>
                  <a:lnTo>
                    <a:pt x="11851" y="513"/>
                  </a:lnTo>
                  <a:lnTo>
                    <a:pt x="11872" y="527"/>
                  </a:lnTo>
                  <a:lnTo>
                    <a:pt x="11897" y="536"/>
                  </a:lnTo>
                  <a:lnTo>
                    <a:pt x="11935" y="543"/>
                  </a:lnTo>
                  <a:lnTo>
                    <a:pt x="11996" y="553"/>
                  </a:lnTo>
                  <a:lnTo>
                    <a:pt x="12041" y="560"/>
                  </a:lnTo>
                  <a:lnTo>
                    <a:pt x="12080" y="569"/>
                  </a:lnTo>
                  <a:lnTo>
                    <a:pt x="12112" y="577"/>
                  </a:lnTo>
                  <a:lnTo>
                    <a:pt x="12137" y="587"/>
                  </a:lnTo>
                  <a:lnTo>
                    <a:pt x="12159" y="599"/>
                  </a:lnTo>
                  <a:lnTo>
                    <a:pt x="12178" y="612"/>
                  </a:lnTo>
                  <a:lnTo>
                    <a:pt x="12195" y="629"/>
                  </a:lnTo>
                  <a:lnTo>
                    <a:pt x="12209" y="649"/>
                  </a:lnTo>
                  <a:lnTo>
                    <a:pt x="12221" y="672"/>
                  </a:lnTo>
                  <a:lnTo>
                    <a:pt x="12230" y="696"/>
                  </a:lnTo>
                  <a:lnTo>
                    <a:pt x="12235" y="723"/>
                  </a:lnTo>
                  <a:lnTo>
                    <a:pt x="12236" y="752"/>
                  </a:lnTo>
                  <a:lnTo>
                    <a:pt x="12235" y="781"/>
                  </a:lnTo>
                  <a:lnTo>
                    <a:pt x="12230" y="809"/>
                  </a:lnTo>
                  <a:lnTo>
                    <a:pt x="12223" y="835"/>
                  </a:lnTo>
                  <a:lnTo>
                    <a:pt x="12212" y="860"/>
                  </a:lnTo>
                  <a:lnTo>
                    <a:pt x="12199" y="884"/>
                  </a:lnTo>
                  <a:lnTo>
                    <a:pt x="12182" y="907"/>
                  </a:lnTo>
                  <a:lnTo>
                    <a:pt x="12163" y="928"/>
                  </a:lnTo>
                  <a:lnTo>
                    <a:pt x="12140" y="949"/>
                  </a:lnTo>
                  <a:lnTo>
                    <a:pt x="12116" y="967"/>
                  </a:lnTo>
                  <a:lnTo>
                    <a:pt x="12089" y="982"/>
                  </a:lnTo>
                  <a:lnTo>
                    <a:pt x="12063" y="996"/>
                  </a:lnTo>
                  <a:lnTo>
                    <a:pt x="12034" y="1008"/>
                  </a:lnTo>
                  <a:lnTo>
                    <a:pt x="12004" y="1016"/>
                  </a:lnTo>
                  <a:lnTo>
                    <a:pt x="11973" y="1022"/>
                  </a:lnTo>
                  <a:lnTo>
                    <a:pt x="11941" y="1026"/>
                  </a:lnTo>
                  <a:lnTo>
                    <a:pt x="11907" y="1027"/>
                  </a:lnTo>
                  <a:lnTo>
                    <a:pt x="11852" y="1024"/>
                  </a:lnTo>
                  <a:lnTo>
                    <a:pt x="11825" y="1021"/>
                  </a:lnTo>
                  <a:lnTo>
                    <a:pt x="11800" y="1016"/>
                  </a:lnTo>
                  <a:lnTo>
                    <a:pt x="11775" y="1011"/>
                  </a:lnTo>
                  <a:lnTo>
                    <a:pt x="11751" y="1004"/>
                  </a:lnTo>
                  <a:lnTo>
                    <a:pt x="11728" y="996"/>
                  </a:lnTo>
                  <a:lnTo>
                    <a:pt x="11707" y="986"/>
                  </a:lnTo>
                  <a:lnTo>
                    <a:pt x="11703" y="979"/>
                  </a:lnTo>
                  <a:lnTo>
                    <a:pt x="11705" y="956"/>
                  </a:lnTo>
                  <a:lnTo>
                    <a:pt x="11708" y="920"/>
                  </a:lnTo>
                  <a:lnTo>
                    <a:pt x="11711" y="816"/>
                  </a:lnTo>
                  <a:close/>
                  <a:moveTo>
                    <a:pt x="12507" y="606"/>
                  </a:moveTo>
                  <a:lnTo>
                    <a:pt x="12626" y="497"/>
                  </a:lnTo>
                  <a:lnTo>
                    <a:pt x="12707" y="419"/>
                  </a:lnTo>
                  <a:lnTo>
                    <a:pt x="12809" y="317"/>
                  </a:lnTo>
                  <a:lnTo>
                    <a:pt x="12841" y="284"/>
                  </a:lnTo>
                  <a:lnTo>
                    <a:pt x="12857" y="265"/>
                  </a:lnTo>
                  <a:lnTo>
                    <a:pt x="12857" y="229"/>
                  </a:lnTo>
                  <a:lnTo>
                    <a:pt x="12862" y="224"/>
                  </a:lnTo>
                  <a:lnTo>
                    <a:pt x="12955" y="227"/>
                  </a:lnTo>
                  <a:lnTo>
                    <a:pt x="13042" y="225"/>
                  </a:lnTo>
                  <a:lnTo>
                    <a:pt x="13047" y="230"/>
                  </a:lnTo>
                  <a:lnTo>
                    <a:pt x="13047" y="257"/>
                  </a:lnTo>
                  <a:lnTo>
                    <a:pt x="13000" y="261"/>
                  </a:lnTo>
                  <a:lnTo>
                    <a:pt x="12985" y="264"/>
                  </a:lnTo>
                  <a:lnTo>
                    <a:pt x="12973" y="266"/>
                  </a:lnTo>
                  <a:lnTo>
                    <a:pt x="12962" y="271"/>
                  </a:lnTo>
                  <a:lnTo>
                    <a:pt x="12950" y="278"/>
                  </a:lnTo>
                  <a:lnTo>
                    <a:pt x="12934" y="289"/>
                  </a:lnTo>
                  <a:lnTo>
                    <a:pt x="12917" y="302"/>
                  </a:lnTo>
                  <a:lnTo>
                    <a:pt x="12879" y="335"/>
                  </a:lnTo>
                  <a:lnTo>
                    <a:pt x="12835" y="374"/>
                  </a:lnTo>
                  <a:lnTo>
                    <a:pt x="12610" y="579"/>
                  </a:lnTo>
                  <a:lnTo>
                    <a:pt x="12944" y="888"/>
                  </a:lnTo>
                  <a:lnTo>
                    <a:pt x="13034" y="969"/>
                  </a:lnTo>
                  <a:lnTo>
                    <a:pt x="13048" y="974"/>
                  </a:lnTo>
                  <a:lnTo>
                    <a:pt x="13073" y="976"/>
                  </a:lnTo>
                  <a:lnTo>
                    <a:pt x="13077" y="1004"/>
                  </a:lnTo>
                  <a:lnTo>
                    <a:pt x="13041" y="1006"/>
                  </a:lnTo>
                  <a:lnTo>
                    <a:pt x="13007" y="1006"/>
                  </a:lnTo>
                  <a:lnTo>
                    <a:pt x="12917" y="1009"/>
                  </a:lnTo>
                  <a:lnTo>
                    <a:pt x="12829" y="925"/>
                  </a:lnTo>
                  <a:lnTo>
                    <a:pt x="12507" y="629"/>
                  </a:lnTo>
                  <a:lnTo>
                    <a:pt x="12507" y="746"/>
                  </a:lnTo>
                  <a:lnTo>
                    <a:pt x="12507" y="854"/>
                  </a:lnTo>
                  <a:lnTo>
                    <a:pt x="12508" y="906"/>
                  </a:lnTo>
                  <a:lnTo>
                    <a:pt x="12511" y="934"/>
                  </a:lnTo>
                  <a:lnTo>
                    <a:pt x="12514" y="950"/>
                  </a:lnTo>
                  <a:lnTo>
                    <a:pt x="12519" y="958"/>
                  </a:lnTo>
                  <a:lnTo>
                    <a:pt x="12526" y="964"/>
                  </a:lnTo>
                  <a:lnTo>
                    <a:pt x="12539" y="969"/>
                  </a:lnTo>
                  <a:lnTo>
                    <a:pt x="12565" y="973"/>
                  </a:lnTo>
                  <a:lnTo>
                    <a:pt x="12613" y="975"/>
                  </a:lnTo>
                  <a:lnTo>
                    <a:pt x="12617" y="1006"/>
                  </a:lnTo>
                  <a:lnTo>
                    <a:pt x="12515" y="1008"/>
                  </a:lnTo>
                  <a:lnTo>
                    <a:pt x="12454" y="1006"/>
                  </a:lnTo>
                  <a:lnTo>
                    <a:pt x="12296" y="1011"/>
                  </a:lnTo>
                  <a:lnTo>
                    <a:pt x="12291" y="979"/>
                  </a:lnTo>
                  <a:lnTo>
                    <a:pt x="12364" y="969"/>
                  </a:lnTo>
                  <a:lnTo>
                    <a:pt x="12379" y="966"/>
                  </a:lnTo>
                  <a:lnTo>
                    <a:pt x="12387" y="961"/>
                  </a:lnTo>
                  <a:lnTo>
                    <a:pt x="12389" y="958"/>
                  </a:lnTo>
                  <a:lnTo>
                    <a:pt x="12392" y="954"/>
                  </a:lnTo>
                  <a:lnTo>
                    <a:pt x="12397" y="939"/>
                  </a:lnTo>
                  <a:lnTo>
                    <a:pt x="12399" y="912"/>
                  </a:lnTo>
                  <a:lnTo>
                    <a:pt x="12400" y="862"/>
                  </a:lnTo>
                  <a:lnTo>
                    <a:pt x="12401" y="746"/>
                  </a:lnTo>
                  <a:lnTo>
                    <a:pt x="12401" y="489"/>
                  </a:lnTo>
                  <a:lnTo>
                    <a:pt x="12400" y="381"/>
                  </a:lnTo>
                  <a:lnTo>
                    <a:pt x="12399" y="330"/>
                  </a:lnTo>
                  <a:lnTo>
                    <a:pt x="12397" y="301"/>
                  </a:lnTo>
                  <a:lnTo>
                    <a:pt x="12394" y="285"/>
                  </a:lnTo>
                  <a:lnTo>
                    <a:pt x="12389" y="276"/>
                  </a:lnTo>
                  <a:lnTo>
                    <a:pt x="12381" y="271"/>
                  </a:lnTo>
                  <a:lnTo>
                    <a:pt x="12369" y="266"/>
                  </a:lnTo>
                  <a:lnTo>
                    <a:pt x="12343" y="263"/>
                  </a:lnTo>
                  <a:lnTo>
                    <a:pt x="12296" y="260"/>
                  </a:lnTo>
                  <a:lnTo>
                    <a:pt x="12291" y="229"/>
                  </a:lnTo>
                  <a:lnTo>
                    <a:pt x="12364" y="227"/>
                  </a:lnTo>
                  <a:lnTo>
                    <a:pt x="12454" y="229"/>
                  </a:lnTo>
                  <a:lnTo>
                    <a:pt x="12613" y="224"/>
                  </a:lnTo>
                  <a:lnTo>
                    <a:pt x="12617" y="257"/>
                  </a:lnTo>
                  <a:lnTo>
                    <a:pt x="12579" y="261"/>
                  </a:lnTo>
                  <a:lnTo>
                    <a:pt x="12554" y="264"/>
                  </a:lnTo>
                  <a:lnTo>
                    <a:pt x="12544" y="265"/>
                  </a:lnTo>
                  <a:lnTo>
                    <a:pt x="12536" y="266"/>
                  </a:lnTo>
                  <a:lnTo>
                    <a:pt x="12524" y="272"/>
                  </a:lnTo>
                  <a:lnTo>
                    <a:pt x="12515" y="282"/>
                  </a:lnTo>
                  <a:lnTo>
                    <a:pt x="12511" y="300"/>
                  </a:lnTo>
                  <a:lnTo>
                    <a:pt x="12508" y="327"/>
                  </a:lnTo>
                  <a:lnTo>
                    <a:pt x="12508" y="362"/>
                  </a:lnTo>
                  <a:lnTo>
                    <a:pt x="12507" y="489"/>
                  </a:lnTo>
                  <a:lnTo>
                    <a:pt x="12507" y="606"/>
                  </a:lnTo>
                  <a:close/>
                  <a:moveTo>
                    <a:pt x="13094" y="277"/>
                  </a:moveTo>
                  <a:lnTo>
                    <a:pt x="13089" y="272"/>
                  </a:lnTo>
                  <a:lnTo>
                    <a:pt x="13089" y="248"/>
                  </a:lnTo>
                  <a:lnTo>
                    <a:pt x="13094" y="243"/>
                  </a:lnTo>
                  <a:lnTo>
                    <a:pt x="13251" y="217"/>
                  </a:lnTo>
                  <a:lnTo>
                    <a:pt x="13267" y="230"/>
                  </a:lnTo>
                  <a:lnTo>
                    <a:pt x="13283" y="247"/>
                  </a:lnTo>
                  <a:lnTo>
                    <a:pt x="13303" y="272"/>
                  </a:lnTo>
                  <a:lnTo>
                    <a:pt x="13329" y="313"/>
                  </a:lnTo>
                  <a:lnTo>
                    <a:pt x="13364" y="371"/>
                  </a:lnTo>
                  <a:lnTo>
                    <a:pt x="13407" y="447"/>
                  </a:lnTo>
                  <a:lnTo>
                    <a:pt x="13453" y="535"/>
                  </a:lnTo>
                  <a:lnTo>
                    <a:pt x="13498" y="621"/>
                  </a:lnTo>
                  <a:lnTo>
                    <a:pt x="13554" y="531"/>
                  </a:lnTo>
                  <a:lnTo>
                    <a:pt x="13618" y="426"/>
                  </a:lnTo>
                  <a:lnTo>
                    <a:pt x="13736" y="224"/>
                  </a:lnTo>
                  <a:lnTo>
                    <a:pt x="13778" y="227"/>
                  </a:lnTo>
                  <a:lnTo>
                    <a:pt x="13816" y="224"/>
                  </a:lnTo>
                  <a:lnTo>
                    <a:pt x="13821" y="240"/>
                  </a:lnTo>
                  <a:lnTo>
                    <a:pt x="13804" y="258"/>
                  </a:lnTo>
                  <a:lnTo>
                    <a:pt x="13785" y="282"/>
                  </a:lnTo>
                  <a:lnTo>
                    <a:pt x="13734" y="350"/>
                  </a:lnTo>
                  <a:lnTo>
                    <a:pt x="13684" y="421"/>
                  </a:lnTo>
                  <a:lnTo>
                    <a:pt x="13648" y="475"/>
                  </a:lnTo>
                  <a:lnTo>
                    <a:pt x="13578" y="589"/>
                  </a:lnTo>
                  <a:lnTo>
                    <a:pt x="13546" y="643"/>
                  </a:lnTo>
                  <a:lnTo>
                    <a:pt x="13533" y="671"/>
                  </a:lnTo>
                  <a:lnTo>
                    <a:pt x="13529" y="686"/>
                  </a:lnTo>
                  <a:lnTo>
                    <a:pt x="13529" y="703"/>
                  </a:lnTo>
                  <a:lnTo>
                    <a:pt x="13529" y="785"/>
                  </a:lnTo>
                  <a:lnTo>
                    <a:pt x="13529" y="867"/>
                  </a:lnTo>
                  <a:lnTo>
                    <a:pt x="13530" y="908"/>
                  </a:lnTo>
                  <a:lnTo>
                    <a:pt x="13533" y="934"/>
                  </a:lnTo>
                  <a:lnTo>
                    <a:pt x="13536" y="950"/>
                  </a:lnTo>
                  <a:lnTo>
                    <a:pt x="13541" y="960"/>
                  </a:lnTo>
                  <a:lnTo>
                    <a:pt x="13548" y="964"/>
                  </a:lnTo>
                  <a:lnTo>
                    <a:pt x="13560" y="969"/>
                  </a:lnTo>
                  <a:lnTo>
                    <a:pt x="13587" y="973"/>
                  </a:lnTo>
                  <a:lnTo>
                    <a:pt x="13635" y="975"/>
                  </a:lnTo>
                  <a:lnTo>
                    <a:pt x="13638" y="1006"/>
                  </a:lnTo>
                  <a:lnTo>
                    <a:pt x="13536" y="1008"/>
                  </a:lnTo>
                  <a:lnTo>
                    <a:pt x="13475" y="1006"/>
                  </a:lnTo>
                  <a:lnTo>
                    <a:pt x="13317" y="1011"/>
                  </a:lnTo>
                  <a:lnTo>
                    <a:pt x="13313" y="979"/>
                  </a:lnTo>
                  <a:lnTo>
                    <a:pt x="13387" y="969"/>
                  </a:lnTo>
                  <a:lnTo>
                    <a:pt x="13401" y="966"/>
                  </a:lnTo>
                  <a:lnTo>
                    <a:pt x="13409" y="961"/>
                  </a:lnTo>
                  <a:lnTo>
                    <a:pt x="13414" y="954"/>
                  </a:lnTo>
                  <a:lnTo>
                    <a:pt x="13418" y="940"/>
                  </a:lnTo>
                  <a:lnTo>
                    <a:pt x="13420" y="918"/>
                  </a:lnTo>
                  <a:lnTo>
                    <a:pt x="13423" y="878"/>
                  </a:lnTo>
                  <a:lnTo>
                    <a:pt x="13423" y="785"/>
                  </a:lnTo>
                  <a:lnTo>
                    <a:pt x="13423" y="679"/>
                  </a:lnTo>
                  <a:lnTo>
                    <a:pt x="13396" y="629"/>
                  </a:lnTo>
                  <a:lnTo>
                    <a:pt x="13342" y="536"/>
                  </a:lnTo>
                  <a:lnTo>
                    <a:pt x="13293" y="457"/>
                  </a:lnTo>
                  <a:lnTo>
                    <a:pt x="13234" y="368"/>
                  </a:lnTo>
                  <a:lnTo>
                    <a:pt x="13203" y="326"/>
                  </a:lnTo>
                  <a:lnTo>
                    <a:pt x="13180" y="301"/>
                  </a:lnTo>
                  <a:lnTo>
                    <a:pt x="13163" y="287"/>
                  </a:lnTo>
                  <a:lnTo>
                    <a:pt x="13150" y="279"/>
                  </a:lnTo>
                  <a:lnTo>
                    <a:pt x="13131" y="277"/>
                  </a:lnTo>
                  <a:lnTo>
                    <a:pt x="13094" y="277"/>
                  </a:lnTo>
                  <a:close/>
                  <a:moveTo>
                    <a:pt x="13862" y="229"/>
                  </a:moveTo>
                  <a:lnTo>
                    <a:pt x="14025" y="229"/>
                  </a:lnTo>
                  <a:lnTo>
                    <a:pt x="14183" y="224"/>
                  </a:lnTo>
                  <a:lnTo>
                    <a:pt x="14188" y="257"/>
                  </a:lnTo>
                  <a:lnTo>
                    <a:pt x="14150" y="261"/>
                  </a:lnTo>
                  <a:lnTo>
                    <a:pt x="14124" y="264"/>
                  </a:lnTo>
                  <a:lnTo>
                    <a:pt x="14115" y="265"/>
                  </a:lnTo>
                  <a:lnTo>
                    <a:pt x="14106" y="266"/>
                  </a:lnTo>
                  <a:lnTo>
                    <a:pt x="14094" y="272"/>
                  </a:lnTo>
                  <a:lnTo>
                    <a:pt x="14086" y="282"/>
                  </a:lnTo>
                  <a:lnTo>
                    <a:pt x="14081" y="300"/>
                  </a:lnTo>
                  <a:lnTo>
                    <a:pt x="14080" y="327"/>
                  </a:lnTo>
                  <a:lnTo>
                    <a:pt x="14079" y="362"/>
                  </a:lnTo>
                  <a:lnTo>
                    <a:pt x="14078" y="489"/>
                  </a:lnTo>
                  <a:lnTo>
                    <a:pt x="14078" y="734"/>
                  </a:lnTo>
                  <a:lnTo>
                    <a:pt x="14079" y="862"/>
                  </a:lnTo>
                  <a:lnTo>
                    <a:pt x="14081" y="958"/>
                  </a:lnTo>
                  <a:lnTo>
                    <a:pt x="14194" y="958"/>
                  </a:lnTo>
                  <a:lnTo>
                    <a:pt x="14304" y="957"/>
                  </a:lnTo>
                  <a:lnTo>
                    <a:pt x="14363" y="955"/>
                  </a:lnTo>
                  <a:lnTo>
                    <a:pt x="14379" y="952"/>
                  </a:lnTo>
                  <a:lnTo>
                    <a:pt x="14396" y="949"/>
                  </a:lnTo>
                  <a:lnTo>
                    <a:pt x="14411" y="944"/>
                  </a:lnTo>
                  <a:lnTo>
                    <a:pt x="14427" y="939"/>
                  </a:lnTo>
                  <a:lnTo>
                    <a:pt x="14445" y="876"/>
                  </a:lnTo>
                  <a:lnTo>
                    <a:pt x="14457" y="818"/>
                  </a:lnTo>
                  <a:lnTo>
                    <a:pt x="14462" y="813"/>
                  </a:lnTo>
                  <a:lnTo>
                    <a:pt x="14489" y="813"/>
                  </a:lnTo>
                  <a:lnTo>
                    <a:pt x="14488" y="849"/>
                  </a:lnTo>
                  <a:lnTo>
                    <a:pt x="14483" y="903"/>
                  </a:lnTo>
                  <a:lnTo>
                    <a:pt x="14480" y="961"/>
                  </a:lnTo>
                  <a:lnTo>
                    <a:pt x="14478" y="1006"/>
                  </a:lnTo>
                  <a:lnTo>
                    <a:pt x="14354" y="1008"/>
                  </a:lnTo>
                  <a:lnTo>
                    <a:pt x="14198" y="1008"/>
                  </a:lnTo>
                  <a:lnTo>
                    <a:pt x="14037" y="1006"/>
                  </a:lnTo>
                  <a:lnTo>
                    <a:pt x="13980" y="1008"/>
                  </a:lnTo>
                  <a:lnTo>
                    <a:pt x="13924" y="1011"/>
                  </a:lnTo>
                  <a:lnTo>
                    <a:pt x="13919" y="988"/>
                  </a:lnTo>
                  <a:lnTo>
                    <a:pt x="13924" y="982"/>
                  </a:lnTo>
                  <a:lnTo>
                    <a:pt x="13950" y="968"/>
                  </a:lnTo>
                  <a:lnTo>
                    <a:pt x="13961" y="961"/>
                  </a:lnTo>
                  <a:lnTo>
                    <a:pt x="13965" y="942"/>
                  </a:lnTo>
                  <a:lnTo>
                    <a:pt x="13968" y="890"/>
                  </a:lnTo>
                  <a:lnTo>
                    <a:pt x="13971" y="816"/>
                  </a:lnTo>
                  <a:lnTo>
                    <a:pt x="13972" y="727"/>
                  </a:lnTo>
                  <a:lnTo>
                    <a:pt x="13972" y="489"/>
                  </a:lnTo>
                  <a:lnTo>
                    <a:pt x="13971" y="381"/>
                  </a:lnTo>
                  <a:lnTo>
                    <a:pt x="13970" y="330"/>
                  </a:lnTo>
                  <a:lnTo>
                    <a:pt x="13967" y="301"/>
                  </a:lnTo>
                  <a:lnTo>
                    <a:pt x="13965" y="285"/>
                  </a:lnTo>
                  <a:lnTo>
                    <a:pt x="13960" y="276"/>
                  </a:lnTo>
                  <a:lnTo>
                    <a:pt x="13953" y="271"/>
                  </a:lnTo>
                  <a:lnTo>
                    <a:pt x="13940" y="266"/>
                  </a:lnTo>
                  <a:lnTo>
                    <a:pt x="13914" y="263"/>
                  </a:lnTo>
                  <a:lnTo>
                    <a:pt x="13866" y="260"/>
                  </a:lnTo>
                  <a:lnTo>
                    <a:pt x="13862" y="229"/>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fi-FI"/>
            </a:p>
          </p:txBody>
        </p:sp>
      </p:grpSp>
      <p:sp>
        <p:nvSpPr>
          <p:cNvPr id="7" name="Freeform: Shape 6">
            <a:extLst>
              <a:ext uri="{FF2B5EF4-FFF2-40B4-BE49-F238E27FC236}">
                <a16:creationId xmlns:a16="http://schemas.microsoft.com/office/drawing/2014/main" id="{11E7CA0F-C8CC-CE9B-6FEB-993BF50E930D}"/>
              </a:ext>
              <a:ext uri="{C183D7F6-B498-43B3-948B-1728B52AA6E4}">
                <adec:decorative xmlns:adec="http://schemas.microsoft.com/office/drawing/2017/decorative" val="1"/>
              </a:ext>
            </a:extLst>
          </p:cNvPr>
          <p:cNvSpPr/>
          <p:nvPr userDrawn="1"/>
        </p:nvSpPr>
        <p:spPr>
          <a:xfrm>
            <a:off x="0" y="0"/>
            <a:ext cx="1055440" cy="1859886"/>
          </a:xfrm>
          <a:custGeom>
            <a:avLst/>
            <a:gdLst>
              <a:gd name="connsiteX0" fmla="*/ 0 w 1055440"/>
              <a:gd name="connsiteY0" fmla="*/ 0 h 1859886"/>
              <a:gd name="connsiteX1" fmla="*/ 1052827 w 1055440"/>
              <a:gd name="connsiteY1" fmla="*/ 0 h 1859886"/>
              <a:gd name="connsiteX2" fmla="*/ 1053220 w 1055440"/>
              <a:gd name="connsiteY2" fmla="*/ 7467 h 1859886"/>
              <a:gd name="connsiteX3" fmla="*/ 1055440 w 1055440"/>
              <a:gd name="connsiteY3" fmla="*/ 49646 h 1859886"/>
              <a:gd name="connsiteX4" fmla="*/ 1055440 w 1055440"/>
              <a:gd name="connsiteY4" fmla="*/ 91825 h 1859886"/>
              <a:gd name="connsiteX5" fmla="*/ 1053220 w 1055440"/>
              <a:gd name="connsiteY5" fmla="*/ 134004 h 1859886"/>
              <a:gd name="connsiteX6" fmla="*/ 1051000 w 1055440"/>
              <a:gd name="connsiteY6" fmla="*/ 176183 h 1859886"/>
              <a:gd name="connsiteX7" fmla="*/ 1048780 w 1055440"/>
              <a:gd name="connsiteY7" fmla="*/ 218361 h 1859886"/>
              <a:gd name="connsiteX8" fmla="*/ 1044341 w 1055440"/>
              <a:gd name="connsiteY8" fmla="*/ 258320 h 1859886"/>
              <a:gd name="connsiteX9" fmla="*/ 1039901 w 1055440"/>
              <a:gd name="connsiteY9" fmla="*/ 300499 h 1859886"/>
              <a:gd name="connsiteX10" fmla="*/ 1033241 w 1055440"/>
              <a:gd name="connsiteY10" fmla="*/ 342678 h 1859886"/>
              <a:gd name="connsiteX11" fmla="*/ 1026581 w 1055440"/>
              <a:gd name="connsiteY11" fmla="*/ 382637 h 1859886"/>
              <a:gd name="connsiteX12" fmla="*/ 1017701 w 1055440"/>
              <a:gd name="connsiteY12" fmla="*/ 424816 h 1859886"/>
              <a:gd name="connsiteX13" fmla="*/ 997722 w 1055440"/>
              <a:gd name="connsiteY13" fmla="*/ 506954 h 1859886"/>
              <a:gd name="connsiteX14" fmla="*/ 986622 w 1055440"/>
              <a:gd name="connsiteY14" fmla="*/ 546913 h 1859886"/>
              <a:gd name="connsiteX15" fmla="*/ 973302 w 1055440"/>
              <a:gd name="connsiteY15" fmla="*/ 586872 h 1859886"/>
              <a:gd name="connsiteX16" fmla="*/ 957763 w 1055440"/>
              <a:gd name="connsiteY16" fmla="*/ 624611 h 1859886"/>
              <a:gd name="connsiteX17" fmla="*/ 942223 w 1055440"/>
              <a:gd name="connsiteY17" fmla="*/ 664570 h 1859886"/>
              <a:gd name="connsiteX18" fmla="*/ 926684 w 1055440"/>
              <a:gd name="connsiteY18" fmla="*/ 702309 h 1859886"/>
              <a:gd name="connsiteX19" fmla="*/ 908924 w 1055440"/>
              <a:gd name="connsiteY19" fmla="*/ 740048 h 1859886"/>
              <a:gd name="connsiteX20" fmla="*/ 888944 w 1055440"/>
              <a:gd name="connsiteY20" fmla="*/ 777787 h 1859886"/>
              <a:gd name="connsiteX21" fmla="*/ 868965 w 1055440"/>
              <a:gd name="connsiteY21" fmla="*/ 815526 h 1859886"/>
              <a:gd name="connsiteX22" fmla="*/ 846766 w 1055440"/>
              <a:gd name="connsiteY22" fmla="*/ 851045 h 1859886"/>
              <a:gd name="connsiteX23" fmla="*/ 824566 w 1055440"/>
              <a:gd name="connsiteY23" fmla="*/ 886564 h 1859886"/>
              <a:gd name="connsiteX24" fmla="*/ 800147 w 1055440"/>
              <a:gd name="connsiteY24" fmla="*/ 922083 h 1859886"/>
              <a:gd name="connsiteX25" fmla="*/ 775727 w 1055440"/>
              <a:gd name="connsiteY25" fmla="*/ 955382 h 1859886"/>
              <a:gd name="connsiteX26" fmla="*/ 646971 w 1055440"/>
              <a:gd name="connsiteY26" fmla="*/ 1117438 h 1859886"/>
              <a:gd name="connsiteX27" fmla="*/ 582593 w 1055440"/>
              <a:gd name="connsiteY27" fmla="*/ 1197356 h 1859886"/>
              <a:gd name="connsiteX28" fmla="*/ 515994 w 1055440"/>
              <a:gd name="connsiteY28" fmla="*/ 1277273 h 1859886"/>
              <a:gd name="connsiteX29" fmla="*/ 382798 w 1055440"/>
              <a:gd name="connsiteY29" fmla="*/ 1432669 h 1859886"/>
              <a:gd name="connsiteX30" fmla="*/ 242941 w 1055440"/>
              <a:gd name="connsiteY30" fmla="*/ 1590285 h 1859886"/>
              <a:gd name="connsiteX31" fmla="*/ 100865 w 1055440"/>
              <a:gd name="connsiteY31" fmla="*/ 1750121 h 1859886"/>
              <a:gd name="connsiteX32" fmla="*/ 0 w 1055440"/>
              <a:gd name="connsiteY32" fmla="*/ 1859886 h 1859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055440" h="1859886">
                <a:moveTo>
                  <a:pt x="0" y="0"/>
                </a:moveTo>
                <a:lnTo>
                  <a:pt x="1052827" y="0"/>
                </a:lnTo>
                <a:lnTo>
                  <a:pt x="1053220" y="7467"/>
                </a:lnTo>
                <a:lnTo>
                  <a:pt x="1055440" y="49646"/>
                </a:lnTo>
                <a:lnTo>
                  <a:pt x="1055440" y="91825"/>
                </a:lnTo>
                <a:lnTo>
                  <a:pt x="1053220" y="134004"/>
                </a:lnTo>
                <a:lnTo>
                  <a:pt x="1051000" y="176183"/>
                </a:lnTo>
                <a:lnTo>
                  <a:pt x="1048780" y="218361"/>
                </a:lnTo>
                <a:lnTo>
                  <a:pt x="1044341" y="258320"/>
                </a:lnTo>
                <a:lnTo>
                  <a:pt x="1039901" y="300499"/>
                </a:lnTo>
                <a:lnTo>
                  <a:pt x="1033241" y="342678"/>
                </a:lnTo>
                <a:lnTo>
                  <a:pt x="1026581" y="382637"/>
                </a:lnTo>
                <a:lnTo>
                  <a:pt x="1017701" y="424816"/>
                </a:lnTo>
                <a:lnTo>
                  <a:pt x="997722" y="506954"/>
                </a:lnTo>
                <a:lnTo>
                  <a:pt x="986622" y="546913"/>
                </a:lnTo>
                <a:lnTo>
                  <a:pt x="973302" y="586872"/>
                </a:lnTo>
                <a:lnTo>
                  <a:pt x="957763" y="624611"/>
                </a:lnTo>
                <a:lnTo>
                  <a:pt x="942223" y="664570"/>
                </a:lnTo>
                <a:lnTo>
                  <a:pt x="926684" y="702309"/>
                </a:lnTo>
                <a:lnTo>
                  <a:pt x="908924" y="740048"/>
                </a:lnTo>
                <a:lnTo>
                  <a:pt x="888944" y="777787"/>
                </a:lnTo>
                <a:lnTo>
                  <a:pt x="868965" y="815526"/>
                </a:lnTo>
                <a:lnTo>
                  <a:pt x="846766" y="851045"/>
                </a:lnTo>
                <a:lnTo>
                  <a:pt x="824566" y="886564"/>
                </a:lnTo>
                <a:lnTo>
                  <a:pt x="800147" y="922083"/>
                </a:lnTo>
                <a:lnTo>
                  <a:pt x="775727" y="955382"/>
                </a:lnTo>
                <a:lnTo>
                  <a:pt x="646971" y="1117438"/>
                </a:lnTo>
                <a:lnTo>
                  <a:pt x="582593" y="1197356"/>
                </a:lnTo>
                <a:lnTo>
                  <a:pt x="515994" y="1277273"/>
                </a:lnTo>
                <a:lnTo>
                  <a:pt x="382798" y="1432669"/>
                </a:lnTo>
                <a:lnTo>
                  <a:pt x="242941" y="1590285"/>
                </a:lnTo>
                <a:lnTo>
                  <a:pt x="100865" y="1750121"/>
                </a:lnTo>
                <a:lnTo>
                  <a:pt x="0" y="1859886"/>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278430720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Slide 2">
    <p:bg>
      <p:bgPr>
        <a:solidFill>
          <a:schemeClr val="accent2"/>
        </a:solidFill>
        <a:effectLst/>
      </p:bgPr>
    </p:bg>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0AD1896A-EFAA-4BA9-8C8F-8B9B4593D7F9}"/>
              </a:ext>
            </a:extLst>
          </p:cNvPr>
          <p:cNvSpPr>
            <a:spLocks noGrp="1"/>
          </p:cNvSpPr>
          <p:nvPr>
            <p:ph type="dt" sz="half" idx="10"/>
          </p:nvPr>
        </p:nvSpPr>
        <p:spPr/>
        <p:txBody>
          <a:bodyPr/>
          <a:lstStyle>
            <a:lvl1pPr>
              <a:defRPr>
                <a:noFill/>
              </a:defRPr>
            </a:lvl1pPr>
          </a:lstStyle>
          <a:p>
            <a:fld id="{24EA29E3-E866-4A2F-84AC-3AE1AF44FDD8}" type="datetime1">
              <a:rPr lang="fi-FI" smtClean="0"/>
              <a:t>24.8.2026</a:t>
            </a:fld>
            <a:endParaRPr lang="fi-FI" dirty="0"/>
          </a:p>
        </p:txBody>
      </p:sp>
      <p:sp>
        <p:nvSpPr>
          <p:cNvPr id="5" name="Footer Placeholder 4">
            <a:extLst>
              <a:ext uri="{FF2B5EF4-FFF2-40B4-BE49-F238E27FC236}">
                <a16:creationId xmlns:a16="http://schemas.microsoft.com/office/drawing/2014/main" id="{D1B58722-24F1-44F1-B64D-27687C5A2239}"/>
              </a:ext>
            </a:extLst>
          </p:cNvPr>
          <p:cNvSpPr>
            <a:spLocks noGrp="1"/>
          </p:cNvSpPr>
          <p:nvPr>
            <p:ph type="ftr" sz="quarter" idx="11"/>
          </p:nvPr>
        </p:nvSpPr>
        <p:spPr/>
        <p:txBody>
          <a:bodyPr/>
          <a:lstStyle>
            <a:lvl1pPr>
              <a:defRPr>
                <a:noFill/>
              </a:defRPr>
            </a:lvl1pPr>
          </a:lstStyle>
          <a:p>
            <a:r>
              <a:rPr lang="fi-FI" dirty="0"/>
              <a:t>JYU Since 1863.</a:t>
            </a:r>
          </a:p>
        </p:txBody>
      </p:sp>
      <p:sp>
        <p:nvSpPr>
          <p:cNvPr id="6" name="Slide Number Placeholder 5">
            <a:extLst>
              <a:ext uri="{FF2B5EF4-FFF2-40B4-BE49-F238E27FC236}">
                <a16:creationId xmlns:a16="http://schemas.microsoft.com/office/drawing/2014/main" id="{0D9D9FC6-0017-47C1-B52A-864E27D92E5D}"/>
              </a:ext>
            </a:extLst>
          </p:cNvPr>
          <p:cNvSpPr>
            <a:spLocks noGrp="1"/>
          </p:cNvSpPr>
          <p:nvPr>
            <p:ph type="sldNum" sz="quarter" idx="12"/>
          </p:nvPr>
        </p:nvSpPr>
        <p:spPr/>
        <p:txBody>
          <a:bodyPr/>
          <a:lstStyle>
            <a:lvl1pPr>
              <a:defRPr>
                <a:noFill/>
              </a:defRPr>
            </a:lvl1pPr>
          </a:lstStyle>
          <a:p>
            <a:fld id="{9E548902-A2E1-4711-A467-290FB9FE5D63}" type="slidenum">
              <a:rPr lang="fi-FI" smtClean="0"/>
              <a:pPr/>
              <a:t>‹#›</a:t>
            </a:fld>
            <a:endParaRPr lang="fi-FI"/>
          </a:p>
        </p:txBody>
      </p:sp>
      <p:grpSp>
        <p:nvGrpSpPr>
          <p:cNvPr id="12" name="Group 11">
            <a:extLst>
              <a:ext uri="{C183D7F6-B498-43B3-948B-1728B52AA6E4}">
                <adec:decorative xmlns:adec="http://schemas.microsoft.com/office/drawing/2017/decorative" val="1"/>
              </a:ext>
            </a:extLst>
          </p:cNvPr>
          <p:cNvGrpSpPr>
            <a:grpSpLocks noChangeAspect="1"/>
          </p:cNvGrpSpPr>
          <p:nvPr userDrawn="1"/>
        </p:nvGrpSpPr>
        <p:grpSpPr>
          <a:xfrm>
            <a:off x="4984950" y="980728"/>
            <a:ext cx="2222099" cy="1440000"/>
            <a:chOff x="3287713" y="333375"/>
            <a:chExt cx="6107112" cy="3957638"/>
          </a:xfrm>
          <a:solidFill>
            <a:schemeClr val="accent1"/>
          </a:solidFill>
        </p:grpSpPr>
        <p:sp>
          <p:nvSpPr>
            <p:cNvPr id="9" name="Freeform 6"/>
            <p:cNvSpPr>
              <a:spLocks noEditPoints="1"/>
            </p:cNvSpPr>
            <p:nvPr userDrawn="1"/>
          </p:nvSpPr>
          <p:spPr bwMode="auto">
            <a:xfrm>
              <a:off x="5707063" y="333375"/>
              <a:ext cx="1254125" cy="2849563"/>
            </a:xfrm>
            <a:custGeom>
              <a:avLst/>
              <a:gdLst>
                <a:gd name="T0" fmla="*/ 2014 w 3164"/>
                <a:gd name="T1" fmla="*/ 541 h 7179"/>
                <a:gd name="T2" fmla="*/ 2075 w 3164"/>
                <a:gd name="T3" fmla="*/ 842 h 7179"/>
                <a:gd name="T4" fmla="*/ 2013 w 3164"/>
                <a:gd name="T5" fmla="*/ 1104 h 7179"/>
                <a:gd name="T6" fmla="*/ 1698 w 3164"/>
                <a:gd name="T7" fmla="*/ 1547 h 7179"/>
                <a:gd name="T8" fmla="*/ 1150 w 3164"/>
                <a:gd name="T9" fmla="*/ 2192 h 7179"/>
                <a:gd name="T10" fmla="*/ 1032 w 3164"/>
                <a:gd name="T11" fmla="*/ 2455 h 7179"/>
                <a:gd name="T12" fmla="*/ 1071 w 3164"/>
                <a:gd name="T13" fmla="*/ 2857 h 7179"/>
                <a:gd name="T14" fmla="*/ 758 w 3164"/>
                <a:gd name="T15" fmla="*/ 2524 h 7179"/>
                <a:gd name="T16" fmla="*/ 762 w 3164"/>
                <a:gd name="T17" fmla="*/ 2178 h 7179"/>
                <a:gd name="T18" fmla="*/ 878 w 3164"/>
                <a:gd name="T19" fmla="*/ 1919 h 7179"/>
                <a:gd name="T20" fmla="*/ 1196 w 3164"/>
                <a:gd name="T21" fmla="*/ 1511 h 7179"/>
                <a:gd name="T22" fmla="*/ 1734 w 3164"/>
                <a:gd name="T23" fmla="*/ 844 h 7179"/>
                <a:gd name="T24" fmla="*/ 1792 w 3164"/>
                <a:gd name="T25" fmla="*/ 666 h 7179"/>
                <a:gd name="T26" fmla="*/ 1725 w 3164"/>
                <a:gd name="T27" fmla="*/ 476 h 7179"/>
                <a:gd name="T28" fmla="*/ 1173 w 3164"/>
                <a:gd name="T29" fmla="*/ 2909 h 7179"/>
                <a:gd name="T30" fmla="*/ 1139 w 3164"/>
                <a:gd name="T31" fmla="*/ 2584 h 7179"/>
                <a:gd name="T32" fmla="*/ 1266 w 3164"/>
                <a:gd name="T33" fmla="*/ 2264 h 7179"/>
                <a:gd name="T34" fmla="*/ 1911 w 3164"/>
                <a:gd name="T35" fmla="*/ 1593 h 7179"/>
                <a:gd name="T36" fmla="*/ 2169 w 3164"/>
                <a:gd name="T37" fmla="*/ 1249 h 7179"/>
                <a:gd name="T38" fmla="*/ 2177 w 3164"/>
                <a:gd name="T39" fmla="*/ 1064 h 7179"/>
                <a:gd name="T40" fmla="*/ 2394 w 3164"/>
                <a:gd name="T41" fmla="*/ 984 h 7179"/>
                <a:gd name="T42" fmla="*/ 2487 w 3164"/>
                <a:gd name="T43" fmla="*/ 1278 h 7179"/>
                <a:gd name="T44" fmla="*/ 2430 w 3164"/>
                <a:gd name="T45" fmla="*/ 1557 h 7179"/>
                <a:gd name="T46" fmla="*/ 1934 w 3164"/>
                <a:gd name="T47" fmla="*/ 2124 h 7179"/>
                <a:gd name="T48" fmla="*/ 1530 w 3164"/>
                <a:gd name="T49" fmla="*/ 2581 h 7179"/>
                <a:gd name="T50" fmla="*/ 1523 w 3164"/>
                <a:gd name="T51" fmla="*/ 2799 h 7179"/>
                <a:gd name="T52" fmla="*/ 1749 w 3164"/>
                <a:gd name="T53" fmla="*/ 3171 h 7179"/>
                <a:gd name="T54" fmla="*/ 1647 w 3164"/>
                <a:gd name="T55" fmla="*/ 2738 h 7179"/>
                <a:gd name="T56" fmla="*/ 1728 w 3164"/>
                <a:gd name="T57" fmla="*/ 2523 h 7179"/>
                <a:gd name="T58" fmla="*/ 2273 w 3164"/>
                <a:gd name="T59" fmla="*/ 2071 h 7179"/>
                <a:gd name="T60" fmla="*/ 2387 w 3164"/>
                <a:gd name="T61" fmla="*/ 1910 h 7179"/>
                <a:gd name="T62" fmla="*/ 2546 w 3164"/>
                <a:gd name="T63" fmla="*/ 1669 h 7179"/>
                <a:gd name="T64" fmla="*/ 2645 w 3164"/>
                <a:gd name="T65" fmla="*/ 1917 h 7179"/>
                <a:gd name="T66" fmla="*/ 2601 w 3164"/>
                <a:gd name="T67" fmla="*/ 2194 h 7179"/>
                <a:gd name="T68" fmla="*/ 2181 w 3164"/>
                <a:gd name="T69" fmla="*/ 2594 h 7179"/>
                <a:gd name="T70" fmla="*/ 1994 w 3164"/>
                <a:gd name="T71" fmla="*/ 2803 h 7179"/>
                <a:gd name="T72" fmla="*/ 626 w 3164"/>
                <a:gd name="T73" fmla="*/ 2259 h 7179"/>
                <a:gd name="T74" fmla="*/ 521 w 3164"/>
                <a:gd name="T75" fmla="*/ 1956 h 7179"/>
                <a:gd name="T76" fmla="*/ 548 w 3164"/>
                <a:gd name="T77" fmla="*/ 1637 h 7179"/>
                <a:gd name="T78" fmla="*/ 766 w 3164"/>
                <a:gd name="T79" fmla="*/ 1219 h 7179"/>
                <a:gd name="T80" fmla="*/ 1325 w 3164"/>
                <a:gd name="T81" fmla="*/ 408 h 7179"/>
                <a:gd name="T82" fmla="*/ 1347 w 3164"/>
                <a:gd name="T83" fmla="*/ 223 h 7179"/>
                <a:gd name="T84" fmla="*/ 1533 w 3164"/>
                <a:gd name="T85" fmla="*/ 73 h 7179"/>
                <a:gd name="T86" fmla="*/ 1635 w 3164"/>
                <a:gd name="T87" fmla="*/ 329 h 7179"/>
                <a:gd name="T88" fmla="*/ 1602 w 3164"/>
                <a:gd name="T89" fmla="*/ 617 h 7179"/>
                <a:gd name="T90" fmla="*/ 1366 w 3164"/>
                <a:gd name="T91" fmla="*/ 1012 h 7179"/>
                <a:gd name="T92" fmla="*/ 795 w 3164"/>
                <a:gd name="T93" fmla="*/ 1791 h 7179"/>
                <a:gd name="T94" fmla="*/ 663 w 3164"/>
                <a:gd name="T95" fmla="*/ 2130 h 7179"/>
                <a:gd name="T96" fmla="*/ 1308 w 3164"/>
                <a:gd name="T97" fmla="*/ 4296 h 7179"/>
                <a:gd name="T98" fmla="*/ 1674 w 3164"/>
                <a:gd name="T99" fmla="*/ 4340 h 7179"/>
                <a:gd name="T100" fmla="*/ 1548 w 3164"/>
                <a:gd name="T101" fmla="*/ 4163 h 7179"/>
                <a:gd name="T102" fmla="*/ 1133 w 3164"/>
                <a:gd name="T103" fmla="*/ 4107 h 7179"/>
                <a:gd name="T104" fmla="*/ 683 w 3164"/>
                <a:gd name="T105" fmla="*/ 3926 h 7179"/>
                <a:gd name="T106" fmla="*/ 292 w 3164"/>
                <a:gd name="T107" fmla="*/ 3639 h 7179"/>
                <a:gd name="T108" fmla="*/ 0 w 3164"/>
                <a:gd name="T109" fmla="*/ 3291 h 7179"/>
                <a:gd name="T110" fmla="*/ 2943 w 3164"/>
                <a:gd name="T111" fmla="*/ 3581 h 7179"/>
                <a:gd name="T112" fmla="*/ 2588 w 3164"/>
                <a:gd name="T113" fmla="*/ 3876 h 7179"/>
                <a:gd name="T114" fmla="*/ 2199 w 3164"/>
                <a:gd name="T115" fmla="*/ 4064 h 7179"/>
                <a:gd name="T116" fmla="*/ 1643 w 3164"/>
                <a:gd name="T117" fmla="*/ 4163 h 7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164" h="7179">
                  <a:moveTo>
                    <a:pt x="1875" y="352"/>
                  </a:moveTo>
                  <a:lnTo>
                    <a:pt x="1888" y="364"/>
                  </a:lnTo>
                  <a:lnTo>
                    <a:pt x="1899" y="376"/>
                  </a:lnTo>
                  <a:lnTo>
                    <a:pt x="1911" y="388"/>
                  </a:lnTo>
                  <a:lnTo>
                    <a:pt x="1922" y="400"/>
                  </a:lnTo>
                  <a:lnTo>
                    <a:pt x="1932" y="413"/>
                  </a:lnTo>
                  <a:lnTo>
                    <a:pt x="1942" y="425"/>
                  </a:lnTo>
                  <a:lnTo>
                    <a:pt x="1961" y="450"/>
                  </a:lnTo>
                  <a:lnTo>
                    <a:pt x="1970" y="463"/>
                  </a:lnTo>
                  <a:lnTo>
                    <a:pt x="1978" y="476"/>
                  </a:lnTo>
                  <a:lnTo>
                    <a:pt x="1994" y="502"/>
                  </a:lnTo>
                  <a:lnTo>
                    <a:pt x="2007" y="528"/>
                  </a:lnTo>
                  <a:lnTo>
                    <a:pt x="2014" y="541"/>
                  </a:lnTo>
                  <a:lnTo>
                    <a:pt x="2020" y="554"/>
                  </a:lnTo>
                  <a:lnTo>
                    <a:pt x="2031" y="582"/>
                  </a:lnTo>
                  <a:lnTo>
                    <a:pt x="2040" y="608"/>
                  </a:lnTo>
                  <a:lnTo>
                    <a:pt x="2049" y="636"/>
                  </a:lnTo>
                  <a:lnTo>
                    <a:pt x="2056" y="662"/>
                  </a:lnTo>
                  <a:lnTo>
                    <a:pt x="2058" y="676"/>
                  </a:lnTo>
                  <a:lnTo>
                    <a:pt x="2062" y="689"/>
                  </a:lnTo>
                  <a:lnTo>
                    <a:pt x="2066" y="715"/>
                  </a:lnTo>
                  <a:lnTo>
                    <a:pt x="2069" y="742"/>
                  </a:lnTo>
                  <a:lnTo>
                    <a:pt x="2073" y="768"/>
                  </a:lnTo>
                  <a:lnTo>
                    <a:pt x="2074" y="793"/>
                  </a:lnTo>
                  <a:lnTo>
                    <a:pt x="2075" y="818"/>
                  </a:lnTo>
                  <a:lnTo>
                    <a:pt x="2075" y="842"/>
                  </a:lnTo>
                  <a:lnTo>
                    <a:pt x="2074" y="856"/>
                  </a:lnTo>
                  <a:lnTo>
                    <a:pt x="2074" y="866"/>
                  </a:lnTo>
                  <a:lnTo>
                    <a:pt x="2073" y="890"/>
                  </a:lnTo>
                  <a:lnTo>
                    <a:pt x="2070" y="913"/>
                  </a:lnTo>
                  <a:lnTo>
                    <a:pt x="2064" y="955"/>
                  </a:lnTo>
                  <a:lnTo>
                    <a:pt x="2060" y="976"/>
                  </a:lnTo>
                  <a:lnTo>
                    <a:pt x="2056" y="994"/>
                  </a:lnTo>
                  <a:lnTo>
                    <a:pt x="2051" y="1012"/>
                  </a:lnTo>
                  <a:lnTo>
                    <a:pt x="2046" y="1028"/>
                  </a:lnTo>
                  <a:lnTo>
                    <a:pt x="2036" y="1057"/>
                  </a:lnTo>
                  <a:lnTo>
                    <a:pt x="2031" y="1070"/>
                  </a:lnTo>
                  <a:lnTo>
                    <a:pt x="2025" y="1081"/>
                  </a:lnTo>
                  <a:lnTo>
                    <a:pt x="2013" y="1104"/>
                  </a:lnTo>
                  <a:lnTo>
                    <a:pt x="2000" y="1128"/>
                  </a:lnTo>
                  <a:lnTo>
                    <a:pt x="1986" y="1152"/>
                  </a:lnTo>
                  <a:lnTo>
                    <a:pt x="1972" y="1175"/>
                  </a:lnTo>
                  <a:lnTo>
                    <a:pt x="1964" y="1188"/>
                  </a:lnTo>
                  <a:lnTo>
                    <a:pt x="1956" y="1200"/>
                  </a:lnTo>
                  <a:lnTo>
                    <a:pt x="1941" y="1224"/>
                  </a:lnTo>
                  <a:lnTo>
                    <a:pt x="1908" y="1272"/>
                  </a:lnTo>
                  <a:lnTo>
                    <a:pt x="1874" y="1321"/>
                  </a:lnTo>
                  <a:lnTo>
                    <a:pt x="1838" y="1369"/>
                  </a:lnTo>
                  <a:lnTo>
                    <a:pt x="1803" y="1416"/>
                  </a:lnTo>
                  <a:lnTo>
                    <a:pt x="1767" y="1461"/>
                  </a:lnTo>
                  <a:lnTo>
                    <a:pt x="1732" y="1506"/>
                  </a:lnTo>
                  <a:lnTo>
                    <a:pt x="1698" y="1547"/>
                  </a:lnTo>
                  <a:lnTo>
                    <a:pt x="1636" y="1621"/>
                  </a:lnTo>
                  <a:lnTo>
                    <a:pt x="1584" y="1681"/>
                  </a:lnTo>
                  <a:lnTo>
                    <a:pt x="1550" y="1724"/>
                  </a:lnTo>
                  <a:lnTo>
                    <a:pt x="1524" y="1753"/>
                  </a:lnTo>
                  <a:lnTo>
                    <a:pt x="1496" y="1787"/>
                  </a:lnTo>
                  <a:lnTo>
                    <a:pt x="1425" y="1863"/>
                  </a:lnTo>
                  <a:lnTo>
                    <a:pt x="1346" y="1952"/>
                  </a:lnTo>
                  <a:lnTo>
                    <a:pt x="1305" y="1999"/>
                  </a:lnTo>
                  <a:lnTo>
                    <a:pt x="1264" y="2047"/>
                  </a:lnTo>
                  <a:lnTo>
                    <a:pt x="1224" y="2096"/>
                  </a:lnTo>
                  <a:lnTo>
                    <a:pt x="1205" y="2120"/>
                  </a:lnTo>
                  <a:lnTo>
                    <a:pt x="1186" y="2144"/>
                  </a:lnTo>
                  <a:lnTo>
                    <a:pt x="1150" y="2192"/>
                  </a:lnTo>
                  <a:lnTo>
                    <a:pt x="1134" y="2216"/>
                  </a:lnTo>
                  <a:lnTo>
                    <a:pt x="1119" y="2240"/>
                  </a:lnTo>
                  <a:lnTo>
                    <a:pt x="1103" y="2263"/>
                  </a:lnTo>
                  <a:lnTo>
                    <a:pt x="1090" y="2286"/>
                  </a:lnTo>
                  <a:lnTo>
                    <a:pt x="1078" y="2307"/>
                  </a:lnTo>
                  <a:lnTo>
                    <a:pt x="1067" y="2329"/>
                  </a:lnTo>
                  <a:lnTo>
                    <a:pt x="1058" y="2349"/>
                  </a:lnTo>
                  <a:lnTo>
                    <a:pt x="1049" y="2370"/>
                  </a:lnTo>
                  <a:lnTo>
                    <a:pt x="1043" y="2389"/>
                  </a:lnTo>
                  <a:lnTo>
                    <a:pt x="1038" y="2408"/>
                  </a:lnTo>
                  <a:lnTo>
                    <a:pt x="1036" y="2424"/>
                  </a:lnTo>
                  <a:lnTo>
                    <a:pt x="1034" y="2439"/>
                  </a:lnTo>
                  <a:lnTo>
                    <a:pt x="1032" y="2455"/>
                  </a:lnTo>
                  <a:lnTo>
                    <a:pt x="1030" y="2472"/>
                  </a:lnTo>
                  <a:lnTo>
                    <a:pt x="1030" y="2488"/>
                  </a:lnTo>
                  <a:lnTo>
                    <a:pt x="1029" y="2505"/>
                  </a:lnTo>
                  <a:lnTo>
                    <a:pt x="1029" y="2540"/>
                  </a:lnTo>
                  <a:lnTo>
                    <a:pt x="1029" y="2558"/>
                  </a:lnTo>
                  <a:lnTo>
                    <a:pt x="1030" y="2575"/>
                  </a:lnTo>
                  <a:lnTo>
                    <a:pt x="1032" y="2611"/>
                  </a:lnTo>
                  <a:lnTo>
                    <a:pt x="1035" y="2646"/>
                  </a:lnTo>
                  <a:lnTo>
                    <a:pt x="1040" y="2680"/>
                  </a:lnTo>
                  <a:lnTo>
                    <a:pt x="1049" y="2745"/>
                  </a:lnTo>
                  <a:lnTo>
                    <a:pt x="1060" y="2805"/>
                  </a:lnTo>
                  <a:lnTo>
                    <a:pt x="1065" y="2833"/>
                  </a:lnTo>
                  <a:lnTo>
                    <a:pt x="1071" y="2857"/>
                  </a:lnTo>
                  <a:lnTo>
                    <a:pt x="1079" y="2896"/>
                  </a:lnTo>
                  <a:lnTo>
                    <a:pt x="857" y="2896"/>
                  </a:lnTo>
                  <a:lnTo>
                    <a:pt x="846" y="2868"/>
                  </a:lnTo>
                  <a:lnTo>
                    <a:pt x="834" y="2836"/>
                  </a:lnTo>
                  <a:lnTo>
                    <a:pt x="824" y="2802"/>
                  </a:lnTo>
                  <a:lnTo>
                    <a:pt x="812" y="2764"/>
                  </a:lnTo>
                  <a:lnTo>
                    <a:pt x="800" y="2726"/>
                  </a:lnTo>
                  <a:lnTo>
                    <a:pt x="789" y="2685"/>
                  </a:lnTo>
                  <a:lnTo>
                    <a:pt x="778" y="2641"/>
                  </a:lnTo>
                  <a:lnTo>
                    <a:pt x="768" y="2596"/>
                  </a:lnTo>
                  <a:lnTo>
                    <a:pt x="765" y="2572"/>
                  </a:lnTo>
                  <a:lnTo>
                    <a:pt x="760" y="2548"/>
                  </a:lnTo>
                  <a:lnTo>
                    <a:pt x="758" y="2524"/>
                  </a:lnTo>
                  <a:lnTo>
                    <a:pt x="754" y="2500"/>
                  </a:lnTo>
                  <a:lnTo>
                    <a:pt x="752" y="2475"/>
                  </a:lnTo>
                  <a:lnTo>
                    <a:pt x="749" y="2449"/>
                  </a:lnTo>
                  <a:lnTo>
                    <a:pt x="748" y="2424"/>
                  </a:lnTo>
                  <a:lnTo>
                    <a:pt x="747" y="2397"/>
                  </a:lnTo>
                  <a:lnTo>
                    <a:pt x="746" y="2371"/>
                  </a:lnTo>
                  <a:lnTo>
                    <a:pt x="747" y="2344"/>
                  </a:lnTo>
                  <a:lnTo>
                    <a:pt x="747" y="2317"/>
                  </a:lnTo>
                  <a:lnTo>
                    <a:pt x="748" y="2289"/>
                  </a:lnTo>
                  <a:lnTo>
                    <a:pt x="750" y="2262"/>
                  </a:lnTo>
                  <a:lnTo>
                    <a:pt x="754" y="2234"/>
                  </a:lnTo>
                  <a:lnTo>
                    <a:pt x="758" y="2206"/>
                  </a:lnTo>
                  <a:lnTo>
                    <a:pt x="762" y="2178"/>
                  </a:lnTo>
                  <a:lnTo>
                    <a:pt x="766" y="2156"/>
                  </a:lnTo>
                  <a:lnTo>
                    <a:pt x="770" y="2145"/>
                  </a:lnTo>
                  <a:lnTo>
                    <a:pt x="772" y="2134"/>
                  </a:lnTo>
                  <a:lnTo>
                    <a:pt x="776" y="2124"/>
                  </a:lnTo>
                  <a:lnTo>
                    <a:pt x="779" y="2112"/>
                  </a:lnTo>
                  <a:lnTo>
                    <a:pt x="789" y="2089"/>
                  </a:lnTo>
                  <a:lnTo>
                    <a:pt x="798" y="2065"/>
                  </a:lnTo>
                  <a:lnTo>
                    <a:pt x="809" y="2041"/>
                  </a:lnTo>
                  <a:lnTo>
                    <a:pt x="821" y="2017"/>
                  </a:lnTo>
                  <a:lnTo>
                    <a:pt x="834" y="1993"/>
                  </a:lnTo>
                  <a:lnTo>
                    <a:pt x="849" y="1968"/>
                  </a:lnTo>
                  <a:lnTo>
                    <a:pt x="863" y="1944"/>
                  </a:lnTo>
                  <a:lnTo>
                    <a:pt x="878" y="1919"/>
                  </a:lnTo>
                  <a:lnTo>
                    <a:pt x="894" y="1895"/>
                  </a:lnTo>
                  <a:lnTo>
                    <a:pt x="910" y="1869"/>
                  </a:lnTo>
                  <a:lnTo>
                    <a:pt x="927" y="1845"/>
                  </a:lnTo>
                  <a:lnTo>
                    <a:pt x="944" y="1821"/>
                  </a:lnTo>
                  <a:lnTo>
                    <a:pt x="960" y="1797"/>
                  </a:lnTo>
                  <a:lnTo>
                    <a:pt x="995" y="1752"/>
                  </a:lnTo>
                  <a:lnTo>
                    <a:pt x="1029" y="1709"/>
                  </a:lnTo>
                  <a:lnTo>
                    <a:pt x="1061" y="1669"/>
                  </a:lnTo>
                  <a:lnTo>
                    <a:pt x="1091" y="1633"/>
                  </a:lnTo>
                  <a:lnTo>
                    <a:pt x="1118" y="1601"/>
                  </a:lnTo>
                  <a:lnTo>
                    <a:pt x="1142" y="1573"/>
                  </a:lnTo>
                  <a:lnTo>
                    <a:pt x="1174" y="1536"/>
                  </a:lnTo>
                  <a:lnTo>
                    <a:pt x="1196" y="1511"/>
                  </a:lnTo>
                  <a:lnTo>
                    <a:pt x="1222" y="1481"/>
                  </a:lnTo>
                  <a:lnTo>
                    <a:pt x="1282" y="1409"/>
                  </a:lnTo>
                  <a:lnTo>
                    <a:pt x="1352" y="1325"/>
                  </a:lnTo>
                  <a:lnTo>
                    <a:pt x="1427" y="1235"/>
                  </a:lnTo>
                  <a:lnTo>
                    <a:pt x="1503" y="1142"/>
                  </a:lnTo>
                  <a:lnTo>
                    <a:pt x="1574" y="1054"/>
                  </a:lnTo>
                  <a:lnTo>
                    <a:pt x="1638" y="973"/>
                  </a:lnTo>
                  <a:lnTo>
                    <a:pt x="1666" y="938"/>
                  </a:lnTo>
                  <a:lnTo>
                    <a:pt x="1690" y="907"/>
                  </a:lnTo>
                  <a:lnTo>
                    <a:pt x="1702" y="890"/>
                  </a:lnTo>
                  <a:lnTo>
                    <a:pt x="1714" y="875"/>
                  </a:lnTo>
                  <a:lnTo>
                    <a:pt x="1725" y="859"/>
                  </a:lnTo>
                  <a:lnTo>
                    <a:pt x="1734" y="844"/>
                  </a:lnTo>
                  <a:lnTo>
                    <a:pt x="1743" y="828"/>
                  </a:lnTo>
                  <a:lnTo>
                    <a:pt x="1751" y="814"/>
                  </a:lnTo>
                  <a:lnTo>
                    <a:pt x="1758" y="799"/>
                  </a:lnTo>
                  <a:lnTo>
                    <a:pt x="1766" y="785"/>
                  </a:lnTo>
                  <a:lnTo>
                    <a:pt x="1772" y="772"/>
                  </a:lnTo>
                  <a:lnTo>
                    <a:pt x="1776" y="757"/>
                  </a:lnTo>
                  <a:lnTo>
                    <a:pt x="1781" y="744"/>
                  </a:lnTo>
                  <a:lnTo>
                    <a:pt x="1785" y="731"/>
                  </a:lnTo>
                  <a:lnTo>
                    <a:pt x="1787" y="718"/>
                  </a:lnTo>
                  <a:lnTo>
                    <a:pt x="1790" y="704"/>
                  </a:lnTo>
                  <a:lnTo>
                    <a:pt x="1791" y="691"/>
                  </a:lnTo>
                  <a:lnTo>
                    <a:pt x="1792" y="679"/>
                  </a:lnTo>
                  <a:lnTo>
                    <a:pt x="1792" y="666"/>
                  </a:lnTo>
                  <a:lnTo>
                    <a:pt x="1792" y="654"/>
                  </a:lnTo>
                  <a:lnTo>
                    <a:pt x="1791" y="641"/>
                  </a:lnTo>
                  <a:lnTo>
                    <a:pt x="1790" y="629"/>
                  </a:lnTo>
                  <a:lnTo>
                    <a:pt x="1787" y="616"/>
                  </a:lnTo>
                  <a:lnTo>
                    <a:pt x="1784" y="604"/>
                  </a:lnTo>
                  <a:lnTo>
                    <a:pt x="1782" y="598"/>
                  </a:lnTo>
                  <a:lnTo>
                    <a:pt x="1780" y="592"/>
                  </a:lnTo>
                  <a:lnTo>
                    <a:pt x="1776" y="578"/>
                  </a:lnTo>
                  <a:lnTo>
                    <a:pt x="1767" y="554"/>
                  </a:lnTo>
                  <a:lnTo>
                    <a:pt x="1761" y="541"/>
                  </a:lnTo>
                  <a:lnTo>
                    <a:pt x="1755" y="529"/>
                  </a:lnTo>
                  <a:lnTo>
                    <a:pt x="1740" y="503"/>
                  </a:lnTo>
                  <a:lnTo>
                    <a:pt x="1725" y="476"/>
                  </a:lnTo>
                  <a:lnTo>
                    <a:pt x="1726" y="475"/>
                  </a:lnTo>
                  <a:lnTo>
                    <a:pt x="1731" y="472"/>
                  </a:lnTo>
                  <a:lnTo>
                    <a:pt x="1749" y="458"/>
                  </a:lnTo>
                  <a:lnTo>
                    <a:pt x="1800" y="415"/>
                  </a:lnTo>
                  <a:lnTo>
                    <a:pt x="1875" y="352"/>
                  </a:lnTo>
                  <a:close/>
                  <a:moveTo>
                    <a:pt x="1641" y="3193"/>
                  </a:moveTo>
                  <a:lnTo>
                    <a:pt x="1258" y="3193"/>
                  </a:lnTo>
                  <a:lnTo>
                    <a:pt x="1228" y="3103"/>
                  </a:lnTo>
                  <a:lnTo>
                    <a:pt x="1214" y="3056"/>
                  </a:lnTo>
                  <a:lnTo>
                    <a:pt x="1206" y="3032"/>
                  </a:lnTo>
                  <a:lnTo>
                    <a:pt x="1199" y="3008"/>
                  </a:lnTo>
                  <a:lnTo>
                    <a:pt x="1186" y="2959"/>
                  </a:lnTo>
                  <a:lnTo>
                    <a:pt x="1173" y="2909"/>
                  </a:lnTo>
                  <a:lnTo>
                    <a:pt x="1167" y="2884"/>
                  </a:lnTo>
                  <a:lnTo>
                    <a:pt x="1162" y="2859"/>
                  </a:lnTo>
                  <a:lnTo>
                    <a:pt x="1156" y="2834"/>
                  </a:lnTo>
                  <a:lnTo>
                    <a:pt x="1152" y="2809"/>
                  </a:lnTo>
                  <a:lnTo>
                    <a:pt x="1148" y="2784"/>
                  </a:lnTo>
                  <a:lnTo>
                    <a:pt x="1144" y="2758"/>
                  </a:lnTo>
                  <a:lnTo>
                    <a:pt x="1142" y="2733"/>
                  </a:lnTo>
                  <a:lnTo>
                    <a:pt x="1139" y="2708"/>
                  </a:lnTo>
                  <a:lnTo>
                    <a:pt x="1138" y="2683"/>
                  </a:lnTo>
                  <a:lnTo>
                    <a:pt x="1137" y="2658"/>
                  </a:lnTo>
                  <a:lnTo>
                    <a:pt x="1137" y="2634"/>
                  </a:lnTo>
                  <a:lnTo>
                    <a:pt x="1137" y="2608"/>
                  </a:lnTo>
                  <a:lnTo>
                    <a:pt x="1139" y="2584"/>
                  </a:lnTo>
                  <a:lnTo>
                    <a:pt x="1142" y="2559"/>
                  </a:lnTo>
                  <a:lnTo>
                    <a:pt x="1144" y="2535"/>
                  </a:lnTo>
                  <a:lnTo>
                    <a:pt x="1149" y="2511"/>
                  </a:lnTo>
                  <a:lnTo>
                    <a:pt x="1154" y="2488"/>
                  </a:lnTo>
                  <a:lnTo>
                    <a:pt x="1160" y="2464"/>
                  </a:lnTo>
                  <a:lnTo>
                    <a:pt x="1167" y="2442"/>
                  </a:lnTo>
                  <a:lnTo>
                    <a:pt x="1175" y="2419"/>
                  </a:lnTo>
                  <a:lnTo>
                    <a:pt x="1186" y="2395"/>
                  </a:lnTo>
                  <a:lnTo>
                    <a:pt x="1198" y="2370"/>
                  </a:lnTo>
                  <a:lnTo>
                    <a:pt x="1212" y="2343"/>
                  </a:lnTo>
                  <a:lnTo>
                    <a:pt x="1229" y="2318"/>
                  </a:lnTo>
                  <a:lnTo>
                    <a:pt x="1247" y="2290"/>
                  </a:lnTo>
                  <a:lnTo>
                    <a:pt x="1266" y="2264"/>
                  </a:lnTo>
                  <a:lnTo>
                    <a:pt x="1288" y="2235"/>
                  </a:lnTo>
                  <a:lnTo>
                    <a:pt x="1311" y="2208"/>
                  </a:lnTo>
                  <a:lnTo>
                    <a:pt x="1335" y="2179"/>
                  </a:lnTo>
                  <a:lnTo>
                    <a:pt x="1360" y="2150"/>
                  </a:lnTo>
                  <a:lnTo>
                    <a:pt x="1386" y="2120"/>
                  </a:lnTo>
                  <a:lnTo>
                    <a:pt x="1414" y="2090"/>
                  </a:lnTo>
                  <a:lnTo>
                    <a:pt x="1470" y="2030"/>
                  </a:lnTo>
                  <a:lnTo>
                    <a:pt x="1532" y="1969"/>
                  </a:lnTo>
                  <a:lnTo>
                    <a:pt x="1594" y="1907"/>
                  </a:lnTo>
                  <a:lnTo>
                    <a:pt x="1658" y="1844"/>
                  </a:lnTo>
                  <a:lnTo>
                    <a:pt x="1786" y="1718"/>
                  </a:lnTo>
                  <a:lnTo>
                    <a:pt x="1850" y="1656"/>
                  </a:lnTo>
                  <a:lnTo>
                    <a:pt x="1911" y="1593"/>
                  </a:lnTo>
                  <a:lnTo>
                    <a:pt x="1941" y="1562"/>
                  </a:lnTo>
                  <a:lnTo>
                    <a:pt x="1970" y="1532"/>
                  </a:lnTo>
                  <a:lnTo>
                    <a:pt x="1998" y="1501"/>
                  </a:lnTo>
                  <a:lnTo>
                    <a:pt x="2026" y="1471"/>
                  </a:lnTo>
                  <a:lnTo>
                    <a:pt x="2054" y="1436"/>
                  </a:lnTo>
                  <a:lnTo>
                    <a:pt x="2079" y="1401"/>
                  </a:lnTo>
                  <a:lnTo>
                    <a:pt x="2091" y="1386"/>
                  </a:lnTo>
                  <a:lnTo>
                    <a:pt x="2102" y="1369"/>
                  </a:lnTo>
                  <a:lnTo>
                    <a:pt x="2112" y="1353"/>
                  </a:lnTo>
                  <a:lnTo>
                    <a:pt x="2123" y="1338"/>
                  </a:lnTo>
                  <a:lnTo>
                    <a:pt x="2141" y="1308"/>
                  </a:lnTo>
                  <a:lnTo>
                    <a:pt x="2156" y="1278"/>
                  </a:lnTo>
                  <a:lnTo>
                    <a:pt x="2169" y="1249"/>
                  </a:lnTo>
                  <a:lnTo>
                    <a:pt x="2174" y="1235"/>
                  </a:lnTo>
                  <a:lnTo>
                    <a:pt x="2178" y="1220"/>
                  </a:lnTo>
                  <a:lnTo>
                    <a:pt x="2182" y="1206"/>
                  </a:lnTo>
                  <a:lnTo>
                    <a:pt x="2186" y="1193"/>
                  </a:lnTo>
                  <a:lnTo>
                    <a:pt x="2187" y="1178"/>
                  </a:lnTo>
                  <a:lnTo>
                    <a:pt x="2189" y="1164"/>
                  </a:lnTo>
                  <a:lnTo>
                    <a:pt x="2189" y="1151"/>
                  </a:lnTo>
                  <a:lnTo>
                    <a:pt x="2189" y="1136"/>
                  </a:lnTo>
                  <a:lnTo>
                    <a:pt x="2189" y="1122"/>
                  </a:lnTo>
                  <a:lnTo>
                    <a:pt x="2187" y="1108"/>
                  </a:lnTo>
                  <a:lnTo>
                    <a:pt x="2184" y="1093"/>
                  </a:lnTo>
                  <a:lnTo>
                    <a:pt x="2182" y="1079"/>
                  </a:lnTo>
                  <a:lnTo>
                    <a:pt x="2177" y="1064"/>
                  </a:lnTo>
                  <a:lnTo>
                    <a:pt x="2172" y="1050"/>
                  </a:lnTo>
                  <a:lnTo>
                    <a:pt x="2168" y="1036"/>
                  </a:lnTo>
                  <a:lnTo>
                    <a:pt x="2160" y="1020"/>
                  </a:lnTo>
                  <a:lnTo>
                    <a:pt x="2153" y="1006"/>
                  </a:lnTo>
                  <a:lnTo>
                    <a:pt x="2145" y="990"/>
                  </a:lnTo>
                  <a:lnTo>
                    <a:pt x="2297" y="864"/>
                  </a:lnTo>
                  <a:lnTo>
                    <a:pt x="2312" y="877"/>
                  </a:lnTo>
                  <a:lnTo>
                    <a:pt x="2327" y="893"/>
                  </a:lnTo>
                  <a:lnTo>
                    <a:pt x="2342" y="908"/>
                  </a:lnTo>
                  <a:lnTo>
                    <a:pt x="2355" y="926"/>
                  </a:lnTo>
                  <a:lnTo>
                    <a:pt x="2369" y="944"/>
                  </a:lnTo>
                  <a:lnTo>
                    <a:pt x="2382" y="964"/>
                  </a:lnTo>
                  <a:lnTo>
                    <a:pt x="2394" y="984"/>
                  </a:lnTo>
                  <a:lnTo>
                    <a:pt x="2406" y="1006"/>
                  </a:lnTo>
                  <a:lnTo>
                    <a:pt x="2417" y="1028"/>
                  </a:lnTo>
                  <a:lnTo>
                    <a:pt x="2428" y="1051"/>
                  </a:lnTo>
                  <a:lnTo>
                    <a:pt x="2439" y="1074"/>
                  </a:lnTo>
                  <a:lnTo>
                    <a:pt x="2447" y="1098"/>
                  </a:lnTo>
                  <a:lnTo>
                    <a:pt x="2456" y="1123"/>
                  </a:lnTo>
                  <a:lnTo>
                    <a:pt x="2464" y="1148"/>
                  </a:lnTo>
                  <a:lnTo>
                    <a:pt x="2470" y="1174"/>
                  </a:lnTo>
                  <a:lnTo>
                    <a:pt x="2476" y="1200"/>
                  </a:lnTo>
                  <a:lnTo>
                    <a:pt x="2481" y="1225"/>
                  </a:lnTo>
                  <a:lnTo>
                    <a:pt x="2482" y="1238"/>
                  </a:lnTo>
                  <a:lnTo>
                    <a:pt x="2484" y="1251"/>
                  </a:lnTo>
                  <a:lnTo>
                    <a:pt x="2487" y="1278"/>
                  </a:lnTo>
                  <a:lnTo>
                    <a:pt x="2488" y="1304"/>
                  </a:lnTo>
                  <a:lnTo>
                    <a:pt x="2488" y="1331"/>
                  </a:lnTo>
                  <a:lnTo>
                    <a:pt x="2488" y="1357"/>
                  </a:lnTo>
                  <a:lnTo>
                    <a:pt x="2486" y="1383"/>
                  </a:lnTo>
                  <a:lnTo>
                    <a:pt x="2482" y="1410"/>
                  </a:lnTo>
                  <a:lnTo>
                    <a:pt x="2477" y="1435"/>
                  </a:lnTo>
                  <a:lnTo>
                    <a:pt x="2471" y="1461"/>
                  </a:lnTo>
                  <a:lnTo>
                    <a:pt x="2466" y="1473"/>
                  </a:lnTo>
                  <a:lnTo>
                    <a:pt x="2463" y="1485"/>
                  </a:lnTo>
                  <a:lnTo>
                    <a:pt x="2458" y="1499"/>
                  </a:lnTo>
                  <a:lnTo>
                    <a:pt x="2453" y="1511"/>
                  </a:lnTo>
                  <a:lnTo>
                    <a:pt x="2442" y="1535"/>
                  </a:lnTo>
                  <a:lnTo>
                    <a:pt x="2430" y="1557"/>
                  </a:lnTo>
                  <a:lnTo>
                    <a:pt x="2423" y="1569"/>
                  </a:lnTo>
                  <a:lnTo>
                    <a:pt x="2416" y="1580"/>
                  </a:lnTo>
                  <a:lnTo>
                    <a:pt x="2400" y="1602"/>
                  </a:lnTo>
                  <a:lnTo>
                    <a:pt x="2361" y="1653"/>
                  </a:lnTo>
                  <a:lnTo>
                    <a:pt x="2320" y="1703"/>
                  </a:lnTo>
                  <a:lnTo>
                    <a:pt x="2277" y="1752"/>
                  </a:lnTo>
                  <a:lnTo>
                    <a:pt x="2256" y="1777"/>
                  </a:lnTo>
                  <a:lnTo>
                    <a:pt x="2234" y="1801"/>
                  </a:lnTo>
                  <a:lnTo>
                    <a:pt x="2189" y="1851"/>
                  </a:lnTo>
                  <a:lnTo>
                    <a:pt x="2141" y="1903"/>
                  </a:lnTo>
                  <a:lnTo>
                    <a:pt x="2039" y="2013"/>
                  </a:lnTo>
                  <a:lnTo>
                    <a:pt x="1988" y="2069"/>
                  </a:lnTo>
                  <a:lnTo>
                    <a:pt x="1934" y="2124"/>
                  </a:lnTo>
                  <a:lnTo>
                    <a:pt x="1824" y="2236"/>
                  </a:lnTo>
                  <a:lnTo>
                    <a:pt x="1766" y="2298"/>
                  </a:lnTo>
                  <a:lnTo>
                    <a:pt x="1704" y="2362"/>
                  </a:lnTo>
                  <a:lnTo>
                    <a:pt x="1673" y="2397"/>
                  </a:lnTo>
                  <a:lnTo>
                    <a:pt x="1641" y="2433"/>
                  </a:lnTo>
                  <a:lnTo>
                    <a:pt x="1607" y="2472"/>
                  </a:lnTo>
                  <a:lnTo>
                    <a:pt x="1571" y="2511"/>
                  </a:lnTo>
                  <a:lnTo>
                    <a:pt x="1565" y="2520"/>
                  </a:lnTo>
                  <a:lnTo>
                    <a:pt x="1559" y="2527"/>
                  </a:lnTo>
                  <a:lnTo>
                    <a:pt x="1548" y="2545"/>
                  </a:lnTo>
                  <a:lnTo>
                    <a:pt x="1544" y="2553"/>
                  </a:lnTo>
                  <a:lnTo>
                    <a:pt x="1539" y="2562"/>
                  </a:lnTo>
                  <a:lnTo>
                    <a:pt x="1530" y="2581"/>
                  </a:lnTo>
                  <a:lnTo>
                    <a:pt x="1528" y="2590"/>
                  </a:lnTo>
                  <a:lnTo>
                    <a:pt x="1524" y="2600"/>
                  </a:lnTo>
                  <a:lnTo>
                    <a:pt x="1522" y="2610"/>
                  </a:lnTo>
                  <a:lnTo>
                    <a:pt x="1520" y="2620"/>
                  </a:lnTo>
                  <a:lnTo>
                    <a:pt x="1516" y="2641"/>
                  </a:lnTo>
                  <a:lnTo>
                    <a:pt x="1515" y="2652"/>
                  </a:lnTo>
                  <a:lnTo>
                    <a:pt x="1514" y="2662"/>
                  </a:lnTo>
                  <a:lnTo>
                    <a:pt x="1514" y="2684"/>
                  </a:lnTo>
                  <a:lnTo>
                    <a:pt x="1514" y="2707"/>
                  </a:lnTo>
                  <a:lnTo>
                    <a:pt x="1514" y="2730"/>
                  </a:lnTo>
                  <a:lnTo>
                    <a:pt x="1516" y="2752"/>
                  </a:lnTo>
                  <a:lnTo>
                    <a:pt x="1520" y="2775"/>
                  </a:lnTo>
                  <a:lnTo>
                    <a:pt x="1523" y="2799"/>
                  </a:lnTo>
                  <a:lnTo>
                    <a:pt x="1527" y="2822"/>
                  </a:lnTo>
                  <a:lnTo>
                    <a:pt x="1533" y="2846"/>
                  </a:lnTo>
                  <a:lnTo>
                    <a:pt x="1538" y="2870"/>
                  </a:lnTo>
                  <a:lnTo>
                    <a:pt x="1545" y="2894"/>
                  </a:lnTo>
                  <a:lnTo>
                    <a:pt x="1558" y="2941"/>
                  </a:lnTo>
                  <a:lnTo>
                    <a:pt x="1572" y="2987"/>
                  </a:lnTo>
                  <a:lnTo>
                    <a:pt x="1588" y="3033"/>
                  </a:lnTo>
                  <a:lnTo>
                    <a:pt x="1617" y="3118"/>
                  </a:lnTo>
                  <a:lnTo>
                    <a:pt x="1630" y="3157"/>
                  </a:lnTo>
                  <a:lnTo>
                    <a:pt x="1641" y="3193"/>
                  </a:lnTo>
                  <a:close/>
                  <a:moveTo>
                    <a:pt x="2080" y="3193"/>
                  </a:moveTo>
                  <a:lnTo>
                    <a:pt x="1755" y="3193"/>
                  </a:lnTo>
                  <a:lnTo>
                    <a:pt x="1749" y="3171"/>
                  </a:lnTo>
                  <a:lnTo>
                    <a:pt x="1743" y="3148"/>
                  </a:lnTo>
                  <a:lnTo>
                    <a:pt x="1730" y="3104"/>
                  </a:lnTo>
                  <a:lnTo>
                    <a:pt x="1702" y="3015"/>
                  </a:lnTo>
                  <a:lnTo>
                    <a:pt x="1688" y="2971"/>
                  </a:lnTo>
                  <a:lnTo>
                    <a:pt x="1676" y="2926"/>
                  </a:lnTo>
                  <a:lnTo>
                    <a:pt x="1670" y="2904"/>
                  </a:lnTo>
                  <a:lnTo>
                    <a:pt x="1665" y="2881"/>
                  </a:lnTo>
                  <a:lnTo>
                    <a:pt x="1660" y="2859"/>
                  </a:lnTo>
                  <a:lnTo>
                    <a:pt x="1656" y="2836"/>
                  </a:lnTo>
                  <a:lnTo>
                    <a:pt x="1653" y="2810"/>
                  </a:lnTo>
                  <a:lnTo>
                    <a:pt x="1649" y="2785"/>
                  </a:lnTo>
                  <a:lnTo>
                    <a:pt x="1648" y="2761"/>
                  </a:lnTo>
                  <a:lnTo>
                    <a:pt x="1647" y="2738"/>
                  </a:lnTo>
                  <a:lnTo>
                    <a:pt x="1647" y="2716"/>
                  </a:lnTo>
                  <a:lnTo>
                    <a:pt x="1648" y="2696"/>
                  </a:lnTo>
                  <a:lnTo>
                    <a:pt x="1650" y="2676"/>
                  </a:lnTo>
                  <a:lnTo>
                    <a:pt x="1654" y="2655"/>
                  </a:lnTo>
                  <a:lnTo>
                    <a:pt x="1656" y="2646"/>
                  </a:lnTo>
                  <a:lnTo>
                    <a:pt x="1660" y="2636"/>
                  </a:lnTo>
                  <a:lnTo>
                    <a:pt x="1667" y="2618"/>
                  </a:lnTo>
                  <a:lnTo>
                    <a:pt x="1671" y="2608"/>
                  </a:lnTo>
                  <a:lnTo>
                    <a:pt x="1676" y="2599"/>
                  </a:lnTo>
                  <a:lnTo>
                    <a:pt x="1686" y="2581"/>
                  </a:lnTo>
                  <a:lnTo>
                    <a:pt x="1698" y="2562"/>
                  </a:lnTo>
                  <a:lnTo>
                    <a:pt x="1713" y="2542"/>
                  </a:lnTo>
                  <a:lnTo>
                    <a:pt x="1728" y="2523"/>
                  </a:lnTo>
                  <a:lnTo>
                    <a:pt x="1748" y="2504"/>
                  </a:lnTo>
                  <a:lnTo>
                    <a:pt x="1762" y="2490"/>
                  </a:lnTo>
                  <a:lnTo>
                    <a:pt x="1778" y="2474"/>
                  </a:lnTo>
                  <a:lnTo>
                    <a:pt x="1812" y="2443"/>
                  </a:lnTo>
                  <a:lnTo>
                    <a:pt x="1850" y="2410"/>
                  </a:lnTo>
                  <a:lnTo>
                    <a:pt x="1892" y="2377"/>
                  </a:lnTo>
                  <a:lnTo>
                    <a:pt x="1935" y="2342"/>
                  </a:lnTo>
                  <a:lnTo>
                    <a:pt x="1979" y="2306"/>
                  </a:lnTo>
                  <a:lnTo>
                    <a:pt x="2070" y="2235"/>
                  </a:lnTo>
                  <a:lnTo>
                    <a:pt x="2159" y="2166"/>
                  </a:lnTo>
                  <a:lnTo>
                    <a:pt x="2200" y="2132"/>
                  </a:lnTo>
                  <a:lnTo>
                    <a:pt x="2238" y="2101"/>
                  </a:lnTo>
                  <a:lnTo>
                    <a:pt x="2273" y="2071"/>
                  </a:lnTo>
                  <a:lnTo>
                    <a:pt x="2303" y="2043"/>
                  </a:lnTo>
                  <a:lnTo>
                    <a:pt x="2330" y="2018"/>
                  </a:lnTo>
                  <a:lnTo>
                    <a:pt x="2339" y="2006"/>
                  </a:lnTo>
                  <a:lnTo>
                    <a:pt x="2349" y="1995"/>
                  </a:lnTo>
                  <a:lnTo>
                    <a:pt x="2355" y="1986"/>
                  </a:lnTo>
                  <a:lnTo>
                    <a:pt x="2362" y="1976"/>
                  </a:lnTo>
                  <a:lnTo>
                    <a:pt x="2367" y="1968"/>
                  </a:lnTo>
                  <a:lnTo>
                    <a:pt x="2372" y="1958"/>
                  </a:lnTo>
                  <a:lnTo>
                    <a:pt x="2376" y="1949"/>
                  </a:lnTo>
                  <a:lnTo>
                    <a:pt x="2380" y="1939"/>
                  </a:lnTo>
                  <a:lnTo>
                    <a:pt x="2382" y="1929"/>
                  </a:lnTo>
                  <a:lnTo>
                    <a:pt x="2385" y="1920"/>
                  </a:lnTo>
                  <a:lnTo>
                    <a:pt x="2387" y="1910"/>
                  </a:lnTo>
                  <a:lnTo>
                    <a:pt x="2390" y="1901"/>
                  </a:lnTo>
                  <a:lnTo>
                    <a:pt x="2392" y="1883"/>
                  </a:lnTo>
                  <a:lnTo>
                    <a:pt x="2392" y="1865"/>
                  </a:lnTo>
                  <a:lnTo>
                    <a:pt x="2392" y="1848"/>
                  </a:lnTo>
                  <a:lnTo>
                    <a:pt x="2391" y="1832"/>
                  </a:lnTo>
                  <a:lnTo>
                    <a:pt x="2390" y="1818"/>
                  </a:lnTo>
                  <a:lnTo>
                    <a:pt x="2387" y="1805"/>
                  </a:lnTo>
                  <a:lnTo>
                    <a:pt x="2385" y="1794"/>
                  </a:lnTo>
                  <a:lnTo>
                    <a:pt x="2381" y="1778"/>
                  </a:lnTo>
                  <a:lnTo>
                    <a:pt x="2379" y="1773"/>
                  </a:lnTo>
                  <a:lnTo>
                    <a:pt x="2454" y="1711"/>
                  </a:lnTo>
                  <a:lnTo>
                    <a:pt x="2529" y="1649"/>
                  </a:lnTo>
                  <a:lnTo>
                    <a:pt x="2546" y="1669"/>
                  </a:lnTo>
                  <a:lnTo>
                    <a:pt x="2553" y="1679"/>
                  </a:lnTo>
                  <a:lnTo>
                    <a:pt x="2561" y="1689"/>
                  </a:lnTo>
                  <a:lnTo>
                    <a:pt x="2574" y="1711"/>
                  </a:lnTo>
                  <a:lnTo>
                    <a:pt x="2582" y="1722"/>
                  </a:lnTo>
                  <a:lnTo>
                    <a:pt x="2588" y="1733"/>
                  </a:lnTo>
                  <a:lnTo>
                    <a:pt x="2600" y="1755"/>
                  </a:lnTo>
                  <a:lnTo>
                    <a:pt x="2609" y="1778"/>
                  </a:lnTo>
                  <a:lnTo>
                    <a:pt x="2619" y="1801"/>
                  </a:lnTo>
                  <a:lnTo>
                    <a:pt x="2626" y="1824"/>
                  </a:lnTo>
                  <a:lnTo>
                    <a:pt x="2633" y="1847"/>
                  </a:lnTo>
                  <a:lnTo>
                    <a:pt x="2638" y="1871"/>
                  </a:lnTo>
                  <a:lnTo>
                    <a:pt x="2643" y="1893"/>
                  </a:lnTo>
                  <a:lnTo>
                    <a:pt x="2645" y="1917"/>
                  </a:lnTo>
                  <a:lnTo>
                    <a:pt x="2648" y="1940"/>
                  </a:lnTo>
                  <a:lnTo>
                    <a:pt x="2649" y="1963"/>
                  </a:lnTo>
                  <a:lnTo>
                    <a:pt x="2649" y="1986"/>
                  </a:lnTo>
                  <a:lnTo>
                    <a:pt x="2649" y="2009"/>
                  </a:lnTo>
                  <a:lnTo>
                    <a:pt x="2646" y="2031"/>
                  </a:lnTo>
                  <a:lnTo>
                    <a:pt x="2644" y="2053"/>
                  </a:lnTo>
                  <a:lnTo>
                    <a:pt x="2640" y="2075"/>
                  </a:lnTo>
                  <a:lnTo>
                    <a:pt x="2636" y="2096"/>
                  </a:lnTo>
                  <a:lnTo>
                    <a:pt x="2631" y="2116"/>
                  </a:lnTo>
                  <a:lnTo>
                    <a:pt x="2625" y="2137"/>
                  </a:lnTo>
                  <a:lnTo>
                    <a:pt x="2618" y="2157"/>
                  </a:lnTo>
                  <a:lnTo>
                    <a:pt x="2609" y="2175"/>
                  </a:lnTo>
                  <a:lnTo>
                    <a:pt x="2601" y="2194"/>
                  </a:lnTo>
                  <a:lnTo>
                    <a:pt x="2592" y="2211"/>
                  </a:lnTo>
                  <a:lnTo>
                    <a:pt x="2583" y="2228"/>
                  </a:lnTo>
                  <a:lnTo>
                    <a:pt x="2572" y="2244"/>
                  </a:lnTo>
                  <a:lnTo>
                    <a:pt x="2561" y="2258"/>
                  </a:lnTo>
                  <a:lnTo>
                    <a:pt x="2549" y="2272"/>
                  </a:lnTo>
                  <a:lnTo>
                    <a:pt x="2537" y="2284"/>
                  </a:lnTo>
                  <a:lnTo>
                    <a:pt x="2530" y="2290"/>
                  </a:lnTo>
                  <a:lnTo>
                    <a:pt x="2524" y="2296"/>
                  </a:lnTo>
                  <a:lnTo>
                    <a:pt x="2429" y="2377"/>
                  </a:lnTo>
                  <a:lnTo>
                    <a:pt x="2309" y="2480"/>
                  </a:lnTo>
                  <a:lnTo>
                    <a:pt x="2277" y="2508"/>
                  </a:lnTo>
                  <a:lnTo>
                    <a:pt x="2244" y="2536"/>
                  </a:lnTo>
                  <a:lnTo>
                    <a:pt x="2181" y="2594"/>
                  </a:lnTo>
                  <a:lnTo>
                    <a:pt x="2150" y="2623"/>
                  </a:lnTo>
                  <a:lnTo>
                    <a:pt x="2120" y="2650"/>
                  </a:lnTo>
                  <a:lnTo>
                    <a:pt x="2090" y="2679"/>
                  </a:lnTo>
                  <a:lnTo>
                    <a:pt x="2062" y="2706"/>
                  </a:lnTo>
                  <a:lnTo>
                    <a:pt x="2037" y="2732"/>
                  </a:lnTo>
                  <a:lnTo>
                    <a:pt x="2026" y="2744"/>
                  </a:lnTo>
                  <a:lnTo>
                    <a:pt x="2018" y="2755"/>
                  </a:lnTo>
                  <a:lnTo>
                    <a:pt x="2009" y="2764"/>
                  </a:lnTo>
                  <a:lnTo>
                    <a:pt x="2003" y="2774"/>
                  </a:lnTo>
                  <a:lnTo>
                    <a:pt x="1998" y="2784"/>
                  </a:lnTo>
                  <a:lnTo>
                    <a:pt x="1995" y="2793"/>
                  </a:lnTo>
                  <a:lnTo>
                    <a:pt x="1994" y="2798"/>
                  </a:lnTo>
                  <a:lnTo>
                    <a:pt x="1994" y="2803"/>
                  </a:lnTo>
                  <a:lnTo>
                    <a:pt x="1992" y="2814"/>
                  </a:lnTo>
                  <a:lnTo>
                    <a:pt x="1992" y="2827"/>
                  </a:lnTo>
                  <a:lnTo>
                    <a:pt x="1994" y="2840"/>
                  </a:lnTo>
                  <a:lnTo>
                    <a:pt x="1995" y="2854"/>
                  </a:lnTo>
                  <a:lnTo>
                    <a:pt x="1998" y="2872"/>
                  </a:lnTo>
                  <a:lnTo>
                    <a:pt x="2007" y="2912"/>
                  </a:lnTo>
                  <a:lnTo>
                    <a:pt x="2025" y="2986"/>
                  </a:lnTo>
                  <a:lnTo>
                    <a:pt x="2044" y="3063"/>
                  </a:lnTo>
                  <a:lnTo>
                    <a:pt x="2063" y="3134"/>
                  </a:lnTo>
                  <a:lnTo>
                    <a:pt x="2080" y="3193"/>
                  </a:lnTo>
                  <a:close/>
                  <a:moveTo>
                    <a:pt x="657" y="2306"/>
                  </a:moveTo>
                  <a:lnTo>
                    <a:pt x="641" y="2282"/>
                  </a:lnTo>
                  <a:lnTo>
                    <a:pt x="626" y="2259"/>
                  </a:lnTo>
                  <a:lnTo>
                    <a:pt x="612" y="2235"/>
                  </a:lnTo>
                  <a:lnTo>
                    <a:pt x="599" y="2211"/>
                  </a:lnTo>
                  <a:lnTo>
                    <a:pt x="587" y="2187"/>
                  </a:lnTo>
                  <a:lnTo>
                    <a:pt x="576" y="2163"/>
                  </a:lnTo>
                  <a:lnTo>
                    <a:pt x="567" y="2138"/>
                  </a:lnTo>
                  <a:lnTo>
                    <a:pt x="557" y="2114"/>
                  </a:lnTo>
                  <a:lnTo>
                    <a:pt x="549" y="2089"/>
                  </a:lnTo>
                  <a:lnTo>
                    <a:pt x="542" y="2064"/>
                  </a:lnTo>
                  <a:lnTo>
                    <a:pt x="536" y="2037"/>
                  </a:lnTo>
                  <a:lnTo>
                    <a:pt x="533" y="2024"/>
                  </a:lnTo>
                  <a:lnTo>
                    <a:pt x="531" y="2011"/>
                  </a:lnTo>
                  <a:lnTo>
                    <a:pt x="526" y="1983"/>
                  </a:lnTo>
                  <a:lnTo>
                    <a:pt x="521" y="1956"/>
                  </a:lnTo>
                  <a:lnTo>
                    <a:pt x="519" y="1926"/>
                  </a:lnTo>
                  <a:lnTo>
                    <a:pt x="516" y="1897"/>
                  </a:lnTo>
                  <a:lnTo>
                    <a:pt x="515" y="1880"/>
                  </a:lnTo>
                  <a:lnTo>
                    <a:pt x="515" y="1863"/>
                  </a:lnTo>
                  <a:lnTo>
                    <a:pt x="515" y="1847"/>
                  </a:lnTo>
                  <a:lnTo>
                    <a:pt x="515" y="1830"/>
                  </a:lnTo>
                  <a:lnTo>
                    <a:pt x="516" y="1813"/>
                  </a:lnTo>
                  <a:lnTo>
                    <a:pt x="518" y="1796"/>
                  </a:lnTo>
                  <a:lnTo>
                    <a:pt x="521" y="1764"/>
                  </a:lnTo>
                  <a:lnTo>
                    <a:pt x="526" y="1731"/>
                  </a:lnTo>
                  <a:lnTo>
                    <a:pt x="532" y="1699"/>
                  </a:lnTo>
                  <a:lnTo>
                    <a:pt x="539" y="1668"/>
                  </a:lnTo>
                  <a:lnTo>
                    <a:pt x="548" y="1637"/>
                  </a:lnTo>
                  <a:lnTo>
                    <a:pt x="557" y="1605"/>
                  </a:lnTo>
                  <a:lnTo>
                    <a:pt x="568" y="1574"/>
                  </a:lnTo>
                  <a:lnTo>
                    <a:pt x="580" y="1543"/>
                  </a:lnTo>
                  <a:lnTo>
                    <a:pt x="593" y="1513"/>
                  </a:lnTo>
                  <a:lnTo>
                    <a:pt x="608" y="1483"/>
                  </a:lnTo>
                  <a:lnTo>
                    <a:pt x="622" y="1453"/>
                  </a:lnTo>
                  <a:lnTo>
                    <a:pt x="638" y="1423"/>
                  </a:lnTo>
                  <a:lnTo>
                    <a:pt x="654" y="1394"/>
                  </a:lnTo>
                  <a:lnTo>
                    <a:pt x="671" y="1364"/>
                  </a:lnTo>
                  <a:lnTo>
                    <a:pt x="689" y="1335"/>
                  </a:lnTo>
                  <a:lnTo>
                    <a:pt x="707" y="1305"/>
                  </a:lnTo>
                  <a:lnTo>
                    <a:pt x="726" y="1277"/>
                  </a:lnTo>
                  <a:lnTo>
                    <a:pt x="766" y="1219"/>
                  </a:lnTo>
                  <a:lnTo>
                    <a:pt x="806" y="1163"/>
                  </a:lnTo>
                  <a:lnTo>
                    <a:pt x="848" y="1105"/>
                  </a:lnTo>
                  <a:lnTo>
                    <a:pt x="888" y="1049"/>
                  </a:lnTo>
                  <a:lnTo>
                    <a:pt x="930" y="991"/>
                  </a:lnTo>
                  <a:lnTo>
                    <a:pt x="971" y="935"/>
                  </a:lnTo>
                  <a:lnTo>
                    <a:pt x="1107" y="745"/>
                  </a:lnTo>
                  <a:lnTo>
                    <a:pt x="1168" y="658"/>
                  </a:lnTo>
                  <a:lnTo>
                    <a:pt x="1223" y="576"/>
                  </a:lnTo>
                  <a:lnTo>
                    <a:pt x="1248" y="538"/>
                  </a:lnTo>
                  <a:lnTo>
                    <a:pt x="1271" y="502"/>
                  </a:lnTo>
                  <a:lnTo>
                    <a:pt x="1292" y="468"/>
                  </a:lnTo>
                  <a:lnTo>
                    <a:pt x="1310" y="437"/>
                  </a:lnTo>
                  <a:lnTo>
                    <a:pt x="1325" y="408"/>
                  </a:lnTo>
                  <a:lnTo>
                    <a:pt x="1337" y="382"/>
                  </a:lnTo>
                  <a:lnTo>
                    <a:pt x="1342" y="370"/>
                  </a:lnTo>
                  <a:lnTo>
                    <a:pt x="1347" y="358"/>
                  </a:lnTo>
                  <a:lnTo>
                    <a:pt x="1350" y="347"/>
                  </a:lnTo>
                  <a:lnTo>
                    <a:pt x="1353" y="337"/>
                  </a:lnTo>
                  <a:lnTo>
                    <a:pt x="1355" y="323"/>
                  </a:lnTo>
                  <a:lnTo>
                    <a:pt x="1356" y="309"/>
                  </a:lnTo>
                  <a:lnTo>
                    <a:pt x="1356" y="294"/>
                  </a:lnTo>
                  <a:lnTo>
                    <a:pt x="1356" y="280"/>
                  </a:lnTo>
                  <a:lnTo>
                    <a:pt x="1355" y="265"/>
                  </a:lnTo>
                  <a:lnTo>
                    <a:pt x="1353" y="252"/>
                  </a:lnTo>
                  <a:lnTo>
                    <a:pt x="1350" y="238"/>
                  </a:lnTo>
                  <a:lnTo>
                    <a:pt x="1347" y="223"/>
                  </a:lnTo>
                  <a:lnTo>
                    <a:pt x="1344" y="210"/>
                  </a:lnTo>
                  <a:lnTo>
                    <a:pt x="1340" y="197"/>
                  </a:lnTo>
                  <a:lnTo>
                    <a:pt x="1331" y="172"/>
                  </a:lnTo>
                  <a:lnTo>
                    <a:pt x="1322" y="149"/>
                  </a:lnTo>
                  <a:lnTo>
                    <a:pt x="1313" y="129"/>
                  </a:lnTo>
                  <a:lnTo>
                    <a:pt x="1384" y="69"/>
                  </a:lnTo>
                  <a:lnTo>
                    <a:pt x="1436" y="25"/>
                  </a:lnTo>
                  <a:lnTo>
                    <a:pt x="1455" y="10"/>
                  </a:lnTo>
                  <a:lnTo>
                    <a:pt x="1467" y="0"/>
                  </a:lnTo>
                  <a:lnTo>
                    <a:pt x="1485" y="18"/>
                  </a:lnTo>
                  <a:lnTo>
                    <a:pt x="1502" y="36"/>
                  </a:lnTo>
                  <a:lnTo>
                    <a:pt x="1517" y="54"/>
                  </a:lnTo>
                  <a:lnTo>
                    <a:pt x="1533" y="73"/>
                  </a:lnTo>
                  <a:lnTo>
                    <a:pt x="1540" y="83"/>
                  </a:lnTo>
                  <a:lnTo>
                    <a:pt x="1546" y="93"/>
                  </a:lnTo>
                  <a:lnTo>
                    <a:pt x="1559" y="113"/>
                  </a:lnTo>
                  <a:lnTo>
                    <a:pt x="1571" y="133"/>
                  </a:lnTo>
                  <a:lnTo>
                    <a:pt x="1582" y="154"/>
                  </a:lnTo>
                  <a:lnTo>
                    <a:pt x="1592" y="174"/>
                  </a:lnTo>
                  <a:lnTo>
                    <a:pt x="1601" y="196"/>
                  </a:lnTo>
                  <a:lnTo>
                    <a:pt x="1608" y="217"/>
                  </a:lnTo>
                  <a:lnTo>
                    <a:pt x="1616" y="239"/>
                  </a:lnTo>
                  <a:lnTo>
                    <a:pt x="1622" y="262"/>
                  </a:lnTo>
                  <a:lnTo>
                    <a:pt x="1628" y="283"/>
                  </a:lnTo>
                  <a:lnTo>
                    <a:pt x="1631" y="306"/>
                  </a:lnTo>
                  <a:lnTo>
                    <a:pt x="1635" y="329"/>
                  </a:lnTo>
                  <a:lnTo>
                    <a:pt x="1637" y="351"/>
                  </a:lnTo>
                  <a:lnTo>
                    <a:pt x="1638" y="373"/>
                  </a:lnTo>
                  <a:lnTo>
                    <a:pt x="1640" y="396"/>
                  </a:lnTo>
                  <a:lnTo>
                    <a:pt x="1640" y="419"/>
                  </a:lnTo>
                  <a:lnTo>
                    <a:pt x="1638" y="442"/>
                  </a:lnTo>
                  <a:lnTo>
                    <a:pt x="1636" y="464"/>
                  </a:lnTo>
                  <a:lnTo>
                    <a:pt x="1634" y="486"/>
                  </a:lnTo>
                  <a:lnTo>
                    <a:pt x="1630" y="509"/>
                  </a:lnTo>
                  <a:lnTo>
                    <a:pt x="1626" y="530"/>
                  </a:lnTo>
                  <a:lnTo>
                    <a:pt x="1622" y="553"/>
                  </a:lnTo>
                  <a:lnTo>
                    <a:pt x="1616" y="575"/>
                  </a:lnTo>
                  <a:lnTo>
                    <a:pt x="1610" y="596"/>
                  </a:lnTo>
                  <a:lnTo>
                    <a:pt x="1602" y="617"/>
                  </a:lnTo>
                  <a:lnTo>
                    <a:pt x="1594" y="638"/>
                  </a:lnTo>
                  <a:lnTo>
                    <a:pt x="1586" y="659"/>
                  </a:lnTo>
                  <a:lnTo>
                    <a:pt x="1577" y="679"/>
                  </a:lnTo>
                  <a:lnTo>
                    <a:pt x="1566" y="702"/>
                  </a:lnTo>
                  <a:lnTo>
                    <a:pt x="1554" y="725"/>
                  </a:lnTo>
                  <a:lnTo>
                    <a:pt x="1541" y="748"/>
                  </a:lnTo>
                  <a:lnTo>
                    <a:pt x="1528" y="770"/>
                  </a:lnTo>
                  <a:lnTo>
                    <a:pt x="1515" y="793"/>
                  </a:lnTo>
                  <a:lnTo>
                    <a:pt x="1500" y="817"/>
                  </a:lnTo>
                  <a:lnTo>
                    <a:pt x="1469" y="865"/>
                  </a:lnTo>
                  <a:lnTo>
                    <a:pt x="1437" y="913"/>
                  </a:lnTo>
                  <a:lnTo>
                    <a:pt x="1402" y="962"/>
                  </a:lnTo>
                  <a:lnTo>
                    <a:pt x="1366" y="1012"/>
                  </a:lnTo>
                  <a:lnTo>
                    <a:pt x="1328" y="1061"/>
                  </a:lnTo>
                  <a:lnTo>
                    <a:pt x="1250" y="1163"/>
                  </a:lnTo>
                  <a:lnTo>
                    <a:pt x="1168" y="1265"/>
                  </a:lnTo>
                  <a:lnTo>
                    <a:pt x="1086" y="1369"/>
                  </a:lnTo>
                  <a:lnTo>
                    <a:pt x="1047" y="1422"/>
                  </a:lnTo>
                  <a:lnTo>
                    <a:pt x="1007" y="1475"/>
                  </a:lnTo>
                  <a:lnTo>
                    <a:pt x="968" y="1527"/>
                  </a:lnTo>
                  <a:lnTo>
                    <a:pt x="930" y="1580"/>
                  </a:lnTo>
                  <a:lnTo>
                    <a:pt x="893" y="1633"/>
                  </a:lnTo>
                  <a:lnTo>
                    <a:pt x="858" y="1686"/>
                  </a:lnTo>
                  <a:lnTo>
                    <a:pt x="826" y="1739"/>
                  </a:lnTo>
                  <a:lnTo>
                    <a:pt x="810" y="1765"/>
                  </a:lnTo>
                  <a:lnTo>
                    <a:pt x="795" y="1791"/>
                  </a:lnTo>
                  <a:lnTo>
                    <a:pt x="780" y="1818"/>
                  </a:lnTo>
                  <a:lnTo>
                    <a:pt x="766" y="1844"/>
                  </a:lnTo>
                  <a:lnTo>
                    <a:pt x="753" y="1871"/>
                  </a:lnTo>
                  <a:lnTo>
                    <a:pt x="741" y="1897"/>
                  </a:lnTo>
                  <a:lnTo>
                    <a:pt x="729" y="1923"/>
                  </a:lnTo>
                  <a:lnTo>
                    <a:pt x="718" y="1950"/>
                  </a:lnTo>
                  <a:lnTo>
                    <a:pt x="707" y="1975"/>
                  </a:lnTo>
                  <a:lnTo>
                    <a:pt x="698" y="2001"/>
                  </a:lnTo>
                  <a:lnTo>
                    <a:pt x="689" y="2028"/>
                  </a:lnTo>
                  <a:lnTo>
                    <a:pt x="681" y="2053"/>
                  </a:lnTo>
                  <a:lnTo>
                    <a:pt x="674" y="2079"/>
                  </a:lnTo>
                  <a:lnTo>
                    <a:pt x="668" y="2104"/>
                  </a:lnTo>
                  <a:lnTo>
                    <a:pt x="663" y="2130"/>
                  </a:lnTo>
                  <a:lnTo>
                    <a:pt x="659" y="2156"/>
                  </a:lnTo>
                  <a:lnTo>
                    <a:pt x="656" y="2181"/>
                  </a:lnTo>
                  <a:lnTo>
                    <a:pt x="653" y="2206"/>
                  </a:lnTo>
                  <a:lnTo>
                    <a:pt x="653" y="2232"/>
                  </a:lnTo>
                  <a:lnTo>
                    <a:pt x="653" y="2257"/>
                  </a:lnTo>
                  <a:lnTo>
                    <a:pt x="654" y="2282"/>
                  </a:lnTo>
                  <a:lnTo>
                    <a:pt x="657" y="2306"/>
                  </a:lnTo>
                  <a:close/>
                  <a:moveTo>
                    <a:pt x="1857" y="7179"/>
                  </a:moveTo>
                  <a:lnTo>
                    <a:pt x="1308" y="7179"/>
                  </a:lnTo>
                  <a:lnTo>
                    <a:pt x="1308" y="6458"/>
                  </a:lnTo>
                  <a:lnTo>
                    <a:pt x="1308" y="5737"/>
                  </a:lnTo>
                  <a:lnTo>
                    <a:pt x="1308" y="5016"/>
                  </a:lnTo>
                  <a:lnTo>
                    <a:pt x="1308" y="4296"/>
                  </a:lnTo>
                  <a:lnTo>
                    <a:pt x="1316" y="4299"/>
                  </a:lnTo>
                  <a:lnTo>
                    <a:pt x="1354" y="4308"/>
                  </a:lnTo>
                  <a:lnTo>
                    <a:pt x="1390" y="4318"/>
                  </a:lnTo>
                  <a:lnTo>
                    <a:pt x="1425" y="4326"/>
                  </a:lnTo>
                  <a:lnTo>
                    <a:pt x="1458" y="4332"/>
                  </a:lnTo>
                  <a:lnTo>
                    <a:pt x="1491" y="4337"/>
                  </a:lnTo>
                  <a:lnTo>
                    <a:pt x="1506" y="4340"/>
                  </a:lnTo>
                  <a:lnTo>
                    <a:pt x="1522" y="4342"/>
                  </a:lnTo>
                  <a:lnTo>
                    <a:pt x="1552" y="4344"/>
                  </a:lnTo>
                  <a:lnTo>
                    <a:pt x="1582" y="4346"/>
                  </a:lnTo>
                  <a:lnTo>
                    <a:pt x="1613" y="4346"/>
                  </a:lnTo>
                  <a:lnTo>
                    <a:pt x="1643" y="4343"/>
                  </a:lnTo>
                  <a:lnTo>
                    <a:pt x="1674" y="4340"/>
                  </a:lnTo>
                  <a:lnTo>
                    <a:pt x="1707" y="4335"/>
                  </a:lnTo>
                  <a:lnTo>
                    <a:pt x="1722" y="4332"/>
                  </a:lnTo>
                  <a:lnTo>
                    <a:pt x="1739" y="4329"/>
                  </a:lnTo>
                  <a:lnTo>
                    <a:pt x="1774" y="4320"/>
                  </a:lnTo>
                  <a:lnTo>
                    <a:pt x="1811" y="4311"/>
                  </a:lnTo>
                  <a:lnTo>
                    <a:pt x="1850" y="4299"/>
                  </a:lnTo>
                  <a:lnTo>
                    <a:pt x="1857" y="4296"/>
                  </a:lnTo>
                  <a:lnTo>
                    <a:pt x="1857" y="5016"/>
                  </a:lnTo>
                  <a:lnTo>
                    <a:pt x="1857" y="5737"/>
                  </a:lnTo>
                  <a:lnTo>
                    <a:pt x="1857" y="6458"/>
                  </a:lnTo>
                  <a:lnTo>
                    <a:pt x="1857" y="7179"/>
                  </a:lnTo>
                  <a:close/>
                  <a:moveTo>
                    <a:pt x="1582" y="4163"/>
                  </a:moveTo>
                  <a:lnTo>
                    <a:pt x="1548" y="4163"/>
                  </a:lnTo>
                  <a:lnTo>
                    <a:pt x="1515" y="4162"/>
                  </a:lnTo>
                  <a:lnTo>
                    <a:pt x="1482" y="4161"/>
                  </a:lnTo>
                  <a:lnTo>
                    <a:pt x="1449" y="4158"/>
                  </a:lnTo>
                  <a:lnTo>
                    <a:pt x="1416" y="4156"/>
                  </a:lnTo>
                  <a:lnTo>
                    <a:pt x="1384" y="4152"/>
                  </a:lnTo>
                  <a:lnTo>
                    <a:pt x="1352" y="4149"/>
                  </a:lnTo>
                  <a:lnTo>
                    <a:pt x="1320" y="4144"/>
                  </a:lnTo>
                  <a:lnTo>
                    <a:pt x="1288" y="4139"/>
                  </a:lnTo>
                  <a:lnTo>
                    <a:pt x="1257" y="4134"/>
                  </a:lnTo>
                  <a:lnTo>
                    <a:pt x="1226" y="4128"/>
                  </a:lnTo>
                  <a:lnTo>
                    <a:pt x="1194" y="4121"/>
                  </a:lnTo>
                  <a:lnTo>
                    <a:pt x="1163" y="4114"/>
                  </a:lnTo>
                  <a:lnTo>
                    <a:pt x="1133" y="4107"/>
                  </a:lnTo>
                  <a:lnTo>
                    <a:pt x="1103" y="4098"/>
                  </a:lnTo>
                  <a:lnTo>
                    <a:pt x="1073" y="4090"/>
                  </a:lnTo>
                  <a:lnTo>
                    <a:pt x="1043" y="4082"/>
                  </a:lnTo>
                  <a:lnTo>
                    <a:pt x="1014" y="4072"/>
                  </a:lnTo>
                  <a:lnTo>
                    <a:pt x="984" y="4062"/>
                  </a:lnTo>
                  <a:lnTo>
                    <a:pt x="956" y="4052"/>
                  </a:lnTo>
                  <a:lnTo>
                    <a:pt x="899" y="4030"/>
                  </a:lnTo>
                  <a:lnTo>
                    <a:pt x="870" y="4018"/>
                  </a:lnTo>
                  <a:lnTo>
                    <a:pt x="843" y="4006"/>
                  </a:lnTo>
                  <a:lnTo>
                    <a:pt x="815" y="3993"/>
                  </a:lnTo>
                  <a:lnTo>
                    <a:pt x="789" y="3981"/>
                  </a:lnTo>
                  <a:lnTo>
                    <a:pt x="735" y="3953"/>
                  </a:lnTo>
                  <a:lnTo>
                    <a:pt x="683" y="3926"/>
                  </a:lnTo>
                  <a:lnTo>
                    <a:pt x="657" y="3911"/>
                  </a:lnTo>
                  <a:lnTo>
                    <a:pt x="632" y="3896"/>
                  </a:lnTo>
                  <a:lnTo>
                    <a:pt x="582" y="3866"/>
                  </a:lnTo>
                  <a:lnTo>
                    <a:pt x="557" y="3849"/>
                  </a:lnTo>
                  <a:lnTo>
                    <a:pt x="533" y="3833"/>
                  </a:lnTo>
                  <a:lnTo>
                    <a:pt x="510" y="3816"/>
                  </a:lnTo>
                  <a:lnTo>
                    <a:pt x="486" y="3800"/>
                  </a:lnTo>
                  <a:lnTo>
                    <a:pt x="464" y="3783"/>
                  </a:lnTo>
                  <a:lnTo>
                    <a:pt x="441" y="3766"/>
                  </a:lnTo>
                  <a:lnTo>
                    <a:pt x="396" y="3730"/>
                  </a:lnTo>
                  <a:lnTo>
                    <a:pt x="353" y="3694"/>
                  </a:lnTo>
                  <a:lnTo>
                    <a:pt x="312" y="3657"/>
                  </a:lnTo>
                  <a:lnTo>
                    <a:pt x="292" y="3639"/>
                  </a:lnTo>
                  <a:lnTo>
                    <a:pt x="272" y="3620"/>
                  </a:lnTo>
                  <a:lnTo>
                    <a:pt x="252" y="3601"/>
                  </a:lnTo>
                  <a:lnTo>
                    <a:pt x="233" y="3581"/>
                  </a:lnTo>
                  <a:lnTo>
                    <a:pt x="196" y="3542"/>
                  </a:lnTo>
                  <a:lnTo>
                    <a:pt x="161" y="3503"/>
                  </a:lnTo>
                  <a:lnTo>
                    <a:pt x="143" y="3483"/>
                  </a:lnTo>
                  <a:lnTo>
                    <a:pt x="126" y="3463"/>
                  </a:lnTo>
                  <a:lnTo>
                    <a:pt x="94" y="3423"/>
                  </a:lnTo>
                  <a:lnTo>
                    <a:pt x="63" y="3382"/>
                  </a:lnTo>
                  <a:lnTo>
                    <a:pt x="34" y="3341"/>
                  </a:lnTo>
                  <a:lnTo>
                    <a:pt x="20" y="3321"/>
                  </a:lnTo>
                  <a:lnTo>
                    <a:pt x="6" y="3301"/>
                  </a:lnTo>
                  <a:lnTo>
                    <a:pt x="0" y="3291"/>
                  </a:lnTo>
                  <a:lnTo>
                    <a:pt x="791" y="3291"/>
                  </a:lnTo>
                  <a:lnTo>
                    <a:pt x="1582" y="3291"/>
                  </a:lnTo>
                  <a:lnTo>
                    <a:pt x="2373" y="3291"/>
                  </a:lnTo>
                  <a:lnTo>
                    <a:pt x="3164" y="3291"/>
                  </a:lnTo>
                  <a:lnTo>
                    <a:pt x="3158" y="3299"/>
                  </a:lnTo>
                  <a:lnTo>
                    <a:pt x="3125" y="3350"/>
                  </a:lnTo>
                  <a:lnTo>
                    <a:pt x="3092" y="3399"/>
                  </a:lnTo>
                  <a:lnTo>
                    <a:pt x="3074" y="3423"/>
                  </a:lnTo>
                  <a:lnTo>
                    <a:pt x="3056" y="3447"/>
                  </a:lnTo>
                  <a:lnTo>
                    <a:pt x="3020" y="3493"/>
                  </a:lnTo>
                  <a:lnTo>
                    <a:pt x="3000" y="3515"/>
                  </a:lnTo>
                  <a:lnTo>
                    <a:pt x="2981" y="3538"/>
                  </a:lnTo>
                  <a:lnTo>
                    <a:pt x="2943" y="3581"/>
                  </a:lnTo>
                  <a:lnTo>
                    <a:pt x="2922" y="3603"/>
                  </a:lnTo>
                  <a:lnTo>
                    <a:pt x="2902" y="3623"/>
                  </a:lnTo>
                  <a:lnTo>
                    <a:pt x="2882" y="3644"/>
                  </a:lnTo>
                  <a:lnTo>
                    <a:pt x="2861" y="3664"/>
                  </a:lnTo>
                  <a:lnTo>
                    <a:pt x="2818" y="3704"/>
                  </a:lnTo>
                  <a:lnTo>
                    <a:pt x="2796" y="3722"/>
                  </a:lnTo>
                  <a:lnTo>
                    <a:pt x="2774" y="3741"/>
                  </a:lnTo>
                  <a:lnTo>
                    <a:pt x="2752" y="3759"/>
                  </a:lnTo>
                  <a:lnTo>
                    <a:pt x="2729" y="3777"/>
                  </a:lnTo>
                  <a:lnTo>
                    <a:pt x="2684" y="3812"/>
                  </a:lnTo>
                  <a:lnTo>
                    <a:pt x="2660" y="3828"/>
                  </a:lnTo>
                  <a:lnTo>
                    <a:pt x="2637" y="3845"/>
                  </a:lnTo>
                  <a:lnTo>
                    <a:pt x="2588" y="3876"/>
                  </a:lnTo>
                  <a:lnTo>
                    <a:pt x="2564" y="3892"/>
                  </a:lnTo>
                  <a:lnTo>
                    <a:pt x="2540" y="3906"/>
                  </a:lnTo>
                  <a:lnTo>
                    <a:pt x="2514" y="3921"/>
                  </a:lnTo>
                  <a:lnTo>
                    <a:pt x="2489" y="3935"/>
                  </a:lnTo>
                  <a:lnTo>
                    <a:pt x="2464" y="3950"/>
                  </a:lnTo>
                  <a:lnTo>
                    <a:pt x="2439" y="3963"/>
                  </a:lnTo>
                  <a:lnTo>
                    <a:pt x="2386" y="3988"/>
                  </a:lnTo>
                  <a:lnTo>
                    <a:pt x="2361" y="4000"/>
                  </a:lnTo>
                  <a:lnTo>
                    <a:pt x="2333" y="4012"/>
                  </a:lnTo>
                  <a:lnTo>
                    <a:pt x="2280" y="4034"/>
                  </a:lnTo>
                  <a:lnTo>
                    <a:pt x="2253" y="4044"/>
                  </a:lnTo>
                  <a:lnTo>
                    <a:pt x="2226" y="4054"/>
                  </a:lnTo>
                  <a:lnTo>
                    <a:pt x="2199" y="4064"/>
                  </a:lnTo>
                  <a:lnTo>
                    <a:pt x="2171" y="4073"/>
                  </a:lnTo>
                  <a:lnTo>
                    <a:pt x="2115" y="4090"/>
                  </a:lnTo>
                  <a:lnTo>
                    <a:pt x="2087" y="4097"/>
                  </a:lnTo>
                  <a:lnTo>
                    <a:pt x="2058" y="4106"/>
                  </a:lnTo>
                  <a:lnTo>
                    <a:pt x="2030" y="4112"/>
                  </a:lnTo>
                  <a:lnTo>
                    <a:pt x="2001" y="4119"/>
                  </a:lnTo>
                  <a:lnTo>
                    <a:pt x="1943" y="4131"/>
                  </a:lnTo>
                  <a:lnTo>
                    <a:pt x="1884" y="4140"/>
                  </a:lnTo>
                  <a:lnTo>
                    <a:pt x="1824" y="4149"/>
                  </a:lnTo>
                  <a:lnTo>
                    <a:pt x="1766" y="4155"/>
                  </a:lnTo>
                  <a:lnTo>
                    <a:pt x="1704" y="4160"/>
                  </a:lnTo>
                  <a:lnTo>
                    <a:pt x="1674" y="4162"/>
                  </a:lnTo>
                  <a:lnTo>
                    <a:pt x="1643" y="4163"/>
                  </a:lnTo>
                  <a:lnTo>
                    <a:pt x="1582" y="4163"/>
                  </a:lnTo>
                  <a:close/>
                </a:path>
              </a:pathLst>
            </a:custGeom>
            <a:grpFill/>
            <a:ln w="6350">
              <a:noFill/>
              <a:round/>
              <a:headEnd/>
              <a:tailEnd/>
            </a:ln>
          </p:spPr>
          <p:txBody>
            <a:bodyPr vert="horz" wrap="square" lIns="91440" tIns="45720" rIns="91440" bIns="45720" numCol="1" anchor="t" anchorCtr="0" compatLnSpc="1">
              <a:prstTxWarp prst="textNoShape">
                <a:avLst/>
              </a:prstTxWarp>
            </a:bodyPr>
            <a:lstStyle/>
            <a:p>
              <a:endParaRPr lang="fi-FI">
                <a:solidFill>
                  <a:schemeClr val="accent1"/>
                </a:solidFill>
              </a:endParaRPr>
            </a:p>
          </p:txBody>
        </p:sp>
        <p:sp>
          <p:nvSpPr>
            <p:cNvPr id="10" name="Freeform 7"/>
            <p:cNvSpPr>
              <a:spLocks noEditPoints="1"/>
            </p:cNvSpPr>
            <p:nvPr userDrawn="1"/>
          </p:nvSpPr>
          <p:spPr bwMode="auto">
            <a:xfrm>
              <a:off x="3613150" y="3232150"/>
              <a:ext cx="5405437" cy="485775"/>
            </a:xfrm>
            <a:custGeom>
              <a:avLst/>
              <a:gdLst>
                <a:gd name="T0" fmla="*/ 13472 w 13623"/>
                <a:gd name="T1" fmla="*/ 815 h 1226"/>
                <a:gd name="T2" fmla="*/ 13021 w 13623"/>
                <a:gd name="T3" fmla="*/ 303 h 1226"/>
                <a:gd name="T4" fmla="*/ 12990 w 13623"/>
                <a:gd name="T5" fmla="*/ 261 h 1226"/>
                <a:gd name="T6" fmla="*/ 13616 w 13623"/>
                <a:gd name="T7" fmla="*/ 682 h 1226"/>
                <a:gd name="T8" fmla="*/ 12888 w 13623"/>
                <a:gd name="T9" fmla="*/ 907 h 1226"/>
                <a:gd name="T10" fmla="*/ 230 w 13623"/>
                <a:gd name="T11" fmla="*/ 1058 h 1226"/>
                <a:gd name="T12" fmla="*/ 144 w 13623"/>
                <a:gd name="T13" fmla="*/ 1089 h 1226"/>
                <a:gd name="T14" fmla="*/ 669 w 13623"/>
                <a:gd name="T15" fmla="*/ 372 h 1226"/>
                <a:gd name="T16" fmla="*/ 855 w 13623"/>
                <a:gd name="T17" fmla="*/ 965 h 1226"/>
                <a:gd name="T18" fmla="*/ 436 w 13623"/>
                <a:gd name="T19" fmla="*/ 278 h 1226"/>
                <a:gd name="T20" fmla="*/ 1379 w 13623"/>
                <a:gd name="T21" fmla="*/ 343 h 1226"/>
                <a:gd name="T22" fmla="*/ 1597 w 13623"/>
                <a:gd name="T23" fmla="*/ 974 h 1226"/>
                <a:gd name="T24" fmla="*/ 2685 w 13623"/>
                <a:gd name="T25" fmla="*/ 1006 h 1226"/>
                <a:gd name="T26" fmla="*/ 1853 w 13623"/>
                <a:gd name="T27" fmla="*/ 1011 h 1226"/>
                <a:gd name="T28" fmla="*/ 2183 w 13623"/>
                <a:gd name="T29" fmla="*/ 28 h 1226"/>
                <a:gd name="T30" fmla="*/ 2380 w 13623"/>
                <a:gd name="T31" fmla="*/ 4 h 1226"/>
                <a:gd name="T32" fmla="*/ 2827 w 13623"/>
                <a:gd name="T33" fmla="*/ 935 h 1226"/>
                <a:gd name="T34" fmla="*/ 3124 w 13623"/>
                <a:gd name="T35" fmla="*/ 682 h 1226"/>
                <a:gd name="T36" fmla="*/ 2863 w 13623"/>
                <a:gd name="T37" fmla="*/ 246 h 1226"/>
                <a:gd name="T38" fmla="*/ 3018 w 13623"/>
                <a:gd name="T39" fmla="*/ 255 h 1226"/>
                <a:gd name="T40" fmla="*/ 3180 w 13623"/>
                <a:gd name="T41" fmla="*/ 586 h 1226"/>
                <a:gd name="T42" fmla="*/ 2868 w 13623"/>
                <a:gd name="T43" fmla="*/ 1022 h 1226"/>
                <a:gd name="T44" fmla="*/ 3993 w 13623"/>
                <a:gd name="T45" fmla="*/ 278 h 1226"/>
                <a:gd name="T46" fmla="*/ 3660 w 13623"/>
                <a:gd name="T47" fmla="*/ 1006 h 1226"/>
                <a:gd name="T48" fmla="*/ 3496 w 13623"/>
                <a:gd name="T49" fmla="*/ 229 h 1226"/>
                <a:gd name="T50" fmla="*/ 4541 w 13623"/>
                <a:gd name="T51" fmla="*/ 621 h 1226"/>
                <a:gd name="T52" fmla="*/ 4678 w 13623"/>
                <a:gd name="T53" fmla="*/ 975 h 1226"/>
                <a:gd name="T54" fmla="*/ 5068 w 13623"/>
                <a:gd name="T55" fmla="*/ 229 h 1226"/>
                <a:gd name="T56" fmla="*/ 5532 w 13623"/>
                <a:gd name="T57" fmla="*/ 813 h 1226"/>
                <a:gd name="T58" fmla="*/ 4957 w 13623"/>
                <a:gd name="T59" fmla="*/ 262 h 1226"/>
                <a:gd name="T60" fmla="*/ 6431 w 13623"/>
                <a:gd name="T61" fmla="*/ 1006 h 1226"/>
                <a:gd name="T62" fmla="*/ 5600 w 13623"/>
                <a:gd name="T63" fmla="*/ 1011 h 1226"/>
                <a:gd name="T64" fmla="*/ 5929 w 13623"/>
                <a:gd name="T65" fmla="*/ 28 h 1226"/>
                <a:gd name="T66" fmla="*/ 6126 w 13623"/>
                <a:gd name="T67" fmla="*/ 4 h 1226"/>
                <a:gd name="T68" fmla="*/ 6570 w 13623"/>
                <a:gd name="T69" fmla="*/ 964 h 1226"/>
                <a:gd name="T70" fmla="*/ 7206 w 13623"/>
                <a:gd name="T71" fmla="*/ 297 h 1226"/>
                <a:gd name="T72" fmla="*/ 7132 w 13623"/>
                <a:gd name="T73" fmla="*/ 961 h 1226"/>
                <a:gd name="T74" fmla="*/ 7961 w 13623"/>
                <a:gd name="T75" fmla="*/ 372 h 1226"/>
                <a:gd name="T76" fmla="*/ 8147 w 13623"/>
                <a:gd name="T77" fmla="*/ 965 h 1226"/>
                <a:gd name="T78" fmla="*/ 7728 w 13623"/>
                <a:gd name="T79" fmla="*/ 278 h 1226"/>
                <a:gd name="T80" fmla="*/ 9042 w 13623"/>
                <a:gd name="T81" fmla="*/ 875 h 1226"/>
                <a:gd name="T82" fmla="*/ 8557 w 13623"/>
                <a:gd name="T83" fmla="*/ 277 h 1226"/>
                <a:gd name="T84" fmla="*/ 9387 w 13623"/>
                <a:gd name="T85" fmla="*/ 959 h 1226"/>
                <a:gd name="T86" fmla="*/ 9237 w 13623"/>
                <a:gd name="T87" fmla="*/ 266 h 1226"/>
                <a:gd name="T88" fmla="*/ 9915 w 13623"/>
                <a:gd name="T89" fmla="*/ 211 h 1226"/>
                <a:gd name="T90" fmla="*/ 10274 w 13623"/>
                <a:gd name="T91" fmla="*/ 885 h 1226"/>
                <a:gd name="T92" fmla="*/ 9546 w 13623"/>
                <a:gd name="T93" fmla="*/ 693 h 1226"/>
                <a:gd name="T94" fmla="*/ 10183 w 13623"/>
                <a:gd name="T95" fmla="*/ 887 h 1226"/>
                <a:gd name="T96" fmla="*/ 9823 w 13623"/>
                <a:gd name="T97" fmla="*/ 277 h 1226"/>
                <a:gd name="T98" fmla="*/ 11042 w 13623"/>
                <a:gd name="T99" fmla="*/ 321 h 1226"/>
                <a:gd name="T100" fmla="*/ 10866 w 13623"/>
                <a:gd name="T101" fmla="*/ 582 h 1226"/>
                <a:gd name="T102" fmla="*/ 10647 w 13623"/>
                <a:gd name="T103" fmla="*/ 490 h 1226"/>
                <a:gd name="T104" fmla="*/ 10539 w 13623"/>
                <a:gd name="T105" fmla="*/ 330 h 1226"/>
                <a:gd name="T106" fmla="*/ 11333 w 13623"/>
                <a:gd name="T107" fmla="*/ 854 h 1226"/>
                <a:gd name="T108" fmla="*/ 11222 w 13623"/>
                <a:gd name="T109" fmla="*/ 301 h 1226"/>
                <a:gd name="T110" fmla="*/ 11865 w 13623"/>
                <a:gd name="T111" fmla="*/ 941 h 1226"/>
                <a:gd name="T112" fmla="*/ 11547 w 13623"/>
                <a:gd name="T113" fmla="*/ 560 h 1226"/>
                <a:gd name="T114" fmla="*/ 11936 w 13623"/>
                <a:gd name="T115" fmla="*/ 235 h 1226"/>
                <a:gd name="T116" fmla="*/ 11612 w 13623"/>
                <a:gd name="T117" fmla="*/ 375 h 1226"/>
                <a:gd name="T118" fmla="*/ 12032 w 13623"/>
                <a:gd name="T119" fmla="*/ 808 h 1226"/>
                <a:gd name="T120" fmla="*/ 12733 w 13623"/>
                <a:gd name="T121" fmla="*/ 225 h 1226"/>
                <a:gd name="T122" fmla="*/ 12522 w 13623"/>
                <a:gd name="T123" fmla="*/ 973 h 1226"/>
                <a:gd name="T124" fmla="*/ 12096 w 13623"/>
                <a:gd name="T125" fmla="*/ 408 h 1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3623" h="1226">
                  <a:moveTo>
                    <a:pt x="12901" y="589"/>
                  </a:moveTo>
                  <a:lnTo>
                    <a:pt x="12902" y="623"/>
                  </a:lnTo>
                  <a:lnTo>
                    <a:pt x="12907" y="658"/>
                  </a:lnTo>
                  <a:lnTo>
                    <a:pt x="12913" y="695"/>
                  </a:lnTo>
                  <a:lnTo>
                    <a:pt x="12922" y="734"/>
                  </a:lnTo>
                  <a:lnTo>
                    <a:pt x="12934" y="771"/>
                  </a:lnTo>
                  <a:lnTo>
                    <a:pt x="12950" y="806"/>
                  </a:lnTo>
                  <a:lnTo>
                    <a:pt x="12968" y="838"/>
                  </a:lnTo>
                  <a:lnTo>
                    <a:pt x="12988" y="867"/>
                  </a:lnTo>
                  <a:lnTo>
                    <a:pt x="13010" y="893"/>
                  </a:lnTo>
                  <a:lnTo>
                    <a:pt x="13035" y="916"/>
                  </a:lnTo>
                  <a:lnTo>
                    <a:pt x="13060" y="934"/>
                  </a:lnTo>
                  <a:lnTo>
                    <a:pt x="13088" y="950"/>
                  </a:lnTo>
                  <a:lnTo>
                    <a:pt x="13118" y="962"/>
                  </a:lnTo>
                  <a:lnTo>
                    <a:pt x="13149" y="970"/>
                  </a:lnTo>
                  <a:lnTo>
                    <a:pt x="13182" y="975"/>
                  </a:lnTo>
                  <a:lnTo>
                    <a:pt x="13218" y="977"/>
                  </a:lnTo>
                  <a:lnTo>
                    <a:pt x="13260" y="975"/>
                  </a:lnTo>
                  <a:lnTo>
                    <a:pt x="13298" y="968"/>
                  </a:lnTo>
                  <a:lnTo>
                    <a:pt x="13335" y="955"/>
                  </a:lnTo>
                  <a:lnTo>
                    <a:pt x="13370" y="938"/>
                  </a:lnTo>
                  <a:lnTo>
                    <a:pt x="13387" y="927"/>
                  </a:lnTo>
                  <a:lnTo>
                    <a:pt x="13401" y="915"/>
                  </a:lnTo>
                  <a:lnTo>
                    <a:pt x="13429" y="887"/>
                  </a:lnTo>
                  <a:lnTo>
                    <a:pt x="13453" y="855"/>
                  </a:lnTo>
                  <a:lnTo>
                    <a:pt x="13472" y="815"/>
                  </a:lnTo>
                  <a:lnTo>
                    <a:pt x="13488" y="773"/>
                  </a:lnTo>
                  <a:lnTo>
                    <a:pt x="13494" y="751"/>
                  </a:lnTo>
                  <a:lnTo>
                    <a:pt x="13498" y="728"/>
                  </a:lnTo>
                  <a:lnTo>
                    <a:pt x="13504" y="681"/>
                  </a:lnTo>
                  <a:lnTo>
                    <a:pt x="13507" y="631"/>
                  </a:lnTo>
                  <a:lnTo>
                    <a:pt x="13504" y="576"/>
                  </a:lnTo>
                  <a:lnTo>
                    <a:pt x="13501" y="549"/>
                  </a:lnTo>
                  <a:lnTo>
                    <a:pt x="13497" y="524"/>
                  </a:lnTo>
                  <a:lnTo>
                    <a:pt x="13484" y="475"/>
                  </a:lnTo>
                  <a:lnTo>
                    <a:pt x="13467" y="428"/>
                  </a:lnTo>
                  <a:lnTo>
                    <a:pt x="13444" y="386"/>
                  </a:lnTo>
                  <a:lnTo>
                    <a:pt x="13432" y="368"/>
                  </a:lnTo>
                  <a:lnTo>
                    <a:pt x="13418" y="350"/>
                  </a:lnTo>
                  <a:lnTo>
                    <a:pt x="13388" y="321"/>
                  </a:lnTo>
                  <a:lnTo>
                    <a:pt x="13353" y="297"/>
                  </a:lnTo>
                  <a:lnTo>
                    <a:pt x="13316" y="279"/>
                  </a:lnTo>
                  <a:lnTo>
                    <a:pt x="13276" y="266"/>
                  </a:lnTo>
                  <a:lnTo>
                    <a:pt x="13255" y="262"/>
                  </a:lnTo>
                  <a:lnTo>
                    <a:pt x="13234" y="259"/>
                  </a:lnTo>
                  <a:lnTo>
                    <a:pt x="13190" y="256"/>
                  </a:lnTo>
                  <a:lnTo>
                    <a:pt x="13158" y="258"/>
                  </a:lnTo>
                  <a:lnTo>
                    <a:pt x="13126" y="261"/>
                  </a:lnTo>
                  <a:lnTo>
                    <a:pt x="13098" y="268"/>
                  </a:lnTo>
                  <a:lnTo>
                    <a:pt x="13070" y="277"/>
                  </a:lnTo>
                  <a:lnTo>
                    <a:pt x="13045" y="289"/>
                  </a:lnTo>
                  <a:lnTo>
                    <a:pt x="13021" y="303"/>
                  </a:lnTo>
                  <a:lnTo>
                    <a:pt x="12998" y="321"/>
                  </a:lnTo>
                  <a:lnTo>
                    <a:pt x="12979" y="340"/>
                  </a:lnTo>
                  <a:lnTo>
                    <a:pt x="12960" y="363"/>
                  </a:lnTo>
                  <a:lnTo>
                    <a:pt x="12944" y="387"/>
                  </a:lnTo>
                  <a:lnTo>
                    <a:pt x="12931" y="415"/>
                  </a:lnTo>
                  <a:lnTo>
                    <a:pt x="12920" y="445"/>
                  </a:lnTo>
                  <a:lnTo>
                    <a:pt x="12912" y="477"/>
                  </a:lnTo>
                  <a:lnTo>
                    <a:pt x="12906" y="512"/>
                  </a:lnTo>
                  <a:lnTo>
                    <a:pt x="12902" y="549"/>
                  </a:lnTo>
                  <a:lnTo>
                    <a:pt x="12901" y="589"/>
                  </a:lnTo>
                  <a:close/>
                  <a:moveTo>
                    <a:pt x="12786" y="626"/>
                  </a:moveTo>
                  <a:lnTo>
                    <a:pt x="12787" y="585"/>
                  </a:lnTo>
                  <a:lnTo>
                    <a:pt x="12792" y="546"/>
                  </a:lnTo>
                  <a:lnTo>
                    <a:pt x="12799" y="507"/>
                  </a:lnTo>
                  <a:lnTo>
                    <a:pt x="12810" y="470"/>
                  </a:lnTo>
                  <a:lnTo>
                    <a:pt x="12816" y="453"/>
                  </a:lnTo>
                  <a:lnTo>
                    <a:pt x="12824" y="435"/>
                  </a:lnTo>
                  <a:lnTo>
                    <a:pt x="12832" y="418"/>
                  </a:lnTo>
                  <a:lnTo>
                    <a:pt x="12842" y="402"/>
                  </a:lnTo>
                  <a:lnTo>
                    <a:pt x="12864" y="369"/>
                  </a:lnTo>
                  <a:lnTo>
                    <a:pt x="12890" y="337"/>
                  </a:lnTo>
                  <a:lnTo>
                    <a:pt x="12906" y="322"/>
                  </a:lnTo>
                  <a:lnTo>
                    <a:pt x="12921" y="308"/>
                  </a:lnTo>
                  <a:lnTo>
                    <a:pt x="12937" y="296"/>
                  </a:lnTo>
                  <a:lnTo>
                    <a:pt x="12954" y="283"/>
                  </a:lnTo>
                  <a:lnTo>
                    <a:pt x="12990" y="261"/>
                  </a:lnTo>
                  <a:lnTo>
                    <a:pt x="13009" y="252"/>
                  </a:lnTo>
                  <a:lnTo>
                    <a:pt x="13029" y="243"/>
                  </a:lnTo>
                  <a:lnTo>
                    <a:pt x="13050" y="235"/>
                  </a:lnTo>
                  <a:lnTo>
                    <a:pt x="13070" y="228"/>
                  </a:lnTo>
                  <a:lnTo>
                    <a:pt x="13114" y="218"/>
                  </a:lnTo>
                  <a:lnTo>
                    <a:pt x="13161" y="211"/>
                  </a:lnTo>
                  <a:lnTo>
                    <a:pt x="13212" y="210"/>
                  </a:lnTo>
                  <a:lnTo>
                    <a:pt x="13257" y="211"/>
                  </a:lnTo>
                  <a:lnTo>
                    <a:pt x="13300" y="216"/>
                  </a:lnTo>
                  <a:lnTo>
                    <a:pt x="13342" y="224"/>
                  </a:lnTo>
                  <a:lnTo>
                    <a:pt x="13381" y="235"/>
                  </a:lnTo>
                  <a:lnTo>
                    <a:pt x="13417" y="249"/>
                  </a:lnTo>
                  <a:lnTo>
                    <a:pt x="13435" y="258"/>
                  </a:lnTo>
                  <a:lnTo>
                    <a:pt x="13452" y="267"/>
                  </a:lnTo>
                  <a:lnTo>
                    <a:pt x="13483" y="288"/>
                  </a:lnTo>
                  <a:lnTo>
                    <a:pt x="13512" y="312"/>
                  </a:lnTo>
                  <a:lnTo>
                    <a:pt x="13538" y="339"/>
                  </a:lnTo>
                  <a:lnTo>
                    <a:pt x="13561" y="368"/>
                  </a:lnTo>
                  <a:lnTo>
                    <a:pt x="13580" y="399"/>
                  </a:lnTo>
                  <a:lnTo>
                    <a:pt x="13596" y="433"/>
                  </a:lnTo>
                  <a:lnTo>
                    <a:pt x="13608" y="470"/>
                  </a:lnTo>
                  <a:lnTo>
                    <a:pt x="13616" y="508"/>
                  </a:lnTo>
                  <a:lnTo>
                    <a:pt x="13622" y="549"/>
                  </a:lnTo>
                  <a:lnTo>
                    <a:pt x="13623" y="592"/>
                  </a:lnTo>
                  <a:lnTo>
                    <a:pt x="13620" y="653"/>
                  </a:lnTo>
                  <a:lnTo>
                    <a:pt x="13616" y="682"/>
                  </a:lnTo>
                  <a:lnTo>
                    <a:pt x="13610" y="711"/>
                  </a:lnTo>
                  <a:lnTo>
                    <a:pt x="13593" y="765"/>
                  </a:lnTo>
                  <a:lnTo>
                    <a:pt x="13581" y="791"/>
                  </a:lnTo>
                  <a:lnTo>
                    <a:pt x="13569" y="817"/>
                  </a:lnTo>
                  <a:lnTo>
                    <a:pt x="13538" y="863"/>
                  </a:lnTo>
                  <a:lnTo>
                    <a:pt x="13521" y="885"/>
                  </a:lnTo>
                  <a:lnTo>
                    <a:pt x="13502" y="905"/>
                  </a:lnTo>
                  <a:lnTo>
                    <a:pt x="13482" y="923"/>
                  </a:lnTo>
                  <a:lnTo>
                    <a:pt x="13460" y="941"/>
                  </a:lnTo>
                  <a:lnTo>
                    <a:pt x="13436" y="957"/>
                  </a:lnTo>
                  <a:lnTo>
                    <a:pt x="13412" y="971"/>
                  </a:lnTo>
                  <a:lnTo>
                    <a:pt x="13386" y="985"/>
                  </a:lnTo>
                  <a:lnTo>
                    <a:pt x="13359" y="995"/>
                  </a:lnTo>
                  <a:lnTo>
                    <a:pt x="13332" y="1005"/>
                  </a:lnTo>
                  <a:lnTo>
                    <a:pt x="13304" y="1013"/>
                  </a:lnTo>
                  <a:lnTo>
                    <a:pt x="13274" y="1019"/>
                  </a:lnTo>
                  <a:lnTo>
                    <a:pt x="13244" y="1023"/>
                  </a:lnTo>
                  <a:lnTo>
                    <a:pt x="13183" y="1027"/>
                  </a:lnTo>
                  <a:lnTo>
                    <a:pt x="13138" y="1025"/>
                  </a:lnTo>
                  <a:lnTo>
                    <a:pt x="13096" y="1019"/>
                  </a:lnTo>
                  <a:lnTo>
                    <a:pt x="13056" y="1010"/>
                  </a:lnTo>
                  <a:lnTo>
                    <a:pt x="13016" y="997"/>
                  </a:lnTo>
                  <a:lnTo>
                    <a:pt x="12980" y="980"/>
                  </a:lnTo>
                  <a:lnTo>
                    <a:pt x="12946" y="959"/>
                  </a:lnTo>
                  <a:lnTo>
                    <a:pt x="12915" y="935"/>
                  </a:lnTo>
                  <a:lnTo>
                    <a:pt x="12888" y="907"/>
                  </a:lnTo>
                  <a:lnTo>
                    <a:pt x="12862" y="875"/>
                  </a:lnTo>
                  <a:lnTo>
                    <a:pt x="12841" y="843"/>
                  </a:lnTo>
                  <a:lnTo>
                    <a:pt x="12824" y="807"/>
                  </a:lnTo>
                  <a:lnTo>
                    <a:pt x="12810" y="769"/>
                  </a:lnTo>
                  <a:lnTo>
                    <a:pt x="12799" y="730"/>
                  </a:lnTo>
                  <a:lnTo>
                    <a:pt x="12792" y="693"/>
                  </a:lnTo>
                  <a:lnTo>
                    <a:pt x="12787" y="658"/>
                  </a:lnTo>
                  <a:lnTo>
                    <a:pt x="12786" y="626"/>
                  </a:lnTo>
                  <a:close/>
                  <a:moveTo>
                    <a:pt x="365" y="229"/>
                  </a:moveTo>
                  <a:lnTo>
                    <a:pt x="365" y="256"/>
                  </a:lnTo>
                  <a:lnTo>
                    <a:pt x="327" y="261"/>
                  </a:lnTo>
                  <a:lnTo>
                    <a:pt x="302" y="264"/>
                  </a:lnTo>
                  <a:lnTo>
                    <a:pt x="292" y="265"/>
                  </a:lnTo>
                  <a:lnTo>
                    <a:pt x="284" y="267"/>
                  </a:lnTo>
                  <a:lnTo>
                    <a:pt x="272" y="272"/>
                  </a:lnTo>
                  <a:lnTo>
                    <a:pt x="263" y="282"/>
                  </a:lnTo>
                  <a:lnTo>
                    <a:pt x="258" y="301"/>
                  </a:lnTo>
                  <a:lnTo>
                    <a:pt x="257" y="327"/>
                  </a:lnTo>
                  <a:lnTo>
                    <a:pt x="256" y="362"/>
                  </a:lnTo>
                  <a:lnTo>
                    <a:pt x="255" y="490"/>
                  </a:lnTo>
                  <a:lnTo>
                    <a:pt x="255" y="887"/>
                  </a:lnTo>
                  <a:lnTo>
                    <a:pt x="254" y="928"/>
                  </a:lnTo>
                  <a:lnTo>
                    <a:pt x="251" y="967"/>
                  </a:lnTo>
                  <a:lnTo>
                    <a:pt x="246" y="1000"/>
                  </a:lnTo>
                  <a:lnTo>
                    <a:pt x="239" y="1030"/>
                  </a:lnTo>
                  <a:lnTo>
                    <a:pt x="230" y="1058"/>
                  </a:lnTo>
                  <a:lnTo>
                    <a:pt x="218" y="1083"/>
                  </a:lnTo>
                  <a:lnTo>
                    <a:pt x="203" y="1108"/>
                  </a:lnTo>
                  <a:lnTo>
                    <a:pt x="185" y="1133"/>
                  </a:lnTo>
                  <a:lnTo>
                    <a:pt x="166" y="1155"/>
                  </a:lnTo>
                  <a:lnTo>
                    <a:pt x="146" y="1174"/>
                  </a:lnTo>
                  <a:lnTo>
                    <a:pt x="125" y="1190"/>
                  </a:lnTo>
                  <a:lnTo>
                    <a:pt x="105" y="1203"/>
                  </a:lnTo>
                  <a:lnTo>
                    <a:pt x="84" y="1214"/>
                  </a:lnTo>
                  <a:lnTo>
                    <a:pt x="64" y="1221"/>
                  </a:lnTo>
                  <a:lnTo>
                    <a:pt x="44" y="1225"/>
                  </a:lnTo>
                  <a:lnTo>
                    <a:pt x="23" y="1226"/>
                  </a:lnTo>
                  <a:lnTo>
                    <a:pt x="0" y="1223"/>
                  </a:lnTo>
                  <a:lnTo>
                    <a:pt x="2" y="1179"/>
                  </a:lnTo>
                  <a:lnTo>
                    <a:pt x="0" y="1138"/>
                  </a:lnTo>
                  <a:lnTo>
                    <a:pt x="11" y="1131"/>
                  </a:lnTo>
                  <a:lnTo>
                    <a:pt x="26" y="1141"/>
                  </a:lnTo>
                  <a:lnTo>
                    <a:pt x="40" y="1147"/>
                  </a:lnTo>
                  <a:lnTo>
                    <a:pt x="54" y="1150"/>
                  </a:lnTo>
                  <a:lnTo>
                    <a:pt x="70" y="1153"/>
                  </a:lnTo>
                  <a:lnTo>
                    <a:pt x="95" y="1149"/>
                  </a:lnTo>
                  <a:lnTo>
                    <a:pt x="114" y="1142"/>
                  </a:lnTo>
                  <a:lnTo>
                    <a:pt x="123" y="1136"/>
                  </a:lnTo>
                  <a:lnTo>
                    <a:pt x="129" y="1130"/>
                  </a:lnTo>
                  <a:lnTo>
                    <a:pt x="140" y="1114"/>
                  </a:lnTo>
                  <a:lnTo>
                    <a:pt x="142" y="1103"/>
                  </a:lnTo>
                  <a:lnTo>
                    <a:pt x="144" y="1089"/>
                  </a:lnTo>
                  <a:lnTo>
                    <a:pt x="148" y="1051"/>
                  </a:lnTo>
                  <a:lnTo>
                    <a:pt x="149" y="970"/>
                  </a:lnTo>
                  <a:lnTo>
                    <a:pt x="149" y="490"/>
                  </a:lnTo>
                  <a:lnTo>
                    <a:pt x="148" y="382"/>
                  </a:lnTo>
                  <a:lnTo>
                    <a:pt x="148" y="330"/>
                  </a:lnTo>
                  <a:lnTo>
                    <a:pt x="146" y="301"/>
                  </a:lnTo>
                  <a:lnTo>
                    <a:pt x="142" y="285"/>
                  </a:lnTo>
                  <a:lnTo>
                    <a:pt x="137" y="277"/>
                  </a:lnTo>
                  <a:lnTo>
                    <a:pt x="130" y="271"/>
                  </a:lnTo>
                  <a:lnTo>
                    <a:pt x="117" y="266"/>
                  </a:lnTo>
                  <a:lnTo>
                    <a:pt x="92" y="262"/>
                  </a:lnTo>
                  <a:lnTo>
                    <a:pt x="44" y="260"/>
                  </a:lnTo>
                  <a:lnTo>
                    <a:pt x="40" y="229"/>
                  </a:lnTo>
                  <a:lnTo>
                    <a:pt x="202" y="229"/>
                  </a:lnTo>
                  <a:lnTo>
                    <a:pt x="362" y="225"/>
                  </a:lnTo>
                  <a:lnTo>
                    <a:pt x="365" y="229"/>
                  </a:lnTo>
                  <a:close/>
                  <a:moveTo>
                    <a:pt x="399" y="277"/>
                  </a:moveTo>
                  <a:lnTo>
                    <a:pt x="394" y="272"/>
                  </a:lnTo>
                  <a:lnTo>
                    <a:pt x="394" y="248"/>
                  </a:lnTo>
                  <a:lnTo>
                    <a:pt x="399" y="243"/>
                  </a:lnTo>
                  <a:lnTo>
                    <a:pt x="556" y="218"/>
                  </a:lnTo>
                  <a:lnTo>
                    <a:pt x="573" y="231"/>
                  </a:lnTo>
                  <a:lnTo>
                    <a:pt x="588" y="247"/>
                  </a:lnTo>
                  <a:lnTo>
                    <a:pt x="608" y="272"/>
                  </a:lnTo>
                  <a:lnTo>
                    <a:pt x="634" y="313"/>
                  </a:lnTo>
                  <a:lnTo>
                    <a:pt x="669" y="372"/>
                  </a:lnTo>
                  <a:lnTo>
                    <a:pt x="712" y="448"/>
                  </a:lnTo>
                  <a:lnTo>
                    <a:pt x="759" y="535"/>
                  </a:lnTo>
                  <a:lnTo>
                    <a:pt x="803" y="621"/>
                  </a:lnTo>
                  <a:lnTo>
                    <a:pt x="860" y="532"/>
                  </a:lnTo>
                  <a:lnTo>
                    <a:pt x="923" y="426"/>
                  </a:lnTo>
                  <a:lnTo>
                    <a:pt x="1041" y="225"/>
                  </a:lnTo>
                  <a:lnTo>
                    <a:pt x="1083" y="228"/>
                  </a:lnTo>
                  <a:lnTo>
                    <a:pt x="1121" y="225"/>
                  </a:lnTo>
                  <a:lnTo>
                    <a:pt x="1126" y="240"/>
                  </a:lnTo>
                  <a:lnTo>
                    <a:pt x="1110" y="258"/>
                  </a:lnTo>
                  <a:lnTo>
                    <a:pt x="1090" y="283"/>
                  </a:lnTo>
                  <a:lnTo>
                    <a:pt x="1040" y="350"/>
                  </a:lnTo>
                  <a:lnTo>
                    <a:pt x="989" y="421"/>
                  </a:lnTo>
                  <a:lnTo>
                    <a:pt x="953" y="475"/>
                  </a:lnTo>
                  <a:lnTo>
                    <a:pt x="884" y="589"/>
                  </a:lnTo>
                  <a:lnTo>
                    <a:pt x="851" y="643"/>
                  </a:lnTo>
                  <a:lnTo>
                    <a:pt x="838" y="670"/>
                  </a:lnTo>
                  <a:lnTo>
                    <a:pt x="836" y="686"/>
                  </a:lnTo>
                  <a:lnTo>
                    <a:pt x="834" y="704"/>
                  </a:lnTo>
                  <a:lnTo>
                    <a:pt x="834" y="784"/>
                  </a:lnTo>
                  <a:lnTo>
                    <a:pt x="834" y="868"/>
                  </a:lnTo>
                  <a:lnTo>
                    <a:pt x="836" y="909"/>
                  </a:lnTo>
                  <a:lnTo>
                    <a:pt x="838" y="935"/>
                  </a:lnTo>
                  <a:lnTo>
                    <a:pt x="842" y="951"/>
                  </a:lnTo>
                  <a:lnTo>
                    <a:pt x="846" y="959"/>
                  </a:lnTo>
                  <a:lnTo>
                    <a:pt x="855" y="965"/>
                  </a:lnTo>
                  <a:lnTo>
                    <a:pt x="867" y="969"/>
                  </a:lnTo>
                  <a:lnTo>
                    <a:pt x="892" y="973"/>
                  </a:lnTo>
                  <a:lnTo>
                    <a:pt x="940" y="975"/>
                  </a:lnTo>
                  <a:lnTo>
                    <a:pt x="945" y="1006"/>
                  </a:lnTo>
                  <a:lnTo>
                    <a:pt x="843" y="1007"/>
                  </a:lnTo>
                  <a:lnTo>
                    <a:pt x="782" y="1006"/>
                  </a:lnTo>
                  <a:lnTo>
                    <a:pt x="623" y="1011"/>
                  </a:lnTo>
                  <a:lnTo>
                    <a:pt x="618" y="979"/>
                  </a:lnTo>
                  <a:lnTo>
                    <a:pt x="692" y="970"/>
                  </a:lnTo>
                  <a:lnTo>
                    <a:pt x="706" y="967"/>
                  </a:lnTo>
                  <a:lnTo>
                    <a:pt x="714" y="962"/>
                  </a:lnTo>
                  <a:lnTo>
                    <a:pt x="719" y="953"/>
                  </a:lnTo>
                  <a:lnTo>
                    <a:pt x="724" y="941"/>
                  </a:lnTo>
                  <a:lnTo>
                    <a:pt x="726" y="917"/>
                  </a:lnTo>
                  <a:lnTo>
                    <a:pt x="728" y="879"/>
                  </a:lnTo>
                  <a:lnTo>
                    <a:pt x="729" y="784"/>
                  </a:lnTo>
                  <a:lnTo>
                    <a:pt x="729" y="679"/>
                  </a:lnTo>
                  <a:lnTo>
                    <a:pt x="702" y="628"/>
                  </a:lnTo>
                  <a:lnTo>
                    <a:pt x="647" y="536"/>
                  </a:lnTo>
                  <a:lnTo>
                    <a:pt x="598" y="457"/>
                  </a:lnTo>
                  <a:lnTo>
                    <a:pt x="540" y="369"/>
                  </a:lnTo>
                  <a:lnTo>
                    <a:pt x="509" y="327"/>
                  </a:lnTo>
                  <a:lnTo>
                    <a:pt x="485" y="301"/>
                  </a:lnTo>
                  <a:lnTo>
                    <a:pt x="468" y="286"/>
                  </a:lnTo>
                  <a:lnTo>
                    <a:pt x="455" y="280"/>
                  </a:lnTo>
                  <a:lnTo>
                    <a:pt x="436" y="278"/>
                  </a:lnTo>
                  <a:lnTo>
                    <a:pt x="399" y="277"/>
                  </a:lnTo>
                  <a:close/>
                  <a:moveTo>
                    <a:pt x="1528" y="1017"/>
                  </a:moveTo>
                  <a:lnTo>
                    <a:pt x="1458" y="831"/>
                  </a:lnTo>
                  <a:lnTo>
                    <a:pt x="1270" y="366"/>
                  </a:lnTo>
                  <a:lnTo>
                    <a:pt x="1243" y="303"/>
                  </a:lnTo>
                  <a:lnTo>
                    <a:pt x="1230" y="274"/>
                  </a:lnTo>
                  <a:lnTo>
                    <a:pt x="1222" y="270"/>
                  </a:lnTo>
                  <a:lnTo>
                    <a:pt x="1209" y="266"/>
                  </a:lnTo>
                  <a:lnTo>
                    <a:pt x="1189" y="262"/>
                  </a:lnTo>
                  <a:lnTo>
                    <a:pt x="1163" y="260"/>
                  </a:lnTo>
                  <a:lnTo>
                    <a:pt x="1158" y="255"/>
                  </a:lnTo>
                  <a:lnTo>
                    <a:pt x="1158" y="230"/>
                  </a:lnTo>
                  <a:lnTo>
                    <a:pt x="1163" y="225"/>
                  </a:lnTo>
                  <a:lnTo>
                    <a:pt x="1241" y="228"/>
                  </a:lnTo>
                  <a:lnTo>
                    <a:pt x="1307" y="229"/>
                  </a:lnTo>
                  <a:lnTo>
                    <a:pt x="1372" y="228"/>
                  </a:lnTo>
                  <a:lnTo>
                    <a:pt x="1453" y="225"/>
                  </a:lnTo>
                  <a:lnTo>
                    <a:pt x="1458" y="260"/>
                  </a:lnTo>
                  <a:lnTo>
                    <a:pt x="1401" y="265"/>
                  </a:lnTo>
                  <a:lnTo>
                    <a:pt x="1374" y="268"/>
                  </a:lnTo>
                  <a:lnTo>
                    <a:pt x="1368" y="271"/>
                  </a:lnTo>
                  <a:lnTo>
                    <a:pt x="1365" y="274"/>
                  </a:lnTo>
                  <a:lnTo>
                    <a:pt x="1362" y="279"/>
                  </a:lnTo>
                  <a:lnTo>
                    <a:pt x="1361" y="284"/>
                  </a:lnTo>
                  <a:lnTo>
                    <a:pt x="1366" y="302"/>
                  </a:lnTo>
                  <a:lnTo>
                    <a:pt x="1379" y="343"/>
                  </a:lnTo>
                  <a:lnTo>
                    <a:pt x="1410" y="432"/>
                  </a:lnTo>
                  <a:lnTo>
                    <a:pt x="1583" y="868"/>
                  </a:lnTo>
                  <a:lnTo>
                    <a:pt x="1728" y="506"/>
                  </a:lnTo>
                  <a:lnTo>
                    <a:pt x="1771" y="386"/>
                  </a:lnTo>
                  <a:lnTo>
                    <a:pt x="1793" y="320"/>
                  </a:lnTo>
                  <a:lnTo>
                    <a:pt x="1800" y="288"/>
                  </a:lnTo>
                  <a:lnTo>
                    <a:pt x="1799" y="282"/>
                  </a:lnTo>
                  <a:lnTo>
                    <a:pt x="1797" y="276"/>
                  </a:lnTo>
                  <a:lnTo>
                    <a:pt x="1787" y="270"/>
                  </a:lnTo>
                  <a:lnTo>
                    <a:pt x="1759" y="265"/>
                  </a:lnTo>
                  <a:lnTo>
                    <a:pt x="1705" y="260"/>
                  </a:lnTo>
                  <a:lnTo>
                    <a:pt x="1701" y="255"/>
                  </a:lnTo>
                  <a:lnTo>
                    <a:pt x="1701" y="229"/>
                  </a:lnTo>
                  <a:lnTo>
                    <a:pt x="1705" y="225"/>
                  </a:lnTo>
                  <a:lnTo>
                    <a:pt x="1829" y="229"/>
                  </a:lnTo>
                  <a:lnTo>
                    <a:pt x="1941" y="225"/>
                  </a:lnTo>
                  <a:lnTo>
                    <a:pt x="1945" y="255"/>
                  </a:lnTo>
                  <a:lnTo>
                    <a:pt x="1909" y="262"/>
                  </a:lnTo>
                  <a:lnTo>
                    <a:pt x="1899" y="264"/>
                  </a:lnTo>
                  <a:lnTo>
                    <a:pt x="1893" y="266"/>
                  </a:lnTo>
                  <a:lnTo>
                    <a:pt x="1884" y="273"/>
                  </a:lnTo>
                  <a:lnTo>
                    <a:pt x="1878" y="284"/>
                  </a:lnTo>
                  <a:lnTo>
                    <a:pt x="1839" y="370"/>
                  </a:lnTo>
                  <a:lnTo>
                    <a:pt x="1666" y="796"/>
                  </a:lnTo>
                  <a:lnTo>
                    <a:pt x="1617" y="922"/>
                  </a:lnTo>
                  <a:lnTo>
                    <a:pt x="1597" y="974"/>
                  </a:lnTo>
                  <a:lnTo>
                    <a:pt x="1583" y="1017"/>
                  </a:lnTo>
                  <a:lnTo>
                    <a:pt x="1528" y="1017"/>
                  </a:lnTo>
                  <a:close/>
                  <a:moveTo>
                    <a:pt x="1853" y="1011"/>
                  </a:moveTo>
                  <a:lnTo>
                    <a:pt x="1848" y="1006"/>
                  </a:lnTo>
                  <a:lnTo>
                    <a:pt x="1848" y="977"/>
                  </a:lnTo>
                  <a:lnTo>
                    <a:pt x="1853" y="974"/>
                  </a:lnTo>
                  <a:lnTo>
                    <a:pt x="1887" y="971"/>
                  </a:lnTo>
                  <a:lnTo>
                    <a:pt x="1906" y="969"/>
                  </a:lnTo>
                  <a:lnTo>
                    <a:pt x="1917" y="964"/>
                  </a:lnTo>
                  <a:lnTo>
                    <a:pt x="1926" y="955"/>
                  </a:lnTo>
                  <a:lnTo>
                    <a:pt x="1939" y="932"/>
                  </a:lnTo>
                  <a:lnTo>
                    <a:pt x="1963" y="884"/>
                  </a:lnTo>
                  <a:lnTo>
                    <a:pt x="2021" y="758"/>
                  </a:lnTo>
                  <a:lnTo>
                    <a:pt x="2171" y="417"/>
                  </a:lnTo>
                  <a:lnTo>
                    <a:pt x="2256" y="217"/>
                  </a:lnTo>
                  <a:lnTo>
                    <a:pt x="2292" y="217"/>
                  </a:lnTo>
                  <a:lnTo>
                    <a:pt x="2529" y="772"/>
                  </a:lnTo>
                  <a:lnTo>
                    <a:pt x="2560" y="847"/>
                  </a:lnTo>
                  <a:lnTo>
                    <a:pt x="2592" y="915"/>
                  </a:lnTo>
                  <a:lnTo>
                    <a:pt x="2607" y="945"/>
                  </a:lnTo>
                  <a:lnTo>
                    <a:pt x="2616" y="959"/>
                  </a:lnTo>
                  <a:lnTo>
                    <a:pt x="2625" y="964"/>
                  </a:lnTo>
                  <a:lnTo>
                    <a:pt x="2634" y="969"/>
                  </a:lnTo>
                  <a:lnTo>
                    <a:pt x="2651" y="971"/>
                  </a:lnTo>
                  <a:lnTo>
                    <a:pt x="2680" y="974"/>
                  </a:lnTo>
                  <a:lnTo>
                    <a:pt x="2685" y="1006"/>
                  </a:lnTo>
                  <a:lnTo>
                    <a:pt x="2574" y="1006"/>
                  </a:lnTo>
                  <a:lnTo>
                    <a:pt x="2391" y="1011"/>
                  </a:lnTo>
                  <a:lnTo>
                    <a:pt x="2386" y="977"/>
                  </a:lnTo>
                  <a:lnTo>
                    <a:pt x="2467" y="968"/>
                  </a:lnTo>
                  <a:lnTo>
                    <a:pt x="2475" y="965"/>
                  </a:lnTo>
                  <a:lnTo>
                    <a:pt x="2479" y="961"/>
                  </a:lnTo>
                  <a:lnTo>
                    <a:pt x="2482" y="956"/>
                  </a:lnTo>
                  <a:lnTo>
                    <a:pt x="2483" y="949"/>
                  </a:lnTo>
                  <a:lnTo>
                    <a:pt x="2482" y="935"/>
                  </a:lnTo>
                  <a:lnTo>
                    <a:pt x="2476" y="917"/>
                  </a:lnTo>
                  <a:lnTo>
                    <a:pt x="2407" y="748"/>
                  </a:lnTo>
                  <a:lnTo>
                    <a:pt x="2087" y="748"/>
                  </a:lnTo>
                  <a:lnTo>
                    <a:pt x="2027" y="890"/>
                  </a:lnTo>
                  <a:lnTo>
                    <a:pt x="2015" y="923"/>
                  </a:lnTo>
                  <a:lnTo>
                    <a:pt x="2010" y="946"/>
                  </a:lnTo>
                  <a:lnTo>
                    <a:pt x="2011" y="952"/>
                  </a:lnTo>
                  <a:lnTo>
                    <a:pt x="2014" y="958"/>
                  </a:lnTo>
                  <a:lnTo>
                    <a:pt x="2026" y="967"/>
                  </a:lnTo>
                  <a:lnTo>
                    <a:pt x="2035" y="969"/>
                  </a:lnTo>
                  <a:lnTo>
                    <a:pt x="2052" y="971"/>
                  </a:lnTo>
                  <a:lnTo>
                    <a:pt x="2100" y="974"/>
                  </a:lnTo>
                  <a:lnTo>
                    <a:pt x="2106" y="977"/>
                  </a:lnTo>
                  <a:lnTo>
                    <a:pt x="2106" y="1006"/>
                  </a:lnTo>
                  <a:lnTo>
                    <a:pt x="1977" y="1006"/>
                  </a:lnTo>
                  <a:lnTo>
                    <a:pt x="1915" y="1007"/>
                  </a:lnTo>
                  <a:lnTo>
                    <a:pt x="1853" y="1011"/>
                  </a:lnTo>
                  <a:close/>
                  <a:moveTo>
                    <a:pt x="2106" y="700"/>
                  </a:moveTo>
                  <a:lnTo>
                    <a:pt x="2386" y="700"/>
                  </a:lnTo>
                  <a:lnTo>
                    <a:pt x="2247" y="367"/>
                  </a:lnTo>
                  <a:lnTo>
                    <a:pt x="2106" y="700"/>
                  </a:lnTo>
                  <a:close/>
                  <a:moveTo>
                    <a:pt x="2130" y="124"/>
                  </a:moveTo>
                  <a:lnTo>
                    <a:pt x="2118" y="123"/>
                  </a:lnTo>
                  <a:lnTo>
                    <a:pt x="2106" y="120"/>
                  </a:lnTo>
                  <a:lnTo>
                    <a:pt x="2095" y="115"/>
                  </a:lnTo>
                  <a:lnTo>
                    <a:pt x="2086" y="106"/>
                  </a:lnTo>
                  <a:lnTo>
                    <a:pt x="2079" y="97"/>
                  </a:lnTo>
                  <a:lnTo>
                    <a:pt x="2073" y="87"/>
                  </a:lnTo>
                  <a:lnTo>
                    <a:pt x="2069" y="75"/>
                  </a:lnTo>
                  <a:lnTo>
                    <a:pt x="2068" y="63"/>
                  </a:lnTo>
                  <a:lnTo>
                    <a:pt x="2069" y="50"/>
                  </a:lnTo>
                  <a:lnTo>
                    <a:pt x="2073" y="38"/>
                  </a:lnTo>
                  <a:lnTo>
                    <a:pt x="2079" y="28"/>
                  </a:lnTo>
                  <a:lnTo>
                    <a:pt x="2086" y="19"/>
                  </a:lnTo>
                  <a:lnTo>
                    <a:pt x="2095" y="10"/>
                  </a:lnTo>
                  <a:lnTo>
                    <a:pt x="2106" y="4"/>
                  </a:lnTo>
                  <a:lnTo>
                    <a:pt x="2118" y="1"/>
                  </a:lnTo>
                  <a:lnTo>
                    <a:pt x="2130" y="0"/>
                  </a:lnTo>
                  <a:lnTo>
                    <a:pt x="2143" y="1"/>
                  </a:lnTo>
                  <a:lnTo>
                    <a:pt x="2154" y="4"/>
                  </a:lnTo>
                  <a:lnTo>
                    <a:pt x="2165" y="10"/>
                  </a:lnTo>
                  <a:lnTo>
                    <a:pt x="2175" y="19"/>
                  </a:lnTo>
                  <a:lnTo>
                    <a:pt x="2183" y="28"/>
                  </a:lnTo>
                  <a:lnTo>
                    <a:pt x="2188" y="38"/>
                  </a:lnTo>
                  <a:lnTo>
                    <a:pt x="2191" y="50"/>
                  </a:lnTo>
                  <a:lnTo>
                    <a:pt x="2193" y="63"/>
                  </a:lnTo>
                  <a:lnTo>
                    <a:pt x="2191" y="75"/>
                  </a:lnTo>
                  <a:lnTo>
                    <a:pt x="2188" y="87"/>
                  </a:lnTo>
                  <a:lnTo>
                    <a:pt x="2183" y="97"/>
                  </a:lnTo>
                  <a:lnTo>
                    <a:pt x="2175" y="106"/>
                  </a:lnTo>
                  <a:lnTo>
                    <a:pt x="2165" y="115"/>
                  </a:lnTo>
                  <a:lnTo>
                    <a:pt x="2154" y="120"/>
                  </a:lnTo>
                  <a:lnTo>
                    <a:pt x="2143" y="123"/>
                  </a:lnTo>
                  <a:lnTo>
                    <a:pt x="2130" y="124"/>
                  </a:lnTo>
                  <a:close/>
                  <a:moveTo>
                    <a:pt x="2404" y="124"/>
                  </a:moveTo>
                  <a:lnTo>
                    <a:pt x="2391" y="123"/>
                  </a:lnTo>
                  <a:lnTo>
                    <a:pt x="2380" y="120"/>
                  </a:lnTo>
                  <a:lnTo>
                    <a:pt x="2369" y="115"/>
                  </a:lnTo>
                  <a:lnTo>
                    <a:pt x="2359" y="106"/>
                  </a:lnTo>
                  <a:lnTo>
                    <a:pt x="2351" y="97"/>
                  </a:lnTo>
                  <a:lnTo>
                    <a:pt x="2345" y="87"/>
                  </a:lnTo>
                  <a:lnTo>
                    <a:pt x="2343" y="75"/>
                  </a:lnTo>
                  <a:lnTo>
                    <a:pt x="2341" y="63"/>
                  </a:lnTo>
                  <a:lnTo>
                    <a:pt x="2343" y="50"/>
                  </a:lnTo>
                  <a:lnTo>
                    <a:pt x="2345" y="38"/>
                  </a:lnTo>
                  <a:lnTo>
                    <a:pt x="2351" y="28"/>
                  </a:lnTo>
                  <a:lnTo>
                    <a:pt x="2359" y="19"/>
                  </a:lnTo>
                  <a:lnTo>
                    <a:pt x="2369" y="10"/>
                  </a:lnTo>
                  <a:lnTo>
                    <a:pt x="2380" y="4"/>
                  </a:lnTo>
                  <a:lnTo>
                    <a:pt x="2391" y="1"/>
                  </a:lnTo>
                  <a:lnTo>
                    <a:pt x="2404" y="0"/>
                  </a:lnTo>
                  <a:lnTo>
                    <a:pt x="2416" y="1"/>
                  </a:lnTo>
                  <a:lnTo>
                    <a:pt x="2428" y="4"/>
                  </a:lnTo>
                  <a:lnTo>
                    <a:pt x="2437" y="10"/>
                  </a:lnTo>
                  <a:lnTo>
                    <a:pt x="2447" y="19"/>
                  </a:lnTo>
                  <a:lnTo>
                    <a:pt x="2455" y="28"/>
                  </a:lnTo>
                  <a:lnTo>
                    <a:pt x="2461" y="38"/>
                  </a:lnTo>
                  <a:lnTo>
                    <a:pt x="2464" y="50"/>
                  </a:lnTo>
                  <a:lnTo>
                    <a:pt x="2465" y="63"/>
                  </a:lnTo>
                  <a:lnTo>
                    <a:pt x="2464" y="75"/>
                  </a:lnTo>
                  <a:lnTo>
                    <a:pt x="2461" y="87"/>
                  </a:lnTo>
                  <a:lnTo>
                    <a:pt x="2455" y="97"/>
                  </a:lnTo>
                  <a:lnTo>
                    <a:pt x="2447" y="106"/>
                  </a:lnTo>
                  <a:lnTo>
                    <a:pt x="2437" y="115"/>
                  </a:lnTo>
                  <a:lnTo>
                    <a:pt x="2428" y="120"/>
                  </a:lnTo>
                  <a:lnTo>
                    <a:pt x="2416" y="123"/>
                  </a:lnTo>
                  <a:lnTo>
                    <a:pt x="2404" y="124"/>
                  </a:lnTo>
                  <a:close/>
                  <a:moveTo>
                    <a:pt x="2754" y="817"/>
                  </a:moveTo>
                  <a:lnTo>
                    <a:pt x="2785" y="812"/>
                  </a:lnTo>
                  <a:lnTo>
                    <a:pt x="2793" y="873"/>
                  </a:lnTo>
                  <a:lnTo>
                    <a:pt x="2797" y="903"/>
                  </a:lnTo>
                  <a:lnTo>
                    <a:pt x="2801" y="910"/>
                  </a:lnTo>
                  <a:lnTo>
                    <a:pt x="2807" y="919"/>
                  </a:lnTo>
                  <a:lnTo>
                    <a:pt x="2817" y="927"/>
                  </a:lnTo>
                  <a:lnTo>
                    <a:pt x="2827" y="935"/>
                  </a:lnTo>
                  <a:lnTo>
                    <a:pt x="2857" y="952"/>
                  </a:lnTo>
                  <a:lnTo>
                    <a:pt x="2895" y="964"/>
                  </a:lnTo>
                  <a:lnTo>
                    <a:pt x="2937" y="973"/>
                  </a:lnTo>
                  <a:lnTo>
                    <a:pt x="2958" y="975"/>
                  </a:lnTo>
                  <a:lnTo>
                    <a:pt x="2979" y="975"/>
                  </a:lnTo>
                  <a:lnTo>
                    <a:pt x="3007" y="974"/>
                  </a:lnTo>
                  <a:lnTo>
                    <a:pt x="3035" y="970"/>
                  </a:lnTo>
                  <a:lnTo>
                    <a:pt x="3060" y="963"/>
                  </a:lnTo>
                  <a:lnTo>
                    <a:pt x="3084" y="953"/>
                  </a:lnTo>
                  <a:lnTo>
                    <a:pt x="3107" y="941"/>
                  </a:lnTo>
                  <a:lnTo>
                    <a:pt x="3126" y="927"/>
                  </a:lnTo>
                  <a:lnTo>
                    <a:pt x="3143" y="910"/>
                  </a:lnTo>
                  <a:lnTo>
                    <a:pt x="3157" y="891"/>
                  </a:lnTo>
                  <a:lnTo>
                    <a:pt x="3168" y="869"/>
                  </a:lnTo>
                  <a:lnTo>
                    <a:pt x="3177" y="847"/>
                  </a:lnTo>
                  <a:lnTo>
                    <a:pt x="3181" y="823"/>
                  </a:lnTo>
                  <a:lnTo>
                    <a:pt x="3183" y="796"/>
                  </a:lnTo>
                  <a:lnTo>
                    <a:pt x="3183" y="779"/>
                  </a:lnTo>
                  <a:lnTo>
                    <a:pt x="3180" y="763"/>
                  </a:lnTo>
                  <a:lnTo>
                    <a:pt x="3177" y="747"/>
                  </a:lnTo>
                  <a:lnTo>
                    <a:pt x="3171" y="733"/>
                  </a:lnTo>
                  <a:lnTo>
                    <a:pt x="3163" y="721"/>
                  </a:lnTo>
                  <a:lnTo>
                    <a:pt x="3156" y="709"/>
                  </a:lnTo>
                  <a:lnTo>
                    <a:pt x="3147" y="699"/>
                  </a:lnTo>
                  <a:lnTo>
                    <a:pt x="3136" y="689"/>
                  </a:lnTo>
                  <a:lnTo>
                    <a:pt x="3124" y="682"/>
                  </a:lnTo>
                  <a:lnTo>
                    <a:pt x="3112" y="675"/>
                  </a:lnTo>
                  <a:lnTo>
                    <a:pt x="3084" y="665"/>
                  </a:lnTo>
                  <a:lnTo>
                    <a:pt x="2999" y="647"/>
                  </a:lnTo>
                  <a:lnTo>
                    <a:pt x="2913" y="632"/>
                  </a:lnTo>
                  <a:lnTo>
                    <a:pt x="2881" y="622"/>
                  </a:lnTo>
                  <a:lnTo>
                    <a:pt x="2850" y="610"/>
                  </a:lnTo>
                  <a:lnTo>
                    <a:pt x="2821" y="592"/>
                  </a:lnTo>
                  <a:lnTo>
                    <a:pt x="2809" y="583"/>
                  </a:lnTo>
                  <a:lnTo>
                    <a:pt x="2799" y="572"/>
                  </a:lnTo>
                  <a:lnTo>
                    <a:pt x="2789" y="560"/>
                  </a:lnTo>
                  <a:lnTo>
                    <a:pt x="2779" y="547"/>
                  </a:lnTo>
                  <a:lnTo>
                    <a:pt x="2772" y="531"/>
                  </a:lnTo>
                  <a:lnTo>
                    <a:pt x="2765" y="516"/>
                  </a:lnTo>
                  <a:lnTo>
                    <a:pt x="2755" y="481"/>
                  </a:lnTo>
                  <a:lnTo>
                    <a:pt x="2753" y="463"/>
                  </a:lnTo>
                  <a:lnTo>
                    <a:pt x="2753" y="444"/>
                  </a:lnTo>
                  <a:lnTo>
                    <a:pt x="2754" y="418"/>
                  </a:lnTo>
                  <a:lnTo>
                    <a:pt x="2757" y="394"/>
                  </a:lnTo>
                  <a:lnTo>
                    <a:pt x="2763" y="372"/>
                  </a:lnTo>
                  <a:lnTo>
                    <a:pt x="2771" y="350"/>
                  </a:lnTo>
                  <a:lnTo>
                    <a:pt x="2781" y="330"/>
                  </a:lnTo>
                  <a:lnTo>
                    <a:pt x="2793" y="309"/>
                  </a:lnTo>
                  <a:lnTo>
                    <a:pt x="2808" y="291"/>
                  </a:lnTo>
                  <a:lnTo>
                    <a:pt x="2825" y="274"/>
                  </a:lnTo>
                  <a:lnTo>
                    <a:pt x="2843" y="259"/>
                  </a:lnTo>
                  <a:lnTo>
                    <a:pt x="2863" y="246"/>
                  </a:lnTo>
                  <a:lnTo>
                    <a:pt x="2885" y="234"/>
                  </a:lnTo>
                  <a:lnTo>
                    <a:pt x="2909" y="225"/>
                  </a:lnTo>
                  <a:lnTo>
                    <a:pt x="2934" y="218"/>
                  </a:lnTo>
                  <a:lnTo>
                    <a:pt x="2961" y="212"/>
                  </a:lnTo>
                  <a:lnTo>
                    <a:pt x="2988" y="210"/>
                  </a:lnTo>
                  <a:lnTo>
                    <a:pt x="3018" y="208"/>
                  </a:lnTo>
                  <a:lnTo>
                    <a:pt x="3067" y="211"/>
                  </a:lnTo>
                  <a:lnTo>
                    <a:pt x="3123" y="220"/>
                  </a:lnTo>
                  <a:lnTo>
                    <a:pt x="3150" y="226"/>
                  </a:lnTo>
                  <a:lnTo>
                    <a:pt x="3177" y="235"/>
                  </a:lnTo>
                  <a:lnTo>
                    <a:pt x="3226" y="255"/>
                  </a:lnTo>
                  <a:lnTo>
                    <a:pt x="3229" y="262"/>
                  </a:lnTo>
                  <a:lnTo>
                    <a:pt x="3225" y="290"/>
                  </a:lnTo>
                  <a:lnTo>
                    <a:pt x="3220" y="324"/>
                  </a:lnTo>
                  <a:lnTo>
                    <a:pt x="3215" y="406"/>
                  </a:lnTo>
                  <a:lnTo>
                    <a:pt x="3210" y="411"/>
                  </a:lnTo>
                  <a:lnTo>
                    <a:pt x="3181" y="411"/>
                  </a:lnTo>
                  <a:lnTo>
                    <a:pt x="3173" y="324"/>
                  </a:lnTo>
                  <a:lnTo>
                    <a:pt x="3169" y="315"/>
                  </a:lnTo>
                  <a:lnTo>
                    <a:pt x="3160" y="304"/>
                  </a:lnTo>
                  <a:lnTo>
                    <a:pt x="3144" y="294"/>
                  </a:lnTo>
                  <a:lnTo>
                    <a:pt x="3123" y="282"/>
                  </a:lnTo>
                  <a:lnTo>
                    <a:pt x="3099" y="270"/>
                  </a:lnTo>
                  <a:lnTo>
                    <a:pt x="3072" y="262"/>
                  </a:lnTo>
                  <a:lnTo>
                    <a:pt x="3046" y="258"/>
                  </a:lnTo>
                  <a:lnTo>
                    <a:pt x="3018" y="255"/>
                  </a:lnTo>
                  <a:lnTo>
                    <a:pt x="2995" y="256"/>
                  </a:lnTo>
                  <a:lnTo>
                    <a:pt x="2973" y="260"/>
                  </a:lnTo>
                  <a:lnTo>
                    <a:pt x="2951" y="266"/>
                  </a:lnTo>
                  <a:lnTo>
                    <a:pt x="2931" y="274"/>
                  </a:lnTo>
                  <a:lnTo>
                    <a:pt x="2911" y="285"/>
                  </a:lnTo>
                  <a:lnTo>
                    <a:pt x="2895" y="298"/>
                  </a:lnTo>
                  <a:lnTo>
                    <a:pt x="2880" y="315"/>
                  </a:lnTo>
                  <a:lnTo>
                    <a:pt x="2868" y="334"/>
                  </a:lnTo>
                  <a:lnTo>
                    <a:pt x="2859" y="354"/>
                  </a:lnTo>
                  <a:lnTo>
                    <a:pt x="2853" y="375"/>
                  </a:lnTo>
                  <a:lnTo>
                    <a:pt x="2849" y="396"/>
                  </a:lnTo>
                  <a:lnTo>
                    <a:pt x="2848" y="416"/>
                  </a:lnTo>
                  <a:lnTo>
                    <a:pt x="2848" y="432"/>
                  </a:lnTo>
                  <a:lnTo>
                    <a:pt x="2850" y="447"/>
                  </a:lnTo>
                  <a:lnTo>
                    <a:pt x="2855" y="462"/>
                  </a:lnTo>
                  <a:lnTo>
                    <a:pt x="2860" y="474"/>
                  </a:lnTo>
                  <a:lnTo>
                    <a:pt x="2874" y="496"/>
                  </a:lnTo>
                  <a:lnTo>
                    <a:pt x="2893" y="514"/>
                  </a:lnTo>
                  <a:lnTo>
                    <a:pt x="2915" y="526"/>
                  </a:lnTo>
                  <a:lnTo>
                    <a:pt x="2940" y="536"/>
                  </a:lnTo>
                  <a:lnTo>
                    <a:pt x="2977" y="544"/>
                  </a:lnTo>
                  <a:lnTo>
                    <a:pt x="3039" y="554"/>
                  </a:lnTo>
                  <a:lnTo>
                    <a:pt x="3084" y="561"/>
                  </a:lnTo>
                  <a:lnTo>
                    <a:pt x="3123" y="568"/>
                  </a:lnTo>
                  <a:lnTo>
                    <a:pt x="3155" y="578"/>
                  </a:lnTo>
                  <a:lnTo>
                    <a:pt x="3180" y="586"/>
                  </a:lnTo>
                  <a:lnTo>
                    <a:pt x="3202" y="598"/>
                  </a:lnTo>
                  <a:lnTo>
                    <a:pt x="3221" y="613"/>
                  </a:lnTo>
                  <a:lnTo>
                    <a:pt x="3238" y="629"/>
                  </a:lnTo>
                  <a:lnTo>
                    <a:pt x="3252" y="649"/>
                  </a:lnTo>
                  <a:lnTo>
                    <a:pt x="3264" y="671"/>
                  </a:lnTo>
                  <a:lnTo>
                    <a:pt x="3273" y="697"/>
                  </a:lnTo>
                  <a:lnTo>
                    <a:pt x="3277" y="723"/>
                  </a:lnTo>
                  <a:lnTo>
                    <a:pt x="3279" y="752"/>
                  </a:lnTo>
                  <a:lnTo>
                    <a:pt x="3277" y="781"/>
                  </a:lnTo>
                  <a:lnTo>
                    <a:pt x="3273" y="808"/>
                  </a:lnTo>
                  <a:lnTo>
                    <a:pt x="3265" y="835"/>
                  </a:lnTo>
                  <a:lnTo>
                    <a:pt x="3255" y="860"/>
                  </a:lnTo>
                  <a:lnTo>
                    <a:pt x="3241" y="884"/>
                  </a:lnTo>
                  <a:lnTo>
                    <a:pt x="3225" y="907"/>
                  </a:lnTo>
                  <a:lnTo>
                    <a:pt x="3205" y="928"/>
                  </a:lnTo>
                  <a:lnTo>
                    <a:pt x="3183" y="949"/>
                  </a:lnTo>
                  <a:lnTo>
                    <a:pt x="3159" y="967"/>
                  </a:lnTo>
                  <a:lnTo>
                    <a:pt x="3132" y="982"/>
                  </a:lnTo>
                  <a:lnTo>
                    <a:pt x="3105" y="997"/>
                  </a:lnTo>
                  <a:lnTo>
                    <a:pt x="3077" y="1007"/>
                  </a:lnTo>
                  <a:lnTo>
                    <a:pt x="3047" y="1016"/>
                  </a:lnTo>
                  <a:lnTo>
                    <a:pt x="3016" y="1022"/>
                  </a:lnTo>
                  <a:lnTo>
                    <a:pt x="2983" y="1025"/>
                  </a:lnTo>
                  <a:lnTo>
                    <a:pt x="2950" y="1027"/>
                  </a:lnTo>
                  <a:lnTo>
                    <a:pt x="2895" y="1024"/>
                  </a:lnTo>
                  <a:lnTo>
                    <a:pt x="2868" y="1022"/>
                  </a:lnTo>
                  <a:lnTo>
                    <a:pt x="2843" y="1017"/>
                  </a:lnTo>
                  <a:lnTo>
                    <a:pt x="2818" y="1011"/>
                  </a:lnTo>
                  <a:lnTo>
                    <a:pt x="2794" y="1004"/>
                  </a:lnTo>
                  <a:lnTo>
                    <a:pt x="2771" y="995"/>
                  </a:lnTo>
                  <a:lnTo>
                    <a:pt x="2749" y="986"/>
                  </a:lnTo>
                  <a:lnTo>
                    <a:pt x="2746" y="979"/>
                  </a:lnTo>
                  <a:lnTo>
                    <a:pt x="2748" y="956"/>
                  </a:lnTo>
                  <a:lnTo>
                    <a:pt x="2751" y="921"/>
                  </a:lnTo>
                  <a:lnTo>
                    <a:pt x="2754" y="817"/>
                  </a:lnTo>
                  <a:close/>
                  <a:moveTo>
                    <a:pt x="3550" y="605"/>
                  </a:moveTo>
                  <a:lnTo>
                    <a:pt x="3669" y="496"/>
                  </a:lnTo>
                  <a:lnTo>
                    <a:pt x="3750" y="418"/>
                  </a:lnTo>
                  <a:lnTo>
                    <a:pt x="3852" y="316"/>
                  </a:lnTo>
                  <a:lnTo>
                    <a:pt x="3883" y="284"/>
                  </a:lnTo>
                  <a:lnTo>
                    <a:pt x="3900" y="265"/>
                  </a:lnTo>
                  <a:lnTo>
                    <a:pt x="3900" y="229"/>
                  </a:lnTo>
                  <a:lnTo>
                    <a:pt x="3905" y="225"/>
                  </a:lnTo>
                  <a:lnTo>
                    <a:pt x="3997" y="228"/>
                  </a:lnTo>
                  <a:lnTo>
                    <a:pt x="4085" y="225"/>
                  </a:lnTo>
                  <a:lnTo>
                    <a:pt x="4090" y="230"/>
                  </a:lnTo>
                  <a:lnTo>
                    <a:pt x="4090" y="256"/>
                  </a:lnTo>
                  <a:lnTo>
                    <a:pt x="4043" y="261"/>
                  </a:lnTo>
                  <a:lnTo>
                    <a:pt x="4027" y="264"/>
                  </a:lnTo>
                  <a:lnTo>
                    <a:pt x="4015" y="266"/>
                  </a:lnTo>
                  <a:lnTo>
                    <a:pt x="4005" y="271"/>
                  </a:lnTo>
                  <a:lnTo>
                    <a:pt x="3993" y="278"/>
                  </a:lnTo>
                  <a:lnTo>
                    <a:pt x="3977" y="289"/>
                  </a:lnTo>
                  <a:lnTo>
                    <a:pt x="3960" y="302"/>
                  </a:lnTo>
                  <a:lnTo>
                    <a:pt x="3922" y="334"/>
                  </a:lnTo>
                  <a:lnTo>
                    <a:pt x="3877" y="375"/>
                  </a:lnTo>
                  <a:lnTo>
                    <a:pt x="3653" y="579"/>
                  </a:lnTo>
                  <a:lnTo>
                    <a:pt x="3987" y="887"/>
                  </a:lnTo>
                  <a:lnTo>
                    <a:pt x="4077" y="969"/>
                  </a:lnTo>
                  <a:lnTo>
                    <a:pt x="4091" y="974"/>
                  </a:lnTo>
                  <a:lnTo>
                    <a:pt x="4116" y="976"/>
                  </a:lnTo>
                  <a:lnTo>
                    <a:pt x="4120" y="1004"/>
                  </a:lnTo>
                  <a:lnTo>
                    <a:pt x="4084" y="1006"/>
                  </a:lnTo>
                  <a:lnTo>
                    <a:pt x="4050" y="1006"/>
                  </a:lnTo>
                  <a:lnTo>
                    <a:pt x="3960" y="1009"/>
                  </a:lnTo>
                  <a:lnTo>
                    <a:pt x="3871" y="925"/>
                  </a:lnTo>
                  <a:lnTo>
                    <a:pt x="3550" y="628"/>
                  </a:lnTo>
                  <a:lnTo>
                    <a:pt x="3550" y="746"/>
                  </a:lnTo>
                  <a:lnTo>
                    <a:pt x="3550" y="854"/>
                  </a:lnTo>
                  <a:lnTo>
                    <a:pt x="3551" y="905"/>
                  </a:lnTo>
                  <a:lnTo>
                    <a:pt x="3553" y="934"/>
                  </a:lnTo>
                  <a:lnTo>
                    <a:pt x="3557" y="950"/>
                  </a:lnTo>
                  <a:lnTo>
                    <a:pt x="3562" y="959"/>
                  </a:lnTo>
                  <a:lnTo>
                    <a:pt x="3569" y="964"/>
                  </a:lnTo>
                  <a:lnTo>
                    <a:pt x="3581" y="969"/>
                  </a:lnTo>
                  <a:lnTo>
                    <a:pt x="3607" y="973"/>
                  </a:lnTo>
                  <a:lnTo>
                    <a:pt x="3655" y="975"/>
                  </a:lnTo>
                  <a:lnTo>
                    <a:pt x="3660" y="1006"/>
                  </a:lnTo>
                  <a:lnTo>
                    <a:pt x="3558" y="1007"/>
                  </a:lnTo>
                  <a:lnTo>
                    <a:pt x="3496" y="1006"/>
                  </a:lnTo>
                  <a:lnTo>
                    <a:pt x="3339" y="1011"/>
                  </a:lnTo>
                  <a:lnTo>
                    <a:pt x="3334" y="979"/>
                  </a:lnTo>
                  <a:lnTo>
                    <a:pt x="3407" y="970"/>
                  </a:lnTo>
                  <a:lnTo>
                    <a:pt x="3421" y="967"/>
                  </a:lnTo>
                  <a:lnTo>
                    <a:pt x="3430" y="962"/>
                  </a:lnTo>
                  <a:lnTo>
                    <a:pt x="3432" y="958"/>
                  </a:lnTo>
                  <a:lnTo>
                    <a:pt x="3435" y="953"/>
                  </a:lnTo>
                  <a:lnTo>
                    <a:pt x="3439" y="939"/>
                  </a:lnTo>
                  <a:lnTo>
                    <a:pt x="3442" y="911"/>
                  </a:lnTo>
                  <a:lnTo>
                    <a:pt x="3443" y="862"/>
                  </a:lnTo>
                  <a:lnTo>
                    <a:pt x="3444" y="746"/>
                  </a:lnTo>
                  <a:lnTo>
                    <a:pt x="3444" y="490"/>
                  </a:lnTo>
                  <a:lnTo>
                    <a:pt x="3443" y="382"/>
                  </a:lnTo>
                  <a:lnTo>
                    <a:pt x="3442" y="330"/>
                  </a:lnTo>
                  <a:lnTo>
                    <a:pt x="3439" y="301"/>
                  </a:lnTo>
                  <a:lnTo>
                    <a:pt x="3437" y="285"/>
                  </a:lnTo>
                  <a:lnTo>
                    <a:pt x="3432" y="277"/>
                  </a:lnTo>
                  <a:lnTo>
                    <a:pt x="3424" y="271"/>
                  </a:lnTo>
                  <a:lnTo>
                    <a:pt x="3412" y="266"/>
                  </a:lnTo>
                  <a:lnTo>
                    <a:pt x="3385" y="262"/>
                  </a:lnTo>
                  <a:lnTo>
                    <a:pt x="3339" y="260"/>
                  </a:lnTo>
                  <a:lnTo>
                    <a:pt x="3334" y="229"/>
                  </a:lnTo>
                  <a:lnTo>
                    <a:pt x="3407" y="228"/>
                  </a:lnTo>
                  <a:lnTo>
                    <a:pt x="3496" y="229"/>
                  </a:lnTo>
                  <a:lnTo>
                    <a:pt x="3655" y="225"/>
                  </a:lnTo>
                  <a:lnTo>
                    <a:pt x="3660" y="256"/>
                  </a:lnTo>
                  <a:lnTo>
                    <a:pt x="3622" y="261"/>
                  </a:lnTo>
                  <a:lnTo>
                    <a:pt x="3597" y="264"/>
                  </a:lnTo>
                  <a:lnTo>
                    <a:pt x="3587" y="265"/>
                  </a:lnTo>
                  <a:lnTo>
                    <a:pt x="3579" y="267"/>
                  </a:lnTo>
                  <a:lnTo>
                    <a:pt x="3567" y="272"/>
                  </a:lnTo>
                  <a:lnTo>
                    <a:pt x="3558" y="282"/>
                  </a:lnTo>
                  <a:lnTo>
                    <a:pt x="3553" y="301"/>
                  </a:lnTo>
                  <a:lnTo>
                    <a:pt x="3551" y="327"/>
                  </a:lnTo>
                  <a:lnTo>
                    <a:pt x="3551" y="362"/>
                  </a:lnTo>
                  <a:lnTo>
                    <a:pt x="3550" y="490"/>
                  </a:lnTo>
                  <a:lnTo>
                    <a:pt x="3550" y="605"/>
                  </a:lnTo>
                  <a:close/>
                  <a:moveTo>
                    <a:pt x="4137" y="277"/>
                  </a:moveTo>
                  <a:lnTo>
                    <a:pt x="4132" y="272"/>
                  </a:lnTo>
                  <a:lnTo>
                    <a:pt x="4132" y="248"/>
                  </a:lnTo>
                  <a:lnTo>
                    <a:pt x="4137" y="243"/>
                  </a:lnTo>
                  <a:lnTo>
                    <a:pt x="4294" y="218"/>
                  </a:lnTo>
                  <a:lnTo>
                    <a:pt x="4309" y="231"/>
                  </a:lnTo>
                  <a:lnTo>
                    <a:pt x="4325" y="247"/>
                  </a:lnTo>
                  <a:lnTo>
                    <a:pt x="4345" y="272"/>
                  </a:lnTo>
                  <a:lnTo>
                    <a:pt x="4372" y="313"/>
                  </a:lnTo>
                  <a:lnTo>
                    <a:pt x="4407" y="372"/>
                  </a:lnTo>
                  <a:lnTo>
                    <a:pt x="4450" y="448"/>
                  </a:lnTo>
                  <a:lnTo>
                    <a:pt x="4495" y="535"/>
                  </a:lnTo>
                  <a:lnTo>
                    <a:pt x="4541" y="621"/>
                  </a:lnTo>
                  <a:lnTo>
                    <a:pt x="4597" y="532"/>
                  </a:lnTo>
                  <a:lnTo>
                    <a:pt x="4661" y="426"/>
                  </a:lnTo>
                  <a:lnTo>
                    <a:pt x="4777" y="225"/>
                  </a:lnTo>
                  <a:lnTo>
                    <a:pt x="4821" y="228"/>
                  </a:lnTo>
                  <a:lnTo>
                    <a:pt x="4859" y="225"/>
                  </a:lnTo>
                  <a:lnTo>
                    <a:pt x="4863" y="240"/>
                  </a:lnTo>
                  <a:lnTo>
                    <a:pt x="4847" y="258"/>
                  </a:lnTo>
                  <a:lnTo>
                    <a:pt x="4828" y="283"/>
                  </a:lnTo>
                  <a:lnTo>
                    <a:pt x="4777" y="350"/>
                  </a:lnTo>
                  <a:lnTo>
                    <a:pt x="4727" y="421"/>
                  </a:lnTo>
                  <a:lnTo>
                    <a:pt x="4691" y="475"/>
                  </a:lnTo>
                  <a:lnTo>
                    <a:pt x="4620" y="589"/>
                  </a:lnTo>
                  <a:lnTo>
                    <a:pt x="4589" y="643"/>
                  </a:lnTo>
                  <a:lnTo>
                    <a:pt x="4576" y="670"/>
                  </a:lnTo>
                  <a:lnTo>
                    <a:pt x="4572" y="686"/>
                  </a:lnTo>
                  <a:lnTo>
                    <a:pt x="4571" y="704"/>
                  </a:lnTo>
                  <a:lnTo>
                    <a:pt x="4571" y="784"/>
                  </a:lnTo>
                  <a:lnTo>
                    <a:pt x="4572" y="868"/>
                  </a:lnTo>
                  <a:lnTo>
                    <a:pt x="4573" y="909"/>
                  </a:lnTo>
                  <a:lnTo>
                    <a:pt x="4576" y="935"/>
                  </a:lnTo>
                  <a:lnTo>
                    <a:pt x="4579" y="951"/>
                  </a:lnTo>
                  <a:lnTo>
                    <a:pt x="4584" y="959"/>
                  </a:lnTo>
                  <a:lnTo>
                    <a:pt x="4591" y="965"/>
                  </a:lnTo>
                  <a:lnTo>
                    <a:pt x="4603" y="969"/>
                  </a:lnTo>
                  <a:lnTo>
                    <a:pt x="4630" y="973"/>
                  </a:lnTo>
                  <a:lnTo>
                    <a:pt x="4678" y="975"/>
                  </a:lnTo>
                  <a:lnTo>
                    <a:pt x="4681" y="1006"/>
                  </a:lnTo>
                  <a:lnTo>
                    <a:pt x="4579" y="1007"/>
                  </a:lnTo>
                  <a:lnTo>
                    <a:pt x="4518" y="1006"/>
                  </a:lnTo>
                  <a:lnTo>
                    <a:pt x="4360" y="1011"/>
                  </a:lnTo>
                  <a:lnTo>
                    <a:pt x="4356" y="979"/>
                  </a:lnTo>
                  <a:lnTo>
                    <a:pt x="4429" y="970"/>
                  </a:lnTo>
                  <a:lnTo>
                    <a:pt x="4444" y="967"/>
                  </a:lnTo>
                  <a:lnTo>
                    <a:pt x="4452" y="962"/>
                  </a:lnTo>
                  <a:lnTo>
                    <a:pt x="4457" y="953"/>
                  </a:lnTo>
                  <a:lnTo>
                    <a:pt x="4461" y="941"/>
                  </a:lnTo>
                  <a:lnTo>
                    <a:pt x="4463" y="917"/>
                  </a:lnTo>
                  <a:lnTo>
                    <a:pt x="4464" y="879"/>
                  </a:lnTo>
                  <a:lnTo>
                    <a:pt x="4465" y="784"/>
                  </a:lnTo>
                  <a:lnTo>
                    <a:pt x="4465" y="679"/>
                  </a:lnTo>
                  <a:lnTo>
                    <a:pt x="4439" y="628"/>
                  </a:lnTo>
                  <a:lnTo>
                    <a:pt x="4385" y="536"/>
                  </a:lnTo>
                  <a:lnTo>
                    <a:pt x="4336" y="457"/>
                  </a:lnTo>
                  <a:lnTo>
                    <a:pt x="4277" y="369"/>
                  </a:lnTo>
                  <a:lnTo>
                    <a:pt x="4246" y="327"/>
                  </a:lnTo>
                  <a:lnTo>
                    <a:pt x="4223" y="301"/>
                  </a:lnTo>
                  <a:lnTo>
                    <a:pt x="4206" y="286"/>
                  </a:lnTo>
                  <a:lnTo>
                    <a:pt x="4193" y="280"/>
                  </a:lnTo>
                  <a:lnTo>
                    <a:pt x="4174" y="278"/>
                  </a:lnTo>
                  <a:lnTo>
                    <a:pt x="4137" y="277"/>
                  </a:lnTo>
                  <a:close/>
                  <a:moveTo>
                    <a:pt x="4905" y="229"/>
                  </a:moveTo>
                  <a:lnTo>
                    <a:pt x="5068" y="229"/>
                  </a:lnTo>
                  <a:lnTo>
                    <a:pt x="5226" y="225"/>
                  </a:lnTo>
                  <a:lnTo>
                    <a:pt x="5231" y="256"/>
                  </a:lnTo>
                  <a:lnTo>
                    <a:pt x="5192" y="261"/>
                  </a:lnTo>
                  <a:lnTo>
                    <a:pt x="5167" y="264"/>
                  </a:lnTo>
                  <a:lnTo>
                    <a:pt x="5158" y="265"/>
                  </a:lnTo>
                  <a:lnTo>
                    <a:pt x="5149" y="267"/>
                  </a:lnTo>
                  <a:lnTo>
                    <a:pt x="5137" y="272"/>
                  </a:lnTo>
                  <a:lnTo>
                    <a:pt x="5129" y="282"/>
                  </a:lnTo>
                  <a:lnTo>
                    <a:pt x="5124" y="301"/>
                  </a:lnTo>
                  <a:lnTo>
                    <a:pt x="5122" y="327"/>
                  </a:lnTo>
                  <a:lnTo>
                    <a:pt x="5122" y="362"/>
                  </a:lnTo>
                  <a:lnTo>
                    <a:pt x="5120" y="490"/>
                  </a:lnTo>
                  <a:lnTo>
                    <a:pt x="5120" y="734"/>
                  </a:lnTo>
                  <a:lnTo>
                    <a:pt x="5122" y="862"/>
                  </a:lnTo>
                  <a:lnTo>
                    <a:pt x="5124" y="958"/>
                  </a:lnTo>
                  <a:lnTo>
                    <a:pt x="5237" y="958"/>
                  </a:lnTo>
                  <a:lnTo>
                    <a:pt x="5347" y="957"/>
                  </a:lnTo>
                  <a:lnTo>
                    <a:pt x="5406" y="955"/>
                  </a:lnTo>
                  <a:lnTo>
                    <a:pt x="5422" y="952"/>
                  </a:lnTo>
                  <a:lnTo>
                    <a:pt x="5438" y="950"/>
                  </a:lnTo>
                  <a:lnTo>
                    <a:pt x="5454" y="945"/>
                  </a:lnTo>
                  <a:lnTo>
                    <a:pt x="5470" y="939"/>
                  </a:lnTo>
                  <a:lnTo>
                    <a:pt x="5488" y="875"/>
                  </a:lnTo>
                  <a:lnTo>
                    <a:pt x="5500" y="818"/>
                  </a:lnTo>
                  <a:lnTo>
                    <a:pt x="5504" y="813"/>
                  </a:lnTo>
                  <a:lnTo>
                    <a:pt x="5532" y="813"/>
                  </a:lnTo>
                  <a:lnTo>
                    <a:pt x="5531" y="850"/>
                  </a:lnTo>
                  <a:lnTo>
                    <a:pt x="5526" y="903"/>
                  </a:lnTo>
                  <a:lnTo>
                    <a:pt x="5522" y="961"/>
                  </a:lnTo>
                  <a:lnTo>
                    <a:pt x="5521" y="1006"/>
                  </a:lnTo>
                  <a:lnTo>
                    <a:pt x="5396" y="1007"/>
                  </a:lnTo>
                  <a:lnTo>
                    <a:pt x="5240" y="1007"/>
                  </a:lnTo>
                  <a:lnTo>
                    <a:pt x="5080" y="1006"/>
                  </a:lnTo>
                  <a:lnTo>
                    <a:pt x="5023" y="1007"/>
                  </a:lnTo>
                  <a:lnTo>
                    <a:pt x="4967" y="1011"/>
                  </a:lnTo>
                  <a:lnTo>
                    <a:pt x="4962" y="988"/>
                  </a:lnTo>
                  <a:lnTo>
                    <a:pt x="4967" y="982"/>
                  </a:lnTo>
                  <a:lnTo>
                    <a:pt x="4993" y="969"/>
                  </a:lnTo>
                  <a:lnTo>
                    <a:pt x="5004" y="961"/>
                  </a:lnTo>
                  <a:lnTo>
                    <a:pt x="5008" y="941"/>
                  </a:lnTo>
                  <a:lnTo>
                    <a:pt x="5011" y="890"/>
                  </a:lnTo>
                  <a:lnTo>
                    <a:pt x="5014" y="815"/>
                  </a:lnTo>
                  <a:lnTo>
                    <a:pt x="5015" y="727"/>
                  </a:lnTo>
                  <a:lnTo>
                    <a:pt x="5015" y="490"/>
                  </a:lnTo>
                  <a:lnTo>
                    <a:pt x="5014" y="382"/>
                  </a:lnTo>
                  <a:lnTo>
                    <a:pt x="5012" y="330"/>
                  </a:lnTo>
                  <a:lnTo>
                    <a:pt x="5010" y="301"/>
                  </a:lnTo>
                  <a:lnTo>
                    <a:pt x="5008" y="285"/>
                  </a:lnTo>
                  <a:lnTo>
                    <a:pt x="5003" y="277"/>
                  </a:lnTo>
                  <a:lnTo>
                    <a:pt x="4996" y="271"/>
                  </a:lnTo>
                  <a:lnTo>
                    <a:pt x="4982" y="266"/>
                  </a:lnTo>
                  <a:lnTo>
                    <a:pt x="4957" y="262"/>
                  </a:lnTo>
                  <a:lnTo>
                    <a:pt x="4909" y="260"/>
                  </a:lnTo>
                  <a:lnTo>
                    <a:pt x="4905" y="229"/>
                  </a:lnTo>
                  <a:close/>
                  <a:moveTo>
                    <a:pt x="5600" y="1011"/>
                  </a:moveTo>
                  <a:lnTo>
                    <a:pt x="5596" y="1006"/>
                  </a:lnTo>
                  <a:lnTo>
                    <a:pt x="5596" y="977"/>
                  </a:lnTo>
                  <a:lnTo>
                    <a:pt x="5600" y="974"/>
                  </a:lnTo>
                  <a:lnTo>
                    <a:pt x="5634" y="971"/>
                  </a:lnTo>
                  <a:lnTo>
                    <a:pt x="5653" y="969"/>
                  </a:lnTo>
                  <a:lnTo>
                    <a:pt x="5664" y="964"/>
                  </a:lnTo>
                  <a:lnTo>
                    <a:pt x="5674" y="955"/>
                  </a:lnTo>
                  <a:lnTo>
                    <a:pt x="5687" y="932"/>
                  </a:lnTo>
                  <a:lnTo>
                    <a:pt x="5710" y="884"/>
                  </a:lnTo>
                  <a:lnTo>
                    <a:pt x="5768" y="758"/>
                  </a:lnTo>
                  <a:lnTo>
                    <a:pt x="5918" y="417"/>
                  </a:lnTo>
                  <a:lnTo>
                    <a:pt x="6004" y="217"/>
                  </a:lnTo>
                  <a:lnTo>
                    <a:pt x="6040" y="217"/>
                  </a:lnTo>
                  <a:lnTo>
                    <a:pt x="6276" y="772"/>
                  </a:lnTo>
                  <a:lnTo>
                    <a:pt x="6307" y="847"/>
                  </a:lnTo>
                  <a:lnTo>
                    <a:pt x="6340" y="915"/>
                  </a:lnTo>
                  <a:lnTo>
                    <a:pt x="6354" y="945"/>
                  </a:lnTo>
                  <a:lnTo>
                    <a:pt x="6364" y="959"/>
                  </a:lnTo>
                  <a:lnTo>
                    <a:pt x="6372" y="964"/>
                  </a:lnTo>
                  <a:lnTo>
                    <a:pt x="6382" y="969"/>
                  </a:lnTo>
                  <a:lnTo>
                    <a:pt x="6397" y="971"/>
                  </a:lnTo>
                  <a:lnTo>
                    <a:pt x="6427" y="974"/>
                  </a:lnTo>
                  <a:lnTo>
                    <a:pt x="6431" y="1006"/>
                  </a:lnTo>
                  <a:lnTo>
                    <a:pt x="6322" y="1006"/>
                  </a:lnTo>
                  <a:lnTo>
                    <a:pt x="6137" y="1011"/>
                  </a:lnTo>
                  <a:lnTo>
                    <a:pt x="6133" y="977"/>
                  </a:lnTo>
                  <a:lnTo>
                    <a:pt x="6215" y="968"/>
                  </a:lnTo>
                  <a:lnTo>
                    <a:pt x="6222" y="965"/>
                  </a:lnTo>
                  <a:lnTo>
                    <a:pt x="6227" y="961"/>
                  </a:lnTo>
                  <a:lnTo>
                    <a:pt x="6229" y="956"/>
                  </a:lnTo>
                  <a:lnTo>
                    <a:pt x="6230" y="949"/>
                  </a:lnTo>
                  <a:lnTo>
                    <a:pt x="6228" y="935"/>
                  </a:lnTo>
                  <a:lnTo>
                    <a:pt x="6222" y="917"/>
                  </a:lnTo>
                  <a:lnTo>
                    <a:pt x="6155" y="748"/>
                  </a:lnTo>
                  <a:lnTo>
                    <a:pt x="5834" y="748"/>
                  </a:lnTo>
                  <a:lnTo>
                    <a:pt x="5774" y="890"/>
                  </a:lnTo>
                  <a:lnTo>
                    <a:pt x="5761" y="923"/>
                  </a:lnTo>
                  <a:lnTo>
                    <a:pt x="5758" y="946"/>
                  </a:lnTo>
                  <a:lnTo>
                    <a:pt x="5759" y="952"/>
                  </a:lnTo>
                  <a:lnTo>
                    <a:pt x="5761" y="958"/>
                  </a:lnTo>
                  <a:lnTo>
                    <a:pt x="5773" y="967"/>
                  </a:lnTo>
                  <a:lnTo>
                    <a:pt x="5783" y="969"/>
                  </a:lnTo>
                  <a:lnTo>
                    <a:pt x="5798" y="971"/>
                  </a:lnTo>
                  <a:lnTo>
                    <a:pt x="5848" y="974"/>
                  </a:lnTo>
                  <a:lnTo>
                    <a:pt x="5852" y="977"/>
                  </a:lnTo>
                  <a:lnTo>
                    <a:pt x="5852" y="1006"/>
                  </a:lnTo>
                  <a:lnTo>
                    <a:pt x="5724" y="1006"/>
                  </a:lnTo>
                  <a:lnTo>
                    <a:pt x="5663" y="1007"/>
                  </a:lnTo>
                  <a:lnTo>
                    <a:pt x="5600" y="1011"/>
                  </a:lnTo>
                  <a:close/>
                  <a:moveTo>
                    <a:pt x="5852" y="700"/>
                  </a:moveTo>
                  <a:lnTo>
                    <a:pt x="6133" y="700"/>
                  </a:lnTo>
                  <a:lnTo>
                    <a:pt x="5994" y="367"/>
                  </a:lnTo>
                  <a:lnTo>
                    <a:pt x="5852" y="700"/>
                  </a:lnTo>
                  <a:close/>
                  <a:moveTo>
                    <a:pt x="5878" y="124"/>
                  </a:moveTo>
                  <a:lnTo>
                    <a:pt x="5866" y="123"/>
                  </a:lnTo>
                  <a:lnTo>
                    <a:pt x="5854" y="120"/>
                  </a:lnTo>
                  <a:lnTo>
                    <a:pt x="5843" y="115"/>
                  </a:lnTo>
                  <a:lnTo>
                    <a:pt x="5833" y="106"/>
                  </a:lnTo>
                  <a:lnTo>
                    <a:pt x="5826" y="97"/>
                  </a:lnTo>
                  <a:lnTo>
                    <a:pt x="5820" y="87"/>
                  </a:lnTo>
                  <a:lnTo>
                    <a:pt x="5816" y="75"/>
                  </a:lnTo>
                  <a:lnTo>
                    <a:pt x="5815" y="63"/>
                  </a:lnTo>
                  <a:lnTo>
                    <a:pt x="5816" y="50"/>
                  </a:lnTo>
                  <a:lnTo>
                    <a:pt x="5820" y="38"/>
                  </a:lnTo>
                  <a:lnTo>
                    <a:pt x="5826" y="28"/>
                  </a:lnTo>
                  <a:lnTo>
                    <a:pt x="5833" y="19"/>
                  </a:lnTo>
                  <a:lnTo>
                    <a:pt x="5843" y="10"/>
                  </a:lnTo>
                  <a:lnTo>
                    <a:pt x="5854" y="4"/>
                  </a:lnTo>
                  <a:lnTo>
                    <a:pt x="5866" y="1"/>
                  </a:lnTo>
                  <a:lnTo>
                    <a:pt x="5878" y="0"/>
                  </a:lnTo>
                  <a:lnTo>
                    <a:pt x="5891" y="1"/>
                  </a:lnTo>
                  <a:lnTo>
                    <a:pt x="5902" y="4"/>
                  </a:lnTo>
                  <a:lnTo>
                    <a:pt x="5912" y="10"/>
                  </a:lnTo>
                  <a:lnTo>
                    <a:pt x="5922" y="19"/>
                  </a:lnTo>
                  <a:lnTo>
                    <a:pt x="5929" y="28"/>
                  </a:lnTo>
                  <a:lnTo>
                    <a:pt x="5935" y="38"/>
                  </a:lnTo>
                  <a:lnTo>
                    <a:pt x="5939" y="50"/>
                  </a:lnTo>
                  <a:lnTo>
                    <a:pt x="5940" y="63"/>
                  </a:lnTo>
                  <a:lnTo>
                    <a:pt x="5939" y="75"/>
                  </a:lnTo>
                  <a:lnTo>
                    <a:pt x="5935" y="87"/>
                  </a:lnTo>
                  <a:lnTo>
                    <a:pt x="5929" y="97"/>
                  </a:lnTo>
                  <a:lnTo>
                    <a:pt x="5922" y="106"/>
                  </a:lnTo>
                  <a:lnTo>
                    <a:pt x="5912" y="115"/>
                  </a:lnTo>
                  <a:lnTo>
                    <a:pt x="5902" y="120"/>
                  </a:lnTo>
                  <a:lnTo>
                    <a:pt x="5891" y="123"/>
                  </a:lnTo>
                  <a:lnTo>
                    <a:pt x="5878" y="124"/>
                  </a:lnTo>
                  <a:close/>
                  <a:moveTo>
                    <a:pt x="6151" y="124"/>
                  </a:moveTo>
                  <a:lnTo>
                    <a:pt x="6138" y="123"/>
                  </a:lnTo>
                  <a:lnTo>
                    <a:pt x="6126" y="120"/>
                  </a:lnTo>
                  <a:lnTo>
                    <a:pt x="6116" y="115"/>
                  </a:lnTo>
                  <a:lnTo>
                    <a:pt x="6107" y="106"/>
                  </a:lnTo>
                  <a:lnTo>
                    <a:pt x="6098" y="97"/>
                  </a:lnTo>
                  <a:lnTo>
                    <a:pt x="6092" y="87"/>
                  </a:lnTo>
                  <a:lnTo>
                    <a:pt x="6089" y="75"/>
                  </a:lnTo>
                  <a:lnTo>
                    <a:pt x="6088" y="63"/>
                  </a:lnTo>
                  <a:lnTo>
                    <a:pt x="6089" y="50"/>
                  </a:lnTo>
                  <a:lnTo>
                    <a:pt x="6092" y="38"/>
                  </a:lnTo>
                  <a:lnTo>
                    <a:pt x="6098" y="28"/>
                  </a:lnTo>
                  <a:lnTo>
                    <a:pt x="6107" y="19"/>
                  </a:lnTo>
                  <a:lnTo>
                    <a:pt x="6116" y="10"/>
                  </a:lnTo>
                  <a:lnTo>
                    <a:pt x="6126" y="4"/>
                  </a:lnTo>
                  <a:lnTo>
                    <a:pt x="6138" y="1"/>
                  </a:lnTo>
                  <a:lnTo>
                    <a:pt x="6151" y="0"/>
                  </a:lnTo>
                  <a:lnTo>
                    <a:pt x="6163" y="1"/>
                  </a:lnTo>
                  <a:lnTo>
                    <a:pt x="6175" y="4"/>
                  </a:lnTo>
                  <a:lnTo>
                    <a:pt x="6185" y="10"/>
                  </a:lnTo>
                  <a:lnTo>
                    <a:pt x="6194" y="19"/>
                  </a:lnTo>
                  <a:lnTo>
                    <a:pt x="6203" y="28"/>
                  </a:lnTo>
                  <a:lnTo>
                    <a:pt x="6208" y="38"/>
                  </a:lnTo>
                  <a:lnTo>
                    <a:pt x="6211" y="50"/>
                  </a:lnTo>
                  <a:lnTo>
                    <a:pt x="6212" y="63"/>
                  </a:lnTo>
                  <a:lnTo>
                    <a:pt x="6211" y="75"/>
                  </a:lnTo>
                  <a:lnTo>
                    <a:pt x="6208" y="87"/>
                  </a:lnTo>
                  <a:lnTo>
                    <a:pt x="6203" y="97"/>
                  </a:lnTo>
                  <a:lnTo>
                    <a:pt x="6194" y="106"/>
                  </a:lnTo>
                  <a:lnTo>
                    <a:pt x="6185" y="115"/>
                  </a:lnTo>
                  <a:lnTo>
                    <a:pt x="6175" y="120"/>
                  </a:lnTo>
                  <a:lnTo>
                    <a:pt x="6163" y="123"/>
                  </a:lnTo>
                  <a:lnTo>
                    <a:pt x="6151" y="124"/>
                  </a:lnTo>
                  <a:close/>
                  <a:moveTo>
                    <a:pt x="6494" y="1010"/>
                  </a:moveTo>
                  <a:lnTo>
                    <a:pt x="6490" y="1005"/>
                  </a:lnTo>
                  <a:lnTo>
                    <a:pt x="6490" y="980"/>
                  </a:lnTo>
                  <a:lnTo>
                    <a:pt x="6494" y="975"/>
                  </a:lnTo>
                  <a:lnTo>
                    <a:pt x="6524" y="974"/>
                  </a:lnTo>
                  <a:lnTo>
                    <a:pt x="6548" y="971"/>
                  </a:lnTo>
                  <a:lnTo>
                    <a:pt x="6565" y="968"/>
                  </a:lnTo>
                  <a:lnTo>
                    <a:pt x="6570" y="964"/>
                  </a:lnTo>
                  <a:lnTo>
                    <a:pt x="6575" y="961"/>
                  </a:lnTo>
                  <a:lnTo>
                    <a:pt x="6580" y="951"/>
                  </a:lnTo>
                  <a:lnTo>
                    <a:pt x="6582" y="935"/>
                  </a:lnTo>
                  <a:lnTo>
                    <a:pt x="6586" y="859"/>
                  </a:lnTo>
                  <a:lnTo>
                    <a:pt x="6588" y="772"/>
                  </a:lnTo>
                  <a:lnTo>
                    <a:pt x="6588" y="325"/>
                  </a:lnTo>
                  <a:lnTo>
                    <a:pt x="6586" y="301"/>
                  </a:lnTo>
                  <a:lnTo>
                    <a:pt x="6582" y="291"/>
                  </a:lnTo>
                  <a:lnTo>
                    <a:pt x="6577" y="283"/>
                  </a:lnTo>
                  <a:lnTo>
                    <a:pt x="6572" y="277"/>
                  </a:lnTo>
                  <a:lnTo>
                    <a:pt x="6565" y="272"/>
                  </a:lnTo>
                  <a:lnTo>
                    <a:pt x="6550" y="266"/>
                  </a:lnTo>
                  <a:lnTo>
                    <a:pt x="6526" y="264"/>
                  </a:lnTo>
                  <a:lnTo>
                    <a:pt x="6490" y="262"/>
                  </a:lnTo>
                  <a:lnTo>
                    <a:pt x="6485" y="231"/>
                  </a:lnTo>
                  <a:lnTo>
                    <a:pt x="6490" y="226"/>
                  </a:lnTo>
                  <a:lnTo>
                    <a:pt x="6589" y="229"/>
                  </a:lnTo>
                  <a:lnTo>
                    <a:pt x="6682" y="226"/>
                  </a:lnTo>
                  <a:lnTo>
                    <a:pt x="6858" y="456"/>
                  </a:lnTo>
                  <a:lnTo>
                    <a:pt x="7117" y="781"/>
                  </a:lnTo>
                  <a:lnTo>
                    <a:pt x="7165" y="838"/>
                  </a:lnTo>
                  <a:lnTo>
                    <a:pt x="7213" y="893"/>
                  </a:lnTo>
                  <a:lnTo>
                    <a:pt x="7213" y="465"/>
                  </a:lnTo>
                  <a:lnTo>
                    <a:pt x="7211" y="380"/>
                  </a:lnTo>
                  <a:lnTo>
                    <a:pt x="7210" y="327"/>
                  </a:lnTo>
                  <a:lnTo>
                    <a:pt x="7206" y="297"/>
                  </a:lnTo>
                  <a:lnTo>
                    <a:pt x="7202" y="283"/>
                  </a:lnTo>
                  <a:lnTo>
                    <a:pt x="7196" y="274"/>
                  </a:lnTo>
                  <a:lnTo>
                    <a:pt x="7187" y="268"/>
                  </a:lnTo>
                  <a:lnTo>
                    <a:pt x="7171" y="265"/>
                  </a:lnTo>
                  <a:lnTo>
                    <a:pt x="7148" y="262"/>
                  </a:lnTo>
                  <a:lnTo>
                    <a:pt x="7120" y="261"/>
                  </a:lnTo>
                  <a:lnTo>
                    <a:pt x="7115" y="231"/>
                  </a:lnTo>
                  <a:lnTo>
                    <a:pt x="7120" y="226"/>
                  </a:lnTo>
                  <a:lnTo>
                    <a:pt x="7174" y="229"/>
                  </a:lnTo>
                  <a:lnTo>
                    <a:pt x="7247" y="229"/>
                  </a:lnTo>
                  <a:lnTo>
                    <a:pt x="7357" y="226"/>
                  </a:lnTo>
                  <a:lnTo>
                    <a:pt x="7362" y="231"/>
                  </a:lnTo>
                  <a:lnTo>
                    <a:pt x="7362" y="256"/>
                  </a:lnTo>
                  <a:lnTo>
                    <a:pt x="7301" y="266"/>
                  </a:lnTo>
                  <a:lnTo>
                    <a:pt x="7285" y="271"/>
                  </a:lnTo>
                  <a:lnTo>
                    <a:pt x="7277" y="277"/>
                  </a:lnTo>
                  <a:lnTo>
                    <a:pt x="7272" y="288"/>
                  </a:lnTo>
                  <a:lnTo>
                    <a:pt x="7270" y="302"/>
                  </a:lnTo>
                  <a:lnTo>
                    <a:pt x="7266" y="378"/>
                  </a:lnTo>
                  <a:lnTo>
                    <a:pt x="7264" y="465"/>
                  </a:lnTo>
                  <a:lnTo>
                    <a:pt x="7264" y="728"/>
                  </a:lnTo>
                  <a:lnTo>
                    <a:pt x="7264" y="880"/>
                  </a:lnTo>
                  <a:lnTo>
                    <a:pt x="7266" y="1030"/>
                  </a:lnTo>
                  <a:lnTo>
                    <a:pt x="7229" y="1019"/>
                  </a:lnTo>
                  <a:lnTo>
                    <a:pt x="7170" y="1006"/>
                  </a:lnTo>
                  <a:lnTo>
                    <a:pt x="7132" y="961"/>
                  </a:lnTo>
                  <a:lnTo>
                    <a:pt x="7013" y="817"/>
                  </a:lnTo>
                  <a:lnTo>
                    <a:pt x="6638" y="348"/>
                  </a:lnTo>
                  <a:lnTo>
                    <a:pt x="6638" y="772"/>
                  </a:lnTo>
                  <a:lnTo>
                    <a:pt x="6640" y="862"/>
                  </a:lnTo>
                  <a:lnTo>
                    <a:pt x="6642" y="915"/>
                  </a:lnTo>
                  <a:lnTo>
                    <a:pt x="6644" y="941"/>
                  </a:lnTo>
                  <a:lnTo>
                    <a:pt x="6652" y="961"/>
                  </a:lnTo>
                  <a:lnTo>
                    <a:pt x="6659" y="965"/>
                  </a:lnTo>
                  <a:lnTo>
                    <a:pt x="6671" y="970"/>
                  </a:lnTo>
                  <a:lnTo>
                    <a:pt x="6694" y="974"/>
                  </a:lnTo>
                  <a:lnTo>
                    <a:pt x="6732" y="975"/>
                  </a:lnTo>
                  <a:lnTo>
                    <a:pt x="6736" y="1006"/>
                  </a:lnTo>
                  <a:lnTo>
                    <a:pt x="6695" y="1007"/>
                  </a:lnTo>
                  <a:lnTo>
                    <a:pt x="6638" y="1006"/>
                  </a:lnTo>
                  <a:lnTo>
                    <a:pt x="6562" y="1007"/>
                  </a:lnTo>
                  <a:lnTo>
                    <a:pt x="6494" y="1010"/>
                  </a:lnTo>
                  <a:close/>
                  <a:moveTo>
                    <a:pt x="7691" y="277"/>
                  </a:moveTo>
                  <a:lnTo>
                    <a:pt x="7686" y="272"/>
                  </a:lnTo>
                  <a:lnTo>
                    <a:pt x="7686" y="248"/>
                  </a:lnTo>
                  <a:lnTo>
                    <a:pt x="7691" y="243"/>
                  </a:lnTo>
                  <a:lnTo>
                    <a:pt x="7848" y="218"/>
                  </a:lnTo>
                  <a:lnTo>
                    <a:pt x="7865" y="231"/>
                  </a:lnTo>
                  <a:lnTo>
                    <a:pt x="7880" y="247"/>
                  </a:lnTo>
                  <a:lnTo>
                    <a:pt x="7900" y="272"/>
                  </a:lnTo>
                  <a:lnTo>
                    <a:pt x="7926" y="313"/>
                  </a:lnTo>
                  <a:lnTo>
                    <a:pt x="7961" y="372"/>
                  </a:lnTo>
                  <a:lnTo>
                    <a:pt x="8004" y="448"/>
                  </a:lnTo>
                  <a:lnTo>
                    <a:pt x="8051" y="535"/>
                  </a:lnTo>
                  <a:lnTo>
                    <a:pt x="8095" y="621"/>
                  </a:lnTo>
                  <a:lnTo>
                    <a:pt x="8152" y="532"/>
                  </a:lnTo>
                  <a:lnTo>
                    <a:pt x="8215" y="426"/>
                  </a:lnTo>
                  <a:lnTo>
                    <a:pt x="8333" y="225"/>
                  </a:lnTo>
                  <a:lnTo>
                    <a:pt x="8375" y="228"/>
                  </a:lnTo>
                  <a:lnTo>
                    <a:pt x="8413" y="225"/>
                  </a:lnTo>
                  <a:lnTo>
                    <a:pt x="8418" y="240"/>
                  </a:lnTo>
                  <a:lnTo>
                    <a:pt x="8402" y="258"/>
                  </a:lnTo>
                  <a:lnTo>
                    <a:pt x="8382" y="283"/>
                  </a:lnTo>
                  <a:lnTo>
                    <a:pt x="8332" y="350"/>
                  </a:lnTo>
                  <a:lnTo>
                    <a:pt x="8281" y="421"/>
                  </a:lnTo>
                  <a:lnTo>
                    <a:pt x="8245" y="475"/>
                  </a:lnTo>
                  <a:lnTo>
                    <a:pt x="8176" y="589"/>
                  </a:lnTo>
                  <a:lnTo>
                    <a:pt x="8143" y="643"/>
                  </a:lnTo>
                  <a:lnTo>
                    <a:pt x="8130" y="670"/>
                  </a:lnTo>
                  <a:lnTo>
                    <a:pt x="8128" y="686"/>
                  </a:lnTo>
                  <a:lnTo>
                    <a:pt x="8126" y="704"/>
                  </a:lnTo>
                  <a:lnTo>
                    <a:pt x="8126" y="784"/>
                  </a:lnTo>
                  <a:lnTo>
                    <a:pt x="8126" y="868"/>
                  </a:lnTo>
                  <a:lnTo>
                    <a:pt x="8128" y="909"/>
                  </a:lnTo>
                  <a:lnTo>
                    <a:pt x="8130" y="935"/>
                  </a:lnTo>
                  <a:lnTo>
                    <a:pt x="8134" y="951"/>
                  </a:lnTo>
                  <a:lnTo>
                    <a:pt x="8138" y="959"/>
                  </a:lnTo>
                  <a:lnTo>
                    <a:pt x="8147" y="965"/>
                  </a:lnTo>
                  <a:lnTo>
                    <a:pt x="8159" y="969"/>
                  </a:lnTo>
                  <a:lnTo>
                    <a:pt x="8184" y="973"/>
                  </a:lnTo>
                  <a:lnTo>
                    <a:pt x="8232" y="975"/>
                  </a:lnTo>
                  <a:lnTo>
                    <a:pt x="8237" y="1006"/>
                  </a:lnTo>
                  <a:lnTo>
                    <a:pt x="8135" y="1007"/>
                  </a:lnTo>
                  <a:lnTo>
                    <a:pt x="8074" y="1006"/>
                  </a:lnTo>
                  <a:lnTo>
                    <a:pt x="7915" y="1011"/>
                  </a:lnTo>
                  <a:lnTo>
                    <a:pt x="7910" y="979"/>
                  </a:lnTo>
                  <a:lnTo>
                    <a:pt x="7984" y="970"/>
                  </a:lnTo>
                  <a:lnTo>
                    <a:pt x="7998" y="967"/>
                  </a:lnTo>
                  <a:lnTo>
                    <a:pt x="8006" y="962"/>
                  </a:lnTo>
                  <a:lnTo>
                    <a:pt x="8011" y="953"/>
                  </a:lnTo>
                  <a:lnTo>
                    <a:pt x="8016" y="941"/>
                  </a:lnTo>
                  <a:lnTo>
                    <a:pt x="8018" y="917"/>
                  </a:lnTo>
                  <a:lnTo>
                    <a:pt x="8020" y="879"/>
                  </a:lnTo>
                  <a:lnTo>
                    <a:pt x="8021" y="784"/>
                  </a:lnTo>
                  <a:lnTo>
                    <a:pt x="8021" y="679"/>
                  </a:lnTo>
                  <a:lnTo>
                    <a:pt x="7994" y="628"/>
                  </a:lnTo>
                  <a:lnTo>
                    <a:pt x="7939" y="536"/>
                  </a:lnTo>
                  <a:lnTo>
                    <a:pt x="7890" y="457"/>
                  </a:lnTo>
                  <a:lnTo>
                    <a:pt x="7832" y="369"/>
                  </a:lnTo>
                  <a:lnTo>
                    <a:pt x="7801" y="327"/>
                  </a:lnTo>
                  <a:lnTo>
                    <a:pt x="7777" y="301"/>
                  </a:lnTo>
                  <a:lnTo>
                    <a:pt x="7760" y="286"/>
                  </a:lnTo>
                  <a:lnTo>
                    <a:pt x="7747" y="280"/>
                  </a:lnTo>
                  <a:lnTo>
                    <a:pt x="7728" y="278"/>
                  </a:lnTo>
                  <a:lnTo>
                    <a:pt x="7691" y="277"/>
                  </a:lnTo>
                  <a:close/>
                  <a:moveTo>
                    <a:pt x="8459" y="229"/>
                  </a:moveTo>
                  <a:lnTo>
                    <a:pt x="8622" y="229"/>
                  </a:lnTo>
                  <a:lnTo>
                    <a:pt x="8780" y="225"/>
                  </a:lnTo>
                  <a:lnTo>
                    <a:pt x="8785" y="256"/>
                  </a:lnTo>
                  <a:lnTo>
                    <a:pt x="8748" y="261"/>
                  </a:lnTo>
                  <a:lnTo>
                    <a:pt x="8722" y="264"/>
                  </a:lnTo>
                  <a:lnTo>
                    <a:pt x="8712" y="265"/>
                  </a:lnTo>
                  <a:lnTo>
                    <a:pt x="8704" y="267"/>
                  </a:lnTo>
                  <a:lnTo>
                    <a:pt x="8692" y="272"/>
                  </a:lnTo>
                  <a:lnTo>
                    <a:pt x="8684" y="282"/>
                  </a:lnTo>
                  <a:lnTo>
                    <a:pt x="8680" y="301"/>
                  </a:lnTo>
                  <a:lnTo>
                    <a:pt x="8677" y="327"/>
                  </a:lnTo>
                  <a:lnTo>
                    <a:pt x="8676" y="362"/>
                  </a:lnTo>
                  <a:lnTo>
                    <a:pt x="8675" y="490"/>
                  </a:lnTo>
                  <a:lnTo>
                    <a:pt x="8675" y="734"/>
                  </a:lnTo>
                  <a:lnTo>
                    <a:pt x="8676" y="862"/>
                  </a:lnTo>
                  <a:lnTo>
                    <a:pt x="8680" y="958"/>
                  </a:lnTo>
                  <a:lnTo>
                    <a:pt x="8792" y="958"/>
                  </a:lnTo>
                  <a:lnTo>
                    <a:pt x="8901" y="957"/>
                  </a:lnTo>
                  <a:lnTo>
                    <a:pt x="8960" y="955"/>
                  </a:lnTo>
                  <a:lnTo>
                    <a:pt x="8977" y="952"/>
                  </a:lnTo>
                  <a:lnTo>
                    <a:pt x="8993" y="950"/>
                  </a:lnTo>
                  <a:lnTo>
                    <a:pt x="9009" y="945"/>
                  </a:lnTo>
                  <a:lnTo>
                    <a:pt x="9025" y="939"/>
                  </a:lnTo>
                  <a:lnTo>
                    <a:pt x="9042" y="875"/>
                  </a:lnTo>
                  <a:lnTo>
                    <a:pt x="9054" y="818"/>
                  </a:lnTo>
                  <a:lnTo>
                    <a:pt x="9059" y="813"/>
                  </a:lnTo>
                  <a:lnTo>
                    <a:pt x="9086" y="813"/>
                  </a:lnTo>
                  <a:lnTo>
                    <a:pt x="9085" y="850"/>
                  </a:lnTo>
                  <a:lnTo>
                    <a:pt x="9081" y="903"/>
                  </a:lnTo>
                  <a:lnTo>
                    <a:pt x="9078" y="961"/>
                  </a:lnTo>
                  <a:lnTo>
                    <a:pt x="9077" y="1006"/>
                  </a:lnTo>
                  <a:lnTo>
                    <a:pt x="8951" y="1007"/>
                  </a:lnTo>
                  <a:lnTo>
                    <a:pt x="8796" y="1007"/>
                  </a:lnTo>
                  <a:lnTo>
                    <a:pt x="8634" y="1006"/>
                  </a:lnTo>
                  <a:lnTo>
                    <a:pt x="8579" y="1007"/>
                  </a:lnTo>
                  <a:lnTo>
                    <a:pt x="8521" y="1011"/>
                  </a:lnTo>
                  <a:lnTo>
                    <a:pt x="8516" y="988"/>
                  </a:lnTo>
                  <a:lnTo>
                    <a:pt x="8521" y="982"/>
                  </a:lnTo>
                  <a:lnTo>
                    <a:pt x="8548" y="969"/>
                  </a:lnTo>
                  <a:lnTo>
                    <a:pt x="8558" y="961"/>
                  </a:lnTo>
                  <a:lnTo>
                    <a:pt x="8562" y="941"/>
                  </a:lnTo>
                  <a:lnTo>
                    <a:pt x="8566" y="890"/>
                  </a:lnTo>
                  <a:lnTo>
                    <a:pt x="8568" y="815"/>
                  </a:lnTo>
                  <a:lnTo>
                    <a:pt x="8569" y="727"/>
                  </a:lnTo>
                  <a:lnTo>
                    <a:pt x="8569" y="490"/>
                  </a:lnTo>
                  <a:lnTo>
                    <a:pt x="8568" y="382"/>
                  </a:lnTo>
                  <a:lnTo>
                    <a:pt x="8567" y="330"/>
                  </a:lnTo>
                  <a:lnTo>
                    <a:pt x="8566" y="301"/>
                  </a:lnTo>
                  <a:lnTo>
                    <a:pt x="8562" y="285"/>
                  </a:lnTo>
                  <a:lnTo>
                    <a:pt x="8557" y="277"/>
                  </a:lnTo>
                  <a:lnTo>
                    <a:pt x="8550" y="271"/>
                  </a:lnTo>
                  <a:lnTo>
                    <a:pt x="8537" y="266"/>
                  </a:lnTo>
                  <a:lnTo>
                    <a:pt x="8512" y="262"/>
                  </a:lnTo>
                  <a:lnTo>
                    <a:pt x="8464" y="260"/>
                  </a:lnTo>
                  <a:lnTo>
                    <a:pt x="8459" y="229"/>
                  </a:lnTo>
                  <a:close/>
                  <a:moveTo>
                    <a:pt x="9163" y="225"/>
                  </a:moveTo>
                  <a:lnTo>
                    <a:pt x="9233" y="228"/>
                  </a:lnTo>
                  <a:lnTo>
                    <a:pt x="9321" y="229"/>
                  </a:lnTo>
                  <a:lnTo>
                    <a:pt x="9481" y="225"/>
                  </a:lnTo>
                  <a:lnTo>
                    <a:pt x="9485" y="256"/>
                  </a:lnTo>
                  <a:lnTo>
                    <a:pt x="9447" y="261"/>
                  </a:lnTo>
                  <a:lnTo>
                    <a:pt x="9422" y="264"/>
                  </a:lnTo>
                  <a:lnTo>
                    <a:pt x="9413" y="265"/>
                  </a:lnTo>
                  <a:lnTo>
                    <a:pt x="9404" y="267"/>
                  </a:lnTo>
                  <a:lnTo>
                    <a:pt x="9391" y="272"/>
                  </a:lnTo>
                  <a:lnTo>
                    <a:pt x="9384" y="282"/>
                  </a:lnTo>
                  <a:lnTo>
                    <a:pt x="9379" y="301"/>
                  </a:lnTo>
                  <a:lnTo>
                    <a:pt x="9377" y="327"/>
                  </a:lnTo>
                  <a:lnTo>
                    <a:pt x="9377" y="362"/>
                  </a:lnTo>
                  <a:lnTo>
                    <a:pt x="9375" y="490"/>
                  </a:lnTo>
                  <a:lnTo>
                    <a:pt x="9375" y="746"/>
                  </a:lnTo>
                  <a:lnTo>
                    <a:pt x="9375" y="854"/>
                  </a:lnTo>
                  <a:lnTo>
                    <a:pt x="9377" y="905"/>
                  </a:lnTo>
                  <a:lnTo>
                    <a:pt x="9379" y="934"/>
                  </a:lnTo>
                  <a:lnTo>
                    <a:pt x="9383" y="950"/>
                  </a:lnTo>
                  <a:lnTo>
                    <a:pt x="9387" y="959"/>
                  </a:lnTo>
                  <a:lnTo>
                    <a:pt x="9395" y="964"/>
                  </a:lnTo>
                  <a:lnTo>
                    <a:pt x="9407" y="969"/>
                  </a:lnTo>
                  <a:lnTo>
                    <a:pt x="9433" y="973"/>
                  </a:lnTo>
                  <a:lnTo>
                    <a:pt x="9481" y="975"/>
                  </a:lnTo>
                  <a:lnTo>
                    <a:pt x="9485" y="1006"/>
                  </a:lnTo>
                  <a:lnTo>
                    <a:pt x="9384" y="1007"/>
                  </a:lnTo>
                  <a:lnTo>
                    <a:pt x="9321" y="1006"/>
                  </a:lnTo>
                  <a:lnTo>
                    <a:pt x="9163" y="1011"/>
                  </a:lnTo>
                  <a:lnTo>
                    <a:pt x="9159" y="979"/>
                  </a:lnTo>
                  <a:lnTo>
                    <a:pt x="9233" y="970"/>
                  </a:lnTo>
                  <a:lnTo>
                    <a:pt x="9247" y="967"/>
                  </a:lnTo>
                  <a:lnTo>
                    <a:pt x="9255" y="962"/>
                  </a:lnTo>
                  <a:lnTo>
                    <a:pt x="9258" y="958"/>
                  </a:lnTo>
                  <a:lnTo>
                    <a:pt x="9260" y="953"/>
                  </a:lnTo>
                  <a:lnTo>
                    <a:pt x="9265" y="939"/>
                  </a:lnTo>
                  <a:lnTo>
                    <a:pt x="9267" y="911"/>
                  </a:lnTo>
                  <a:lnTo>
                    <a:pt x="9269" y="862"/>
                  </a:lnTo>
                  <a:lnTo>
                    <a:pt x="9270" y="746"/>
                  </a:lnTo>
                  <a:lnTo>
                    <a:pt x="9270" y="490"/>
                  </a:lnTo>
                  <a:lnTo>
                    <a:pt x="9269" y="382"/>
                  </a:lnTo>
                  <a:lnTo>
                    <a:pt x="9267" y="330"/>
                  </a:lnTo>
                  <a:lnTo>
                    <a:pt x="9265" y="301"/>
                  </a:lnTo>
                  <a:lnTo>
                    <a:pt x="9261" y="285"/>
                  </a:lnTo>
                  <a:lnTo>
                    <a:pt x="9258" y="277"/>
                  </a:lnTo>
                  <a:lnTo>
                    <a:pt x="9249" y="271"/>
                  </a:lnTo>
                  <a:lnTo>
                    <a:pt x="9237" y="266"/>
                  </a:lnTo>
                  <a:lnTo>
                    <a:pt x="9211" y="262"/>
                  </a:lnTo>
                  <a:lnTo>
                    <a:pt x="9163" y="260"/>
                  </a:lnTo>
                  <a:lnTo>
                    <a:pt x="9159" y="229"/>
                  </a:lnTo>
                  <a:lnTo>
                    <a:pt x="9163" y="225"/>
                  </a:lnTo>
                  <a:close/>
                  <a:moveTo>
                    <a:pt x="9540" y="626"/>
                  </a:moveTo>
                  <a:lnTo>
                    <a:pt x="9541" y="585"/>
                  </a:lnTo>
                  <a:lnTo>
                    <a:pt x="9546" y="546"/>
                  </a:lnTo>
                  <a:lnTo>
                    <a:pt x="9553" y="507"/>
                  </a:lnTo>
                  <a:lnTo>
                    <a:pt x="9563" y="470"/>
                  </a:lnTo>
                  <a:lnTo>
                    <a:pt x="9570" y="453"/>
                  </a:lnTo>
                  <a:lnTo>
                    <a:pt x="9577" y="435"/>
                  </a:lnTo>
                  <a:lnTo>
                    <a:pt x="9585" y="418"/>
                  </a:lnTo>
                  <a:lnTo>
                    <a:pt x="9595" y="402"/>
                  </a:lnTo>
                  <a:lnTo>
                    <a:pt x="9618" y="369"/>
                  </a:lnTo>
                  <a:lnTo>
                    <a:pt x="9644" y="337"/>
                  </a:lnTo>
                  <a:lnTo>
                    <a:pt x="9659" y="322"/>
                  </a:lnTo>
                  <a:lnTo>
                    <a:pt x="9674" y="308"/>
                  </a:lnTo>
                  <a:lnTo>
                    <a:pt x="9690" y="296"/>
                  </a:lnTo>
                  <a:lnTo>
                    <a:pt x="9708" y="283"/>
                  </a:lnTo>
                  <a:lnTo>
                    <a:pt x="9744" y="261"/>
                  </a:lnTo>
                  <a:lnTo>
                    <a:pt x="9762" y="252"/>
                  </a:lnTo>
                  <a:lnTo>
                    <a:pt x="9782" y="243"/>
                  </a:lnTo>
                  <a:lnTo>
                    <a:pt x="9803" y="235"/>
                  </a:lnTo>
                  <a:lnTo>
                    <a:pt x="9824" y="228"/>
                  </a:lnTo>
                  <a:lnTo>
                    <a:pt x="9869" y="218"/>
                  </a:lnTo>
                  <a:lnTo>
                    <a:pt x="9915" y="211"/>
                  </a:lnTo>
                  <a:lnTo>
                    <a:pt x="9965" y="210"/>
                  </a:lnTo>
                  <a:lnTo>
                    <a:pt x="10010" y="211"/>
                  </a:lnTo>
                  <a:lnTo>
                    <a:pt x="10055" y="216"/>
                  </a:lnTo>
                  <a:lnTo>
                    <a:pt x="10095" y="224"/>
                  </a:lnTo>
                  <a:lnTo>
                    <a:pt x="10134" y="235"/>
                  </a:lnTo>
                  <a:lnTo>
                    <a:pt x="10171" y="249"/>
                  </a:lnTo>
                  <a:lnTo>
                    <a:pt x="10188" y="258"/>
                  </a:lnTo>
                  <a:lnTo>
                    <a:pt x="10205" y="267"/>
                  </a:lnTo>
                  <a:lnTo>
                    <a:pt x="10236" y="288"/>
                  </a:lnTo>
                  <a:lnTo>
                    <a:pt x="10266" y="312"/>
                  </a:lnTo>
                  <a:lnTo>
                    <a:pt x="10291" y="339"/>
                  </a:lnTo>
                  <a:lnTo>
                    <a:pt x="10314" y="368"/>
                  </a:lnTo>
                  <a:lnTo>
                    <a:pt x="10333" y="399"/>
                  </a:lnTo>
                  <a:lnTo>
                    <a:pt x="10349" y="433"/>
                  </a:lnTo>
                  <a:lnTo>
                    <a:pt x="10362" y="470"/>
                  </a:lnTo>
                  <a:lnTo>
                    <a:pt x="10370" y="508"/>
                  </a:lnTo>
                  <a:lnTo>
                    <a:pt x="10375" y="549"/>
                  </a:lnTo>
                  <a:lnTo>
                    <a:pt x="10377" y="592"/>
                  </a:lnTo>
                  <a:lnTo>
                    <a:pt x="10374" y="653"/>
                  </a:lnTo>
                  <a:lnTo>
                    <a:pt x="10369" y="682"/>
                  </a:lnTo>
                  <a:lnTo>
                    <a:pt x="10363" y="711"/>
                  </a:lnTo>
                  <a:lnTo>
                    <a:pt x="10346" y="765"/>
                  </a:lnTo>
                  <a:lnTo>
                    <a:pt x="10335" y="791"/>
                  </a:lnTo>
                  <a:lnTo>
                    <a:pt x="10322" y="817"/>
                  </a:lnTo>
                  <a:lnTo>
                    <a:pt x="10292" y="863"/>
                  </a:lnTo>
                  <a:lnTo>
                    <a:pt x="10274" y="885"/>
                  </a:lnTo>
                  <a:lnTo>
                    <a:pt x="10256" y="905"/>
                  </a:lnTo>
                  <a:lnTo>
                    <a:pt x="10236" y="923"/>
                  </a:lnTo>
                  <a:lnTo>
                    <a:pt x="10213" y="941"/>
                  </a:lnTo>
                  <a:lnTo>
                    <a:pt x="10190" y="957"/>
                  </a:lnTo>
                  <a:lnTo>
                    <a:pt x="10165" y="971"/>
                  </a:lnTo>
                  <a:lnTo>
                    <a:pt x="10140" y="985"/>
                  </a:lnTo>
                  <a:lnTo>
                    <a:pt x="10112" y="995"/>
                  </a:lnTo>
                  <a:lnTo>
                    <a:pt x="10086" y="1005"/>
                  </a:lnTo>
                  <a:lnTo>
                    <a:pt x="10057" y="1013"/>
                  </a:lnTo>
                  <a:lnTo>
                    <a:pt x="10028" y="1019"/>
                  </a:lnTo>
                  <a:lnTo>
                    <a:pt x="9998" y="1023"/>
                  </a:lnTo>
                  <a:lnTo>
                    <a:pt x="9936" y="1027"/>
                  </a:lnTo>
                  <a:lnTo>
                    <a:pt x="9891" y="1025"/>
                  </a:lnTo>
                  <a:lnTo>
                    <a:pt x="9849" y="1019"/>
                  </a:lnTo>
                  <a:lnTo>
                    <a:pt x="9809" y="1010"/>
                  </a:lnTo>
                  <a:lnTo>
                    <a:pt x="9770" y="997"/>
                  </a:lnTo>
                  <a:lnTo>
                    <a:pt x="9733" y="980"/>
                  </a:lnTo>
                  <a:lnTo>
                    <a:pt x="9699" y="959"/>
                  </a:lnTo>
                  <a:lnTo>
                    <a:pt x="9669" y="935"/>
                  </a:lnTo>
                  <a:lnTo>
                    <a:pt x="9641" y="907"/>
                  </a:lnTo>
                  <a:lnTo>
                    <a:pt x="9615" y="875"/>
                  </a:lnTo>
                  <a:lnTo>
                    <a:pt x="9595" y="843"/>
                  </a:lnTo>
                  <a:lnTo>
                    <a:pt x="9577" y="807"/>
                  </a:lnTo>
                  <a:lnTo>
                    <a:pt x="9564" y="769"/>
                  </a:lnTo>
                  <a:lnTo>
                    <a:pt x="9553" y="730"/>
                  </a:lnTo>
                  <a:lnTo>
                    <a:pt x="9546" y="693"/>
                  </a:lnTo>
                  <a:lnTo>
                    <a:pt x="9541" y="658"/>
                  </a:lnTo>
                  <a:lnTo>
                    <a:pt x="9540" y="626"/>
                  </a:lnTo>
                  <a:close/>
                  <a:moveTo>
                    <a:pt x="9654" y="589"/>
                  </a:moveTo>
                  <a:lnTo>
                    <a:pt x="9656" y="623"/>
                  </a:lnTo>
                  <a:lnTo>
                    <a:pt x="9660" y="658"/>
                  </a:lnTo>
                  <a:lnTo>
                    <a:pt x="9667" y="695"/>
                  </a:lnTo>
                  <a:lnTo>
                    <a:pt x="9677" y="734"/>
                  </a:lnTo>
                  <a:lnTo>
                    <a:pt x="9689" y="771"/>
                  </a:lnTo>
                  <a:lnTo>
                    <a:pt x="9703" y="806"/>
                  </a:lnTo>
                  <a:lnTo>
                    <a:pt x="9721" y="838"/>
                  </a:lnTo>
                  <a:lnTo>
                    <a:pt x="9741" y="867"/>
                  </a:lnTo>
                  <a:lnTo>
                    <a:pt x="9764" y="893"/>
                  </a:lnTo>
                  <a:lnTo>
                    <a:pt x="9788" y="916"/>
                  </a:lnTo>
                  <a:lnTo>
                    <a:pt x="9815" y="934"/>
                  </a:lnTo>
                  <a:lnTo>
                    <a:pt x="9842" y="950"/>
                  </a:lnTo>
                  <a:lnTo>
                    <a:pt x="9871" y="962"/>
                  </a:lnTo>
                  <a:lnTo>
                    <a:pt x="9902" y="970"/>
                  </a:lnTo>
                  <a:lnTo>
                    <a:pt x="9936" y="975"/>
                  </a:lnTo>
                  <a:lnTo>
                    <a:pt x="9971" y="977"/>
                  </a:lnTo>
                  <a:lnTo>
                    <a:pt x="10013" y="975"/>
                  </a:lnTo>
                  <a:lnTo>
                    <a:pt x="10052" y="968"/>
                  </a:lnTo>
                  <a:lnTo>
                    <a:pt x="10089" y="955"/>
                  </a:lnTo>
                  <a:lnTo>
                    <a:pt x="10124" y="938"/>
                  </a:lnTo>
                  <a:lnTo>
                    <a:pt x="10140" y="927"/>
                  </a:lnTo>
                  <a:lnTo>
                    <a:pt x="10155" y="915"/>
                  </a:lnTo>
                  <a:lnTo>
                    <a:pt x="10183" y="887"/>
                  </a:lnTo>
                  <a:lnTo>
                    <a:pt x="10206" y="855"/>
                  </a:lnTo>
                  <a:lnTo>
                    <a:pt x="10225" y="815"/>
                  </a:lnTo>
                  <a:lnTo>
                    <a:pt x="10241" y="773"/>
                  </a:lnTo>
                  <a:lnTo>
                    <a:pt x="10247" y="751"/>
                  </a:lnTo>
                  <a:lnTo>
                    <a:pt x="10251" y="728"/>
                  </a:lnTo>
                  <a:lnTo>
                    <a:pt x="10259" y="681"/>
                  </a:lnTo>
                  <a:lnTo>
                    <a:pt x="10260" y="631"/>
                  </a:lnTo>
                  <a:lnTo>
                    <a:pt x="10257" y="576"/>
                  </a:lnTo>
                  <a:lnTo>
                    <a:pt x="10255" y="549"/>
                  </a:lnTo>
                  <a:lnTo>
                    <a:pt x="10250" y="524"/>
                  </a:lnTo>
                  <a:lnTo>
                    <a:pt x="10238" y="475"/>
                  </a:lnTo>
                  <a:lnTo>
                    <a:pt x="10220" y="428"/>
                  </a:lnTo>
                  <a:lnTo>
                    <a:pt x="10199" y="386"/>
                  </a:lnTo>
                  <a:lnTo>
                    <a:pt x="10185" y="368"/>
                  </a:lnTo>
                  <a:lnTo>
                    <a:pt x="10172" y="350"/>
                  </a:lnTo>
                  <a:lnTo>
                    <a:pt x="10142" y="321"/>
                  </a:lnTo>
                  <a:lnTo>
                    <a:pt x="10107" y="297"/>
                  </a:lnTo>
                  <a:lnTo>
                    <a:pt x="10069" y="279"/>
                  </a:lnTo>
                  <a:lnTo>
                    <a:pt x="10029" y="266"/>
                  </a:lnTo>
                  <a:lnTo>
                    <a:pt x="10009" y="262"/>
                  </a:lnTo>
                  <a:lnTo>
                    <a:pt x="9987" y="259"/>
                  </a:lnTo>
                  <a:lnTo>
                    <a:pt x="9944" y="256"/>
                  </a:lnTo>
                  <a:lnTo>
                    <a:pt x="9911" y="258"/>
                  </a:lnTo>
                  <a:lnTo>
                    <a:pt x="9881" y="261"/>
                  </a:lnTo>
                  <a:lnTo>
                    <a:pt x="9851" y="268"/>
                  </a:lnTo>
                  <a:lnTo>
                    <a:pt x="9823" y="277"/>
                  </a:lnTo>
                  <a:lnTo>
                    <a:pt x="9798" y="289"/>
                  </a:lnTo>
                  <a:lnTo>
                    <a:pt x="9774" y="303"/>
                  </a:lnTo>
                  <a:lnTo>
                    <a:pt x="9752" y="321"/>
                  </a:lnTo>
                  <a:lnTo>
                    <a:pt x="9732" y="340"/>
                  </a:lnTo>
                  <a:lnTo>
                    <a:pt x="9714" y="363"/>
                  </a:lnTo>
                  <a:lnTo>
                    <a:pt x="9698" y="387"/>
                  </a:lnTo>
                  <a:lnTo>
                    <a:pt x="9685" y="415"/>
                  </a:lnTo>
                  <a:lnTo>
                    <a:pt x="9674" y="445"/>
                  </a:lnTo>
                  <a:lnTo>
                    <a:pt x="9666" y="477"/>
                  </a:lnTo>
                  <a:lnTo>
                    <a:pt x="9660" y="512"/>
                  </a:lnTo>
                  <a:lnTo>
                    <a:pt x="9655" y="549"/>
                  </a:lnTo>
                  <a:lnTo>
                    <a:pt x="9654" y="589"/>
                  </a:lnTo>
                  <a:close/>
                  <a:moveTo>
                    <a:pt x="10436" y="225"/>
                  </a:moveTo>
                  <a:lnTo>
                    <a:pt x="10614" y="229"/>
                  </a:lnTo>
                  <a:lnTo>
                    <a:pt x="10730" y="226"/>
                  </a:lnTo>
                  <a:lnTo>
                    <a:pt x="10815" y="224"/>
                  </a:lnTo>
                  <a:lnTo>
                    <a:pt x="10853" y="225"/>
                  </a:lnTo>
                  <a:lnTo>
                    <a:pt x="10886" y="229"/>
                  </a:lnTo>
                  <a:lnTo>
                    <a:pt x="10916" y="234"/>
                  </a:lnTo>
                  <a:lnTo>
                    <a:pt x="10944" y="241"/>
                  </a:lnTo>
                  <a:lnTo>
                    <a:pt x="10968" y="250"/>
                  </a:lnTo>
                  <a:lnTo>
                    <a:pt x="10989" y="262"/>
                  </a:lnTo>
                  <a:lnTo>
                    <a:pt x="11010" y="279"/>
                  </a:lnTo>
                  <a:lnTo>
                    <a:pt x="11028" y="298"/>
                  </a:lnTo>
                  <a:lnTo>
                    <a:pt x="11035" y="310"/>
                  </a:lnTo>
                  <a:lnTo>
                    <a:pt x="11042" y="321"/>
                  </a:lnTo>
                  <a:lnTo>
                    <a:pt x="11052" y="346"/>
                  </a:lnTo>
                  <a:lnTo>
                    <a:pt x="11059" y="373"/>
                  </a:lnTo>
                  <a:lnTo>
                    <a:pt x="11060" y="402"/>
                  </a:lnTo>
                  <a:lnTo>
                    <a:pt x="11059" y="427"/>
                  </a:lnTo>
                  <a:lnTo>
                    <a:pt x="11054" y="451"/>
                  </a:lnTo>
                  <a:lnTo>
                    <a:pt x="11047" y="475"/>
                  </a:lnTo>
                  <a:lnTo>
                    <a:pt x="11037" y="498"/>
                  </a:lnTo>
                  <a:lnTo>
                    <a:pt x="11024" y="520"/>
                  </a:lnTo>
                  <a:lnTo>
                    <a:pt x="11010" y="541"/>
                  </a:lnTo>
                  <a:lnTo>
                    <a:pt x="10992" y="560"/>
                  </a:lnTo>
                  <a:lnTo>
                    <a:pt x="10973" y="577"/>
                  </a:lnTo>
                  <a:lnTo>
                    <a:pt x="10952" y="592"/>
                  </a:lnTo>
                  <a:lnTo>
                    <a:pt x="10931" y="605"/>
                  </a:lnTo>
                  <a:lnTo>
                    <a:pt x="10910" y="616"/>
                  </a:lnTo>
                  <a:lnTo>
                    <a:pt x="10889" y="623"/>
                  </a:lnTo>
                  <a:lnTo>
                    <a:pt x="10845" y="634"/>
                  </a:lnTo>
                  <a:lnTo>
                    <a:pt x="10800" y="638"/>
                  </a:lnTo>
                  <a:lnTo>
                    <a:pt x="10764" y="637"/>
                  </a:lnTo>
                  <a:lnTo>
                    <a:pt x="10723" y="631"/>
                  </a:lnTo>
                  <a:lnTo>
                    <a:pt x="10715" y="597"/>
                  </a:lnTo>
                  <a:lnTo>
                    <a:pt x="10719" y="591"/>
                  </a:lnTo>
                  <a:lnTo>
                    <a:pt x="10757" y="598"/>
                  </a:lnTo>
                  <a:lnTo>
                    <a:pt x="10787" y="601"/>
                  </a:lnTo>
                  <a:lnTo>
                    <a:pt x="10821" y="597"/>
                  </a:lnTo>
                  <a:lnTo>
                    <a:pt x="10851" y="589"/>
                  </a:lnTo>
                  <a:lnTo>
                    <a:pt x="10866" y="582"/>
                  </a:lnTo>
                  <a:lnTo>
                    <a:pt x="10879" y="573"/>
                  </a:lnTo>
                  <a:lnTo>
                    <a:pt x="10903" y="553"/>
                  </a:lnTo>
                  <a:lnTo>
                    <a:pt x="10922" y="528"/>
                  </a:lnTo>
                  <a:lnTo>
                    <a:pt x="10929" y="513"/>
                  </a:lnTo>
                  <a:lnTo>
                    <a:pt x="10937" y="498"/>
                  </a:lnTo>
                  <a:lnTo>
                    <a:pt x="10944" y="465"/>
                  </a:lnTo>
                  <a:lnTo>
                    <a:pt x="10946" y="448"/>
                  </a:lnTo>
                  <a:lnTo>
                    <a:pt x="10947" y="430"/>
                  </a:lnTo>
                  <a:lnTo>
                    <a:pt x="10944" y="394"/>
                  </a:lnTo>
                  <a:lnTo>
                    <a:pt x="10935" y="362"/>
                  </a:lnTo>
                  <a:lnTo>
                    <a:pt x="10929" y="348"/>
                  </a:lnTo>
                  <a:lnTo>
                    <a:pt x="10921" y="334"/>
                  </a:lnTo>
                  <a:lnTo>
                    <a:pt x="10913" y="321"/>
                  </a:lnTo>
                  <a:lnTo>
                    <a:pt x="10902" y="310"/>
                  </a:lnTo>
                  <a:lnTo>
                    <a:pt x="10890" y="300"/>
                  </a:lnTo>
                  <a:lnTo>
                    <a:pt x="10875" y="290"/>
                  </a:lnTo>
                  <a:lnTo>
                    <a:pt x="10861" y="283"/>
                  </a:lnTo>
                  <a:lnTo>
                    <a:pt x="10844" y="277"/>
                  </a:lnTo>
                  <a:lnTo>
                    <a:pt x="10807" y="268"/>
                  </a:lnTo>
                  <a:lnTo>
                    <a:pt x="10785" y="266"/>
                  </a:lnTo>
                  <a:lnTo>
                    <a:pt x="10764" y="265"/>
                  </a:lnTo>
                  <a:lnTo>
                    <a:pt x="10737" y="266"/>
                  </a:lnTo>
                  <a:lnTo>
                    <a:pt x="10711" y="270"/>
                  </a:lnTo>
                  <a:lnTo>
                    <a:pt x="10652" y="284"/>
                  </a:lnTo>
                  <a:lnTo>
                    <a:pt x="10649" y="357"/>
                  </a:lnTo>
                  <a:lnTo>
                    <a:pt x="10647" y="490"/>
                  </a:lnTo>
                  <a:lnTo>
                    <a:pt x="10647" y="746"/>
                  </a:lnTo>
                  <a:lnTo>
                    <a:pt x="10649" y="854"/>
                  </a:lnTo>
                  <a:lnTo>
                    <a:pt x="10650" y="905"/>
                  </a:lnTo>
                  <a:lnTo>
                    <a:pt x="10651" y="934"/>
                  </a:lnTo>
                  <a:lnTo>
                    <a:pt x="10655" y="950"/>
                  </a:lnTo>
                  <a:lnTo>
                    <a:pt x="10659" y="959"/>
                  </a:lnTo>
                  <a:lnTo>
                    <a:pt x="10668" y="964"/>
                  </a:lnTo>
                  <a:lnTo>
                    <a:pt x="10680" y="969"/>
                  </a:lnTo>
                  <a:lnTo>
                    <a:pt x="10706" y="973"/>
                  </a:lnTo>
                  <a:lnTo>
                    <a:pt x="10753" y="975"/>
                  </a:lnTo>
                  <a:lnTo>
                    <a:pt x="10758" y="1006"/>
                  </a:lnTo>
                  <a:lnTo>
                    <a:pt x="10595" y="1006"/>
                  </a:lnTo>
                  <a:lnTo>
                    <a:pt x="10436" y="1011"/>
                  </a:lnTo>
                  <a:lnTo>
                    <a:pt x="10431" y="979"/>
                  </a:lnTo>
                  <a:lnTo>
                    <a:pt x="10505" y="970"/>
                  </a:lnTo>
                  <a:lnTo>
                    <a:pt x="10519" y="967"/>
                  </a:lnTo>
                  <a:lnTo>
                    <a:pt x="10527" y="962"/>
                  </a:lnTo>
                  <a:lnTo>
                    <a:pt x="10531" y="958"/>
                  </a:lnTo>
                  <a:lnTo>
                    <a:pt x="10533" y="953"/>
                  </a:lnTo>
                  <a:lnTo>
                    <a:pt x="10537" y="939"/>
                  </a:lnTo>
                  <a:lnTo>
                    <a:pt x="10541" y="911"/>
                  </a:lnTo>
                  <a:lnTo>
                    <a:pt x="10542" y="862"/>
                  </a:lnTo>
                  <a:lnTo>
                    <a:pt x="10542" y="746"/>
                  </a:lnTo>
                  <a:lnTo>
                    <a:pt x="10542" y="490"/>
                  </a:lnTo>
                  <a:lnTo>
                    <a:pt x="10541" y="382"/>
                  </a:lnTo>
                  <a:lnTo>
                    <a:pt x="10539" y="330"/>
                  </a:lnTo>
                  <a:lnTo>
                    <a:pt x="10538" y="301"/>
                  </a:lnTo>
                  <a:lnTo>
                    <a:pt x="10535" y="285"/>
                  </a:lnTo>
                  <a:lnTo>
                    <a:pt x="10530" y="277"/>
                  </a:lnTo>
                  <a:lnTo>
                    <a:pt x="10523" y="271"/>
                  </a:lnTo>
                  <a:lnTo>
                    <a:pt x="10509" y="266"/>
                  </a:lnTo>
                  <a:lnTo>
                    <a:pt x="10484" y="262"/>
                  </a:lnTo>
                  <a:lnTo>
                    <a:pt x="10436" y="260"/>
                  </a:lnTo>
                  <a:lnTo>
                    <a:pt x="10431" y="229"/>
                  </a:lnTo>
                  <a:lnTo>
                    <a:pt x="10436" y="225"/>
                  </a:lnTo>
                  <a:close/>
                  <a:moveTo>
                    <a:pt x="11121" y="225"/>
                  </a:moveTo>
                  <a:lnTo>
                    <a:pt x="11190" y="228"/>
                  </a:lnTo>
                  <a:lnTo>
                    <a:pt x="11279" y="229"/>
                  </a:lnTo>
                  <a:lnTo>
                    <a:pt x="11438" y="225"/>
                  </a:lnTo>
                  <a:lnTo>
                    <a:pt x="11442" y="256"/>
                  </a:lnTo>
                  <a:lnTo>
                    <a:pt x="11405" y="261"/>
                  </a:lnTo>
                  <a:lnTo>
                    <a:pt x="11379" y="264"/>
                  </a:lnTo>
                  <a:lnTo>
                    <a:pt x="11370" y="265"/>
                  </a:lnTo>
                  <a:lnTo>
                    <a:pt x="11361" y="267"/>
                  </a:lnTo>
                  <a:lnTo>
                    <a:pt x="11349" y="272"/>
                  </a:lnTo>
                  <a:lnTo>
                    <a:pt x="11341" y="282"/>
                  </a:lnTo>
                  <a:lnTo>
                    <a:pt x="11336" y="301"/>
                  </a:lnTo>
                  <a:lnTo>
                    <a:pt x="11334" y="327"/>
                  </a:lnTo>
                  <a:lnTo>
                    <a:pt x="11334" y="362"/>
                  </a:lnTo>
                  <a:lnTo>
                    <a:pt x="11333" y="490"/>
                  </a:lnTo>
                  <a:lnTo>
                    <a:pt x="11333" y="746"/>
                  </a:lnTo>
                  <a:lnTo>
                    <a:pt x="11333" y="854"/>
                  </a:lnTo>
                  <a:lnTo>
                    <a:pt x="11334" y="905"/>
                  </a:lnTo>
                  <a:lnTo>
                    <a:pt x="11336" y="934"/>
                  </a:lnTo>
                  <a:lnTo>
                    <a:pt x="11340" y="950"/>
                  </a:lnTo>
                  <a:lnTo>
                    <a:pt x="11345" y="959"/>
                  </a:lnTo>
                  <a:lnTo>
                    <a:pt x="11352" y="964"/>
                  </a:lnTo>
                  <a:lnTo>
                    <a:pt x="11364" y="969"/>
                  </a:lnTo>
                  <a:lnTo>
                    <a:pt x="11390" y="973"/>
                  </a:lnTo>
                  <a:lnTo>
                    <a:pt x="11438" y="975"/>
                  </a:lnTo>
                  <a:lnTo>
                    <a:pt x="11442" y="1006"/>
                  </a:lnTo>
                  <a:lnTo>
                    <a:pt x="11341" y="1007"/>
                  </a:lnTo>
                  <a:lnTo>
                    <a:pt x="11279" y="1006"/>
                  </a:lnTo>
                  <a:lnTo>
                    <a:pt x="11121" y="1011"/>
                  </a:lnTo>
                  <a:lnTo>
                    <a:pt x="11117" y="979"/>
                  </a:lnTo>
                  <a:lnTo>
                    <a:pt x="11190" y="970"/>
                  </a:lnTo>
                  <a:lnTo>
                    <a:pt x="11204" y="967"/>
                  </a:lnTo>
                  <a:lnTo>
                    <a:pt x="11213" y="962"/>
                  </a:lnTo>
                  <a:lnTo>
                    <a:pt x="11215" y="958"/>
                  </a:lnTo>
                  <a:lnTo>
                    <a:pt x="11217" y="953"/>
                  </a:lnTo>
                  <a:lnTo>
                    <a:pt x="11222" y="939"/>
                  </a:lnTo>
                  <a:lnTo>
                    <a:pt x="11225" y="911"/>
                  </a:lnTo>
                  <a:lnTo>
                    <a:pt x="11226" y="862"/>
                  </a:lnTo>
                  <a:lnTo>
                    <a:pt x="11227" y="746"/>
                  </a:lnTo>
                  <a:lnTo>
                    <a:pt x="11227" y="490"/>
                  </a:lnTo>
                  <a:lnTo>
                    <a:pt x="11226" y="382"/>
                  </a:lnTo>
                  <a:lnTo>
                    <a:pt x="11225" y="330"/>
                  </a:lnTo>
                  <a:lnTo>
                    <a:pt x="11222" y="301"/>
                  </a:lnTo>
                  <a:lnTo>
                    <a:pt x="11219" y="285"/>
                  </a:lnTo>
                  <a:lnTo>
                    <a:pt x="11215" y="277"/>
                  </a:lnTo>
                  <a:lnTo>
                    <a:pt x="11207" y="271"/>
                  </a:lnTo>
                  <a:lnTo>
                    <a:pt x="11195" y="266"/>
                  </a:lnTo>
                  <a:lnTo>
                    <a:pt x="11168" y="262"/>
                  </a:lnTo>
                  <a:lnTo>
                    <a:pt x="11121" y="260"/>
                  </a:lnTo>
                  <a:lnTo>
                    <a:pt x="11117" y="229"/>
                  </a:lnTo>
                  <a:lnTo>
                    <a:pt x="11121" y="225"/>
                  </a:lnTo>
                  <a:close/>
                  <a:moveTo>
                    <a:pt x="11514" y="817"/>
                  </a:moveTo>
                  <a:lnTo>
                    <a:pt x="11545" y="812"/>
                  </a:lnTo>
                  <a:lnTo>
                    <a:pt x="11552" y="873"/>
                  </a:lnTo>
                  <a:lnTo>
                    <a:pt x="11557" y="903"/>
                  </a:lnTo>
                  <a:lnTo>
                    <a:pt x="11561" y="910"/>
                  </a:lnTo>
                  <a:lnTo>
                    <a:pt x="11567" y="919"/>
                  </a:lnTo>
                  <a:lnTo>
                    <a:pt x="11576" y="927"/>
                  </a:lnTo>
                  <a:lnTo>
                    <a:pt x="11587" y="935"/>
                  </a:lnTo>
                  <a:lnTo>
                    <a:pt x="11616" y="952"/>
                  </a:lnTo>
                  <a:lnTo>
                    <a:pt x="11654" y="964"/>
                  </a:lnTo>
                  <a:lnTo>
                    <a:pt x="11696" y="973"/>
                  </a:lnTo>
                  <a:lnTo>
                    <a:pt x="11717" y="975"/>
                  </a:lnTo>
                  <a:lnTo>
                    <a:pt x="11738" y="975"/>
                  </a:lnTo>
                  <a:lnTo>
                    <a:pt x="11767" y="974"/>
                  </a:lnTo>
                  <a:lnTo>
                    <a:pt x="11795" y="970"/>
                  </a:lnTo>
                  <a:lnTo>
                    <a:pt x="11820" y="963"/>
                  </a:lnTo>
                  <a:lnTo>
                    <a:pt x="11844" y="953"/>
                  </a:lnTo>
                  <a:lnTo>
                    <a:pt x="11865" y="941"/>
                  </a:lnTo>
                  <a:lnTo>
                    <a:pt x="11886" y="927"/>
                  </a:lnTo>
                  <a:lnTo>
                    <a:pt x="11903" y="910"/>
                  </a:lnTo>
                  <a:lnTo>
                    <a:pt x="11917" y="891"/>
                  </a:lnTo>
                  <a:lnTo>
                    <a:pt x="11928" y="869"/>
                  </a:lnTo>
                  <a:lnTo>
                    <a:pt x="11936" y="847"/>
                  </a:lnTo>
                  <a:lnTo>
                    <a:pt x="11941" y="823"/>
                  </a:lnTo>
                  <a:lnTo>
                    <a:pt x="11942" y="796"/>
                  </a:lnTo>
                  <a:lnTo>
                    <a:pt x="11942" y="779"/>
                  </a:lnTo>
                  <a:lnTo>
                    <a:pt x="11940" y="763"/>
                  </a:lnTo>
                  <a:lnTo>
                    <a:pt x="11935" y="747"/>
                  </a:lnTo>
                  <a:lnTo>
                    <a:pt x="11930" y="733"/>
                  </a:lnTo>
                  <a:lnTo>
                    <a:pt x="11923" y="721"/>
                  </a:lnTo>
                  <a:lnTo>
                    <a:pt x="11915" y="709"/>
                  </a:lnTo>
                  <a:lnTo>
                    <a:pt x="11906" y="699"/>
                  </a:lnTo>
                  <a:lnTo>
                    <a:pt x="11895" y="689"/>
                  </a:lnTo>
                  <a:lnTo>
                    <a:pt x="11883" y="682"/>
                  </a:lnTo>
                  <a:lnTo>
                    <a:pt x="11871" y="675"/>
                  </a:lnTo>
                  <a:lnTo>
                    <a:pt x="11844" y="665"/>
                  </a:lnTo>
                  <a:lnTo>
                    <a:pt x="11759" y="647"/>
                  </a:lnTo>
                  <a:lnTo>
                    <a:pt x="11672" y="632"/>
                  </a:lnTo>
                  <a:lnTo>
                    <a:pt x="11641" y="622"/>
                  </a:lnTo>
                  <a:lnTo>
                    <a:pt x="11610" y="610"/>
                  </a:lnTo>
                  <a:lnTo>
                    <a:pt x="11581" y="592"/>
                  </a:lnTo>
                  <a:lnTo>
                    <a:pt x="11569" y="583"/>
                  </a:lnTo>
                  <a:lnTo>
                    <a:pt x="11558" y="572"/>
                  </a:lnTo>
                  <a:lnTo>
                    <a:pt x="11547" y="560"/>
                  </a:lnTo>
                  <a:lnTo>
                    <a:pt x="11539" y="547"/>
                  </a:lnTo>
                  <a:lnTo>
                    <a:pt x="11532" y="531"/>
                  </a:lnTo>
                  <a:lnTo>
                    <a:pt x="11525" y="516"/>
                  </a:lnTo>
                  <a:lnTo>
                    <a:pt x="11515" y="481"/>
                  </a:lnTo>
                  <a:lnTo>
                    <a:pt x="11513" y="463"/>
                  </a:lnTo>
                  <a:lnTo>
                    <a:pt x="11513" y="444"/>
                  </a:lnTo>
                  <a:lnTo>
                    <a:pt x="11513" y="418"/>
                  </a:lnTo>
                  <a:lnTo>
                    <a:pt x="11516" y="394"/>
                  </a:lnTo>
                  <a:lnTo>
                    <a:pt x="11522" y="372"/>
                  </a:lnTo>
                  <a:lnTo>
                    <a:pt x="11531" y="350"/>
                  </a:lnTo>
                  <a:lnTo>
                    <a:pt x="11540" y="330"/>
                  </a:lnTo>
                  <a:lnTo>
                    <a:pt x="11552" y="309"/>
                  </a:lnTo>
                  <a:lnTo>
                    <a:pt x="11567" y="291"/>
                  </a:lnTo>
                  <a:lnTo>
                    <a:pt x="11583" y="274"/>
                  </a:lnTo>
                  <a:lnTo>
                    <a:pt x="11603" y="259"/>
                  </a:lnTo>
                  <a:lnTo>
                    <a:pt x="11623" y="246"/>
                  </a:lnTo>
                  <a:lnTo>
                    <a:pt x="11645" y="234"/>
                  </a:lnTo>
                  <a:lnTo>
                    <a:pt x="11669" y="225"/>
                  </a:lnTo>
                  <a:lnTo>
                    <a:pt x="11693" y="218"/>
                  </a:lnTo>
                  <a:lnTo>
                    <a:pt x="11719" y="212"/>
                  </a:lnTo>
                  <a:lnTo>
                    <a:pt x="11748" y="210"/>
                  </a:lnTo>
                  <a:lnTo>
                    <a:pt x="11777" y="208"/>
                  </a:lnTo>
                  <a:lnTo>
                    <a:pt x="11827" y="211"/>
                  </a:lnTo>
                  <a:lnTo>
                    <a:pt x="11882" y="220"/>
                  </a:lnTo>
                  <a:lnTo>
                    <a:pt x="11910" y="226"/>
                  </a:lnTo>
                  <a:lnTo>
                    <a:pt x="11936" y="235"/>
                  </a:lnTo>
                  <a:lnTo>
                    <a:pt x="11985" y="255"/>
                  </a:lnTo>
                  <a:lnTo>
                    <a:pt x="11989" y="262"/>
                  </a:lnTo>
                  <a:lnTo>
                    <a:pt x="11983" y="290"/>
                  </a:lnTo>
                  <a:lnTo>
                    <a:pt x="11979" y="324"/>
                  </a:lnTo>
                  <a:lnTo>
                    <a:pt x="11975" y="406"/>
                  </a:lnTo>
                  <a:lnTo>
                    <a:pt x="11969" y="411"/>
                  </a:lnTo>
                  <a:lnTo>
                    <a:pt x="11940" y="411"/>
                  </a:lnTo>
                  <a:lnTo>
                    <a:pt x="11933" y="324"/>
                  </a:lnTo>
                  <a:lnTo>
                    <a:pt x="11929" y="315"/>
                  </a:lnTo>
                  <a:lnTo>
                    <a:pt x="11919" y="304"/>
                  </a:lnTo>
                  <a:lnTo>
                    <a:pt x="11904" y="294"/>
                  </a:lnTo>
                  <a:lnTo>
                    <a:pt x="11882" y="282"/>
                  </a:lnTo>
                  <a:lnTo>
                    <a:pt x="11858" y="270"/>
                  </a:lnTo>
                  <a:lnTo>
                    <a:pt x="11832" y="262"/>
                  </a:lnTo>
                  <a:lnTo>
                    <a:pt x="11805" y="258"/>
                  </a:lnTo>
                  <a:lnTo>
                    <a:pt x="11778" y="255"/>
                  </a:lnTo>
                  <a:lnTo>
                    <a:pt x="11755" y="256"/>
                  </a:lnTo>
                  <a:lnTo>
                    <a:pt x="11732" y="260"/>
                  </a:lnTo>
                  <a:lnTo>
                    <a:pt x="11711" y="266"/>
                  </a:lnTo>
                  <a:lnTo>
                    <a:pt x="11690" y="274"/>
                  </a:lnTo>
                  <a:lnTo>
                    <a:pt x="11671" y="285"/>
                  </a:lnTo>
                  <a:lnTo>
                    <a:pt x="11654" y="298"/>
                  </a:lnTo>
                  <a:lnTo>
                    <a:pt x="11640" y="315"/>
                  </a:lnTo>
                  <a:lnTo>
                    <a:pt x="11628" y="334"/>
                  </a:lnTo>
                  <a:lnTo>
                    <a:pt x="11618" y="354"/>
                  </a:lnTo>
                  <a:lnTo>
                    <a:pt x="11612" y="375"/>
                  </a:lnTo>
                  <a:lnTo>
                    <a:pt x="11607" y="396"/>
                  </a:lnTo>
                  <a:lnTo>
                    <a:pt x="11606" y="416"/>
                  </a:lnTo>
                  <a:lnTo>
                    <a:pt x="11607" y="432"/>
                  </a:lnTo>
                  <a:lnTo>
                    <a:pt x="11610" y="447"/>
                  </a:lnTo>
                  <a:lnTo>
                    <a:pt x="11613" y="462"/>
                  </a:lnTo>
                  <a:lnTo>
                    <a:pt x="11619" y="474"/>
                  </a:lnTo>
                  <a:lnTo>
                    <a:pt x="11634" y="496"/>
                  </a:lnTo>
                  <a:lnTo>
                    <a:pt x="11652" y="514"/>
                  </a:lnTo>
                  <a:lnTo>
                    <a:pt x="11675" y="526"/>
                  </a:lnTo>
                  <a:lnTo>
                    <a:pt x="11700" y="536"/>
                  </a:lnTo>
                  <a:lnTo>
                    <a:pt x="11737" y="544"/>
                  </a:lnTo>
                  <a:lnTo>
                    <a:pt x="11797" y="554"/>
                  </a:lnTo>
                  <a:lnTo>
                    <a:pt x="11843" y="561"/>
                  </a:lnTo>
                  <a:lnTo>
                    <a:pt x="11882" y="568"/>
                  </a:lnTo>
                  <a:lnTo>
                    <a:pt x="11915" y="578"/>
                  </a:lnTo>
                  <a:lnTo>
                    <a:pt x="11940" y="586"/>
                  </a:lnTo>
                  <a:lnTo>
                    <a:pt x="11961" y="598"/>
                  </a:lnTo>
                  <a:lnTo>
                    <a:pt x="11981" y="613"/>
                  </a:lnTo>
                  <a:lnTo>
                    <a:pt x="11997" y="629"/>
                  </a:lnTo>
                  <a:lnTo>
                    <a:pt x="12012" y="649"/>
                  </a:lnTo>
                  <a:lnTo>
                    <a:pt x="12023" y="671"/>
                  </a:lnTo>
                  <a:lnTo>
                    <a:pt x="12031" y="697"/>
                  </a:lnTo>
                  <a:lnTo>
                    <a:pt x="12037" y="723"/>
                  </a:lnTo>
                  <a:lnTo>
                    <a:pt x="12038" y="752"/>
                  </a:lnTo>
                  <a:lnTo>
                    <a:pt x="12037" y="781"/>
                  </a:lnTo>
                  <a:lnTo>
                    <a:pt x="12032" y="808"/>
                  </a:lnTo>
                  <a:lnTo>
                    <a:pt x="12025" y="835"/>
                  </a:lnTo>
                  <a:lnTo>
                    <a:pt x="12014" y="860"/>
                  </a:lnTo>
                  <a:lnTo>
                    <a:pt x="12001" y="884"/>
                  </a:lnTo>
                  <a:lnTo>
                    <a:pt x="11984" y="907"/>
                  </a:lnTo>
                  <a:lnTo>
                    <a:pt x="11965" y="928"/>
                  </a:lnTo>
                  <a:lnTo>
                    <a:pt x="11942" y="949"/>
                  </a:lnTo>
                  <a:lnTo>
                    <a:pt x="11918" y="967"/>
                  </a:lnTo>
                  <a:lnTo>
                    <a:pt x="11892" y="982"/>
                  </a:lnTo>
                  <a:lnTo>
                    <a:pt x="11864" y="997"/>
                  </a:lnTo>
                  <a:lnTo>
                    <a:pt x="11837" y="1007"/>
                  </a:lnTo>
                  <a:lnTo>
                    <a:pt x="11807" y="1016"/>
                  </a:lnTo>
                  <a:lnTo>
                    <a:pt x="11775" y="1022"/>
                  </a:lnTo>
                  <a:lnTo>
                    <a:pt x="11743" y="1025"/>
                  </a:lnTo>
                  <a:lnTo>
                    <a:pt x="11709" y="1027"/>
                  </a:lnTo>
                  <a:lnTo>
                    <a:pt x="11654" y="1024"/>
                  </a:lnTo>
                  <a:lnTo>
                    <a:pt x="11628" y="1022"/>
                  </a:lnTo>
                  <a:lnTo>
                    <a:pt x="11603" y="1017"/>
                  </a:lnTo>
                  <a:lnTo>
                    <a:pt x="11577" y="1011"/>
                  </a:lnTo>
                  <a:lnTo>
                    <a:pt x="11553" y="1004"/>
                  </a:lnTo>
                  <a:lnTo>
                    <a:pt x="11531" y="995"/>
                  </a:lnTo>
                  <a:lnTo>
                    <a:pt x="11509" y="986"/>
                  </a:lnTo>
                  <a:lnTo>
                    <a:pt x="11505" y="979"/>
                  </a:lnTo>
                  <a:lnTo>
                    <a:pt x="11508" y="956"/>
                  </a:lnTo>
                  <a:lnTo>
                    <a:pt x="11510" y="921"/>
                  </a:lnTo>
                  <a:lnTo>
                    <a:pt x="11514" y="817"/>
                  </a:lnTo>
                  <a:close/>
                  <a:moveTo>
                    <a:pt x="12733" y="225"/>
                  </a:moveTo>
                  <a:lnTo>
                    <a:pt x="12738" y="230"/>
                  </a:lnTo>
                  <a:lnTo>
                    <a:pt x="12734" y="298"/>
                  </a:lnTo>
                  <a:lnTo>
                    <a:pt x="12733" y="404"/>
                  </a:lnTo>
                  <a:lnTo>
                    <a:pt x="12702" y="408"/>
                  </a:lnTo>
                  <a:lnTo>
                    <a:pt x="12698" y="403"/>
                  </a:lnTo>
                  <a:lnTo>
                    <a:pt x="12692" y="352"/>
                  </a:lnTo>
                  <a:lnTo>
                    <a:pt x="12687" y="319"/>
                  </a:lnTo>
                  <a:lnTo>
                    <a:pt x="12685" y="302"/>
                  </a:lnTo>
                  <a:lnTo>
                    <a:pt x="12681" y="294"/>
                  </a:lnTo>
                  <a:lnTo>
                    <a:pt x="12676" y="289"/>
                  </a:lnTo>
                  <a:lnTo>
                    <a:pt x="12664" y="285"/>
                  </a:lnTo>
                  <a:lnTo>
                    <a:pt x="12641" y="282"/>
                  </a:lnTo>
                  <a:lnTo>
                    <a:pt x="12608" y="279"/>
                  </a:lnTo>
                  <a:lnTo>
                    <a:pt x="12573" y="279"/>
                  </a:lnTo>
                  <a:lnTo>
                    <a:pt x="12468" y="279"/>
                  </a:lnTo>
                  <a:lnTo>
                    <a:pt x="12464" y="423"/>
                  </a:lnTo>
                  <a:lnTo>
                    <a:pt x="12464" y="746"/>
                  </a:lnTo>
                  <a:lnTo>
                    <a:pt x="12465" y="854"/>
                  </a:lnTo>
                  <a:lnTo>
                    <a:pt x="12465" y="905"/>
                  </a:lnTo>
                  <a:lnTo>
                    <a:pt x="12468" y="935"/>
                  </a:lnTo>
                  <a:lnTo>
                    <a:pt x="12471" y="950"/>
                  </a:lnTo>
                  <a:lnTo>
                    <a:pt x="12474" y="956"/>
                  </a:lnTo>
                  <a:lnTo>
                    <a:pt x="12476" y="959"/>
                  </a:lnTo>
                  <a:lnTo>
                    <a:pt x="12483" y="964"/>
                  </a:lnTo>
                  <a:lnTo>
                    <a:pt x="12495" y="969"/>
                  </a:lnTo>
                  <a:lnTo>
                    <a:pt x="12522" y="973"/>
                  </a:lnTo>
                  <a:lnTo>
                    <a:pt x="12570" y="975"/>
                  </a:lnTo>
                  <a:lnTo>
                    <a:pt x="12573" y="1006"/>
                  </a:lnTo>
                  <a:lnTo>
                    <a:pt x="12411" y="1006"/>
                  </a:lnTo>
                  <a:lnTo>
                    <a:pt x="12254" y="1011"/>
                  </a:lnTo>
                  <a:lnTo>
                    <a:pt x="12249" y="979"/>
                  </a:lnTo>
                  <a:lnTo>
                    <a:pt x="12323" y="970"/>
                  </a:lnTo>
                  <a:lnTo>
                    <a:pt x="12337" y="967"/>
                  </a:lnTo>
                  <a:lnTo>
                    <a:pt x="12345" y="962"/>
                  </a:lnTo>
                  <a:lnTo>
                    <a:pt x="12349" y="958"/>
                  </a:lnTo>
                  <a:lnTo>
                    <a:pt x="12351" y="953"/>
                  </a:lnTo>
                  <a:lnTo>
                    <a:pt x="12355" y="939"/>
                  </a:lnTo>
                  <a:lnTo>
                    <a:pt x="12359" y="911"/>
                  </a:lnTo>
                  <a:lnTo>
                    <a:pt x="12360" y="862"/>
                  </a:lnTo>
                  <a:lnTo>
                    <a:pt x="12360" y="746"/>
                  </a:lnTo>
                  <a:lnTo>
                    <a:pt x="12360" y="423"/>
                  </a:lnTo>
                  <a:lnTo>
                    <a:pt x="12356" y="279"/>
                  </a:lnTo>
                  <a:lnTo>
                    <a:pt x="12273" y="279"/>
                  </a:lnTo>
                  <a:lnTo>
                    <a:pt x="12186" y="282"/>
                  </a:lnTo>
                  <a:lnTo>
                    <a:pt x="12156" y="285"/>
                  </a:lnTo>
                  <a:lnTo>
                    <a:pt x="12147" y="289"/>
                  </a:lnTo>
                  <a:lnTo>
                    <a:pt x="12143" y="292"/>
                  </a:lnTo>
                  <a:lnTo>
                    <a:pt x="12137" y="312"/>
                  </a:lnTo>
                  <a:lnTo>
                    <a:pt x="12132" y="352"/>
                  </a:lnTo>
                  <a:lnTo>
                    <a:pt x="12126" y="403"/>
                  </a:lnTo>
                  <a:lnTo>
                    <a:pt x="12121" y="408"/>
                  </a:lnTo>
                  <a:lnTo>
                    <a:pt x="12096" y="408"/>
                  </a:lnTo>
                  <a:lnTo>
                    <a:pt x="12086" y="230"/>
                  </a:lnTo>
                  <a:lnTo>
                    <a:pt x="12091" y="225"/>
                  </a:lnTo>
                  <a:lnTo>
                    <a:pt x="12219" y="228"/>
                  </a:lnTo>
                  <a:lnTo>
                    <a:pt x="12411" y="229"/>
                  </a:lnTo>
                  <a:lnTo>
                    <a:pt x="12606" y="228"/>
                  </a:lnTo>
                  <a:lnTo>
                    <a:pt x="12733" y="225"/>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fi-FI">
                <a:solidFill>
                  <a:schemeClr val="accent1"/>
                </a:solidFill>
              </a:endParaRPr>
            </a:p>
          </p:txBody>
        </p:sp>
        <p:sp>
          <p:nvSpPr>
            <p:cNvPr id="11" name="Freeform 8"/>
            <p:cNvSpPr>
              <a:spLocks noEditPoints="1"/>
            </p:cNvSpPr>
            <p:nvPr userDrawn="1"/>
          </p:nvSpPr>
          <p:spPr bwMode="auto">
            <a:xfrm>
              <a:off x="3287713" y="3803650"/>
              <a:ext cx="6107112" cy="487363"/>
            </a:xfrm>
            <a:custGeom>
              <a:avLst/>
              <a:gdLst>
                <a:gd name="T0" fmla="*/ 15152 w 15388"/>
                <a:gd name="T1" fmla="*/ 107 h 1226"/>
                <a:gd name="T2" fmla="*/ 14897 w 15388"/>
                <a:gd name="T3" fmla="*/ 62 h 1226"/>
                <a:gd name="T4" fmla="*/ 15297 w 15388"/>
                <a:gd name="T5" fmla="*/ 915 h 1226"/>
                <a:gd name="T6" fmla="*/ 14811 w 15388"/>
                <a:gd name="T7" fmla="*/ 978 h 1226"/>
                <a:gd name="T8" fmla="*/ 301 w 15388"/>
                <a:gd name="T9" fmla="*/ 928 h 1226"/>
                <a:gd name="T10" fmla="*/ 629 w 15388"/>
                <a:gd name="T11" fmla="*/ 263 h 1226"/>
                <a:gd name="T12" fmla="*/ 586 w 15388"/>
                <a:gd name="T13" fmla="*/ 997 h 1226"/>
                <a:gd name="T14" fmla="*/ 103 w 15388"/>
                <a:gd name="T15" fmla="*/ 285 h 1226"/>
                <a:gd name="T16" fmla="*/ 892 w 15388"/>
                <a:gd name="T17" fmla="*/ 231 h 1226"/>
                <a:gd name="T18" fmla="*/ 1676 w 15388"/>
                <a:gd name="T19" fmla="*/ 301 h 1226"/>
                <a:gd name="T20" fmla="*/ 2161 w 15388"/>
                <a:gd name="T21" fmla="*/ 257 h 1226"/>
                <a:gd name="T22" fmla="*/ 1933 w 15388"/>
                <a:gd name="T23" fmla="*/ 958 h 1226"/>
                <a:gd name="T24" fmla="*/ 2205 w 15388"/>
                <a:gd name="T25" fmla="*/ 224 h 1226"/>
                <a:gd name="T26" fmla="*/ 2983 w 15388"/>
                <a:gd name="T27" fmla="*/ 224 h 1226"/>
                <a:gd name="T28" fmla="*/ 3368 w 15388"/>
                <a:gd name="T29" fmla="*/ 272 h 1226"/>
                <a:gd name="T30" fmla="*/ 3402 w 15388"/>
                <a:gd name="T31" fmla="*/ 631 h 1226"/>
                <a:gd name="T32" fmla="*/ 3138 w 15388"/>
                <a:gd name="T33" fmla="*/ 936 h 1226"/>
                <a:gd name="T34" fmla="*/ 4338 w 15388"/>
                <a:gd name="T35" fmla="*/ 331 h 1226"/>
                <a:gd name="T36" fmla="*/ 4248 w 15388"/>
                <a:gd name="T37" fmla="*/ 946 h 1226"/>
                <a:gd name="T38" fmla="*/ 4188 w 15388"/>
                <a:gd name="T39" fmla="*/ 303 h 1226"/>
                <a:gd name="T40" fmla="*/ 3818 w 15388"/>
                <a:gd name="T41" fmla="*/ 961 h 1226"/>
                <a:gd name="T42" fmla="*/ 4703 w 15388"/>
                <a:gd name="T43" fmla="*/ 975 h 1226"/>
                <a:gd name="T44" fmla="*/ 4567 w 15388"/>
                <a:gd name="T45" fmla="*/ 593 h 1226"/>
                <a:gd name="T46" fmla="*/ 4922 w 15388"/>
                <a:gd name="T47" fmla="*/ 235 h 1226"/>
                <a:gd name="T48" fmla="*/ 4593 w 15388"/>
                <a:gd name="T49" fmla="*/ 432 h 1226"/>
                <a:gd name="T50" fmla="*/ 4928 w 15388"/>
                <a:gd name="T51" fmla="*/ 949 h 1226"/>
                <a:gd name="T52" fmla="*/ 5311 w 15388"/>
                <a:gd name="T53" fmla="*/ 272 h 1226"/>
                <a:gd name="T54" fmla="*/ 5190 w 15388"/>
                <a:gd name="T55" fmla="*/ 746 h 1226"/>
                <a:gd name="T56" fmla="*/ 5832 w 15388"/>
                <a:gd name="T57" fmla="*/ 423 h 1226"/>
                <a:gd name="T58" fmla="*/ 5525 w 15388"/>
                <a:gd name="T59" fmla="*/ 285 h 1226"/>
                <a:gd name="T60" fmla="*/ 6777 w 15388"/>
                <a:gd name="T61" fmla="*/ 224 h 1226"/>
                <a:gd name="T62" fmla="*/ 6428 w 15388"/>
                <a:gd name="T63" fmla="*/ 969 h 1226"/>
                <a:gd name="T64" fmla="*/ 7298 w 15388"/>
                <a:gd name="T65" fmla="*/ 337 h 1226"/>
                <a:gd name="T66" fmla="*/ 8031 w 15388"/>
                <a:gd name="T67" fmla="*/ 593 h 1226"/>
                <a:gd name="T68" fmla="*/ 7269 w 15388"/>
                <a:gd name="T69" fmla="*/ 876 h 1226"/>
                <a:gd name="T70" fmla="*/ 7794 w 15388"/>
                <a:gd name="T71" fmla="*/ 927 h 1226"/>
                <a:gd name="T72" fmla="*/ 7477 w 15388"/>
                <a:gd name="T73" fmla="*/ 277 h 1226"/>
                <a:gd name="T74" fmla="*/ 8170 w 15388"/>
                <a:gd name="T75" fmla="*/ 966 h 1226"/>
                <a:gd name="T76" fmla="*/ 8410 w 15388"/>
                <a:gd name="T77" fmla="*/ 272 h 1226"/>
                <a:gd name="T78" fmla="*/ 8438 w 15388"/>
                <a:gd name="T79" fmla="*/ 632 h 1226"/>
                <a:gd name="T80" fmla="*/ 9021 w 15388"/>
                <a:gd name="T81" fmla="*/ 1220 h 1226"/>
                <a:gd name="T82" fmla="*/ 9001 w 15388"/>
                <a:gd name="T83" fmla="*/ 260 h 1226"/>
                <a:gd name="T84" fmla="*/ 9841 w 15388"/>
                <a:gd name="T85" fmla="*/ 589 h 1226"/>
                <a:gd name="T86" fmla="*/ 9659 w 15388"/>
                <a:gd name="T87" fmla="*/ 629 h 1226"/>
                <a:gd name="T88" fmla="*/ 10325 w 15388"/>
                <a:gd name="T89" fmla="*/ 271 h 1226"/>
                <a:gd name="T90" fmla="*/ 10623 w 15388"/>
                <a:gd name="T91" fmla="*/ 795 h 1226"/>
                <a:gd name="T92" fmla="*/ 11531 w 15388"/>
                <a:gd name="T93" fmla="*/ 1005 h 1226"/>
                <a:gd name="T94" fmla="*/ 11063 w 15388"/>
                <a:gd name="T95" fmla="*/ 701 h 1226"/>
                <a:gd name="T96" fmla="*/ 11132 w 15388"/>
                <a:gd name="T97" fmla="*/ 107 h 1226"/>
                <a:gd name="T98" fmla="*/ 11422 w 15388"/>
                <a:gd name="T99" fmla="*/ 62 h 1226"/>
                <a:gd name="T100" fmla="*/ 12115 w 15388"/>
                <a:gd name="T101" fmla="*/ 890 h 1226"/>
                <a:gd name="T102" fmla="*/ 11710 w 15388"/>
                <a:gd name="T103" fmla="*/ 444 h 1226"/>
                <a:gd name="T104" fmla="*/ 12127 w 15388"/>
                <a:gd name="T105" fmla="*/ 314 h 1226"/>
                <a:gd name="T106" fmla="*/ 11996 w 15388"/>
                <a:gd name="T107" fmla="*/ 553 h 1226"/>
                <a:gd name="T108" fmla="*/ 11852 w 15388"/>
                <a:gd name="T109" fmla="*/ 1024 h 1226"/>
                <a:gd name="T110" fmla="*/ 12917 w 15388"/>
                <a:gd name="T111" fmla="*/ 302 h 1226"/>
                <a:gd name="T112" fmla="*/ 12364 w 15388"/>
                <a:gd name="T113" fmla="*/ 969 h 1226"/>
                <a:gd name="T114" fmla="*/ 12515 w 15388"/>
                <a:gd name="T115" fmla="*/ 282 h 1226"/>
                <a:gd name="T116" fmla="*/ 13648 w 15388"/>
                <a:gd name="T117" fmla="*/ 475 h 1226"/>
                <a:gd name="T118" fmla="*/ 13423 w 15388"/>
                <a:gd name="T119" fmla="*/ 679 h 1226"/>
                <a:gd name="T120" fmla="*/ 14304 w 15388"/>
                <a:gd name="T121" fmla="*/ 957 h 1226"/>
                <a:gd name="T122" fmla="*/ 13970 w 15388"/>
                <a:gd name="T123" fmla="*/ 330 h 1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5388" h="1226">
                  <a:moveTo>
                    <a:pt x="15108" y="125"/>
                  </a:moveTo>
                  <a:lnTo>
                    <a:pt x="15095" y="123"/>
                  </a:lnTo>
                  <a:lnTo>
                    <a:pt x="15084" y="120"/>
                  </a:lnTo>
                  <a:lnTo>
                    <a:pt x="15074" y="114"/>
                  </a:lnTo>
                  <a:lnTo>
                    <a:pt x="15064" y="107"/>
                  </a:lnTo>
                  <a:lnTo>
                    <a:pt x="15056" y="97"/>
                  </a:lnTo>
                  <a:lnTo>
                    <a:pt x="15050" y="86"/>
                  </a:lnTo>
                  <a:lnTo>
                    <a:pt x="15046" y="75"/>
                  </a:lnTo>
                  <a:lnTo>
                    <a:pt x="15045" y="62"/>
                  </a:lnTo>
                  <a:lnTo>
                    <a:pt x="15046" y="50"/>
                  </a:lnTo>
                  <a:lnTo>
                    <a:pt x="15050" y="38"/>
                  </a:lnTo>
                  <a:lnTo>
                    <a:pt x="15056" y="27"/>
                  </a:lnTo>
                  <a:lnTo>
                    <a:pt x="15064" y="18"/>
                  </a:lnTo>
                  <a:lnTo>
                    <a:pt x="15074" y="11"/>
                  </a:lnTo>
                  <a:lnTo>
                    <a:pt x="15084" y="5"/>
                  </a:lnTo>
                  <a:lnTo>
                    <a:pt x="15095" y="1"/>
                  </a:lnTo>
                  <a:lnTo>
                    <a:pt x="15108" y="0"/>
                  </a:lnTo>
                  <a:lnTo>
                    <a:pt x="15120" y="1"/>
                  </a:lnTo>
                  <a:lnTo>
                    <a:pt x="15132" y="5"/>
                  </a:lnTo>
                  <a:lnTo>
                    <a:pt x="15142" y="11"/>
                  </a:lnTo>
                  <a:lnTo>
                    <a:pt x="15152" y="18"/>
                  </a:lnTo>
                  <a:lnTo>
                    <a:pt x="15160" y="27"/>
                  </a:lnTo>
                  <a:lnTo>
                    <a:pt x="15166" y="38"/>
                  </a:lnTo>
                  <a:lnTo>
                    <a:pt x="15168" y="50"/>
                  </a:lnTo>
                  <a:lnTo>
                    <a:pt x="15170" y="62"/>
                  </a:lnTo>
                  <a:lnTo>
                    <a:pt x="15168" y="75"/>
                  </a:lnTo>
                  <a:lnTo>
                    <a:pt x="15166" y="86"/>
                  </a:lnTo>
                  <a:lnTo>
                    <a:pt x="15160" y="97"/>
                  </a:lnTo>
                  <a:lnTo>
                    <a:pt x="15152" y="107"/>
                  </a:lnTo>
                  <a:lnTo>
                    <a:pt x="15142" y="114"/>
                  </a:lnTo>
                  <a:lnTo>
                    <a:pt x="15132" y="120"/>
                  </a:lnTo>
                  <a:lnTo>
                    <a:pt x="15120" y="123"/>
                  </a:lnTo>
                  <a:lnTo>
                    <a:pt x="15108" y="125"/>
                  </a:lnTo>
                  <a:close/>
                  <a:moveTo>
                    <a:pt x="14835" y="125"/>
                  </a:moveTo>
                  <a:lnTo>
                    <a:pt x="14823" y="123"/>
                  </a:lnTo>
                  <a:lnTo>
                    <a:pt x="14811" y="120"/>
                  </a:lnTo>
                  <a:lnTo>
                    <a:pt x="14800" y="114"/>
                  </a:lnTo>
                  <a:lnTo>
                    <a:pt x="14790" y="107"/>
                  </a:lnTo>
                  <a:lnTo>
                    <a:pt x="14783" y="97"/>
                  </a:lnTo>
                  <a:lnTo>
                    <a:pt x="14777" y="86"/>
                  </a:lnTo>
                  <a:lnTo>
                    <a:pt x="14774" y="75"/>
                  </a:lnTo>
                  <a:lnTo>
                    <a:pt x="14772" y="62"/>
                  </a:lnTo>
                  <a:lnTo>
                    <a:pt x="14774" y="50"/>
                  </a:lnTo>
                  <a:lnTo>
                    <a:pt x="14777" y="38"/>
                  </a:lnTo>
                  <a:lnTo>
                    <a:pt x="14783" y="27"/>
                  </a:lnTo>
                  <a:lnTo>
                    <a:pt x="14790" y="18"/>
                  </a:lnTo>
                  <a:lnTo>
                    <a:pt x="14800" y="11"/>
                  </a:lnTo>
                  <a:lnTo>
                    <a:pt x="14811" y="5"/>
                  </a:lnTo>
                  <a:lnTo>
                    <a:pt x="14823" y="1"/>
                  </a:lnTo>
                  <a:lnTo>
                    <a:pt x="14835" y="0"/>
                  </a:lnTo>
                  <a:lnTo>
                    <a:pt x="14848" y="1"/>
                  </a:lnTo>
                  <a:lnTo>
                    <a:pt x="14859" y="5"/>
                  </a:lnTo>
                  <a:lnTo>
                    <a:pt x="14870" y="11"/>
                  </a:lnTo>
                  <a:lnTo>
                    <a:pt x="14879" y="18"/>
                  </a:lnTo>
                  <a:lnTo>
                    <a:pt x="14886" y="27"/>
                  </a:lnTo>
                  <a:lnTo>
                    <a:pt x="14892" y="38"/>
                  </a:lnTo>
                  <a:lnTo>
                    <a:pt x="14896" y="50"/>
                  </a:lnTo>
                  <a:lnTo>
                    <a:pt x="14897" y="62"/>
                  </a:lnTo>
                  <a:lnTo>
                    <a:pt x="14896" y="75"/>
                  </a:lnTo>
                  <a:lnTo>
                    <a:pt x="14892" y="86"/>
                  </a:lnTo>
                  <a:lnTo>
                    <a:pt x="14886" y="97"/>
                  </a:lnTo>
                  <a:lnTo>
                    <a:pt x="14879" y="107"/>
                  </a:lnTo>
                  <a:lnTo>
                    <a:pt x="14870" y="114"/>
                  </a:lnTo>
                  <a:lnTo>
                    <a:pt x="14859" y="120"/>
                  </a:lnTo>
                  <a:lnTo>
                    <a:pt x="14848" y="123"/>
                  </a:lnTo>
                  <a:lnTo>
                    <a:pt x="14835" y="125"/>
                  </a:lnTo>
                  <a:close/>
                  <a:moveTo>
                    <a:pt x="14811" y="701"/>
                  </a:moveTo>
                  <a:lnTo>
                    <a:pt x="15090" y="701"/>
                  </a:lnTo>
                  <a:lnTo>
                    <a:pt x="14951" y="367"/>
                  </a:lnTo>
                  <a:lnTo>
                    <a:pt x="14811" y="701"/>
                  </a:lnTo>
                  <a:close/>
                  <a:moveTo>
                    <a:pt x="14558" y="1011"/>
                  </a:moveTo>
                  <a:lnTo>
                    <a:pt x="14553" y="1006"/>
                  </a:lnTo>
                  <a:lnTo>
                    <a:pt x="14553" y="978"/>
                  </a:lnTo>
                  <a:lnTo>
                    <a:pt x="14558" y="973"/>
                  </a:lnTo>
                  <a:lnTo>
                    <a:pt x="14591" y="972"/>
                  </a:lnTo>
                  <a:lnTo>
                    <a:pt x="14610" y="969"/>
                  </a:lnTo>
                  <a:lnTo>
                    <a:pt x="14621" y="963"/>
                  </a:lnTo>
                  <a:lnTo>
                    <a:pt x="14631" y="955"/>
                  </a:lnTo>
                  <a:lnTo>
                    <a:pt x="14644" y="932"/>
                  </a:lnTo>
                  <a:lnTo>
                    <a:pt x="14668" y="884"/>
                  </a:lnTo>
                  <a:lnTo>
                    <a:pt x="14726" y="758"/>
                  </a:lnTo>
                  <a:lnTo>
                    <a:pt x="14876" y="417"/>
                  </a:lnTo>
                  <a:lnTo>
                    <a:pt x="14961" y="217"/>
                  </a:lnTo>
                  <a:lnTo>
                    <a:pt x="14997" y="217"/>
                  </a:lnTo>
                  <a:lnTo>
                    <a:pt x="15233" y="773"/>
                  </a:lnTo>
                  <a:lnTo>
                    <a:pt x="15264" y="847"/>
                  </a:lnTo>
                  <a:lnTo>
                    <a:pt x="15297" y="915"/>
                  </a:lnTo>
                  <a:lnTo>
                    <a:pt x="15311" y="944"/>
                  </a:lnTo>
                  <a:lnTo>
                    <a:pt x="15321" y="958"/>
                  </a:lnTo>
                  <a:lnTo>
                    <a:pt x="15329" y="964"/>
                  </a:lnTo>
                  <a:lnTo>
                    <a:pt x="15339" y="969"/>
                  </a:lnTo>
                  <a:lnTo>
                    <a:pt x="15354" y="972"/>
                  </a:lnTo>
                  <a:lnTo>
                    <a:pt x="15384" y="973"/>
                  </a:lnTo>
                  <a:lnTo>
                    <a:pt x="15388" y="1006"/>
                  </a:lnTo>
                  <a:lnTo>
                    <a:pt x="15279" y="1005"/>
                  </a:lnTo>
                  <a:lnTo>
                    <a:pt x="15095" y="1011"/>
                  </a:lnTo>
                  <a:lnTo>
                    <a:pt x="15090" y="978"/>
                  </a:lnTo>
                  <a:lnTo>
                    <a:pt x="15172" y="968"/>
                  </a:lnTo>
                  <a:lnTo>
                    <a:pt x="15179" y="966"/>
                  </a:lnTo>
                  <a:lnTo>
                    <a:pt x="15184" y="961"/>
                  </a:lnTo>
                  <a:lnTo>
                    <a:pt x="15186" y="956"/>
                  </a:lnTo>
                  <a:lnTo>
                    <a:pt x="15188" y="949"/>
                  </a:lnTo>
                  <a:lnTo>
                    <a:pt x="15185" y="934"/>
                  </a:lnTo>
                  <a:lnTo>
                    <a:pt x="15180" y="916"/>
                  </a:lnTo>
                  <a:lnTo>
                    <a:pt x="15112" y="749"/>
                  </a:lnTo>
                  <a:lnTo>
                    <a:pt x="14792" y="749"/>
                  </a:lnTo>
                  <a:lnTo>
                    <a:pt x="14732" y="890"/>
                  </a:lnTo>
                  <a:lnTo>
                    <a:pt x="14720" y="922"/>
                  </a:lnTo>
                  <a:lnTo>
                    <a:pt x="14715" y="945"/>
                  </a:lnTo>
                  <a:lnTo>
                    <a:pt x="14716" y="952"/>
                  </a:lnTo>
                  <a:lnTo>
                    <a:pt x="14718" y="957"/>
                  </a:lnTo>
                  <a:lnTo>
                    <a:pt x="14730" y="966"/>
                  </a:lnTo>
                  <a:lnTo>
                    <a:pt x="14740" y="969"/>
                  </a:lnTo>
                  <a:lnTo>
                    <a:pt x="14757" y="972"/>
                  </a:lnTo>
                  <a:lnTo>
                    <a:pt x="14805" y="973"/>
                  </a:lnTo>
                  <a:lnTo>
                    <a:pt x="14811" y="978"/>
                  </a:lnTo>
                  <a:lnTo>
                    <a:pt x="14811" y="1006"/>
                  </a:lnTo>
                  <a:lnTo>
                    <a:pt x="14681" y="1006"/>
                  </a:lnTo>
                  <a:lnTo>
                    <a:pt x="14620" y="1008"/>
                  </a:lnTo>
                  <a:lnTo>
                    <a:pt x="14558" y="1011"/>
                  </a:lnTo>
                  <a:close/>
                  <a:moveTo>
                    <a:pt x="0" y="229"/>
                  </a:moveTo>
                  <a:lnTo>
                    <a:pt x="163" y="229"/>
                  </a:lnTo>
                  <a:lnTo>
                    <a:pt x="322" y="224"/>
                  </a:lnTo>
                  <a:lnTo>
                    <a:pt x="326" y="257"/>
                  </a:lnTo>
                  <a:lnTo>
                    <a:pt x="288" y="261"/>
                  </a:lnTo>
                  <a:lnTo>
                    <a:pt x="263" y="264"/>
                  </a:lnTo>
                  <a:lnTo>
                    <a:pt x="253" y="265"/>
                  </a:lnTo>
                  <a:lnTo>
                    <a:pt x="245" y="266"/>
                  </a:lnTo>
                  <a:lnTo>
                    <a:pt x="233" y="272"/>
                  </a:lnTo>
                  <a:lnTo>
                    <a:pt x="224" y="282"/>
                  </a:lnTo>
                  <a:lnTo>
                    <a:pt x="220" y="300"/>
                  </a:lnTo>
                  <a:lnTo>
                    <a:pt x="217" y="327"/>
                  </a:lnTo>
                  <a:lnTo>
                    <a:pt x="217" y="362"/>
                  </a:lnTo>
                  <a:lnTo>
                    <a:pt x="216" y="489"/>
                  </a:lnTo>
                  <a:lnTo>
                    <a:pt x="216" y="666"/>
                  </a:lnTo>
                  <a:lnTo>
                    <a:pt x="217" y="741"/>
                  </a:lnTo>
                  <a:lnTo>
                    <a:pt x="220" y="793"/>
                  </a:lnTo>
                  <a:lnTo>
                    <a:pt x="226" y="830"/>
                  </a:lnTo>
                  <a:lnTo>
                    <a:pt x="235" y="861"/>
                  </a:lnTo>
                  <a:lnTo>
                    <a:pt x="241" y="876"/>
                  </a:lnTo>
                  <a:lnTo>
                    <a:pt x="250" y="888"/>
                  </a:lnTo>
                  <a:lnTo>
                    <a:pt x="259" y="900"/>
                  </a:lnTo>
                  <a:lnTo>
                    <a:pt x="271" y="909"/>
                  </a:lnTo>
                  <a:lnTo>
                    <a:pt x="284" y="919"/>
                  </a:lnTo>
                  <a:lnTo>
                    <a:pt x="301" y="928"/>
                  </a:lnTo>
                  <a:lnTo>
                    <a:pt x="319" y="936"/>
                  </a:lnTo>
                  <a:lnTo>
                    <a:pt x="341" y="943"/>
                  </a:lnTo>
                  <a:lnTo>
                    <a:pt x="365" y="949"/>
                  </a:lnTo>
                  <a:lnTo>
                    <a:pt x="389" y="952"/>
                  </a:lnTo>
                  <a:lnTo>
                    <a:pt x="415" y="955"/>
                  </a:lnTo>
                  <a:lnTo>
                    <a:pt x="444" y="956"/>
                  </a:lnTo>
                  <a:lnTo>
                    <a:pt x="474" y="955"/>
                  </a:lnTo>
                  <a:lnTo>
                    <a:pt x="503" y="951"/>
                  </a:lnTo>
                  <a:lnTo>
                    <a:pt x="530" y="946"/>
                  </a:lnTo>
                  <a:lnTo>
                    <a:pt x="558" y="938"/>
                  </a:lnTo>
                  <a:lnTo>
                    <a:pt x="582" y="930"/>
                  </a:lnTo>
                  <a:lnTo>
                    <a:pt x="604" y="918"/>
                  </a:lnTo>
                  <a:lnTo>
                    <a:pt x="623" y="904"/>
                  </a:lnTo>
                  <a:lnTo>
                    <a:pt x="638" y="890"/>
                  </a:lnTo>
                  <a:lnTo>
                    <a:pt x="650" y="872"/>
                  </a:lnTo>
                  <a:lnTo>
                    <a:pt x="661" y="853"/>
                  </a:lnTo>
                  <a:lnTo>
                    <a:pt x="668" y="830"/>
                  </a:lnTo>
                  <a:lnTo>
                    <a:pt x="674" y="805"/>
                  </a:lnTo>
                  <a:lnTo>
                    <a:pt x="680" y="743"/>
                  </a:lnTo>
                  <a:lnTo>
                    <a:pt x="683" y="660"/>
                  </a:lnTo>
                  <a:lnTo>
                    <a:pt x="683" y="489"/>
                  </a:lnTo>
                  <a:lnTo>
                    <a:pt x="682" y="371"/>
                  </a:lnTo>
                  <a:lnTo>
                    <a:pt x="679" y="312"/>
                  </a:lnTo>
                  <a:lnTo>
                    <a:pt x="677" y="294"/>
                  </a:lnTo>
                  <a:lnTo>
                    <a:pt x="674" y="284"/>
                  </a:lnTo>
                  <a:lnTo>
                    <a:pt x="667" y="275"/>
                  </a:lnTo>
                  <a:lnTo>
                    <a:pt x="655" y="267"/>
                  </a:lnTo>
                  <a:lnTo>
                    <a:pt x="646" y="264"/>
                  </a:lnTo>
                  <a:lnTo>
                    <a:pt x="629" y="263"/>
                  </a:lnTo>
                  <a:lnTo>
                    <a:pt x="577" y="260"/>
                  </a:lnTo>
                  <a:lnTo>
                    <a:pt x="572" y="229"/>
                  </a:lnTo>
                  <a:lnTo>
                    <a:pt x="577" y="224"/>
                  </a:lnTo>
                  <a:lnTo>
                    <a:pt x="708" y="229"/>
                  </a:lnTo>
                  <a:lnTo>
                    <a:pt x="762" y="228"/>
                  </a:lnTo>
                  <a:lnTo>
                    <a:pt x="839" y="224"/>
                  </a:lnTo>
                  <a:lnTo>
                    <a:pt x="844" y="229"/>
                  </a:lnTo>
                  <a:lnTo>
                    <a:pt x="844" y="255"/>
                  </a:lnTo>
                  <a:lnTo>
                    <a:pt x="839" y="260"/>
                  </a:lnTo>
                  <a:lnTo>
                    <a:pt x="772" y="264"/>
                  </a:lnTo>
                  <a:lnTo>
                    <a:pt x="757" y="267"/>
                  </a:lnTo>
                  <a:lnTo>
                    <a:pt x="749" y="273"/>
                  </a:lnTo>
                  <a:lnTo>
                    <a:pt x="744" y="281"/>
                  </a:lnTo>
                  <a:lnTo>
                    <a:pt x="739" y="293"/>
                  </a:lnTo>
                  <a:lnTo>
                    <a:pt x="737" y="317"/>
                  </a:lnTo>
                  <a:lnTo>
                    <a:pt x="736" y="365"/>
                  </a:lnTo>
                  <a:lnTo>
                    <a:pt x="733" y="489"/>
                  </a:lnTo>
                  <a:lnTo>
                    <a:pt x="733" y="657"/>
                  </a:lnTo>
                  <a:lnTo>
                    <a:pt x="732" y="747"/>
                  </a:lnTo>
                  <a:lnTo>
                    <a:pt x="726" y="817"/>
                  </a:lnTo>
                  <a:lnTo>
                    <a:pt x="721" y="844"/>
                  </a:lnTo>
                  <a:lnTo>
                    <a:pt x="714" y="870"/>
                  </a:lnTo>
                  <a:lnTo>
                    <a:pt x="703" y="892"/>
                  </a:lnTo>
                  <a:lnTo>
                    <a:pt x="691" y="912"/>
                  </a:lnTo>
                  <a:lnTo>
                    <a:pt x="662" y="946"/>
                  </a:lnTo>
                  <a:lnTo>
                    <a:pt x="646" y="961"/>
                  </a:lnTo>
                  <a:lnTo>
                    <a:pt x="628" y="974"/>
                  </a:lnTo>
                  <a:lnTo>
                    <a:pt x="608" y="986"/>
                  </a:lnTo>
                  <a:lnTo>
                    <a:pt x="586" y="997"/>
                  </a:lnTo>
                  <a:lnTo>
                    <a:pt x="534" y="1014"/>
                  </a:lnTo>
                  <a:lnTo>
                    <a:pt x="504" y="1020"/>
                  </a:lnTo>
                  <a:lnTo>
                    <a:pt x="475" y="1023"/>
                  </a:lnTo>
                  <a:lnTo>
                    <a:pt x="414" y="1027"/>
                  </a:lnTo>
                  <a:lnTo>
                    <a:pt x="377" y="1026"/>
                  </a:lnTo>
                  <a:lnTo>
                    <a:pt x="341" y="1022"/>
                  </a:lnTo>
                  <a:lnTo>
                    <a:pt x="308" y="1017"/>
                  </a:lnTo>
                  <a:lnTo>
                    <a:pt x="277" y="1010"/>
                  </a:lnTo>
                  <a:lnTo>
                    <a:pt x="248" y="1000"/>
                  </a:lnTo>
                  <a:lnTo>
                    <a:pt x="223" y="990"/>
                  </a:lnTo>
                  <a:lnTo>
                    <a:pt x="202" y="978"/>
                  </a:lnTo>
                  <a:lnTo>
                    <a:pt x="184" y="964"/>
                  </a:lnTo>
                  <a:lnTo>
                    <a:pt x="167" y="950"/>
                  </a:lnTo>
                  <a:lnTo>
                    <a:pt x="154" y="936"/>
                  </a:lnTo>
                  <a:lnTo>
                    <a:pt x="148" y="928"/>
                  </a:lnTo>
                  <a:lnTo>
                    <a:pt x="143" y="920"/>
                  </a:lnTo>
                  <a:lnTo>
                    <a:pt x="134" y="904"/>
                  </a:lnTo>
                  <a:lnTo>
                    <a:pt x="127" y="889"/>
                  </a:lnTo>
                  <a:lnTo>
                    <a:pt x="121" y="871"/>
                  </a:lnTo>
                  <a:lnTo>
                    <a:pt x="119" y="861"/>
                  </a:lnTo>
                  <a:lnTo>
                    <a:pt x="118" y="852"/>
                  </a:lnTo>
                  <a:lnTo>
                    <a:pt x="114" y="831"/>
                  </a:lnTo>
                  <a:lnTo>
                    <a:pt x="112" y="777"/>
                  </a:lnTo>
                  <a:lnTo>
                    <a:pt x="110" y="702"/>
                  </a:lnTo>
                  <a:lnTo>
                    <a:pt x="110" y="489"/>
                  </a:lnTo>
                  <a:lnTo>
                    <a:pt x="109" y="381"/>
                  </a:lnTo>
                  <a:lnTo>
                    <a:pt x="108" y="330"/>
                  </a:lnTo>
                  <a:lnTo>
                    <a:pt x="106" y="301"/>
                  </a:lnTo>
                  <a:lnTo>
                    <a:pt x="103" y="285"/>
                  </a:lnTo>
                  <a:lnTo>
                    <a:pt x="98" y="276"/>
                  </a:lnTo>
                  <a:lnTo>
                    <a:pt x="90" y="271"/>
                  </a:lnTo>
                  <a:lnTo>
                    <a:pt x="78" y="266"/>
                  </a:lnTo>
                  <a:lnTo>
                    <a:pt x="52" y="263"/>
                  </a:lnTo>
                  <a:lnTo>
                    <a:pt x="5" y="260"/>
                  </a:lnTo>
                  <a:lnTo>
                    <a:pt x="0" y="229"/>
                  </a:lnTo>
                  <a:close/>
                  <a:moveTo>
                    <a:pt x="901" y="1010"/>
                  </a:moveTo>
                  <a:lnTo>
                    <a:pt x="896" y="1005"/>
                  </a:lnTo>
                  <a:lnTo>
                    <a:pt x="896" y="980"/>
                  </a:lnTo>
                  <a:lnTo>
                    <a:pt x="901" y="975"/>
                  </a:lnTo>
                  <a:lnTo>
                    <a:pt x="931" y="974"/>
                  </a:lnTo>
                  <a:lnTo>
                    <a:pt x="955" y="972"/>
                  </a:lnTo>
                  <a:lnTo>
                    <a:pt x="972" y="967"/>
                  </a:lnTo>
                  <a:lnTo>
                    <a:pt x="978" y="964"/>
                  </a:lnTo>
                  <a:lnTo>
                    <a:pt x="982" y="961"/>
                  </a:lnTo>
                  <a:lnTo>
                    <a:pt x="986" y="950"/>
                  </a:lnTo>
                  <a:lnTo>
                    <a:pt x="989" y="936"/>
                  </a:lnTo>
                  <a:lnTo>
                    <a:pt x="994" y="858"/>
                  </a:lnTo>
                  <a:lnTo>
                    <a:pt x="995" y="771"/>
                  </a:lnTo>
                  <a:lnTo>
                    <a:pt x="995" y="325"/>
                  </a:lnTo>
                  <a:lnTo>
                    <a:pt x="992" y="300"/>
                  </a:lnTo>
                  <a:lnTo>
                    <a:pt x="989" y="290"/>
                  </a:lnTo>
                  <a:lnTo>
                    <a:pt x="985" y="283"/>
                  </a:lnTo>
                  <a:lnTo>
                    <a:pt x="979" y="277"/>
                  </a:lnTo>
                  <a:lnTo>
                    <a:pt x="973" y="272"/>
                  </a:lnTo>
                  <a:lnTo>
                    <a:pt x="956" y="266"/>
                  </a:lnTo>
                  <a:lnTo>
                    <a:pt x="932" y="263"/>
                  </a:lnTo>
                  <a:lnTo>
                    <a:pt x="896" y="261"/>
                  </a:lnTo>
                  <a:lnTo>
                    <a:pt x="892" y="231"/>
                  </a:lnTo>
                  <a:lnTo>
                    <a:pt x="896" y="227"/>
                  </a:lnTo>
                  <a:lnTo>
                    <a:pt x="997" y="229"/>
                  </a:lnTo>
                  <a:lnTo>
                    <a:pt x="1088" y="227"/>
                  </a:lnTo>
                  <a:lnTo>
                    <a:pt x="1265" y="456"/>
                  </a:lnTo>
                  <a:lnTo>
                    <a:pt x="1524" y="781"/>
                  </a:lnTo>
                  <a:lnTo>
                    <a:pt x="1572" y="838"/>
                  </a:lnTo>
                  <a:lnTo>
                    <a:pt x="1620" y="892"/>
                  </a:lnTo>
                  <a:lnTo>
                    <a:pt x="1620" y="464"/>
                  </a:lnTo>
                  <a:lnTo>
                    <a:pt x="1619" y="380"/>
                  </a:lnTo>
                  <a:lnTo>
                    <a:pt x="1616" y="326"/>
                  </a:lnTo>
                  <a:lnTo>
                    <a:pt x="1614" y="297"/>
                  </a:lnTo>
                  <a:lnTo>
                    <a:pt x="1610" y="283"/>
                  </a:lnTo>
                  <a:lnTo>
                    <a:pt x="1604" y="273"/>
                  </a:lnTo>
                  <a:lnTo>
                    <a:pt x="1594" y="269"/>
                  </a:lnTo>
                  <a:lnTo>
                    <a:pt x="1578" y="265"/>
                  </a:lnTo>
                  <a:lnTo>
                    <a:pt x="1555" y="263"/>
                  </a:lnTo>
                  <a:lnTo>
                    <a:pt x="1526" y="261"/>
                  </a:lnTo>
                  <a:lnTo>
                    <a:pt x="1522" y="231"/>
                  </a:lnTo>
                  <a:lnTo>
                    <a:pt x="1526" y="227"/>
                  </a:lnTo>
                  <a:lnTo>
                    <a:pt x="1580" y="228"/>
                  </a:lnTo>
                  <a:lnTo>
                    <a:pt x="1654" y="229"/>
                  </a:lnTo>
                  <a:lnTo>
                    <a:pt x="1764" y="227"/>
                  </a:lnTo>
                  <a:lnTo>
                    <a:pt x="1769" y="231"/>
                  </a:lnTo>
                  <a:lnTo>
                    <a:pt x="1769" y="257"/>
                  </a:lnTo>
                  <a:lnTo>
                    <a:pt x="1709" y="265"/>
                  </a:lnTo>
                  <a:lnTo>
                    <a:pt x="1692" y="270"/>
                  </a:lnTo>
                  <a:lnTo>
                    <a:pt x="1684" y="277"/>
                  </a:lnTo>
                  <a:lnTo>
                    <a:pt x="1679" y="288"/>
                  </a:lnTo>
                  <a:lnTo>
                    <a:pt x="1676" y="301"/>
                  </a:lnTo>
                  <a:lnTo>
                    <a:pt x="1673" y="378"/>
                  </a:lnTo>
                  <a:lnTo>
                    <a:pt x="1670" y="464"/>
                  </a:lnTo>
                  <a:lnTo>
                    <a:pt x="1670" y="728"/>
                  </a:lnTo>
                  <a:lnTo>
                    <a:pt x="1672" y="879"/>
                  </a:lnTo>
                  <a:lnTo>
                    <a:pt x="1673" y="1029"/>
                  </a:lnTo>
                  <a:lnTo>
                    <a:pt x="1636" y="1020"/>
                  </a:lnTo>
                  <a:lnTo>
                    <a:pt x="1578" y="1006"/>
                  </a:lnTo>
                  <a:lnTo>
                    <a:pt x="1538" y="960"/>
                  </a:lnTo>
                  <a:lnTo>
                    <a:pt x="1421" y="816"/>
                  </a:lnTo>
                  <a:lnTo>
                    <a:pt x="1045" y="348"/>
                  </a:lnTo>
                  <a:lnTo>
                    <a:pt x="1045" y="771"/>
                  </a:lnTo>
                  <a:lnTo>
                    <a:pt x="1048" y="862"/>
                  </a:lnTo>
                  <a:lnTo>
                    <a:pt x="1049" y="915"/>
                  </a:lnTo>
                  <a:lnTo>
                    <a:pt x="1052" y="942"/>
                  </a:lnTo>
                  <a:lnTo>
                    <a:pt x="1060" y="961"/>
                  </a:lnTo>
                  <a:lnTo>
                    <a:pt x="1066" y="966"/>
                  </a:lnTo>
                  <a:lnTo>
                    <a:pt x="1079" y="970"/>
                  </a:lnTo>
                  <a:lnTo>
                    <a:pt x="1100" y="974"/>
                  </a:lnTo>
                  <a:lnTo>
                    <a:pt x="1139" y="975"/>
                  </a:lnTo>
                  <a:lnTo>
                    <a:pt x="1144" y="1005"/>
                  </a:lnTo>
                  <a:lnTo>
                    <a:pt x="1102" y="1006"/>
                  </a:lnTo>
                  <a:lnTo>
                    <a:pt x="1046" y="1006"/>
                  </a:lnTo>
                  <a:lnTo>
                    <a:pt x="968" y="1008"/>
                  </a:lnTo>
                  <a:lnTo>
                    <a:pt x="901" y="1010"/>
                  </a:lnTo>
                  <a:close/>
                  <a:moveTo>
                    <a:pt x="1840" y="224"/>
                  </a:moveTo>
                  <a:lnTo>
                    <a:pt x="1908" y="227"/>
                  </a:lnTo>
                  <a:lnTo>
                    <a:pt x="1998" y="229"/>
                  </a:lnTo>
                  <a:lnTo>
                    <a:pt x="2156" y="224"/>
                  </a:lnTo>
                  <a:lnTo>
                    <a:pt x="2161" y="257"/>
                  </a:lnTo>
                  <a:lnTo>
                    <a:pt x="2123" y="261"/>
                  </a:lnTo>
                  <a:lnTo>
                    <a:pt x="2097" y="264"/>
                  </a:lnTo>
                  <a:lnTo>
                    <a:pt x="2088" y="265"/>
                  </a:lnTo>
                  <a:lnTo>
                    <a:pt x="2079" y="266"/>
                  </a:lnTo>
                  <a:lnTo>
                    <a:pt x="2067" y="272"/>
                  </a:lnTo>
                  <a:lnTo>
                    <a:pt x="2059" y="282"/>
                  </a:lnTo>
                  <a:lnTo>
                    <a:pt x="2054" y="300"/>
                  </a:lnTo>
                  <a:lnTo>
                    <a:pt x="2053" y="327"/>
                  </a:lnTo>
                  <a:lnTo>
                    <a:pt x="2052" y="362"/>
                  </a:lnTo>
                  <a:lnTo>
                    <a:pt x="2051" y="489"/>
                  </a:lnTo>
                  <a:lnTo>
                    <a:pt x="2051" y="746"/>
                  </a:lnTo>
                  <a:lnTo>
                    <a:pt x="2051" y="854"/>
                  </a:lnTo>
                  <a:lnTo>
                    <a:pt x="2052" y="906"/>
                  </a:lnTo>
                  <a:lnTo>
                    <a:pt x="2054" y="934"/>
                  </a:lnTo>
                  <a:lnTo>
                    <a:pt x="2058" y="950"/>
                  </a:lnTo>
                  <a:lnTo>
                    <a:pt x="2063" y="958"/>
                  </a:lnTo>
                  <a:lnTo>
                    <a:pt x="2070" y="964"/>
                  </a:lnTo>
                  <a:lnTo>
                    <a:pt x="2083" y="969"/>
                  </a:lnTo>
                  <a:lnTo>
                    <a:pt x="2108" y="973"/>
                  </a:lnTo>
                  <a:lnTo>
                    <a:pt x="2156" y="975"/>
                  </a:lnTo>
                  <a:lnTo>
                    <a:pt x="2161" y="1006"/>
                  </a:lnTo>
                  <a:lnTo>
                    <a:pt x="2059" y="1008"/>
                  </a:lnTo>
                  <a:lnTo>
                    <a:pt x="1998" y="1006"/>
                  </a:lnTo>
                  <a:lnTo>
                    <a:pt x="1840" y="1011"/>
                  </a:lnTo>
                  <a:lnTo>
                    <a:pt x="1835" y="979"/>
                  </a:lnTo>
                  <a:lnTo>
                    <a:pt x="1908" y="969"/>
                  </a:lnTo>
                  <a:lnTo>
                    <a:pt x="1922" y="966"/>
                  </a:lnTo>
                  <a:lnTo>
                    <a:pt x="1931" y="961"/>
                  </a:lnTo>
                  <a:lnTo>
                    <a:pt x="1933" y="958"/>
                  </a:lnTo>
                  <a:lnTo>
                    <a:pt x="1937" y="954"/>
                  </a:lnTo>
                  <a:lnTo>
                    <a:pt x="1940" y="939"/>
                  </a:lnTo>
                  <a:lnTo>
                    <a:pt x="1943" y="912"/>
                  </a:lnTo>
                  <a:lnTo>
                    <a:pt x="1944" y="862"/>
                  </a:lnTo>
                  <a:lnTo>
                    <a:pt x="1945" y="746"/>
                  </a:lnTo>
                  <a:lnTo>
                    <a:pt x="1945" y="489"/>
                  </a:lnTo>
                  <a:lnTo>
                    <a:pt x="1944" y="381"/>
                  </a:lnTo>
                  <a:lnTo>
                    <a:pt x="1943" y="330"/>
                  </a:lnTo>
                  <a:lnTo>
                    <a:pt x="1940" y="301"/>
                  </a:lnTo>
                  <a:lnTo>
                    <a:pt x="1938" y="285"/>
                  </a:lnTo>
                  <a:lnTo>
                    <a:pt x="1933" y="276"/>
                  </a:lnTo>
                  <a:lnTo>
                    <a:pt x="1926" y="271"/>
                  </a:lnTo>
                  <a:lnTo>
                    <a:pt x="1913" y="266"/>
                  </a:lnTo>
                  <a:lnTo>
                    <a:pt x="1888" y="263"/>
                  </a:lnTo>
                  <a:lnTo>
                    <a:pt x="1840" y="260"/>
                  </a:lnTo>
                  <a:lnTo>
                    <a:pt x="1835" y="229"/>
                  </a:lnTo>
                  <a:lnTo>
                    <a:pt x="1840" y="224"/>
                  </a:lnTo>
                  <a:close/>
                  <a:moveTo>
                    <a:pt x="2569" y="1016"/>
                  </a:moveTo>
                  <a:lnTo>
                    <a:pt x="2499" y="830"/>
                  </a:lnTo>
                  <a:lnTo>
                    <a:pt x="2312" y="365"/>
                  </a:lnTo>
                  <a:lnTo>
                    <a:pt x="2286" y="302"/>
                  </a:lnTo>
                  <a:lnTo>
                    <a:pt x="2271" y="275"/>
                  </a:lnTo>
                  <a:lnTo>
                    <a:pt x="2264" y="270"/>
                  </a:lnTo>
                  <a:lnTo>
                    <a:pt x="2251" y="266"/>
                  </a:lnTo>
                  <a:lnTo>
                    <a:pt x="2231" y="263"/>
                  </a:lnTo>
                  <a:lnTo>
                    <a:pt x="2205" y="260"/>
                  </a:lnTo>
                  <a:lnTo>
                    <a:pt x="2199" y="255"/>
                  </a:lnTo>
                  <a:lnTo>
                    <a:pt x="2199" y="229"/>
                  </a:lnTo>
                  <a:lnTo>
                    <a:pt x="2205" y="224"/>
                  </a:lnTo>
                  <a:lnTo>
                    <a:pt x="2283" y="228"/>
                  </a:lnTo>
                  <a:lnTo>
                    <a:pt x="2349" y="229"/>
                  </a:lnTo>
                  <a:lnTo>
                    <a:pt x="2413" y="228"/>
                  </a:lnTo>
                  <a:lnTo>
                    <a:pt x="2496" y="224"/>
                  </a:lnTo>
                  <a:lnTo>
                    <a:pt x="2499" y="259"/>
                  </a:lnTo>
                  <a:lnTo>
                    <a:pt x="2443" y="264"/>
                  </a:lnTo>
                  <a:lnTo>
                    <a:pt x="2415" y="269"/>
                  </a:lnTo>
                  <a:lnTo>
                    <a:pt x="2409" y="271"/>
                  </a:lnTo>
                  <a:lnTo>
                    <a:pt x="2406" y="275"/>
                  </a:lnTo>
                  <a:lnTo>
                    <a:pt x="2403" y="278"/>
                  </a:lnTo>
                  <a:lnTo>
                    <a:pt x="2402" y="284"/>
                  </a:lnTo>
                  <a:lnTo>
                    <a:pt x="2407" y="302"/>
                  </a:lnTo>
                  <a:lnTo>
                    <a:pt x="2420" y="343"/>
                  </a:lnTo>
                  <a:lnTo>
                    <a:pt x="2451" y="431"/>
                  </a:lnTo>
                  <a:lnTo>
                    <a:pt x="2625" y="868"/>
                  </a:lnTo>
                  <a:lnTo>
                    <a:pt x="2769" y="506"/>
                  </a:lnTo>
                  <a:lnTo>
                    <a:pt x="2813" y="386"/>
                  </a:lnTo>
                  <a:lnTo>
                    <a:pt x="2834" y="320"/>
                  </a:lnTo>
                  <a:lnTo>
                    <a:pt x="2841" y="287"/>
                  </a:lnTo>
                  <a:lnTo>
                    <a:pt x="2841" y="281"/>
                  </a:lnTo>
                  <a:lnTo>
                    <a:pt x="2839" y="276"/>
                  </a:lnTo>
                  <a:lnTo>
                    <a:pt x="2828" y="270"/>
                  </a:lnTo>
                  <a:lnTo>
                    <a:pt x="2802" y="265"/>
                  </a:lnTo>
                  <a:lnTo>
                    <a:pt x="2748" y="260"/>
                  </a:lnTo>
                  <a:lnTo>
                    <a:pt x="2742" y="255"/>
                  </a:lnTo>
                  <a:lnTo>
                    <a:pt x="2742" y="229"/>
                  </a:lnTo>
                  <a:lnTo>
                    <a:pt x="2748" y="224"/>
                  </a:lnTo>
                  <a:lnTo>
                    <a:pt x="2870" y="229"/>
                  </a:lnTo>
                  <a:lnTo>
                    <a:pt x="2983" y="224"/>
                  </a:lnTo>
                  <a:lnTo>
                    <a:pt x="2987" y="255"/>
                  </a:lnTo>
                  <a:lnTo>
                    <a:pt x="2951" y="261"/>
                  </a:lnTo>
                  <a:lnTo>
                    <a:pt x="2941" y="264"/>
                  </a:lnTo>
                  <a:lnTo>
                    <a:pt x="2934" y="266"/>
                  </a:lnTo>
                  <a:lnTo>
                    <a:pt x="2927" y="272"/>
                  </a:lnTo>
                  <a:lnTo>
                    <a:pt x="2919" y="283"/>
                  </a:lnTo>
                  <a:lnTo>
                    <a:pt x="2880" y="371"/>
                  </a:lnTo>
                  <a:lnTo>
                    <a:pt x="2707" y="795"/>
                  </a:lnTo>
                  <a:lnTo>
                    <a:pt x="2658" y="922"/>
                  </a:lnTo>
                  <a:lnTo>
                    <a:pt x="2640" y="973"/>
                  </a:lnTo>
                  <a:lnTo>
                    <a:pt x="2625" y="1016"/>
                  </a:lnTo>
                  <a:lnTo>
                    <a:pt x="2569" y="1016"/>
                  </a:lnTo>
                  <a:close/>
                  <a:moveTo>
                    <a:pt x="3047" y="229"/>
                  </a:moveTo>
                  <a:lnTo>
                    <a:pt x="3295" y="228"/>
                  </a:lnTo>
                  <a:lnTo>
                    <a:pt x="3467" y="227"/>
                  </a:lnTo>
                  <a:lnTo>
                    <a:pt x="3618" y="224"/>
                  </a:lnTo>
                  <a:lnTo>
                    <a:pt x="3608" y="296"/>
                  </a:lnTo>
                  <a:lnTo>
                    <a:pt x="3600" y="395"/>
                  </a:lnTo>
                  <a:lnTo>
                    <a:pt x="3570" y="399"/>
                  </a:lnTo>
                  <a:lnTo>
                    <a:pt x="3565" y="395"/>
                  </a:lnTo>
                  <a:lnTo>
                    <a:pt x="3565" y="386"/>
                  </a:lnTo>
                  <a:lnTo>
                    <a:pt x="3564" y="341"/>
                  </a:lnTo>
                  <a:lnTo>
                    <a:pt x="3558" y="296"/>
                  </a:lnTo>
                  <a:lnTo>
                    <a:pt x="3539" y="289"/>
                  </a:lnTo>
                  <a:lnTo>
                    <a:pt x="3516" y="284"/>
                  </a:lnTo>
                  <a:lnTo>
                    <a:pt x="3491" y="279"/>
                  </a:lnTo>
                  <a:lnTo>
                    <a:pt x="3462" y="276"/>
                  </a:lnTo>
                  <a:lnTo>
                    <a:pt x="3408" y="273"/>
                  </a:lnTo>
                  <a:lnTo>
                    <a:pt x="3368" y="272"/>
                  </a:lnTo>
                  <a:lnTo>
                    <a:pt x="3319" y="273"/>
                  </a:lnTo>
                  <a:lnTo>
                    <a:pt x="3257" y="278"/>
                  </a:lnTo>
                  <a:lnTo>
                    <a:pt x="3254" y="366"/>
                  </a:lnTo>
                  <a:lnTo>
                    <a:pt x="3253" y="468"/>
                  </a:lnTo>
                  <a:lnTo>
                    <a:pt x="3252" y="579"/>
                  </a:lnTo>
                  <a:lnTo>
                    <a:pt x="3361" y="583"/>
                  </a:lnTo>
                  <a:lnTo>
                    <a:pt x="3408" y="582"/>
                  </a:lnTo>
                  <a:lnTo>
                    <a:pt x="3446" y="579"/>
                  </a:lnTo>
                  <a:lnTo>
                    <a:pt x="3474" y="577"/>
                  </a:lnTo>
                  <a:lnTo>
                    <a:pt x="3487" y="573"/>
                  </a:lnTo>
                  <a:lnTo>
                    <a:pt x="3492" y="567"/>
                  </a:lnTo>
                  <a:lnTo>
                    <a:pt x="3495" y="559"/>
                  </a:lnTo>
                  <a:lnTo>
                    <a:pt x="3499" y="545"/>
                  </a:lnTo>
                  <a:lnTo>
                    <a:pt x="3501" y="523"/>
                  </a:lnTo>
                  <a:lnTo>
                    <a:pt x="3503" y="488"/>
                  </a:lnTo>
                  <a:lnTo>
                    <a:pt x="3533" y="485"/>
                  </a:lnTo>
                  <a:lnTo>
                    <a:pt x="3535" y="517"/>
                  </a:lnTo>
                  <a:lnTo>
                    <a:pt x="3536" y="548"/>
                  </a:lnTo>
                  <a:lnTo>
                    <a:pt x="3535" y="609"/>
                  </a:lnTo>
                  <a:lnTo>
                    <a:pt x="3537" y="734"/>
                  </a:lnTo>
                  <a:lnTo>
                    <a:pt x="3507" y="739"/>
                  </a:lnTo>
                  <a:lnTo>
                    <a:pt x="3499" y="701"/>
                  </a:lnTo>
                  <a:lnTo>
                    <a:pt x="3492" y="655"/>
                  </a:lnTo>
                  <a:lnTo>
                    <a:pt x="3488" y="648"/>
                  </a:lnTo>
                  <a:lnTo>
                    <a:pt x="3482" y="642"/>
                  </a:lnTo>
                  <a:lnTo>
                    <a:pt x="3476" y="639"/>
                  </a:lnTo>
                  <a:lnTo>
                    <a:pt x="3468" y="637"/>
                  </a:lnTo>
                  <a:lnTo>
                    <a:pt x="3440" y="633"/>
                  </a:lnTo>
                  <a:lnTo>
                    <a:pt x="3402" y="631"/>
                  </a:lnTo>
                  <a:lnTo>
                    <a:pt x="3349" y="630"/>
                  </a:lnTo>
                  <a:lnTo>
                    <a:pt x="3252" y="632"/>
                  </a:lnTo>
                  <a:lnTo>
                    <a:pt x="3249" y="695"/>
                  </a:lnTo>
                  <a:lnTo>
                    <a:pt x="3248" y="787"/>
                  </a:lnTo>
                  <a:lnTo>
                    <a:pt x="3252" y="958"/>
                  </a:lnTo>
                  <a:lnTo>
                    <a:pt x="3354" y="958"/>
                  </a:lnTo>
                  <a:lnTo>
                    <a:pt x="3463" y="957"/>
                  </a:lnTo>
                  <a:lnTo>
                    <a:pt x="3522" y="955"/>
                  </a:lnTo>
                  <a:lnTo>
                    <a:pt x="3539" y="952"/>
                  </a:lnTo>
                  <a:lnTo>
                    <a:pt x="3554" y="949"/>
                  </a:lnTo>
                  <a:lnTo>
                    <a:pt x="3570" y="944"/>
                  </a:lnTo>
                  <a:lnTo>
                    <a:pt x="3585" y="939"/>
                  </a:lnTo>
                  <a:lnTo>
                    <a:pt x="3602" y="880"/>
                  </a:lnTo>
                  <a:lnTo>
                    <a:pt x="3615" y="822"/>
                  </a:lnTo>
                  <a:lnTo>
                    <a:pt x="3620" y="818"/>
                  </a:lnTo>
                  <a:lnTo>
                    <a:pt x="3647" y="818"/>
                  </a:lnTo>
                  <a:lnTo>
                    <a:pt x="3647" y="854"/>
                  </a:lnTo>
                  <a:lnTo>
                    <a:pt x="3642" y="906"/>
                  </a:lnTo>
                  <a:lnTo>
                    <a:pt x="3638" y="960"/>
                  </a:lnTo>
                  <a:lnTo>
                    <a:pt x="3637" y="1006"/>
                  </a:lnTo>
                  <a:lnTo>
                    <a:pt x="3512" y="1008"/>
                  </a:lnTo>
                  <a:lnTo>
                    <a:pt x="3356" y="1008"/>
                  </a:lnTo>
                  <a:lnTo>
                    <a:pt x="3206" y="1006"/>
                  </a:lnTo>
                  <a:lnTo>
                    <a:pt x="3152" y="1008"/>
                  </a:lnTo>
                  <a:lnTo>
                    <a:pt x="3097" y="1011"/>
                  </a:lnTo>
                  <a:lnTo>
                    <a:pt x="3092" y="988"/>
                  </a:lnTo>
                  <a:lnTo>
                    <a:pt x="3097" y="982"/>
                  </a:lnTo>
                  <a:lnTo>
                    <a:pt x="3134" y="962"/>
                  </a:lnTo>
                  <a:lnTo>
                    <a:pt x="3138" y="936"/>
                  </a:lnTo>
                  <a:lnTo>
                    <a:pt x="3141" y="865"/>
                  </a:lnTo>
                  <a:lnTo>
                    <a:pt x="3145" y="723"/>
                  </a:lnTo>
                  <a:lnTo>
                    <a:pt x="3145" y="521"/>
                  </a:lnTo>
                  <a:lnTo>
                    <a:pt x="3144" y="395"/>
                  </a:lnTo>
                  <a:lnTo>
                    <a:pt x="3143" y="329"/>
                  </a:lnTo>
                  <a:lnTo>
                    <a:pt x="3139" y="291"/>
                  </a:lnTo>
                  <a:lnTo>
                    <a:pt x="3133" y="276"/>
                  </a:lnTo>
                  <a:lnTo>
                    <a:pt x="3128" y="272"/>
                  </a:lnTo>
                  <a:lnTo>
                    <a:pt x="3121" y="269"/>
                  </a:lnTo>
                  <a:lnTo>
                    <a:pt x="3110" y="266"/>
                  </a:lnTo>
                  <a:lnTo>
                    <a:pt x="3093" y="264"/>
                  </a:lnTo>
                  <a:lnTo>
                    <a:pt x="3051" y="260"/>
                  </a:lnTo>
                  <a:lnTo>
                    <a:pt x="3047" y="229"/>
                  </a:lnTo>
                  <a:close/>
                  <a:moveTo>
                    <a:pt x="3722" y="229"/>
                  </a:moveTo>
                  <a:lnTo>
                    <a:pt x="3884" y="229"/>
                  </a:lnTo>
                  <a:lnTo>
                    <a:pt x="4053" y="225"/>
                  </a:lnTo>
                  <a:lnTo>
                    <a:pt x="4110" y="224"/>
                  </a:lnTo>
                  <a:lnTo>
                    <a:pt x="4143" y="225"/>
                  </a:lnTo>
                  <a:lnTo>
                    <a:pt x="4175" y="228"/>
                  </a:lnTo>
                  <a:lnTo>
                    <a:pt x="4202" y="231"/>
                  </a:lnTo>
                  <a:lnTo>
                    <a:pt x="4227" y="236"/>
                  </a:lnTo>
                  <a:lnTo>
                    <a:pt x="4250" y="243"/>
                  </a:lnTo>
                  <a:lnTo>
                    <a:pt x="4269" y="253"/>
                  </a:lnTo>
                  <a:lnTo>
                    <a:pt x="4286" y="263"/>
                  </a:lnTo>
                  <a:lnTo>
                    <a:pt x="4301" y="275"/>
                  </a:lnTo>
                  <a:lnTo>
                    <a:pt x="4311" y="288"/>
                  </a:lnTo>
                  <a:lnTo>
                    <a:pt x="4322" y="302"/>
                  </a:lnTo>
                  <a:lnTo>
                    <a:pt x="4331" y="315"/>
                  </a:lnTo>
                  <a:lnTo>
                    <a:pt x="4338" y="331"/>
                  </a:lnTo>
                  <a:lnTo>
                    <a:pt x="4346" y="362"/>
                  </a:lnTo>
                  <a:lnTo>
                    <a:pt x="4349" y="379"/>
                  </a:lnTo>
                  <a:lnTo>
                    <a:pt x="4350" y="396"/>
                  </a:lnTo>
                  <a:lnTo>
                    <a:pt x="4349" y="419"/>
                  </a:lnTo>
                  <a:lnTo>
                    <a:pt x="4344" y="441"/>
                  </a:lnTo>
                  <a:lnTo>
                    <a:pt x="4337" y="464"/>
                  </a:lnTo>
                  <a:lnTo>
                    <a:pt x="4326" y="487"/>
                  </a:lnTo>
                  <a:lnTo>
                    <a:pt x="4311" y="509"/>
                  </a:lnTo>
                  <a:lnTo>
                    <a:pt x="4296" y="529"/>
                  </a:lnTo>
                  <a:lnTo>
                    <a:pt x="4275" y="547"/>
                  </a:lnTo>
                  <a:lnTo>
                    <a:pt x="4254" y="564"/>
                  </a:lnTo>
                  <a:lnTo>
                    <a:pt x="4241" y="571"/>
                  </a:lnTo>
                  <a:lnTo>
                    <a:pt x="4227" y="578"/>
                  </a:lnTo>
                  <a:lnTo>
                    <a:pt x="4197" y="591"/>
                  </a:lnTo>
                  <a:lnTo>
                    <a:pt x="4161" y="602"/>
                  </a:lnTo>
                  <a:lnTo>
                    <a:pt x="4122" y="612"/>
                  </a:lnTo>
                  <a:lnTo>
                    <a:pt x="4178" y="686"/>
                  </a:lnTo>
                  <a:lnTo>
                    <a:pt x="4257" y="791"/>
                  </a:lnTo>
                  <a:lnTo>
                    <a:pt x="4339" y="898"/>
                  </a:lnTo>
                  <a:lnTo>
                    <a:pt x="4375" y="944"/>
                  </a:lnTo>
                  <a:lnTo>
                    <a:pt x="4395" y="963"/>
                  </a:lnTo>
                  <a:lnTo>
                    <a:pt x="4417" y="973"/>
                  </a:lnTo>
                  <a:lnTo>
                    <a:pt x="4446" y="974"/>
                  </a:lnTo>
                  <a:lnTo>
                    <a:pt x="4451" y="1005"/>
                  </a:lnTo>
                  <a:lnTo>
                    <a:pt x="4446" y="1010"/>
                  </a:lnTo>
                  <a:lnTo>
                    <a:pt x="4417" y="1008"/>
                  </a:lnTo>
                  <a:lnTo>
                    <a:pt x="4382" y="1006"/>
                  </a:lnTo>
                  <a:lnTo>
                    <a:pt x="4297" y="1010"/>
                  </a:lnTo>
                  <a:lnTo>
                    <a:pt x="4248" y="946"/>
                  </a:lnTo>
                  <a:lnTo>
                    <a:pt x="4177" y="849"/>
                  </a:lnTo>
                  <a:lnTo>
                    <a:pt x="4129" y="783"/>
                  </a:lnTo>
                  <a:lnTo>
                    <a:pt x="4080" y="721"/>
                  </a:lnTo>
                  <a:lnTo>
                    <a:pt x="4032" y="661"/>
                  </a:lnTo>
                  <a:lnTo>
                    <a:pt x="3981" y="602"/>
                  </a:lnTo>
                  <a:lnTo>
                    <a:pt x="3987" y="585"/>
                  </a:lnTo>
                  <a:lnTo>
                    <a:pt x="4032" y="587"/>
                  </a:lnTo>
                  <a:lnTo>
                    <a:pt x="4077" y="584"/>
                  </a:lnTo>
                  <a:lnTo>
                    <a:pt x="4117" y="576"/>
                  </a:lnTo>
                  <a:lnTo>
                    <a:pt x="4136" y="569"/>
                  </a:lnTo>
                  <a:lnTo>
                    <a:pt x="4153" y="561"/>
                  </a:lnTo>
                  <a:lnTo>
                    <a:pt x="4167" y="552"/>
                  </a:lnTo>
                  <a:lnTo>
                    <a:pt x="4182" y="541"/>
                  </a:lnTo>
                  <a:lnTo>
                    <a:pt x="4195" y="529"/>
                  </a:lnTo>
                  <a:lnTo>
                    <a:pt x="4206" y="516"/>
                  </a:lnTo>
                  <a:lnTo>
                    <a:pt x="4215" y="501"/>
                  </a:lnTo>
                  <a:lnTo>
                    <a:pt x="4223" y="486"/>
                  </a:lnTo>
                  <a:lnTo>
                    <a:pt x="4229" y="470"/>
                  </a:lnTo>
                  <a:lnTo>
                    <a:pt x="4233" y="452"/>
                  </a:lnTo>
                  <a:lnTo>
                    <a:pt x="4236" y="434"/>
                  </a:lnTo>
                  <a:lnTo>
                    <a:pt x="4236" y="414"/>
                  </a:lnTo>
                  <a:lnTo>
                    <a:pt x="4236" y="396"/>
                  </a:lnTo>
                  <a:lnTo>
                    <a:pt x="4233" y="379"/>
                  </a:lnTo>
                  <a:lnTo>
                    <a:pt x="4230" y="365"/>
                  </a:lnTo>
                  <a:lnTo>
                    <a:pt x="4224" y="350"/>
                  </a:lnTo>
                  <a:lnTo>
                    <a:pt x="4218" y="337"/>
                  </a:lnTo>
                  <a:lnTo>
                    <a:pt x="4209" y="324"/>
                  </a:lnTo>
                  <a:lnTo>
                    <a:pt x="4199" y="313"/>
                  </a:lnTo>
                  <a:lnTo>
                    <a:pt x="4188" y="303"/>
                  </a:lnTo>
                  <a:lnTo>
                    <a:pt x="4161" y="287"/>
                  </a:lnTo>
                  <a:lnTo>
                    <a:pt x="4130" y="276"/>
                  </a:lnTo>
                  <a:lnTo>
                    <a:pt x="4113" y="271"/>
                  </a:lnTo>
                  <a:lnTo>
                    <a:pt x="4095" y="269"/>
                  </a:lnTo>
                  <a:lnTo>
                    <a:pt x="4056" y="266"/>
                  </a:lnTo>
                  <a:lnTo>
                    <a:pt x="3999" y="270"/>
                  </a:lnTo>
                  <a:lnTo>
                    <a:pt x="3973" y="275"/>
                  </a:lnTo>
                  <a:lnTo>
                    <a:pt x="3947" y="282"/>
                  </a:lnTo>
                  <a:lnTo>
                    <a:pt x="3943" y="300"/>
                  </a:lnTo>
                  <a:lnTo>
                    <a:pt x="3941" y="341"/>
                  </a:lnTo>
                  <a:lnTo>
                    <a:pt x="3938" y="489"/>
                  </a:lnTo>
                  <a:lnTo>
                    <a:pt x="3938" y="746"/>
                  </a:lnTo>
                  <a:lnTo>
                    <a:pt x="3938" y="854"/>
                  </a:lnTo>
                  <a:lnTo>
                    <a:pt x="3939" y="906"/>
                  </a:lnTo>
                  <a:lnTo>
                    <a:pt x="3942" y="934"/>
                  </a:lnTo>
                  <a:lnTo>
                    <a:pt x="3945" y="950"/>
                  </a:lnTo>
                  <a:lnTo>
                    <a:pt x="3950" y="958"/>
                  </a:lnTo>
                  <a:lnTo>
                    <a:pt x="3957" y="964"/>
                  </a:lnTo>
                  <a:lnTo>
                    <a:pt x="3971" y="969"/>
                  </a:lnTo>
                  <a:lnTo>
                    <a:pt x="3996" y="973"/>
                  </a:lnTo>
                  <a:lnTo>
                    <a:pt x="4044" y="975"/>
                  </a:lnTo>
                  <a:lnTo>
                    <a:pt x="4049" y="1006"/>
                  </a:lnTo>
                  <a:lnTo>
                    <a:pt x="3947" y="1008"/>
                  </a:lnTo>
                  <a:lnTo>
                    <a:pt x="3885" y="1006"/>
                  </a:lnTo>
                  <a:lnTo>
                    <a:pt x="3727" y="1011"/>
                  </a:lnTo>
                  <a:lnTo>
                    <a:pt x="3722" y="979"/>
                  </a:lnTo>
                  <a:lnTo>
                    <a:pt x="3795" y="969"/>
                  </a:lnTo>
                  <a:lnTo>
                    <a:pt x="3810" y="966"/>
                  </a:lnTo>
                  <a:lnTo>
                    <a:pt x="3818" y="961"/>
                  </a:lnTo>
                  <a:lnTo>
                    <a:pt x="3821" y="958"/>
                  </a:lnTo>
                  <a:lnTo>
                    <a:pt x="3823" y="954"/>
                  </a:lnTo>
                  <a:lnTo>
                    <a:pt x="3828" y="939"/>
                  </a:lnTo>
                  <a:lnTo>
                    <a:pt x="3830" y="912"/>
                  </a:lnTo>
                  <a:lnTo>
                    <a:pt x="3831" y="862"/>
                  </a:lnTo>
                  <a:lnTo>
                    <a:pt x="3833" y="746"/>
                  </a:lnTo>
                  <a:lnTo>
                    <a:pt x="3833" y="489"/>
                  </a:lnTo>
                  <a:lnTo>
                    <a:pt x="3831" y="381"/>
                  </a:lnTo>
                  <a:lnTo>
                    <a:pt x="3830" y="330"/>
                  </a:lnTo>
                  <a:lnTo>
                    <a:pt x="3828" y="301"/>
                  </a:lnTo>
                  <a:lnTo>
                    <a:pt x="3825" y="285"/>
                  </a:lnTo>
                  <a:lnTo>
                    <a:pt x="3821" y="276"/>
                  </a:lnTo>
                  <a:lnTo>
                    <a:pt x="3813" y="271"/>
                  </a:lnTo>
                  <a:lnTo>
                    <a:pt x="3800" y="266"/>
                  </a:lnTo>
                  <a:lnTo>
                    <a:pt x="3775" y="263"/>
                  </a:lnTo>
                  <a:lnTo>
                    <a:pt x="3727" y="260"/>
                  </a:lnTo>
                  <a:lnTo>
                    <a:pt x="3722" y="229"/>
                  </a:lnTo>
                  <a:close/>
                  <a:moveTo>
                    <a:pt x="4500" y="816"/>
                  </a:moveTo>
                  <a:lnTo>
                    <a:pt x="4531" y="812"/>
                  </a:lnTo>
                  <a:lnTo>
                    <a:pt x="4538" y="872"/>
                  </a:lnTo>
                  <a:lnTo>
                    <a:pt x="4543" y="902"/>
                  </a:lnTo>
                  <a:lnTo>
                    <a:pt x="4547" y="910"/>
                  </a:lnTo>
                  <a:lnTo>
                    <a:pt x="4553" y="919"/>
                  </a:lnTo>
                  <a:lnTo>
                    <a:pt x="4562" y="927"/>
                  </a:lnTo>
                  <a:lnTo>
                    <a:pt x="4573" y="936"/>
                  </a:lnTo>
                  <a:lnTo>
                    <a:pt x="4603" y="951"/>
                  </a:lnTo>
                  <a:lnTo>
                    <a:pt x="4640" y="964"/>
                  </a:lnTo>
                  <a:lnTo>
                    <a:pt x="4682" y="973"/>
                  </a:lnTo>
                  <a:lnTo>
                    <a:pt x="4703" y="975"/>
                  </a:lnTo>
                  <a:lnTo>
                    <a:pt x="4724" y="975"/>
                  </a:lnTo>
                  <a:lnTo>
                    <a:pt x="4753" y="974"/>
                  </a:lnTo>
                  <a:lnTo>
                    <a:pt x="4781" y="970"/>
                  </a:lnTo>
                  <a:lnTo>
                    <a:pt x="4806" y="963"/>
                  </a:lnTo>
                  <a:lnTo>
                    <a:pt x="4830" y="954"/>
                  </a:lnTo>
                  <a:lnTo>
                    <a:pt x="4851" y="942"/>
                  </a:lnTo>
                  <a:lnTo>
                    <a:pt x="4872" y="927"/>
                  </a:lnTo>
                  <a:lnTo>
                    <a:pt x="4889" y="910"/>
                  </a:lnTo>
                  <a:lnTo>
                    <a:pt x="4903" y="890"/>
                  </a:lnTo>
                  <a:lnTo>
                    <a:pt x="4914" y="868"/>
                  </a:lnTo>
                  <a:lnTo>
                    <a:pt x="4922" y="846"/>
                  </a:lnTo>
                  <a:lnTo>
                    <a:pt x="4927" y="822"/>
                  </a:lnTo>
                  <a:lnTo>
                    <a:pt x="4928" y="797"/>
                  </a:lnTo>
                  <a:lnTo>
                    <a:pt x="4928" y="779"/>
                  </a:lnTo>
                  <a:lnTo>
                    <a:pt x="4926" y="763"/>
                  </a:lnTo>
                  <a:lnTo>
                    <a:pt x="4922" y="747"/>
                  </a:lnTo>
                  <a:lnTo>
                    <a:pt x="4916" y="733"/>
                  </a:lnTo>
                  <a:lnTo>
                    <a:pt x="4909" y="720"/>
                  </a:lnTo>
                  <a:lnTo>
                    <a:pt x="4902" y="709"/>
                  </a:lnTo>
                  <a:lnTo>
                    <a:pt x="4892" y="698"/>
                  </a:lnTo>
                  <a:lnTo>
                    <a:pt x="4881" y="690"/>
                  </a:lnTo>
                  <a:lnTo>
                    <a:pt x="4869" y="683"/>
                  </a:lnTo>
                  <a:lnTo>
                    <a:pt x="4857" y="675"/>
                  </a:lnTo>
                  <a:lnTo>
                    <a:pt x="4830" y="666"/>
                  </a:lnTo>
                  <a:lnTo>
                    <a:pt x="4745" y="648"/>
                  </a:lnTo>
                  <a:lnTo>
                    <a:pt x="4658" y="632"/>
                  </a:lnTo>
                  <a:lnTo>
                    <a:pt x="4627" y="623"/>
                  </a:lnTo>
                  <a:lnTo>
                    <a:pt x="4596" y="609"/>
                  </a:lnTo>
                  <a:lnTo>
                    <a:pt x="4567" y="593"/>
                  </a:lnTo>
                  <a:lnTo>
                    <a:pt x="4555" y="583"/>
                  </a:lnTo>
                  <a:lnTo>
                    <a:pt x="4544" y="572"/>
                  </a:lnTo>
                  <a:lnTo>
                    <a:pt x="4533" y="560"/>
                  </a:lnTo>
                  <a:lnTo>
                    <a:pt x="4525" y="546"/>
                  </a:lnTo>
                  <a:lnTo>
                    <a:pt x="4518" y="531"/>
                  </a:lnTo>
                  <a:lnTo>
                    <a:pt x="4511" y="516"/>
                  </a:lnTo>
                  <a:lnTo>
                    <a:pt x="4501" y="481"/>
                  </a:lnTo>
                  <a:lnTo>
                    <a:pt x="4499" y="463"/>
                  </a:lnTo>
                  <a:lnTo>
                    <a:pt x="4499" y="444"/>
                  </a:lnTo>
                  <a:lnTo>
                    <a:pt x="4500" y="419"/>
                  </a:lnTo>
                  <a:lnTo>
                    <a:pt x="4502" y="395"/>
                  </a:lnTo>
                  <a:lnTo>
                    <a:pt x="4508" y="372"/>
                  </a:lnTo>
                  <a:lnTo>
                    <a:pt x="4517" y="350"/>
                  </a:lnTo>
                  <a:lnTo>
                    <a:pt x="4526" y="329"/>
                  </a:lnTo>
                  <a:lnTo>
                    <a:pt x="4538" y="309"/>
                  </a:lnTo>
                  <a:lnTo>
                    <a:pt x="4553" y="291"/>
                  </a:lnTo>
                  <a:lnTo>
                    <a:pt x="4571" y="275"/>
                  </a:lnTo>
                  <a:lnTo>
                    <a:pt x="4589" y="259"/>
                  </a:lnTo>
                  <a:lnTo>
                    <a:pt x="4609" y="246"/>
                  </a:lnTo>
                  <a:lnTo>
                    <a:pt x="4631" y="234"/>
                  </a:lnTo>
                  <a:lnTo>
                    <a:pt x="4655" y="224"/>
                  </a:lnTo>
                  <a:lnTo>
                    <a:pt x="4680" y="217"/>
                  </a:lnTo>
                  <a:lnTo>
                    <a:pt x="4706" y="212"/>
                  </a:lnTo>
                  <a:lnTo>
                    <a:pt x="4734" y="209"/>
                  </a:lnTo>
                  <a:lnTo>
                    <a:pt x="4763" y="209"/>
                  </a:lnTo>
                  <a:lnTo>
                    <a:pt x="4813" y="211"/>
                  </a:lnTo>
                  <a:lnTo>
                    <a:pt x="4868" y="219"/>
                  </a:lnTo>
                  <a:lnTo>
                    <a:pt x="4896" y="227"/>
                  </a:lnTo>
                  <a:lnTo>
                    <a:pt x="4922" y="235"/>
                  </a:lnTo>
                  <a:lnTo>
                    <a:pt x="4971" y="255"/>
                  </a:lnTo>
                  <a:lnTo>
                    <a:pt x="4975" y="261"/>
                  </a:lnTo>
                  <a:lnTo>
                    <a:pt x="4970" y="290"/>
                  </a:lnTo>
                  <a:lnTo>
                    <a:pt x="4965" y="324"/>
                  </a:lnTo>
                  <a:lnTo>
                    <a:pt x="4961" y="407"/>
                  </a:lnTo>
                  <a:lnTo>
                    <a:pt x="4955" y="411"/>
                  </a:lnTo>
                  <a:lnTo>
                    <a:pt x="4927" y="411"/>
                  </a:lnTo>
                  <a:lnTo>
                    <a:pt x="4919" y="324"/>
                  </a:lnTo>
                  <a:lnTo>
                    <a:pt x="4915" y="314"/>
                  </a:lnTo>
                  <a:lnTo>
                    <a:pt x="4905" y="305"/>
                  </a:lnTo>
                  <a:lnTo>
                    <a:pt x="4890" y="294"/>
                  </a:lnTo>
                  <a:lnTo>
                    <a:pt x="4868" y="281"/>
                  </a:lnTo>
                  <a:lnTo>
                    <a:pt x="4844" y="270"/>
                  </a:lnTo>
                  <a:lnTo>
                    <a:pt x="4818" y="261"/>
                  </a:lnTo>
                  <a:lnTo>
                    <a:pt x="4791" y="258"/>
                  </a:lnTo>
                  <a:lnTo>
                    <a:pt x="4764" y="255"/>
                  </a:lnTo>
                  <a:lnTo>
                    <a:pt x="4741" y="257"/>
                  </a:lnTo>
                  <a:lnTo>
                    <a:pt x="4718" y="260"/>
                  </a:lnTo>
                  <a:lnTo>
                    <a:pt x="4697" y="266"/>
                  </a:lnTo>
                  <a:lnTo>
                    <a:pt x="4676" y="275"/>
                  </a:lnTo>
                  <a:lnTo>
                    <a:pt x="4657" y="285"/>
                  </a:lnTo>
                  <a:lnTo>
                    <a:pt x="4640" y="299"/>
                  </a:lnTo>
                  <a:lnTo>
                    <a:pt x="4626" y="314"/>
                  </a:lnTo>
                  <a:lnTo>
                    <a:pt x="4614" y="333"/>
                  </a:lnTo>
                  <a:lnTo>
                    <a:pt x="4604" y="354"/>
                  </a:lnTo>
                  <a:lnTo>
                    <a:pt x="4598" y="374"/>
                  </a:lnTo>
                  <a:lnTo>
                    <a:pt x="4595" y="395"/>
                  </a:lnTo>
                  <a:lnTo>
                    <a:pt x="4592" y="416"/>
                  </a:lnTo>
                  <a:lnTo>
                    <a:pt x="4593" y="432"/>
                  </a:lnTo>
                  <a:lnTo>
                    <a:pt x="4596" y="447"/>
                  </a:lnTo>
                  <a:lnTo>
                    <a:pt x="4599" y="461"/>
                  </a:lnTo>
                  <a:lnTo>
                    <a:pt x="4605" y="474"/>
                  </a:lnTo>
                  <a:lnTo>
                    <a:pt x="4620" y="497"/>
                  </a:lnTo>
                  <a:lnTo>
                    <a:pt x="4639" y="513"/>
                  </a:lnTo>
                  <a:lnTo>
                    <a:pt x="4661" y="527"/>
                  </a:lnTo>
                  <a:lnTo>
                    <a:pt x="4686" y="536"/>
                  </a:lnTo>
                  <a:lnTo>
                    <a:pt x="4723" y="543"/>
                  </a:lnTo>
                  <a:lnTo>
                    <a:pt x="4784" y="553"/>
                  </a:lnTo>
                  <a:lnTo>
                    <a:pt x="4830" y="560"/>
                  </a:lnTo>
                  <a:lnTo>
                    <a:pt x="4868" y="569"/>
                  </a:lnTo>
                  <a:lnTo>
                    <a:pt x="4901" y="577"/>
                  </a:lnTo>
                  <a:lnTo>
                    <a:pt x="4926" y="587"/>
                  </a:lnTo>
                  <a:lnTo>
                    <a:pt x="4947" y="599"/>
                  </a:lnTo>
                  <a:lnTo>
                    <a:pt x="4967" y="612"/>
                  </a:lnTo>
                  <a:lnTo>
                    <a:pt x="4983" y="629"/>
                  </a:lnTo>
                  <a:lnTo>
                    <a:pt x="4998" y="649"/>
                  </a:lnTo>
                  <a:lnTo>
                    <a:pt x="5010" y="672"/>
                  </a:lnTo>
                  <a:lnTo>
                    <a:pt x="5018" y="696"/>
                  </a:lnTo>
                  <a:lnTo>
                    <a:pt x="5023" y="723"/>
                  </a:lnTo>
                  <a:lnTo>
                    <a:pt x="5024" y="752"/>
                  </a:lnTo>
                  <a:lnTo>
                    <a:pt x="5023" y="781"/>
                  </a:lnTo>
                  <a:lnTo>
                    <a:pt x="5018" y="809"/>
                  </a:lnTo>
                  <a:lnTo>
                    <a:pt x="5011" y="835"/>
                  </a:lnTo>
                  <a:lnTo>
                    <a:pt x="5000" y="860"/>
                  </a:lnTo>
                  <a:lnTo>
                    <a:pt x="4987" y="884"/>
                  </a:lnTo>
                  <a:lnTo>
                    <a:pt x="4970" y="907"/>
                  </a:lnTo>
                  <a:lnTo>
                    <a:pt x="4951" y="928"/>
                  </a:lnTo>
                  <a:lnTo>
                    <a:pt x="4928" y="949"/>
                  </a:lnTo>
                  <a:lnTo>
                    <a:pt x="4904" y="967"/>
                  </a:lnTo>
                  <a:lnTo>
                    <a:pt x="4878" y="982"/>
                  </a:lnTo>
                  <a:lnTo>
                    <a:pt x="4850" y="996"/>
                  </a:lnTo>
                  <a:lnTo>
                    <a:pt x="4823" y="1008"/>
                  </a:lnTo>
                  <a:lnTo>
                    <a:pt x="4793" y="1016"/>
                  </a:lnTo>
                  <a:lnTo>
                    <a:pt x="4761" y="1022"/>
                  </a:lnTo>
                  <a:lnTo>
                    <a:pt x="4729" y="1026"/>
                  </a:lnTo>
                  <a:lnTo>
                    <a:pt x="4695" y="1027"/>
                  </a:lnTo>
                  <a:lnTo>
                    <a:pt x="4640" y="1024"/>
                  </a:lnTo>
                  <a:lnTo>
                    <a:pt x="4614" y="1021"/>
                  </a:lnTo>
                  <a:lnTo>
                    <a:pt x="4589" y="1016"/>
                  </a:lnTo>
                  <a:lnTo>
                    <a:pt x="4563" y="1011"/>
                  </a:lnTo>
                  <a:lnTo>
                    <a:pt x="4539" y="1004"/>
                  </a:lnTo>
                  <a:lnTo>
                    <a:pt x="4517" y="996"/>
                  </a:lnTo>
                  <a:lnTo>
                    <a:pt x="4495" y="986"/>
                  </a:lnTo>
                  <a:lnTo>
                    <a:pt x="4491" y="979"/>
                  </a:lnTo>
                  <a:lnTo>
                    <a:pt x="4494" y="956"/>
                  </a:lnTo>
                  <a:lnTo>
                    <a:pt x="4496" y="920"/>
                  </a:lnTo>
                  <a:lnTo>
                    <a:pt x="4500" y="816"/>
                  </a:lnTo>
                  <a:close/>
                  <a:moveTo>
                    <a:pt x="5083" y="224"/>
                  </a:moveTo>
                  <a:lnTo>
                    <a:pt x="5153" y="227"/>
                  </a:lnTo>
                  <a:lnTo>
                    <a:pt x="5241" y="229"/>
                  </a:lnTo>
                  <a:lnTo>
                    <a:pt x="5401" y="224"/>
                  </a:lnTo>
                  <a:lnTo>
                    <a:pt x="5405" y="257"/>
                  </a:lnTo>
                  <a:lnTo>
                    <a:pt x="5367" y="261"/>
                  </a:lnTo>
                  <a:lnTo>
                    <a:pt x="5342" y="264"/>
                  </a:lnTo>
                  <a:lnTo>
                    <a:pt x="5333" y="265"/>
                  </a:lnTo>
                  <a:lnTo>
                    <a:pt x="5324" y="266"/>
                  </a:lnTo>
                  <a:lnTo>
                    <a:pt x="5311" y="272"/>
                  </a:lnTo>
                  <a:lnTo>
                    <a:pt x="5304" y="282"/>
                  </a:lnTo>
                  <a:lnTo>
                    <a:pt x="5299" y="300"/>
                  </a:lnTo>
                  <a:lnTo>
                    <a:pt x="5297" y="327"/>
                  </a:lnTo>
                  <a:lnTo>
                    <a:pt x="5297" y="362"/>
                  </a:lnTo>
                  <a:lnTo>
                    <a:pt x="5295" y="489"/>
                  </a:lnTo>
                  <a:lnTo>
                    <a:pt x="5295" y="746"/>
                  </a:lnTo>
                  <a:lnTo>
                    <a:pt x="5295" y="854"/>
                  </a:lnTo>
                  <a:lnTo>
                    <a:pt x="5297" y="906"/>
                  </a:lnTo>
                  <a:lnTo>
                    <a:pt x="5299" y="934"/>
                  </a:lnTo>
                  <a:lnTo>
                    <a:pt x="5303" y="950"/>
                  </a:lnTo>
                  <a:lnTo>
                    <a:pt x="5307" y="958"/>
                  </a:lnTo>
                  <a:lnTo>
                    <a:pt x="5315" y="964"/>
                  </a:lnTo>
                  <a:lnTo>
                    <a:pt x="5327" y="969"/>
                  </a:lnTo>
                  <a:lnTo>
                    <a:pt x="5353" y="973"/>
                  </a:lnTo>
                  <a:lnTo>
                    <a:pt x="5401" y="975"/>
                  </a:lnTo>
                  <a:lnTo>
                    <a:pt x="5405" y="1006"/>
                  </a:lnTo>
                  <a:lnTo>
                    <a:pt x="5304" y="1008"/>
                  </a:lnTo>
                  <a:lnTo>
                    <a:pt x="5241" y="1006"/>
                  </a:lnTo>
                  <a:lnTo>
                    <a:pt x="5083" y="1011"/>
                  </a:lnTo>
                  <a:lnTo>
                    <a:pt x="5079" y="979"/>
                  </a:lnTo>
                  <a:lnTo>
                    <a:pt x="5153" y="969"/>
                  </a:lnTo>
                  <a:lnTo>
                    <a:pt x="5167" y="966"/>
                  </a:lnTo>
                  <a:lnTo>
                    <a:pt x="5175" y="961"/>
                  </a:lnTo>
                  <a:lnTo>
                    <a:pt x="5178" y="958"/>
                  </a:lnTo>
                  <a:lnTo>
                    <a:pt x="5180" y="954"/>
                  </a:lnTo>
                  <a:lnTo>
                    <a:pt x="5185" y="939"/>
                  </a:lnTo>
                  <a:lnTo>
                    <a:pt x="5187" y="912"/>
                  </a:lnTo>
                  <a:lnTo>
                    <a:pt x="5189" y="862"/>
                  </a:lnTo>
                  <a:lnTo>
                    <a:pt x="5190" y="746"/>
                  </a:lnTo>
                  <a:lnTo>
                    <a:pt x="5190" y="489"/>
                  </a:lnTo>
                  <a:lnTo>
                    <a:pt x="5189" y="381"/>
                  </a:lnTo>
                  <a:lnTo>
                    <a:pt x="5187" y="330"/>
                  </a:lnTo>
                  <a:lnTo>
                    <a:pt x="5185" y="301"/>
                  </a:lnTo>
                  <a:lnTo>
                    <a:pt x="5181" y="285"/>
                  </a:lnTo>
                  <a:lnTo>
                    <a:pt x="5178" y="276"/>
                  </a:lnTo>
                  <a:lnTo>
                    <a:pt x="5169" y="271"/>
                  </a:lnTo>
                  <a:lnTo>
                    <a:pt x="5157" y="266"/>
                  </a:lnTo>
                  <a:lnTo>
                    <a:pt x="5131" y="263"/>
                  </a:lnTo>
                  <a:lnTo>
                    <a:pt x="5083" y="260"/>
                  </a:lnTo>
                  <a:lnTo>
                    <a:pt x="5079" y="229"/>
                  </a:lnTo>
                  <a:lnTo>
                    <a:pt x="5083" y="224"/>
                  </a:lnTo>
                  <a:close/>
                  <a:moveTo>
                    <a:pt x="6100" y="224"/>
                  </a:moveTo>
                  <a:lnTo>
                    <a:pt x="6105" y="229"/>
                  </a:lnTo>
                  <a:lnTo>
                    <a:pt x="6102" y="297"/>
                  </a:lnTo>
                  <a:lnTo>
                    <a:pt x="6100" y="403"/>
                  </a:lnTo>
                  <a:lnTo>
                    <a:pt x="6070" y="408"/>
                  </a:lnTo>
                  <a:lnTo>
                    <a:pt x="6066" y="403"/>
                  </a:lnTo>
                  <a:lnTo>
                    <a:pt x="6060" y="351"/>
                  </a:lnTo>
                  <a:lnTo>
                    <a:pt x="6056" y="319"/>
                  </a:lnTo>
                  <a:lnTo>
                    <a:pt x="6052" y="302"/>
                  </a:lnTo>
                  <a:lnTo>
                    <a:pt x="6049" y="294"/>
                  </a:lnTo>
                  <a:lnTo>
                    <a:pt x="6044" y="289"/>
                  </a:lnTo>
                  <a:lnTo>
                    <a:pt x="6033" y="284"/>
                  </a:lnTo>
                  <a:lnTo>
                    <a:pt x="6009" y="282"/>
                  </a:lnTo>
                  <a:lnTo>
                    <a:pt x="5977" y="279"/>
                  </a:lnTo>
                  <a:lnTo>
                    <a:pt x="5941" y="279"/>
                  </a:lnTo>
                  <a:lnTo>
                    <a:pt x="5836" y="279"/>
                  </a:lnTo>
                  <a:lnTo>
                    <a:pt x="5832" y="423"/>
                  </a:lnTo>
                  <a:lnTo>
                    <a:pt x="5832" y="746"/>
                  </a:lnTo>
                  <a:lnTo>
                    <a:pt x="5833" y="854"/>
                  </a:lnTo>
                  <a:lnTo>
                    <a:pt x="5834" y="906"/>
                  </a:lnTo>
                  <a:lnTo>
                    <a:pt x="5835" y="934"/>
                  </a:lnTo>
                  <a:lnTo>
                    <a:pt x="5839" y="950"/>
                  </a:lnTo>
                  <a:lnTo>
                    <a:pt x="5841" y="955"/>
                  </a:lnTo>
                  <a:lnTo>
                    <a:pt x="5844" y="960"/>
                  </a:lnTo>
                  <a:lnTo>
                    <a:pt x="5851" y="964"/>
                  </a:lnTo>
                  <a:lnTo>
                    <a:pt x="5864" y="969"/>
                  </a:lnTo>
                  <a:lnTo>
                    <a:pt x="5889" y="973"/>
                  </a:lnTo>
                  <a:lnTo>
                    <a:pt x="5937" y="975"/>
                  </a:lnTo>
                  <a:lnTo>
                    <a:pt x="5942" y="1006"/>
                  </a:lnTo>
                  <a:lnTo>
                    <a:pt x="5780" y="1006"/>
                  </a:lnTo>
                  <a:lnTo>
                    <a:pt x="5622" y="1011"/>
                  </a:lnTo>
                  <a:lnTo>
                    <a:pt x="5617" y="979"/>
                  </a:lnTo>
                  <a:lnTo>
                    <a:pt x="5691" y="969"/>
                  </a:lnTo>
                  <a:lnTo>
                    <a:pt x="5705" y="966"/>
                  </a:lnTo>
                  <a:lnTo>
                    <a:pt x="5713" y="961"/>
                  </a:lnTo>
                  <a:lnTo>
                    <a:pt x="5717" y="958"/>
                  </a:lnTo>
                  <a:lnTo>
                    <a:pt x="5719" y="954"/>
                  </a:lnTo>
                  <a:lnTo>
                    <a:pt x="5724" y="939"/>
                  </a:lnTo>
                  <a:lnTo>
                    <a:pt x="5726" y="912"/>
                  </a:lnTo>
                  <a:lnTo>
                    <a:pt x="5727" y="862"/>
                  </a:lnTo>
                  <a:lnTo>
                    <a:pt x="5729" y="746"/>
                  </a:lnTo>
                  <a:lnTo>
                    <a:pt x="5729" y="423"/>
                  </a:lnTo>
                  <a:lnTo>
                    <a:pt x="5724" y="279"/>
                  </a:lnTo>
                  <a:lnTo>
                    <a:pt x="5641" y="279"/>
                  </a:lnTo>
                  <a:lnTo>
                    <a:pt x="5553" y="281"/>
                  </a:lnTo>
                  <a:lnTo>
                    <a:pt x="5525" y="285"/>
                  </a:lnTo>
                  <a:lnTo>
                    <a:pt x="5515" y="288"/>
                  </a:lnTo>
                  <a:lnTo>
                    <a:pt x="5510" y="293"/>
                  </a:lnTo>
                  <a:lnTo>
                    <a:pt x="5505" y="312"/>
                  </a:lnTo>
                  <a:lnTo>
                    <a:pt x="5499" y="351"/>
                  </a:lnTo>
                  <a:lnTo>
                    <a:pt x="5495" y="403"/>
                  </a:lnTo>
                  <a:lnTo>
                    <a:pt x="5490" y="408"/>
                  </a:lnTo>
                  <a:lnTo>
                    <a:pt x="5463" y="408"/>
                  </a:lnTo>
                  <a:lnTo>
                    <a:pt x="5454" y="229"/>
                  </a:lnTo>
                  <a:lnTo>
                    <a:pt x="5460" y="224"/>
                  </a:lnTo>
                  <a:lnTo>
                    <a:pt x="5587" y="228"/>
                  </a:lnTo>
                  <a:lnTo>
                    <a:pt x="5780" y="229"/>
                  </a:lnTo>
                  <a:lnTo>
                    <a:pt x="5974" y="228"/>
                  </a:lnTo>
                  <a:lnTo>
                    <a:pt x="6100" y="224"/>
                  </a:lnTo>
                  <a:close/>
                  <a:moveTo>
                    <a:pt x="6135" y="277"/>
                  </a:moveTo>
                  <a:lnTo>
                    <a:pt x="6130" y="272"/>
                  </a:lnTo>
                  <a:lnTo>
                    <a:pt x="6130" y="248"/>
                  </a:lnTo>
                  <a:lnTo>
                    <a:pt x="6135" y="243"/>
                  </a:lnTo>
                  <a:lnTo>
                    <a:pt x="6292" y="217"/>
                  </a:lnTo>
                  <a:lnTo>
                    <a:pt x="6308" y="230"/>
                  </a:lnTo>
                  <a:lnTo>
                    <a:pt x="6325" y="247"/>
                  </a:lnTo>
                  <a:lnTo>
                    <a:pt x="6344" y="272"/>
                  </a:lnTo>
                  <a:lnTo>
                    <a:pt x="6370" y="313"/>
                  </a:lnTo>
                  <a:lnTo>
                    <a:pt x="6405" y="371"/>
                  </a:lnTo>
                  <a:lnTo>
                    <a:pt x="6448" y="447"/>
                  </a:lnTo>
                  <a:lnTo>
                    <a:pt x="6494" y="535"/>
                  </a:lnTo>
                  <a:lnTo>
                    <a:pt x="6540" y="621"/>
                  </a:lnTo>
                  <a:lnTo>
                    <a:pt x="6596" y="531"/>
                  </a:lnTo>
                  <a:lnTo>
                    <a:pt x="6660" y="426"/>
                  </a:lnTo>
                  <a:lnTo>
                    <a:pt x="6777" y="224"/>
                  </a:lnTo>
                  <a:lnTo>
                    <a:pt x="6819" y="227"/>
                  </a:lnTo>
                  <a:lnTo>
                    <a:pt x="6858" y="224"/>
                  </a:lnTo>
                  <a:lnTo>
                    <a:pt x="6862" y="240"/>
                  </a:lnTo>
                  <a:lnTo>
                    <a:pt x="6846" y="258"/>
                  </a:lnTo>
                  <a:lnTo>
                    <a:pt x="6826" y="282"/>
                  </a:lnTo>
                  <a:lnTo>
                    <a:pt x="6776" y="350"/>
                  </a:lnTo>
                  <a:lnTo>
                    <a:pt x="6726" y="421"/>
                  </a:lnTo>
                  <a:lnTo>
                    <a:pt x="6690" y="475"/>
                  </a:lnTo>
                  <a:lnTo>
                    <a:pt x="6620" y="589"/>
                  </a:lnTo>
                  <a:lnTo>
                    <a:pt x="6588" y="643"/>
                  </a:lnTo>
                  <a:lnTo>
                    <a:pt x="6574" y="671"/>
                  </a:lnTo>
                  <a:lnTo>
                    <a:pt x="6571" y="686"/>
                  </a:lnTo>
                  <a:lnTo>
                    <a:pt x="6571" y="703"/>
                  </a:lnTo>
                  <a:lnTo>
                    <a:pt x="6571" y="785"/>
                  </a:lnTo>
                  <a:lnTo>
                    <a:pt x="6571" y="867"/>
                  </a:lnTo>
                  <a:lnTo>
                    <a:pt x="6572" y="908"/>
                  </a:lnTo>
                  <a:lnTo>
                    <a:pt x="6574" y="934"/>
                  </a:lnTo>
                  <a:lnTo>
                    <a:pt x="6578" y="950"/>
                  </a:lnTo>
                  <a:lnTo>
                    <a:pt x="6583" y="960"/>
                  </a:lnTo>
                  <a:lnTo>
                    <a:pt x="6590" y="964"/>
                  </a:lnTo>
                  <a:lnTo>
                    <a:pt x="6603" y="969"/>
                  </a:lnTo>
                  <a:lnTo>
                    <a:pt x="6628" y="973"/>
                  </a:lnTo>
                  <a:lnTo>
                    <a:pt x="6676" y="975"/>
                  </a:lnTo>
                  <a:lnTo>
                    <a:pt x="6680" y="1006"/>
                  </a:lnTo>
                  <a:lnTo>
                    <a:pt x="6578" y="1008"/>
                  </a:lnTo>
                  <a:lnTo>
                    <a:pt x="6517" y="1006"/>
                  </a:lnTo>
                  <a:lnTo>
                    <a:pt x="6358" y="1011"/>
                  </a:lnTo>
                  <a:lnTo>
                    <a:pt x="6355" y="979"/>
                  </a:lnTo>
                  <a:lnTo>
                    <a:pt x="6428" y="969"/>
                  </a:lnTo>
                  <a:lnTo>
                    <a:pt x="6442" y="966"/>
                  </a:lnTo>
                  <a:lnTo>
                    <a:pt x="6451" y="961"/>
                  </a:lnTo>
                  <a:lnTo>
                    <a:pt x="6456" y="954"/>
                  </a:lnTo>
                  <a:lnTo>
                    <a:pt x="6459" y="940"/>
                  </a:lnTo>
                  <a:lnTo>
                    <a:pt x="6463" y="918"/>
                  </a:lnTo>
                  <a:lnTo>
                    <a:pt x="6464" y="878"/>
                  </a:lnTo>
                  <a:lnTo>
                    <a:pt x="6464" y="785"/>
                  </a:lnTo>
                  <a:lnTo>
                    <a:pt x="6464" y="679"/>
                  </a:lnTo>
                  <a:lnTo>
                    <a:pt x="6438" y="629"/>
                  </a:lnTo>
                  <a:lnTo>
                    <a:pt x="6384" y="536"/>
                  </a:lnTo>
                  <a:lnTo>
                    <a:pt x="6334" y="457"/>
                  </a:lnTo>
                  <a:lnTo>
                    <a:pt x="6276" y="368"/>
                  </a:lnTo>
                  <a:lnTo>
                    <a:pt x="6244" y="326"/>
                  </a:lnTo>
                  <a:lnTo>
                    <a:pt x="6222" y="301"/>
                  </a:lnTo>
                  <a:lnTo>
                    <a:pt x="6205" y="287"/>
                  </a:lnTo>
                  <a:lnTo>
                    <a:pt x="6192" y="279"/>
                  </a:lnTo>
                  <a:lnTo>
                    <a:pt x="6172" y="277"/>
                  </a:lnTo>
                  <a:lnTo>
                    <a:pt x="6135" y="277"/>
                  </a:lnTo>
                  <a:close/>
                  <a:moveTo>
                    <a:pt x="7192" y="625"/>
                  </a:moveTo>
                  <a:lnTo>
                    <a:pt x="7195" y="584"/>
                  </a:lnTo>
                  <a:lnTo>
                    <a:pt x="7198" y="545"/>
                  </a:lnTo>
                  <a:lnTo>
                    <a:pt x="7207" y="507"/>
                  </a:lnTo>
                  <a:lnTo>
                    <a:pt x="7216" y="470"/>
                  </a:lnTo>
                  <a:lnTo>
                    <a:pt x="7224" y="452"/>
                  </a:lnTo>
                  <a:lnTo>
                    <a:pt x="7231" y="435"/>
                  </a:lnTo>
                  <a:lnTo>
                    <a:pt x="7239" y="417"/>
                  </a:lnTo>
                  <a:lnTo>
                    <a:pt x="7249" y="401"/>
                  </a:lnTo>
                  <a:lnTo>
                    <a:pt x="7272" y="368"/>
                  </a:lnTo>
                  <a:lnTo>
                    <a:pt x="7298" y="337"/>
                  </a:lnTo>
                  <a:lnTo>
                    <a:pt x="7312" y="323"/>
                  </a:lnTo>
                  <a:lnTo>
                    <a:pt x="7328" y="308"/>
                  </a:lnTo>
                  <a:lnTo>
                    <a:pt x="7344" y="295"/>
                  </a:lnTo>
                  <a:lnTo>
                    <a:pt x="7360" y="283"/>
                  </a:lnTo>
                  <a:lnTo>
                    <a:pt x="7396" y="261"/>
                  </a:lnTo>
                  <a:lnTo>
                    <a:pt x="7416" y="252"/>
                  </a:lnTo>
                  <a:lnTo>
                    <a:pt x="7436" y="242"/>
                  </a:lnTo>
                  <a:lnTo>
                    <a:pt x="7456" y="235"/>
                  </a:lnTo>
                  <a:lnTo>
                    <a:pt x="7478" y="228"/>
                  </a:lnTo>
                  <a:lnTo>
                    <a:pt x="7521" y="217"/>
                  </a:lnTo>
                  <a:lnTo>
                    <a:pt x="7569" y="211"/>
                  </a:lnTo>
                  <a:lnTo>
                    <a:pt x="7618" y="209"/>
                  </a:lnTo>
                  <a:lnTo>
                    <a:pt x="7664" y="211"/>
                  </a:lnTo>
                  <a:lnTo>
                    <a:pt x="7708" y="216"/>
                  </a:lnTo>
                  <a:lnTo>
                    <a:pt x="7749" y="223"/>
                  </a:lnTo>
                  <a:lnTo>
                    <a:pt x="7788" y="235"/>
                  </a:lnTo>
                  <a:lnTo>
                    <a:pt x="7824" y="249"/>
                  </a:lnTo>
                  <a:lnTo>
                    <a:pt x="7842" y="258"/>
                  </a:lnTo>
                  <a:lnTo>
                    <a:pt x="7858" y="267"/>
                  </a:lnTo>
                  <a:lnTo>
                    <a:pt x="7890" y="288"/>
                  </a:lnTo>
                  <a:lnTo>
                    <a:pt x="7918" y="312"/>
                  </a:lnTo>
                  <a:lnTo>
                    <a:pt x="7945" y="338"/>
                  </a:lnTo>
                  <a:lnTo>
                    <a:pt x="7968" y="368"/>
                  </a:lnTo>
                  <a:lnTo>
                    <a:pt x="7987" y="399"/>
                  </a:lnTo>
                  <a:lnTo>
                    <a:pt x="8002" y="433"/>
                  </a:lnTo>
                  <a:lnTo>
                    <a:pt x="8014" y="469"/>
                  </a:lnTo>
                  <a:lnTo>
                    <a:pt x="8024" y="507"/>
                  </a:lnTo>
                  <a:lnTo>
                    <a:pt x="8029" y="549"/>
                  </a:lnTo>
                  <a:lnTo>
                    <a:pt x="8031" y="593"/>
                  </a:lnTo>
                  <a:lnTo>
                    <a:pt x="8028" y="653"/>
                  </a:lnTo>
                  <a:lnTo>
                    <a:pt x="8023" y="683"/>
                  </a:lnTo>
                  <a:lnTo>
                    <a:pt x="8017" y="710"/>
                  </a:lnTo>
                  <a:lnTo>
                    <a:pt x="8000" y="765"/>
                  </a:lnTo>
                  <a:lnTo>
                    <a:pt x="7989" y="792"/>
                  </a:lnTo>
                  <a:lnTo>
                    <a:pt x="7976" y="817"/>
                  </a:lnTo>
                  <a:lnTo>
                    <a:pt x="7946" y="864"/>
                  </a:lnTo>
                  <a:lnTo>
                    <a:pt x="7928" y="885"/>
                  </a:lnTo>
                  <a:lnTo>
                    <a:pt x="7909" y="906"/>
                  </a:lnTo>
                  <a:lnTo>
                    <a:pt x="7888" y="924"/>
                  </a:lnTo>
                  <a:lnTo>
                    <a:pt x="7867" y="942"/>
                  </a:lnTo>
                  <a:lnTo>
                    <a:pt x="7844" y="957"/>
                  </a:lnTo>
                  <a:lnTo>
                    <a:pt x="7819" y="972"/>
                  </a:lnTo>
                  <a:lnTo>
                    <a:pt x="7794" y="985"/>
                  </a:lnTo>
                  <a:lnTo>
                    <a:pt x="7766" y="996"/>
                  </a:lnTo>
                  <a:lnTo>
                    <a:pt x="7738" y="1005"/>
                  </a:lnTo>
                  <a:lnTo>
                    <a:pt x="7711" y="1012"/>
                  </a:lnTo>
                  <a:lnTo>
                    <a:pt x="7682" y="1020"/>
                  </a:lnTo>
                  <a:lnTo>
                    <a:pt x="7652" y="1023"/>
                  </a:lnTo>
                  <a:lnTo>
                    <a:pt x="7590" y="1027"/>
                  </a:lnTo>
                  <a:lnTo>
                    <a:pt x="7545" y="1024"/>
                  </a:lnTo>
                  <a:lnTo>
                    <a:pt x="7503" y="1020"/>
                  </a:lnTo>
                  <a:lnTo>
                    <a:pt x="7462" y="1010"/>
                  </a:lnTo>
                  <a:lnTo>
                    <a:pt x="7424" y="997"/>
                  </a:lnTo>
                  <a:lnTo>
                    <a:pt x="7387" y="980"/>
                  </a:lnTo>
                  <a:lnTo>
                    <a:pt x="7353" y="960"/>
                  </a:lnTo>
                  <a:lnTo>
                    <a:pt x="7322" y="934"/>
                  </a:lnTo>
                  <a:lnTo>
                    <a:pt x="7294" y="907"/>
                  </a:lnTo>
                  <a:lnTo>
                    <a:pt x="7269" y="876"/>
                  </a:lnTo>
                  <a:lnTo>
                    <a:pt x="7249" y="842"/>
                  </a:lnTo>
                  <a:lnTo>
                    <a:pt x="7231" y="806"/>
                  </a:lnTo>
                  <a:lnTo>
                    <a:pt x="7216" y="769"/>
                  </a:lnTo>
                  <a:lnTo>
                    <a:pt x="7207" y="731"/>
                  </a:lnTo>
                  <a:lnTo>
                    <a:pt x="7198" y="693"/>
                  </a:lnTo>
                  <a:lnTo>
                    <a:pt x="7195" y="659"/>
                  </a:lnTo>
                  <a:lnTo>
                    <a:pt x="7192" y="625"/>
                  </a:lnTo>
                  <a:close/>
                  <a:moveTo>
                    <a:pt x="7308" y="589"/>
                  </a:moveTo>
                  <a:lnTo>
                    <a:pt x="7309" y="623"/>
                  </a:lnTo>
                  <a:lnTo>
                    <a:pt x="7314" y="659"/>
                  </a:lnTo>
                  <a:lnTo>
                    <a:pt x="7321" y="696"/>
                  </a:lnTo>
                  <a:lnTo>
                    <a:pt x="7329" y="734"/>
                  </a:lnTo>
                  <a:lnTo>
                    <a:pt x="7342" y="771"/>
                  </a:lnTo>
                  <a:lnTo>
                    <a:pt x="7357" y="806"/>
                  </a:lnTo>
                  <a:lnTo>
                    <a:pt x="7375" y="838"/>
                  </a:lnTo>
                  <a:lnTo>
                    <a:pt x="7395" y="867"/>
                  </a:lnTo>
                  <a:lnTo>
                    <a:pt x="7418" y="894"/>
                  </a:lnTo>
                  <a:lnTo>
                    <a:pt x="7442" y="915"/>
                  </a:lnTo>
                  <a:lnTo>
                    <a:pt x="7467" y="934"/>
                  </a:lnTo>
                  <a:lnTo>
                    <a:pt x="7495" y="950"/>
                  </a:lnTo>
                  <a:lnTo>
                    <a:pt x="7525" y="962"/>
                  </a:lnTo>
                  <a:lnTo>
                    <a:pt x="7556" y="970"/>
                  </a:lnTo>
                  <a:lnTo>
                    <a:pt x="7590" y="975"/>
                  </a:lnTo>
                  <a:lnTo>
                    <a:pt x="7624" y="978"/>
                  </a:lnTo>
                  <a:lnTo>
                    <a:pt x="7666" y="974"/>
                  </a:lnTo>
                  <a:lnTo>
                    <a:pt x="7706" y="967"/>
                  </a:lnTo>
                  <a:lnTo>
                    <a:pt x="7742" y="955"/>
                  </a:lnTo>
                  <a:lnTo>
                    <a:pt x="7777" y="938"/>
                  </a:lnTo>
                  <a:lnTo>
                    <a:pt x="7794" y="927"/>
                  </a:lnTo>
                  <a:lnTo>
                    <a:pt x="7809" y="915"/>
                  </a:lnTo>
                  <a:lnTo>
                    <a:pt x="7836" y="888"/>
                  </a:lnTo>
                  <a:lnTo>
                    <a:pt x="7860" y="854"/>
                  </a:lnTo>
                  <a:lnTo>
                    <a:pt x="7879" y="816"/>
                  </a:lnTo>
                  <a:lnTo>
                    <a:pt x="7894" y="774"/>
                  </a:lnTo>
                  <a:lnTo>
                    <a:pt x="7900" y="751"/>
                  </a:lnTo>
                  <a:lnTo>
                    <a:pt x="7905" y="728"/>
                  </a:lnTo>
                  <a:lnTo>
                    <a:pt x="7911" y="680"/>
                  </a:lnTo>
                  <a:lnTo>
                    <a:pt x="7914" y="630"/>
                  </a:lnTo>
                  <a:lnTo>
                    <a:pt x="7911" y="576"/>
                  </a:lnTo>
                  <a:lnTo>
                    <a:pt x="7909" y="549"/>
                  </a:lnTo>
                  <a:lnTo>
                    <a:pt x="7904" y="524"/>
                  </a:lnTo>
                  <a:lnTo>
                    <a:pt x="7892" y="475"/>
                  </a:lnTo>
                  <a:lnTo>
                    <a:pt x="7874" y="428"/>
                  </a:lnTo>
                  <a:lnTo>
                    <a:pt x="7852" y="386"/>
                  </a:lnTo>
                  <a:lnTo>
                    <a:pt x="7839" y="367"/>
                  </a:lnTo>
                  <a:lnTo>
                    <a:pt x="7826" y="350"/>
                  </a:lnTo>
                  <a:lnTo>
                    <a:pt x="7795" y="320"/>
                  </a:lnTo>
                  <a:lnTo>
                    <a:pt x="7760" y="297"/>
                  </a:lnTo>
                  <a:lnTo>
                    <a:pt x="7742" y="288"/>
                  </a:lnTo>
                  <a:lnTo>
                    <a:pt x="7723" y="279"/>
                  </a:lnTo>
                  <a:lnTo>
                    <a:pt x="7683" y="266"/>
                  </a:lnTo>
                  <a:lnTo>
                    <a:pt x="7663" y="261"/>
                  </a:lnTo>
                  <a:lnTo>
                    <a:pt x="7641" y="259"/>
                  </a:lnTo>
                  <a:lnTo>
                    <a:pt x="7597" y="257"/>
                  </a:lnTo>
                  <a:lnTo>
                    <a:pt x="7564" y="258"/>
                  </a:lnTo>
                  <a:lnTo>
                    <a:pt x="7533" y="261"/>
                  </a:lnTo>
                  <a:lnTo>
                    <a:pt x="7504" y="267"/>
                  </a:lnTo>
                  <a:lnTo>
                    <a:pt x="7477" y="277"/>
                  </a:lnTo>
                  <a:lnTo>
                    <a:pt x="7452" y="289"/>
                  </a:lnTo>
                  <a:lnTo>
                    <a:pt x="7428" y="303"/>
                  </a:lnTo>
                  <a:lnTo>
                    <a:pt x="7406" y="320"/>
                  </a:lnTo>
                  <a:lnTo>
                    <a:pt x="7386" y="341"/>
                  </a:lnTo>
                  <a:lnTo>
                    <a:pt x="7368" y="362"/>
                  </a:lnTo>
                  <a:lnTo>
                    <a:pt x="7352" y="387"/>
                  </a:lnTo>
                  <a:lnTo>
                    <a:pt x="7338" y="415"/>
                  </a:lnTo>
                  <a:lnTo>
                    <a:pt x="7327" y="445"/>
                  </a:lnTo>
                  <a:lnTo>
                    <a:pt x="7318" y="476"/>
                  </a:lnTo>
                  <a:lnTo>
                    <a:pt x="7312" y="511"/>
                  </a:lnTo>
                  <a:lnTo>
                    <a:pt x="7309" y="549"/>
                  </a:lnTo>
                  <a:lnTo>
                    <a:pt x="7308" y="589"/>
                  </a:lnTo>
                  <a:close/>
                  <a:moveTo>
                    <a:pt x="8299" y="633"/>
                  </a:moveTo>
                  <a:lnTo>
                    <a:pt x="8299" y="746"/>
                  </a:lnTo>
                  <a:lnTo>
                    <a:pt x="8299" y="854"/>
                  </a:lnTo>
                  <a:lnTo>
                    <a:pt x="8300" y="903"/>
                  </a:lnTo>
                  <a:lnTo>
                    <a:pt x="8302" y="933"/>
                  </a:lnTo>
                  <a:lnTo>
                    <a:pt x="8306" y="950"/>
                  </a:lnTo>
                  <a:lnTo>
                    <a:pt x="8311" y="960"/>
                  </a:lnTo>
                  <a:lnTo>
                    <a:pt x="8318" y="964"/>
                  </a:lnTo>
                  <a:lnTo>
                    <a:pt x="8330" y="969"/>
                  </a:lnTo>
                  <a:lnTo>
                    <a:pt x="8356" y="973"/>
                  </a:lnTo>
                  <a:lnTo>
                    <a:pt x="8404" y="975"/>
                  </a:lnTo>
                  <a:lnTo>
                    <a:pt x="8408" y="1006"/>
                  </a:lnTo>
                  <a:lnTo>
                    <a:pt x="8245" y="1006"/>
                  </a:lnTo>
                  <a:lnTo>
                    <a:pt x="8088" y="1011"/>
                  </a:lnTo>
                  <a:lnTo>
                    <a:pt x="8083" y="979"/>
                  </a:lnTo>
                  <a:lnTo>
                    <a:pt x="8156" y="969"/>
                  </a:lnTo>
                  <a:lnTo>
                    <a:pt x="8170" y="966"/>
                  </a:lnTo>
                  <a:lnTo>
                    <a:pt x="8179" y="961"/>
                  </a:lnTo>
                  <a:lnTo>
                    <a:pt x="8184" y="952"/>
                  </a:lnTo>
                  <a:lnTo>
                    <a:pt x="8188" y="939"/>
                  </a:lnTo>
                  <a:lnTo>
                    <a:pt x="8191" y="912"/>
                  </a:lnTo>
                  <a:lnTo>
                    <a:pt x="8192" y="864"/>
                  </a:lnTo>
                  <a:lnTo>
                    <a:pt x="8193" y="746"/>
                  </a:lnTo>
                  <a:lnTo>
                    <a:pt x="8193" y="489"/>
                  </a:lnTo>
                  <a:lnTo>
                    <a:pt x="8192" y="381"/>
                  </a:lnTo>
                  <a:lnTo>
                    <a:pt x="8191" y="330"/>
                  </a:lnTo>
                  <a:lnTo>
                    <a:pt x="8188" y="301"/>
                  </a:lnTo>
                  <a:lnTo>
                    <a:pt x="8186" y="285"/>
                  </a:lnTo>
                  <a:lnTo>
                    <a:pt x="8181" y="276"/>
                  </a:lnTo>
                  <a:lnTo>
                    <a:pt x="8173" y="271"/>
                  </a:lnTo>
                  <a:lnTo>
                    <a:pt x="8161" y="266"/>
                  </a:lnTo>
                  <a:lnTo>
                    <a:pt x="8134" y="263"/>
                  </a:lnTo>
                  <a:lnTo>
                    <a:pt x="8088" y="260"/>
                  </a:lnTo>
                  <a:lnTo>
                    <a:pt x="8083" y="229"/>
                  </a:lnTo>
                  <a:lnTo>
                    <a:pt x="8361" y="228"/>
                  </a:lnTo>
                  <a:lnTo>
                    <a:pt x="8631" y="224"/>
                  </a:lnTo>
                  <a:lnTo>
                    <a:pt x="8624" y="291"/>
                  </a:lnTo>
                  <a:lnTo>
                    <a:pt x="8618" y="391"/>
                  </a:lnTo>
                  <a:lnTo>
                    <a:pt x="8587" y="395"/>
                  </a:lnTo>
                  <a:lnTo>
                    <a:pt x="8582" y="379"/>
                  </a:lnTo>
                  <a:lnTo>
                    <a:pt x="8578" y="348"/>
                  </a:lnTo>
                  <a:lnTo>
                    <a:pt x="8570" y="293"/>
                  </a:lnTo>
                  <a:lnTo>
                    <a:pt x="8538" y="284"/>
                  </a:lnTo>
                  <a:lnTo>
                    <a:pt x="8502" y="278"/>
                  </a:lnTo>
                  <a:lnTo>
                    <a:pt x="8458" y="273"/>
                  </a:lnTo>
                  <a:lnTo>
                    <a:pt x="8410" y="272"/>
                  </a:lnTo>
                  <a:lnTo>
                    <a:pt x="8361" y="275"/>
                  </a:lnTo>
                  <a:lnTo>
                    <a:pt x="8305" y="279"/>
                  </a:lnTo>
                  <a:lnTo>
                    <a:pt x="8302" y="308"/>
                  </a:lnTo>
                  <a:lnTo>
                    <a:pt x="8300" y="354"/>
                  </a:lnTo>
                  <a:lnTo>
                    <a:pt x="8299" y="489"/>
                  </a:lnTo>
                  <a:lnTo>
                    <a:pt x="8299" y="585"/>
                  </a:lnTo>
                  <a:lnTo>
                    <a:pt x="8394" y="587"/>
                  </a:lnTo>
                  <a:lnTo>
                    <a:pt x="8438" y="585"/>
                  </a:lnTo>
                  <a:lnTo>
                    <a:pt x="8475" y="583"/>
                  </a:lnTo>
                  <a:lnTo>
                    <a:pt x="8502" y="579"/>
                  </a:lnTo>
                  <a:lnTo>
                    <a:pt x="8515" y="576"/>
                  </a:lnTo>
                  <a:lnTo>
                    <a:pt x="8521" y="571"/>
                  </a:lnTo>
                  <a:lnTo>
                    <a:pt x="8526" y="564"/>
                  </a:lnTo>
                  <a:lnTo>
                    <a:pt x="8533" y="523"/>
                  </a:lnTo>
                  <a:lnTo>
                    <a:pt x="8536" y="493"/>
                  </a:lnTo>
                  <a:lnTo>
                    <a:pt x="8568" y="489"/>
                  </a:lnTo>
                  <a:lnTo>
                    <a:pt x="8572" y="494"/>
                  </a:lnTo>
                  <a:lnTo>
                    <a:pt x="8569" y="615"/>
                  </a:lnTo>
                  <a:lnTo>
                    <a:pt x="8570" y="677"/>
                  </a:lnTo>
                  <a:lnTo>
                    <a:pt x="8572" y="746"/>
                  </a:lnTo>
                  <a:lnTo>
                    <a:pt x="8568" y="751"/>
                  </a:lnTo>
                  <a:lnTo>
                    <a:pt x="8540" y="751"/>
                  </a:lnTo>
                  <a:lnTo>
                    <a:pt x="8534" y="699"/>
                  </a:lnTo>
                  <a:lnTo>
                    <a:pt x="8532" y="675"/>
                  </a:lnTo>
                  <a:lnTo>
                    <a:pt x="8528" y="659"/>
                  </a:lnTo>
                  <a:lnTo>
                    <a:pt x="8523" y="649"/>
                  </a:lnTo>
                  <a:lnTo>
                    <a:pt x="8515" y="642"/>
                  </a:lnTo>
                  <a:lnTo>
                    <a:pt x="8476" y="636"/>
                  </a:lnTo>
                  <a:lnTo>
                    <a:pt x="8438" y="632"/>
                  </a:lnTo>
                  <a:lnTo>
                    <a:pt x="8383" y="632"/>
                  </a:lnTo>
                  <a:lnTo>
                    <a:pt x="8299" y="633"/>
                  </a:lnTo>
                  <a:close/>
                  <a:moveTo>
                    <a:pt x="9322" y="229"/>
                  </a:moveTo>
                  <a:lnTo>
                    <a:pt x="9322" y="257"/>
                  </a:lnTo>
                  <a:lnTo>
                    <a:pt x="9284" y="261"/>
                  </a:lnTo>
                  <a:lnTo>
                    <a:pt x="9259" y="264"/>
                  </a:lnTo>
                  <a:lnTo>
                    <a:pt x="9249" y="265"/>
                  </a:lnTo>
                  <a:lnTo>
                    <a:pt x="9241" y="266"/>
                  </a:lnTo>
                  <a:lnTo>
                    <a:pt x="9229" y="272"/>
                  </a:lnTo>
                  <a:lnTo>
                    <a:pt x="9220" y="282"/>
                  </a:lnTo>
                  <a:lnTo>
                    <a:pt x="9216" y="300"/>
                  </a:lnTo>
                  <a:lnTo>
                    <a:pt x="9214" y="327"/>
                  </a:lnTo>
                  <a:lnTo>
                    <a:pt x="9213" y="362"/>
                  </a:lnTo>
                  <a:lnTo>
                    <a:pt x="9212" y="489"/>
                  </a:lnTo>
                  <a:lnTo>
                    <a:pt x="9212" y="886"/>
                  </a:lnTo>
                  <a:lnTo>
                    <a:pt x="9211" y="928"/>
                  </a:lnTo>
                  <a:lnTo>
                    <a:pt x="9208" y="967"/>
                  </a:lnTo>
                  <a:lnTo>
                    <a:pt x="9204" y="1000"/>
                  </a:lnTo>
                  <a:lnTo>
                    <a:pt x="9196" y="1030"/>
                  </a:lnTo>
                  <a:lnTo>
                    <a:pt x="9187" y="1057"/>
                  </a:lnTo>
                  <a:lnTo>
                    <a:pt x="9175" y="1083"/>
                  </a:lnTo>
                  <a:lnTo>
                    <a:pt x="9160" y="1108"/>
                  </a:lnTo>
                  <a:lnTo>
                    <a:pt x="9142" y="1132"/>
                  </a:lnTo>
                  <a:lnTo>
                    <a:pt x="9123" y="1155"/>
                  </a:lnTo>
                  <a:lnTo>
                    <a:pt x="9103" y="1174"/>
                  </a:lnTo>
                  <a:lnTo>
                    <a:pt x="9082" y="1190"/>
                  </a:lnTo>
                  <a:lnTo>
                    <a:pt x="9062" y="1203"/>
                  </a:lnTo>
                  <a:lnTo>
                    <a:pt x="9042" y="1213"/>
                  </a:lnTo>
                  <a:lnTo>
                    <a:pt x="9021" y="1220"/>
                  </a:lnTo>
                  <a:lnTo>
                    <a:pt x="9001" y="1225"/>
                  </a:lnTo>
                  <a:lnTo>
                    <a:pt x="8980" y="1226"/>
                  </a:lnTo>
                  <a:lnTo>
                    <a:pt x="8958" y="1224"/>
                  </a:lnTo>
                  <a:lnTo>
                    <a:pt x="8959" y="1179"/>
                  </a:lnTo>
                  <a:lnTo>
                    <a:pt x="8958" y="1138"/>
                  </a:lnTo>
                  <a:lnTo>
                    <a:pt x="8968" y="1131"/>
                  </a:lnTo>
                  <a:lnTo>
                    <a:pt x="8983" y="1140"/>
                  </a:lnTo>
                  <a:lnTo>
                    <a:pt x="8997" y="1147"/>
                  </a:lnTo>
                  <a:lnTo>
                    <a:pt x="9012" y="1150"/>
                  </a:lnTo>
                  <a:lnTo>
                    <a:pt x="9027" y="1152"/>
                  </a:lnTo>
                  <a:lnTo>
                    <a:pt x="9052" y="1149"/>
                  </a:lnTo>
                  <a:lnTo>
                    <a:pt x="9072" y="1142"/>
                  </a:lnTo>
                  <a:lnTo>
                    <a:pt x="9080" y="1136"/>
                  </a:lnTo>
                  <a:lnTo>
                    <a:pt x="9087" y="1130"/>
                  </a:lnTo>
                  <a:lnTo>
                    <a:pt x="9097" y="1114"/>
                  </a:lnTo>
                  <a:lnTo>
                    <a:pt x="9099" y="1104"/>
                  </a:lnTo>
                  <a:lnTo>
                    <a:pt x="9103" y="1089"/>
                  </a:lnTo>
                  <a:lnTo>
                    <a:pt x="9105" y="1050"/>
                  </a:lnTo>
                  <a:lnTo>
                    <a:pt x="9106" y="970"/>
                  </a:lnTo>
                  <a:lnTo>
                    <a:pt x="9106" y="489"/>
                  </a:lnTo>
                  <a:lnTo>
                    <a:pt x="9106" y="381"/>
                  </a:lnTo>
                  <a:lnTo>
                    <a:pt x="9105" y="330"/>
                  </a:lnTo>
                  <a:lnTo>
                    <a:pt x="9103" y="301"/>
                  </a:lnTo>
                  <a:lnTo>
                    <a:pt x="9099" y="285"/>
                  </a:lnTo>
                  <a:lnTo>
                    <a:pt x="9094" y="276"/>
                  </a:lnTo>
                  <a:lnTo>
                    <a:pt x="9087" y="271"/>
                  </a:lnTo>
                  <a:lnTo>
                    <a:pt x="9074" y="266"/>
                  </a:lnTo>
                  <a:lnTo>
                    <a:pt x="9049" y="263"/>
                  </a:lnTo>
                  <a:lnTo>
                    <a:pt x="9001" y="260"/>
                  </a:lnTo>
                  <a:lnTo>
                    <a:pt x="8997" y="229"/>
                  </a:lnTo>
                  <a:lnTo>
                    <a:pt x="9159" y="229"/>
                  </a:lnTo>
                  <a:lnTo>
                    <a:pt x="9319" y="224"/>
                  </a:lnTo>
                  <a:lnTo>
                    <a:pt x="9322" y="229"/>
                  </a:lnTo>
                  <a:close/>
                  <a:moveTo>
                    <a:pt x="9356" y="277"/>
                  </a:moveTo>
                  <a:lnTo>
                    <a:pt x="9351" y="272"/>
                  </a:lnTo>
                  <a:lnTo>
                    <a:pt x="9351" y="248"/>
                  </a:lnTo>
                  <a:lnTo>
                    <a:pt x="9356" y="243"/>
                  </a:lnTo>
                  <a:lnTo>
                    <a:pt x="9513" y="217"/>
                  </a:lnTo>
                  <a:lnTo>
                    <a:pt x="9530" y="230"/>
                  </a:lnTo>
                  <a:lnTo>
                    <a:pt x="9546" y="247"/>
                  </a:lnTo>
                  <a:lnTo>
                    <a:pt x="9565" y="272"/>
                  </a:lnTo>
                  <a:lnTo>
                    <a:pt x="9591" y="313"/>
                  </a:lnTo>
                  <a:lnTo>
                    <a:pt x="9626" y="371"/>
                  </a:lnTo>
                  <a:lnTo>
                    <a:pt x="9669" y="447"/>
                  </a:lnTo>
                  <a:lnTo>
                    <a:pt x="9716" y="535"/>
                  </a:lnTo>
                  <a:lnTo>
                    <a:pt x="9760" y="621"/>
                  </a:lnTo>
                  <a:lnTo>
                    <a:pt x="9817" y="531"/>
                  </a:lnTo>
                  <a:lnTo>
                    <a:pt x="9880" y="426"/>
                  </a:lnTo>
                  <a:lnTo>
                    <a:pt x="9998" y="224"/>
                  </a:lnTo>
                  <a:lnTo>
                    <a:pt x="10040" y="227"/>
                  </a:lnTo>
                  <a:lnTo>
                    <a:pt x="10078" y="224"/>
                  </a:lnTo>
                  <a:lnTo>
                    <a:pt x="10083" y="240"/>
                  </a:lnTo>
                  <a:lnTo>
                    <a:pt x="10067" y="258"/>
                  </a:lnTo>
                  <a:lnTo>
                    <a:pt x="10047" y="282"/>
                  </a:lnTo>
                  <a:lnTo>
                    <a:pt x="9997" y="350"/>
                  </a:lnTo>
                  <a:lnTo>
                    <a:pt x="9946" y="421"/>
                  </a:lnTo>
                  <a:lnTo>
                    <a:pt x="9910" y="475"/>
                  </a:lnTo>
                  <a:lnTo>
                    <a:pt x="9841" y="589"/>
                  </a:lnTo>
                  <a:lnTo>
                    <a:pt x="9808" y="643"/>
                  </a:lnTo>
                  <a:lnTo>
                    <a:pt x="9795" y="671"/>
                  </a:lnTo>
                  <a:lnTo>
                    <a:pt x="9793" y="686"/>
                  </a:lnTo>
                  <a:lnTo>
                    <a:pt x="9791" y="703"/>
                  </a:lnTo>
                  <a:lnTo>
                    <a:pt x="9791" y="785"/>
                  </a:lnTo>
                  <a:lnTo>
                    <a:pt x="9791" y="867"/>
                  </a:lnTo>
                  <a:lnTo>
                    <a:pt x="9793" y="908"/>
                  </a:lnTo>
                  <a:lnTo>
                    <a:pt x="9795" y="934"/>
                  </a:lnTo>
                  <a:lnTo>
                    <a:pt x="9799" y="950"/>
                  </a:lnTo>
                  <a:lnTo>
                    <a:pt x="9803" y="960"/>
                  </a:lnTo>
                  <a:lnTo>
                    <a:pt x="9812" y="964"/>
                  </a:lnTo>
                  <a:lnTo>
                    <a:pt x="9824" y="969"/>
                  </a:lnTo>
                  <a:lnTo>
                    <a:pt x="9849" y="973"/>
                  </a:lnTo>
                  <a:lnTo>
                    <a:pt x="9897" y="975"/>
                  </a:lnTo>
                  <a:lnTo>
                    <a:pt x="9902" y="1006"/>
                  </a:lnTo>
                  <a:lnTo>
                    <a:pt x="9800" y="1008"/>
                  </a:lnTo>
                  <a:lnTo>
                    <a:pt x="9739" y="1006"/>
                  </a:lnTo>
                  <a:lnTo>
                    <a:pt x="9580" y="1011"/>
                  </a:lnTo>
                  <a:lnTo>
                    <a:pt x="9576" y="979"/>
                  </a:lnTo>
                  <a:lnTo>
                    <a:pt x="9649" y="969"/>
                  </a:lnTo>
                  <a:lnTo>
                    <a:pt x="9663" y="966"/>
                  </a:lnTo>
                  <a:lnTo>
                    <a:pt x="9671" y="961"/>
                  </a:lnTo>
                  <a:lnTo>
                    <a:pt x="9676" y="954"/>
                  </a:lnTo>
                  <a:lnTo>
                    <a:pt x="9681" y="940"/>
                  </a:lnTo>
                  <a:lnTo>
                    <a:pt x="9683" y="918"/>
                  </a:lnTo>
                  <a:lnTo>
                    <a:pt x="9685" y="878"/>
                  </a:lnTo>
                  <a:lnTo>
                    <a:pt x="9686" y="785"/>
                  </a:lnTo>
                  <a:lnTo>
                    <a:pt x="9686" y="679"/>
                  </a:lnTo>
                  <a:lnTo>
                    <a:pt x="9659" y="629"/>
                  </a:lnTo>
                  <a:lnTo>
                    <a:pt x="9604" y="536"/>
                  </a:lnTo>
                  <a:lnTo>
                    <a:pt x="9555" y="457"/>
                  </a:lnTo>
                  <a:lnTo>
                    <a:pt x="9498" y="368"/>
                  </a:lnTo>
                  <a:lnTo>
                    <a:pt x="9466" y="326"/>
                  </a:lnTo>
                  <a:lnTo>
                    <a:pt x="9442" y="301"/>
                  </a:lnTo>
                  <a:lnTo>
                    <a:pt x="9426" y="287"/>
                  </a:lnTo>
                  <a:lnTo>
                    <a:pt x="9412" y="279"/>
                  </a:lnTo>
                  <a:lnTo>
                    <a:pt x="9393" y="277"/>
                  </a:lnTo>
                  <a:lnTo>
                    <a:pt x="9356" y="277"/>
                  </a:lnTo>
                  <a:close/>
                  <a:moveTo>
                    <a:pt x="10485" y="1016"/>
                  </a:moveTo>
                  <a:lnTo>
                    <a:pt x="10415" y="830"/>
                  </a:lnTo>
                  <a:lnTo>
                    <a:pt x="10227" y="365"/>
                  </a:lnTo>
                  <a:lnTo>
                    <a:pt x="10201" y="302"/>
                  </a:lnTo>
                  <a:lnTo>
                    <a:pt x="10187" y="275"/>
                  </a:lnTo>
                  <a:lnTo>
                    <a:pt x="10180" y="270"/>
                  </a:lnTo>
                  <a:lnTo>
                    <a:pt x="10166" y="266"/>
                  </a:lnTo>
                  <a:lnTo>
                    <a:pt x="10147" y="263"/>
                  </a:lnTo>
                  <a:lnTo>
                    <a:pt x="10120" y="260"/>
                  </a:lnTo>
                  <a:lnTo>
                    <a:pt x="10115" y="255"/>
                  </a:lnTo>
                  <a:lnTo>
                    <a:pt x="10115" y="229"/>
                  </a:lnTo>
                  <a:lnTo>
                    <a:pt x="10120" y="224"/>
                  </a:lnTo>
                  <a:lnTo>
                    <a:pt x="10198" y="228"/>
                  </a:lnTo>
                  <a:lnTo>
                    <a:pt x="10264" y="229"/>
                  </a:lnTo>
                  <a:lnTo>
                    <a:pt x="10329" y="228"/>
                  </a:lnTo>
                  <a:lnTo>
                    <a:pt x="10411" y="224"/>
                  </a:lnTo>
                  <a:lnTo>
                    <a:pt x="10415" y="259"/>
                  </a:lnTo>
                  <a:lnTo>
                    <a:pt x="10358" y="264"/>
                  </a:lnTo>
                  <a:lnTo>
                    <a:pt x="10331" y="269"/>
                  </a:lnTo>
                  <a:lnTo>
                    <a:pt x="10325" y="271"/>
                  </a:lnTo>
                  <a:lnTo>
                    <a:pt x="10322" y="275"/>
                  </a:lnTo>
                  <a:lnTo>
                    <a:pt x="10319" y="278"/>
                  </a:lnTo>
                  <a:lnTo>
                    <a:pt x="10318" y="284"/>
                  </a:lnTo>
                  <a:lnTo>
                    <a:pt x="10323" y="302"/>
                  </a:lnTo>
                  <a:lnTo>
                    <a:pt x="10336" y="343"/>
                  </a:lnTo>
                  <a:lnTo>
                    <a:pt x="10367" y="431"/>
                  </a:lnTo>
                  <a:lnTo>
                    <a:pt x="10540" y="868"/>
                  </a:lnTo>
                  <a:lnTo>
                    <a:pt x="10685" y="506"/>
                  </a:lnTo>
                  <a:lnTo>
                    <a:pt x="10729" y="386"/>
                  </a:lnTo>
                  <a:lnTo>
                    <a:pt x="10750" y="320"/>
                  </a:lnTo>
                  <a:lnTo>
                    <a:pt x="10757" y="287"/>
                  </a:lnTo>
                  <a:lnTo>
                    <a:pt x="10756" y="281"/>
                  </a:lnTo>
                  <a:lnTo>
                    <a:pt x="10754" y="276"/>
                  </a:lnTo>
                  <a:lnTo>
                    <a:pt x="10744" y="270"/>
                  </a:lnTo>
                  <a:lnTo>
                    <a:pt x="10717" y="265"/>
                  </a:lnTo>
                  <a:lnTo>
                    <a:pt x="10663" y="260"/>
                  </a:lnTo>
                  <a:lnTo>
                    <a:pt x="10658" y="255"/>
                  </a:lnTo>
                  <a:lnTo>
                    <a:pt x="10658" y="229"/>
                  </a:lnTo>
                  <a:lnTo>
                    <a:pt x="10663" y="224"/>
                  </a:lnTo>
                  <a:lnTo>
                    <a:pt x="10786" y="229"/>
                  </a:lnTo>
                  <a:lnTo>
                    <a:pt x="10898" y="224"/>
                  </a:lnTo>
                  <a:lnTo>
                    <a:pt x="10903" y="255"/>
                  </a:lnTo>
                  <a:lnTo>
                    <a:pt x="10867" y="261"/>
                  </a:lnTo>
                  <a:lnTo>
                    <a:pt x="10856" y="264"/>
                  </a:lnTo>
                  <a:lnTo>
                    <a:pt x="10850" y="266"/>
                  </a:lnTo>
                  <a:lnTo>
                    <a:pt x="10841" y="272"/>
                  </a:lnTo>
                  <a:lnTo>
                    <a:pt x="10835" y="283"/>
                  </a:lnTo>
                  <a:lnTo>
                    <a:pt x="10796" y="371"/>
                  </a:lnTo>
                  <a:lnTo>
                    <a:pt x="10623" y="795"/>
                  </a:lnTo>
                  <a:lnTo>
                    <a:pt x="10574" y="922"/>
                  </a:lnTo>
                  <a:lnTo>
                    <a:pt x="10555" y="973"/>
                  </a:lnTo>
                  <a:lnTo>
                    <a:pt x="10540" y="1016"/>
                  </a:lnTo>
                  <a:lnTo>
                    <a:pt x="10485" y="1016"/>
                  </a:lnTo>
                  <a:close/>
                  <a:moveTo>
                    <a:pt x="10810" y="1011"/>
                  </a:moveTo>
                  <a:lnTo>
                    <a:pt x="10805" y="1006"/>
                  </a:lnTo>
                  <a:lnTo>
                    <a:pt x="10805" y="978"/>
                  </a:lnTo>
                  <a:lnTo>
                    <a:pt x="10810" y="973"/>
                  </a:lnTo>
                  <a:lnTo>
                    <a:pt x="10844" y="972"/>
                  </a:lnTo>
                  <a:lnTo>
                    <a:pt x="10863" y="969"/>
                  </a:lnTo>
                  <a:lnTo>
                    <a:pt x="10874" y="963"/>
                  </a:lnTo>
                  <a:lnTo>
                    <a:pt x="10883" y="955"/>
                  </a:lnTo>
                  <a:lnTo>
                    <a:pt x="10897" y="932"/>
                  </a:lnTo>
                  <a:lnTo>
                    <a:pt x="10921" y="884"/>
                  </a:lnTo>
                  <a:lnTo>
                    <a:pt x="10978" y="758"/>
                  </a:lnTo>
                  <a:lnTo>
                    <a:pt x="11129" y="417"/>
                  </a:lnTo>
                  <a:lnTo>
                    <a:pt x="11213" y="217"/>
                  </a:lnTo>
                  <a:lnTo>
                    <a:pt x="11249" y="217"/>
                  </a:lnTo>
                  <a:lnTo>
                    <a:pt x="11486" y="773"/>
                  </a:lnTo>
                  <a:lnTo>
                    <a:pt x="11517" y="847"/>
                  </a:lnTo>
                  <a:lnTo>
                    <a:pt x="11549" y="915"/>
                  </a:lnTo>
                  <a:lnTo>
                    <a:pt x="11564" y="944"/>
                  </a:lnTo>
                  <a:lnTo>
                    <a:pt x="11575" y="958"/>
                  </a:lnTo>
                  <a:lnTo>
                    <a:pt x="11582" y="964"/>
                  </a:lnTo>
                  <a:lnTo>
                    <a:pt x="11591" y="969"/>
                  </a:lnTo>
                  <a:lnTo>
                    <a:pt x="11608" y="972"/>
                  </a:lnTo>
                  <a:lnTo>
                    <a:pt x="11637" y="973"/>
                  </a:lnTo>
                  <a:lnTo>
                    <a:pt x="11642" y="1006"/>
                  </a:lnTo>
                  <a:lnTo>
                    <a:pt x="11531" y="1005"/>
                  </a:lnTo>
                  <a:lnTo>
                    <a:pt x="11348" y="1011"/>
                  </a:lnTo>
                  <a:lnTo>
                    <a:pt x="11343" y="978"/>
                  </a:lnTo>
                  <a:lnTo>
                    <a:pt x="11425" y="968"/>
                  </a:lnTo>
                  <a:lnTo>
                    <a:pt x="11432" y="966"/>
                  </a:lnTo>
                  <a:lnTo>
                    <a:pt x="11437" y="961"/>
                  </a:lnTo>
                  <a:lnTo>
                    <a:pt x="11439" y="956"/>
                  </a:lnTo>
                  <a:lnTo>
                    <a:pt x="11440" y="949"/>
                  </a:lnTo>
                  <a:lnTo>
                    <a:pt x="11439" y="934"/>
                  </a:lnTo>
                  <a:lnTo>
                    <a:pt x="11433" y="916"/>
                  </a:lnTo>
                  <a:lnTo>
                    <a:pt x="11365" y="749"/>
                  </a:lnTo>
                  <a:lnTo>
                    <a:pt x="11044" y="749"/>
                  </a:lnTo>
                  <a:lnTo>
                    <a:pt x="10984" y="890"/>
                  </a:lnTo>
                  <a:lnTo>
                    <a:pt x="10972" y="922"/>
                  </a:lnTo>
                  <a:lnTo>
                    <a:pt x="10967" y="945"/>
                  </a:lnTo>
                  <a:lnTo>
                    <a:pt x="10969" y="952"/>
                  </a:lnTo>
                  <a:lnTo>
                    <a:pt x="10971" y="957"/>
                  </a:lnTo>
                  <a:lnTo>
                    <a:pt x="10983" y="966"/>
                  </a:lnTo>
                  <a:lnTo>
                    <a:pt x="10993" y="969"/>
                  </a:lnTo>
                  <a:lnTo>
                    <a:pt x="11009" y="972"/>
                  </a:lnTo>
                  <a:lnTo>
                    <a:pt x="11059" y="973"/>
                  </a:lnTo>
                  <a:lnTo>
                    <a:pt x="11063" y="978"/>
                  </a:lnTo>
                  <a:lnTo>
                    <a:pt x="11063" y="1006"/>
                  </a:lnTo>
                  <a:lnTo>
                    <a:pt x="10934" y="1006"/>
                  </a:lnTo>
                  <a:lnTo>
                    <a:pt x="10873" y="1008"/>
                  </a:lnTo>
                  <a:lnTo>
                    <a:pt x="10810" y="1011"/>
                  </a:lnTo>
                  <a:close/>
                  <a:moveTo>
                    <a:pt x="11063" y="701"/>
                  </a:moveTo>
                  <a:lnTo>
                    <a:pt x="11343" y="701"/>
                  </a:lnTo>
                  <a:lnTo>
                    <a:pt x="11204" y="367"/>
                  </a:lnTo>
                  <a:lnTo>
                    <a:pt x="11063" y="701"/>
                  </a:lnTo>
                  <a:close/>
                  <a:moveTo>
                    <a:pt x="11087" y="125"/>
                  </a:moveTo>
                  <a:lnTo>
                    <a:pt x="11075" y="123"/>
                  </a:lnTo>
                  <a:lnTo>
                    <a:pt x="11063" y="120"/>
                  </a:lnTo>
                  <a:lnTo>
                    <a:pt x="11054" y="114"/>
                  </a:lnTo>
                  <a:lnTo>
                    <a:pt x="11044" y="107"/>
                  </a:lnTo>
                  <a:lnTo>
                    <a:pt x="11036" y="97"/>
                  </a:lnTo>
                  <a:lnTo>
                    <a:pt x="11030" y="86"/>
                  </a:lnTo>
                  <a:lnTo>
                    <a:pt x="11026" y="75"/>
                  </a:lnTo>
                  <a:lnTo>
                    <a:pt x="11025" y="62"/>
                  </a:lnTo>
                  <a:lnTo>
                    <a:pt x="11026" y="50"/>
                  </a:lnTo>
                  <a:lnTo>
                    <a:pt x="11030" y="38"/>
                  </a:lnTo>
                  <a:lnTo>
                    <a:pt x="11036" y="27"/>
                  </a:lnTo>
                  <a:lnTo>
                    <a:pt x="11044" y="18"/>
                  </a:lnTo>
                  <a:lnTo>
                    <a:pt x="11054" y="11"/>
                  </a:lnTo>
                  <a:lnTo>
                    <a:pt x="11063" y="5"/>
                  </a:lnTo>
                  <a:lnTo>
                    <a:pt x="11075" y="1"/>
                  </a:lnTo>
                  <a:lnTo>
                    <a:pt x="11087" y="0"/>
                  </a:lnTo>
                  <a:lnTo>
                    <a:pt x="11101" y="1"/>
                  </a:lnTo>
                  <a:lnTo>
                    <a:pt x="11111" y="5"/>
                  </a:lnTo>
                  <a:lnTo>
                    <a:pt x="11122" y="11"/>
                  </a:lnTo>
                  <a:lnTo>
                    <a:pt x="11132" y="18"/>
                  </a:lnTo>
                  <a:lnTo>
                    <a:pt x="11140" y="27"/>
                  </a:lnTo>
                  <a:lnTo>
                    <a:pt x="11145" y="38"/>
                  </a:lnTo>
                  <a:lnTo>
                    <a:pt x="11149" y="50"/>
                  </a:lnTo>
                  <a:lnTo>
                    <a:pt x="11150" y="62"/>
                  </a:lnTo>
                  <a:lnTo>
                    <a:pt x="11149" y="75"/>
                  </a:lnTo>
                  <a:lnTo>
                    <a:pt x="11145" y="86"/>
                  </a:lnTo>
                  <a:lnTo>
                    <a:pt x="11140" y="97"/>
                  </a:lnTo>
                  <a:lnTo>
                    <a:pt x="11132" y="107"/>
                  </a:lnTo>
                  <a:lnTo>
                    <a:pt x="11122" y="114"/>
                  </a:lnTo>
                  <a:lnTo>
                    <a:pt x="11111" y="120"/>
                  </a:lnTo>
                  <a:lnTo>
                    <a:pt x="11101" y="123"/>
                  </a:lnTo>
                  <a:lnTo>
                    <a:pt x="11087" y="125"/>
                  </a:lnTo>
                  <a:close/>
                  <a:moveTo>
                    <a:pt x="11361" y="125"/>
                  </a:moveTo>
                  <a:lnTo>
                    <a:pt x="11348" y="123"/>
                  </a:lnTo>
                  <a:lnTo>
                    <a:pt x="11337" y="120"/>
                  </a:lnTo>
                  <a:lnTo>
                    <a:pt x="11326" y="114"/>
                  </a:lnTo>
                  <a:lnTo>
                    <a:pt x="11317" y="107"/>
                  </a:lnTo>
                  <a:lnTo>
                    <a:pt x="11308" y="97"/>
                  </a:lnTo>
                  <a:lnTo>
                    <a:pt x="11302" y="86"/>
                  </a:lnTo>
                  <a:lnTo>
                    <a:pt x="11300" y="75"/>
                  </a:lnTo>
                  <a:lnTo>
                    <a:pt x="11299" y="62"/>
                  </a:lnTo>
                  <a:lnTo>
                    <a:pt x="11300" y="50"/>
                  </a:lnTo>
                  <a:lnTo>
                    <a:pt x="11302" y="38"/>
                  </a:lnTo>
                  <a:lnTo>
                    <a:pt x="11308" y="27"/>
                  </a:lnTo>
                  <a:lnTo>
                    <a:pt x="11317" y="18"/>
                  </a:lnTo>
                  <a:lnTo>
                    <a:pt x="11326" y="11"/>
                  </a:lnTo>
                  <a:lnTo>
                    <a:pt x="11337" y="5"/>
                  </a:lnTo>
                  <a:lnTo>
                    <a:pt x="11348" y="1"/>
                  </a:lnTo>
                  <a:lnTo>
                    <a:pt x="11361" y="0"/>
                  </a:lnTo>
                  <a:lnTo>
                    <a:pt x="11373" y="1"/>
                  </a:lnTo>
                  <a:lnTo>
                    <a:pt x="11385" y="5"/>
                  </a:lnTo>
                  <a:lnTo>
                    <a:pt x="11395" y="11"/>
                  </a:lnTo>
                  <a:lnTo>
                    <a:pt x="11404" y="18"/>
                  </a:lnTo>
                  <a:lnTo>
                    <a:pt x="11413" y="27"/>
                  </a:lnTo>
                  <a:lnTo>
                    <a:pt x="11419" y="38"/>
                  </a:lnTo>
                  <a:lnTo>
                    <a:pt x="11421" y="50"/>
                  </a:lnTo>
                  <a:lnTo>
                    <a:pt x="11422" y="62"/>
                  </a:lnTo>
                  <a:lnTo>
                    <a:pt x="11421" y="75"/>
                  </a:lnTo>
                  <a:lnTo>
                    <a:pt x="11419" y="86"/>
                  </a:lnTo>
                  <a:lnTo>
                    <a:pt x="11413" y="97"/>
                  </a:lnTo>
                  <a:lnTo>
                    <a:pt x="11404" y="107"/>
                  </a:lnTo>
                  <a:lnTo>
                    <a:pt x="11395" y="114"/>
                  </a:lnTo>
                  <a:lnTo>
                    <a:pt x="11385" y="120"/>
                  </a:lnTo>
                  <a:lnTo>
                    <a:pt x="11373" y="123"/>
                  </a:lnTo>
                  <a:lnTo>
                    <a:pt x="11361" y="125"/>
                  </a:lnTo>
                  <a:close/>
                  <a:moveTo>
                    <a:pt x="11711" y="816"/>
                  </a:moveTo>
                  <a:lnTo>
                    <a:pt x="11743" y="812"/>
                  </a:lnTo>
                  <a:lnTo>
                    <a:pt x="11750" y="872"/>
                  </a:lnTo>
                  <a:lnTo>
                    <a:pt x="11755" y="902"/>
                  </a:lnTo>
                  <a:lnTo>
                    <a:pt x="11758" y="910"/>
                  </a:lnTo>
                  <a:lnTo>
                    <a:pt x="11765" y="919"/>
                  </a:lnTo>
                  <a:lnTo>
                    <a:pt x="11774" y="927"/>
                  </a:lnTo>
                  <a:lnTo>
                    <a:pt x="11785" y="936"/>
                  </a:lnTo>
                  <a:lnTo>
                    <a:pt x="11815" y="951"/>
                  </a:lnTo>
                  <a:lnTo>
                    <a:pt x="11852" y="964"/>
                  </a:lnTo>
                  <a:lnTo>
                    <a:pt x="11894" y="973"/>
                  </a:lnTo>
                  <a:lnTo>
                    <a:pt x="11915" y="975"/>
                  </a:lnTo>
                  <a:lnTo>
                    <a:pt x="11936" y="975"/>
                  </a:lnTo>
                  <a:lnTo>
                    <a:pt x="11965" y="974"/>
                  </a:lnTo>
                  <a:lnTo>
                    <a:pt x="11992" y="970"/>
                  </a:lnTo>
                  <a:lnTo>
                    <a:pt x="12017" y="963"/>
                  </a:lnTo>
                  <a:lnTo>
                    <a:pt x="12041" y="954"/>
                  </a:lnTo>
                  <a:lnTo>
                    <a:pt x="12064" y="942"/>
                  </a:lnTo>
                  <a:lnTo>
                    <a:pt x="12083" y="927"/>
                  </a:lnTo>
                  <a:lnTo>
                    <a:pt x="12100" y="910"/>
                  </a:lnTo>
                  <a:lnTo>
                    <a:pt x="12115" y="890"/>
                  </a:lnTo>
                  <a:lnTo>
                    <a:pt x="12125" y="868"/>
                  </a:lnTo>
                  <a:lnTo>
                    <a:pt x="12134" y="846"/>
                  </a:lnTo>
                  <a:lnTo>
                    <a:pt x="12139" y="822"/>
                  </a:lnTo>
                  <a:lnTo>
                    <a:pt x="12141" y="797"/>
                  </a:lnTo>
                  <a:lnTo>
                    <a:pt x="12140" y="779"/>
                  </a:lnTo>
                  <a:lnTo>
                    <a:pt x="12137" y="763"/>
                  </a:lnTo>
                  <a:lnTo>
                    <a:pt x="12134" y="747"/>
                  </a:lnTo>
                  <a:lnTo>
                    <a:pt x="12128" y="733"/>
                  </a:lnTo>
                  <a:lnTo>
                    <a:pt x="12121" y="720"/>
                  </a:lnTo>
                  <a:lnTo>
                    <a:pt x="12113" y="709"/>
                  </a:lnTo>
                  <a:lnTo>
                    <a:pt x="12104" y="698"/>
                  </a:lnTo>
                  <a:lnTo>
                    <a:pt x="12093" y="690"/>
                  </a:lnTo>
                  <a:lnTo>
                    <a:pt x="12081" y="683"/>
                  </a:lnTo>
                  <a:lnTo>
                    <a:pt x="12069" y="675"/>
                  </a:lnTo>
                  <a:lnTo>
                    <a:pt x="12041" y="666"/>
                  </a:lnTo>
                  <a:lnTo>
                    <a:pt x="11956" y="648"/>
                  </a:lnTo>
                  <a:lnTo>
                    <a:pt x="11870" y="632"/>
                  </a:lnTo>
                  <a:lnTo>
                    <a:pt x="11839" y="623"/>
                  </a:lnTo>
                  <a:lnTo>
                    <a:pt x="11807" y="609"/>
                  </a:lnTo>
                  <a:lnTo>
                    <a:pt x="11779" y="593"/>
                  </a:lnTo>
                  <a:lnTo>
                    <a:pt x="11767" y="583"/>
                  </a:lnTo>
                  <a:lnTo>
                    <a:pt x="11756" y="572"/>
                  </a:lnTo>
                  <a:lnTo>
                    <a:pt x="11746" y="560"/>
                  </a:lnTo>
                  <a:lnTo>
                    <a:pt x="11737" y="546"/>
                  </a:lnTo>
                  <a:lnTo>
                    <a:pt x="11729" y="531"/>
                  </a:lnTo>
                  <a:lnTo>
                    <a:pt x="11722" y="516"/>
                  </a:lnTo>
                  <a:lnTo>
                    <a:pt x="11713" y="481"/>
                  </a:lnTo>
                  <a:lnTo>
                    <a:pt x="11710" y="463"/>
                  </a:lnTo>
                  <a:lnTo>
                    <a:pt x="11710" y="444"/>
                  </a:lnTo>
                  <a:lnTo>
                    <a:pt x="11711" y="419"/>
                  </a:lnTo>
                  <a:lnTo>
                    <a:pt x="11714" y="395"/>
                  </a:lnTo>
                  <a:lnTo>
                    <a:pt x="11720" y="372"/>
                  </a:lnTo>
                  <a:lnTo>
                    <a:pt x="11728" y="350"/>
                  </a:lnTo>
                  <a:lnTo>
                    <a:pt x="11738" y="329"/>
                  </a:lnTo>
                  <a:lnTo>
                    <a:pt x="11750" y="309"/>
                  </a:lnTo>
                  <a:lnTo>
                    <a:pt x="11765" y="291"/>
                  </a:lnTo>
                  <a:lnTo>
                    <a:pt x="11782" y="275"/>
                  </a:lnTo>
                  <a:lnTo>
                    <a:pt x="11800" y="259"/>
                  </a:lnTo>
                  <a:lnTo>
                    <a:pt x="11821" y="246"/>
                  </a:lnTo>
                  <a:lnTo>
                    <a:pt x="11842" y="234"/>
                  </a:lnTo>
                  <a:lnTo>
                    <a:pt x="11866" y="224"/>
                  </a:lnTo>
                  <a:lnTo>
                    <a:pt x="11891" y="217"/>
                  </a:lnTo>
                  <a:lnTo>
                    <a:pt x="11918" y="212"/>
                  </a:lnTo>
                  <a:lnTo>
                    <a:pt x="11945" y="209"/>
                  </a:lnTo>
                  <a:lnTo>
                    <a:pt x="11975" y="209"/>
                  </a:lnTo>
                  <a:lnTo>
                    <a:pt x="12026" y="211"/>
                  </a:lnTo>
                  <a:lnTo>
                    <a:pt x="12080" y="219"/>
                  </a:lnTo>
                  <a:lnTo>
                    <a:pt x="12107" y="227"/>
                  </a:lnTo>
                  <a:lnTo>
                    <a:pt x="12134" y="235"/>
                  </a:lnTo>
                  <a:lnTo>
                    <a:pt x="12183" y="255"/>
                  </a:lnTo>
                  <a:lnTo>
                    <a:pt x="12187" y="261"/>
                  </a:lnTo>
                  <a:lnTo>
                    <a:pt x="12182" y="290"/>
                  </a:lnTo>
                  <a:lnTo>
                    <a:pt x="12177" y="324"/>
                  </a:lnTo>
                  <a:lnTo>
                    <a:pt x="12172" y="407"/>
                  </a:lnTo>
                  <a:lnTo>
                    <a:pt x="12167" y="411"/>
                  </a:lnTo>
                  <a:lnTo>
                    <a:pt x="12139" y="411"/>
                  </a:lnTo>
                  <a:lnTo>
                    <a:pt x="12130" y="324"/>
                  </a:lnTo>
                  <a:lnTo>
                    <a:pt x="12127" y="314"/>
                  </a:lnTo>
                  <a:lnTo>
                    <a:pt x="12117" y="305"/>
                  </a:lnTo>
                  <a:lnTo>
                    <a:pt x="12101" y="294"/>
                  </a:lnTo>
                  <a:lnTo>
                    <a:pt x="12080" y="281"/>
                  </a:lnTo>
                  <a:lnTo>
                    <a:pt x="12056" y="270"/>
                  </a:lnTo>
                  <a:lnTo>
                    <a:pt x="12029" y="261"/>
                  </a:lnTo>
                  <a:lnTo>
                    <a:pt x="12003" y="258"/>
                  </a:lnTo>
                  <a:lnTo>
                    <a:pt x="11975" y="255"/>
                  </a:lnTo>
                  <a:lnTo>
                    <a:pt x="11953" y="257"/>
                  </a:lnTo>
                  <a:lnTo>
                    <a:pt x="11930" y="260"/>
                  </a:lnTo>
                  <a:lnTo>
                    <a:pt x="11908" y="266"/>
                  </a:lnTo>
                  <a:lnTo>
                    <a:pt x="11888" y="275"/>
                  </a:lnTo>
                  <a:lnTo>
                    <a:pt x="11869" y="285"/>
                  </a:lnTo>
                  <a:lnTo>
                    <a:pt x="11852" y="299"/>
                  </a:lnTo>
                  <a:lnTo>
                    <a:pt x="11837" y="314"/>
                  </a:lnTo>
                  <a:lnTo>
                    <a:pt x="11825" y="333"/>
                  </a:lnTo>
                  <a:lnTo>
                    <a:pt x="11816" y="354"/>
                  </a:lnTo>
                  <a:lnTo>
                    <a:pt x="11810" y="374"/>
                  </a:lnTo>
                  <a:lnTo>
                    <a:pt x="11806" y="395"/>
                  </a:lnTo>
                  <a:lnTo>
                    <a:pt x="11805" y="416"/>
                  </a:lnTo>
                  <a:lnTo>
                    <a:pt x="11805" y="432"/>
                  </a:lnTo>
                  <a:lnTo>
                    <a:pt x="11807" y="447"/>
                  </a:lnTo>
                  <a:lnTo>
                    <a:pt x="11812" y="461"/>
                  </a:lnTo>
                  <a:lnTo>
                    <a:pt x="11817" y="474"/>
                  </a:lnTo>
                  <a:lnTo>
                    <a:pt x="11831" y="497"/>
                  </a:lnTo>
                  <a:lnTo>
                    <a:pt x="11851" y="513"/>
                  </a:lnTo>
                  <a:lnTo>
                    <a:pt x="11872" y="527"/>
                  </a:lnTo>
                  <a:lnTo>
                    <a:pt x="11897" y="536"/>
                  </a:lnTo>
                  <a:lnTo>
                    <a:pt x="11935" y="543"/>
                  </a:lnTo>
                  <a:lnTo>
                    <a:pt x="11996" y="553"/>
                  </a:lnTo>
                  <a:lnTo>
                    <a:pt x="12041" y="560"/>
                  </a:lnTo>
                  <a:lnTo>
                    <a:pt x="12080" y="569"/>
                  </a:lnTo>
                  <a:lnTo>
                    <a:pt x="12112" y="577"/>
                  </a:lnTo>
                  <a:lnTo>
                    <a:pt x="12137" y="587"/>
                  </a:lnTo>
                  <a:lnTo>
                    <a:pt x="12159" y="599"/>
                  </a:lnTo>
                  <a:lnTo>
                    <a:pt x="12178" y="612"/>
                  </a:lnTo>
                  <a:lnTo>
                    <a:pt x="12195" y="629"/>
                  </a:lnTo>
                  <a:lnTo>
                    <a:pt x="12209" y="649"/>
                  </a:lnTo>
                  <a:lnTo>
                    <a:pt x="12221" y="672"/>
                  </a:lnTo>
                  <a:lnTo>
                    <a:pt x="12230" y="696"/>
                  </a:lnTo>
                  <a:lnTo>
                    <a:pt x="12235" y="723"/>
                  </a:lnTo>
                  <a:lnTo>
                    <a:pt x="12236" y="752"/>
                  </a:lnTo>
                  <a:lnTo>
                    <a:pt x="12235" y="781"/>
                  </a:lnTo>
                  <a:lnTo>
                    <a:pt x="12230" y="809"/>
                  </a:lnTo>
                  <a:lnTo>
                    <a:pt x="12223" y="835"/>
                  </a:lnTo>
                  <a:lnTo>
                    <a:pt x="12212" y="860"/>
                  </a:lnTo>
                  <a:lnTo>
                    <a:pt x="12199" y="884"/>
                  </a:lnTo>
                  <a:lnTo>
                    <a:pt x="12182" y="907"/>
                  </a:lnTo>
                  <a:lnTo>
                    <a:pt x="12163" y="928"/>
                  </a:lnTo>
                  <a:lnTo>
                    <a:pt x="12140" y="949"/>
                  </a:lnTo>
                  <a:lnTo>
                    <a:pt x="12116" y="967"/>
                  </a:lnTo>
                  <a:lnTo>
                    <a:pt x="12089" y="982"/>
                  </a:lnTo>
                  <a:lnTo>
                    <a:pt x="12063" y="996"/>
                  </a:lnTo>
                  <a:lnTo>
                    <a:pt x="12034" y="1008"/>
                  </a:lnTo>
                  <a:lnTo>
                    <a:pt x="12004" y="1016"/>
                  </a:lnTo>
                  <a:lnTo>
                    <a:pt x="11973" y="1022"/>
                  </a:lnTo>
                  <a:lnTo>
                    <a:pt x="11941" y="1026"/>
                  </a:lnTo>
                  <a:lnTo>
                    <a:pt x="11907" y="1027"/>
                  </a:lnTo>
                  <a:lnTo>
                    <a:pt x="11852" y="1024"/>
                  </a:lnTo>
                  <a:lnTo>
                    <a:pt x="11825" y="1021"/>
                  </a:lnTo>
                  <a:lnTo>
                    <a:pt x="11800" y="1016"/>
                  </a:lnTo>
                  <a:lnTo>
                    <a:pt x="11775" y="1011"/>
                  </a:lnTo>
                  <a:lnTo>
                    <a:pt x="11751" y="1004"/>
                  </a:lnTo>
                  <a:lnTo>
                    <a:pt x="11728" y="996"/>
                  </a:lnTo>
                  <a:lnTo>
                    <a:pt x="11707" y="986"/>
                  </a:lnTo>
                  <a:lnTo>
                    <a:pt x="11703" y="979"/>
                  </a:lnTo>
                  <a:lnTo>
                    <a:pt x="11705" y="956"/>
                  </a:lnTo>
                  <a:lnTo>
                    <a:pt x="11708" y="920"/>
                  </a:lnTo>
                  <a:lnTo>
                    <a:pt x="11711" y="816"/>
                  </a:lnTo>
                  <a:close/>
                  <a:moveTo>
                    <a:pt x="12507" y="606"/>
                  </a:moveTo>
                  <a:lnTo>
                    <a:pt x="12626" y="497"/>
                  </a:lnTo>
                  <a:lnTo>
                    <a:pt x="12707" y="419"/>
                  </a:lnTo>
                  <a:lnTo>
                    <a:pt x="12809" y="317"/>
                  </a:lnTo>
                  <a:lnTo>
                    <a:pt x="12841" y="284"/>
                  </a:lnTo>
                  <a:lnTo>
                    <a:pt x="12857" y="265"/>
                  </a:lnTo>
                  <a:lnTo>
                    <a:pt x="12857" y="229"/>
                  </a:lnTo>
                  <a:lnTo>
                    <a:pt x="12862" y="224"/>
                  </a:lnTo>
                  <a:lnTo>
                    <a:pt x="12955" y="227"/>
                  </a:lnTo>
                  <a:lnTo>
                    <a:pt x="13042" y="225"/>
                  </a:lnTo>
                  <a:lnTo>
                    <a:pt x="13047" y="230"/>
                  </a:lnTo>
                  <a:lnTo>
                    <a:pt x="13047" y="257"/>
                  </a:lnTo>
                  <a:lnTo>
                    <a:pt x="13000" y="261"/>
                  </a:lnTo>
                  <a:lnTo>
                    <a:pt x="12985" y="264"/>
                  </a:lnTo>
                  <a:lnTo>
                    <a:pt x="12973" y="266"/>
                  </a:lnTo>
                  <a:lnTo>
                    <a:pt x="12962" y="271"/>
                  </a:lnTo>
                  <a:lnTo>
                    <a:pt x="12950" y="278"/>
                  </a:lnTo>
                  <a:lnTo>
                    <a:pt x="12934" y="289"/>
                  </a:lnTo>
                  <a:lnTo>
                    <a:pt x="12917" y="302"/>
                  </a:lnTo>
                  <a:lnTo>
                    <a:pt x="12879" y="335"/>
                  </a:lnTo>
                  <a:lnTo>
                    <a:pt x="12835" y="374"/>
                  </a:lnTo>
                  <a:lnTo>
                    <a:pt x="12610" y="579"/>
                  </a:lnTo>
                  <a:lnTo>
                    <a:pt x="12944" y="888"/>
                  </a:lnTo>
                  <a:lnTo>
                    <a:pt x="13034" y="969"/>
                  </a:lnTo>
                  <a:lnTo>
                    <a:pt x="13048" y="974"/>
                  </a:lnTo>
                  <a:lnTo>
                    <a:pt x="13073" y="976"/>
                  </a:lnTo>
                  <a:lnTo>
                    <a:pt x="13077" y="1004"/>
                  </a:lnTo>
                  <a:lnTo>
                    <a:pt x="13041" y="1006"/>
                  </a:lnTo>
                  <a:lnTo>
                    <a:pt x="13007" y="1006"/>
                  </a:lnTo>
                  <a:lnTo>
                    <a:pt x="12917" y="1009"/>
                  </a:lnTo>
                  <a:lnTo>
                    <a:pt x="12829" y="925"/>
                  </a:lnTo>
                  <a:lnTo>
                    <a:pt x="12507" y="629"/>
                  </a:lnTo>
                  <a:lnTo>
                    <a:pt x="12507" y="746"/>
                  </a:lnTo>
                  <a:lnTo>
                    <a:pt x="12507" y="854"/>
                  </a:lnTo>
                  <a:lnTo>
                    <a:pt x="12508" y="906"/>
                  </a:lnTo>
                  <a:lnTo>
                    <a:pt x="12511" y="934"/>
                  </a:lnTo>
                  <a:lnTo>
                    <a:pt x="12514" y="950"/>
                  </a:lnTo>
                  <a:lnTo>
                    <a:pt x="12519" y="958"/>
                  </a:lnTo>
                  <a:lnTo>
                    <a:pt x="12526" y="964"/>
                  </a:lnTo>
                  <a:lnTo>
                    <a:pt x="12539" y="969"/>
                  </a:lnTo>
                  <a:lnTo>
                    <a:pt x="12565" y="973"/>
                  </a:lnTo>
                  <a:lnTo>
                    <a:pt x="12613" y="975"/>
                  </a:lnTo>
                  <a:lnTo>
                    <a:pt x="12617" y="1006"/>
                  </a:lnTo>
                  <a:lnTo>
                    <a:pt x="12515" y="1008"/>
                  </a:lnTo>
                  <a:lnTo>
                    <a:pt x="12454" y="1006"/>
                  </a:lnTo>
                  <a:lnTo>
                    <a:pt x="12296" y="1011"/>
                  </a:lnTo>
                  <a:lnTo>
                    <a:pt x="12291" y="979"/>
                  </a:lnTo>
                  <a:lnTo>
                    <a:pt x="12364" y="969"/>
                  </a:lnTo>
                  <a:lnTo>
                    <a:pt x="12379" y="966"/>
                  </a:lnTo>
                  <a:lnTo>
                    <a:pt x="12387" y="961"/>
                  </a:lnTo>
                  <a:lnTo>
                    <a:pt x="12389" y="958"/>
                  </a:lnTo>
                  <a:lnTo>
                    <a:pt x="12392" y="954"/>
                  </a:lnTo>
                  <a:lnTo>
                    <a:pt x="12397" y="939"/>
                  </a:lnTo>
                  <a:lnTo>
                    <a:pt x="12399" y="912"/>
                  </a:lnTo>
                  <a:lnTo>
                    <a:pt x="12400" y="862"/>
                  </a:lnTo>
                  <a:lnTo>
                    <a:pt x="12401" y="746"/>
                  </a:lnTo>
                  <a:lnTo>
                    <a:pt x="12401" y="489"/>
                  </a:lnTo>
                  <a:lnTo>
                    <a:pt x="12400" y="381"/>
                  </a:lnTo>
                  <a:lnTo>
                    <a:pt x="12399" y="330"/>
                  </a:lnTo>
                  <a:lnTo>
                    <a:pt x="12397" y="301"/>
                  </a:lnTo>
                  <a:lnTo>
                    <a:pt x="12394" y="285"/>
                  </a:lnTo>
                  <a:lnTo>
                    <a:pt x="12389" y="276"/>
                  </a:lnTo>
                  <a:lnTo>
                    <a:pt x="12381" y="271"/>
                  </a:lnTo>
                  <a:lnTo>
                    <a:pt x="12369" y="266"/>
                  </a:lnTo>
                  <a:lnTo>
                    <a:pt x="12343" y="263"/>
                  </a:lnTo>
                  <a:lnTo>
                    <a:pt x="12296" y="260"/>
                  </a:lnTo>
                  <a:lnTo>
                    <a:pt x="12291" y="229"/>
                  </a:lnTo>
                  <a:lnTo>
                    <a:pt x="12364" y="227"/>
                  </a:lnTo>
                  <a:lnTo>
                    <a:pt x="12454" y="229"/>
                  </a:lnTo>
                  <a:lnTo>
                    <a:pt x="12613" y="224"/>
                  </a:lnTo>
                  <a:lnTo>
                    <a:pt x="12617" y="257"/>
                  </a:lnTo>
                  <a:lnTo>
                    <a:pt x="12579" y="261"/>
                  </a:lnTo>
                  <a:lnTo>
                    <a:pt x="12554" y="264"/>
                  </a:lnTo>
                  <a:lnTo>
                    <a:pt x="12544" y="265"/>
                  </a:lnTo>
                  <a:lnTo>
                    <a:pt x="12536" y="266"/>
                  </a:lnTo>
                  <a:lnTo>
                    <a:pt x="12524" y="272"/>
                  </a:lnTo>
                  <a:lnTo>
                    <a:pt x="12515" y="282"/>
                  </a:lnTo>
                  <a:lnTo>
                    <a:pt x="12511" y="300"/>
                  </a:lnTo>
                  <a:lnTo>
                    <a:pt x="12508" y="327"/>
                  </a:lnTo>
                  <a:lnTo>
                    <a:pt x="12508" y="362"/>
                  </a:lnTo>
                  <a:lnTo>
                    <a:pt x="12507" y="489"/>
                  </a:lnTo>
                  <a:lnTo>
                    <a:pt x="12507" y="606"/>
                  </a:lnTo>
                  <a:close/>
                  <a:moveTo>
                    <a:pt x="13094" y="277"/>
                  </a:moveTo>
                  <a:lnTo>
                    <a:pt x="13089" y="272"/>
                  </a:lnTo>
                  <a:lnTo>
                    <a:pt x="13089" y="248"/>
                  </a:lnTo>
                  <a:lnTo>
                    <a:pt x="13094" y="243"/>
                  </a:lnTo>
                  <a:lnTo>
                    <a:pt x="13251" y="217"/>
                  </a:lnTo>
                  <a:lnTo>
                    <a:pt x="13267" y="230"/>
                  </a:lnTo>
                  <a:lnTo>
                    <a:pt x="13283" y="247"/>
                  </a:lnTo>
                  <a:lnTo>
                    <a:pt x="13303" y="272"/>
                  </a:lnTo>
                  <a:lnTo>
                    <a:pt x="13329" y="313"/>
                  </a:lnTo>
                  <a:lnTo>
                    <a:pt x="13364" y="371"/>
                  </a:lnTo>
                  <a:lnTo>
                    <a:pt x="13407" y="447"/>
                  </a:lnTo>
                  <a:lnTo>
                    <a:pt x="13453" y="535"/>
                  </a:lnTo>
                  <a:lnTo>
                    <a:pt x="13498" y="621"/>
                  </a:lnTo>
                  <a:lnTo>
                    <a:pt x="13554" y="531"/>
                  </a:lnTo>
                  <a:lnTo>
                    <a:pt x="13618" y="426"/>
                  </a:lnTo>
                  <a:lnTo>
                    <a:pt x="13736" y="224"/>
                  </a:lnTo>
                  <a:lnTo>
                    <a:pt x="13778" y="227"/>
                  </a:lnTo>
                  <a:lnTo>
                    <a:pt x="13816" y="224"/>
                  </a:lnTo>
                  <a:lnTo>
                    <a:pt x="13821" y="240"/>
                  </a:lnTo>
                  <a:lnTo>
                    <a:pt x="13804" y="258"/>
                  </a:lnTo>
                  <a:lnTo>
                    <a:pt x="13785" y="282"/>
                  </a:lnTo>
                  <a:lnTo>
                    <a:pt x="13734" y="350"/>
                  </a:lnTo>
                  <a:lnTo>
                    <a:pt x="13684" y="421"/>
                  </a:lnTo>
                  <a:lnTo>
                    <a:pt x="13648" y="475"/>
                  </a:lnTo>
                  <a:lnTo>
                    <a:pt x="13578" y="589"/>
                  </a:lnTo>
                  <a:lnTo>
                    <a:pt x="13546" y="643"/>
                  </a:lnTo>
                  <a:lnTo>
                    <a:pt x="13533" y="671"/>
                  </a:lnTo>
                  <a:lnTo>
                    <a:pt x="13529" y="686"/>
                  </a:lnTo>
                  <a:lnTo>
                    <a:pt x="13529" y="703"/>
                  </a:lnTo>
                  <a:lnTo>
                    <a:pt x="13529" y="785"/>
                  </a:lnTo>
                  <a:lnTo>
                    <a:pt x="13529" y="867"/>
                  </a:lnTo>
                  <a:lnTo>
                    <a:pt x="13530" y="908"/>
                  </a:lnTo>
                  <a:lnTo>
                    <a:pt x="13533" y="934"/>
                  </a:lnTo>
                  <a:lnTo>
                    <a:pt x="13536" y="950"/>
                  </a:lnTo>
                  <a:lnTo>
                    <a:pt x="13541" y="960"/>
                  </a:lnTo>
                  <a:lnTo>
                    <a:pt x="13548" y="964"/>
                  </a:lnTo>
                  <a:lnTo>
                    <a:pt x="13560" y="969"/>
                  </a:lnTo>
                  <a:lnTo>
                    <a:pt x="13587" y="973"/>
                  </a:lnTo>
                  <a:lnTo>
                    <a:pt x="13635" y="975"/>
                  </a:lnTo>
                  <a:lnTo>
                    <a:pt x="13638" y="1006"/>
                  </a:lnTo>
                  <a:lnTo>
                    <a:pt x="13536" y="1008"/>
                  </a:lnTo>
                  <a:lnTo>
                    <a:pt x="13475" y="1006"/>
                  </a:lnTo>
                  <a:lnTo>
                    <a:pt x="13317" y="1011"/>
                  </a:lnTo>
                  <a:lnTo>
                    <a:pt x="13313" y="979"/>
                  </a:lnTo>
                  <a:lnTo>
                    <a:pt x="13387" y="969"/>
                  </a:lnTo>
                  <a:lnTo>
                    <a:pt x="13401" y="966"/>
                  </a:lnTo>
                  <a:lnTo>
                    <a:pt x="13409" y="961"/>
                  </a:lnTo>
                  <a:lnTo>
                    <a:pt x="13414" y="954"/>
                  </a:lnTo>
                  <a:lnTo>
                    <a:pt x="13418" y="940"/>
                  </a:lnTo>
                  <a:lnTo>
                    <a:pt x="13420" y="918"/>
                  </a:lnTo>
                  <a:lnTo>
                    <a:pt x="13423" y="878"/>
                  </a:lnTo>
                  <a:lnTo>
                    <a:pt x="13423" y="785"/>
                  </a:lnTo>
                  <a:lnTo>
                    <a:pt x="13423" y="679"/>
                  </a:lnTo>
                  <a:lnTo>
                    <a:pt x="13396" y="629"/>
                  </a:lnTo>
                  <a:lnTo>
                    <a:pt x="13342" y="536"/>
                  </a:lnTo>
                  <a:lnTo>
                    <a:pt x="13293" y="457"/>
                  </a:lnTo>
                  <a:lnTo>
                    <a:pt x="13234" y="368"/>
                  </a:lnTo>
                  <a:lnTo>
                    <a:pt x="13203" y="326"/>
                  </a:lnTo>
                  <a:lnTo>
                    <a:pt x="13180" y="301"/>
                  </a:lnTo>
                  <a:lnTo>
                    <a:pt x="13163" y="287"/>
                  </a:lnTo>
                  <a:lnTo>
                    <a:pt x="13150" y="279"/>
                  </a:lnTo>
                  <a:lnTo>
                    <a:pt x="13131" y="277"/>
                  </a:lnTo>
                  <a:lnTo>
                    <a:pt x="13094" y="277"/>
                  </a:lnTo>
                  <a:close/>
                  <a:moveTo>
                    <a:pt x="13862" y="229"/>
                  </a:moveTo>
                  <a:lnTo>
                    <a:pt x="14025" y="229"/>
                  </a:lnTo>
                  <a:lnTo>
                    <a:pt x="14183" y="224"/>
                  </a:lnTo>
                  <a:lnTo>
                    <a:pt x="14188" y="257"/>
                  </a:lnTo>
                  <a:lnTo>
                    <a:pt x="14150" y="261"/>
                  </a:lnTo>
                  <a:lnTo>
                    <a:pt x="14124" y="264"/>
                  </a:lnTo>
                  <a:lnTo>
                    <a:pt x="14115" y="265"/>
                  </a:lnTo>
                  <a:lnTo>
                    <a:pt x="14106" y="266"/>
                  </a:lnTo>
                  <a:lnTo>
                    <a:pt x="14094" y="272"/>
                  </a:lnTo>
                  <a:lnTo>
                    <a:pt x="14086" y="282"/>
                  </a:lnTo>
                  <a:lnTo>
                    <a:pt x="14081" y="300"/>
                  </a:lnTo>
                  <a:lnTo>
                    <a:pt x="14080" y="327"/>
                  </a:lnTo>
                  <a:lnTo>
                    <a:pt x="14079" y="362"/>
                  </a:lnTo>
                  <a:lnTo>
                    <a:pt x="14078" y="489"/>
                  </a:lnTo>
                  <a:lnTo>
                    <a:pt x="14078" y="734"/>
                  </a:lnTo>
                  <a:lnTo>
                    <a:pt x="14079" y="862"/>
                  </a:lnTo>
                  <a:lnTo>
                    <a:pt x="14081" y="958"/>
                  </a:lnTo>
                  <a:lnTo>
                    <a:pt x="14194" y="958"/>
                  </a:lnTo>
                  <a:lnTo>
                    <a:pt x="14304" y="957"/>
                  </a:lnTo>
                  <a:lnTo>
                    <a:pt x="14363" y="955"/>
                  </a:lnTo>
                  <a:lnTo>
                    <a:pt x="14379" y="952"/>
                  </a:lnTo>
                  <a:lnTo>
                    <a:pt x="14396" y="949"/>
                  </a:lnTo>
                  <a:lnTo>
                    <a:pt x="14411" y="944"/>
                  </a:lnTo>
                  <a:lnTo>
                    <a:pt x="14427" y="939"/>
                  </a:lnTo>
                  <a:lnTo>
                    <a:pt x="14445" y="876"/>
                  </a:lnTo>
                  <a:lnTo>
                    <a:pt x="14457" y="818"/>
                  </a:lnTo>
                  <a:lnTo>
                    <a:pt x="14462" y="813"/>
                  </a:lnTo>
                  <a:lnTo>
                    <a:pt x="14489" y="813"/>
                  </a:lnTo>
                  <a:lnTo>
                    <a:pt x="14488" y="849"/>
                  </a:lnTo>
                  <a:lnTo>
                    <a:pt x="14483" y="903"/>
                  </a:lnTo>
                  <a:lnTo>
                    <a:pt x="14480" y="961"/>
                  </a:lnTo>
                  <a:lnTo>
                    <a:pt x="14478" y="1006"/>
                  </a:lnTo>
                  <a:lnTo>
                    <a:pt x="14354" y="1008"/>
                  </a:lnTo>
                  <a:lnTo>
                    <a:pt x="14198" y="1008"/>
                  </a:lnTo>
                  <a:lnTo>
                    <a:pt x="14037" y="1006"/>
                  </a:lnTo>
                  <a:lnTo>
                    <a:pt x="13980" y="1008"/>
                  </a:lnTo>
                  <a:lnTo>
                    <a:pt x="13924" y="1011"/>
                  </a:lnTo>
                  <a:lnTo>
                    <a:pt x="13919" y="988"/>
                  </a:lnTo>
                  <a:lnTo>
                    <a:pt x="13924" y="982"/>
                  </a:lnTo>
                  <a:lnTo>
                    <a:pt x="13950" y="968"/>
                  </a:lnTo>
                  <a:lnTo>
                    <a:pt x="13961" y="961"/>
                  </a:lnTo>
                  <a:lnTo>
                    <a:pt x="13965" y="942"/>
                  </a:lnTo>
                  <a:lnTo>
                    <a:pt x="13968" y="890"/>
                  </a:lnTo>
                  <a:lnTo>
                    <a:pt x="13971" y="816"/>
                  </a:lnTo>
                  <a:lnTo>
                    <a:pt x="13972" y="727"/>
                  </a:lnTo>
                  <a:lnTo>
                    <a:pt x="13972" y="489"/>
                  </a:lnTo>
                  <a:lnTo>
                    <a:pt x="13971" y="381"/>
                  </a:lnTo>
                  <a:lnTo>
                    <a:pt x="13970" y="330"/>
                  </a:lnTo>
                  <a:lnTo>
                    <a:pt x="13967" y="301"/>
                  </a:lnTo>
                  <a:lnTo>
                    <a:pt x="13965" y="285"/>
                  </a:lnTo>
                  <a:lnTo>
                    <a:pt x="13960" y="276"/>
                  </a:lnTo>
                  <a:lnTo>
                    <a:pt x="13953" y="271"/>
                  </a:lnTo>
                  <a:lnTo>
                    <a:pt x="13940" y="266"/>
                  </a:lnTo>
                  <a:lnTo>
                    <a:pt x="13914" y="263"/>
                  </a:lnTo>
                  <a:lnTo>
                    <a:pt x="13866" y="260"/>
                  </a:lnTo>
                  <a:lnTo>
                    <a:pt x="13862" y="229"/>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fi-FI">
                <a:solidFill>
                  <a:schemeClr val="accent1"/>
                </a:solidFill>
              </a:endParaRPr>
            </a:p>
          </p:txBody>
        </p:sp>
      </p:grpSp>
      <p:sp>
        <p:nvSpPr>
          <p:cNvPr id="20" name="Title 1">
            <a:extLst>
              <a:ext uri="{FF2B5EF4-FFF2-40B4-BE49-F238E27FC236}">
                <a16:creationId xmlns:a16="http://schemas.microsoft.com/office/drawing/2014/main" id="{95A08C59-4BC5-4041-B47F-FB7DDB3CCC22}"/>
              </a:ext>
            </a:extLst>
          </p:cNvPr>
          <p:cNvSpPr>
            <a:spLocks noGrp="1"/>
          </p:cNvSpPr>
          <p:nvPr>
            <p:ph type="ctrTitle"/>
          </p:nvPr>
        </p:nvSpPr>
        <p:spPr>
          <a:xfrm>
            <a:off x="2207568" y="2636912"/>
            <a:ext cx="7776864" cy="2016224"/>
          </a:xfrm>
        </p:spPr>
        <p:txBody>
          <a:bodyPr anchor="ctr" anchorCtr="0"/>
          <a:lstStyle>
            <a:lvl1pPr algn="ctr">
              <a:defRPr sz="4000">
                <a:solidFill>
                  <a:schemeClr val="accent1"/>
                </a:solidFill>
              </a:defRPr>
            </a:lvl1pPr>
          </a:lstStyle>
          <a:p>
            <a:r>
              <a:rPr lang="en-US"/>
              <a:t>Click to edit Master title style</a:t>
            </a:r>
            <a:endParaRPr lang="fi-FI" dirty="0"/>
          </a:p>
        </p:txBody>
      </p:sp>
      <p:sp>
        <p:nvSpPr>
          <p:cNvPr id="21" name="Subtitle 2">
            <a:extLst>
              <a:ext uri="{FF2B5EF4-FFF2-40B4-BE49-F238E27FC236}">
                <a16:creationId xmlns:a16="http://schemas.microsoft.com/office/drawing/2014/main" id="{67417050-E8DA-4755-B33D-CE9F7B8D345C}"/>
              </a:ext>
            </a:extLst>
          </p:cNvPr>
          <p:cNvSpPr>
            <a:spLocks noGrp="1"/>
          </p:cNvSpPr>
          <p:nvPr>
            <p:ph type="subTitle" idx="1" hasCustomPrompt="1"/>
          </p:nvPr>
        </p:nvSpPr>
        <p:spPr>
          <a:xfrm>
            <a:off x="2495600" y="4941168"/>
            <a:ext cx="7200800" cy="576064"/>
          </a:xfrm>
        </p:spPr>
        <p:txBody>
          <a:bodyPr/>
          <a:lstStyle>
            <a:lvl1pPr marL="0" indent="0" algn="ctr">
              <a:buNone/>
              <a:defRPr sz="1800">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fi-FI" dirty="0"/>
          </a:p>
        </p:txBody>
      </p:sp>
      <p:grpSp>
        <p:nvGrpSpPr>
          <p:cNvPr id="15" name="Group 14">
            <a:extLst>
              <a:ext uri="{FF2B5EF4-FFF2-40B4-BE49-F238E27FC236}">
                <a16:creationId xmlns:a16="http://schemas.microsoft.com/office/drawing/2014/main" id="{1FF26978-9DBF-1097-4DB0-BE724D2E490C}"/>
              </a:ext>
              <a:ext uri="{C183D7F6-B498-43B3-948B-1728B52AA6E4}">
                <adec:decorative xmlns:adec="http://schemas.microsoft.com/office/drawing/2017/decorative" val="1"/>
              </a:ext>
            </a:extLst>
          </p:cNvPr>
          <p:cNvGrpSpPr/>
          <p:nvPr userDrawn="1"/>
        </p:nvGrpSpPr>
        <p:grpSpPr>
          <a:xfrm>
            <a:off x="9794024" y="1599492"/>
            <a:ext cx="2397977" cy="5258508"/>
            <a:chOff x="9794024" y="1599492"/>
            <a:chExt cx="2397977" cy="5258508"/>
          </a:xfrm>
          <a:solidFill>
            <a:schemeClr val="accent1"/>
          </a:solidFill>
        </p:grpSpPr>
        <p:sp>
          <p:nvSpPr>
            <p:cNvPr id="22" name="Freeform: Shape 21">
              <a:extLst>
                <a:ext uri="{FF2B5EF4-FFF2-40B4-BE49-F238E27FC236}">
                  <a16:creationId xmlns:a16="http://schemas.microsoft.com/office/drawing/2014/main" id="{9E2E0327-8C70-04CD-AE98-946AFFDF5BDE}"/>
                </a:ext>
              </a:extLst>
            </p:cNvPr>
            <p:cNvSpPr>
              <a:spLocks/>
            </p:cNvSpPr>
            <p:nvPr userDrawn="1"/>
          </p:nvSpPr>
          <p:spPr bwMode="auto">
            <a:xfrm>
              <a:off x="10716522" y="4729133"/>
              <a:ext cx="1475478" cy="2128867"/>
            </a:xfrm>
            <a:custGeom>
              <a:avLst/>
              <a:gdLst>
                <a:gd name="connsiteX0" fmla="*/ 1475478 w 1475478"/>
                <a:gd name="connsiteY0" fmla="*/ 0 h 2128867"/>
                <a:gd name="connsiteX1" fmla="*/ 1475478 w 1475478"/>
                <a:gd name="connsiteY1" fmla="*/ 2128867 h 2128867"/>
                <a:gd name="connsiteX2" fmla="*/ 0 w 1475478"/>
                <a:gd name="connsiteY2" fmla="*/ 2128867 h 2128867"/>
                <a:gd name="connsiteX3" fmla="*/ 2007 w 1475478"/>
                <a:gd name="connsiteY3" fmla="*/ 2123097 h 2128867"/>
                <a:gd name="connsiteX4" fmla="*/ 16149 w 1475478"/>
                <a:gd name="connsiteY4" fmla="*/ 2084208 h 2128867"/>
                <a:gd name="connsiteX5" fmla="*/ 32058 w 1475478"/>
                <a:gd name="connsiteY5" fmla="*/ 2043551 h 2128867"/>
                <a:gd name="connsiteX6" fmla="*/ 47967 w 1475478"/>
                <a:gd name="connsiteY6" fmla="*/ 2001126 h 2128867"/>
                <a:gd name="connsiteX7" fmla="*/ 67412 w 1475478"/>
                <a:gd name="connsiteY7" fmla="*/ 1960469 h 2128867"/>
                <a:gd name="connsiteX8" fmla="*/ 104533 w 1475478"/>
                <a:gd name="connsiteY8" fmla="*/ 1877388 h 2128867"/>
                <a:gd name="connsiteX9" fmla="*/ 146958 w 1475478"/>
                <a:gd name="connsiteY9" fmla="*/ 1792538 h 2128867"/>
                <a:gd name="connsiteX10" fmla="*/ 192918 w 1475478"/>
                <a:gd name="connsiteY10" fmla="*/ 1704153 h 2128867"/>
                <a:gd name="connsiteX11" fmla="*/ 217666 w 1475478"/>
                <a:gd name="connsiteY11" fmla="*/ 1661728 h 2128867"/>
                <a:gd name="connsiteX12" fmla="*/ 242414 w 1475478"/>
                <a:gd name="connsiteY12" fmla="*/ 1619304 h 2128867"/>
                <a:gd name="connsiteX13" fmla="*/ 267162 w 1475478"/>
                <a:gd name="connsiteY13" fmla="*/ 1575111 h 2128867"/>
                <a:gd name="connsiteX14" fmla="*/ 293677 w 1475478"/>
                <a:gd name="connsiteY14" fmla="*/ 1532687 h 2128867"/>
                <a:gd name="connsiteX15" fmla="*/ 318425 w 1475478"/>
                <a:gd name="connsiteY15" fmla="*/ 1488494 h 2128867"/>
                <a:gd name="connsiteX16" fmla="*/ 348476 w 1475478"/>
                <a:gd name="connsiteY16" fmla="*/ 1446069 h 2128867"/>
                <a:gd name="connsiteX17" fmla="*/ 403274 w 1475478"/>
                <a:gd name="connsiteY17" fmla="*/ 1359452 h 2128867"/>
                <a:gd name="connsiteX18" fmla="*/ 431557 w 1475478"/>
                <a:gd name="connsiteY18" fmla="*/ 1317028 h 2128867"/>
                <a:gd name="connsiteX19" fmla="*/ 459841 w 1475478"/>
                <a:gd name="connsiteY19" fmla="*/ 1274603 h 2128867"/>
                <a:gd name="connsiteX20" fmla="*/ 518175 w 1475478"/>
                <a:gd name="connsiteY20" fmla="*/ 1189753 h 2128867"/>
                <a:gd name="connsiteX21" fmla="*/ 576509 w 1475478"/>
                <a:gd name="connsiteY21" fmla="*/ 1106672 h 2128867"/>
                <a:gd name="connsiteX22" fmla="*/ 636610 w 1475478"/>
                <a:gd name="connsiteY22" fmla="*/ 1023590 h 2128867"/>
                <a:gd name="connsiteX23" fmla="*/ 696712 w 1475478"/>
                <a:gd name="connsiteY23" fmla="*/ 944043 h 2128867"/>
                <a:gd name="connsiteX24" fmla="*/ 755046 w 1475478"/>
                <a:gd name="connsiteY24" fmla="*/ 864497 h 2128867"/>
                <a:gd name="connsiteX25" fmla="*/ 785097 w 1475478"/>
                <a:gd name="connsiteY25" fmla="*/ 825608 h 2128867"/>
                <a:gd name="connsiteX26" fmla="*/ 815148 w 1475478"/>
                <a:gd name="connsiteY26" fmla="*/ 788486 h 2128867"/>
                <a:gd name="connsiteX27" fmla="*/ 873482 w 1475478"/>
                <a:gd name="connsiteY27" fmla="*/ 714243 h 2128867"/>
                <a:gd name="connsiteX28" fmla="*/ 930048 w 1475478"/>
                <a:gd name="connsiteY28" fmla="*/ 641767 h 2128867"/>
                <a:gd name="connsiteX29" fmla="*/ 984847 w 1475478"/>
                <a:gd name="connsiteY29" fmla="*/ 572827 h 2128867"/>
                <a:gd name="connsiteX30" fmla="*/ 1039645 w 1475478"/>
                <a:gd name="connsiteY30" fmla="*/ 507422 h 2128867"/>
                <a:gd name="connsiteX31" fmla="*/ 1090908 w 1475478"/>
                <a:gd name="connsiteY31" fmla="*/ 445553 h 2128867"/>
                <a:gd name="connsiteX32" fmla="*/ 1186364 w 1475478"/>
                <a:gd name="connsiteY32" fmla="*/ 334188 h 2128867"/>
                <a:gd name="connsiteX33" fmla="*/ 1267678 w 1475478"/>
                <a:gd name="connsiteY33" fmla="*/ 238732 h 2128867"/>
                <a:gd name="connsiteX34" fmla="*/ 1382578 w 1475478"/>
                <a:gd name="connsiteY34" fmla="*/ 107923 h 2128867"/>
                <a:gd name="connsiteX35" fmla="*/ 1458589 w 1475478"/>
                <a:gd name="connsiteY35" fmla="*/ 19538 h 21288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475478" h="2128867">
                  <a:moveTo>
                    <a:pt x="1475478" y="0"/>
                  </a:moveTo>
                  <a:lnTo>
                    <a:pt x="1475478" y="2128867"/>
                  </a:lnTo>
                  <a:lnTo>
                    <a:pt x="0" y="2128867"/>
                  </a:lnTo>
                  <a:lnTo>
                    <a:pt x="2007" y="2123097"/>
                  </a:lnTo>
                  <a:lnTo>
                    <a:pt x="16149" y="2084208"/>
                  </a:lnTo>
                  <a:lnTo>
                    <a:pt x="32058" y="2043551"/>
                  </a:lnTo>
                  <a:lnTo>
                    <a:pt x="47967" y="2001126"/>
                  </a:lnTo>
                  <a:lnTo>
                    <a:pt x="67412" y="1960469"/>
                  </a:lnTo>
                  <a:lnTo>
                    <a:pt x="104533" y="1877388"/>
                  </a:lnTo>
                  <a:lnTo>
                    <a:pt x="146958" y="1792538"/>
                  </a:lnTo>
                  <a:lnTo>
                    <a:pt x="192918" y="1704153"/>
                  </a:lnTo>
                  <a:lnTo>
                    <a:pt x="217666" y="1661728"/>
                  </a:lnTo>
                  <a:lnTo>
                    <a:pt x="242414" y="1619304"/>
                  </a:lnTo>
                  <a:lnTo>
                    <a:pt x="267162" y="1575111"/>
                  </a:lnTo>
                  <a:lnTo>
                    <a:pt x="293677" y="1532687"/>
                  </a:lnTo>
                  <a:lnTo>
                    <a:pt x="318425" y="1488494"/>
                  </a:lnTo>
                  <a:lnTo>
                    <a:pt x="348476" y="1446069"/>
                  </a:lnTo>
                  <a:lnTo>
                    <a:pt x="403274" y="1359452"/>
                  </a:lnTo>
                  <a:lnTo>
                    <a:pt x="431557" y="1317028"/>
                  </a:lnTo>
                  <a:lnTo>
                    <a:pt x="459841" y="1274603"/>
                  </a:lnTo>
                  <a:lnTo>
                    <a:pt x="518175" y="1189753"/>
                  </a:lnTo>
                  <a:lnTo>
                    <a:pt x="576509" y="1106672"/>
                  </a:lnTo>
                  <a:lnTo>
                    <a:pt x="636610" y="1023590"/>
                  </a:lnTo>
                  <a:lnTo>
                    <a:pt x="696712" y="944043"/>
                  </a:lnTo>
                  <a:lnTo>
                    <a:pt x="755046" y="864497"/>
                  </a:lnTo>
                  <a:lnTo>
                    <a:pt x="785097" y="825608"/>
                  </a:lnTo>
                  <a:lnTo>
                    <a:pt x="815148" y="788486"/>
                  </a:lnTo>
                  <a:lnTo>
                    <a:pt x="873482" y="714243"/>
                  </a:lnTo>
                  <a:lnTo>
                    <a:pt x="930048" y="641767"/>
                  </a:lnTo>
                  <a:lnTo>
                    <a:pt x="984847" y="572827"/>
                  </a:lnTo>
                  <a:lnTo>
                    <a:pt x="1039645" y="507422"/>
                  </a:lnTo>
                  <a:lnTo>
                    <a:pt x="1090908" y="445553"/>
                  </a:lnTo>
                  <a:lnTo>
                    <a:pt x="1186364" y="334188"/>
                  </a:lnTo>
                  <a:lnTo>
                    <a:pt x="1267678" y="238732"/>
                  </a:lnTo>
                  <a:lnTo>
                    <a:pt x="1382578" y="107923"/>
                  </a:lnTo>
                  <a:lnTo>
                    <a:pt x="1458589" y="1953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fi-FI"/>
            </a:p>
          </p:txBody>
        </p:sp>
        <p:sp>
          <p:nvSpPr>
            <p:cNvPr id="23" name="Freeform: Shape 22">
              <a:extLst>
                <a:ext uri="{FF2B5EF4-FFF2-40B4-BE49-F238E27FC236}">
                  <a16:creationId xmlns:a16="http://schemas.microsoft.com/office/drawing/2014/main" id="{FBF6A573-072E-10C2-4A9A-DA609EA90E1A}"/>
                </a:ext>
              </a:extLst>
            </p:cNvPr>
            <p:cNvSpPr>
              <a:spLocks/>
            </p:cNvSpPr>
            <p:nvPr userDrawn="1"/>
          </p:nvSpPr>
          <p:spPr bwMode="auto">
            <a:xfrm>
              <a:off x="9794024" y="1599492"/>
              <a:ext cx="2397977" cy="5258508"/>
            </a:xfrm>
            <a:custGeom>
              <a:avLst/>
              <a:gdLst>
                <a:gd name="connsiteX0" fmla="*/ 2397977 w 2397977"/>
                <a:gd name="connsiteY0" fmla="*/ 0 h 5258508"/>
                <a:gd name="connsiteX1" fmla="*/ 2397977 w 2397977"/>
                <a:gd name="connsiteY1" fmla="*/ 2148607 h 5258508"/>
                <a:gd name="connsiteX2" fmla="*/ 2285632 w 2397977"/>
                <a:gd name="connsiteY2" fmla="*/ 2291846 h 5258508"/>
                <a:gd name="connsiteX3" fmla="*/ 2142449 w 2397977"/>
                <a:gd name="connsiteY3" fmla="*/ 2473919 h 5258508"/>
                <a:gd name="connsiteX4" fmla="*/ 1999265 w 2397977"/>
                <a:gd name="connsiteY4" fmla="*/ 2655992 h 5258508"/>
                <a:gd name="connsiteX5" fmla="*/ 1859617 w 2397977"/>
                <a:gd name="connsiteY5" fmla="*/ 2839832 h 5258508"/>
                <a:gd name="connsiteX6" fmla="*/ 1788909 w 2397977"/>
                <a:gd name="connsiteY6" fmla="*/ 2931753 h 5258508"/>
                <a:gd name="connsiteX7" fmla="*/ 1719969 w 2397977"/>
                <a:gd name="connsiteY7" fmla="*/ 3023673 h 5258508"/>
                <a:gd name="connsiteX8" fmla="*/ 1651029 w 2397977"/>
                <a:gd name="connsiteY8" fmla="*/ 3115593 h 5258508"/>
                <a:gd name="connsiteX9" fmla="*/ 1583857 w 2397977"/>
                <a:gd name="connsiteY9" fmla="*/ 3207513 h 5258508"/>
                <a:gd name="connsiteX10" fmla="*/ 1516684 w 2397977"/>
                <a:gd name="connsiteY10" fmla="*/ 3299434 h 5258508"/>
                <a:gd name="connsiteX11" fmla="*/ 1451279 w 2397977"/>
                <a:gd name="connsiteY11" fmla="*/ 3391354 h 5258508"/>
                <a:gd name="connsiteX12" fmla="*/ 1387642 w 2397977"/>
                <a:gd name="connsiteY12" fmla="*/ 3485042 h 5258508"/>
                <a:gd name="connsiteX13" fmla="*/ 1324005 w 2397977"/>
                <a:gd name="connsiteY13" fmla="*/ 3576962 h 5258508"/>
                <a:gd name="connsiteX14" fmla="*/ 1263903 w 2397977"/>
                <a:gd name="connsiteY14" fmla="*/ 3668882 h 5258508"/>
                <a:gd name="connsiteX15" fmla="*/ 1202034 w 2397977"/>
                <a:gd name="connsiteY15" fmla="*/ 3762570 h 5258508"/>
                <a:gd name="connsiteX16" fmla="*/ 1143700 w 2397977"/>
                <a:gd name="connsiteY16" fmla="*/ 3854491 h 5258508"/>
                <a:gd name="connsiteX17" fmla="*/ 1085366 w 2397977"/>
                <a:gd name="connsiteY17" fmla="*/ 3946411 h 5258508"/>
                <a:gd name="connsiteX18" fmla="*/ 1030567 w 2397977"/>
                <a:gd name="connsiteY18" fmla="*/ 4038331 h 5258508"/>
                <a:gd name="connsiteX19" fmla="*/ 977536 w 2397977"/>
                <a:gd name="connsiteY19" fmla="*/ 4132019 h 5258508"/>
                <a:gd name="connsiteX20" fmla="*/ 928041 w 2397977"/>
                <a:gd name="connsiteY20" fmla="*/ 4223939 h 5258508"/>
                <a:gd name="connsiteX21" fmla="*/ 878545 w 2397977"/>
                <a:gd name="connsiteY21" fmla="*/ 4315859 h 5258508"/>
                <a:gd name="connsiteX22" fmla="*/ 832585 w 2397977"/>
                <a:gd name="connsiteY22" fmla="*/ 4407780 h 5258508"/>
                <a:gd name="connsiteX23" fmla="*/ 788393 w 2397977"/>
                <a:gd name="connsiteY23" fmla="*/ 4499700 h 5258508"/>
                <a:gd name="connsiteX24" fmla="*/ 745968 w 2397977"/>
                <a:gd name="connsiteY24" fmla="*/ 4591620 h 5258508"/>
                <a:gd name="connsiteX25" fmla="*/ 707079 w 2397977"/>
                <a:gd name="connsiteY25" fmla="*/ 4681773 h 5258508"/>
                <a:gd name="connsiteX26" fmla="*/ 671725 w 2397977"/>
                <a:gd name="connsiteY26" fmla="*/ 4773693 h 5258508"/>
                <a:gd name="connsiteX27" fmla="*/ 638139 w 2397977"/>
                <a:gd name="connsiteY27" fmla="*/ 4865613 h 5258508"/>
                <a:gd name="connsiteX28" fmla="*/ 606320 w 2397977"/>
                <a:gd name="connsiteY28" fmla="*/ 4957533 h 5258508"/>
                <a:gd name="connsiteX29" fmla="*/ 579805 w 2397977"/>
                <a:gd name="connsiteY29" fmla="*/ 5047686 h 5258508"/>
                <a:gd name="connsiteX30" fmla="*/ 555057 w 2397977"/>
                <a:gd name="connsiteY30" fmla="*/ 5137839 h 5258508"/>
                <a:gd name="connsiteX31" fmla="*/ 533845 w 2397977"/>
                <a:gd name="connsiteY31" fmla="*/ 5227991 h 5258508"/>
                <a:gd name="connsiteX32" fmla="*/ 527741 w 2397977"/>
                <a:gd name="connsiteY32" fmla="*/ 5258508 h 5258508"/>
                <a:gd name="connsiteX33" fmla="*/ 148053 w 2397977"/>
                <a:gd name="connsiteY33" fmla="*/ 5258508 h 5258508"/>
                <a:gd name="connsiteX34" fmla="*/ 134345 w 2397977"/>
                <a:gd name="connsiteY34" fmla="*/ 5217385 h 5258508"/>
                <a:gd name="connsiteX35" fmla="*/ 120203 w 2397977"/>
                <a:gd name="connsiteY35" fmla="*/ 5173193 h 5258508"/>
                <a:gd name="connsiteX36" fmla="*/ 106062 w 2397977"/>
                <a:gd name="connsiteY36" fmla="*/ 5127232 h 5258508"/>
                <a:gd name="connsiteX37" fmla="*/ 93688 w 2397977"/>
                <a:gd name="connsiteY37" fmla="*/ 5083040 h 5258508"/>
                <a:gd name="connsiteX38" fmla="*/ 83082 w 2397977"/>
                <a:gd name="connsiteY38" fmla="*/ 5037080 h 5258508"/>
                <a:gd name="connsiteX39" fmla="*/ 72476 w 2397977"/>
                <a:gd name="connsiteY39" fmla="*/ 4992887 h 5258508"/>
                <a:gd name="connsiteX40" fmla="*/ 61869 w 2397977"/>
                <a:gd name="connsiteY40" fmla="*/ 4945160 h 5258508"/>
                <a:gd name="connsiteX41" fmla="*/ 53031 w 2397977"/>
                <a:gd name="connsiteY41" fmla="*/ 4899199 h 5258508"/>
                <a:gd name="connsiteX42" fmla="*/ 44192 w 2397977"/>
                <a:gd name="connsiteY42" fmla="*/ 4851472 h 5258508"/>
                <a:gd name="connsiteX43" fmla="*/ 37122 w 2397977"/>
                <a:gd name="connsiteY43" fmla="*/ 4801976 h 5258508"/>
                <a:gd name="connsiteX44" fmla="*/ 30051 w 2397977"/>
                <a:gd name="connsiteY44" fmla="*/ 4752481 h 5258508"/>
                <a:gd name="connsiteX45" fmla="*/ 22980 w 2397977"/>
                <a:gd name="connsiteY45" fmla="*/ 4702985 h 5258508"/>
                <a:gd name="connsiteX46" fmla="*/ 17677 w 2397977"/>
                <a:gd name="connsiteY46" fmla="*/ 4653490 h 5258508"/>
                <a:gd name="connsiteX47" fmla="*/ 12374 w 2397977"/>
                <a:gd name="connsiteY47" fmla="*/ 4602226 h 5258508"/>
                <a:gd name="connsiteX48" fmla="*/ 8838 w 2397977"/>
                <a:gd name="connsiteY48" fmla="*/ 4550963 h 5258508"/>
                <a:gd name="connsiteX49" fmla="*/ 5303 w 2397977"/>
                <a:gd name="connsiteY49" fmla="*/ 4497932 h 5258508"/>
                <a:gd name="connsiteX50" fmla="*/ 1768 w 2397977"/>
                <a:gd name="connsiteY50" fmla="*/ 4439598 h 5258508"/>
                <a:gd name="connsiteX51" fmla="*/ 0 w 2397977"/>
                <a:gd name="connsiteY51" fmla="*/ 4381264 h 5258508"/>
                <a:gd name="connsiteX52" fmla="*/ 0 w 2397977"/>
                <a:gd name="connsiteY52" fmla="*/ 4322930 h 5258508"/>
                <a:gd name="connsiteX53" fmla="*/ 1768 w 2397977"/>
                <a:gd name="connsiteY53" fmla="*/ 4264596 h 5258508"/>
                <a:gd name="connsiteX54" fmla="*/ 3535 w 2397977"/>
                <a:gd name="connsiteY54" fmla="*/ 4206262 h 5258508"/>
                <a:gd name="connsiteX55" fmla="*/ 8838 w 2397977"/>
                <a:gd name="connsiteY55" fmla="*/ 4147928 h 5258508"/>
                <a:gd name="connsiteX56" fmla="*/ 14142 w 2397977"/>
                <a:gd name="connsiteY56" fmla="*/ 4091362 h 5258508"/>
                <a:gd name="connsiteX57" fmla="*/ 19445 w 2397977"/>
                <a:gd name="connsiteY57" fmla="*/ 4034796 h 5258508"/>
                <a:gd name="connsiteX58" fmla="*/ 28283 w 2397977"/>
                <a:gd name="connsiteY58" fmla="*/ 3978229 h 5258508"/>
                <a:gd name="connsiteX59" fmla="*/ 37122 w 2397977"/>
                <a:gd name="connsiteY59" fmla="*/ 3921663 h 5258508"/>
                <a:gd name="connsiteX60" fmla="*/ 45960 w 2397977"/>
                <a:gd name="connsiteY60" fmla="*/ 3865097 h 5258508"/>
                <a:gd name="connsiteX61" fmla="*/ 58334 w 2397977"/>
                <a:gd name="connsiteY61" fmla="*/ 3808530 h 5258508"/>
                <a:gd name="connsiteX62" fmla="*/ 70708 w 2397977"/>
                <a:gd name="connsiteY62" fmla="*/ 3753732 h 5258508"/>
                <a:gd name="connsiteX63" fmla="*/ 83082 w 2397977"/>
                <a:gd name="connsiteY63" fmla="*/ 3698933 h 5258508"/>
                <a:gd name="connsiteX64" fmla="*/ 98991 w 2397977"/>
                <a:gd name="connsiteY64" fmla="*/ 3644135 h 5258508"/>
                <a:gd name="connsiteX65" fmla="*/ 114900 w 2397977"/>
                <a:gd name="connsiteY65" fmla="*/ 3589336 h 5258508"/>
                <a:gd name="connsiteX66" fmla="*/ 130810 w 2397977"/>
                <a:gd name="connsiteY66" fmla="*/ 3534537 h 5258508"/>
                <a:gd name="connsiteX67" fmla="*/ 148487 w 2397977"/>
                <a:gd name="connsiteY67" fmla="*/ 3479739 h 5258508"/>
                <a:gd name="connsiteX68" fmla="*/ 167931 w 2397977"/>
                <a:gd name="connsiteY68" fmla="*/ 3424940 h 5258508"/>
                <a:gd name="connsiteX69" fmla="*/ 187376 w 2397977"/>
                <a:gd name="connsiteY69" fmla="*/ 3371909 h 5258508"/>
                <a:gd name="connsiteX70" fmla="*/ 206821 w 2397977"/>
                <a:gd name="connsiteY70" fmla="*/ 3318878 h 5258508"/>
                <a:gd name="connsiteX71" fmla="*/ 228033 w 2397977"/>
                <a:gd name="connsiteY71" fmla="*/ 3264080 h 5258508"/>
                <a:gd name="connsiteX72" fmla="*/ 251013 w 2397977"/>
                <a:gd name="connsiteY72" fmla="*/ 3211049 h 5258508"/>
                <a:gd name="connsiteX73" fmla="*/ 273993 w 2397977"/>
                <a:gd name="connsiteY73" fmla="*/ 3158018 h 5258508"/>
                <a:gd name="connsiteX74" fmla="*/ 323489 w 2397977"/>
                <a:gd name="connsiteY74" fmla="*/ 3053724 h 5258508"/>
                <a:gd name="connsiteX75" fmla="*/ 374752 w 2397977"/>
                <a:gd name="connsiteY75" fmla="*/ 2947662 h 5258508"/>
                <a:gd name="connsiteX76" fmla="*/ 401267 w 2397977"/>
                <a:gd name="connsiteY76" fmla="*/ 2896399 h 5258508"/>
                <a:gd name="connsiteX77" fmla="*/ 429550 w 2397977"/>
                <a:gd name="connsiteY77" fmla="*/ 2845135 h 5258508"/>
                <a:gd name="connsiteX78" fmla="*/ 457833 w 2397977"/>
                <a:gd name="connsiteY78" fmla="*/ 2792105 h 5258508"/>
                <a:gd name="connsiteX79" fmla="*/ 487884 w 2397977"/>
                <a:gd name="connsiteY79" fmla="*/ 2740841 h 5258508"/>
                <a:gd name="connsiteX80" fmla="*/ 516167 w 2397977"/>
                <a:gd name="connsiteY80" fmla="*/ 2689578 h 5258508"/>
                <a:gd name="connsiteX81" fmla="*/ 546218 w 2397977"/>
                <a:gd name="connsiteY81" fmla="*/ 2638315 h 5258508"/>
                <a:gd name="connsiteX82" fmla="*/ 608088 w 2397977"/>
                <a:gd name="connsiteY82" fmla="*/ 2535788 h 5258508"/>
                <a:gd name="connsiteX83" fmla="*/ 673493 w 2397977"/>
                <a:gd name="connsiteY83" fmla="*/ 2435030 h 5258508"/>
                <a:gd name="connsiteX84" fmla="*/ 738897 w 2397977"/>
                <a:gd name="connsiteY84" fmla="*/ 2332503 h 5258508"/>
                <a:gd name="connsiteX85" fmla="*/ 806070 w 2397977"/>
                <a:gd name="connsiteY85" fmla="*/ 2231745 h 5258508"/>
                <a:gd name="connsiteX86" fmla="*/ 841424 w 2397977"/>
                <a:gd name="connsiteY86" fmla="*/ 2182249 h 5258508"/>
                <a:gd name="connsiteX87" fmla="*/ 875010 w 2397977"/>
                <a:gd name="connsiteY87" fmla="*/ 2132754 h 5258508"/>
                <a:gd name="connsiteX88" fmla="*/ 1016426 w 2397977"/>
                <a:gd name="connsiteY88" fmla="*/ 1929468 h 5258508"/>
                <a:gd name="connsiteX89" fmla="*/ 1161377 w 2397977"/>
                <a:gd name="connsiteY89" fmla="*/ 1731486 h 5258508"/>
                <a:gd name="connsiteX90" fmla="*/ 1308096 w 2397977"/>
                <a:gd name="connsiteY90" fmla="*/ 1531737 h 5258508"/>
                <a:gd name="connsiteX91" fmla="*/ 1453047 w 2397977"/>
                <a:gd name="connsiteY91" fmla="*/ 1333754 h 5258508"/>
                <a:gd name="connsiteX92" fmla="*/ 1525523 w 2397977"/>
                <a:gd name="connsiteY92" fmla="*/ 1232996 h 5258508"/>
                <a:gd name="connsiteX93" fmla="*/ 1596230 w 2397977"/>
                <a:gd name="connsiteY93" fmla="*/ 1134005 h 5258508"/>
                <a:gd name="connsiteX94" fmla="*/ 1836637 w 2397977"/>
                <a:gd name="connsiteY94" fmla="*/ 798142 h 5258508"/>
                <a:gd name="connsiteX95" fmla="*/ 2068205 w 2397977"/>
                <a:gd name="connsiteY95" fmla="*/ 472886 h 5258508"/>
                <a:gd name="connsiteX96" fmla="*/ 2177803 w 2397977"/>
                <a:gd name="connsiteY96" fmla="*/ 317329 h 5258508"/>
                <a:gd name="connsiteX97" fmla="*/ 2283865 w 2397977"/>
                <a:gd name="connsiteY97" fmla="*/ 167074 h 5258508"/>
                <a:gd name="connsiteX98" fmla="*/ 2382855 w 2397977"/>
                <a:gd name="connsiteY98" fmla="*/ 22123 h 52585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Lst>
              <a:rect l="l" t="t" r="r" b="b"/>
              <a:pathLst>
                <a:path w="2397977" h="5258508">
                  <a:moveTo>
                    <a:pt x="2397977" y="0"/>
                  </a:moveTo>
                  <a:lnTo>
                    <a:pt x="2397977" y="2148607"/>
                  </a:lnTo>
                  <a:lnTo>
                    <a:pt x="2285632" y="2291846"/>
                  </a:lnTo>
                  <a:lnTo>
                    <a:pt x="2142449" y="2473919"/>
                  </a:lnTo>
                  <a:lnTo>
                    <a:pt x="1999265" y="2655992"/>
                  </a:lnTo>
                  <a:lnTo>
                    <a:pt x="1859617" y="2839832"/>
                  </a:lnTo>
                  <a:lnTo>
                    <a:pt x="1788909" y="2931753"/>
                  </a:lnTo>
                  <a:lnTo>
                    <a:pt x="1719969" y="3023673"/>
                  </a:lnTo>
                  <a:lnTo>
                    <a:pt x="1651029" y="3115593"/>
                  </a:lnTo>
                  <a:lnTo>
                    <a:pt x="1583857" y="3207513"/>
                  </a:lnTo>
                  <a:lnTo>
                    <a:pt x="1516684" y="3299434"/>
                  </a:lnTo>
                  <a:lnTo>
                    <a:pt x="1451279" y="3391354"/>
                  </a:lnTo>
                  <a:lnTo>
                    <a:pt x="1387642" y="3485042"/>
                  </a:lnTo>
                  <a:lnTo>
                    <a:pt x="1324005" y="3576962"/>
                  </a:lnTo>
                  <a:lnTo>
                    <a:pt x="1263903" y="3668882"/>
                  </a:lnTo>
                  <a:lnTo>
                    <a:pt x="1202034" y="3762570"/>
                  </a:lnTo>
                  <a:lnTo>
                    <a:pt x="1143700" y="3854491"/>
                  </a:lnTo>
                  <a:lnTo>
                    <a:pt x="1085366" y="3946411"/>
                  </a:lnTo>
                  <a:lnTo>
                    <a:pt x="1030567" y="4038331"/>
                  </a:lnTo>
                  <a:lnTo>
                    <a:pt x="977536" y="4132019"/>
                  </a:lnTo>
                  <a:lnTo>
                    <a:pt x="928041" y="4223939"/>
                  </a:lnTo>
                  <a:lnTo>
                    <a:pt x="878545" y="4315859"/>
                  </a:lnTo>
                  <a:lnTo>
                    <a:pt x="832585" y="4407780"/>
                  </a:lnTo>
                  <a:lnTo>
                    <a:pt x="788393" y="4499700"/>
                  </a:lnTo>
                  <a:lnTo>
                    <a:pt x="745968" y="4591620"/>
                  </a:lnTo>
                  <a:lnTo>
                    <a:pt x="707079" y="4681773"/>
                  </a:lnTo>
                  <a:lnTo>
                    <a:pt x="671725" y="4773693"/>
                  </a:lnTo>
                  <a:lnTo>
                    <a:pt x="638139" y="4865613"/>
                  </a:lnTo>
                  <a:lnTo>
                    <a:pt x="606320" y="4957533"/>
                  </a:lnTo>
                  <a:lnTo>
                    <a:pt x="579805" y="5047686"/>
                  </a:lnTo>
                  <a:lnTo>
                    <a:pt x="555057" y="5137839"/>
                  </a:lnTo>
                  <a:lnTo>
                    <a:pt x="533845" y="5227991"/>
                  </a:lnTo>
                  <a:lnTo>
                    <a:pt x="527741" y="5258508"/>
                  </a:lnTo>
                  <a:lnTo>
                    <a:pt x="148053" y="5258508"/>
                  </a:lnTo>
                  <a:lnTo>
                    <a:pt x="134345" y="5217385"/>
                  </a:lnTo>
                  <a:lnTo>
                    <a:pt x="120203" y="5173193"/>
                  </a:lnTo>
                  <a:lnTo>
                    <a:pt x="106062" y="5127232"/>
                  </a:lnTo>
                  <a:lnTo>
                    <a:pt x="93688" y="5083040"/>
                  </a:lnTo>
                  <a:lnTo>
                    <a:pt x="83082" y="5037080"/>
                  </a:lnTo>
                  <a:lnTo>
                    <a:pt x="72476" y="4992887"/>
                  </a:lnTo>
                  <a:lnTo>
                    <a:pt x="61869" y="4945160"/>
                  </a:lnTo>
                  <a:lnTo>
                    <a:pt x="53031" y="4899199"/>
                  </a:lnTo>
                  <a:lnTo>
                    <a:pt x="44192" y="4851472"/>
                  </a:lnTo>
                  <a:lnTo>
                    <a:pt x="37122" y="4801976"/>
                  </a:lnTo>
                  <a:lnTo>
                    <a:pt x="30051" y="4752481"/>
                  </a:lnTo>
                  <a:lnTo>
                    <a:pt x="22980" y="4702985"/>
                  </a:lnTo>
                  <a:lnTo>
                    <a:pt x="17677" y="4653490"/>
                  </a:lnTo>
                  <a:lnTo>
                    <a:pt x="12374" y="4602226"/>
                  </a:lnTo>
                  <a:lnTo>
                    <a:pt x="8838" y="4550963"/>
                  </a:lnTo>
                  <a:lnTo>
                    <a:pt x="5303" y="4497932"/>
                  </a:lnTo>
                  <a:lnTo>
                    <a:pt x="1768" y="4439598"/>
                  </a:lnTo>
                  <a:lnTo>
                    <a:pt x="0" y="4381264"/>
                  </a:lnTo>
                  <a:lnTo>
                    <a:pt x="0" y="4322930"/>
                  </a:lnTo>
                  <a:lnTo>
                    <a:pt x="1768" y="4264596"/>
                  </a:lnTo>
                  <a:lnTo>
                    <a:pt x="3535" y="4206262"/>
                  </a:lnTo>
                  <a:lnTo>
                    <a:pt x="8838" y="4147928"/>
                  </a:lnTo>
                  <a:lnTo>
                    <a:pt x="14142" y="4091362"/>
                  </a:lnTo>
                  <a:lnTo>
                    <a:pt x="19445" y="4034796"/>
                  </a:lnTo>
                  <a:lnTo>
                    <a:pt x="28283" y="3978229"/>
                  </a:lnTo>
                  <a:lnTo>
                    <a:pt x="37122" y="3921663"/>
                  </a:lnTo>
                  <a:lnTo>
                    <a:pt x="45960" y="3865097"/>
                  </a:lnTo>
                  <a:lnTo>
                    <a:pt x="58334" y="3808530"/>
                  </a:lnTo>
                  <a:lnTo>
                    <a:pt x="70708" y="3753732"/>
                  </a:lnTo>
                  <a:lnTo>
                    <a:pt x="83082" y="3698933"/>
                  </a:lnTo>
                  <a:lnTo>
                    <a:pt x="98991" y="3644135"/>
                  </a:lnTo>
                  <a:lnTo>
                    <a:pt x="114900" y="3589336"/>
                  </a:lnTo>
                  <a:lnTo>
                    <a:pt x="130810" y="3534537"/>
                  </a:lnTo>
                  <a:lnTo>
                    <a:pt x="148487" y="3479739"/>
                  </a:lnTo>
                  <a:lnTo>
                    <a:pt x="167931" y="3424940"/>
                  </a:lnTo>
                  <a:lnTo>
                    <a:pt x="187376" y="3371909"/>
                  </a:lnTo>
                  <a:lnTo>
                    <a:pt x="206821" y="3318878"/>
                  </a:lnTo>
                  <a:lnTo>
                    <a:pt x="228033" y="3264080"/>
                  </a:lnTo>
                  <a:lnTo>
                    <a:pt x="251013" y="3211049"/>
                  </a:lnTo>
                  <a:lnTo>
                    <a:pt x="273993" y="3158018"/>
                  </a:lnTo>
                  <a:lnTo>
                    <a:pt x="323489" y="3053724"/>
                  </a:lnTo>
                  <a:lnTo>
                    <a:pt x="374752" y="2947662"/>
                  </a:lnTo>
                  <a:lnTo>
                    <a:pt x="401267" y="2896399"/>
                  </a:lnTo>
                  <a:lnTo>
                    <a:pt x="429550" y="2845135"/>
                  </a:lnTo>
                  <a:lnTo>
                    <a:pt x="457833" y="2792105"/>
                  </a:lnTo>
                  <a:lnTo>
                    <a:pt x="487884" y="2740841"/>
                  </a:lnTo>
                  <a:lnTo>
                    <a:pt x="516167" y="2689578"/>
                  </a:lnTo>
                  <a:lnTo>
                    <a:pt x="546218" y="2638315"/>
                  </a:lnTo>
                  <a:lnTo>
                    <a:pt x="608088" y="2535788"/>
                  </a:lnTo>
                  <a:lnTo>
                    <a:pt x="673493" y="2435030"/>
                  </a:lnTo>
                  <a:lnTo>
                    <a:pt x="738897" y="2332503"/>
                  </a:lnTo>
                  <a:lnTo>
                    <a:pt x="806070" y="2231745"/>
                  </a:lnTo>
                  <a:lnTo>
                    <a:pt x="841424" y="2182249"/>
                  </a:lnTo>
                  <a:lnTo>
                    <a:pt x="875010" y="2132754"/>
                  </a:lnTo>
                  <a:lnTo>
                    <a:pt x="1016426" y="1929468"/>
                  </a:lnTo>
                  <a:lnTo>
                    <a:pt x="1161377" y="1731486"/>
                  </a:lnTo>
                  <a:lnTo>
                    <a:pt x="1308096" y="1531737"/>
                  </a:lnTo>
                  <a:lnTo>
                    <a:pt x="1453047" y="1333754"/>
                  </a:lnTo>
                  <a:lnTo>
                    <a:pt x="1525523" y="1232996"/>
                  </a:lnTo>
                  <a:lnTo>
                    <a:pt x="1596230" y="1134005"/>
                  </a:lnTo>
                  <a:lnTo>
                    <a:pt x="1836637" y="798142"/>
                  </a:lnTo>
                  <a:lnTo>
                    <a:pt x="2068205" y="472886"/>
                  </a:lnTo>
                  <a:lnTo>
                    <a:pt x="2177803" y="317329"/>
                  </a:lnTo>
                  <a:lnTo>
                    <a:pt x="2283865" y="167074"/>
                  </a:lnTo>
                  <a:lnTo>
                    <a:pt x="2382855" y="221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fi-FI"/>
            </a:p>
          </p:txBody>
        </p:sp>
      </p:grpSp>
      <p:sp>
        <p:nvSpPr>
          <p:cNvPr id="2" name="Freeform: Shape 1">
            <a:extLst>
              <a:ext uri="{FF2B5EF4-FFF2-40B4-BE49-F238E27FC236}">
                <a16:creationId xmlns:a16="http://schemas.microsoft.com/office/drawing/2014/main" id="{D3AE2EA5-062C-A107-1DFD-DB98E870F14D}"/>
              </a:ext>
              <a:ext uri="{C183D7F6-B498-43B3-948B-1728B52AA6E4}">
                <adec:decorative xmlns:adec="http://schemas.microsoft.com/office/drawing/2017/decorative" val="1"/>
              </a:ext>
            </a:extLst>
          </p:cNvPr>
          <p:cNvSpPr/>
          <p:nvPr userDrawn="1"/>
        </p:nvSpPr>
        <p:spPr>
          <a:xfrm>
            <a:off x="0" y="0"/>
            <a:ext cx="1055440" cy="1859886"/>
          </a:xfrm>
          <a:custGeom>
            <a:avLst/>
            <a:gdLst>
              <a:gd name="connsiteX0" fmla="*/ 0 w 1055440"/>
              <a:gd name="connsiteY0" fmla="*/ 0 h 1859886"/>
              <a:gd name="connsiteX1" fmla="*/ 1052827 w 1055440"/>
              <a:gd name="connsiteY1" fmla="*/ 0 h 1859886"/>
              <a:gd name="connsiteX2" fmla="*/ 1053220 w 1055440"/>
              <a:gd name="connsiteY2" fmla="*/ 7467 h 1859886"/>
              <a:gd name="connsiteX3" fmla="*/ 1055440 w 1055440"/>
              <a:gd name="connsiteY3" fmla="*/ 49646 h 1859886"/>
              <a:gd name="connsiteX4" fmla="*/ 1055440 w 1055440"/>
              <a:gd name="connsiteY4" fmla="*/ 91825 h 1859886"/>
              <a:gd name="connsiteX5" fmla="*/ 1053220 w 1055440"/>
              <a:gd name="connsiteY5" fmla="*/ 134004 h 1859886"/>
              <a:gd name="connsiteX6" fmla="*/ 1051000 w 1055440"/>
              <a:gd name="connsiteY6" fmla="*/ 176183 h 1859886"/>
              <a:gd name="connsiteX7" fmla="*/ 1048780 w 1055440"/>
              <a:gd name="connsiteY7" fmla="*/ 218361 h 1859886"/>
              <a:gd name="connsiteX8" fmla="*/ 1044341 w 1055440"/>
              <a:gd name="connsiteY8" fmla="*/ 258320 h 1859886"/>
              <a:gd name="connsiteX9" fmla="*/ 1039901 w 1055440"/>
              <a:gd name="connsiteY9" fmla="*/ 300499 h 1859886"/>
              <a:gd name="connsiteX10" fmla="*/ 1033241 w 1055440"/>
              <a:gd name="connsiteY10" fmla="*/ 342678 h 1859886"/>
              <a:gd name="connsiteX11" fmla="*/ 1026581 w 1055440"/>
              <a:gd name="connsiteY11" fmla="*/ 382637 h 1859886"/>
              <a:gd name="connsiteX12" fmla="*/ 1017701 w 1055440"/>
              <a:gd name="connsiteY12" fmla="*/ 424816 h 1859886"/>
              <a:gd name="connsiteX13" fmla="*/ 997722 w 1055440"/>
              <a:gd name="connsiteY13" fmla="*/ 506954 h 1859886"/>
              <a:gd name="connsiteX14" fmla="*/ 986622 w 1055440"/>
              <a:gd name="connsiteY14" fmla="*/ 546913 h 1859886"/>
              <a:gd name="connsiteX15" fmla="*/ 973302 w 1055440"/>
              <a:gd name="connsiteY15" fmla="*/ 586872 h 1859886"/>
              <a:gd name="connsiteX16" fmla="*/ 957763 w 1055440"/>
              <a:gd name="connsiteY16" fmla="*/ 624611 h 1859886"/>
              <a:gd name="connsiteX17" fmla="*/ 942223 w 1055440"/>
              <a:gd name="connsiteY17" fmla="*/ 664570 h 1859886"/>
              <a:gd name="connsiteX18" fmla="*/ 926684 w 1055440"/>
              <a:gd name="connsiteY18" fmla="*/ 702309 h 1859886"/>
              <a:gd name="connsiteX19" fmla="*/ 908924 w 1055440"/>
              <a:gd name="connsiteY19" fmla="*/ 740048 h 1859886"/>
              <a:gd name="connsiteX20" fmla="*/ 888944 w 1055440"/>
              <a:gd name="connsiteY20" fmla="*/ 777787 h 1859886"/>
              <a:gd name="connsiteX21" fmla="*/ 868965 w 1055440"/>
              <a:gd name="connsiteY21" fmla="*/ 815526 h 1859886"/>
              <a:gd name="connsiteX22" fmla="*/ 846766 w 1055440"/>
              <a:gd name="connsiteY22" fmla="*/ 851045 h 1859886"/>
              <a:gd name="connsiteX23" fmla="*/ 824566 w 1055440"/>
              <a:gd name="connsiteY23" fmla="*/ 886564 h 1859886"/>
              <a:gd name="connsiteX24" fmla="*/ 800147 w 1055440"/>
              <a:gd name="connsiteY24" fmla="*/ 922083 h 1859886"/>
              <a:gd name="connsiteX25" fmla="*/ 775727 w 1055440"/>
              <a:gd name="connsiteY25" fmla="*/ 955382 h 1859886"/>
              <a:gd name="connsiteX26" fmla="*/ 646971 w 1055440"/>
              <a:gd name="connsiteY26" fmla="*/ 1117438 h 1859886"/>
              <a:gd name="connsiteX27" fmla="*/ 582593 w 1055440"/>
              <a:gd name="connsiteY27" fmla="*/ 1197356 h 1859886"/>
              <a:gd name="connsiteX28" fmla="*/ 515994 w 1055440"/>
              <a:gd name="connsiteY28" fmla="*/ 1277273 h 1859886"/>
              <a:gd name="connsiteX29" fmla="*/ 382798 w 1055440"/>
              <a:gd name="connsiteY29" fmla="*/ 1432669 h 1859886"/>
              <a:gd name="connsiteX30" fmla="*/ 242941 w 1055440"/>
              <a:gd name="connsiteY30" fmla="*/ 1590285 h 1859886"/>
              <a:gd name="connsiteX31" fmla="*/ 100865 w 1055440"/>
              <a:gd name="connsiteY31" fmla="*/ 1750121 h 1859886"/>
              <a:gd name="connsiteX32" fmla="*/ 0 w 1055440"/>
              <a:gd name="connsiteY32" fmla="*/ 1859886 h 1859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055440" h="1859886">
                <a:moveTo>
                  <a:pt x="0" y="0"/>
                </a:moveTo>
                <a:lnTo>
                  <a:pt x="1052827" y="0"/>
                </a:lnTo>
                <a:lnTo>
                  <a:pt x="1053220" y="7467"/>
                </a:lnTo>
                <a:lnTo>
                  <a:pt x="1055440" y="49646"/>
                </a:lnTo>
                <a:lnTo>
                  <a:pt x="1055440" y="91825"/>
                </a:lnTo>
                <a:lnTo>
                  <a:pt x="1053220" y="134004"/>
                </a:lnTo>
                <a:lnTo>
                  <a:pt x="1051000" y="176183"/>
                </a:lnTo>
                <a:lnTo>
                  <a:pt x="1048780" y="218361"/>
                </a:lnTo>
                <a:lnTo>
                  <a:pt x="1044341" y="258320"/>
                </a:lnTo>
                <a:lnTo>
                  <a:pt x="1039901" y="300499"/>
                </a:lnTo>
                <a:lnTo>
                  <a:pt x="1033241" y="342678"/>
                </a:lnTo>
                <a:lnTo>
                  <a:pt x="1026581" y="382637"/>
                </a:lnTo>
                <a:lnTo>
                  <a:pt x="1017701" y="424816"/>
                </a:lnTo>
                <a:lnTo>
                  <a:pt x="997722" y="506954"/>
                </a:lnTo>
                <a:lnTo>
                  <a:pt x="986622" y="546913"/>
                </a:lnTo>
                <a:lnTo>
                  <a:pt x="973302" y="586872"/>
                </a:lnTo>
                <a:lnTo>
                  <a:pt x="957763" y="624611"/>
                </a:lnTo>
                <a:lnTo>
                  <a:pt x="942223" y="664570"/>
                </a:lnTo>
                <a:lnTo>
                  <a:pt x="926684" y="702309"/>
                </a:lnTo>
                <a:lnTo>
                  <a:pt x="908924" y="740048"/>
                </a:lnTo>
                <a:lnTo>
                  <a:pt x="888944" y="777787"/>
                </a:lnTo>
                <a:lnTo>
                  <a:pt x="868965" y="815526"/>
                </a:lnTo>
                <a:lnTo>
                  <a:pt x="846766" y="851045"/>
                </a:lnTo>
                <a:lnTo>
                  <a:pt x="824566" y="886564"/>
                </a:lnTo>
                <a:lnTo>
                  <a:pt x="800147" y="922083"/>
                </a:lnTo>
                <a:lnTo>
                  <a:pt x="775727" y="955382"/>
                </a:lnTo>
                <a:lnTo>
                  <a:pt x="646971" y="1117438"/>
                </a:lnTo>
                <a:lnTo>
                  <a:pt x="582593" y="1197356"/>
                </a:lnTo>
                <a:lnTo>
                  <a:pt x="515994" y="1277273"/>
                </a:lnTo>
                <a:lnTo>
                  <a:pt x="382798" y="1432669"/>
                </a:lnTo>
                <a:lnTo>
                  <a:pt x="242941" y="1590285"/>
                </a:lnTo>
                <a:lnTo>
                  <a:pt x="100865" y="1750121"/>
                </a:lnTo>
                <a:lnTo>
                  <a:pt x="0" y="185988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272739076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Slide 3">
    <p:bg>
      <p:bgPr>
        <a:solidFill>
          <a:schemeClr val="accent1"/>
        </a:solidFill>
        <a:effectLst/>
      </p:bgPr>
    </p:bg>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0AD1896A-EFAA-4BA9-8C8F-8B9B4593D7F9}"/>
              </a:ext>
            </a:extLst>
          </p:cNvPr>
          <p:cNvSpPr>
            <a:spLocks noGrp="1"/>
          </p:cNvSpPr>
          <p:nvPr>
            <p:ph type="dt" sz="half" idx="10"/>
          </p:nvPr>
        </p:nvSpPr>
        <p:spPr/>
        <p:txBody>
          <a:bodyPr/>
          <a:lstStyle>
            <a:lvl1pPr>
              <a:defRPr>
                <a:noFill/>
              </a:defRPr>
            </a:lvl1pPr>
          </a:lstStyle>
          <a:p>
            <a:fld id="{051A75CA-FD73-4607-9866-B6701E87CABA}" type="datetime1">
              <a:rPr lang="fi-FI" smtClean="0"/>
              <a:t>24.8.2026</a:t>
            </a:fld>
            <a:endParaRPr lang="fi-FI" dirty="0"/>
          </a:p>
        </p:txBody>
      </p:sp>
      <p:sp>
        <p:nvSpPr>
          <p:cNvPr id="5" name="Footer Placeholder 4">
            <a:extLst>
              <a:ext uri="{FF2B5EF4-FFF2-40B4-BE49-F238E27FC236}">
                <a16:creationId xmlns:a16="http://schemas.microsoft.com/office/drawing/2014/main" id="{D1B58722-24F1-44F1-B64D-27687C5A2239}"/>
              </a:ext>
            </a:extLst>
          </p:cNvPr>
          <p:cNvSpPr>
            <a:spLocks noGrp="1"/>
          </p:cNvSpPr>
          <p:nvPr>
            <p:ph type="ftr" sz="quarter" idx="11"/>
          </p:nvPr>
        </p:nvSpPr>
        <p:spPr/>
        <p:txBody>
          <a:bodyPr/>
          <a:lstStyle>
            <a:lvl1pPr>
              <a:defRPr>
                <a:noFill/>
              </a:defRPr>
            </a:lvl1pPr>
          </a:lstStyle>
          <a:p>
            <a:r>
              <a:rPr lang="fi-FI" dirty="0"/>
              <a:t>JYU Since 1863.</a:t>
            </a:r>
          </a:p>
        </p:txBody>
      </p:sp>
      <p:sp>
        <p:nvSpPr>
          <p:cNvPr id="6" name="Slide Number Placeholder 5">
            <a:extLst>
              <a:ext uri="{FF2B5EF4-FFF2-40B4-BE49-F238E27FC236}">
                <a16:creationId xmlns:a16="http://schemas.microsoft.com/office/drawing/2014/main" id="{0D9D9FC6-0017-47C1-B52A-864E27D92E5D}"/>
              </a:ext>
            </a:extLst>
          </p:cNvPr>
          <p:cNvSpPr>
            <a:spLocks noGrp="1"/>
          </p:cNvSpPr>
          <p:nvPr>
            <p:ph type="sldNum" sz="quarter" idx="12"/>
          </p:nvPr>
        </p:nvSpPr>
        <p:spPr/>
        <p:txBody>
          <a:bodyPr/>
          <a:lstStyle>
            <a:lvl1pPr>
              <a:defRPr>
                <a:noFill/>
              </a:defRPr>
            </a:lvl1pPr>
          </a:lstStyle>
          <a:p>
            <a:fld id="{9E548902-A2E1-4711-A467-290FB9FE5D63}" type="slidenum">
              <a:rPr lang="fi-FI" smtClean="0"/>
              <a:pPr/>
              <a:t>‹#›</a:t>
            </a:fld>
            <a:endParaRPr lang="fi-FI"/>
          </a:p>
        </p:txBody>
      </p:sp>
      <p:grpSp>
        <p:nvGrpSpPr>
          <p:cNvPr id="12" name="Group 11">
            <a:extLst>
              <a:ext uri="{C183D7F6-B498-43B3-948B-1728B52AA6E4}">
                <adec:decorative xmlns:adec="http://schemas.microsoft.com/office/drawing/2017/decorative" val="1"/>
              </a:ext>
            </a:extLst>
          </p:cNvPr>
          <p:cNvGrpSpPr>
            <a:grpSpLocks noChangeAspect="1"/>
          </p:cNvGrpSpPr>
          <p:nvPr userDrawn="1"/>
        </p:nvGrpSpPr>
        <p:grpSpPr>
          <a:xfrm>
            <a:off x="4984950" y="980728"/>
            <a:ext cx="2222099" cy="1440000"/>
            <a:chOff x="3287713" y="333375"/>
            <a:chExt cx="6107112" cy="3957638"/>
          </a:xfrm>
          <a:solidFill>
            <a:schemeClr val="bg1"/>
          </a:solidFill>
        </p:grpSpPr>
        <p:sp>
          <p:nvSpPr>
            <p:cNvPr id="9" name="Freeform 6"/>
            <p:cNvSpPr>
              <a:spLocks noEditPoints="1"/>
            </p:cNvSpPr>
            <p:nvPr userDrawn="1"/>
          </p:nvSpPr>
          <p:spPr bwMode="auto">
            <a:xfrm>
              <a:off x="5707063" y="333375"/>
              <a:ext cx="1254125" cy="2849563"/>
            </a:xfrm>
            <a:custGeom>
              <a:avLst/>
              <a:gdLst>
                <a:gd name="T0" fmla="*/ 2014 w 3164"/>
                <a:gd name="T1" fmla="*/ 541 h 7179"/>
                <a:gd name="T2" fmla="*/ 2075 w 3164"/>
                <a:gd name="T3" fmla="*/ 842 h 7179"/>
                <a:gd name="T4" fmla="*/ 2013 w 3164"/>
                <a:gd name="T5" fmla="*/ 1104 h 7179"/>
                <a:gd name="T6" fmla="*/ 1698 w 3164"/>
                <a:gd name="T7" fmla="*/ 1547 h 7179"/>
                <a:gd name="T8" fmla="*/ 1150 w 3164"/>
                <a:gd name="T9" fmla="*/ 2192 h 7179"/>
                <a:gd name="T10" fmla="*/ 1032 w 3164"/>
                <a:gd name="T11" fmla="*/ 2455 h 7179"/>
                <a:gd name="T12" fmla="*/ 1071 w 3164"/>
                <a:gd name="T13" fmla="*/ 2857 h 7179"/>
                <a:gd name="T14" fmla="*/ 758 w 3164"/>
                <a:gd name="T15" fmla="*/ 2524 h 7179"/>
                <a:gd name="T16" fmla="*/ 762 w 3164"/>
                <a:gd name="T17" fmla="*/ 2178 h 7179"/>
                <a:gd name="T18" fmla="*/ 878 w 3164"/>
                <a:gd name="T19" fmla="*/ 1919 h 7179"/>
                <a:gd name="T20" fmla="*/ 1196 w 3164"/>
                <a:gd name="T21" fmla="*/ 1511 h 7179"/>
                <a:gd name="T22" fmla="*/ 1734 w 3164"/>
                <a:gd name="T23" fmla="*/ 844 h 7179"/>
                <a:gd name="T24" fmla="*/ 1792 w 3164"/>
                <a:gd name="T25" fmla="*/ 666 h 7179"/>
                <a:gd name="T26" fmla="*/ 1725 w 3164"/>
                <a:gd name="T27" fmla="*/ 476 h 7179"/>
                <a:gd name="T28" fmla="*/ 1173 w 3164"/>
                <a:gd name="T29" fmla="*/ 2909 h 7179"/>
                <a:gd name="T30" fmla="*/ 1139 w 3164"/>
                <a:gd name="T31" fmla="*/ 2584 h 7179"/>
                <a:gd name="T32" fmla="*/ 1266 w 3164"/>
                <a:gd name="T33" fmla="*/ 2264 h 7179"/>
                <a:gd name="T34" fmla="*/ 1911 w 3164"/>
                <a:gd name="T35" fmla="*/ 1593 h 7179"/>
                <a:gd name="T36" fmla="*/ 2169 w 3164"/>
                <a:gd name="T37" fmla="*/ 1249 h 7179"/>
                <a:gd name="T38" fmla="*/ 2177 w 3164"/>
                <a:gd name="T39" fmla="*/ 1064 h 7179"/>
                <a:gd name="T40" fmla="*/ 2394 w 3164"/>
                <a:gd name="T41" fmla="*/ 984 h 7179"/>
                <a:gd name="T42" fmla="*/ 2487 w 3164"/>
                <a:gd name="T43" fmla="*/ 1278 h 7179"/>
                <a:gd name="T44" fmla="*/ 2430 w 3164"/>
                <a:gd name="T45" fmla="*/ 1557 h 7179"/>
                <a:gd name="T46" fmla="*/ 1934 w 3164"/>
                <a:gd name="T47" fmla="*/ 2124 h 7179"/>
                <a:gd name="T48" fmla="*/ 1530 w 3164"/>
                <a:gd name="T49" fmla="*/ 2581 h 7179"/>
                <a:gd name="T50" fmla="*/ 1523 w 3164"/>
                <a:gd name="T51" fmla="*/ 2799 h 7179"/>
                <a:gd name="T52" fmla="*/ 1749 w 3164"/>
                <a:gd name="T53" fmla="*/ 3171 h 7179"/>
                <a:gd name="T54" fmla="*/ 1647 w 3164"/>
                <a:gd name="T55" fmla="*/ 2738 h 7179"/>
                <a:gd name="T56" fmla="*/ 1728 w 3164"/>
                <a:gd name="T57" fmla="*/ 2523 h 7179"/>
                <a:gd name="T58" fmla="*/ 2273 w 3164"/>
                <a:gd name="T59" fmla="*/ 2071 h 7179"/>
                <a:gd name="T60" fmla="*/ 2387 w 3164"/>
                <a:gd name="T61" fmla="*/ 1910 h 7179"/>
                <a:gd name="T62" fmla="*/ 2546 w 3164"/>
                <a:gd name="T63" fmla="*/ 1669 h 7179"/>
                <a:gd name="T64" fmla="*/ 2645 w 3164"/>
                <a:gd name="T65" fmla="*/ 1917 h 7179"/>
                <a:gd name="T66" fmla="*/ 2601 w 3164"/>
                <a:gd name="T67" fmla="*/ 2194 h 7179"/>
                <a:gd name="T68" fmla="*/ 2181 w 3164"/>
                <a:gd name="T69" fmla="*/ 2594 h 7179"/>
                <a:gd name="T70" fmla="*/ 1994 w 3164"/>
                <a:gd name="T71" fmla="*/ 2803 h 7179"/>
                <a:gd name="T72" fmla="*/ 626 w 3164"/>
                <a:gd name="T73" fmla="*/ 2259 h 7179"/>
                <a:gd name="T74" fmla="*/ 521 w 3164"/>
                <a:gd name="T75" fmla="*/ 1956 h 7179"/>
                <a:gd name="T76" fmla="*/ 548 w 3164"/>
                <a:gd name="T77" fmla="*/ 1637 h 7179"/>
                <a:gd name="T78" fmla="*/ 766 w 3164"/>
                <a:gd name="T79" fmla="*/ 1219 h 7179"/>
                <a:gd name="T80" fmla="*/ 1325 w 3164"/>
                <a:gd name="T81" fmla="*/ 408 h 7179"/>
                <a:gd name="T82" fmla="*/ 1347 w 3164"/>
                <a:gd name="T83" fmla="*/ 223 h 7179"/>
                <a:gd name="T84" fmla="*/ 1533 w 3164"/>
                <a:gd name="T85" fmla="*/ 73 h 7179"/>
                <a:gd name="T86" fmla="*/ 1635 w 3164"/>
                <a:gd name="T87" fmla="*/ 329 h 7179"/>
                <a:gd name="T88" fmla="*/ 1602 w 3164"/>
                <a:gd name="T89" fmla="*/ 617 h 7179"/>
                <a:gd name="T90" fmla="*/ 1366 w 3164"/>
                <a:gd name="T91" fmla="*/ 1012 h 7179"/>
                <a:gd name="T92" fmla="*/ 795 w 3164"/>
                <a:gd name="T93" fmla="*/ 1791 h 7179"/>
                <a:gd name="T94" fmla="*/ 663 w 3164"/>
                <a:gd name="T95" fmla="*/ 2130 h 7179"/>
                <a:gd name="T96" fmla="*/ 1308 w 3164"/>
                <a:gd name="T97" fmla="*/ 4296 h 7179"/>
                <a:gd name="T98" fmla="*/ 1674 w 3164"/>
                <a:gd name="T99" fmla="*/ 4340 h 7179"/>
                <a:gd name="T100" fmla="*/ 1548 w 3164"/>
                <a:gd name="T101" fmla="*/ 4163 h 7179"/>
                <a:gd name="T102" fmla="*/ 1133 w 3164"/>
                <a:gd name="T103" fmla="*/ 4107 h 7179"/>
                <a:gd name="T104" fmla="*/ 683 w 3164"/>
                <a:gd name="T105" fmla="*/ 3926 h 7179"/>
                <a:gd name="T106" fmla="*/ 292 w 3164"/>
                <a:gd name="T107" fmla="*/ 3639 h 7179"/>
                <a:gd name="T108" fmla="*/ 0 w 3164"/>
                <a:gd name="T109" fmla="*/ 3291 h 7179"/>
                <a:gd name="T110" fmla="*/ 2943 w 3164"/>
                <a:gd name="T111" fmla="*/ 3581 h 7179"/>
                <a:gd name="T112" fmla="*/ 2588 w 3164"/>
                <a:gd name="T113" fmla="*/ 3876 h 7179"/>
                <a:gd name="T114" fmla="*/ 2199 w 3164"/>
                <a:gd name="T115" fmla="*/ 4064 h 7179"/>
                <a:gd name="T116" fmla="*/ 1643 w 3164"/>
                <a:gd name="T117" fmla="*/ 4163 h 7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164" h="7179">
                  <a:moveTo>
                    <a:pt x="1875" y="352"/>
                  </a:moveTo>
                  <a:lnTo>
                    <a:pt x="1888" y="364"/>
                  </a:lnTo>
                  <a:lnTo>
                    <a:pt x="1899" y="376"/>
                  </a:lnTo>
                  <a:lnTo>
                    <a:pt x="1911" y="388"/>
                  </a:lnTo>
                  <a:lnTo>
                    <a:pt x="1922" y="400"/>
                  </a:lnTo>
                  <a:lnTo>
                    <a:pt x="1932" y="413"/>
                  </a:lnTo>
                  <a:lnTo>
                    <a:pt x="1942" y="425"/>
                  </a:lnTo>
                  <a:lnTo>
                    <a:pt x="1961" y="450"/>
                  </a:lnTo>
                  <a:lnTo>
                    <a:pt x="1970" y="463"/>
                  </a:lnTo>
                  <a:lnTo>
                    <a:pt x="1978" y="476"/>
                  </a:lnTo>
                  <a:lnTo>
                    <a:pt x="1994" y="502"/>
                  </a:lnTo>
                  <a:lnTo>
                    <a:pt x="2007" y="528"/>
                  </a:lnTo>
                  <a:lnTo>
                    <a:pt x="2014" y="541"/>
                  </a:lnTo>
                  <a:lnTo>
                    <a:pt x="2020" y="554"/>
                  </a:lnTo>
                  <a:lnTo>
                    <a:pt x="2031" y="582"/>
                  </a:lnTo>
                  <a:lnTo>
                    <a:pt x="2040" y="608"/>
                  </a:lnTo>
                  <a:lnTo>
                    <a:pt x="2049" y="636"/>
                  </a:lnTo>
                  <a:lnTo>
                    <a:pt x="2056" y="662"/>
                  </a:lnTo>
                  <a:lnTo>
                    <a:pt x="2058" y="676"/>
                  </a:lnTo>
                  <a:lnTo>
                    <a:pt x="2062" y="689"/>
                  </a:lnTo>
                  <a:lnTo>
                    <a:pt x="2066" y="715"/>
                  </a:lnTo>
                  <a:lnTo>
                    <a:pt x="2069" y="742"/>
                  </a:lnTo>
                  <a:lnTo>
                    <a:pt x="2073" y="768"/>
                  </a:lnTo>
                  <a:lnTo>
                    <a:pt x="2074" y="793"/>
                  </a:lnTo>
                  <a:lnTo>
                    <a:pt x="2075" y="818"/>
                  </a:lnTo>
                  <a:lnTo>
                    <a:pt x="2075" y="842"/>
                  </a:lnTo>
                  <a:lnTo>
                    <a:pt x="2074" y="856"/>
                  </a:lnTo>
                  <a:lnTo>
                    <a:pt x="2074" y="866"/>
                  </a:lnTo>
                  <a:lnTo>
                    <a:pt x="2073" y="890"/>
                  </a:lnTo>
                  <a:lnTo>
                    <a:pt x="2070" y="913"/>
                  </a:lnTo>
                  <a:lnTo>
                    <a:pt x="2064" y="955"/>
                  </a:lnTo>
                  <a:lnTo>
                    <a:pt x="2060" y="976"/>
                  </a:lnTo>
                  <a:lnTo>
                    <a:pt x="2056" y="994"/>
                  </a:lnTo>
                  <a:lnTo>
                    <a:pt x="2051" y="1012"/>
                  </a:lnTo>
                  <a:lnTo>
                    <a:pt x="2046" y="1028"/>
                  </a:lnTo>
                  <a:lnTo>
                    <a:pt x="2036" y="1057"/>
                  </a:lnTo>
                  <a:lnTo>
                    <a:pt x="2031" y="1070"/>
                  </a:lnTo>
                  <a:lnTo>
                    <a:pt x="2025" y="1081"/>
                  </a:lnTo>
                  <a:lnTo>
                    <a:pt x="2013" y="1104"/>
                  </a:lnTo>
                  <a:lnTo>
                    <a:pt x="2000" y="1128"/>
                  </a:lnTo>
                  <a:lnTo>
                    <a:pt x="1986" y="1152"/>
                  </a:lnTo>
                  <a:lnTo>
                    <a:pt x="1972" y="1175"/>
                  </a:lnTo>
                  <a:lnTo>
                    <a:pt x="1964" y="1188"/>
                  </a:lnTo>
                  <a:lnTo>
                    <a:pt x="1956" y="1200"/>
                  </a:lnTo>
                  <a:lnTo>
                    <a:pt x="1941" y="1224"/>
                  </a:lnTo>
                  <a:lnTo>
                    <a:pt x="1908" y="1272"/>
                  </a:lnTo>
                  <a:lnTo>
                    <a:pt x="1874" y="1321"/>
                  </a:lnTo>
                  <a:lnTo>
                    <a:pt x="1838" y="1369"/>
                  </a:lnTo>
                  <a:lnTo>
                    <a:pt x="1803" y="1416"/>
                  </a:lnTo>
                  <a:lnTo>
                    <a:pt x="1767" y="1461"/>
                  </a:lnTo>
                  <a:lnTo>
                    <a:pt x="1732" y="1506"/>
                  </a:lnTo>
                  <a:lnTo>
                    <a:pt x="1698" y="1547"/>
                  </a:lnTo>
                  <a:lnTo>
                    <a:pt x="1636" y="1621"/>
                  </a:lnTo>
                  <a:lnTo>
                    <a:pt x="1584" y="1681"/>
                  </a:lnTo>
                  <a:lnTo>
                    <a:pt x="1550" y="1724"/>
                  </a:lnTo>
                  <a:lnTo>
                    <a:pt x="1524" y="1753"/>
                  </a:lnTo>
                  <a:lnTo>
                    <a:pt x="1496" y="1787"/>
                  </a:lnTo>
                  <a:lnTo>
                    <a:pt x="1425" y="1863"/>
                  </a:lnTo>
                  <a:lnTo>
                    <a:pt x="1346" y="1952"/>
                  </a:lnTo>
                  <a:lnTo>
                    <a:pt x="1305" y="1999"/>
                  </a:lnTo>
                  <a:lnTo>
                    <a:pt x="1264" y="2047"/>
                  </a:lnTo>
                  <a:lnTo>
                    <a:pt x="1224" y="2096"/>
                  </a:lnTo>
                  <a:lnTo>
                    <a:pt x="1205" y="2120"/>
                  </a:lnTo>
                  <a:lnTo>
                    <a:pt x="1186" y="2144"/>
                  </a:lnTo>
                  <a:lnTo>
                    <a:pt x="1150" y="2192"/>
                  </a:lnTo>
                  <a:lnTo>
                    <a:pt x="1134" y="2216"/>
                  </a:lnTo>
                  <a:lnTo>
                    <a:pt x="1119" y="2240"/>
                  </a:lnTo>
                  <a:lnTo>
                    <a:pt x="1103" y="2263"/>
                  </a:lnTo>
                  <a:lnTo>
                    <a:pt x="1090" y="2286"/>
                  </a:lnTo>
                  <a:lnTo>
                    <a:pt x="1078" y="2307"/>
                  </a:lnTo>
                  <a:lnTo>
                    <a:pt x="1067" y="2329"/>
                  </a:lnTo>
                  <a:lnTo>
                    <a:pt x="1058" y="2349"/>
                  </a:lnTo>
                  <a:lnTo>
                    <a:pt x="1049" y="2370"/>
                  </a:lnTo>
                  <a:lnTo>
                    <a:pt x="1043" y="2389"/>
                  </a:lnTo>
                  <a:lnTo>
                    <a:pt x="1038" y="2408"/>
                  </a:lnTo>
                  <a:lnTo>
                    <a:pt x="1036" y="2424"/>
                  </a:lnTo>
                  <a:lnTo>
                    <a:pt x="1034" y="2439"/>
                  </a:lnTo>
                  <a:lnTo>
                    <a:pt x="1032" y="2455"/>
                  </a:lnTo>
                  <a:lnTo>
                    <a:pt x="1030" y="2472"/>
                  </a:lnTo>
                  <a:lnTo>
                    <a:pt x="1030" y="2488"/>
                  </a:lnTo>
                  <a:lnTo>
                    <a:pt x="1029" y="2505"/>
                  </a:lnTo>
                  <a:lnTo>
                    <a:pt x="1029" y="2540"/>
                  </a:lnTo>
                  <a:lnTo>
                    <a:pt x="1029" y="2558"/>
                  </a:lnTo>
                  <a:lnTo>
                    <a:pt x="1030" y="2575"/>
                  </a:lnTo>
                  <a:lnTo>
                    <a:pt x="1032" y="2611"/>
                  </a:lnTo>
                  <a:lnTo>
                    <a:pt x="1035" y="2646"/>
                  </a:lnTo>
                  <a:lnTo>
                    <a:pt x="1040" y="2680"/>
                  </a:lnTo>
                  <a:lnTo>
                    <a:pt x="1049" y="2745"/>
                  </a:lnTo>
                  <a:lnTo>
                    <a:pt x="1060" y="2805"/>
                  </a:lnTo>
                  <a:lnTo>
                    <a:pt x="1065" y="2833"/>
                  </a:lnTo>
                  <a:lnTo>
                    <a:pt x="1071" y="2857"/>
                  </a:lnTo>
                  <a:lnTo>
                    <a:pt x="1079" y="2896"/>
                  </a:lnTo>
                  <a:lnTo>
                    <a:pt x="857" y="2896"/>
                  </a:lnTo>
                  <a:lnTo>
                    <a:pt x="846" y="2868"/>
                  </a:lnTo>
                  <a:lnTo>
                    <a:pt x="834" y="2836"/>
                  </a:lnTo>
                  <a:lnTo>
                    <a:pt x="824" y="2802"/>
                  </a:lnTo>
                  <a:lnTo>
                    <a:pt x="812" y="2764"/>
                  </a:lnTo>
                  <a:lnTo>
                    <a:pt x="800" y="2726"/>
                  </a:lnTo>
                  <a:lnTo>
                    <a:pt x="789" y="2685"/>
                  </a:lnTo>
                  <a:lnTo>
                    <a:pt x="778" y="2641"/>
                  </a:lnTo>
                  <a:lnTo>
                    <a:pt x="768" y="2596"/>
                  </a:lnTo>
                  <a:lnTo>
                    <a:pt x="765" y="2572"/>
                  </a:lnTo>
                  <a:lnTo>
                    <a:pt x="760" y="2548"/>
                  </a:lnTo>
                  <a:lnTo>
                    <a:pt x="758" y="2524"/>
                  </a:lnTo>
                  <a:lnTo>
                    <a:pt x="754" y="2500"/>
                  </a:lnTo>
                  <a:lnTo>
                    <a:pt x="752" y="2475"/>
                  </a:lnTo>
                  <a:lnTo>
                    <a:pt x="749" y="2449"/>
                  </a:lnTo>
                  <a:lnTo>
                    <a:pt x="748" y="2424"/>
                  </a:lnTo>
                  <a:lnTo>
                    <a:pt x="747" y="2397"/>
                  </a:lnTo>
                  <a:lnTo>
                    <a:pt x="746" y="2371"/>
                  </a:lnTo>
                  <a:lnTo>
                    <a:pt x="747" y="2344"/>
                  </a:lnTo>
                  <a:lnTo>
                    <a:pt x="747" y="2317"/>
                  </a:lnTo>
                  <a:lnTo>
                    <a:pt x="748" y="2289"/>
                  </a:lnTo>
                  <a:lnTo>
                    <a:pt x="750" y="2262"/>
                  </a:lnTo>
                  <a:lnTo>
                    <a:pt x="754" y="2234"/>
                  </a:lnTo>
                  <a:lnTo>
                    <a:pt x="758" y="2206"/>
                  </a:lnTo>
                  <a:lnTo>
                    <a:pt x="762" y="2178"/>
                  </a:lnTo>
                  <a:lnTo>
                    <a:pt x="766" y="2156"/>
                  </a:lnTo>
                  <a:lnTo>
                    <a:pt x="770" y="2145"/>
                  </a:lnTo>
                  <a:lnTo>
                    <a:pt x="772" y="2134"/>
                  </a:lnTo>
                  <a:lnTo>
                    <a:pt x="776" y="2124"/>
                  </a:lnTo>
                  <a:lnTo>
                    <a:pt x="779" y="2112"/>
                  </a:lnTo>
                  <a:lnTo>
                    <a:pt x="789" y="2089"/>
                  </a:lnTo>
                  <a:lnTo>
                    <a:pt x="798" y="2065"/>
                  </a:lnTo>
                  <a:lnTo>
                    <a:pt x="809" y="2041"/>
                  </a:lnTo>
                  <a:lnTo>
                    <a:pt x="821" y="2017"/>
                  </a:lnTo>
                  <a:lnTo>
                    <a:pt x="834" y="1993"/>
                  </a:lnTo>
                  <a:lnTo>
                    <a:pt x="849" y="1968"/>
                  </a:lnTo>
                  <a:lnTo>
                    <a:pt x="863" y="1944"/>
                  </a:lnTo>
                  <a:lnTo>
                    <a:pt x="878" y="1919"/>
                  </a:lnTo>
                  <a:lnTo>
                    <a:pt x="894" y="1895"/>
                  </a:lnTo>
                  <a:lnTo>
                    <a:pt x="910" y="1869"/>
                  </a:lnTo>
                  <a:lnTo>
                    <a:pt x="927" y="1845"/>
                  </a:lnTo>
                  <a:lnTo>
                    <a:pt x="944" y="1821"/>
                  </a:lnTo>
                  <a:lnTo>
                    <a:pt x="960" y="1797"/>
                  </a:lnTo>
                  <a:lnTo>
                    <a:pt x="995" y="1752"/>
                  </a:lnTo>
                  <a:lnTo>
                    <a:pt x="1029" y="1709"/>
                  </a:lnTo>
                  <a:lnTo>
                    <a:pt x="1061" y="1669"/>
                  </a:lnTo>
                  <a:lnTo>
                    <a:pt x="1091" y="1633"/>
                  </a:lnTo>
                  <a:lnTo>
                    <a:pt x="1118" y="1601"/>
                  </a:lnTo>
                  <a:lnTo>
                    <a:pt x="1142" y="1573"/>
                  </a:lnTo>
                  <a:lnTo>
                    <a:pt x="1174" y="1536"/>
                  </a:lnTo>
                  <a:lnTo>
                    <a:pt x="1196" y="1511"/>
                  </a:lnTo>
                  <a:lnTo>
                    <a:pt x="1222" y="1481"/>
                  </a:lnTo>
                  <a:lnTo>
                    <a:pt x="1282" y="1409"/>
                  </a:lnTo>
                  <a:lnTo>
                    <a:pt x="1352" y="1325"/>
                  </a:lnTo>
                  <a:lnTo>
                    <a:pt x="1427" y="1235"/>
                  </a:lnTo>
                  <a:lnTo>
                    <a:pt x="1503" y="1142"/>
                  </a:lnTo>
                  <a:lnTo>
                    <a:pt x="1574" y="1054"/>
                  </a:lnTo>
                  <a:lnTo>
                    <a:pt x="1638" y="973"/>
                  </a:lnTo>
                  <a:lnTo>
                    <a:pt x="1666" y="938"/>
                  </a:lnTo>
                  <a:lnTo>
                    <a:pt x="1690" y="907"/>
                  </a:lnTo>
                  <a:lnTo>
                    <a:pt x="1702" y="890"/>
                  </a:lnTo>
                  <a:lnTo>
                    <a:pt x="1714" y="875"/>
                  </a:lnTo>
                  <a:lnTo>
                    <a:pt x="1725" y="859"/>
                  </a:lnTo>
                  <a:lnTo>
                    <a:pt x="1734" y="844"/>
                  </a:lnTo>
                  <a:lnTo>
                    <a:pt x="1743" y="828"/>
                  </a:lnTo>
                  <a:lnTo>
                    <a:pt x="1751" y="814"/>
                  </a:lnTo>
                  <a:lnTo>
                    <a:pt x="1758" y="799"/>
                  </a:lnTo>
                  <a:lnTo>
                    <a:pt x="1766" y="785"/>
                  </a:lnTo>
                  <a:lnTo>
                    <a:pt x="1772" y="772"/>
                  </a:lnTo>
                  <a:lnTo>
                    <a:pt x="1776" y="757"/>
                  </a:lnTo>
                  <a:lnTo>
                    <a:pt x="1781" y="744"/>
                  </a:lnTo>
                  <a:lnTo>
                    <a:pt x="1785" y="731"/>
                  </a:lnTo>
                  <a:lnTo>
                    <a:pt x="1787" y="718"/>
                  </a:lnTo>
                  <a:lnTo>
                    <a:pt x="1790" y="704"/>
                  </a:lnTo>
                  <a:lnTo>
                    <a:pt x="1791" y="691"/>
                  </a:lnTo>
                  <a:lnTo>
                    <a:pt x="1792" y="679"/>
                  </a:lnTo>
                  <a:lnTo>
                    <a:pt x="1792" y="666"/>
                  </a:lnTo>
                  <a:lnTo>
                    <a:pt x="1792" y="654"/>
                  </a:lnTo>
                  <a:lnTo>
                    <a:pt x="1791" y="641"/>
                  </a:lnTo>
                  <a:lnTo>
                    <a:pt x="1790" y="629"/>
                  </a:lnTo>
                  <a:lnTo>
                    <a:pt x="1787" y="616"/>
                  </a:lnTo>
                  <a:lnTo>
                    <a:pt x="1784" y="604"/>
                  </a:lnTo>
                  <a:lnTo>
                    <a:pt x="1782" y="598"/>
                  </a:lnTo>
                  <a:lnTo>
                    <a:pt x="1780" y="592"/>
                  </a:lnTo>
                  <a:lnTo>
                    <a:pt x="1776" y="578"/>
                  </a:lnTo>
                  <a:lnTo>
                    <a:pt x="1767" y="554"/>
                  </a:lnTo>
                  <a:lnTo>
                    <a:pt x="1761" y="541"/>
                  </a:lnTo>
                  <a:lnTo>
                    <a:pt x="1755" y="529"/>
                  </a:lnTo>
                  <a:lnTo>
                    <a:pt x="1740" y="503"/>
                  </a:lnTo>
                  <a:lnTo>
                    <a:pt x="1725" y="476"/>
                  </a:lnTo>
                  <a:lnTo>
                    <a:pt x="1726" y="475"/>
                  </a:lnTo>
                  <a:lnTo>
                    <a:pt x="1731" y="472"/>
                  </a:lnTo>
                  <a:lnTo>
                    <a:pt x="1749" y="458"/>
                  </a:lnTo>
                  <a:lnTo>
                    <a:pt x="1800" y="415"/>
                  </a:lnTo>
                  <a:lnTo>
                    <a:pt x="1875" y="352"/>
                  </a:lnTo>
                  <a:close/>
                  <a:moveTo>
                    <a:pt x="1641" y="3193"/>
                  </a:moveTo>
                  <a:lnTo>
                    <a:pt x="1258" y="3193"/>
                  </a:lnTo>
                  <a:lnTo>
                    <a:pt x="1228" y="3103"/>
                  </a:lnTo>
                  <a:lnTo>
                    <a:pt x="1214" y="3056"/>
                  </a:lnTo>
                  <a:lnTo>
                    <a:pt x="1206" y="3032"/>
                  </a:lnTo>
                  <a:lnTo>
                    <a:pt x="1199" y="3008"/>
                  </a:lnTo>
                  <a:lnTo>
                    <a:pt x="1186" y="2959"/>
                  </a:lnTo>
                  <a:lnTo>
                    <a:pt x="1173" y="2909"/>
                  </a:lnTo>
                  <a:lnTo>
                    <a:pt x="1167" y="2884"/>
                  </a:lnTo>
                  <a:lnTo>
                    <a:pt x="1162" y="2859"/>
                  </a:lnTo>
                  <a:lnTo>
                    <a:pt x="1156" y="2834"/>
                  </a:lnTo>
                  <a:lnTo>
                    <a:pt x="1152" y="2809"/>
                  </a:lnTo>
                  <a:lnTo>
                    <a:pt x="1148" y="2784"/>
                  </a:lnTo>
                  <a:lnTo>
                    <a:pt x="1144" y="2758"/>
                  </a:lnTo>
                  <a:lnTo>
                    <a:pt x="1142" y="2733"/>
                  </a:lnTo>
                  <a:lnTo>
                    <a:pt x="1139" y="2708"/>
                  </a:lnTo>
                  <a:lnTo>
                    <a:pt x="1138" y="2683"/>
                  </a:lnTo>
                  <a:lnTo>
                    <a:pt x="1137" y="2658"/>
                  </a:lnTo>
                  <a:lnTo>
                    <a:pt x="1137" y="2634"/>
                  </a:lnTo>
                  <a:lnTo>
                    <a:pt x="1137" y="2608"/>
                  </a:lnTo>
                  <a:lnTo>
                    <a:pt x="1139" y="2584"/>
                  </a:lnTo>
                  <a:lnTo>
                    <a:pt x="1142" y="2559"/>
                  </a:lnTo>
                  <a:lnTo>
                    <a:pt x="1144" y="2535"/>
                  </a:lnTo>
                  <a:lnTo>
                    <a:pt x="1149" y="2511"/>
                  </a:lnTo>
                  <a:lnTo>
                    <a:pt x="1154" y="2488"/>
                  </a:lnTo>
                  <a:lnTo>
                    <a:pt x="1160" y="2464"/>
                  </a:lnTo>
                  <a:lnTo>
                    <a:pt x="1167" y="2442"/>
                  </a:lnTo>
                  <a:lnTo>
                    <a:pt x="1175" y="2419"/>
                  </a:lnTo>
                  <a:lnTo>
                    <a:pt x="1186" y="2395"/>
                  </a:lnTo>
                  <a:lnTo>
                    <a:pt x="1198" y="2370"/>
                  </a:lnTo>
                  <a:lnTo>
                    <a:pt x="1212" y="2343"/>
                  </a:lnTo>
                  <a:lnTo>
                    <a:pt x="1229" y="2318"/>
                  </a:lnTo>
                  <a:lnTo>
                    <a:pt x="1247" y="2290"/>
                  </a:lnTo>
                  <a:lnTo>
                    <a:pt x="1266" y="2264"/>
                  </a:lnTo>
                  <a:lnTo>
                    <a:pt x="1288" y="2235"/>
                  </a:lnTo>
                  <a:lnTo>
                    <a:pt x="1311" y="2208"/>
                  </a:lnTo>
                  <a:lnTo>
                    <a:pt x="1335" y="2179"/>
                  </a:lnTo>
                  <a:lnTo>
                    <a:pt x="1360" y="2150"/>
                  </a:lnTo>
                  <a:lnTo>
                    <a:pt x="1386" y="2120"/>
                  </a:lnTo>
                  <a:lnTo>
                    <a:pt x="1414" y="2090"/>
                  </a:lnTo>
                  <a:lnTo>
                    <a:pt x="1470" y="2030"/>
                  </a:lnTo>
                  <a:lnTo>
                    <a:pt x="1532" y="1969"/>
                  </a:lnTo>
                  <a:lnTo>
                    <a:pt x="1594" y="1907"/>
                  </a:lnTo>
                  <a:lnTo>
                    <a:pt x="1658" y="1844"/>
                  </a:lnTo>
                  <a:lnTo>
                    <a:pt x="1786" y="1718"/>
                  </a:lnTo>
                  <a:lnTo>
                    <a:pt x="1850" y="1656"/>
                  </a:lnTo>
                  <a:lnTo>
                    <a:pt x="1911" y="1593"/>
                  </a:lnTo>
                  <a:lnTo>
                    <a:pt x="1941" y="1562"/>
                  </a:lnTo>
                  <a:lnTo>
                    <a:pt x="1970" y="1532"/>
                  </a:lnTo>
                  <a:lnTo>
                    <a:pt x="1998" y="1501"/>
                  </a:lnTo>
                  <a:lnTo>
                    <a:pt x="2026" y="1471"/>
                  </a:lnTo>
                  <a:lnTo>
                    <a:pt x="2054" y="1436"/>
                  </a:lnTo>
                  <a:lnTo>
                    <a:pt x="2079" y="1401"/>
                  </a:lnTo>
                  <a:lnTo>
                    <a:pt x="2091" y="1386"/>
                  </a:lnTo>
                  <a:lnTo>
                    <a:pt x="2102" y="1369"/>
                  </a:lnTo>
                  <a:lnTo>
                    <a:pt x="2112" y="1353"/>
                  </a:lnTo>
                  <a:lnTo>
                    <a:pt x="2123" y="1338"/>
                  </a:lnTo>
                  <a:lnTo>
                    <a:pt x="2141" y="1308"/>
                  </a:lnTo>
                  <a:lnTo>
                    <a:pt x="2156" y="1278"/>
                  </a:lnTo>
                  <a:lnTo>
                    <a:pt x="2169" y="1249"/>
                  </a:lnTo>
                  <a:lnTo>
                    <a:pt x="2174" y="1235"/>
                  </a:lnTo>
                  <a:lnTo>
                    <a:pt x="2178" y="1220"/>
                  </a:lnTo>
                  <a:lnTo>
                    <a:pt x="2182" y="1206"/>
                  </a:lnTo>
                  <a:lnTo>
                    <a:pt x="2186" y="1193"/>
                  </a:lnTo>
                  <a:lnTo>
                    <a:pt x="2187" y="1178"/>
                  </a:lnTo>
                  <a:lnTo>
                    <a:pt x="2189" y="1164"/>
                  </a:lnTo>
                  <a:lnTo>
                    <a:pt x="2189" y="1151"/>
                  </a:lnTo>
                  <a:lnTo>
                    <a:pt x="2189" y="1136"/>
                  </a:lnTo>
                  <a:lnTo>
                    <a:pt x="2189" y="1122"/>
                  </a:lnTo>
                  <a:lnTo>
                    <a:pt x="2187" y="1108"/>
                  </a:lnTo>
                  <a:lnTo>
                    <a:pt x="2184" y="1093"/>
                  </a:lnTo>
                  <a:lnTo>
                    <a:pt x="2182" y="1079"/>
                  </a:lnTo>
                  <a:lnTo>
                    <a:pt x="2177" y="1064"/>
                  </a:lnTo>
                  <a:lnTo>
                    <a:pt x="2172" y="1050"/>
                  </a:lnTo>
                  <a:lnTo>
                    <a:pt x="2168" y="1036"/>
                  </a:lnTo>
                  <a:lnTo>
                    <a:pt x="2160" y="1020"/>
                  </a:lnTo>
                  <a:lnTo>
                    <a:pt x="2153" y="1006"/>
                  </a:lnTo>
                  <a:lnTo>
                    <a:pt x="2145" y="990"/>
                  </a:lnTo>
                  <a:lnTo>
                    <a:pt x="2297" y="864"/>
                  </a:lnTo>
                  <a:lnTo>
                    <a:pt x="2312" y="877"/>
                  </a:lnTo>
                  <a:lnTo>
                    <a:pt x="2327" y="893"/>
                  </a:lnTo>
                  <a:lnTo>
                    <a:pt x="2342" y="908"/>
                  </a:lnTo>
                  <a:lnTo>
                    <a:pt x="2355" y="926"/>
                  </a:lnTo>
                  <a:lnTo>
                    <a:pt x="2369" y="944"/>
                  </a:lnTo>
                  <a:lnTo>
                    <a:pt x="2382" y="964"/>
                  </a:lnTo>
                  <a:lnTo>
                    <a:pt x="2394" y="984"/>
                  </a:lnTo>
                  <a:lnTo>
                    <a:pt x="2406" y="1006"/>
                  </a:lnTo>
                  <a:lnTo>
                    <a:pt x="2417" y="1028"/>
                  </a:lnTo>
                  <a:lnTo>
                    <a:pt x="2428" y="1051"/>
                  </a:lnTo>
                  <a:lnTo>
                    <a:pt x="2439" y="1074"/>
                  </a:lnTo>
                  <a:lnTo>
                    <a:pt x="2447" y="1098"/>
                  </a:lnTo>
                  <a:lnTo>
                    <a:pt x="2456" y="1123"/>
                  </a:lnTo>
                  <a:lnTo>
                    <a:pt x="2464" y="1148"/>
                  </a:lnTo>
                  <a:lnTo>
                    <a:pt x="2470" y="1174"/>
                  </a:lnTo>
                  <a:lnTo>
                    <a:pt x="2476" y="1200"/>
                  </a:lnTo>
                  <a:lnTo>
                    <a:pt x="2481" y="1225"/>
                  </a:lnTo>
                  <a:lnTo>
                    <a:pt x="2482" y="1238"/>
                  </a:lnTo>
                  <a:lnTo>
                    <a:pt x="2484" y="1251"/>
                  </a:lnTo>
                  <a:lnTo>
                    <a:pt x="2487" y="1278"/>
                  </a:lnTo>
                  <a:lnTo>
                    <a:pt x="2488" y="1304"/>
                  </a:lnTo>
                  <a:lnTo>
                    <a:pt x="2488" y="1331"/>
                  </a:lnTo>
                  <a:lnTo>
                    <a:pt x="2488" y="1357"/>
                  </a:lnTo>
                  <a:lnTo>
                    <a:pt x="2486" y="1383"/>
                  </a:lnTo>
                  <a:lnTo>
                    <a:pt x="2482" y="1410"/>
                  </a:lnTo>
                  <a:lnTo>
                    <a:pt x="2477" y="1435"/>
                  </a:lnTo>
                  <a:lnTo>
                    <a:pt x="2471" y="1461"/>
                  </a:lnTo>
                  <a:lnTo>
                    <a:pt x="2466" y="1473"/>
                  </a:lnTo>
                  <a:lnTo>
                    <a:pt x="2463" y="1485"/>
                  </a:lnTo>
                  <a:lnTo>
                    <a:pt x="2458" y="1499"/>
                  </a:lnTo>
                  <a:lnTo>
                    <a:pt x="2453" y="1511"/>
                  </a:lnTo>
                  <a:lnTo>
                    <a:pt x="2442" y="1535"/>
                  </a:lnTo>
                  <a:lnTo>
                    <a:pt x="2430" y="1557"/>
                  </a:lnTo>
                  <a:lnTo>
                    <a:pt x="2423" y="1569"/>
                  </a:lnTo>
                  <a:lnTo>
                    <a:pt x="2416" y="1580"/>
                  </a:lnTo>
                  <a:lnTo>
                    <a:pt x="2400" y="1602"/>
                  </a:lnTo>
                  <a:lnTo>
                    <a:pt x="2361" y="1653"/>
                  </a:lnTo>
                  <a:lnTo>
                    <a:pt x="2320" y="1703"/>
                  </a:lnTo>
                  <a:lnTo>
                    <a:pt x="2277" y="1752"/>
                  </a:lnTo>
                  <a:lnTo>
                    <a:pt x="2256" y="1777"/>
                  </a:lnTo>
                  <a:lnTo>
                    <a:pt x="2234" y="1801"/>
                  </a:lnTo>
                  <a:lnTo>
                    <a:pt x="2189" y="1851"/>
                  </a:lnTo>
                  <a:lnTo>
                    <a:pt x="2141" y="1903"/>
                  </a:lnTo>
                  <a:lnTo>
                    <a:pt x="2039" y="2013"/>
                  </a:lnTo>
                  <a:lnTo>
                    <a:pt x="1988" y="2069"/>
                  </a:lnTo>
                  <a:lnTo>
                    <a:pt x="1934" y="2124"/>
                  </a:lnTo>
                  <a:lnTo>
                    <a:pt x="1824" y="2236"/>
                  </a:lnTo>
                  <a:lnTo>
                    <a:pt x="1766" y="2298"/>
                  </a:lnTo>
                  <a:lnTo>
                    <a:pt x="1704" y="2362"/>
                  </a:lnTo>
                  <a:lnTo>
                    <a:pt x="1673" y="2397"/>
                  </a:lnTo>
                  <a:lnTo>
                    <a:pt x="1641" y="2433"/>
                  </a:lnTo>
                  <a:lnTo>
                    <a:pt x="1607" y="2472"/>
                  </a:lnTo>
                  <a:lnTo>
                    <a:pt x="1571" y="2511"/>
                  </a:lnTo>
                  <a:lnTo>
                    <a:pt x="1565" y="2520"/>
                  </a:lnTo>
                  <a:lnTo>
                    <a:pt x="1559" y="2527"/>
                  </a:lnTo>
                  <a:lnTo>
                    <a:pt x="1548" y="2545"/>
                  </a:lnTo>
                  <a:lnTo>
                    <a:pt x="1544" y="2553"/>
                  </a:lnTo>
                  <a:lnTo>
                    <a:pt x="1539" y="2562"/>
                  </a:lnTo>
                  <a:lnTo>
                    <a:pt x="1530" y="2581"/>
                  </a:lnTo>
                  <a:lnTo>
                    <a:pt x="1528" y="2590"/>
                  </a:lnTo>
                  <a:lnTo>
                    <a:pt x="1524" y="2600"/>
                  </a:lnTo>
                  <a:lnTo>
                    <a:pt x="1522" y="2610"/>
                  </a:lnTo>
                  <a:lnTo>
                    <a:pt x="1520" y="2620"/>
                  </a:lnTo>
                  <a:lnTo>
                    <a:pt x="1516" y="2641"/>
                  </a:lnTo>
                  <a:lnTo>
                    <a:pt x="1515" y="2652"/>
                  </a:lnTo>
                  <a:lnTo>
                    <a:pt x="1514" y="2662"/>
                  </a:lnTo>
                  <a:lnTo>
                    <a:pt x="1514" y="2684"/>
                  </a:lnTo>
                  <a:lnTo>
                    <a:pt x="1514" y="2707"/>
                  </a:lnTo>
                  <a:lnTo>
                    <a:pt x="1514" y="2730"/>
                  </a:lnTo>
                  <a:lnTo>
                    <a:pt x="1516" y="2752"/>
                  </a:lnTo>
                  <a:lnTo>
                    <a:pt x="1520" y="2775"/>
                  </a:lnTo>
                  <a:lnTo>
                    <a:pt x="1523" y="2799"/>
                  </a:lnTo>
                  <a:lnTo>
                    <a:pt x="1527" y="2822"/>
                  </a:lnTo>
                  <a:lnTo>
                    <a:pt x="1533" y="2846"/>
                  </a:lnTo>
                  <a:lnTo>
                    <a:pt x="1538" y="2870"/>
                  </a:lnTo>
                  <a:lnTo>
                    <a:pt x="1545" y="2894"/>
                  </a:lnTo>
                  <a:lnTo>
                    <a:pt x="1558" y="2941"/>
                  </a:lnTo>
                  <a:lnTo>
                    <a:pt x="1572" y="2987"/>
                  </a:lnTo>
                  <a:lnTo>
                    <a:pt x="1588" y="3033"/>
                  </a:lnTo>
                  <a:lnTo>
                    <a:pt x="1617" y="3118"/>
                  </a:lnTo>
                  <a:lnTo>
                    <a:pt x="1630" y="3157"/>
                  </a:lnTo>
                  <a:lnTo>
                    <a:pt x="1641" y="3193"/>
                  </a:lnTo>
                  <a:close/>
                  <a:moveTo>
                    <a:pt x="2080" y="3193"/>
                  </a:moveTo>
                  <a:lnTo>
                    <a:pt x="1755" y="3193"/>
                  </a:lnTo>
                  <a:lnTo>
                    <a:pt x="1749" y="3171"/>
                  </a:lnTo>
                  <a:lnTo>
                    <a:pt x="1743" y="3148"/>
                  </a:lnTo>
                  <a:lnTo>
                    <a:pt x="1730" y="3104"/>
                  </a:lnTo>
                  <a:lnTo>
                    <a:pt x="1702" y="3015"/>
                  </a:lnTo>
                  <a:lnTo>
                    <a:pt x="1688" y="2971"/>
                  </a:lnTo>
                  <a:lnTo>
                    <a:pt x="1676" y="2926"/>
                  </a:lnTo>
                  <a:lnTo>
                    <a:pt x="1670" y="2904"/>
                  </a:lnTo>
                  <a:lnTo>
                    <a:pt x="1665" y="2881"/>
                  </a:lnTo>
                  <a:lnTo>
                    <a:pt x="1660" y="2859"/>
                  </a:lnTo>
                  <a:lnTo>
                    <a:pt x="1656" y="2836"/>
                  </a:lnTo>
                  <a:lnTo>
                    <a:pt x="1653" y="2810"/>
                  </a:lnTo>
                  <a:lnTo>
                    <a:pt x="1649" y="2785"/>
                  </a:lnTo>
                  <a:lnTo>
                    <a:pt x="1648" y="2761"/>
                  </a:lnTo>
                  <a:lnTo>
                    <a:pt x="1647" y="2738"/>
                  </a:lnTo>
                  <a:lnTo>
                    <a:pt x="1647" y="2716"/>
                  </a:lnTo>
                  <a:lnTo>
                    <a:pt x="1648" y="2696"/>
                  </a:lnTo>
                  <a:lnTo>
                    <a:pt x="1650" y="2676"/>
                  </a:lnTo>
                  <a:lnTo>
                    <a:pt x="1654" y="2655"/>
                  </a:lnTo>
                  <a:lnTo>
                    <a:pt x="1656" y="2646"/>
                  </a:lnTo>
                  <a:lnTo>
                    <a:pt x="1660" y="2636"/>
                  </a:lnTo>
                  <a:lnTo>
                    <a:pt x="1667" y="2618"/>
                  </a:lnTo>
                  <a:lnTo>
                    <a:pt x="1671" y="2608"/>
                  </a:lnTo>
                  <a:lnTo>
                    <a:pt x="1676" y="2599"/>
                  </a:lnTo>
                  <a:lnTo>
                    <a:pt x="1686" y="2581"/>
                  </a:lnTo>
                  <a:lnTo>
                    <a:pt x="1698" y="2562"/>
                  </a:lnTo>
                  <a:lnTo>
                    <a:pt x="1713" y="2542"/>
                  </a:lnTo>
                  <a:lnTo>
                    <a:pt x="1728" y="2523"/>
                  </a:lnTo>
                  <a:lnTo>
                    <a:pt x="1748" y="2504"/>
                  </a:lnTo>
                  <a:lnTo>
                    <a:pt x="1762" y="2490"/>
                  </a:lnTo>
                  <a:lnTo>
                    <a:pt x="1778" y="2474"/>
                  </a:lnTo>
                  <a:lnTo>
                    <a:pt x="1812" y="2443"/>
                  </a:lnTo>
                  <a:lnTo>
                    <a:pt x="1850" y="2410"/>
                  </a:lnTo>
                  <a:lnTo>
                    <a:pt x="1892" y="2377"/>
                  </a:lnTo>
                  <a:lnTo>
                    <a:pt x="1935" y="2342"/>
                  </a:lnTo>
                  <a:lnTo>
                    <a:pt x="1979" y="2306"/>
                  </a:lnTo>
                  <a:lnTo>
                    <a:pt x="2070" y="2235"/>
                  </a:lnTo>
                  <a:lnTo>
                    <a:pt x="2159" y="2166"/>
                  </a:lnTo>
                  <a:lnTo>
                    <a:pt x="2200" y="2132"/>
                  </a:lnTo>
                  <a:lnTo>
                    <a:pt x="2238" y="2101"/>
                  </a:lnTo>
                  <a:lnTo>
                    <a:pt x="2273" y="2071"/>
                  </a:lnTo>
                  <a:lnTo>
                    <a:pt x="2303" y="2043"/>
                  </a:lnTo>
                  <a:lnTo>
                    <a:pt x="2330" y="2018"/>
                  </a:lnTo>
                  <a:lnTo>
                    <a:pt x="2339" y="2006"/>
                  </a:lnTo>
                  <a:lnTo>
                    <a:pt x="2349" y="1995"/>
                  </a:lnTo>
                  <a:lnTo>
                    <a:pt x="2355" y="1986"/>
                  </a:lnTo>
                  <a:lnTo>
                    <a:pt x="2362" y="1976"/>
                  </a:lnTo>
                  <a:lnTo>
                    <a:pt x="2367" y="1968"/>
                  </a:lnTo>
                  <a:lnTo>
                    <a:pt x="2372" y="1958"/>
                  </a:lnTo>
                  <a:lnTo>
                    <a:pt x="2376" y="1949"/>
                  </a:lnTo>
                  <a:lnTo>
                    <a:pt x="2380" y="1939"/>
                  </a:lnTo>
                  <a:lnTo>
                    <a:pt x="2382" y="1929"/>
                  </a:lnTo>
                  <a:lnTo>
                    <a:pt x="2385" y="1920"/>
                  </a:lnTo>
                  <a:lnTo>
                    <a:pt x="2387" y="1910"/>
                  </a:lnTo>
                  <a:lnTo>
                    <a:pt x="2390" y="1901"/>
                  </a:lnTo>
                  <a:lnTo>
                    <a:pt x="2392" y="1883"/>
                  </a:lnTo>
                  <a:lnTo>
                    <a:pt x="2392" y="1865"/>
                  </a:lnTo>
                  <a:lnTo>
                    <a:pt x="2392" y="1848"/>
                  </a:lnTo>
                  <a:lnTo>
                    <a:pt x="2391" y="1832"/>
                  </a:lnTo>
                  <a:lnTo>
                    <a:pt x="2390" y="1818"/>
                  </a:lnTo>
                  <a:lnTo>
                    <a:pt x="2387" y="1805"/>
                  </a:lnTo>
                  <a:lnTo>
                    <a:pt x="2385" y="1794"/>
                  </a:lnTo>
                  <a:lnTo>
                    <a:pt x="2381" y="1778"/>
                  </a:lnTo>
                  <a:lnTo>
                    <a:pt x="2379" y="1773"/>
                  </a:lnTo>
                  <a:lnTo>
                    <a:pt x="2454" y="1711"/>
                  </a:lnTo>
                  <a:lnTo>
                    <a:pt x="2529" y="1649"/>
                  </a:lnTo>
                  <a:lnTo>
                    <a:pt x="2546" y="1669"/>
                  </a:lnTo>
                  <a:lnTo>
                    <a:pt x="2553" y="1679"/>
                  </a:lnTo>
                  <a:lnTo>
                    <a:pt x="2561" y="1689"/>
                  </a:lnTo>
                  <a:lnTo>
                    <a:pt x="2574" y="1711"/>
                  </a:lnTo>
                  <a:lnTo>
                    <a:pt x="2582" y="1722"/>
                  </a:lnTo>
                  <a:lnTo>
                    <a:pt x="2588" y="1733"/>
                  </a:lnTo>
                  <a:lnTo>
                    <a:pt x="2600" y="1755"/>
                  </a:lnTo>
                  <a:lnTo>
                    <a:pt x="2609" y="1778"/>
                  </a:lnTo>
                  <a:lnTo>
                    <a:pt x="2619" y="1801"/>
                  </a:lnTo>
                  <a:lnTo>
                    <a:pt x="2626" y="1824"/>
                  </a:lnTo>
                  <a:lnTo>
                    <a:pt x="2633" y="1847"/>
                  </a:lnTo>
                  <a:lnTo>
                    <a:pt x="2638" y="1871"/>
                  </a:lnTo>
                  <a:lnTo>
                    <a:pt x="2643" y="1893"/>
                  </a:lnTo>
                  <a:lnTo>
                    <a:pt x="2645" y="1917"/>
                  </a:lnTo>
                  <a:lnTo>
                    <a:pt x="2648" y="1940"/>
                  </a:lnTo>
                  <a:lnTo>
                    <a:pt x="2649" y="1963"/>
                  </a:lnTo>
                  <a:lnTo>
                    <a:pt x="2649" y="1986"/>
                  </a:lnTo>
                  <a:lnTo>
                    <a:pt x="2649" y="2009"/>
                  </a:lnTo>
                  <a:lnTo>
                    <a:pt x="2646" y="2031"/>
                  </a:lnTo>
                  <a:lnTo>
                    <a:pt x="2644" y="2053"/>
                  </a:lnTo>
                  <a:lnTo>
                    <a:pt x="2640" y="2075"/>
                  </a:lnTo>
                  <a:lnTo>
                    <a:pt x="2636" y="2096"/>
                  </a:lnTo>
                  <a:lnTo>
                    <a:pt x="2631" y="2116"/>
                  </a:lnTo>
                  <a:lnTo>
                    <a:pt x="2625" y="2137"/>
                  </a:lnTo>
                  <a:lnTo>
                    <a:pt x="2618" y="2157"/>
                  </a:lnTo>
                  <a:lnTo>
                    <a:pt x="2609" y="2175"/>
                  </a:lnTo>
                  <a:lnTo>
                    <a:pt x="2601" y="2194"/>
                  </a:lnTo>
                  <a:lnTo>
                    <a:pt x="2592" y="2211"/>
                  </a:lnTo>
                  <a:lnTo>
                    <a:pt x="2583" y="2228"/>
                  </a:lnTo>
                  <a:lnTo>
                    <a:pt x="2572" y="2244"/>
                  </a:lnTo>
                  <a:lnTo>
                    <a:pt x="2561" y="2258"/>
                  </a:lnTo>
                  <a:lnTo>
                    <a:pt x="2549" y="2272"/>
                  </a:lnTo>
                  <a:lnTo>
                    <a:pt x="2537" y="2284"/>
                  </a:lnTo>
                  <a:lnTo>
                    <a:pt x="2530" y="2290"/>
                  </a:lnTo>
                  <a:lnTo>
                    <a:pt x="2524" y="2296"/>
                  </a:lnTo>
                  <a:lnTo>
                    <a:pt x="2429" y="2377"/>
                  </a:lnTo>
                  <a:lnTo>
                    <a:pt x="2309" y="2480"/>
                  </a:lnTo>
                  <a:lnTo>
                    <a:pt x="2277" y="2508"/>
                  </a:lnTo>
                  <a:lnTo>
                    <a:pt x="2244" y="2536"/>
                  </a:lnTo>
                  <a:lnTo>
                    <a:pt x="2181" y="2594"/>
                  </a:lnTo>
                  <a:lnTo>
                    <a:pt x="2150" y="2623"/>
                  </a:lnTo>
                  <a:lnTo>
                    <a:pt x="2120" y="2650"/>
                  </a:lnTo>
                  <a:lnTo>
                    <a:pt x="2090" y="2679"/>
                  </a:lnTo>
                  <a:lnTo>
                    <a:pt x="2062" y="2706"/>
                  </a:lnTo>
                  <a:lnTo>
                    <a:pt x="2037" y="2732"/>
                  </a:lnTo>
                  <a:lnTo>
                    <a:pt x="2026" y="2744"/>
                  </a:lnTo>
                  <a:lnTo>
                    <a:pt x="2018" y="2755"/>
                  </a:lnTo>
                  <a:lnTo>
                    <a:pt x="2009" y="2764"/>
                  </a:lnTo>
                  <a:lnTo>
                    <a:pt x="2003" y="2774"/>
                  </a:lnTo>
                  <a:lnTo>
                    <a:pt x="1998" y="2784"/>
                  </a:lnTo>
                  <a:lnTo>
                    <a:pt x="1995" y="2793"/>
                  </a:lnTo>
                  <a:lnTo>
                    <a:pt x="1994" y="2798"/>
                  </a:lnTo>
                  <a:lnTo>
                    <a:pt x="1994" y="2803"/>
                  </a:lnTo>
                  <a:lnTo>
                    <a:pt x="1992" y="2814"/>
                  </a:lnTo>
                  <a:lnTo>
                    <a:pt x="1992" y="2827"/>
                  </a:lnTo>
                  <a:lnTo>
                    <a:pt x="1994" y="2840"/>
                  </a:lnTo>
                  <a:lnTo>
                    <a:pt x="1995" y="2854"/>
                  </a:lnTo>
                  <a:lnTo>
                    <a:pt x="1998" y="2872"/>
                  </a:lnTo>
                  <a:lnTo>
                    <a:pt x="2007" y="2912"/>
                  </a:lnTo>
                  <a:lnTo>
                    <a:pt x="2025" y="2986"/>
                  </a:lnTo>
                  <a:lnTo>
                    <a:pt x="2044" y="3063"/>
                  </a:lnTo>
                  <a:lnTo>
                    <a:pt x="2063" y="3134"/>
                  </a:lnTo>
                  <a:lnTo>
                    <a:pt x="2080" y="3193"/>
                  </a:lnTo>
                  <a:close/>
                  <a:moveTo>
                    <a:pt x="657" y="2306"/>
                  </a:moveTo>
                  <a:lnTo>
                    <a:pt x="641" y="2282"/>
                  </a:lnTo>
                  <a:lnTo>
                    <a:pt x="626" y="2259"/>
                  </a:lnTo>
                  <a:lnTo>
                    <a:pt x="612" y="2235"/>
                  </a:lnTo>
                  <a:lnTo>
                    <a:pt x="599" y="2211"/>
                  </a:lnTo>
                  <a:lnTo>
                    <a:pt x="587" y="2187"/>
                  </a:lnTo>
                  <a:lnTo>
                    <a:pt x="576" y="2163"/>
                  </a:lnTo>
                  <a:lnTo>
                    <a:pt x="567" y="2138"/>
                  </a:lnTo>
                  <a:lnTo>
                    <a:pt x="557" y="2114"/>
                  </a:lnTo>
                  <a:lnTo>
                    <a:pt x="549" y="2089"/>
                  </a:lnTo>
                  <a:lnTo>
                    <a:pt x="542" y="2064"/>
                  </a:lnTo>
                  <a:lnTo>
                    <a:pt x="536" y="2037"/>
                  </a:lnTo>
                  <a:lnTo>
                    <a:pt x="533" y="2024"/>
                  </a:lnTo>
                  <a:lnTo>
                    <a:pt x="531" y="2011"/>
                  </a:lnTo>
                  <a:lnTo>
                    <a:pt x="526" y="1983"/>
                  </a:lnTo>
                  <a:lnTo>
                    <a:pt x="521" y="1956"/>
                  </a:lnTo>
                  <a:lnTo>
                    <a:pt x="519" y="1926"/>
                  </a:lnTo>
                  <a:lnTo>
                    <a:pt x="516" y="1897"/>
                  </a:lnTo>
                  <a:lnTo>
                    <a:pt x="515" y="1880"/>
                  </a:lnTo>
                  <a:lnTo>
                    <a:pt x="515" y="1863"/>
                  </a:lnTo>
                  <a:lnTo>
                    <a:pt x="515" y="1847"/>
                  </a:lnTo>
                  <a:lnTo>
                    <a:pt x="515" y="1830"/>
                  </a:lnTo>
                  <a:lnTo>
                    <a:pt x="516" y="1813"/>
                  </a:lnTo>
                  <a:lnTo>
                    <a:pt x="518" y="1796"/>
                  </a:lnTo>
                  <a:lnTo>
                    <a:pt x="521" y="1764"/>
                  </a:lnTo>
                  <a:lnTo>
                    <a:pt x="526" y="1731"/>
                  </a:lnTo>
                  <a:lnTo>
                    <a:pt x="532" y="1699"/>
                  </a:lnTo>
                  <a:lnTo>
                    <a:pt x="539" y="1668"/>
                  </a:lnTo>
                  <a:lnTo>
                    <a:pt x="548" y="1637"/>
                  </a:lnTo>
                  <a:lnTo>
                    <a:pt x="557" y="1605"/>
                  </a:lnTo>
                  <a:lnTo>
                    <a:pt x="568" y="1574"/>
                  </a:lnTo>
                  <a:lnTo>
                    <a:pt x="580" y="1543"/>
                  </a:lnTo>
                  <a:lnTo>
                    <a:pt x="593" y="1513"/>
                  </a:lnTo>
                  <a:lnTo>
                    <a:pt x="608" y="1483"/>
                  </a:lnTo>
                  <a:lnTo>
                    <a:pt x="622" y="1453"/>
                  </a:lnTo>
                  <a:lnTo>
                    <a:pt x="638" y="1423"/>
                  </a:lnTo>
                  <a:lnTo>
                    <a:pt x="654" y="1394"/>
                  </a:lnTo>
                  <a:lnTo>
                    <a:pt x="671" y="1364"/>
                  </a:lnTo>
                  <a:lnTo>
                    <a:pt x="689" y="1335"/>
                  </a:lnTo>
                  <a:lnTo>
                    <a:pt x="707" y="1305"/>
                  </a:lnTo>
                  <a:lnTo>
                    <a:pt x="726" y="1277"/>
                  </a:lnTo>
                  <a:lnTo>
                    <a:pt x="766" y="1219"/>
                  </a:lnTo>
                  <a:lnTo>
                    <a:pt x="806" y="1163"/>
                  </a:lnTo>
                  <a:lnTo>
                    <a:pt x="848" y="1105"/>
                  </a:lnTo>
                  <a:lnTo>
                    <a:pt x="888" y="1049"/>
                  </a:lnTo>
                  <a:lnTo>
                    <a:pt x="930" y="991"/>
                  </a:lnTo>
                  <a:lnTo>
                    <a:pt x="971" y="935"/>
                  </a:lnTo>
                  <a:lnTo>
                    <a:pt x="1107" y="745"/>
                  </a:lnTo>
                  <a:lnTo>
                    <a:pt x="1168" y="658"/>
                  </a:lnTo>
                  <a:lnTo>
                    <a:pt x="1223" y="576"/>
                  </a:lnTo>
                  <a:lnTo>
                    <a:pt x="1248" y="538"/>
                  </a:lnTo>
                  <a:lnTo>
                    <a:pt x="1271" y="502"/>
                  </a:lnTo>
                  <a:lnTo>
                    <a:pt x="1292" y="468"/>
                  </a:lnTo>
                  <a:lnTo>
                    <a:pt x="1310" y="437"/>
                  </a:lnTo>
                  <a:lnTo>
                    <a:pt x="1325" y="408"/>
                  </a:lnTo>
                  <a:lnTo>
                    <a:pt x="1337" y="382"/>
                  </a:lnTo>
                  <a:lnTo>
                    <a:pt x="1342" y="370"/>
                  </a:lnTo>
                  <a:lnTo>
                    <a:pt x="1347" y="358"/>
                  </a:lnTo>
                  <a:lnTo>
                    <a:pt x="1350" y="347"/>
                  </a:lnTo>
                  <a:lnTo>
                    <a:pt x="1353" y="337"/>
                  </a:lnTo>
                  <a:lnTo>
                    <a:pt x="1355" y="323"/>
                  </a:lnTo>
                  <a:lnTo>
                    <a:pt x="1356" y="309"/>
                  </a:lnTo>
                  <a:lnTo>
                    <a:pt x="1356" y="294"/>
                  </a:lnTo>
                  <a:lnTo>
                    <a:pt x="1356" y="280"/>
                  </a:lnTo>
                  <a:lnTo>
                    <a:pt x="1355" y="265"/>
                  </a:lnTo>
                  <a:lnTo>
                    <a:pt x="1353" y="252"/>
                  </a:lnTo>
                  <a:lnTo>
                    <a:pt x="1350" y="238"/>
                  </a:lnTo>
                  <a:lnTo>
                    <a:pt x="1347" y="223"/>
                  </a:lnTo>
                  <a:lnTo>
                    <a:pt x="1344" y="210"/>
                  </a:lnTo>
                  <a:lnTo>
                    <a:pt x="1340" y="197"/>
                  </a:lnTo>
                  <a:lnTo>
                    <a:pt x="1331" y="172"/>
                  </a:lnTo>
                  <a:lnTo>
                    <a:pt x="1322" y="149"/>
                  </a:lnTo>
                  <a:lnTo>
                    <a:pt x="1313" y="129"/>
                  </a:lnTo>
                  <a:lnTo>
                    <a:pt x="1384" y="69"/>
                  </a:lnTo>
                  <a:lnTo>
                    <a:pt x="1436" y="25"/>
                  </a:lnTo>
                  <a:lnTo>
                    <a:pt x="1455" y="10"/>
                  </a:lnTo>
                  <a:lnTo>
                    <a:pt x="1467" y="0"/>
                  </a:lnTo>
                  <a:lnTo>
                    <a:pt x="1485" y="18"/>
                  </a:lnTo>
                  <a:lnTo>
                    <a:pt x="1502" y="36"/>
                  </a:lnTo>
                  <a:lnTo>
                    <a:pt x="1517" y="54"/>
                  </a:lnTo>
                  <a:lnTo>
                    <a:pt x="1533" y="73"/>
                  </a:lnTo>
                  <a:lnTo>
                    <a:pt x="1540" y="83"/>
                  </a:lnTo>
                  <a:lnTo>
                    <a:pt x="1546" y="93"/>
                  </a:lnTo>
                  <a:lnTo>
                    <a:pt x="1559" y="113"/>
                  </a:lnTo>
                  <a:lnTo>
                    <a:pt x="1571" y="133"/>
                  </a:lnTo>
                  <a:lnTo>
                    <a:pt x="1582" y="154"/>
                  </a:lnTo>
                  <a:lnTo>
                    <a:pt x="1592" y="174"/>
                  </a:lnTo>
                  <a:lnTo>
                    <a:pt x="1601" y="196"/>
                  </a:lnTo>
                  <a:lnTo>
                    <a:pt x="1608" y="217"/>
                  </a:lnTo>
                  <a:lnTo>
                    <a:pt x="1616" y="239"/>
                  </a:lnTo>
                  <a:lnTo>
                    <a:pt x="1622" y="262"/>
                  </a:lnTo>
                  <a:lnTo>
                    <a:pt x="1628" y="283"/>
                  </a:lnTo>
                  <a:lnTo>
                    <a:pt x="1631" y="306"/>
                  </a:lnTo>
                  <a:lnTo>
                    <a:pt x="1635" y="329"/>
                  </a:lnTo>
                  <a:lnTo>
                    <a:pt x="1637" y="351"/>
                  </a:lnTo>
                  <a:lnTo>
                    <a:pt x="1638" y="373"/>
                  </a:lnTo>
                  <a:lnTo>
                    <a:pt x="1640" y="396"/>
                  </a:lnTo>
                  <a:lnTo>
                    <a:pt x="1640" y="419"/>
                  </a:lnTo>
                  <a:lnTo>
                    <a:pt x="1638" y="442"/>
                  </a:lnTo>
                  <a:lnTo>
                    <a:pt x="1636" y="464"/>
                  </a:lnTo>
                  <a:lnTo>
                    <a:pt x="1634" y="486"/>
                  </a:lnTo>
                  <a:lnTo>
                    <a:pt x="1630" y="509"/>
                  </a:lnTo>
                  <a:lnTo>
                    <a:pt x="1626" y="530"/>
                  </a:lnTo>
                  <a:lnTo>
                    <a:pt x="1622" y="553"/>
                  </a:lnTo>
                  <a:lnTo>
                    <a:pt x="1616" y="575"/>
                  </a:lnTo>
                  <a:lnTo>
                    <a:pt x="1610" y="596"/>
                  </a:lnTo>
                  <a:lnTo>
                    <a:pt x="1602" y="617"/>
                  </a:lnTo>
                  <a:lnTo>
                    <a:pt x="1594" y="638"/>
                  </a:lnTo>
                  <a:lnTo>
                    <a:pt x="1586" y="659"/>
                  </a:lnTo>
                  <a:lnTo>
                    <a:pt x="1577" y="679"/>
                  </a:lnTo>
                  <a:lnTo>
                    <a:pt x="1566" y="702"/>
                  </a:lnTo>
                  <a:lnTo>
                    <a:pt x="1554" y="725"/>
                  </a:lnTo>
                  <a:lnTo>
                    <a:pt x="1541" y="748"/>
                  </a:lnTo>
                  <a:lnTo>
                    <a:pt x="1528" y="770"/>
                  </a:lnTo>
                  <a:lnTo>
                    <a:pt x="1515" y="793"/>
                  </a:lnTo>
                  <a:lnTo>
                    <a:pt x="1500" y="817"/>
                  </a:lnTo>
                  <a:lnTo>
                    <a:pt x="1469" y="865"/>
                  </a:lnTo>
                  <a:lnTo>
                    <a:pt x="1437" y="913"/>
                  </a:lnTo>
                  <a:lnTo>
                    <a:pt x="1402" y="962"/>
                  </a:lnTo>
                  <a:lnTo>
                    <a:pt x="1366" y="1012"/>
                  </a:lnTo>
                  <a:lnTo>
                    <a:pt x="1328" y="1061"/>
                  </a:lnTo>
                  <a:lnTo>
                    <a:pt x="1250" y="1163"/>
                  </a:lnTo>
                  <a:lnTo>
                    <a:pt x="1168" y="1265"/>
                  </a:lnTo>
                  <a:lnTo>
                    <a:pt x="1086" y="1369"/>
                  </a:lnTo>
                  <a:lnTo>
                    <a:pt x="1047" y="1422"/>
                  </a:lnTo>
                  <a:lnTo>
                    <a:pt x="1007" y="1475"/>
                  </a:lnTo>
                  <a:lnTo>
                    <a:pt x="968" y="1527"/>
                  </a:lnTo>
                  <a:lnTo>
                    <a:pt x="930" y="1580"/>
                  </a:lnTo>
                  <a:lnTo>
                    <a:pt x="893" y="1633"/>
                  </a:lnTo>
                  <a:lnTo>
                    <a:pt x="858" y="1686"/>
                  </a:lnTo>
                  <a:lnTo>
                    <a:pt x="826" y="1739"/>
                  </a:lnTo>
                  <a:lnTo>
                    <a:pt x="810" y="1765"/>
                  </a:lnTo>
                  <a:lnTo>
                    <a:pt x="795" y="1791"/>
                  </a:lnTo>
                  <a:lnTo>
                    <a:pt x="780" y="1818"/>
                  </a:lnTo>
                  <a:lnTo>
                    <a:pt x="766" y="1844"/>
                  </a:lnTo>
                  <a:lnTo>
                    <a:pt x="753" y="1871"/>
                  </a:lnTo>
                  <a:lnTo>
                    <a:pt x="741" y="1897"/>
                  </a:lnTo>
                  <a:lnTo>
                    <a:pt x="729" y="1923"/>
                  </a:lnTo>
                  <a:lnTo>
                    <a:pt x="718" y="1950"/>
                  </a:lnTo>
                  <a:lnTo>
                    <a:pt x="707" y="1975"/>
                  </a:lnTo>
                  <a:lnTo>
                    <a:pt x="698" y="2001"/>
                  </a:lnTo>
                  <a:lnTo>
                    <a:pt x="689" y="2028"/>
                  </a:lnTo>
                  <a:lnTo>
                    <a:pt x="681" y="2053"/>
                  </a:lnTo>
                  <a:lnTo>
                    <a:pt x="674" y="2079"/>
                  </a:lnTo>
                  <a:lnTo>
                    <a:pt x="668" y="2104"/>
                  </a:lnTo>
                  <a:lnTo>
                    <a:pt x="663" y="2130"/>
                  </a:lnTo>
                  <a:lnTo>
                    <a:pt x="659" y="2156"/>
                  </a:lnTo>
                  <a:lnTo>
                    <a:pt x="656" y="2181"/>
                  </a:lnTo>
                  <a:lnTo>
                    <a:pt x="653" y="2206"/>
                  </a:lnTo>
                  <a:lnTo>
                    <a:pt x="653" y="2232"/>
                  </a:lnTo>
                  <a:lnTo>
                    <a:pt x="653" y="2257"/>
                  </a:lnTo>
                  <a:lnTo>
                    <a:pt x="654" y="2282"/>
                  </a:lnTo>
                  <a:lnTo>
                    <a:pt x="657" y="2306"/>
                  </a:lnTo>
                  <a:close/>
                  <a:moveTo>
                    <a:pt x="1857" y="7179"/>
                  </a:moveTo>
                  <a:lnTo>
                    <a:pt x="1308" y="7179"/>
                  </a:lnTo>
                  <a:lnTo>
                    <a:pt x="1308" y="6458"/>
                  </a:lnTo>
                  <a:lnTo>
                    <a:pt x="1308" y="5737"/>
                  </a:lnTo>
                  <a:lnTo>
                    <a:pt x="1308" y="5016"/>
                  </a:lnTo>
                  <a:lnTo>
                    <a:pt x="1308" y="4296"/>
                  </a:lnTo>
                  <a:lnTo>
                    <a:pt x="1316" y="4299"/>
                  </a:lnTo>
                  <a:lnTo>
                    <a:pt x="1354" y="4308"/>
                  </a:lnTo>
                  <a:lnTo>
                    <a:pt x="1390" y="4318"/>
                  </a:lnTo>
                  <a:lnTo>
                    <a:pt x="1425" y="4326"/>
                  </a:lnTo>
                  <a:lnTo>
                    <a:pt x="1458" y="4332"/>
                  </a:lnTo>
                  <a:lnTo>
                    <a:pt x="1491" y="4337"/>
                  </a:lnTo>
                  <a:lnTo>
                    <a:pt x="1506" y="4340"/>
                  </a:lnTo>
                  <a:lnTo>
                    <a:pt x="1522" y="4342"/>
                  </a:lnTo>
                  <a:lnTo>
                    <a:pt x="1552" y="4344"/>
                  </a:lnTo>
                  <a:lnTo>
                    <a:pt x="1582" y="4346"/>
                  </a:lnTo>
                  <a:lnTo>
                    <a:pt x="1613" y="4346"/>
                  </a:lnTo>
                  <a:lnTo>
                    <a:pt x="1643" y="4343"/>
                  </a:lnTo>
                  <a:lnTo>
                    <a:pt x="1674" y="4340"/>
                  </a:lnTo>
                  <a:lnTo>
                    <a:pt x="1707" y="4335"/>
                  </a:lnTo>
                  <a:lnTo>
                    <a:pt x="1722" y="4332"/>
                  </a:lnTo>
                  <a:lnTo>
                    <a:pt x="1739" y="4329"/>
                  </a:lnTo>
                  <a:lnTo>
                    <a:pt x="1774" y="4320"/>
                  </a:lnTo>
                  <a:lnTo>
                    <a:pt x="1811" y="4311"/>
                  </a:lnTo>
                  <a:lnTo>
                    <a:pt x="1850" y="4299"/>
                  </a:lnTo>
                  <a:lnTo>
                    <a:pt x="1857" y="4296"/>
                  </a:lnTo>
                  <a:lnTo>
                    <a:pt x="1857" y="5016"/>
                  </a:lnTo>
                  <a:lnTo>
                    <a:pt x="1857" y="5737"/>
                  </a:lnTo>
                  <a:lnTo>
                    <a:pt x="1857" y="6458"/>
                  </a:lnTo>
                  <a:lnTo>
                    <a:pt x="1857" y="7179"/>
                  </a:lnTo>
                  <a:close/>
                  <a:moveTo>
                    <a:pt x="1582" y="4163"/>
                  </a:moveTo>
                  <a:lnTo>
                    <a:pt x="1548" y="4163"/>
                  </a:lnTo>
                  <a:lnTo>
                    <a:pt x="1515" y="4162"/>
                  </a:lnTo>
                  <a:lnTo>
                    <a:pt x="1482" y="4161"/>
                  </a:lnTo>
                  <a:lnTo>
                    <a:pt x="1449" y="4158"/>
                  </a:lnTo>
                  <a:lnTo>
                    <a:pt x="1416" y="4156"/>
                  </a:lnTo>
                  <a:lnTo>
                    <a:pt x="1384" y="4152"/>
                  </a:lnTo>
                  <a:lnTo>
                    <a:pt x="1352" y="4149"/>
                  </a:lnTo>
                  <a:lnTo>
                    <a:pt x="1320" y="4144"/>
                  </a:lnTo>
                  <a:lnTo>
                    <a:pt x="1288" y="4139"/>
                  </a:lnTo>
                  <a:lnTo>
                    <a:pt x="1257" y="4134"/>
                  </a:lnTo>
                  <a:lnTo>
                    <a:pt x="1226" y="4128"/>
                  </a:lnTo>
                  <a:lnTo>
                    <a:pt x="1194" y="4121"/>
                  </a:lnTo>
                  <a:lnTo>
                    <a:pt x="1163" y="4114"/>
                  </a:lnTo>
                  <a:lnTo>
                    <a:pt x="1133" y="4107"/>
                  </a:lnTo>
                  <a:lnTo>
                    <a:pt x="1103" y="4098"/>
                  </a:lnTo>
                  <a:lnTo>
                    <a:pt x="1073" y="4090"/>
                  </a:lnTo>
                  <a:lnTo>
                    <a:pt x="1043" y="4082"/>
                  </a:lnTo>
                  <a:lnTo>
                    <a:pt x="1014" y="4072"/>
                  </a:lnTo>
                  <a:lnTo>
                    <a:pt x="984" y="4062"/>
                  </a:lnTo>
                  <a:lnTo>
                    <a:pt x="956" y="4052"/>
                  </a:lnTo>
                  <a:lnTo>
                    <a:pt x="899" y="4030"/>
                  </a:lnTo>
                  <a:lnTo>
                    <a:pt x="870" y="4018"/>
                  </a:lnTo>
                  <a:lnTo>
                    <a:pt x="843" y="4006"/>
                  </a:lnTo>
                  <a:lnTo>
                    <a:pt x="815" y="3993"/>
                  </a:lnTo>
                  <a:lnTo>
                    <a:pt x="789" y="3981"/>
                  </a:lnTo>
                  <a:lnTo>
                    <a:pt x="735" y="3953"/>
                  </a:lnTo>
                  <a:lnTo>
                    <a:pt x="683" y="3926"/>
                  </a:lnTo>
                  <a:lnTo>
                    <a:pt x="657" y="3911"/>
                  </a:lnTo>
                  <a:lnTo>
                    <a:pt x="632" y="3896"/>
                  </a:lnTo>
                  <a:lnTo>
                    <a:pt x="582" y="3866"/>
                  </a:lnTo>
                  <a:lnTo>
                    <a:pt x="557" y="3849"/>
                  </a:lnTo>
                  <a:lnTo>
                    <a:pt x="533" y="3833"/>
                  </a:lnTo>
                  <a:lnTo>
                    <a:pt x="510" y="3816"/>
                  </a:lnTo>
                  <a:lnTo>
                    <a:pt x="486" y="3800"/>
                  </a:lnTo>
                  <a:lnTo>
                    <a:pt x="464" y="3783"/>
                  </a:lnTo>
                  <a:lnTo>
                    <a:pt x="441" y="3766"/>
                  </a:lnTo>
                  <a:lnTo>
                    <a:pt x="396" y="3730"/>
                  </a:lnTo>
                  <a:lnTo>
                    <a:pt x="353" y="3694"/>
                  </a:lnTo>
                  <a:lnTo>
                    <a:pt x="312" y="3657"/>
                  </a:lnTo>
                  <a:lnTo>
                    <a:pt x="292" y="3639"/>
                  </a:lnTo>
                  <a:lnTo>
                    <a:pt x="272" y="3620"/>
                  </a:lnTo>
                  <a:lnTo>
                    <a:pt x="252" y="3601"/>
                  </a:lnTo>
                  <a:lnTo>
                    <a:pt x="233" y="3581"/>
                  </a:lnTo>
                  <a:lnTo>
                    <a:pt x="196" y="3542"/>
                  </a:lnTo>
                  <a:lnTo>
                    <a:pt x="161" y="3503"/>
                  </a:lnTo>
                  <a:lnTo>
                    <a:pt x="143" y="3483"/>
                  </a:lnTo>
                  <a:lnTo>
                    <a:pt x="126" y="3463"/>
                  </a:lnTo>
                  <a:lnTo>
                    <a:pt x="94" y="3423"/>
                  </a:lnTo>
                  <a:lnTo>
                    <a:pt x="63" y="3382"/>
                  </a:lnTo>
                  <a:lnTo>
                    <a:pt x="34" y="3341"/>
                  </a:lnTo>
                  <a:lnTo>
                    <a:pt x="20" y="3321"/>
                  </a:lnTo>
                  <a:lnTo>
                    <a:pt x="6" y="3301"/>
                  </a:lnTo>
                  <a:lnTo>
                    <a:pt x="0" y="3291"/>
                  </a:lnTo>
                  <a:lnTo>
                    <a:pt x="791" y="3291"/>
                  </a:lnTo>
                  <a:lnTo>
                    <a:pt x="1582" y="3291"/>
                  </a:lnTo>
                  <a:lnTo>
                    <a:pt x="2373" y="3291"/>
                  </a:lnTo>
                  <a:lnTo>
                    <a:pt x="3164" y="3291"/>
                  </a:lnTo>
                  <a:lnTo>
                    <a:pt x="3158" y="3299"/>
                  </a:lnTo>
                  <a:lnTo>
                    <a:pt x="3125" y="3350"/>
                  </a:lnTo>
                  <a:lnTo>
                    <a:pt x="3092" y="3399"/>
                  </a:lnTo>
                  <a:lnTo>
                    <a:pt x="3074" y="3423"/>
                  </a:lnTo>
                  <a:lnTo>
                    <a:pt x="3056" y="3447"/>
                  </a:lnTo>
                  <a:lnTo>
                    <a:pt x="3020" y="3493"/>
                  </a:lnTo>
                  <a:lnTo>
                    <a:pt x="3000" y="3515"/>
                  </a:lnTo>
                  <a:lnTo>
                    <a:pt x="2981" y="3538"/>
                  </a:lnTo>
                  <a:lnTo>
                    <a:pt x="2943" y="3581"/>
                  </a:lnTo>
                  <a:lnTo>
                    <a:pt x="2922" y="3603"/>
                  </a:lnTo>
                  <a:lnTo>
                    <a:pt x="2902" y="3623"/>
                  </a:lnTo>
                  <a:lnTo>
                    <a:pt x="2882" y="3644"/>
                  </a:lnTo>
                  <a:lnTo>
                    <a:pt x="2861" y="3664"/>
                  </a:lnTo>
                  <a:lnTo>
                    <a:pt x="2818" y="3704"/>
                  </a:lnTo>
                  <a:lnTo>
                    <a:pt x="2796" y="3722"/>
                  </a:lnTo>
                  <a:lnTo>
                    <a:pt x="2774" y="3741"/>
                  </a:lnTo>
                  <a:lnTo>
                    <a:pt x="2752" y="3759"/>
                  </a:lnTo>
                  <a:lnTo>
                    <a:pt x="2729" y="3777"/>
                  </a:lnTo>
                  <a:lnTo>
                    <a:pt x="2684" y="3812"/>
                  </a:lnTo>
                  <a:lnTo>
                    <a:pt x="2660" y="3828"/>
                  </a:lnTo>
                  <a:lnTo>
                    <a:pt x="2637" y="3845"/>
                  </a:lnTo>
                  <a:lnTo>
                    <a:pt x="2588" y="3876"/>
                  </a:lnTo>
                  <a:lnTo>
                    <a:pt x="2564" y="3892"/>
                  </a:lnTo>
                  <a:lnTo>
                    <a:pt x="2540" y="3906"/>
                  </a:lnTo>
                  <a:lnTo>
                    <a:pt x="2514" y="3921"/>
                  </a:lnTo>
                  <a:lnTo>
                    <a:pt x="2489" y="3935"/>
                  </a:lnTo>
                  <a:lnTo>
                    <a:pt x="2464" y="3950"/>
                  </a:lnTo>
                  <a:lnTo>
                    <a:pt x="2439" y="3963"/>
                  </a:lnTo>
                  <a:lnTo>
                    <a:pt x="2386" y="3988"/>
                  </a:lnTo>
                  <a:lnTo>
                    <a:pt x="2361" y="4000"/>
                  </a:lnTo>
                  <a:lnTo>
                    <a:pt x="2333" y="4012"/>
                  </a:lnTo>
                  <a:lnTo>
                    <a:pt x="2280" y="4034"/>
                  </a:lnTo>
                  <a:lnTo>
                    <a:pt x="2253" y="4044"/>
                  </a:lnTo>
                  <a:lnTo>
                    <a:pt x="2226" y="4054"/>
                  </a:lnTo>
                  <a:lnTo>
                    <a:pt x="2199" y="4064"/>
                  </a:lnTo>
                  <a:lnTo>
                    <a:pt x="2171" y="4073"/>
                  </a:lnTo>
                  <a:lnTo>
                    <a:pt x="2115" y="4090"/>
                  </a:lnTo>
                  <a:lnTo>
                    <a:pt x="2087" y="4097"/>
                  </a:lnTo>
                  <a:lnTo>
                    <a:pt x="2058" y="4106"/>
                  </a:lnTo>
                  <a:lnTo>
                    <a:pt x="2030" y="4112"/>
                  </a:lnTo>
                  <a:lnTo>
                    <a:pt x="2001" y="4119"/>
                  </a:lnTo>
                  <a:lnTo>
                    <a:pt x="1943" y="4131"/>
                  </a:lnTo>
                  <a:lnTo>
                    <a:pt x="1884" y="4140"/>
                  </a:lnTo>
                  <a:lnTo>
                    <a:pt x="1824" y="4149"/>
                  </a:lnTo>
                  <a:lnTo>
                    <a:pt x="1766" y="4155"/>
                  </a:lnTo>
                  <a:lnTo>
                    <a:pt x="1704" y="4160"/>
                  </a:lnTo>
                  <a:lnTo>
                    <a:pt x="1674" y="4162"/>
                  </a:lnTo>
                  <a:lnTo>
                    <a:pt x="1643" y="4163"/>
                  </a:lnTo>
                  <a:lnTo>
                    <a:pt x="1582" y="4163"/>
                  </a:lnTo>
                  <a:close/>
                </a:path>
              </a:pathLst>
            </a:custGeom>
            <a:grpFill/>
            <a:ln w="6350">
              <a:noFill/>
              <a:round/>
              <a:headEnd/>
              <a:tailEnd/>
            </a:ln>
          </p:spPr>
          <p:txBody>
            <a:bodyPr vert="horz" wrap="square" lIns="91440" tIns="45720" rIns="91440" bIns="45720" numCol="1" anchor="t" anchorCtr="0" compatLnSpc="1">
              <a:prstTxWarp prst="textNoShape">
                <a:avLst/>
              </a:prstTxWarp>
            </a:bodyPr>
            <a:lstStyle/>
            <a:p>
              <a:endParaRPr lang="fi-FI"/>
            </a:p>
          </p:txBody>
        </p:sp>
        <p:sp>
          <p:nvSpPr>
            <p:cNvPr id="10" name="Freeform 7"/>
            <p:cNvSpPr>
              <a:spLocks noEditPoints="1"/>
            </p:cNvSpPr>
            <p:nvPr userDrawn="1"/>
          </p:nvSpPr>
          <p:spPr bwMode="auto">
            <a:xfrm>
              <a:off x="3613150" y="3232150"/>
              <a:ext cx="5405437" cy="485775"/>
            </a:xfrm>
            <a:custGeom>
              <a:avLst/>
              <a:gdLst>
                <a:gd name="T0" fmla="*/ 13472 w 13623"/>
                <a:gd name="T1" fmla="*/ 815 h 1226"/>
                <a:gd name="T2" fmla="*/ 13021 w 13623"/>
                <a:gd name="T3" fmla="*/ 303 h 1226"/>
                <a:gd name="T4" fmla="*/ 12990 w 13623"/>
                <a:gd name="T5" fmla="*/ 261 h 1226"/>
                <a:gd name="T6" fmla="*/ 13616 w 13623"/>
                <a:gd name="T7" fmla="*/ 682 h 1226"/>
                <a:gd name="T8" fmla="*/ 12888 w 13623"/>
                <a:gd name="T9" fmla="*/ 907 h 1226"/>
                <a:gd name="T10" fmla="*/ 230 w 13623"/>
                <a:gd name="T11" fmla="*/ 1058 h 1226"/>
                <a:gd name="T12" fmla="*/ 144 w 13623"/>
                <a:gd name="T13" fmla="*/ 1089 h 1226"/>
                <a:gd name="T14" fmla="*/ 669 w 13623"/>
                <a:gd name="T15" fmla="*/ 372 h 1226"/>
                <a:gd name="T16" fmla="*/ 855 w 13623"/>
                <a:gd name="T17" fmla="*/ 965 h 1226"/>
                <a:gd name="T18" fmla="*/ 436 w 13623"/>
                <a:gd name="T19" fmla="*/ 278 h 1226"/>
                <a:gd name="T20" fmla="*/ 1379 w 13623"/>
                <a:gd name="T21" fmla="*/ 343 h 1226"/>
                <a:gd name="T22" fmla="*/ 1597 w 13623"/>
                <a:gd name="T23" fmla="*/ 974 h 1226"/>
                <a:gd name="T24" fmla="*/ 2685 w 13623"/>
                <a:gd name="T25" fmla="*/ 1006 h 1226"/>
                <a:gd name="T26" fmla="*/ 1853 w 13623"/>
                <a:gd name="T27" fmla="*/ 1011 h 1226"/>
                <a:gd name="T28" fmla="*/ 2183 w 13623"/>
                <a:gd name="T29" fmla="*/ 28 h 1226"/>
                <a:gd name="T30" fmla="*/ 2380 w 13623"/>
                <a:gd name="T31" fmla="*/ 4 h 1226"/>
                <a:gd name="T32" fmla="*/ 2827 w 13623"/>
                <a:gd name="T33" fmla="*/ 935 h 1226"/>
                <a:gd name="T34" fmla="*/ 3124 w 13623"/>
                <a:gd name="T35" fmla="*/ 682 h 1226"/>
                <a:gd name="T36" fmla="*/ 2863 w 13623"/>
                <a:gd name="T37" fmla="*/ 246 h 1226"/>
                <a:gd name="T38" fmla="*/ 3018 w 13623"/>
                <a:gd name="T39" fmla="*/ 255 h 1226"/>
                <a:gd name="T40" fmla="*/ 3180 w 13623"/>
                <a:gd name="T41" fmla="*/ 586 h 1226"/>
                <a:gd name="T42" fmla="*/ 2868 w 13623"/>
                <a:gd name="T43" fmla="*/ 1022 h 1226"/>
                <a:gd name="T44" fmla="*/ 3993 w 13623"/>
                <a:gd name="T45" fmla="*/ 278 h 1226"/>
                <a:gd name="T46" fmla="*/ 3660 w 13623"/>
                <a:gd name="T47" fmla="*/ 1006 h 1226"/>
                <a:gd name="T48" fmla="*/ 3496 w 13623"/>
                <a:gd name="T49" fmla="*/ 229 h 1226"/>
                <a:gd name="T50" fmla="*/ 4541 w 13623"/>
                <a:gd name="T51" fmla="*/ 621 h 1226"/>
                <a:gd name="T52" fmla="*/ 4678 w 13623"/>
                <a:gd name="T53" fmla="*/ 975 h 1226"/>
                <a:gd name="T54" fmla="*/ 5068 w 13623"/>
                <a:gd name="T55" fmla="*/ 229 h 1226"/>
                <a:gd name="T56" fmla="*/ 5532 w 13623"/>
                <a:gd name="T57" fmla="*/ 813 h 1226"/>
                <a:gd name="T58" fmla="*/ 4957 w 13623"/>
                <a:gd name="T59" fmla="*/ 262 h 1226"/>
                <a:gd name="T60" fmla="*/ 6431 w 13623"/>
                <a:gd name="T61" fmla="*/ 1006 h 1226"/>
                <a:gd name="T62" fmla="*/ 5600 w 13623"/>
                <a:gd name="T63" fmla="*/ 1011 h 1226"/>
                <a:gd name="T64" fmla="*/ 5929 w 13623"/>
                <a:gd name="T65" fmla="*/ 28 h 1226"/>
                <a:gd name="T66" fmla="*/ 6126 w 13623"/>
                <a:gd name="T67" fmla="*/ 4 h 1226"/>
                <a:gd name="T68" fmla="*/ 6570 w 13623"/>
                <a:gd name="T69" fmla="*/ 964 h 1226"/>
                <a:gd name="T70" fmla="*/ 7206 w 13623"/>
                <a:gd name="T71" fmla="*/ 297 h 1226"/>
                <a:gd name="T72" fmla="*/ 7132 w 13623"/>
                <a:gd name="T73" fmla="*/ 961 h 1226"/>
                <a:gd name="T74" fmla="*/ 7961 w 13623"/>
                <a:gd name="T75" fmla="*/ 372 h 1226"/>
                <a:gd name="T76" fmla="*/ 8147 w 13623"/>
                <a:gd name="T77" fmla="*/ 965 h 1226"/>
                <a:gd name="T78" fmla="*/ 7728 w 13623"/>
                <a:gd name="T79" fmla="*/ 278 h 1226"/>
                <a:gd name="T80" fmla="*/ 9042 w 13623"/>
                <a:gd name="T81" fmla="*/ 875 h 1226"/>
                <a:gd name="T82" fmla="*/ 8557 w 13623"/>
                <a:gd name="T83" fmla="*/ 277 h 1226"/>
                <a:gd name="T84" fmla="*/ 9387 w 13623"/>
                <a:gd name="T85" fmla="*/ 959 h 1226"/>
                <a:gd name="T86" fmla="*/ 9237 w 13623"/>
                <a:gd name="T87" fmla="*/ 266 h 1226"/>
                <a:gd name="T88" fmla="*/ 9915 w 13623"/>
                <a:gd name="T89" fmla="*/ 211 h 1226"/>
                <a:gd name="T90" fmla="*/ 10274 w 13623"/>
                <a:gd name="T91" fmla="*/ 885 h 1226"/>
                <a:gd name="T92" fmla="*/ 9546 w 13623"/>
                <a:gd name="T93" fmla="*/ 693 h 1226"/>
                <a:gd name="T94" fmla="*/ 10183 w 13623"/>
                <a:gd name="T95" fmla="*/ 887 h 1226"/>
                <a:gd name="T96" fmla="*/ 9823 w 13623"/>
                <a:gd name="T97" fmla="*/ 277 h 1226"/>
                <a:gd name="T98" fmla="*/ 11042 w 13623"/>
                <a:gd name="T99" fmla="*/ 321 h 1226"/>
                <a:gd name="T100" fmla="*/ 10866 w 13623"/>
                <a:gd name="T101" fmla="*/ 582 h 1226"/>
                <a:gd name="T102" fmla="*/ 10647 w 13623"/>
                <a:gd name="T103" fmla="*/ 490 h 1226"/>
                <a:gd name="T104" fmla="*/ 10539 w 13623"/>
                <a:gd name="T105" fmla="*/ 330 h 1226"/>
                <a:gd name="T106" fmla="*/ 11333 w 13623"/>
                <a:gd name="T107" fmla="*/ 854 h 1226"/>
                <a:gd name="T108" fmla="*/ 11222 w 13623"/>
                <a:gd name="T109" fmla="*/ 301 h 1226"/>
                <a:gd name="T110" fmla="*/ 11865 w 13623"/>
                <a:gd name="T111" fmla="*/ 941 h 1226"/>
                <a:gd name="T112" fmla="*/ 11547 w 13623"/>
                <a:gd name="T113" fmla="*/ 560 h 1226"/>
                <a:gd name="T114" fmla="*/ 11936 w 13623"/>
                <a:gd name="T115" fmla="*/ 235 h 1226"/>
                <a:gd name="T116" fmla="*/ 11612 w 13623"/>
                <a:gd name="T117" fmla="*/ 375 h 1226"/>
                <a:gd name="T118" fmla="*/ 12032 w 13623"/>
                <a:gd name="T119" fmla="*/ 808 h 1226"/>
                <a:gd name="T120" fmla="*/ 12733 w 13623"/>
                <a:gd name="T121" fmla="*/ 225 h 1226"/>
                <a:gd name="T122" fmla="*/ 12522 w 13623"/>
                <a:gd name="T123" fmla="*/ 973 h 1226"/>
                <a:gd name="T124" fmla="*/ 12096 w 13623"/>
                <a:gd name="T125" fmla="*/ 408 h 1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3623" h="1226">
                  <a:moveTo>
                    <a:pt x="12901" y="589"/>
                  </a:moveTo>
                  <a:lnTo>
                    <a:pt x="12902" y="623"/>
                  </a:lnTo>
                  <a:lnTo>
                    <a:pt x="12907" y="658"/>
                  </a:lnTo>
                  <a:lnTo>
                    <a:pt x="12913" y="695"/>
                  </a:lnTo>
                  <a:lnTo>
                    <a:pt x="12922" y="734"/>
                  </a:lnTo>
                  <a:lnTo>
                    <a:pt x="12934" y="771"/>
                  </a:lnTo>
                  <a:lnTo>
                    <a:pt x="12950" y="806"/>
                  </a:lnTo>
                  <a:lnTo>
                    <a:pt x="12968" y="838"/>
                  </a:lnTo>
                  <a:lnTo>
                    <a:pt x="12988" y="867"/>
                  </a:lnTo>
                  <a:lnTo>
                    <a:pt x="13010" y="893"/>
                  </a:lnTo>
                  <a:lnTo>
                    <a:pt x="13035" y="916"/>
                  </a:lnTo>
                  <a:lnTo>
                    <a:pt x="13060" y="934"/>
                  </a:lnTo>
                  <a:lnTo>
                    <a:pt x="13088" y="950"/>
                  </a:lnTo>
                  <a:lnTo>
                    <a:pt x="13118" y="962"/>
                  </a:lnTo>
                  <a:lnTo>
                    <a:pt x="13149" y="970"/>
                  </a:lnTo>
                  <a:lnTo>
                    <a:pt x="13182" y="975"/>
                  </a:lnTo>
                  <a:lnTo>
                    <a:pt x="13218" y="977"/>
                  </a:lnTo>
                  <a:lnTo>
                    <a:pt x="13260" y="975"/>
                  </a:lnTo>
                  <a:lnTo>
                    <a:pt x="13298" y="968"/>
                  </a:lnTo>
                  <a:lnTo>
                    <a:pt x="13335" y="955"/>
                  </a:lnTo>
                  <a:lnTo>
                    <a:pt x="13370" y="938"/>
                  </a:lnTo>
                  <a:lnTo>
                    <a:pt x="13387" y="927"/>
                  </a:lnTo>
                  <a:lnTo>
                    <a:pt x="13401" y="915"/>
                  </a:lnTo>
                  <a:lnTo>
                    <a:pt x="13429" y="887"/>
                  </a:lnTo>
                  <a:lnTo>
                    <a:pt x="13453" y="855"/>
                  </a:lnTo>
                  <a:lnTo>
                    <a:pt x="13472" y="815"/>
                  </a:lnTo>
                  <a:lnTo>
                    <a:pt x="13488" y="773"/>
                  </a:lnTo>
                  <a:lnTo>
                    <a:pt x="13494" y="751"/>
                  </a:lnTo>
                  <a:lnTo>
                    <a:pt x="13498" y="728"/>
                  </a:lnTo>
                  <a:lnTo>
                    <a:pt x="13504" y="681"/>
                  </a:lnTo>
                  <a:lnTo>
                    <a:pt x="13507" y="631"/>
                  </a:lnTo>
                  <a:lnTo>
                    <a:pt x="13504" y="576"/>
                  </a:lnTo>
                  <a:lnTo>
                    <a:pt x="13501" y="549"/>
                  </a:lnTo>
                  <a:lnTo>
                    <a:pt x="13497" y="524"/>
                  </a:lnTo>
                  <a:lnTo>
                    <a:pt x="13484" y="475"/>
                  </a:lnTo>
                  <a:lnTo>
                    <a:pt x="13467" y="428"/>
                  </a:lnTo>
                  <a:lnTo>
                    <a:pt x="13444" y="386"/>
                  </a:lnTo>
                  <a:lnTo>
                    <a:pt x="13432" y="368"/>
                  </a:lnTo>
                  <a:lnTo>
                    <a:pt x="13418" y="350"/>
                  </a:lnTo>
                  <a:lnTo>
                    <a:pt x="13388" y="321"/>
                  </a:lnTo>
                  <a:lnTo>
                    <a:pt x="13353" y="297"/>
                  </a:lnTo>
                  <a:lnTo>
                    <a:pt x="13316" y="279"/>
                  </a:lnTo>
                  <a:lnTo>
                    <a:pt x="13276" y="266"/>
                  </a:lnTo>
                  <a:lnTo>
                    <a:pt x="13255" y="262"/>
                  </a:lnTo>
                  <a:lnTo>
                    <a:pt x="13234" y="259"/>
                  </a:lnTo>
                  <a:lnTo>
                    <a:pt x="13190" y="256"/>
                  </a:lnTo>
                  <a:lnTo>
                    <a:pt x="13158" y="258"/>
                  </a:lnTo>
                  <a:lnTo>
                    <a:pt x="13126" y="261"/>
                  </a:lnTo>
                  <a:lnTo>
                    <a:pt x="13098" y="268"/>
                  </a:lnTo>
                  <a:lnTo>
                    <a:pt x="13070" y="277"/>
                  </a:lnTo>
                  <a:lnTo>
                    <a:pt x="13045" y="289"/>
                  </a:lnTo>
                  <a:lnTo>
                    <a:pt x="13021" y="303"/>
                  </a:lnTo>
                  <a:lnTo>
                    <a:pt x="12998" y="321"/>
                  </a:lnTo>
                  <a:lnTo>
                    <a:pt x="12979" y="340"/>
                  </a:lnTo>
                  <a:lnTo>
                    <a:pt x="12960" y="363"/>
                  </a:lnTo>
                  <a:lnTo>
                    <a:pt x="12944" y="387"/>
                  </a:lnTo>
                  <a:lnTo>
                    <a:pt x="12931" y="415"/>
                  </a:lnTo>
                  <a:lnTo>
                    <a:pt x="12920" y="445"/>
                  </a:lnTo>
                  <a:lnTo>
                    <a:pt x="12912" y="477"/>
                  </a:lnTo>
                  <a:lnTo>
                    <a:pt x="12906" y="512"/>
                  </a:lnTo>
                  <a:lnTo>
                    <a:pt x="12902" y="549"/>
                  </a:lnTo>
                  <a:lnTo>
                    <a:pt x="12901" y="589"/>
                  </a:lnTo>
                  <a:close/>
                  <a:moveTo>
                    <a:pt x="12786" y="626"/>
                  </a:moveTo>
                  <a:lnTo>
                    <a:pt x="12787" y="585"/>
                  </a:lnTo>
                  <a:lnTo>
                    <a:pt x="12792" y="546"/>
                  </a:lnTo>
                  <a:lnTo>
                    <a:pt x="12799" y="507"/>
                  </a:lnTo>
                  <a:lnTo>
                    <a:pt x="12810" y="470"/>
                  </a:lnTo>
                  <a:lnTo>
                    <a:pt x="12816" y="453"/>
                  </a:lnTo>
                  <a:lnTo>
                    <a:pt x="12824" y="435"/>
                  </a:lnTo>
                  <a:lnTo>
                    <a:pt x="12832" y="418"/>
                  </a:lnTo>
                  <a:lnTo>
                    <a:pt x="12842" y="402"/>
                  </a:lnTo>
                  <a:lnTo>
                    <a:pt x="12864" y="369"/>
                  </a:lnTo>
                  <a:lnTo>
                    <a:pt x="12890" y="337"/>
                  </a:lnTo>
                  <a:lnTo>
                    <a:pt x="12906" y="322"/>
                  </a:lnTo>
                  <a:lnTo>
                    <a:pt x="12921" y="308"/>
                  </a:lnTo>
                  <a:lnTo>
                    <a:pt x="12937" y="296"/>
                  </a:lnTo>
                  <a:lnTo>
                    <a:pt x="12954" y="283"/>
                  </a:lnTo>
                  <a:lnTo>
                    <a:pt x="12990" y="261"/>
                  </a:lnTo>
                  <a:lnTo>
                    <a:pt x="13009" y="252"/>
                  </a:lnTo>
                  <a:lnTo>
                    <a:pt x="13029" y="243"/>
                  </a:lnTo>
                  <a:lnTo>
                    <a:pt x="13050" y="235"/>
                  </a:lnTo>
                  <a:lnTo>
                    <a:pt x="13070" y="228"/>
                  </a:lnTo>
                  <a:lnTo>
                    <a:pt x="13114" y="218"/>
                  </a:lnTo>
                  <a:lnTo>
                    <a:pt x="13161" y="211"/>
                  </a:lnTo>
                  <a:lnTo>
                    <a:pt x="13212" y="210"/>
                  </a:lnTo>
                  <a:lnTo>
                    <a:pt x="13257" y="211"/>
                  </a:lnTo>
                  <a:lnTo>
                    <a:pt x="13300" y="216"/>
                  </a:lnTo>
                  <a:lnTo>
                    <a:pt x="13342" y="224"/>
                  </a:lnTo>
                  <a:lnTo>
                    <a:pt x="13381" y="235"/>
                  </a:lnTo>
                  <a:lnTo>
                    <a:pt x="13417" y="249"/>
                  </a:lnTo>
                  <a:lnTo>
                    <a:pt x="13435" y="258"/>
                  </a:lnTo>
                  <a:lnTo>
                    <a:pt x="13452" y="267"/>
                  </a:lnTo>
                  <a:lnTo>
                    <a:pt x="13483" y="288"/>
                  </a:lnTo>
                  <a:lnTo>
                    <a:pt x="13512" y="312"/>
                  </a:lnTo>
                  <a:lnTo>
                    <a:pt x="13538" y="339"/>
                  </a:lnTo>
                  <a:lnTo>
                    <a:pt x="13561" y="368"/>
                  </a:lnTo>
                  <a:lnTo>
                    <a:pt x="13580" y="399"/>
                  </a:lnTo>
                  <a:lnTo>
                    <a:pt x="13596" y="433"/>
                  </a:lnTo>
                  <a:lnTo>
                    <a:pt x="13608" y="470"/>
                  </a:lnTo>
                  <a:lnTo>
                    <a:pt x="13616" y="508"/>
                  </a:lnTo>
                  <a:lnTo>
                    <a:pt x="13622" y="549"/>
                  </a:lnTo>
                  <a:lnTo>
                    <a:pt x="13623" y="592"/>
                  </a:lnTo>
                  <a:lnTo>
                    <a:pt x="13620" y="653"/>
                  </a:lnTo>
                  <a:lnTo>
                    <a:pt x="13616" y="682"/>
                  </a:lnTo>
                  <a:lnTo>
                    <a:pt x="13610" y="711"/>
                  </a:lnTo>
                  <a:lnTo>
                    <a:pt x="13593" y="765"/>
                  </a:lnTo>
                  <a:lnTo>
                    <a:pt x="13581" y="791"/>
                  </a:lnTo>
                  <a:lnTo>
                    <a:pt x="13569" y="817"/>
                  </a:lnTo>
                  <a:lnTo>
                    <a:pt x="13538" y="863"/>
                  </a:lnTo>
                  <a:lnTo>
                    <a:pt x="13521" y="885"/>
                  </a:lnTo>
                  <a:lnTo>
                    <a:pt x="13502" y="905"/>
                  </a:lnTo>
                  <a:lnTo>
                    <a:pt x="13482" y="923"/>
                  </a:lnTo>
                  <a:lnTo>
                    <a:pt x="13460" y="941"/>
                  </a:lnTo>
                  <a:lnTo>
                    <a:pt x="13436" y="957"/>
                  </a:lnTo>
                  <a:lnTo>
                    <a:pt x="13412" y="971"/>
                  </a:lnTo>
                  <a:lnTo>
                    <a:pt x="13386" y="985"/>
                  </a:lnTo>
                  <a:lnTo>
                    <a:pt x="13359" y="995"/>
                  </a:lnTo>
                  <a:lnTo>
                    <a:pt x="13332" y="1005"/>
                  </a:lnTo>
                  <a:lnTo>
                    <a:pt x="13304" y="1013"/>
                  </a:lnTo>
                  <a:lnTo>
                    <a:pt x="13274" y="1019"/>
                  </a:lnTo>
                  <a:lnTo>
                    <a:pt x="13244" y="1023"/>
                  </a:lnTo>
                  <a:lnTo>
                    <a:pt x="13183" y="1027"/>
                  </a:lnTo>
                  <a:lnTo>
                    <a:pt x="13138" y="1025"/>
                  </a:lnTo>
                  <a:lnTo>
                    <a:pt x="13096" y="1019"/>
                  </a:lnTo>
                  <a:lnTo>
                    <a:pt x="13056" y="1010"/>
                  </a:lnTo>
                  <a:lnTo>
                    <a:pt x="13016" y="997"/>
                  </a:lnTo>
                  <a:lnTo>
                    <a:pt x="12980" y="980"/>
                  </a:lnTo>
                  <a:lnTo>
                    <a:pt x="12946" y="959"/>
                  </a:lnTo>
                  <a:lnTo>
                    <a:pt x="12915" y="935"/>
                  </a:lnTo>
                  <a:lnTo>
                    <a:pt x="12888" y="907"/>
                  </a:lnTo>
                  <a:lnTo>
                    <a:pt x="12862" y="875"/>
                  </a:lnTo>
                  <a:lnTo>
                    <a:pt x="12841" y="843"/>
                  </a:lnTo>
                  <a:lnTo>
                    <a:pt x="12824" y="807"/>
                  </a:lnTo>
                  <a:lnTo>
                    <a:pt x="12810" y="769"/>
                  </a:lnTo>
                  <a:lnTo>
                    <a:pt x="12799" y="730"/>
                  </a:lnTo>
                  <a:lnTo>
                    <a:pt x="12792" y="693"/>
                  </a:lnTo>
                  <a:lnTo>
                    <a:pt x="12787" y="658"/>
                  </a:lnTo>
                  <a:lnTo>
                    <a:pt x="12786" y="626"/>
                  </a:lnTo>
                  <a:close/>
                  <a:moveTo>
                    <a:pt x="365" y="229"/>
                  </a:moveTo>
                  <a:lnTo>
                    <a:pt x="365" y="256"/>
                  </a:lnTo>
                  <a:lnTo>
                    <a:pt x="327" y="261"/>
                  </a:lnTo>
                  <a:lnTo>
                    <a:pt x="302" y="264"/>
                  </a:lnTo>
                  <a:lnTo>
                    <a:pt x="292" y="265"/>
                  </a:lnTo>
                  <a:lnTo>
                    <a:pt x="284" y="267"/>
                  </a:lnTo>
                  <a:lnTo>
                    <a:pt x="272" y="272"/>
                  </a:lnTo>
                  <a:lnTo>
                    <a:pt x="263" y="282"/>
                  </a:lnTo>
                  <a:lnTo>
                    <a:pt x="258" y="301"/>
                  </a:lnTo>
                  <a:lnTo>
                    <a:pt x="257" y="327"/>
                  </a:lnTo>
                  <a:lnTo>
                    <a:pt x="256" y="362"/>
                  </a:lnTo>
                  <a:lnTo>
                    <a:pt x="255" y="490"/>
                  </a:lnTo>
                  <a:lnTo>
                    <a:pt x="255" y="887"/>
                  </a:lnTo>
                  <a:lnTo>
                    <a:pt x="254" y="928"/>
                  </a:lnTo>
                  <a:lnTo>
                    <a:pt x="251" y="967"/>
                  </a:lnTo>
                  <a:lnTo>
                    <a:pt x="246" y="1000"/>
                  </a:lnTo>
                  <a:lnTo>
                    <a:pt x="239" y="1030"/>
                  </a:lnTo>
                  <a:lnTo>
                    <a:pt x="230" y="1058"/>
                  </a:lnTo>
                  <a:lnTo>
                    <a:pt x="218" y="1083"/>
                  </a:lnTo>
                  <a:lnTo>
                    <a:pt x="203" y="1108"/>
                  </a:lnTo>
                  <a:lnTo>
                    <a:pt x="185" y="1133"/>
                  </a:lnTo>
                  <a:lnTo>
                    <a:pt x="166" y="1155"/>
                  </a:lnTo>
                  <a:lnTo>
                    <a:pt x="146" y="1174"/>
                  </a:lnTo>
                  <a:lnTo>
                    <a:pt x="125" y="1190"/>
                  </a:lnTo>
                  <a:lnTo>
                    <a:pt x="105" y="1203"/>
                  </a:lnTo>
                  <a:lnTo>
                    <a:pt x="84" y="1214"/>
                  </a:lnTo>
                  <a:lnTo>
                    <a:pt x="64" y="1221"/>
                  </a:lnTo>
                  <a:lnTo>
                    <a:pt x="44" y="1225"/>
                  </a:lnTo>
                  <a:lnTo>
                    <a:pt x="23" y="1226"/>
                  </a:lnTo>
                  <a:lnTo>
                    <a:pt x="0" y="1223"/>
                  </a:lnTo>
                  <a:lnTo>
                    <a:pt x="2" y="1179"/>
                  </a:lnTo>
                  <a:lnTo>
                    <a:pt x="0" y="1138"/>
                  </a:lnTo>
                  <a:lnTo>
                    <a:pt x="11" y="1131"/>
                  </a:lnTo>
                  <a:lnTo>
                    <a:pt x="26" y="1141"/>
                  </a:lnTo>
                  <a:lnTo>
                    <a:pt x="40" y="1147"/>
                  </a:lnTo>
                  <a:lnTo>
                    <a:pt x="54" y="1150"/>
                  </a:lnTo>
                  <a:lnTo>
                    <a:pt x="70" y="1153"/>
                  </a:lnTo>
                  <a:lnTo>
                    <a:pt x="95" y="1149"/>
                  </a:lnTo>
                  <a:lnTo>
                    <a:pt x="114" y="1142"/>
                  </a:lnTo>
                  <a:lnTo>
                    <a:pt x="123" y="1136"/>
                  </a:lnTo>
                  <a:lnTo>
                    <a:pt x="129" y="1130"/>
                  </a:lnTo>
                  <a:lnTo>
                    <a:pt x="140" y="1114"/>
                  </a:lnTo>
                  <a:lnTo>
                    <a:pt x="142" y="1103"/>
                  </a:lnTo>
                  <a:lnTo>
                    <a:pt x="144" y="1089"/>
                  </a:lnTo>
                  <a:lnTo>
                    <a:pt x="148" y="1051"/>
                  </a:lnTo>
                  <a:lnTo>
                    <a:pt x="149" y="970"/>
                  </a:lnTo>
                  <a:lnTo>
                    <a:pt x="149" y="490"/>
                  </a:lnTo>
                  <a:lnTo>
                    <a:pt x="148" y="382"/>
                  </a:lnTo>
                  <a:lnTo>
                    <a:pt x="148" y="330"/>
                  </a:lnTo>
                  <a:lnTo>
                    <a:pt x="146" y="301"/>
                  </a:lnTo>
                  <a:lnTo>
                    <a:pt x="142" y="285"/>
                  </a:lnTo>
                  <a:lnTo>
                    <a:pt x="137" y="277"/>
                  </a:lnTo>
                  <a:lnTo>
                    <a:pt x="130" y="271"/>
                  </a:lnTo>
                  <a:lnTo>
                    <a:pt x="117" y="266"/>
                  </a:lnTo>
                  <a:lnTo>
                    <a:pt x="92" y="262"/>
                  </a:lnTo>
                  <a:lnTo>
                    <a:pt x="44" y="260"/>
                  </a:lnTo>
                  <a:lnTo>
                    <a:pt x="40" y="229"/>
                  </a:lnTo>
                  <a:lnTo>
                    <a:pt x="202" y="229"/>
                  </a:lnTo>
                  <a:lnTo>
                    <a:pt x="362" y="225"/>
                  </a:lnTo>
                  <a:lnTo>
                    <a:pt x="365" y="229"/>
                  </a:lnTo>
                  <a:close/>
                  <a:moveTo>
                    <a:pt x="399" y="277"/>
                  </a:moveTo>
                  <a:lnTo>
                    <a:pt x="394" y="272"/>
                  </a:lnTo>
                  <a:lnTo>
                    <a:pt x="394" y="248"/>
                  </a:lnTo>
                  <a:lnTo>
                    <a:pt x="399" y="243"/>
                  </a:lnTo>
                  <a:lnTo>
                    <a:pt x="556" y="218"/>
                  </a:lnTo>
                  <a:lnTo>
                    <a:pt x="573" y="231"/>
                  </a:lnTo>
                  <a:lnTo>
                    <a:pt x="588" y="247"/>
                  </a:lnTo>
                  <a:lnTo>
                    <a:pt x="608" y="272"/>
                  </a:lnTo>
                  <a:lnTo>
                    <a:pt x="634" y="313"/>
                  </a:lnTo>
                  <a:lnTo>
                    <a:pt x="669" y="372"/>
                  </a:lnTo>
                  <a:lnTo>
                    <a:pt x="712" y="448"/>
                  </a:lnTo>
                  <a:lnTo>
                    <a:pt x="759" y="535"/>
                  </a:lnTo>
                  <a:lnTo>
                    <a:pt x="803" y="621"/>
                  </a:lnTo>
                  <a:lnTo>
                    <a:pt x="860" y="532"/>
                  </a:lnTo>
                  <a:lnTo>
                    <a:pt x="923" y="426"/>
                  </a:lnTo>
                  <a:lnTo>
                    <a:pt x="1041" y="225"/>
                  </a:lnTo>
                  <a:lnTo>
                    <a:pt x="1083" y="228"/>
                  </a:lnTo>
                  <a:lnTo>
                    <a:pt x="1121" y="225"/>
                  </a:lnTo>
                  <a:lnTo>
                    <a:pt x="1126" y="240"/>
                  </a:lnTo>
                  <a:lnTo>
                    <a:pt x="1110" y="258"/>
                  </a:lnTo>
                  <a:lnTo>
                    <a:pt x="1090" y="283"/>
                  </a:lnTo>
                  <a:lnTo>
                    <a:pt x="1040" y="350"/>
                  </a:lnTo>
                  <a:lnTo>
                    <a:pt x="989" y="421"/>
                  </a:lnTo>
                  <a:lnTo>
                    <a:pt x="953" y="475"/>
                  </a:lnTo>
                  <a:lnTo>
                    <a:pt x="884" y="589"/>
                  </a:lnTo>
                  <a:lnTo>
                    <a:pt x="851" y="643"/>
                  </a:lnTo>
                  <a:lnTo>
                    <a:pt x="838" y="670"/>
                  </a:lnTo>
                  <a:lnTo>
                    <a:pt x="836" y="686"/>
                  </a:lnTo>
                  <a:lnTo>
                    <a:pt x="834" y="704"/>
                  </a:lnTo>
                  <a:lnTo>
                    <a:pt x="834" y="784"/>
                  </a:lnTo>
                  <a:lnTo>
                    <a:pt x="834" y="868"/>
                  </a:lnTo>
                  <a:lnTo>
                    <a:pt x="836" y="909"/>
                  </a:lnTo>
                  <a:lnTo>
                    <a:pt x="838" y="935"/>
                  </a:lnTo>
                  <a:lnTo>
                    <a:pt x="842" y="951"/>
                  </a:lnTo>
                  <a:lnTo>
                    <a:pt x="846" y="959"/>
                  </a:lnTo>
                  <a:lnTo>
                    <a:pt x="855" y="965"/>
                  </a:lnTo>
                  <a:lnTo>
                    <a:pt x="867" y="969"/>
                  </a:lnTo>
                  <a:lnTo>
                    <a:pt x="892" y="973"/>
                  </a:lnTo>
                  <a:lnTo>
                    <a:pt x="940" y="975"/>
                  </a:lnTo>
                  <a:lnTo>
                    <a:pt x="945" y="1006"/>
                  </a:lnTo>
                  <a:lnTo>
                    <a:pt x="843" y="1007"/>
                  </a:lnTo>
                  <a:lnTo>
                    <a:pt x="782" y="1006"/>
                  </a:lnTo>
                  <a:lnTo>
                    <a:pt x="623" y="1011"/>
                  </a:lnTo>
                  <a:lnTo>
                    <a:pt x="618" y="979"/>
                  </a:lnTo>
                  <a:lnTo>
                    <a:pt x="692" y="970"/>
                  </a:lnTo>
                  <a:lnTo>
                    <a:pt x="706" y="967"/>
                  </a:lnTo>
                  <a:lnTo>
                    <a:pt x="714" y="962"/>
                  </a:lnTo>
                  <a:lnTo>
                    <a:pt x="719" y="953"/>
                  </a:lnTo>
                  <a:lnTo>
                    <a:pt x="724" y="941"/>
                  </a:lnTo>
                  <a:lnTo>
                    <a:pt x="726" y="917"/>
                  </a:lnTo>
                  <a:lnTo>
                    <a:pt x="728" y="879"/>
                  </a:lnTo>
                  <a:lnTo>
                    <a:pt x="729" y="784"/>
                  </a:lnTo>
                  <a:lnTo>
                    <a:pt x="729" y="679"/>
                  </a:lnTo>
                  <a:lnTo>
                    <a:pt x="702" y="628"/>
                  </a:lnTo>
                  <a:lnTo>
                    <a:pt x="647" y="536"/>
                  </a:lnTo>
                  <a:lnTo>
                    <a:pt x="598" y="457"/>
                  </a:lnTo>
                  <a:lnTo>
                    <a:pt x="540" y="369"/>
                  </a:lnTo>
                  <a:lnTo>
                    <a:pt x="509" y="327"/>
                  </a:lnTo>
                  <a:lnTo>
                    <a:pt x="485" y="301"/>
                  </a:lnTo>
                  <a:lnTo>
                    <a:pt x="468" y="286"/>
                  </a:lnTo>
                  <a:lnTo>
                    <a:pt x="455" y="280"/>
                  </a:lnTo>
                  <a:lnTo>
                    <a:pt x="436" y="278"/>
                  </a:lnTo>
                  <a:lnTo>
                    <a:pt x="399" y="277"/>
                  </a:lnTo>
                  <a:close/>
                  <a:moveTo>
                    <a:pt x="1528" y="1017"/>
                  </a:moveTo>
                  <a:lnTo>
                    <a:pt x="1458" y="831"/>
                  </a:lnTo>
                  <a:lnTo>
                    <a:pt x="1270" y="366"/>
                  </a:lnTo>
                  <a:lnTo>
                    <a:pt x="1243" y="303"/>
                  </a:lnTo>
                  <a:lnTo>
                    <a:pt x="1230" y="274"/>
                  </a:lnTo>
                  <a:lnTo>
                    <a:pt x="1222" y="270"/>
                  </a:lnTo>
                  <a:lnTo>
                    <a:pt x="1209" y="266"/>
                  </a:lnTo>
                  <a:lnTo>
                    <a:pt x="1189" y="262"/>
                  </a:lnTo>
                  <a:lnTo>
                    <a:pt x="1163" y="260"/>
                  </a:lnTo>
                  <a:lnTo>
                    <a:pt x="1158" y="255"/>
                  </a:lnTo>
                  <a:lnTo>
                    <a:pt x="1158" y="230"/>
                  </a:lnTo>
                  <a:lnTo>
                    <a:pt x="1163" y="225"/>
                  </a:lnTo>
                  <a:lnTo>
                    <a:pt x="1241" y="228"/>
                  </a:lnTo>
                  <a:lnTo>
                    <a:pt x="1307" y="229"/>
                  </a:lnTo>
                  <a:lnTo>
                    <a:pt x="1372" y="228"/>
                  </a:lnTo>
                  <a:lnTo>
                    <a:pt x="1453" y="225"/>
                  </a:lnTo>
                  <a:lnTo>
                    <a:pt x="1458" y="260"/>
                  </a:lnTo>
                  <a:lnTo>
                    <a:pt x="1401" y="265"/>
                  </a:lnTo>
                  <a:lnTo>
                    <a:pt x="1374" y="268"/>
                  </a:lnTo>
                  <a:lnTo>
                    <a:pt x="1368" y="271"/>
                  </a:lnTo>
                  <a:lnTo>
                    <a:pt x="1365" y="274"/>
                  </a:lnTo>
                  <a:lnTo>
                    <a:pt x="1362" y="279"/>
                  </a:lnTo>
                  <a:lnTo>
                    <a:pt x="1361" y="284"/>
                  </a:lnTo>
                  <a:lnTo>
                    <a:pt x="1366" y="302"/>
                  </a:lnTo>
                  <a:lnTo>
                    <a:pt x="1379" y="343"/>
                  </a:lnTo>
                  <a:lnTo>
                    <a:pt x="1410" y="432"/>
                  </a:lnTo>
                  <a:lnTo>
                    <a:pt x="1583" y="868"/>
                  </a:lnTo>
                  <a:lnTo>
                    <a:pt x="1728" y="506"/>
                  </a:lnTo>
                  <a:lnTo>
                    <a:pt x="1771" y="386"/>
                  </a:lnTo>
                  <a:lnTo>
                    <a:pt x="1793" y="320"/>
                  </a:lnTo>
                  <a:lnTo>
                    <a:pt x="1800" y="288"/>
                  </a:lnTo>
                  <a:lnTo>
                    <a:pt x="1799" y="282"/>
                  </a:lnTo>
                  <a:lnTo>
                    <a:pt x="1797" y="276"/>
                  </a:lnTo>
                  <a:lnTo>
                    <a:pt x="1787" y="270"/>
                  </a:lnTo>
                  <a:lnTo>
                    <a:pt x="1759" y="265"/>
                  </a:lnTo>
                  <a:lnTo>
                    <a:pt x="1705" y="260"/>
                  </a:lnTo>
                  <a:lnTo>
                    <a:pt x="1701" y="255"/>
                  </a:lnTo>
                  <a:lnTo>
                    <a:pt x="1701" y="229"/>
                  </a:lnTo>
                  <a:lnTo>
                    <a:pt x="1705" y="225"/>
                  </a:lnTo>
                  <a:lnTo>
                    <a:pt x="1829" y="229"/>
                  </a:lnTo>
                  <a:lnTo>
                    <a:pt x="1941" y="225"/>
                  </a:lnTo>
                  <a:lnTo>
                    <a:pt x="1945" y="255"/>
                  </a:lnTo>
                  <a:lnTo>
                    <a:pt x="1909" y="262"/>
                  </a:lnTo>
                  <a:lnTo>
                    <a:pt x="1899" y="264"/>
                  </a:lnTo>
                  <a:lnTo>
                    <a:pt x="1893" y="266"/>
                  </a:lnTo>
                  <a:lnTo>
                    <a:pt x="1884" y="273"/>
                  </a:lnTo>
                  <a:lnTo>
                    <a:pt x="1878" y="284"/>
                  </a:lnTo>
                  <a:lnTo>
                    <a:pt x="1839" y="370"/>
                  </a:lnTo>
                  <a:lnTo>
                    <a:pt x="1666" y="796"/>
                  </a:lnTo>
                  <a:lnTo>
                    <a:pt x="1617" y="922"/>
                  </a:lnTo>
                  <a:lnTo>
                    <a:pt x="1597" y="974"/>
                  </a:lnTo>
                  <a:lnTo>
                    <a:pt x="1583" y="1017"/>
                  </a:lnTo>
                  <a:lnTo>
                    <a:pt x="1528" y="1017"/>
                  </a:lnTo>
                  <a:close/>
                  <a:moveTo>
                    <a:pt x="1853" y="1011"/>
                  </a:moveTo>
                  <a:lnTo>
                    <a:pt x="1848" y="1006"/>
                  </a:lnTo>
                  <a:lnTo>
                    <a:pt x="1848" y="977"/>
                  </a:lnTo>
                  <a:lnTo>
                    <a:pt x="1853" y="974"/>
                  </a:lnTo>
                  <a:lnTo>
                    <a:pt x="1887" y="971"/>
                  </a:lnTo>
                  <a:lnTo>
                    <a:pt x="1906" y="969"/>
                  </a:lnTo>
                  <a:lnTo>
                    <a:pt x="1917" y="964"/>
                  </a:lnTo>
                  <a:lnTo>
                    <a:pt x="1926" y="955"/>
                  </a:lnTo>
                  <a:lnTo>
                    <a:pt x="1939" y="932"/>
                  </a:lnTo>
                  <a:lnTo>
                    <a:pt x="1963" y="884"/>
                  </a:lnTo>
                  <a:lnTo>
                    <a:pt x="2021" y="758"/>
                  </a:lnTo>
                  <a:lnTo>
                    <a:pt x="2171" y="417"/>
                  </a:lnTo>
                  <a:lnTo>
                    <a:pt x="2256" y="217"/>
                  </a:lnTo>
                  <a:lnTo>
                    <a:pt x="2292" y="217"/>
                  </a:lnTo>
                  <a:lnTo>
                    <a:pt x="2529" y="772"/>
                  </a:lnTo>
                  <a:lnTo>
                    <a:pt x="2560" y="847"/>
                  </a:lnTo>
                  <a:lnTo>
                    <a:pt x="2592" y="915"/>
                  </a:lnTo>
                  <a:lnTo>
                    <a:pt x="2607" y="945"/>
                  </a:lnTo>
                  <a:lnTo>
                    <a:pt x="2616" y="959"/>
                  </a:lnTo>
                  <a:lnTo>
                    <a:pt x="2625" y="964"/>
                  </a:lnTo>
                  <a:lnTo>
                    <a:pt x="2634" y="969"/>
                  </a:lnTo>
                  <a:lnTo>
                    <a:pt x="2651" y="971"/>
                  </a:lnTo>
                  <a:lnTo>
                    <a:pt x="2680" y="974"/>
                  </a:lnTo>
                  <a:lnTo>
                    <a:pt x="2685" y="1006"/>
                  </a:lnTo>
                  <a:lnTo>
                    <a:pt x="2574" y="1006"/>
                  </a:lnTo>
                  <a:lnTo>
                    <a:pt x="2391" y="1011"/>
                  </a:lnTo>
                  <a:lnTo>
                    <a:pt x="2386" y="977"/>
                  </a:lnTo>
                  <a:lnTo>
                    <a:pt x="2467" y="968"/>
                  </a:lnTo>
                  <a:lnTo>
                    <a:pt x="2475" y="965"/>
                  </a:lnTo>
                  <a:lnTo>
                    <a:pt x="2479" y="961"/>
                  </a:lnTo>
                  <a:lnTo>
                    <a:pt x="2482" y="956"/>
                  </a:lnTo>
                  <a:lnTo>
                    <a:pt x="2483" y="949"/>
                  </a:lnTo>
                  <a:lnTo>
                    <a:pt x="2482" y="935"/>
                  </a:lnTo>
                  <a:lnTo>
                    <a:pt x="2476" y="917"/>
                  </a:lnTo>
                  <a:lnTo>
                    <a:pt x="2407" y="748"/>
                  </a:lnTo>
                  <a:lnTo>
                    <a:pt x="2087" y="748"/>
                  </a:lnTo>
                  <a:lnTo>
                    <a:pt x="2027" y="890"/>
                  </a:lnTo>
                  <a:lnTo>
                    <a:pt x="2015" y="923"/>
                  </a:lnTo>
                  <a:lnTo>
                    <a:pt x="2010" y="946"/>
                  </a:lnTo>
                  <a:lnTo>
                    <a:pt x="2011" y="952"/>
                  </a:lnTo>
                  <a:lnTo>
                    <a:pt x="2014" y="958"/>
                  </a:lnTo>
                  <a:lnTo>
                    <a:pt x="2026" y="967"/>
                  </a:lnTo>
                  <a:lnTo>
                    <a:pt x="2035" y="969"/>
                  </a:lnTo>
                  <a:lnTo>
                    <a:pt x="2052" y="971"/>
                  </a:lnTo>
                  <a:lnTo>
                    <a:pt x="2100" y="974"/>
                  </a:lnTo>
                  <a:lnTo>
                    <a:pt x="2106" y="977"/>
                  </a:lnTo>
                  <a:lnTo>
                    <a:pt x="2106" y="1006"/>
                  </a:lnTo>
                  <a:lnTo>
                    <a:pt x="1977" y="1006"/>
                  </a:lnTo>
                  <a:lnTo>
                    <a:pt x="1915" y="1007"/>
                  </a:lnTo>
                  <a:lnTo>
                    <a:pt x="1853" y="1011"/>
                  </a:lnTo>
                  <a:close/>
                  <a:moveTo>
                    <a:pt x="2106" y="700"/>
                  </a:moveTo>
                  <a:lnTo>
                    <a:pt x="2386" y="700"/>
                  </a:lnTo>
                  <a:lnTo>
                    <a:pt x="2247" y="367"/>
                  </a:lnTo>
                  <a:lnTo>
                    <a:pt x="2106" y="700"/>
                  </a:lnTo>
                  <a:close/>
                  <a:moveTo>
                    <a:pt x="2130" y="124"/>
                  </a:moveTo>
                  <a:lnTo>
                    <a:pt x="2118" y="123"/>
                  </a:lnTo>
                  <a:lnTo>
                    <a:pt x="2106" y="120"/>
                  </a:lnTo>
                  <a:lnTo>
                    <a:pt x="2095" y="115"/>
                  </a:lnTo>
                  <a:lnTo>
                    <a:pt x="2086" y="106"/>
                  </a:lnTo>
                  <a:lnTo>
                    <a:pt x="2079" y="97"/>
                  </a:lnTo>
                  <a:lnTo>
                    <a:pt x="2073" y="87"/>
                  </a:lnTo>
                  <a:lnTo>
                    <a:pt x="2069" y="75"/>
                  </a:lnTo>
                  <a:lnTo>
                    <a:pt x="2068" y="63"/>
                  </a:lnTo>
                  <a:lnTo>
                    <a:pt x="2069" y="50"/>
                  </a:lnTo>
                  <a:lnTo>
                    <a:pt x="2073" y="38"/>
                  </a:lnTo>
                  <a:lnTo>
                    <a:pt x="2079" y="28"/>
                  </a:lnTo>
                  <a:lnTo>
                    <a:pt x="2086" y="19"/>
                  </a:lnTo>
                  <a:lnTo>
                    <a:pt x="2095" y="10"/>
                  </a:lnTo>
                  <a:lnTo>
                    <a:pt x="2106" y="4"/>
                  </a:lnTo>
                  <a:lnTo>
                    <a:pt x="2118" y="1"/>
                  </a:lnTo>
                  <a:lnTo>
                    <a:pt x="2130" y="0"/>
                  </a:lnTo>
                  <a:lnTo>
                    <a:pt x="2143" y="1"/>
                  </a:lnTo>
                  <a:lnTo>
                    <a:pt x="2154" y="4"/>
                  </a:lnTo>
                  <a:lnTo>
                    <a:pt x="2165" y="10"/>
                  </a:lnTo>
                  <a:lnTo>
                    <a:pt x="2175" y="19"/>
                  </a:lnTo>
                  <a:lnTo>
                    <a:pt x="2183" y="28"/>
                  </a:lnTo>
                  <a:lnTo>
                    <a:pt x="2188" y="38"/>
                  </a:lnTo>
                  <a:lnTo>
                    <a:pt x="2191" y="50"/>
                  </a:lnTo>
                  <a:lnTo>
                    <a:pt x="2193" y="63"/>
                  </a:lnTo>
                  <a:lnTo>
                    <a:pt x="2191" y="75"/>
                  </a:lnTo>
                  <a:lnTo>
                    <a:pt x="2188" y="87"/>
                  </a:lnTo>
                  <a:lnTo>
                    <a:pt x="2183" y="97"/>
                  </a:lnTo>
                  <a:lnTo>
                    <a:pt x="2175" y="106"/>
                  </a:lnTo>
                  <a:lnTo>
                    <a:pt x="2165" y="115"/>
                  </a:lnTo>
                  <a:lnTo>
                    <a:pt x="2154" y="120"/>
                  </a:lnTo>
                  <a:lnTo>
                    <a:pt x="2143" y="123"/>
                  </a:lnTo>
                  <a:lnTo>
                    <a:pt x="2130" y="124"/>
                  </a:lnTo>
                  <a:close/>
                  <a:moveTo>
                    <a:pt x="2404" y="124"/>
                  </a:moveTo>
                  <a:lnTo>
                    <a:pt x="2391" y="123"/>
                  </a:lnTo>
                  <a:lnTo>
                    <a:pt x="2380" y="120"/>
                  </a:lnTo>
                  <a:lnTo>
                    <a:pt x="2369" y="115"/>
                  </a:lnTo>
                  <a:lnTo>
                    <a:pt x="2359" y="106"/>
                  </a:lnTo>
                  <a:lnTo>
                    <a:pt x="2351" y="97"/>
                  </a:lnTo>
                  <a:lnTo>
                    <a:pt x="2345" y="87"/>
                  </a:lnTo>
                  <a:lnTo>
                    <a:pt x="2343" y="75"/>
                  </a:lnTo>
                  <a:lnTo>
                    <a:pt x="2341" y="63"/>
                  </a:lnTo>
                  <a:lnTo>
                    <a:pt x="2343" y="50"/>
                  </a:lnTo>
                  <a:lnTo>
                    <a:pt x="2345" y="38"/>
                  </a:lnTo>
                  <a:lnTo>
                    <a:pt x="2351" y="28"/>
                  </a:lnTo>
                  <a:lnTo>
                    <a:pt x="2359" y="19"/>
                  </a:lnTo>
                  <a:lnTo>
                    <a:pt x="2369" y="10"/>
                  </a:lnTo>
                  <a:lnTo>
                    <a:pt x="2380" y="4"/>
                  </a:lnTo>
                  <a:lnTo>
                    <a:pt x="2391" y="1"/>
                  </a:lnTo>
                  <a:lnTo>
                    <a:pt x="2404" y="0"/>
                  </a:lnTo>
                  <a:lnTo>
                    <a:pt x="2416" y="1"/>
                  </a:lnTo>
                  <a:lnTo>
                    <a:pt x="2428" y="4"/>
                  </a:lnTo>
                  <a:lnTo>
                    <a:pt x="2437" y="10"/>
                  </a:lnTo>
                  <a:lnTo>
                    <a:pt x="2447" y="19"/>
                  </a:lnTo>
                  <a:lnTo>
                    <a:pt x="2455" y="28"/>
                  </a:lnTo>
                  <a:lnTo>
                    <a:pt x="2461" y="38"/>
                  </a:lnTo>
                  <a:lnTo>
                    <a:pt x="2464" y="50"/>
                  </a:lnTo>
                  <a:lnTo>
                    <a:pt x="2465" y="63"/>
                  </a:lnTo>
                  <a:lnTo>
                    <a:pt x="2464" y="75"/>
                  </a:lnTo>
                  <a:lnTo>
                    <a:pt x="2461" y="87"/>
                  </a:lnTo>
                  <a:lnTo>
                    <a:pt x="2455" y="97"/>
                  </a:lnTo>
                  <a:lnTo>
                    <a:pt x="2447" y="106"/>
                  </a:lnTo>
                  <a:lnTo>
                    <a:pt x="2437" y="115"/>
                  </a:lnTo>
                  <a:lnTo>
                    <a:pt x="2428" y="120"/>
                  </a:lnTo>
                  <a:lnTo>
                    <a:pt x="2416" y="123"/>
                  </a:lnTo>
                  <a:lnTo>
                    <a:pt x="2404" y="124"/>
                  </a:lnTo>
                  <a:close/>
                  <a:moveTo>
                    <a:pt x="2754" y="817"/>
                  </a:moveTo>
                  <a:lnTo>
                    <a:pt x="2785" y="812"/>
                  </a:lnTo>
                  <a:lnTo>
                    <a:pt x="2793" y="873"/>
                  </a:lnTo>
                  <a:lnTo>
                    <a:pt x="2797" y="903"/>
                  </a:lnTo>
                  <a:lnTo>
                    <a:pt x="2801" y="910"/>
                  </a:lnTo>
                  <a:lnTo>
                    <a:pt x="2807" y="919"/>
                  </a:lnTo>
                  <a:lnTo>
                    <a:pt x="2817" y="927"/>
                  </a:lnTo>
                  <a:lnTo>
                    <a:pt x="2827" y="935"/>
                  </a:lnTo>
                  <a:lnTo>
                    <a:pt x="2857" y="952"/>
                  </a:lnTo>
                  <a:lnTo>
                    <a:pt x="2895" y="964"/>
                  </a:lnTo>
                  <a:lnTo>
                    <a:pt x="2937" y="973"/>
                  </a:lnTo>
                  <a:lnTo>
                    <a:pt x="2958" y="975"/>
                  </a:lnTo>
                  <a:lnTo>
                    <a:pt x="2979" y="975"/>
                  </a:lnTo>
                  <a:lnTo>
                    <a:pt x="3007" y="974"/>
                  </a:lnTo>
                  <a:lnTo>
                    <a:pt x="3035" y="970"/>
                  </a:lnTo>
                  <a:lnTo>
                    <a:pt x="3060" y="963"/>
                  </a:lnTo>
                  <a:lnTo>
                    <a:pt x="3084" y="953"/>
                  </a:lnTo>
                  <a:lnTo>
                    <a:pt x="3107" y="941"/>
                  </a:lnTo>
                  <a:lnTo>
                    <a:pt x="3126" y="927"/>
                  </a:lnTo>
                  <a:lnTo>
                    <a:pt x="3143" y="910"/>
                  </a:lnTo>
                  <a:lnTo>
                    <a:pt x="3157" y="891"/>
                  </a:lnTo>
                  <a:lnTo>
                    <a:pt x="3168" y="869"/>
                  </a:lnTo>
                  <a:lnTo>
                    <a:pt x="3177" y="847"/>
                  </a:lnTo>
                  <a:lnTo>
                    <a:pt x="3181" y="823"/>
                  </a:lnTo>
                  <a:lnTo>
                    <a:pt x="3183" y="796"/>
                  </a:lnTo>
                  <a:lnTo>
                    <a:pt x="3183" y="779"/>
                  </a:lnTo>
                  <a:lnTo>
                    <a:pt x="3180" y="763"/>
                  </a:lnTo>
                  <a:lnTo>
                    <a:pt x="3177" y="747"/>
                  </a:lnTo>
                  <a:lnTo>
                    <a:pt x="3171" y="733"/>
                  </a:lnTo>
                  <a:lnTo>
                    <a:pt x="3163" y="721"/>
                  </a:lnTo>
                  <a:lnTo>
                    <a:pt x="3156" y="709"/>
                  </a:lnTo>
                  <a:lnTo>
                    <a:pt x="3147" y="699"/>
                  </a:lnTo>
                  <a:lnTo>
                    <a:pt x="3136" y="689"/>
                  </a:lnTo>
                  <a:lnTo>
                    <a:pt x="3124" y="682"/>
                  </a:lnTo>
                  <a:lnTo>
                    <a:pt x="3112" y="675"/>
                  </a:lnTo>
                  <a:lnTo>
                    <a:pt x="3084" y="665"/>
                  </a:lnTo>
                  <a:lnTo>
                    <a:pt x="2999" y="647"/>
                  </a:lnTo>
                  <a:lnTo>
                    <a:pt x="2913" y="632"/>
                  </a:lnTo>
                  <a:lnTo>
                    <a:pt x="2881" y="622"/>
                  </a:lnTo>
                  <a:lnTo>
                    <a:pt x="2850" y="610"/>
                  </a:lnTo>
                  <a:lnTo>
                    <a:pt x="2821" y="592"/>
                  </a:lnTo>
                  <a:lnTo>
                    <a:pt x="2809" y="583"/>
                  </a:lnTo>
                  <a:lnTo>
                    <a:pt x="2799" y="572"/>
                  </a:lnTo>
                  <a:lnTo>
                    <a:pt x="2789" y="560"/>
                  </a:lnTo>
                  <a:lnTo>
                    <a:pt x="2779" y="547"/>
                  </a:lnTo>
                  <a:lnTo>
                    <a:pt x="2772" y="531"/>
                  </a:lnTo>
                  <a:lnTo>
                    <a:pt x="2765" y="516"/>
                  </a:lnTo>
                  <a:lnTo>
                    <a:pt x="2755" y="481"/>
                  </a:lnTo>
                  <a:lnTo>
                    <a:pt x="2753" y="463"/>
                  </a:lnTo>
                  <a:lnTo>
                    <a:pt x="2753" y="444"/>
                  </a:lnTo>
                  <a:lnTo>
                    <a:pt x="2754" y="418"/>
                  </a:lnTo>
                  <a:lnTo>
                    <a:pt x="2757" y="394"/>
                  </a:lnTo>
                  <a:lnTo>
                    <a:pt x="2763" y="372"/>
                  </a:lnTo>
                  <a:lnTo>
                    <a:pt x="2771" y="350"/>
                  </a:lnTo>
                  <a:lnTo>
                    <a:pt x="2781" y="330"/>
                  </a:lnTo>
                  <a:lnTo>
                    <a:pt x="2793" y="309"/>
                  </a:lnTo>
                  <a:lnTo>
                    <a:pt x="2808" y="291"/>
                  </a:lnTo>
                  <a:lnTo>
                    <a:pt x="2825" y="274"/>
                  </a:lnTo>
                  <a:lnTo>
                    <a:pt x="2843" y="259"/>
                  </a:lnTo>
                  <a:lnTo>
                    <a:pt x="2863" y="246"/>
                  </a:lnTo>
                  <a:lnTo>
                    <a:pt x="2885" y="234"/>
                  </a:lnTo>
                  <a:lnTo>
                    <a:pt x="2909" y="225"/>
                  </a:lnTo>
                  <a:lnTo>
                    <a:pt x="2934" y="218"/>
                  </a:lnTo>
                  <a:lnTo>
                    <a:pt x="2961" y="212"/>
                  </a:lnTo>
                  <a:lnTo>
                    <a:pt x="2988" y="210"/>
                  </a:lnTo>
                  <a:lnTo>
                    <a:pt x="3018" y="208"/>
                  </a:lnTo>
                  <a:lnTo>
                    <a:pt x="3067" y="211"/>
                  </a:lnTo>
                  <a:lnTo>
                    <a:pt x="3123" y="220"/>
                  </a:lnTo>
                  <a:lnTo>
                    <a:pt x="3150" y="226"/>
                  </a:lnTo>
                  <a:lnTo>
                    <a:pt x="3177" y="235"/>
                  </a:lnTo>
                  <a:lnTo>
                    <a:pt x="3226" y="255"/>
                  </a:lnTo>
                  <a:lnTo>
                    <a:pt x="3229" y="262"/>
                  </a:lnTo>
                  <a:lnTo>
                    <a:pt x="3225" y="290"/>
                  </a:lnTo>
                  <a:lnTo>
                    <a:pt x="3220" y="324"/>
                  </a:lnTo>
                  <a:lnTo>
                    <a:pt x="3215" y="406"/>
                  </a:lnTo>
                  <a:lnTo>
                    <a:pt x="3210" y="411"/>
                  </a:lnTo>
                  <a:lnTo>
                    <a:pt x="3181" y="411"/>
                  </a:lnTo>
                  <a:lnTo>
                    <a:pt x="3173" y="324"/>
                  </a:lnTo>
                  <a:lnTo>
                    <a:pt x="3169" y="315"/>
                  </a:lnTo>
                  <a:lnTo>
                    <a:pt x="3160" y="304"/>
                  </a:lnTo>
                  <a:lnTo>
                    <a:pt x="3144" y="294"/>
                  </a:lnTo>
                  <a:lnTo>
                    <a:pt x="3123" y="282"/>
                  </a:lnTo>
                  <a:lnTo>
                    <a:pt x="3099" y="270"/>
                  </a:lnTo>
                  <a:lnTo>
                    <a:pt x="3072" y="262"/>
                  </a:lnTo>
                  <a:lnTo>
                    <a:pt x="3046" y="258"/>
                  </a:lnTo>
                  <a:lnTo>
                    <a:pt x="3018" y="255"/>
                  </a:lnTo>
                  <a:lnTo>
                    <a:pt x="2995" y="256"/>
                  </a:lnTo>
                  <a:lnTo>
                    <a:pt x="2973" y="260"/>
                  </a:lnTo>
                  <a:lnTo>
                    <a:pt x="2951" y="266"/>
                  </a:lnTo>
                  <a:lnTo>
                    <a:pt x="2931" y="274"/>
                  </a:lnTo>
                  <a:lnTo>
                    <a:pt x="2911" y="285"/>
                  </a:lnTo>
                  <a:lnTo>
                    <a:pt x="2895" y="298"/>
                  </a:lnTo>
                  <a:lnTo>
                    <a:pt x="2880" y="315"/>
                  </a:lnTo>
                  <a:lnTo>
                    <a:pt x="2868" y="334"/>
                  </a:lnTo>
                  <a:lnTo>
                    <a:pt x="2859" y="354"/>
                  </a:lnTo>
                  <a:lnTo>
                    <a:pt x="2853" y="375"/>
                  </a:lnTo>
                  <a:lnTo>
                    <a:pt x="2849" y="396"/>
                  </a:lnTo>
                  <a:lnTo>
                    <a:pt x="2848" y="416"/>
                  </a:lnTo>
                  <a:lnTo>
                    <a:pt x="2848" y="432"/>
                  </a:lnTo>
                  <a:lnTo>
                    <a:pt x="2850" y="447"/>
                  </a:lnTo>
                  <a:lnTo>
                    <a:pt x="2855" y="462"/>
                  </a:lnTo>
                  <a:lnTo>
                    <a:pt x="2860" y="474"/>
                  </a:lnTo>
                  <a:lnTo>
                    <a:pt x="2874" y="496"/>
                  </a:lnTo>
                  <a:lnTo>
                    <a:pt x="2893" y="514"/>
                  </a:lnTo>
                  <a:lnTo>
                    <a:pt x="2915" y="526"/>
                  </a:lnTo>
                  <a:lnTo>
                    <a:pt x="2940" y="536"/>
                  </a:lnTo>
                  <a:lnTo>
                    <a:pt x="2977" y="544"/>
                  </a:lnTo>
                  <a:lnTo>
                    <a:pt x="3039" y="554"/>
                  </a:lnTo>
                  <a:lnTo>
                    <a:pt x="3084" y="561"/>
                  </a:lnTo>
                  <a:lnTo>
                    <a:pt x="3123" y="568"/>
                  </a:lnTo>
                  <a:lnTo>
                    <a:pt x="3155" y="578"/>
                  </a:lnTo>
                  <a:lnTo>
                    <a:pt x="3180" y="586"/>
                  </a:lnTo>
                  <a:lnTo>
                    <a:pt x="3202" y="598"/>
                  </a:lnTo>
                  <a:lnTo>
                    <a:pt x="3221" y="613"/>
                  </a:lnTo>
                  <a:lnTo>
                    <a:pt x="3238" y="629"/>
                  </a:lnTo>
                  <a:lnTo>
                    <a:pt x="3252" y="649"/>
                  </a:lnTo>
                  <a:lnTo>
                    <a:pt x="3264" y="671"/>
                  </a:lnTo>
                  <a:lnTo>
                    <a:pt x="3273" y="697"/>
                  </a:lnTo>
                  <a:lnTo>
                    <a:pt x="3277" y="723"/>
                  </a:lnTo>
                  <a:lnTo>
                    <a:pt x="3279" y="752"/>
                  </a:lnTo>
                  <a:lnTo>
                    <a:pt x="3277" y="781"/>
                  </a:lnTo>
                  <a:lnTo>
                    <a:pt x="3273" y="808"/>
                  </a:lnTo>
                  <a:lnTo>
                    <a:pt x="3265" y="835"/>
                  </a:lnTo>
                  <a:lnTo>
                    <a:pt x="3255" y="860"/>
                  </a:lnTo>
                  <a:lnTo>
                    <a:pt x="3241" y="884"/>
                  </a:lnTo>
                  <a:lnTo>
                    <a:pt x="3225" y="907"/>
                  </a:lnTo>
                  <a:lnTo>
                    <a:pt x="3205" y="928"/>
                  </a:lnTo>
                  <a:lnTo>
                    <a:pt x="3183" y="949"/>
                  </a:lnTo>
                  <a:lnTo>
                    <a:pt x="3159" y="967"/>
                  </a:lnTo>
                  <a:lnTo>
                    <a:pt x="3132" y="982"/>
                  </a:lnTo>
                  <a:lnTo>
                    <a:pt x="3105" y="997"/>
                  </a:lnTo>
                  <a:lnTo>
                    <a:pt x="3077" y="1007"/>
                  </a:lnTo>
                  <a:lnTo>
                    <a:pt x="3047" y="1016"/>
                  </a:lnTo>
                  <a:lnTo>
                    <a:pt x="3016" y="1022"/>
                  </a:lnTo>
                  <a:lnTo>
                    <a:pt x="2983" y="1025"/>
                  </a:lnTo>
                  <a:lnTo>
                    <a:pt x="2950" y="1027"/>
                  </a:lnTo>
                  <a:lnTo>
                    <a:pt x="2895" y="1024"/>
                  </a:lnTo>
                  <a:lnTo>
                    <a:pt x="2868" y="1022"/>
                  </a:lnTo>
                  <a:lnTo>
                    <a:pt x="2843" y="1017"/>
                  </a:lnTo>
                  <a:lnTo>
                    <a:pt x="2818" y="1011"/>
                  </a:lnTo>
                  <a:lnTo>
                    <a:pt x="2794" y="1004"/>
                  </a:lnTo>
                  <a:lnTo>
                    <a:pt x="2771" y="995"/>
                  </a:lnTo>
                  <a:lnTo>
                    <a:pt x="2749" y="986"/>
                  </a:lnTo>
                  <a:lnTo>
                    <a:pt x="2746" y="979"/>
                  </a:lnTo>
                  <a:lnTo>
                    <a:pt x="2748" y="956"/>
                  </a:lnTo>
                  <a:lnTo>
                    <a:pt x="2751" y="921"/>
                  </a:lnTo>
                  <a:lnTo>
                    <a:pt x="2754" y="817"/>
                  </a:lnTo>
                  <a:close/>
                  <a:moveTo>
                    <a:pt x="3550" y="605"/>
                  </a:moveTo>
                  <a:lnTo>
                    <a:pt x="3669" y="496"/>
                  </a:lnTo>
                  <a:lnTo>
                    <a:pt x="3750" y="418"/>
                  </a:lnTo>
                  <a:lnTo>
                    <a:pt x="3852" y="316"/>
                  </a:lnTo>
                  <a:lnTo>
                    <a:pt x="3883" y="284"/>
                  </a:lnTo>
                  <a:lnTo>
                    <a:pt x="3900" y="265"/>
                  </a:lnTo>
                  <a:lnTo>
                    <a:pt x="3900" y="229"/>
                  </a:lnTo>
                  <a:lnTo>
                    <a:pt x="3905" y="225"/>
                  </a:lnTo>
                  <a:lnTo>
                    <a:pt x="3997" y="228"/>
                  </a:lnTo>
                  <a:lnTo>
                    <a:pt x="4085" y="225"/>
                  </a:lnTo>
                  <a:lnTo>
                    <a:pt x="4090" y="230"/>
                  </a:lnTo>
                  <a:lnTo>
                    <a:pt x="4090" y="256"/>
                  </a:lnTo>
                  <a:lnTo>
                    <a:pt x="4043" y="261"/>
                  </a:lnTo>
                  <a:lnTo>
                    <a:pt x="4027" y="264"/>
                  </a:lnTo>
                  <a:lnTo>
                    <a:pt x="4015" y="266"/>
                  </a:lnTo>
                  <a:lnTo>
                    <a:pt x="4005" y="271"/>
                  </a:lnTo>
                  <a:lnTo>
                    <a:pt x="3993" y="278"/>
                  </a:lnTo>
                  <a:lnTo>
                    <a:pt x="3977" y="289"/>
                  </a:lnTo>
                  <a:lnTo>
                    <a:pt x="3960" y="302"/>
                  </a:lnTo>
                  <a:lnTo>
                    <a:pt x="3922" y="334"/>
                  </a:lnTo>
                  <a:lnTo>
                    <a:pt x="3877" y="375"/>
                  </a:lnTo>
                  <a:lnTo>
                    <a:pt x="3653" y="579"/>
                  </a:lnTo>
                  <a:lnTo>
                    <a:pt x="3987" y="887"/>
                  </a:lnTo>
                  <a:lnTo>
                    <a:pt x="4077" y="969"/>
                  </a:lnTo>
                  <a:lnTo>
                    <a:pt x="4091" y="974"/>
                  </a:lnTo>
                  <a:lnTo>
                    <a:pt x="4116" y="976"/>
                  </a:lnTo>
                  <a:lnTo>
                    <a:pt x="4120" y="1004"/>
                  </a:lnTo>
                  <a:lnTo>
                    <a:pt x="4084" y="1006"/>
                  </a:lnTo>
                  <a:lnTo>
                    <a:pt x="4050" y="1006"/>
                  </a:lnTo>
                  <a:lnTo>
                    <a:pt x="3960" y="1009"/>
                  </a:lnTo>
                  <a:lnTo>
                    <a:pt x="3871" y="925"/>
                  </a:lnTo>
                  <a:lnTo>
                    <a:pt x="3550" y="628"/>
                  </a:lnTo>
                  <a:lnTo>
                    <a:pt x="3550" y="746"/>
                  </a:lnTo>
                  <a:lnTo>
                    <a:pt x="3550" y="854"/>
                  </a:lnTo>
                  <a:lnTo>
                    <a:pt x="3551" y="905"/>
                  </a:lnTo>
                  <a:lnTo>
                    <a:pt x="3553" y="934"/>
                  </a:lnTo>
                  <a:lnTo>
                    <a:pt x="3557" y="950"/>
                  </a:lnTo>
                  <a:lnTo>
                    <a:pt x="3562" y="959"/>
                  </a:lnTo>
                  <a:lnTo>
                    <a:pt x="3569" y="964"/>
                  </a:lnTo>
                  <a:lnTo>
                    <a:pt x="3581" y="969"/>
                  </a:lnTo>
                  <a:lnTo>
                    <a:pt x="3607" y="973"/>
                  </a:lnTo>
                  <a:lnTo>
                    <a:pt x="3655" y="975"/>
                  </a:lnTo>
                  <a:lnTo>
                    <a:pt x="3660" y="1006"/>
                  </a:lnTo>
                  <a:lnTo>
                    <a:pt x="3558" y="1007"/>
                  </a:lnTo>
                  <a:lnTo>
                    <a:pt x="3496" y="1006"/>
                  </a:lnTo>
                  <a:lnTo>
                    <a:pt x="3339" y="1011"/>
                  </a:lnTo>
                  <a:lnTo>
                    <a:pt x="3334" y="979"/>
                  </a:lnTo>
                  <a:lnTo>
                    <a:pt x="3407" y="970"/>
                  </a:lnTo>
                  <a:lnTo>
                    <a:pt x="3421" y="967"/>
                  </a:lnTo>
                  <a:lnTo>
                    <a:pt x="3430" y="962"/>
                  </a:lnTo>
                  <a:lnTo>
                    <a:pt x="3432" y="958"/>
                  </a:lnTo>
                  <a:lnTo>
                    <a:pt x="3435" y="953"/>
                  </a:lnTo>
                  <a:lnTo>
                    <a:pt x="3439" y="939"/>
                  </a:lnTo>
                  <a:lnTo>
                    <a:pt x="3442" y="911"/>
                  </a:lnTo>
                  <a:lnTo>
                    <a:pt x="3443" y="862"/>
                  </a:lnTo>
                  <a:lnTo>
                    <a:pt x="3444" y="746"/>
                  </a:lnTo>
                  <a:lnTo>
                    <a:pt x="3444" y="490"/>
                  </a:lnTo>
                  <a:lnTo>
                    <a:pt x="3443" y="382"/>
                  </a:lnTo>
                  <a:lnTo>
                    <a:pt x="3442" y="330"/>
                  </a:lnTo>
                  <a:lnTo>
                    <a:pt x="3439" y="301"/>
                  </a:lnTo>
                  <a:lnTo>
                    <a:pt x="3437" y="285"/>
                  </a:lnTo>
                  <a:lnTo>
                    <a:pt x="3432" y="277"/>
                  </a:lnTo>
                  <a:lnTo>
                    <a:pt x="3424" y="271"/>
                  </a:lnTo>
                  <a:lnTo>
                    <a:pt x="3412" y="266"/>
                  </a:lnTo>
                  <a:lnTo>
                    <a:pt x="3385" y="262"/>
                  </a:lnTo>
                  <a:lnTo>
                    <a:pt x="3339" y="260"/>
                  </a:lnTo>
                  <a:lnTo>
                    <a:pt x="3334" y="229"/>
                  </a:lnTo>
                  <a:lnTo>
                    <a:pt x="3407" y="228"/>
                  </a:lnTo>
                  <a:lnTo>
                    <a:pt x="3496" y="229"/>
                  </a:lnTo>
                  <a:lnTo>
                    <a:pt x="3655" y="225"/>
                  </a:lnTo>
                  <a:lnTo>
                    <a:pt x="3660" y="256"/>
                  </a:lnTo>
                  <a:lnTo>
                    <a:pt x="3622" y="261"/>
                  </a:lnTo>
                  <a:lnTo>
                    <a:pt x="3597" y="264"/>
                  </a:lnTo>
                  <a:lnTo>
                    <a:pt x="3587" y="265"/>
                  </a:lnTo>
                  <a:lnTo>
                    <a:pt x="3579" y="267"/>
                  </a:lnTo>
                  <a:lnTo>
                    <a:pt x="3567" y="272"/>
                  </a:lnTo>
                  <a:lnTo>
                    <a:pt x="3558" y="282"/>
                  </a:lnTo>
                  <a:lnTo>
                    <a:pt x="3553" y="301"/>
                  </a:lnTo>
                  <a:lnTo>
                    <a:pt x="3551" y="327"/>
                  </a:lnTo>
                  <a:lnTo>
                    <a:pt x="3551" y="362"/>
                  </a:lnTo>
                  <a:lnTo>
                    <a:pt x="3550" y="490"/>
                  </a:lnTo>
                  <a:lnTo>
                    <a:pt x="3550" y="605"/>
                  </a:lnTo>
                  <a:close/>
                  <a:moveTo>
                    <a:pt x="4137" y="277"/>
                  </a:moveTo>
                  <a:lnTo>
                    <a:pt x="4132" y="272"/>
                  </a:lnTo>
                  <a:lnTo>
                    <a:pt x="4132" y="248"/>
                  </a:lnTo>
                  <a:lnTo>
                    <a:pt x="4137" y="243"/>
                  </a:lnTo>
                  <a:lnTo>
                    <a:pt x="4294" y="218"/>
                  </a:lnTo>
                  <a:lnTo>
                    <a:pt x="4309" y="231"/>
                  </a:lnTo>
                  <a:lnTo>
                    <a:pt x="4325" y="247"/>
                  </a:lnTo>
                  <a:lnTo>
                    <a:pt x="4345" y="272"/>
                  </a:lnTo>
                  <a:lnTo>
                    <a:pt x="4372" y="313"/>
                  </a:lnTo>
                  <a:lnTo>
                    <a:pt x="4407" y="372"/>
                  </a:lnTo>
                  <a:lnTo>
                    <a:pt x="4450" y="448"/>
                  </a:lnTo>
                  <a:lnTo>
                    <a:pt x="4495" y="535"/>
                  </a:lnTo>
                  <a:lnTo>
                    <a:pt x="4541" y="621"/>
                  </a:lnTo>
                  <a:lnTo>
                    <a:pt x="4597" y="532"/>
                  </a:lnTo>
                  <a:lnTo>
                    <a:pt x="4661" y="426"/>
                  </a:lnTo>
                  <a:lnTo>
                    <a:pt x="4777" y="225"/>
                  </a:lnTo>
                  <a:lnTo>
                    <a:pt x="4821" y="228"/>
                  </a:lnTo>
                  <a:lnTo>
                    <a:pt x="4859" y="225"/>
                  </a:lnTo>
                  <a:lnTo>
                    <a:pt x="4863" y="240"/>
                  </a:lnTo>
                  <a:lnTo>
                    <a:pt x="4847" y="258"/>
                  </a:lnTo>
                  <a:lnTo>
                    <a:pt x="4828" y="283"/>
                  </a:lnTo>
                  <a:lnTo>
                    <a:pt x="4777" y="350"/>
                  </a:lnTo>
                  <a:lnTo>
                    <a:pt x="4727" y="421"/>
                  </a:lnTo>
                  <a:lnTo>
                    <a:pt x="4691" y="475"/>
                  </a:lnTo>
                  <a:lnTo>
                    <a:pt x="4620" y="589"/>
                  </a:lnTo>
                  <a:lnTo>
                    <a:pt x="4589" y="643"/>
                  </a:lnTo>
                  <a:lnTo>
                    <a:pt x="4576" y="670"/>
                  </a:lnTo>
                  <a:lnTo>
                    <a:pt x="4572" y="686"/>
                  </a:lnTo>
                  <a:lnTo>
                    <a:pt x="4571" y="704"/>
                  </a:lnTo>
                  <a:lnTo>
                    <a:pt x="4571" y="784"/>
                  </a:lnTo>
                  <a:lnTo>
                    <a:pt x="4572" y="868"/>
                  </a:lnTo>
                  <a:lnTo>
                    <a:pt x="4573" y="909"/>
                  </a:lnTo>
                  <a:lnTo>
                    <a:pt x="4576" y="935"/>
                  </a:lnTo>
                  <a:lnTo>
                    <a:pt x="4579" y="951"/>
                  </a:lnTo>
                  <a:lnTo>
                    <a:pt x="4584" y="959"/>
                  </a:lnTo>
                  <a:lnTo>
                    <a:pt x="4591" y="965"/>
                  </a:lnTo>
                  <a:lnTo>
                    <a:pt x="4603" y="969"/>
                  </a:lnTo>
                  <a:lnTo>
                    <a:pt x="4630" y="973"/>
                  </a:lnTo>
                  <a:lnTo>
                    <a:pt x="4678" y="975"/>
                  </a:lnTo>
                  <a:lnTo>
                    <a:pt x="4681" y="1006"/>
                  </a:lnTo>
                  <a:lnTo>
                    <a:pt x="4579" y="1007"/>
                  </a:lnTo>
                  <a:lnTo>
                    <a:pt x="4518" y="1006"/>
                  </a:lnTo>
                  <a:lnTo>
                    <a:pt x="4360" y="1011"/>
                  </a:lnTo>
                  <a:lnTo>
                    <a:pt x="4356" y="979"/>
                  </a:lnTo>
                  <a:lnTo>
                    <a:pt x="4429" y="970"/>
                  </a:lnTo>
                  <a:lnTo>
                    <a:pt x="4444" y="967"/>
                  </a:lnTo>
                  <a:lnTo>
                    <a:pt x="4452" y="962"/>
                  </a:lnTo>
                  <a:lnTo>
                    <a:pt x="4457" y="953"/>
                  </a:lnTo>
                  <a:lnTo>
                    <a:pt x="4461" y="941"/>
                  </a:lnTo>
                  <a:lnTo>
                    <a:pt x="4463" y="917"/>
                  </a:lnTo>
                  <a:lnTo>
                    <a:pt x="4464" y="879"/>
                  </a:lnTo>
                  <a:lnTo>
                    <a:pt x="4465" y="784"/>
                  </a:lnTo>
                  <a:lnTo>
                    <a:pt x="4465" y="679"/>
                  </a:lnTo>
                  <a:lnTo>
                    <a:pt x="4439" y="628"/>
                  </a:lnTo>
                  <a:lnTo>
                    <a:pt x="4385" y="536"/>
                  </a:lnTo>
                  <a:lnTo>
                    <a:pt x="4336" y="457"/>
                  </a:lnTo>
                  <a:lnTo>
                    <a:pt x="4277" y="369"/>
                  </a:lnTo>
                  <a:lnTo>
                    <a:pt x="4246" y="327"/>
                  </a:lnTo>
                  <a:lnTo>
                    <a:pt x="4223" y="301"/>
                  </a:lnTo>
                  <a:lnTo>
                    <a:pt x="4206" y="286"/>
                  </a:lnTo>
                  <a:lnTo>
                    <a:pt x="4193" y="280"/>
                  </a:lnTo>
                  <a:lnTo>
                    <a:pt x="4174" y="278"/>
                  </a:lnTo>
                  <a:lnTo>
                    <a:pt x="4137" y="277"/>
                  </a:lnTo>
                  <a:close/>
                  <a:moveTo>
                    <a:pt x="4905" y="229"/>
                  </a:moveTo>
                  <a:lnTo>
                    <a:pt x="5068" y="229"/>
                  </a:lnTo>
                  <a:lnTo>
                    <a:pt x="5226" y="225"/>
                  </a:lnTo>
                  <a:lnTo>
                    <a:pt x="5231" y="256"/>
                  </a:lnTo>
                  <a:lnTo>
                    <a:pt x="5192" y="261"/>
                  </a:lnTo>
                  <a:lnTo>
                    <a:pt x="5167" y="264"/>
                  </a:lnTo>
                  <a:lnTo>
                    <a:pt x="5158" y="265"/>
                  </a:lnTo>
                  <a:lnTo>
                    <a:pt x="5149" y="267"/>
                  </a:lnTo>
                  <a:lnTo>
                    <a:pt x="5137" y="272"/>
                  </a:lnTo>
                  <a:lnTo>
                    <a:pt x="5129" y="282"/>
                  </a:lnTo>
                  <a:lnTo>
                    <a:pt x="5124" y="301"/>
                  </a:lnTo>
                  <a:lnTo>
                    <a:pt x="5122" y="327"/>
                  </a:lnTo>
                  <a:lnTo>
                    <a:pt x="5122" y="362"/>
                  </a:lnTo>
                  <a:lnTo>
                    <a:pt x="5120" y="490"/>
                  </a:lnTo>
                  <a:lnTo>
                    <a:pt x="5120" y="734"/>
                  </a:lnTo>
                  <a:lnTo>
                    <a:pt x="5122" y="862"/>
                  </a:lnTo>
                  <a:lnTo>
                    <a:pt x="5124" y="958"/>
                  </a:lnTo>
                  <a:lnTo>
                    <a:pt x="5237" y="958"/>
                  </a:lnTo>
                  <a:lnTo>
                    <a:pt x="5347" y="957"/>
                  </a:lnTo>
                  <a:lnTo>
                    <a:pt x="5406" y="955"/>
                  </a:lnTo>
                  <a:lnTo>
                    <a:pt x="5422" y="952"/>
                  </a:lnTo>
                  <a:lnTo>
                    <a:pt x="5438" y="950"/>
                  </a:lnTo>
                  <a:lnTo>
                    <a:pt x="5454" y="945"/>
                  </a:lnTo>
                  <a:lnTo>
                    <a:pt x="5470" y="939"/>
                  </a:lnTo>
                  <a:lnTo>
                    <a:pt x="5488" y="875"/>
                  </a:lnTo>
                  <a:lnTo>
                    <a:pt x="5500" y="818"/>
                  </a:lnTo>
                  <a:lnTo>
                    <a:pt x="5504" y="813"/>
                  </a:lnTo>
                  <a:lnTo>
                    <a:pt x="5532" y="813"/>
                  </a:lnTo>
                  <a:lnTo>
                    <a:pt x="5531" y="850"/>
                  </a:lnTo>
                  <a:lnTo>
                    <a:pt x="5526" y="903"/>
                  </a:lnTo>
                  <a:lnTo>
                    <a:pt x="5522" y="961"/>
                  </a:lnTo>
                  <a:lnTo>
                    <a:pt x="5521" y="1006"/>
                  </a:lnTo>
                  <a:lnTo>
                    <a:pt x="5396" y="1007"/>
                  </a:lnTo>
                  <a:lnTo>
                    <a:pt x="5240" y="1007"/>
                  </a:lnTo>
                  <a:lnTo>
                    <a:pt x="5080" y="1006"/>
                  </a:lnTo>
                  <a:lnTo>
                    <a:pt x="5023" y="1007"/>
                  </a:lnTo>
                  <a:lnTo>
                    <a:pt x="4967" y="1011"/>
                  </a:lnTo>
                  <a:lnTo>
                    <a:pt x="4962" y="988"/>
                  </a:lnTo>
                  <a:lnTo>
                    <a:pt x="4967" y="982"/>
                  </a:lnTo>
                  <a:lnTo>
                    <a:pt x="4993" y="969"/>
                  </a:lnTo>
                  <a:lnTo>
                    <a:pt x="5004" y="961"/>
                  </a:lnTo>
                  <a:lnTo>
                    <a:pt x="5008" y="941"/>
                  </a:lnTo>
                  <a:lnTo>
                    <a:pt x="5011" y="890"/>
                  </a:lnTo>
                  <a:lnTo>
                    <a:pt x="5014" y="815"/>
                  </a:lnTo>
                  <a:lnTo>
                    <a:pt x="5015" y="727"/>
                  </a:lnTo>
                  <a:lnTo>
                    <a:pt x="5015" y="490"/>
                  </a:lnTo>
                  <a:lnTo>
                    <a:pt x="5014" y="382"/>
                  </a:lnTo>
                  <a:lnTo>
                    <a:pt x="5012" y="330"/>
                  </a:lnTo>
                  <a:lnTo>
                    <a:pt x="5010" y="301"/>
                  </a:lnTo>
                  <a:lnTo>
                    <a:pt x="5008" y="285"/>
                  </a:lnTo>
                  <a:lnTo>
                    <a:pt x="5003" y="277"/>
                  </a:lnTo>
                  <a:lnTo>
                    <a:pt x="4996" y="271"/>
                  </a:lnTo>
                  <a:lnTo>
                    <a:pt x="4982" y="266"/>
                  </a:lnTo>
                  <a:lnTo>
                    <a:pt x="4957" y="262"/>
                  </a:lnTo>
                  <a:lnTo>
                    <a:pt x="4909" y="260"/>
                  </a:lnTo>
                  <a:lnTo>
                    <a:pt x="4905" y="229"/>
                  </a:lnTo>
                  <a:close/>
                  <a:moveTo>
                    <a:pt x="5600" y="1011"/>
                  </a:moveTo>
                  <a:lnTo>
                    <a:pt x="5596" y="1006"/>
                  </a:lnTo>
                  <a:lnTo>
                    <a:pt x="5596" y="977"/>
                  </a:lnTo>
                  <a:lnTo>
                    <a:pt x="5600" y="974"/>
                  </a:lnTo>
                  <a:lnTo>
                    <a:pt x="5634" y="971"/>
                  </a:lnTo>
                  <a:lnTo>
                    <a:pt x="5653" y="969"/>
                  </a:lnTo>
                  <a:lnTo>
                    <a:pt x="5664" y="964"/>
                  </a:lnTo>
                  <a:lnTo>
                    <a:pt x="5674" y="955"/>
                  </a:lnTo>
                  <a:lnTo>
                    <a:pt x="5687" y="932"/>
                  </a:lnTo>
                  <a:lnTo>
                    <a:pt x="5710" y="884"/>
                  </a:lnTo>
                  <a:lnTo>
                    <a:pt x="5768" y="758"/>
                  </a:lnTo>
                  <a:lnTo>
                    <a:pt x="5918" y="417"/>
                  </a:lnTo>
                  <a:lnTo>
                    <a:pt x="6004" y="217"/>
                  </a:lnTo>
                  <a:lnTo>
                    <a:pt x="6040" y="217"/>
                  </a:lnTo>
                  <a:lnTo>
                    <a:pt x="6276" y="772"/>
                  </a:lnTo>
                  <a:lnTo>
                    <a:pt x="6307" y="847"/>
                  </a:lnTo>
                  <a:lnTo>
                    <a:pt x="6340" y="915"/>
                  </a:lnTo>
                  <a:lnTo>
                    <a:pt x="6354" y="945"/>
                  </a:lnTo>
                  <a:lnTo>
                    <a:pt x="6364" y="959"/>
                  </a:lnTo>
                  <a:lnTo>
                    <a:pt x="6372" y="964"/>
                  </a:lnTo>
                  <a:lnTo>
                    <a:pt x="6382" y="969"/>
                  </a:lnTo>
                  <a:lnTo>
                    <a:pt x="6397" y="971"/>
                  </a:lnTo>
                  <a:lnTo>
                    <a:pt x="6427" y="974"/>
                  </a:lnTo>
                  <a:lnTo>
                    <a:pt x="6431" y="1006"/>
                  </a:lnTo>
                  <a:lnTo>
                    <a:pt x="6322" y="1006"/>
                  </a:lnTo>
                  <a:lnTo>
                    <a:pt x="6137" y="1011"/>
                  </a:lnTo>
                  <a:lnTo>
                    <a:pt x="6133" y="977"/>
                  </a:lnTo>
                  <a:lnTo>
                    <a:pt x="6215" y="968"/>
                  </a:lnTo>
                  <a:lnTo>
                    <a:pt x="6222" y="965"/>
                  </a:lnTo>
                  <a:lnTo>
                    <a:pt x="6227" y="961"/>
                  </a:lnTo>
                  <a:lnTo>
                    <a:pt x="6229" y="956"/>
                  </a:lnTo>
                  <a:lnTo>
                    <a:pt x="6230" y="949"/>
                  </a:lnTo>
                  <a:lnTo>
                    <a:pt x="6228" y="935"/>
                  </a:lnTo>
                  <a:lnTo>
                    <a:pt x="6222" y="917"/>
                  </a:lnTo>
                  <a:lnTo>
                    <a:pt x="6155" y="748"/>
                  </a:lnTo>
                  <a:lnTo>
                    <a:pt x="5834" y="748"/>
                  </a:lnTo>
                  <a:lnTo>
                    <a:pt x="5774" y="890"/>
                  </a:lnTo>
                  <a:lnTo>
                    <a:pt x="5761" y="923"/>
                  </a:lnTo>
                  <a:lnTo>
                    <a:pt x="5758" y="946"/>
                  </a:lnTo>
                  <a:lnTo>
                    <a:pt x="5759" y="952"/>
                  </a:lnTo>
                  <a:lnTo>
                    <a:pt x="5761" y="958"/>
                  </a:lnTo>
                  <a:lnTo>
                    <a:pt x="5773" y="967"/>
                  </a:lnTo>
                  <a:lnTo>
                    <a:pt x="5783" y="969"/>
                  </a:lnTo>
                  <a:lnTo>
                    <a:pt x="5798" y="971"/>
                  </a:lnTo>
                  <a:lnTo>
                    <a:pt x="5848" y="974"/>
                  </a:lnTo>
                  <a:lnTo>
                    <a:pt x="5852" y="977"/>
                  </a:lnTo>
                  <a:lnTo>
                    <a:pt x="5852" y="1006"/>
                  </a:lnTo>
                  <a:lnTo>
                    <a:pt x="5724" y="1006"/>
                  </a:lnTo>
                  <a:lnTo>
                    <a:pt x="5663" y="1007"/>
                  </a:lnTo>
                  <a:lnTo>
                    <a:pt x="5600" y="1011"/>
                  </a:lnTo>
                  <a:close/>
                  <a:moveTo>
                    <a:pt x="5852" y="700"/>
                  </a:moveTo>
                  <a:lnTo>
                    <a:pt x="6133" y="700"/>
                  </a:lnTo>
                  <a:lnTo>
                    <a:pt x="5994" y="367"/>
                  </a:lnTo>
                  <a:lnTo>
                    <a:pt x="5852" y="700"/>
                  </a:lnTo>
                  <a:close/>
                  <a:moveTo>
                    <a:pt x="5878" y="124"/>
                  </a:moveTo>
                  <a:lnTo>
                    <a:pt x="5866" y="123"/>
                  </a:lnTo>
                  <a:lnTo>
                    <a:pt x="5854" y="120"/>
                  </a:lnTo>
                  <a:lnTo>
                    <a:pt x="5843" y="115"/>
                  </a:lnTo>
                  <a:lnTo>
                    <a:pt x="5833" y="106"/>
                  </a:lnTo>
                  <a:lnTo>
                    <a:pt x="5826" y="97"/>
                  </a:lnTo>
                  <a:lnTo>
                    <a:pt x="5820" y="87"/>
                  </a:lnTo>
                  <a:lnTo>
                    <a:pt x="5816" y="75"/>
                  </a:lnTo>
                  <a:lnTo>
                    <a:pt x="5815" y="63"/>
                  </a:lnTo>
                  <a:lnTo>
                    <a:pt x="5816" y="50"/>
                  </a:lnTo>
                  <a:lnTo>
                    <a:pt x="5820" y="38"/>
                  </a:lnTo>
                  <a:lnTo>
                    <a:pt x="5826" y="28"/>
                  </a:lnTo>
                  <a:lnTo>
                    <a:pt x="5833" y="19"/>
                  </a:lnTo>
                  <a:lnTo>
                    <a:pt x="5843" y="10"/>
                  </a:lnTo>
                  <a:lnTo>
                    <a:pt x="5854" y="4"/>
                  </a:lnTo>
                  <a:lnTo>
                    <a:pt x="5866" y="1"/>
                  </a:lnTo>
                  <a:lnTo>
                    <a:pt x="5878" y="0"/>
                  </a:lnTo>
                  <a:lnTo>
                    <a:pt x="5891" y="1"/>
                  </a:lnTo>
                  <a:lnTo>
                    <a:pt x="5902" y="4"/>
                  </a:lnTo>
                  <a:lnTo>
                    <a:pt x="5912" y="10"/>
                  </a:lnTo>
                  <a:lnTo>
                    <a:pt x="5922" y="19"/>
                  </a:lnTo>
                  <a:lnTo>
                    <a:pt x="5929" y="28"/>
                  </a:lnTo>
                  <a:lnTo>
                    <a:pt x="5935" y="38"/>
                  </a:lnTo>
                  <a:lnTo>
                    <a:pt x="5939" y="50"/>
                  </a:lnTo>
                  <a:lnTo>
                    <a:pt x="5940" y="63"/>
                  </a:lnTo>
                  <a:lnTo>
                    <a:pt x="5939" y="75"/>
                  </a:lnTo>
                  <a:lnTo>
                    <a:pt x="5935" y="87"/>
                  </a:lnTo>
                  <a:lnTo>
                    <a:pt x="5929" y="97"/>
                  </a:lnTo>
                  <a:lnTo>
                    <a:pt x="5922" y="106"/>
                  </a:lnTo>
                  <a:lnTo>
                    <a:pt x="5912" y="115"/>
                  </a:lnTo>
                  <a:lnTo>
                    <a:pt x="5902" y="120"/>
                  </a:lnTo>
                  <a:lnTo>
                    <a:pt x="5891" y="123"/>
                  </a:lnTo>
                  <a:lnTo>
                    <a:pt x="5878" y="124"/>
                  </a:lnTo>
                  <a:close/>
                  <a:moveTo>
                    <a:pt x="6151" y="124"/>
                  </a:moveTo>
                  <a:lnTo>
                    <a:pt x="6138" y="123"/>
                  </a:lnTo>
                  <a:lnTo>
                    <a:pt x="6126" y="120"/>
                  </a:lnTo>
                  <a:lnTo>
                    <a:pt x="6116" y="115"/>
                  </a:lnTo>
                  <a:lnTo>
                    <a:pt x="6107" y="106"/>
                  </a:lnTo>
                  <a:lnTo>
                    <a:pt x="6098" y="97"/>
                  </a:lnTo>
                  <a:lnTo>
                    <a:pt x="6092" y="87"/>
                  </a:lnTo>
                  <a:lnTo>
                    <a:pt x="6089" y="75"/>
                  </a:lnTo>
                  <a:lnTo>
                    <a:pt x="6088" y="63"/>
                  </a:lnTo>
                  <a:lnTo>
                    <a:pt x="6089" y="50"/>
                  </a:lnTo>
                  <a:lnTo>
                    <a:pt x="6092" y="38"/>
                  </a:lnTo>
                  <a:lnTo>
                    <a:pt x="6098" y="28"/>
                  </a:lnTo>
                  <a:lnTo>
                    <a:pt x="6107" y="19"/>
                  </a:lnTo>
                  <a:lnTo>
                    <a:pt x="6116" y="10"/>
                  </a:lnTo>
                  <a:lnTo>
                    <a:pt x="6126" y="4"/>
                  </a:lnTo>
                  <a:lnTo>
                    <a:pt x="6138" y="1"/>
                  </a:lnTo>
                  <a:lnTo>
                    <a:pt x="6151" y="0"/>
                  </a:lnTo>
                  <a:lnTo>
                    <a:pt x="6163" y="1"/>
                  </a:lnTo>
                  <a:lnTo>
                    <a:pt x="6175" y="4"/>
                  </a:lnTo>
                  <a:lnTo>
                    <a:pt x="6185" y="10"/>
                  </a:lnTo>
                  <a:lnTo>
                    <a:pt x="6194" y="19"/>
                  </a:lnTo>
                  <a:lnTo>
                    <a:pt x="6203" y="28"/>
                  </a:lnTo>
                  <a:lnTo>
                    <a:pt x="6208" y="38"/>
                  </a:lnTo>
                  <a:lnTo>
                    <a:pt x="6211" y="50"/>
                  </a:lnTo>
                  <a:lnTo>
                    <a:pt x="6212" y="63"/>
                  </a:lnTo>
                  <a:lnTo>
                    <a:pt x="6211" y="75"/>
                  </a:lnTo>
                  <a:lnTo>
                    <a:pt x="6208" y="87"/>
                  </a:lnTo>
                  <a:lnTo>
                    <a:pt x="6203" y="97"/>
                  </a:lnTo>
                  <a:lnTo>
                    <a:pt x="6194" y="106"/>
                  </a:lnTo>
                  <a:lnTo>
                    <a:pt x="6185" y="115"/>
                  </a:lnTo>
                  <a:lnTo>
                    <a:pt x="6175" y="120"/>
                  </a:lnTo>
                  <a:lnTo>
                    <a:pt x="6163" y="123"/>
                  </a:lnTo>
                  <a:lnTo>
                    <a:pt x="6151" y="124"/>
                  </a:lnTo>
                  <a:close/>
                  <a:moveTo>
                    <a:pt x="6494" y="1010"/>
                  </a:moveTo>
                  <a:lnTo>
                    <a:pt x="6490" y="1005"/>
                  </a:lnTo>
                  <a:lnTo>
                    <a:pt x="6490" y="980"/>
                  </a:lnTo>
                  <a:lnTo>
                    <a:pt x="6494" y="975"/>
                  </a:lnTo>
                  <a:lnTo>
                    <a:pt x="6524" y="974"/>
                  </a:lnTo>
                  <a:lnTo>
                    <a:pt x="6548" y="971"/>
                  </a:lnTo>
                  <a:lnTo>
                    <a:pt x="6565" y="968"/>
                  </a:lnTo>
                  <a:lnTo>
                    <a:pt x="6570" y="964"/>
                  </a:lnTo>
                  <a:lnTo>
                    <a:pt x="6575" y="961"/>
                  </a:lnTo>
                  <a:lnTo>
                    <a:pt x="6580" y="951"/>
                  </a:lnTo>
                  <a:lnTo>
                    <a:pt x="6582" y="935"/>
                  </a:lnTo>
                  <a:lnTo>
                    <a:pt x="6586" y="859"/>
                  </a:lnTo>
                  <a:lnTo>
                    <a:pt x="6588" y="772"/>
                  </a:lnTo>
                  <a:lnTo>
                    <a:pt x="6588" y="325"/>
                  </a:lnTo>
                  <a:lnTo>
                    <a:pt x="6586" y="301"/>
                  </a:lnTo>
                  <a:lnTo>
                    <a:pt x="6582" y="291"/>
                  </a:lnTo>
                  <a:lnTo>
                    <a:pt x="6577" y="283"/>
                  </a:lnTo>
                  <a:lnTo>
                    <a:pt x="6572" y="277"/>
                  </a:lnTo>
                  <a:lnTo>
                    <a:pt x="6565" y="272"/>
                  </a:lnTo>
                  <a:lnTo>
                    <a:pt x="6550" y="266"/>
                  </a:lnTo>
                  <a:lnTo>
                    <a:pt x="6526" y="264"/>
                  </a:lnTo>
                  <a:lnTo>
                    <a:pt x="6490" y="262"/>
                  </a:lnTo>
                  <a:lnTo>
                    <a:pt x="6485" y="231"/>
                  </a:lnTo>
                  <a:lnTo>
                    <a:pt x="6490" y="226"/>
                  </a:lnTo>
                  <a:lnTo>
                    <a:pt x="6589" y="229"/>
                  </a:lnTo>
                  <a:lnTo>
                    <a:pt x="6682" y="226"/>
                  </a:lnTo>
                  <a:lnTo>
                    <a:pt x="6858" y="456"/>
                  </a:lnTo>
                  <a:lnTo>
                    <a:pt x="7117" y="781"/>
                  </a:lnTo>
                  <a:lnTo>
                    <a:pt x="7165" y="838"/>
                  </a:lnTo>
                  <a:lnTo>
                    <a:pt x="7213" y="893"/>
                  </a:lnTo>
                  <a:lnTo>
                    <a:pt x="7213" y="465"/>
                  </a:lnTo>
                  <a:lnTo>
                    <a:pt x="7211" y="380"/>
                  </a:lnTo>
                  <a:lnTo>
                    <a:pt x="7210" y="327"/>
                  </a:lnTo>
                  <a:lnTo>
                    <a:pt x="7206" y="297"/>
                  </a:lnTo>
                  <a:lnTo>
                    <a:pt x="7202" y="283"/>
                  </a:lnTo>
                  <a:lnTo>
                    <a:pt x="7196" y="274"/>
                  </a:lnTo>
                  <a:lnTo>
                    <a:pt x="7187" y="268"/>
                  </a:lnTo>
                  <a:lnTo>
                    <a:pt x="7171" y="265"/>
                  </a:lnTo>
                  <a:lnTo>
                    <a:pt x="7148" y="262"/>
                  </a:lnTo>
                  <a:lnTo>
                    <a:pt x="7120" y="261"/>
                  </a:lnTo>
                  <a:lnTo>
                    <a:pt x="7115" y="231"/>
                  </a:lnTo>
                  <a:lnTo>
                    <a:pt x="7120" y="226"/>
                  </a:lnTo>
                  <a:lnTo>
                    <a:pt x="7174" y="229"/>
                  </a:lnTo>
                  <a:lnTo>
                    <a:pt x="7247" y="229"/>
                  </a:lnTo>
                  <a:lnTo>
                    <a:pt x="7357" y="226"/>
                  </a:lnTo>
                  <a:lnTo>
                    <a:pt x="7362" y="231"/>
                  </a:lnTo>
                  <a:lnTo>
                    <a:pt x="7362" y="256"/>
                  </a:lnTo>
                  <a:lnTo>
                    <a:pt x="7301" y="266"/>
                  </a:lnTo>
                  <a:lnTo>
                    <a:pt x="7285" y="271"/>
                  </a:lnTo>
                  <a:lnTo>
                    <a:pt x="7277" y="277"/>
                  </a:lnTo>
                  <a:lnTo>
                    <a:pt x="7272" y="288"/>
                  </a:lnTo>
                  <a:lnTo>
                    <a:pt x="7270" y="302"/>
                  </a:lnTo>
                  <a:lnTo>
                    <a:pt x="7266" y="378"/>
                  </a:lnTo>
                  <a:lnTo>
                    <a:pt x="7264" y="465"/>
                  </a:lnTo>
                  <a:lnTo>
                    <a:pt x="7264" y="728"/>
                  </a:lnTo>
                  <a:lnTo>
                    <a:pt x="7264" y="880"/>
                  </a:lnTo>
                  <a:lnTo>
                    <a:pt x="7266" y="1030"/>
                  </a:lnTo>
                  <a:lnTo>
                    <a:pt x="7229" y="1019"/>
                  </a:lnTo>
                  <a:lnTo>
                    <a:pt x="7170" y="1006"/>
                  </a:lnTo>
                  <a:lnTo>
                    <a:pt x="7132" y="961"/>
                  </a:lnTo>
                  <a:lnTo>
                    <a:pt x="7013" y="817"/>
                  </a:lnTo>
                  <a:lnTo>
                    <a:pt x="6638" y="348"/>
                  </a:lnTo>
                  <a:lnTo>
                    <a:pt x="6638" y="772"/>
                  </a:lnTo>
                  <a:lnTo>
                    <a:pt x="6640" y="862"/>
                  </a:lnTo>
                  <a:lnTo>
                    <a:pt x="6642" y="915"/>
                  </a:lnTo>
                  <a:lnTo>
                    <a:pt x="6644" y="941"/>
                  </a:lnTo>
                  <a:lnTo>
                    <a:pt x="6652" y="961"/>
                  </a:lnTo>
                  <a:lnTo>
                    <a:pt x="6659" y="965"/>
                  </a:lnTo>
                  <a:lnTo>
                    <a:pt x="6671" y="970"/>
                  </a:lnTo>
                  <a:lnTo>
                    <a:pt x="6694" y="974"/>
                  </a:lnTo>
                  <a:lnTo>
                    <a:pt x="6732" y="975"/>
                  </a:lnTo>
                  <a:lnTo>
                    <a:pt x="6736" y="1006"/>
                  </a:lnTo>
                  <a:lnTo>
                    <a:pt x="6695" y="1007"/>
                  </a:lnTo>
                  <a:lnTo>
                    <a:pt x="6638" y="1006"/>
                  </a:lnTo>
                  <a:lnTo>
                    <a:pt x="6562" y="1007"/>
                  </a:lnTo>
                  <a:lnTo>
                    <a:pt x="6494" y="1010"/>
                  </a:lnTo>
                  <a:close/>
                  <a:moveTo>
                    <a:pt x="7691" y="277"/>
                  </a:moveTo>
                  <a:lnTo>
                    <a:pt x="7686" y="272"/>
                  </a:lnTo>
                  <a:lnTo>
                    <a:pt x="7686" y="248"/>
                  </a:lnTo>
                  <a:lnTo>
                    <a:pt x="7691" y="243"/>
                  </a:lnTo>
                  <a:lnTo>
                    <a:pt x="7848" y="218"/>
                  </a:lnTo>
                  <a:lnTo>
                    <a:pt x="7865" y="231"/>
                  </a:lnTo>
                  <a:lnTo>
                    <a:pt x="7880" y="247"/>
                  </a:lnTo>
                  <a:lnTo>
                    <a:pt x="7900" y="272"/>
                  </a:lnTo>
                  <a:lnTo>
                    <a:pt x="7926" y="313"/>
                  </a:lnTo>
                  <a:lnTo>
                    <a:pt x="7961" y="372"/>
                  </a:lnTo>
                  <a:lnTo>
                    <a:pt x="8004" y="448"/>
                  </a:lnTo>
                  <a:lnTo>
                    <a:pt x="8051" y="535"/>
                  </a:lnTo>
                  <a:lnTo>
                    <a:pt x="8095" y="621"/>
                  </a:lnTo>
                  <a:lnTo>
                    <a:pt x="8152" y="532"/>
                  </a:lnTo>
                  <a:lnTo>
                    <a:pt x="8215" y="426"/>
                  </a:lnTo>
                  <a:lnTo>
                    <a:pt x="8333" y="225"/>
                  </a:lnTo>
                  <a:lnTo>
                    <a:pt x="8375" y="228"/>
                  </a:lnTo>
                  <a:lnTo>
                    <a:pt x="8413" y="225"/>
                  </a:lnTo>
                  <a:lnTo>
                    <a:pt x="8418" y="240"/>
                  </a:lnTo>
                  <a:lnTo>
                    <a:pt x="8402" y="258"/>
                  </a:lnTo>
                  <a:lnTo>
                    <a:pt x="8382" y="283"/>
                  </a:lnTo>
                  <a:lnTo>
                    <a:pt x="8332" y="350"/>
                  </a:lnTo>
                  <a:lnTo>
                    <a:pt x="8281" y="421"/>
                  </a:lnTo>
                  <a:lnTo>
                    <a:pt x="8245" y="475"/>
                  </a:lnTo>
                  <a:lnTo>
                    <a:pt x="8176" y="589"/>
                  </a:lnTo>
                  <a:lnTo>
                    <a:pt x="8143" y="643"/>
                  </a:lnTo>
                  <a:lnTo>
                    <a:pt x="8130" y="670"/>
                  </a:lnTo>
                  <a:lnTo>
                    <a:pt x="8128" y="686"/>
                  </a:lnTo>
                  <a:lnTo>
                    <a:pt x="8126" y="704"/>
                  </a:lnTo>
                  <a:lnTo>
                    <a:pt x="8126" y="784"/>
                  </a:lnTo>
                  <a:lnTo>
                    <a:pt x="8126" y="868"/>
                  </a:lnTo>
                  <a:lnTo>
                    <a:pt x="8128" y="909"/>
                  </a:lnTo>
                  <a:lnTo>
                    <a:pt x="8130" y="935"/>
                  </a:lnTo>
                  <a:lnTo>
                    <a:pt x="8134" y="951"/>
                  </a:lnTo>
                  <a:lnTo>
                    <a:pt x="8138" y="959"/>
                  </a:lnTo>
                  <a:lnTo>
                    <a:pt x="8147" y="965"/>
                  </a:lnTo>
                  <a:lnTo>
                    <a:pt x="8159" y="969"/>
                  </a:lnTo>
                  <a:lnTo>
                    <a:pt x="8184" y="973"/>
                  </a:lnTo>
                  <a:lnTo>
                    <a:pt x="8232" y="975"/>
                  </a:lnTo>
                  <a:lnTo>
                    <a:pt x="8237" y="1006"/>
                  </a:lnTo>
                  <a:lnTo>
                    <a:pt x="8135" y="1007"/>
                  </a:lnTo>
                  <a:lnTo>
                    <a:pt x="8074" y="1006"/>
                  </a:lnTo>
                  <a:lnTo>
                    <a:pt x="7915" y="1011"/>
                  </a:lnTo>
                  <a:lnTo>
                    <a:pt x="7910" y="979"/>
                  </a:lnTo>
                  <a:lnTo>
                    <a:pt x="7984" y="970"/>
                  </a:lnTo>
                  <a:lnTo>
                    <a:pt x="7998" y="967"/>
                  </a:lnTo>
                  <a:lnTo>
                    <a:pt x="8006" y="962"/>
                  </a:lnTo>
                  <a:lnTo>
                    <a:pt x="8011" y="953"/>
                  </a:lnTo>
                  <a:lnTo>
                    <a:pt x="8016" y="941"/>
                  </a:lnTo>
                  <a:lnTo>
                    <a:pt x="8018" y="917"/>
                  </a:lnTo>
                  <a:lnTo>
                    <a:pt x="8020" y="879"/>
                  </a:lnTo>
                  <a:lnTo>
                    <a:pt x="8021" y="784"/>
                  </a:lnTo>
                  <a:lnTo>
                    <a:pt x="8021" y="679"/>
                  </a:lnTo>
                  <a:lnTo>
                    <a:pt x="7994" y="628"/>
                  </a:lnTo>
                  <a:lnTo>
                    <a:pt x="7939" y="536"/>
                  </a:lnTo>
                  <a:lnTo>
                    <a:pt x="7890" y="457"/>
                  </a:lnTo>
                  <a:lnTo>
                    <a:pt x="7832" y="369"/>
                  </a:lnTo>
                  <a:lnTo>
                    <a:pt x="7801" y="327"/>
                  </a:lnTo>
                  <a:lnTo>
                    <a:pt x="7777" y="301"/>
                  </a:lnTo>
                  <a:lnTo>
                    <a:pt x="7760" y="286"/>
                  </a:lnTo>
                  <a:lnTo>
                    <a:pt x="7747" y="280"/>
                  </a:lnTo>
                  <a:lnTo>
                    <a:pt x="7728" y="278"/>
                  </a:lnTo>
                  <a:lnTo>
                    <a:pt x="7691" y="277"/>
                  </a:lnTo>
                  <a:close/>
                  <a:moveTo>
                    <a:pt x="8459" y="229"/>
                  </a:moveTo>
                  <a:lnTo>
                    <a:pt x="8622" y="229"/>
                  </a:lnTo>
                  <a:lnTo>
                    <a:pt x="8780" y="225"/>
                  </a:lnTo>
                  <a:lnTo>
                    <a:pt x="8785" y="256"/>
                  </a:lnTo>
                  <a:lnTo>
                    <a:pt x="8748" y="261"/>
                  </a:lnTo>
                  <a:lnTo>
                    <a:pt x="8722" y="264"/>
                  </a:lnTo>
                  <a:lnTo>
                    <a:pt x="8712" y="265"/>
                  </a:lnTo>
                  <a:lnTo>
                    <a:pt x="8704" y="267"/>
                  </a:lnTo>
                  <a:lnTo>
                    <a:pt x="8692" y="272"/>
                  </a:lnTo>
                  <a:lnTo>
                    <a:pt x="8684" y="282"/>
                  </a:lnTo>
                  <a:lnTo>
                    <a:pt x="8680" y="301"/>
                  </a:lnTo>
                  <a:lnTo>
                    <a:pt x="8677" y="327"/>
                  </a:lnTo>
                  <a:lnTo>
                    <a:pt x="8676" y="362"/>
                  </a:lnTo>
                  <a:lnTo>
                    <a:pt x="8675" y="490"/>
                  </a:lnTo>
                  <a:lnTo>
                    <a:pt x="8675" y="734"/>
                  </a:lnTo>
                  <a:lnTo>
                    <a:pt x="8676" y="862"/>
                  </a:lnTo>
                  <a:lnTo>
                    <a:pt x="8680" y="958"/>
                  </a:lnTo>
                  <a:lnTo>
                    <a:pt x="8792" y="958"/>
                  </a:lnTo>
                  <a:lnTo>
                    <a:pt x="8901" y="957"/>
                  </a:lnTo>
                  <a:lnTo>
                    <a:pt x="8960" y="955"/>
                  </a:lnTo>
                  <a:lnTo>
                    <a:pt x="8977" y="952"/>
                  </a:lnTo>
                  <a:lnTo>
                    <a:pt x="8993" y="950"/>
                  </a:lnTo>
                  <a:lnTo>
                    <a:pt x="9009" y="945"/>
                  </a:lnTo>
                  <a:lnTo>
                    <a:pt x="9025" y="939"/>
                  </a:lnTo>
                  <a:lnTo>
                    <a:pt x="9042" y="875"/>
                  </a:lnTo>
                  <a:lnTo>
                    <a:pt x="9054" y="818"/>
                  </a:lnTo>
                  <a:lnTo>
                    <a:pt x="9059" y="813"/>
                  </a:lnTo>
                  <a:lnTo>
                    <a:pt x="9086" y="813"/>
                  </a:lnTo>
                  <a:lnTo>
                    <a:pt x="9085" y="850"/>
                  </a:lnTo>
                  <a:lnTo>
                    <a:pt x="9081" y="903"/>
                  </a:lnTo>
                  <a:lnTo>
                    <a:pt x="9078" y="961"/>
                  </a:lnTo>
                  <a:lnTo>
                    <a:pt x="9077" y="1006"/>
                  </a:lnTo>
                  <a:lnTo>
                    <a:pt x="8951" y="1007"/>
                  </a:lnTo>
                  <a:lnTo>
                    <a:pt x="8796" y="1007"/>
                  </a:lnTo>
                  <a:lnTo>
                    <a:pt x="8634" y="1006"/>
                  </a:lnTo>
                  <a:lnTo>
                    <a:pt x="8579" y="1007"/>
                  </a:lnTo>
                  <a:lnTo>
                    <a:pt x="8521" y="1011"/>
                  </a:lnTo>
                  <a:lnTo>
                    <a:pt x="8516" y="988"/>
                  </a:lnTo>
                  <a:lnTo>
                    <a:pt x="8521" y="982"/>
                  </a:lnTo>
                  <a:lnTo>
                    <a:pt x="8548" y="969"/>
                  </a:lnTo>
                  <a:lnTo>
                    <a:pt x="8558" y="961"/>
                  </a:lnTo>
                  <a:lnTo>
                    <a:pt x="8562" y="941"/>
                  </a:lnTo>
                  <a:lnTo>
                    <a:pt x="8566" y="890"/>
                  </a:lnTo>
                  <a:lnTo>
                    <a:pt x="8568" y="815"/>
                  </a:lnTo>
                  <a:lnTo>
                    <a:pt x="8569" y="727"/>
                  </a:lnTo>
                  <a:lnTo>
                    <a:pt x="8569" y="490"/>
                  </a:lnTo>
                  <a:lnTo>
                    <a:pt x="8568" y="382"/>
                  </a:lnTo>
                  <a:lnTo>
                    <a:pt x="8567" y="330"/>
                  </a:lnTo>
                  <a:lnTo>
                    <a:pt x="8566" y="301"/>
                  </a:lnTo>
                  <a:lnTo>
                    <a:pt x="8562" y="285"/>
                  </a:lnTo>
                  <a:lnTo>
                    <a:pt x="8557" y="277"/>
                  </a:lnTo>
                  <a:lnTo>
                    <a:pt x="8550" y="271"/>
                  </a:lnTo>
                  <a:lnTo>
                    <a:pt x="8537" y="266"/>
                  </a:lnTo>
                  <a:lnTo>
                    <a:pt x="8512" y="262"/>
                  </a:lnTo>
                  <a:lnTo>
                    <a:pt x="8464" y="260"/>
                  </a:lnTo>
                  <a:lnTo>
                    <a:pt x="8459" y="229"/>
                  </a:lnTo>
                  <a:close/>
                  <a:moveTo>
                    <a:pt x="9163" y="225"/>
                  </a:moveTo>
                  <a:lnTo>
                    <a:pt x="9233" y="228"/>
                  </a:lnTo>
                  <a:lnTo>
                    <a:pt x="9321" y="229"/>
                  </a:lnTo>
                  <a:lnTo>
                    <a:pt x="9481" y="225"/>
                  </a:lnTo>
                  <a:lnTo>
                    <a:pt x="9485" y="256"/>
                  </a:lnTo>
                  <a:lnTo>
                    <a:pt x="9447" y="261"/>
                  </a:lnTo>
                  <a:lnTo>
                    <a:pt x="9422" y="264"/>
                  </a:lnTo>
                  <a:lnTo>
                    <a:pt x="9413" y="265"/>
                  </a:lnTo>
                  <a:lnTo>
                    <a:pt x="9404" y="267"/>
                  </a:lnTo>
                  <a:lnTo>
                    <a:pt x="9391" y="272"/>
                  </a:lnTo>
                  <a:lnTo>
                    <a:pt x="9384" y="282"/>
                  </a:lnTo>
                  <a:lnTo>
                    <a:pt x="9379" y="301"/>
                  </a:lnTo>
                  <a:lnTo>
                    <a:pt x="9377" y="327"/>
                  </a:lnTo>
                  <a:lnTo>
                    <a:pt x="9377" y="362"/>
                  </a:lnTo>
                  <a:lnTo>
                    <a:pt x="9375" y="490"/>
                  </a:lnTo>
                  <a:lnTo>
                    <a:pt x="9375" y="746"/>
                  </a:lnTo>
                  <a:lnTo>
                    <a:pt x="9375" y="854"/>
                  </a:lnTo>
                  <a:lnTo>
                    <a:pt x="9377" y="905"/>
                  </a:lnTo>
                  <a:lnTo>
                    <a:pt x="9379" y="934"/>
                  </a:lnTo>
                  <a:lnTo>
                    <a:pt x="9383" y="950"/>
                  </a:lnTo>
                  <a:lnTo>
                    <a:pt x="9387" y="959"/>
                  </a:lnTo>
                  <a:lnTo>
                    <a:pt x="9395" y="964"/>
                  </a:lnTo>
                  <a:lnTo>
                    <a:pt x="9407" y="969"/>
                  </a:lnTo>
                  <a:lnTo>
                    <a:pt x="9433" y="973"/>
                  </a:lnTo>
                  <a:lnTo>
                    <a:pt x="9481" y="975"/>
                  </a:lnTo>
                  <a:lnTo>
                    <a:pt x="9485" y="1006"/>
                  </a:lnTo>
                  <a:lnTo>
                    <a:pt x="9384" y="1007"/>
                  </a:lnTo>
                  <a:lnTo>
                    <a:pt x="9321" y="1006"/>
                  </a:lnTo>
                  <a:lnTo>
                    <a:pt x="9163" y="1011"/>
                  </a:lnTo>
                  <a:lnTo>
                    <a:pt x="9159" y="979"/>
                  </a:lnTo>
                  <a:lnTo>
                    <a:pt x="9233" y="970"/>
                  </a:lnTo>
                  <a:lnTo>
                    <a:pt x="9247" y="967"/>
                  </a:lnTo>
                  <a:lnTo>
                    <a:pt x="9255" y="962"/>
                  </a:lnTo>
                  <a:lnTo>
                    <a:pt x="9258" y="958"/>
                  </a:lnTo>
                  <a:lnTo>
                    <a:pt x="9260" y="953"/>
                  </a:lnTo>
                  <a:lnTo>
                    <a:pt x="9265" y="939"/>
                  </a:lnTo>
                  <a:lnTo>
                    <a:pt x="9267" y="911"/>
                  </a:lnTo>
                  <a:lnTo>
                    <a:pt x="9269" y="862"/>
                  </a:lnTo>
                  <a:lnTo>
                    <a:pt x="9270" y="746"/>
                  </a:lnTo>
                  <a:lnTo>
                    <a:pt x="9270" y="490"/>
                  </a:lnTo>
                  <a:lnTo>
                    <a:pt x="9269" y="382"/>
                  </a:lnTo>
                  <a:lnTo>
                    <a:pt x="9267" y="330"/>
                  </a:lnTo>
                  <a:lnTo>
                    <a:pt x="9265" y="301"/>
                  </a:lnTo>
                  <a:lnTo>
                    <a:pt x="9261" y="285"/>
                  </a:lnTo>
                  <a:lnTo>
                    <a:pt x="9258" y="277"/>
                  </a:lnTo>
                  <a:lnTo>
                    <a:pt x="9249" y="271"/>
                  </a:lnTo>
                  <a:lnTo>
                    <a:pt x="9237" y="266"/>
                  </a:lnTo>
                  <a:lnTo>
                    <a:pt x="9211" y="262"/>
                  </a:lnTo>
                  <a:lnTo>
                    <a:pt x="9163" y="260"/>
                  </a:lnTo>
                  <a:lnTo>
                    <a:pt x="9159" y="229"/>
                  </a:lnTo>
                  <a:lnTo>
                    <a:pt x="9163" y="225"/>
                  </a:lnTo>
                  <a:close/>
                  <a:moveTo>
                    <a:pt x="9540" y="626"/>
                  </a:moveTo>
                  <a:lnTo>
                    <a:pt x="9541" y="585"/>
                  </a:lnTo>
                  <a:lnTo>
                    <a:pt x="9546" y="546"/>
                  </a:lnTo>
                  <a:lnTo>
                    <a:pt x="9553" y="507"/>
                  </a:lnTo>
                  <a:lnTo>
                    <a:pt x="9563" y="470"/>
                  </a:lnTo>
                  <a:lnTo>
                    <a:pt x="9570" y="453"/>
                  </a:lnTo>
                  <a:lnTo>
                    <a:pt x="9577" y="435"/>
                  </a:lnTo>
                  <a:lnTo>
                    <a:pt x="9585" y="418"/>
                  </a:lnTo>
                  <a:lnTo>
                    <a:pt x="9595" y="402"/>
                  </a:lnTo>
                  <a:lnTo>
                    <a:pt x="9618" y="369"/>
                  </a:lnTo>
                  <a:lnTo>
                    <a:pt x="9644" y="337"/>
                  </a:lnTo>
                  <a:lnTo>
                    <a:pt x="9659" y="322"/>
                  </a:lnTo>
                  <a:lnTo>
                    <a:pt x="9674" y="308"/>
                  </a:lnTo>
                  <a:lnTo>
                    <a:pt x="9690" y="296"/>
                  </a:lnTo>
                  <a:lnTo>
                    <a:pt x="9708" y="283"/>
                  </a:lnTo>
                  <a:lnTo>
                    <a:pt x="9744" y="261"/>
                  </a:lnTo>
                  <a:lnTo>
                    <a:pt x="9762" y="252"/>
                  </a:lnTo>
                  <a:lnTo>
                    <a:pt x="9782" y="243"/>
                  </a:lnTo>
                  <a:lnTo>
                    <a:pt x="9803" y="235"/>
                  </a:lnTo>
                  <a:lnTo>
                    <a:pt x="9824" y="228"/>
                  </a:lnTo>
                  <a:lnTo>
                    <a:pt x="9869" y="218"/>
                  </a:lnTo>
                  <a:lnTo>
                    <a:pt x="9915" y="211"/>
                  </a:lnTo>
                  <a:lnTo>
                    <a:pt x="9965" y="210"/>
                  </a:lnTo>
                  <a:lnTo>
                    <a:pt x="10010" y="211"/>
                  </a:lnTo>
                  <a:lnTo>
                    <a:pt x="10055" y="216"/>
                  </a:lnTo>
                  <a:lnTo>
                    <a:pt x="10095" y="224"/>
                  </a:lnTo>
                  <a:lnTo>
                    <a:pt x="10134" y="235"/>
                  </a:lnTo>
                  <a:lnTo>
                    <a:pt x="10171" y="249"/>
                  </a:lnTo>
                  <a:lnTo>
                    <a:pt x="10188" y="258"/>
                  </a:lnTo>
                  <a:lnTo>
                    <a:pt x="10205" y="267"/>
                  </a:lnTo>
                  <a:lnTo>
                    <a:pt x="10236" y="288"/>
                  </a:lnTo>
                  <a:lnTo>
                    <a:pt x="10266" y="312"/>
                  </a:lnTo>
                  <a:lnTo>
                    <a:pt x="10291" y="339"/>
                  </a:lnTo>
                  <a:lnTo>
                    <a:pt x="10314" y="368"/>
                  </a:lnTo>
                  <a:lnTo>
                    <a:pt x="10333" y="399"/>
                  </a:lnTo>
                  <a:lnTo>
                    <a:pt x="10349" y="433"/>
                  </a:lnTo>
                  <a:lnTo>
                    <a:pt x="10362" y="470"/>
                  </a:lnTo>
                  <a:lnTo>
                    <a:pt x="10370" y="508"/>
                  </a:lnTo>
                  <a:lnTo>
                    <a:pt x="10375" y="549"/>
                  </a:lnTo>
                  <a:lnTo>
                    <a:pt x="10377" y="592"/>
                  </a:lnTo>
                  <a:lnTo>
                    <a:pt x="10374" y="653"/>
                  </a:lnTo>
                  <a:lnTo>
                    <a:pt x="10369" y="682"/>
                  </a:lnTo>
                  <a:lnTo>
                    <a:pt x="10363" y="711"/>
                  </a:lnTo>
                  <a:lnTo>
                    <a:pt x="10346" y="765"/>
                  </a:lnTo>
                  <a:lnTo>
                    <a:pt x="10335" y="791"/>
                  </a:lnTo>
                  <a:lnTo>
                    <a:pt x="10322" y="817"/>
                  </a:lnTo>
                  <a:lnTo>
                    <a:pt x="10292" y="863"/>
                  </a:lnTo>
                  <a:lnTo>
                    <a:pt x="10274" y="885"/>
                  </a:lnTo>
                  <a:lnTo>
                    <a:pt x="10256" y="905"/>
                  </a:lnTo>
                  <a:lnTo>
                    <a:pt x="10236" y="923"/>
                  </a:lnTo>
                  <a:lnTo>
                    <a:pt x="10213" y="941"/>
                  </a:lnTo>
                  <a:lnTo>
                    <a:pt x="10190" y="957"/>
                  </a:lnTo>
                  <a:lnTo>
                    <a:pt x="10165" y="971"/>
                  </a:lnTo>
                  <a:lnTo>
                    <a:pt x="10140" y="985"/>
                  </a:lnTo>
                  <a:lnTo>
                    <a:pt x="10112" y="995"/>
                  </a:lnTo>
                  <a:lnTo>
                    <a:pt x="10086" y="1005"/>
                  </a:lnTo>
                  <a:lnTo>
                    <a:pt x="10057" y="1013"/>
                  </a:lnTo>
                  <a:lnTo>
                    <a:pt x="10028" y="1019"/>
                  </a:lnTo>
                  <a:lnTo>
                    <a:pt x="9998" y="1023"/>
                  </a:lnTo>
                  <a:lnTo>
                    <a:pt x="9936" y="1027"/>
                  </a:lnTo>
                  <a:lnTo>
                    <a:pt x="9891" y="1025"/>
                  </a:lnTo>
                  <a:lnTo>
                    <a:pt x="9849" y="1019"/>
                  </a:lnTo>
                  <a:lnTo>
                    <a:pt x="9809" y="1010"/>
                  </a:lnTo>
                  <a:lnTo>
                    <a:pt x="9770" y="997"/>
                  </a:lnTo>
                  <a:lnTo>
                    <a:pt x="9733" y="980"/>
                  </a:lnTo>
                  <a:lnTo>
                    <a:pt x="9699" y="959"/>
                  </a:lnTo>
                  <a:lnTo>
                    <a:pt x="9669" y="935"/>
                  </a:lnTo>
                  <a:lnTo>
                    <a:pt x="9641" y="907"/>
                  </a:lnTo>
                  <a:lnTo>
                    <a:pt x="9615" y="875"/>
                  </a:lnTo>
                  <a:lnTo>
                    <a:pt x="9595" y="843"/>
                  </a:lnTo>
                  <a:lnTo>
                    <a:pt x="9577" y="807"/>
                  </a:lnTo>
                  <a:lnTo>
                    <a:pt x="9564" y="769"/>
                  </a:lnTo>
                  <a:lnTo>
                    <a:pt x="9553" y="730"/>
                  </a:lnTo>
                  <a:lnTo>
                    <a:pt x="9546" y="693"/>
                  </a:lnTo>
                  <a:lnTo>
                    <a:pt x="9541" y="658"/>
                  </a:lnTo>
                  <a:lnTo>
                    <a:pt x="9540" y="626"/>
                  </a:lnTo>
                  <a:close/>
                  <a:moveTo>
                    <a:pt x="9654" y="589"/>
                  </a:moveTo>
                  <a:lnTo>
                    <a:pt x="9656" y="623"/>
                  </a:lnTo>
                  <a:lnTo>
                    <a:pt x="9660" y="658"/>
                  </a:lnTo>
                  <a:lnTo>
                    <a:pt x="9667" y="695"/>
                  </a:lnTo>
                  <a:lnTo>
                    <a:pt x="9677" y="734"/>
                  </a:lnTo>
                  <a:lnTo>
                    <a:pt x="9689" y="771"/>
                  </a:lnTo>
                  <a:lnTo>
                    <a:pt x="9703" y="806"/>
                  </a:lnTo>
                  <a:lnTo>
                    <a:pt x="9721" y="838"/>
                  </a:lnTo>
                  <a:lnTo>
                    <a:pt x="9741" y="867"/>
                  </a:lnTo>
                  <a:lnTo>
                    <a:pt x="9764" y="893"/>
                  </a:lnTo>
                  <a:lnTo>
                    <a:pt x="9788" y="916"/>
                  </a:lnTo>
                  <a:lnTo>
                    <a:pt x="9815" y="934"/>
                  </a:lnTo>
                  <a:lnTo>
                    <a:pt x="9842" y="950"/>
                  </a:lnTo>
                  <a:lnTo>
                    <a:pt x="9871" y="962"/>
                  </a:lnTo>
                  <a:lnTo>
                    <a:pt x="9902" y="970"/>
                  </a:lnTo>
                  <a:lnTo>
                    <a:pt x="9936" y="975"/>
                  </a:lnTo>
                  <a:lnTo>
                    <a:pt x="9971" y="977"/>
                  </a:lnTo>
                  <a:lnTo>
                    <a:pt x="10013" y="975"/>
                  </a:lnTo>
                  <a:lnTo>
                    <a:pt x="10052" y="968"/>
                  </a:lnTo>
                  <a:lnTo>
                    <a:pt x="10089" y="955"/>
                  </a:lnTo>
                  <a:lnTo>
                    <a:pt x="10124" y="938"/>
                  </a:lnTo>
                  <a:lnTo>
                    <a:pt x="10140" y="927"/>
                  </a:lnTo>
                  <a:lnTo>
                    <a:pt x="10155" y="915"/>
                  </a:lnTo>
                  <a:lnTo>
                    <a:pt x="10183" y="887"/>
                  </a:lnTo>
                  <a:lnTo>
                    <a:pt x="10206" y="855"/>
                  </a:lnTo>
                  <a:lnTo>
                    <a:pt x="10225" y="815"/>
                  </a:lnTo>
                  <a:lnTo>
                    <a:pt x="10241" y="773"/>
                  </a:lnTo>
                  <a:lnTo>
                    <a:pt x="10247" y="751"/>
                  </a:lnTo>
                  <a:lnTo>
                    <a:pt x="10251" y="728"/>
                  </a:lnTo>
                  <a:lnTo>
                    <a:pt x="10259" y="681"/>
                  </a:lnTo>
                  <a:lnTo>
                    <a:pt x="10260" y="631"/>
                  </a:lnTo>
                  <a:lnTo>
                    <a:pt x="10257" y="576"/>
                  </a:lnTo>
                  <a:lnTo>
                    <a:pt x="10255" y="549"/>
                  </a:lnTo>
                  <a:lnTo>
                    <a:pt x="10250" y="524"/>
                  </a:lnTo>
                  <a:lnTo>
                    <a:pt x="10238" y="475"/>
                  </a:lnTo>
                  <a:lnTo>
                    <a:pt x="10220" y="428"/>
                  </a:lnTo>
                  <a:lnTo>
                    <a:pt x="10199" y="386"/>
                  </a:lnTo>
                  <a:lnTo>
                    <a:pt x="10185" y="368"/>
                  </a:lnTo>
                  <a:lnTo>
                    <a:pt x="10172" y="350"/>
                  </a:lnTo>
                  <a:lnTo>
                    <a:pt x="10142" y="321"/>
                  </a:lnTo>
                  <a:lnTo>
                    <a:pt x="10107" y="297"/>
                  </a:lnTo>
                  <a:lnTo>
                    <a:pt x="10069" y="279"/>
                  </a:lnTo>
                  <a:lnTo>
                    <a:pt x="10029" y="266"/>
                  </a:lnTo>
                  <a:lnTo>
                    <a:pt x="10009" y="262"/>
                  </a:lnTo>
                  <a:lnTo>
                    <a:pt x="9987" y="259"/>
                  </a:lnTo>
                  <a:lnTo>
                    <a:pt x="9944" y="256"/>
                  </a:lnTo>
                  <a:lnTo>
                    <a:pt x="9911" y="258"/>
                  </a:lnTo>
                  <a:lnTo>
                    <a:pt x="9881" y="261"/>
                  </a:lnTo>
                  <a:lnTo>
                    <a:pt x="9851" y="268"/>
                  </a:lnTo>
                  <a:lnTo>
                    <a:pt x="9823" y="277"/>
                  </a:lnTo>
                  <a:lnTo>
                    <a:pt x="9798" y="289"/>
                  </a:lnTo>
                  <a:lnTo>
                    <a:pt x="9774" y="303"/>
                  </a:lnTo>
                  <a:lnTo>
                    <a:pt x="9752" y="321"/>
                  </a:lnTo>
                  <a:lnTo>
                    <a:pt x="9732" y="340"/>
                  </a:lnTo>
                  <a:lnTo>
                    <a:pt x="9714" y="363"/>
                  </a:lnTo>
                  <a:lnTo>
                    <a:pt x="9698" y="387"/>
                  </a:lnTo>
                  <a:lnTo>
                    <a:pt x="9685" y="415"/>
                  </a:lnTo>
                  <a:lnTo>
                    <a:pt x="9674" y="445"/>
                  </a:lnTo>
                  <a:lnTo>
                    <a:pt x="9666" y="477"/>
                  </a:lnTo>
                  <a:lnTo>
                    <a:pt x="9660" y="512"/>
                  </a:lnTo>
                  <a:lnTo>
                    <a:pt x="9655" y="549"/>
                  </a:lnTo>
                  <a:lnTo>
                    <a:pt x="9654" y="589"/>
                  </a:lnTo>
                  <a:close/>
                  <a:moveTo>
                    <a:pt x="10436" y="225"/>
                  </a:moveTo>
                  <a:lnTo>
                    <a:pt x="10614" y="229"/>
                  </a:lnTo>
                  <a:lnTo>
                    <a:pt x="10730" y="226"/>
                  </a:lnTo>
                  <a:lnTo>
                    <a:pt x="10815" y="224"/>
                  </a:lnTo>
                  <a:lnTo>
                    <a:pt x="10853" y="225"/>
                  </a:lnTo>
                  <a:lnTo>
                    <a:pt x="10886" y="229"/>
                  </a:lnTo>
                  <a:lnTo>
                    <a:pt x="10916" y="234"/>
                  </a:lnTo>
                  <a:lnTo>
                    <a:pt x="10944" y="241"/>
                  </a:lnTo>
                  <a:lnTo>
                    <a:pt x="10968" y="250"/>
                  </a:lnTo>
                  <a:lnTo>
                    <a:pt x="10989" y="262"/>
                  </a:lnTo>
                  <a:lnTo>
                    <a:pt x="11010" y="279"/>
                  </a:lnTo>
                  <a:lnTo>
                    <a:pt x="11028" y="298"/>
                  </a:lnTo>
                  <a:lnTo>
                    <a:pt x="11035" y="310"/>
                  </a:lnTo>
                  <a:lnTo>
                    <a:pt x="11042" y="321"/>
                  </a:lnTo>
                  <a:lnTo>
                    <a:pt x="11052" y="346"/>
                  </a:lnTo>
                  <a:lnTo>
                    <a:pt x="11059" y="373"/>
                  </a:lnTo>
                  <a:lnTo>
                    <a:pt x="11060" y="402"/>
                  </a:lnTo>
                  <a:lnTo>
                    <a:pt x="11059" y="427"/>
                  </a:lnTo>
                  <a:lnTo>
                    <a:pt x="11054" y="451"/>
                  </a:lnTo>
                  <a:lnTo>
                    <a:pt x="11047" y="475"/>
                  </a:lnTo>
                  <a:lnTo>
                    <a:pt x="11037" y="498"/>
                  </a:lnTo>
                  <a:lnTo>
                    <a:pt x="11024" y="520"/>
                  </a:lnTo>
                  <a:lnTo>
                    <a:pt x="11010" y="541"/>
                  </a:lnTo>
                  <a:lnTo>
                    <a:pt x="10992" y="560"/>
                  </a:lnTo>
                  <a:lnTo>
                    <a:pt x="10973" y="577"/>
                  </a:lnTo>
                  <a:lnTo>
                    <a:pt x="10952" y="592"/>
                  </a:lnTo>
                  <a:lnTo>
                    <a:pt x="10931" y="605"/>
                  </a:lnTo>
                  <a:lnTo>
                    <a:pt x="10910" y="616"/>
                  </a:lnTo>
                  <a:lnTo>
                    <a:pt x="10889" y="623"/>
                  </a:lnTo>
                  <a:lnTo>
                    <a:pt x="10845" y="634"/>
                  </a:lnTo>
                  <a:lnTo>
                    <a:pt x="10800" y="638"/>
                  </a:lnTo>
                  <a:lnTo>
                    <a:pt x="10764" y="637"/>
                  </a:lnTo>
                  <a:lnTo>
                    <a:pt x="10723" y="631"/>
                  </a:lnTo>
                  <a:lnTo>
                    <a:pt x="10715" y="597"/>
                  </a:lnTo>
                  <a:lnTo>
                    <a:pt x="10719" y="591"/>
                  </a:lnTo>
                  <a:lnTo>
                    <a:pt x="10757" y="598"/>
                  </a:lnTo>
                  <a:lnTo>
                    <a:pt x="10787" y="601"/>
                  </a:lnTo>
                  <a:lnTo>
                    <a:pt x="10821" y="597"/>
                  </a:lnTo>
                  <a:lnTo>
                    <a:pt x="10851" y="589"/>
                  </a:lnTo>
                  <a:lnTo>
                    <a:pt x="10866" y="582"/>
                  </a:lnTo>
                  <a:lnTo>
                    <a:pt x="10879" y="573"/>
                  </a:lnTo>
                  <a:lnTo>
                    <a:pt x="10903" y="553"/>
                  </a:lnTo>
                  <a:lnTo>
                    <a:pt x="10922" y="528"/>
                  </a:lnTo>
                  <a:lnTo>
                    <a:pt x="10929" y="513"/>
                  </a:lnTo>
                  <a:lnTo>
                    <a:pt x="10937" y="498"/>
                  </a:lnTo>
                  <a:lnTo>
                    <a:pt x="10944" y="465"/>
                  </a:lnTo>
                  <a:lnTo>
                    <a:pt x="10946" y="448"/>
                  </a:lnTo>
                  <a:lnTo>
                    <a:pt x="10947" y="430"/>
                  </a:lnTo>
                  <a:lnTo>
                    <a:pt x="10944" y="394"/>
                  </a:lnTo>
                  <a:lnTo>
                    <a:pt x="10935" y="362"/>
                  </a:lnTo>
                  <a:lnTo>
                    <a:pt x="10929" y="348"/>
                  </a:lnTo>
                  <a:lnTo>
                    <a:pt x="10921" y="334"/>
                  </a:lnTo>
                  <a:lnTo>
                    <a:pt x="10913" y="321"/>
                  </a:lnTo>
                  <a:lnTo>
                    <a:pt x="10902" y="310"/>
                  </a:lnTo>
                  <a:lnTo>
                    <a:pt x="10890" y="300"/>
                  </a:lnTo>
                  <a:lnTo>
                    <a:pt x="10875" y="290"/>
                  </a:lnTo>
                  <a:lnTo>
                    <a:pt x="10861" y="283"/>
                  </a:lnTo>
                  <a:lnTo>
                    <a:pt x="10844" y="277"/>
                  </a:lnTo>
                  <a:lnTo>
                    <a:pt x="10807" y="268"/>
                  </a:lnTo>
                  <a:lnTo>
                    <a:pt x="10785" y="266"/>
                  </a:lnTo>
                  <a:lnTo>
                    <a:pt x="10764" y="265"/>
                  </a:lnTo>
                  <a:lnTo>
                    <a:pt x="10737" y="266"/>
                  </a:lnTo>
                  <a:lnTo>
                    <a:pt x="10711" y="270"/>
                  </a:lnTo>
                  <a:lnTo>
                    <a:pt x="10652" y="284"/>
                  </a:lnTo>
                  <a:lnTo>
                    <a:pt x="10649" y="357"/>
                  </a:lnTo>
                  <a:lnTo>
                    <a:pt x="10647" y="490"/>
                  </a:lnTo>
                  <a:lnTo>
                    <a:pt x="10647" y="746"/>
                  </a:lnTo>
                  <a:lnTo>
                    <a:pt x="10649" y="854"/>
                  </a:lnTo>
                  <a:lnTo>
                    <a:pt x="10650" y="905"/>
                  </a:lnTo>
                  <a:lnTo>
                    <a:pt x="10651" y="934"/>
                  </a:lnTo>
                  <a:lnTo>
                    <a:pt x="10655" y="950"/>
                  </a:lnTo>
                  <a:lnTo>
                    <a:pt x="10659" y="959"/>
                  </a:lnTo>
                  <a:lnTo>
                    <a:pt x="10668" y="964"/>
                  </a:lnTo>
                  <a:lnTo>
                    <a:pt x="10680" y="969"/>
                  </a:lnTo>
                  <a:lnTo>
                    <a:pt x="10706" y="973"/>
                  </a:lnTo>
                  <a:lnTo>
                    <a:pt x="10753" y="975"/>
                  </a:lnTo>
                  <a:lnTo>
                    <a:pt x="10758" y="1006"/>
                  </a:lnTo>
                  <a:lnTo>
                    <a:pt x="10595" y="1006"/>
                  </a:lnTo>
                  <a:lnTo>
                    <a:pt x="10436" y="1011"/>
                  </a:lnTo>
                  <a:lnTo>
                    <a:pt x="10431" y="979"/>
                  </a:lnTo>
                  <a:lnTo>
                    <a:pt x="10505" y="970"/>
                  </a:lnTo>
                  <a:lnTo>
                    <a:pt x="10519" y="967"/>
                  </a:lnTo>
                  <a:lnTo>
                    <a:pt x="10527" y="962"/>
                  </a:lnTo>
                  <a:lnTo>
                    <a:pt x="10531" y="958"/>
                  </a:lnTo>
                  <a:lnTo>
                    <a:pt x="10533" y="953"/>
                  </a:lnTo>
                  <a:lnTo>
                    <a:pt x="10537" y="939"/>
                  </a:lnTo>
                  <a:lnTo>
                    <a:pt x="10541" y="911"/>
                  </a:lnTo>
                  <a:lnTo>
                    <a:pt x="10542" y="862"/>
                  </a:lnTo>
                  <a:lnTo>
                    <a:pt x="10542" y="746"/>
                  </a:lnTo>
                  <a:lnTo>
                    <a:pt x="10542" y="490"/>
                  </a:lnTo>
                  <a:lnTo>
                    <a:pt x="10541" y="382"/>
                  </a:lnTo>
                  <a:lnTo>
                    <a:pt x="10539" y="330"/>
                  </a:lnTo>
                  <a:lnTo>
                    <a:pt x="10538" y="301"/>
                  </a:lnTo>
                  <a:lnTo>
                    <a:pt x="10535" y="285"/>
                  </a:lnTo>
                  <a:lnTo>
                    <a:pt x="10530" y="277"/>
                  </a:lnTo>
                  <a:lnTo>
                    <a:pt x="10523" y="271"/>
                  </a:lnTo>
                  <a:lnTo>
                    <a:pt x="10509" y="266"/>
                  </a:lnTo>
                  <a:lnTo>
                    <a:pt x="10484" y="262"/>
                  </a:lnTo>
                  <a:lnTo>
                    <a:pt x="10436" y="260"/>
                  </a:lnTo>
                  <a:lnTo>
                    <a:pt x="10431" y="229"/>
                  </a:lnTo>
                  <a:lnTo>
                    <a:pt x="10436" y="225"/>
                  </a:lnTo>
                  <a:close/>
                  <a:moveTo>
                    <a:pt x="11121" y="225"/>
                  </a:moveTo>
                  <a:lnTo>
                    <a:pt x="11190" y="228"/>
                  </a:lnTo>
                  <a:lnTo>
                    <a:pt x="11279" y="229"/>
                  </a:lnTo>
                  <a:lnTo>
                    <a:pt x="11438" y="225"/>
                  </a:lnTo>
                  <a:lnTo>
                    <a:pt x="11442" y="256"/>
                  </a:lnTo>
                  <a:lnTo>
                    <a:pt x="11405" y="261"/>
                  </a:lnTo>
                  <a:lnTo>
                    <a:pt x="11379" y="264"/>
                  </a:lnTo>
                  <a:lnTo>
                    <a:pt x="11370" y="265"/>
                  </a:lnTo>
                  <a:lnTo>
                    <a:pt x="11361" y="267"/>
                  </a:lnTo>
                  <a:lnTo>
                    <a:pt x="11349" y="272"/>
                  </a:lnTo>
                  <a:lnTo>
                    <a:pt x="11341" y="282"/>
                  </a:lnTo>
                  <a:lnTo>
                    <a:pt x="11336" y="301"/>
                  </a:lnTo>
                  <a:lnTo>
                    <a:pt x="11334" y="327"/>
                  </a:lnTo>
                  <a:lnTo>
                    <a:pt x="11334" y="362"/>
                  </a:lnTo>
                  <a:lnTo>
                    <a:pt x="11333" y="490"/>
                  </a:lnTo>
                  <a:lnTo>
                    <a:pt x="11333" y="746"/>
                  </a:lnTo>
                  <a:lnTo>
                    <a:pt x="11333" y="854"/>
                  </a:lnTo>
                  <a:lnTo>
                    <a:pt x="11334" y="905"/>
                  </a:lnTo>
                  <a:lnTo>
                    <a:pt x="11336" y="934"/>
                  </a:lnTo>
                  <a:lnTo>
                    <a:pt x="11340" y="950"/>
                  </a:lnTo>
                  <a:lnTo>
                    <a:pt x="11345" y="959"/>
                  </a:lnTo>
                  <a:lnTo>
                    <a:pt x="11352" y="964"/>
                  </a:lnTo>
                  <a:lnTo>
                    <a:pt x="11364" y="969"/>
                  </a:lnTo>
                  <a:lnTo>
                    <a:pt x="11390" y="973"/>
                  </a:lnTo>
                  <a:lnTo>
                    <a:pt x="11438" y="975"/>
                  </a:lnTo>
                  <a:lnTo>
                    <a:pt x="11442" y="1006"/>
                  </a:lnTo>
                  <a:lnTo>
                    <a:pt x="11341" y="1007"/>
                  </a:lnTo>
                  <a:lnTo>
                    <a:pt x="11279" y="1006"/>
                  </a:lnTo>
                  <a:lnTo>
                    <a:pt x="11121" y="1011"/>
                  </a:lnTo>
                  <a:lnTo>
                    <a:pt x="11117" y="979"/>
                  </a:lnTo>
                  <a:lnTo>
                    <a:pt x="11190" y="970"/>
                  </a:lnTo>
                  <a:lnTo>
                    <a:pt x="11204" y="967"/>
                  </a:lnTo>
                  <a:lnTo>
                    <a:pt x="11213" y="962"/>
                  </a:lnTo>
                  <a:lnTo>
                    <a:pt x="11215" y="958"/>
                  </a:lnTo>
                  <a:lnTo>
                    <a:pt x="11217" y="953"/>
                  </a:lnTo>
                  <a:lnTo>
                    <a:pt x="11222" y="939"/>
                  </a:lnTo>
                  <a:lnTo>
                    <a:pt x="11225" y="911"/>
                  </a:lnTo>
                  <a:lnTo>
                    <a:pt x="11226" y="862"/>
                  </a:lnTo>
                  <a:lnTo>
                    <a:pt x="11227" y="746"/>
                  </a:lnTo>
                  <a:lnTo>
                    <a:pt x="11227" y="490"/>
                  </a:lnTo>
                  <a:lnTo>
                    <a:pt x="11226" y="382"/>
                  </a:lnTo>
                  <a:lnTo>
                    <a:pt x="11225" y="330"/>
                  </a:lnTo>
                  <a:lnTo>
                    <a:pt x="11222" y="301"/>
                  </a:lnTo>
                  <a:lnTo>
                    <a:pt x="11219" y="285"/>
                  </a:lnTo>
                  <a:lnTo>
                    <a:pt x="11215" y="277"/>
                  </a:lnTo>
                  <a:lnTo>
                    <a:pt x="11207" y="271"/>
                  </a:lnTo>
                  <a:lnTo>
                    <a:pt x="11195" y="266"/>
                  </a:lnTo>
                  <a:lnTo>
                    <a:pt x="11168" y="262"/>
                  </a:lnTo>
                  <a:lnTo>
                    <a:pt x="11121" y="260"/>
                  </a:lnTo>
                  <a:lnTo>
                    <a:pt x="11117" y="229"/>
                  </a:lnTo>
                  <a:lnTo>
                    <a:pt x="11121" y="225"/>
                  </a:lnTo>
                  <a:close/>
                  <a:moveTo>
                    <a:pt x="11514" y="817"/>
                  </a:moveTo>
                  <a:lnTo>
                    <a:pt x="11545" y="812"/>
                  </a:lnTo>
                  <a:lnTo>
                    <a:pt x="11552" y="873"/>
                  </a:lnTo>
                  <a:lnTo>
                    <a:pt x="11557" y="903"/>
                  </a:lnTo>
                  <a:lnTo>
                    <a:pt x="11561" y="910"/>
                  </a:lnTo>
                  <a:lnTo>
                    <a:pt x="11567" y="919"/>
                  </a:lnTo>
                  <a:lnTo>
                    <a:pt x="11576" y="927"/>
                  </a:lnTo>
                  <a:lnTo>
                    <a:pt x="11587" y="935"/>
                  </a:lnTo>
                  <a:lnTo>
                    <a:pt x="11616" y="952"/>
                  </a:lnTo>
                  <a:lnTo>
                    <a:pt x="11654" y="964"/>
                  </a:lnTo>
                  <a:lnTo>
                    <a:pt x="11696" y="973"/>
                  </a:lnTo>
                  <a:lnTo>
                    <a:pt x="11717" y="975"/>
                  </a:lnTo>
                  <a:lnTo>
                    <a:pt x="11738" y="975"/>
                  </a:lnTo>
                  <a:lnTo>
                    <a:pt x="11767" y="974"/>
                  </a:lnTo>
                  <a:lnTo>
                    <a:pt x="11795" y="970"/>
                  </a:lnTo>
                  <a:lnTo>
                    <a:pt x="11820" y="963"/>
                  </a:lnTo>
                  <a:lnTo>
                    <a:pt x="11844" y="953"/>
                  </a:lnTo>
                  <a:lnTo>
                    <a:pt x="11865" y="941"/>
                  </a:lnTo>
                  <a:lnTo>
                    <a:pt x="11886" y="927"/>
                  </a:lnTo>
                  <a:lnTo>
                    <a:pt x="11903" y="910"/>
                  </a:lnTo>
                  <a:lnTo>
                    <a:pt x="11917" y="891"/>
                  </a:lnTo>
                  <a:lnTo>
                    <a:pt x="11928" y="869"/>
                  </a:lnTo>
                  <a:lnTo>
                    <a:pt x="11936" y="847"/>
                  </a:lnTo>
                  <a:lnTo>
                    <a:pt x="11941" y="823"/>
                  </a:lnTo>
                  <a:lnTo>
                    <a:pt x="11942" y="796"/>
                  </a:lnTo>
                  <a:lnTo>
                    <a:pt x="11942" y="779"/>
                  </a:lnTo>
                  <a:lnTo>
                    <a:pt x="11940" y="763"/>
                  </a:lnTo>
                  <a:lnTo>
                    <a:pt x="11935" y="747"/>
                  </a:lnTo>
                  <a:lnTo>
                    <a:pt x="11930" y="733"/>
                  </a:lnTo>
                  <a:lnTo>
                    <a:pt x="11923" y="721"/>
                  </a:lnTo>
                  <a:lnTo>
                    <a:pt x="11915" y="709"/>
                  </a:lnTo>
                  <a:lnTo>
                    <a:pt x="11906" y="699"/>
                  </a:lnTo>
                  <a:lnTo>
                    <a:pt x="11895" y="689"/>
                  </a:lnTo>
                  <a:lnTo>
                    <a:pt x="11883" y="682"/>
                  </a:lnTo>
                  <a:lnTo>
                    <a:pt x="11871" y="675"/>
                  </a:lnTo>
                  <a:lnTo>
                    <a:pt x="11844" y="665"/>
                  </a:lnTo>
                  <a:lnTo>
                    <a:pt x="11759" y="647"/>
                  </a:lnTo>
                  <a:lnTo>
                    <a:pt x="11672" y="632"/>
                  </a:lnTo>
                  <a:lnTo>
                    <a:pt x="11641" y="622"/>
                  </a:lnTo>
                  <a:lnTo>
                    <a:pt x="11610" y="610"/>
                  </a:lnTo>
                  <a:lnTo>
                    <a:pt x="11581" y="592"/>
                  </a:lnTo>
                  <a:lnTo>
                    <a:pt x="11569" y="583"/>
                  </a:lnTo>
                  <a:lnTo>
                    <a:pt x="11558" y="572"/>
                  </a:lnTo>
                  <a:lnTo>
                    <a:pt x="11547" y="560"/>
                  </a:lnTo>
                  <a:lnTo>
                    <a:pt x="11539" y="547"/>
                  </a:lnTo>
                  <a:lnTo>
                    <a:pt x="11532" y="531"/>
                  </a:lnTo>
                  <a:lnTo>
                    <a:pt x="11525" y="516"/>
                  </a:lnTo>
                  <a:lnTo>
                    <a:pt x="11515" y="481"/>
                  </a:lnTo>
                  <a:lnTo>
                    <a:pt x="11513" y="463"/>
                  </a:lnTo>
                  <a:lnTo>
                    <a:pt x="11513" y="444"/>
                  </a:lnTo>
                  <a:lnTo>
                    <a:pt x="11513" y="418"/>
                  </a:lnTo>
                  <a:lnTo>
                    <a:pt x="11516" y="394"/>
                  </a:lnTo>
                  <a:lnTo>
                    <a:pt x="11522" y="372"/>
                  </a:lnTo>
                  <a:lnTo>
                    <a:pt x="11531" y="350"/>
                  </a:lnTo>
                  <a:lnTo>
                    <a:pt x="11540" y="330"/>
                  </a:lnTo>
                  <a:lnTo>
                    <a:pt x="11552" y="309"/>
                  </a:lnTo>
                  <a:lnTo>
                    <a:pt x="11567" y="291"/>
                  </a:lnTo>
                  <a:lnTo>
                    <a:pt x="11583" y="274"/>
                  </a:lnTo>
                  <a:lnTo>
                    <a:pt x="11603" y="259"/>
                  </a:lnTo>
                  <a:lnTo>
                    <a:pt x="11623" y="246"/>
                  </a:lnTo>
                  <a:lnTo>
                    <a:pt x="11645" y="234"/>
                  </a:lnTo>
                  <a:lnTo>
                    <a:pt x="11669" y="225"/>
                  </a:lnTo>
                  <a:lnTo>
                    <a:pt x="11693" y="218"/>
                  </a:lnTo>
                  <a:lnTo>
                    <a:pt x="11719" y="212"/>
                  </a:lnTo>
                  <a:lnTo>
                    <a:pt x="11748" y="210"/>
                  </a:lnTo>
                  <a:lnTo>
                    <a:pt x="11777" y="208"/>
                  </a:lnTo>
                  <a:lnTo>
                    <a:pt x="11827" y="211"/>
                  </a:lnTo>
                  <a:lnTo>
                    <a:pt x="11882" y="220"/>
                  </a:lnTo>
                  <a:lnTo>
                    <a:pt x="11910" y="226"/>
                  </a:lnTo>
                  <a:lnTo>
                    <a:pt x="11936" y="235"/>
                  </a:lnTo>
                  <a:lnTo>
                    <a:pt x="11985" y="255"/>
                  </a:lnTo>
                  <a:lnTo>
                    <a:pt x="11989" y="262"/>
                  </a:lnTo>
                  <a:lnTo>
                    <a:pt x="11983" y="290"/>
                  </a:lnTo>
                  <a:lnTo>
                    <a:pt x="11979" y="324"/>
                  </a:lnTo>
                  <a:lnTo>
                    <a:pt x="11975" y="406"/>
                  </a:lnTo>
                  <a:lnTo>
                    <a:pt x="11969" y="411"/>
                  </a:lnTo>
                  <a:lnTo>
                    <a:pt x="11940" y="411"/>
                  </a:lnTo>
                  <a:lnTo>
                    <a:pt x="11933" y="324"/>
                  </a:lnTo>
                  <a:lnTo>
                    <a:pt x="11929" y="315"/>
                  </a:lnTo>
                  <a:lnTo>
                    <a:pt x="11919" y="304"/>
                  </a:lnTo>
                  <a:lnTo>
                    <a:pt x="11904" y="294"/>
                  </a:lnTo>
                  <a:lnTo>
                    <a:pt x="11882" y="282"/>
                  </a:lnTo>
                  <a:lnTo>
                    <a:pt x="11858" y="270"/>
                  </a:lnTo>
                  <a:lnTo>
                    <a:pt x="11832" y="262"/>
                  </a:lnTo>
                  <a:lnTo>
                    <a:pt x="11805" y="258"/>
                  </a:lnTo>
                  <a:lnTo>
                    <a:pt x="11778" y="255"/>
                  </a:lnTo>
                  <a:lnTo>
                    <a:pt x="11755" y="256"/>
                  </a:lnTo>
                  <a:lnTo>
                    <a:pt x="11732" y="260"/>
                  </a:lnTo>
                  <a:lnTo>
                    <a:pt x="11711" y="266"/>
                  </a:lnTo>
                  <a:lnTo>
                    <a:pt x="11690" y="274"/>
                  </a:lnTo>
                  <a:lnTo>
                    <a:pt x="11671" y="285"/>
                  </a:lnTo>
                  <a:lnTo>
                    <a:pt x="11654" y="298"/>
                  </a:lnTo>
                  <a:lnTo>
                    <a:pt x="11640" y="315"/>
                  </a:lnTo>
                  <a:lnTo>
                    <a:pt x="11628" y="334"/>
                  </a:lnTo>
                  <a:lnTo>
                    <a:pt x="11618" y="354"/>
                  </a:lnTo>
                  <a:lnTo>
                    <a:pt x="11612" y="375"/>
                  </a:lnTo>
                  <a:lnTo>
                    <a:pt x="11607" y="396"/>
                  </a:lnTo>
                  <a:lnTo>
                    <a:pt x="11606" y="416"/>
                  </a:lnTo>
                  <a:lnTo>
                    <a:pt x="11607" y="432"/>
                  </a:lnTo>
                  <a:lnTo>
                    <a:pt x="11610" y="447"/>
                  </a:lnTo>
                  <a:lnTo>
                    <a:pt x="11613" y="462"/>
                  </a:lnTo>
                  <a:lnTo>
                    <a:pt x="11619" y="474"/>
                  </a:lnTo>
                  <a:lnTo>
                    <a:pt x="11634" y="496"/>
                  </a:lnTo>
                  <a:lnTo>
                    <a:pt x="11652" y="514"/>
                  </a:lnTo>
                  <a:lnTo>
                    <a:pt x="11675" y="526"/>
                  </a:lnTo>
                  <a:lnTo>
                    <a:pt x="11700" y="536"/>
                  </a:lnTo>
                  <a:lnTo>
                    <a:pt x="11737" y="544"/>
                  </a:lnTo>
                  <a:lnTo>
                    <a:pt x="11797" y="554"/>
                  </a:lnTo>
                  <a:lnTo>
                    <a:pt x="11843" y="561"/>
                  </a:lnTo>
                  <a:lnTo>
                    <a:pt x="11882" y="568"/>
                  </a:lnTo>
                  <a:lnTo>
                    <a:pt x="11915" y="578"/>
                  </a:lnTo>
                  <a:lnTo>
                    <a:pt x="11940" y="586"/>
                  </a:lnTo>
                  <a:lnTo>
                    <a:pt x="11961" y="598"/>
                  </a:lnTo>
                  <a:lnTo>
                    <a:pt x="11981" y="613"/>
                  </a:lnTo>
                  <a:lnTo>
                    <a:pt x="11997" y="629"/>
                  </a:lnTo>
                  <a:lnTo>
                    <a:pt x="12012" y="649"/>
                  </a:lnTo>
                  <a:lnTo>
                    <a:pt x="12023" y="671"/>
                  </a:lnTo>
                  <a:lnTo>
                    <a:pt x="12031" y="697"/>
                  </a:lnTo>
                  <a:lnTo>
                    <a:pt x="12037" y="723"/>
                  </a:lnTo>
                  <a:lnTo>
                    <a:pt x="12038" y="752"/>
                  </a:lnTo>
                  <a:lnTo>
                    <a:pt x="12037" y="781"/>
                  </a:lnTo>
                  <a:lnTo>
                    <a:pt x="12032" y="808"/>
                  </a:lnTo>
                  <a:lnTo>
                    <a:pt x="12025" y="835"/>
                  </a:lnTo>
                  <a:lnTo>
                    <a:pt x="12014" y="860"/>
                  </a:lnTo>
                  <a:lnTo>
                    <a:pt x="12001" y="884"/>
                  </a:lnTo>
                  <a:lnTo>
                    <a:pt x="11984" y="907"/>
                  </a:lnTo>
                  <a:lnTo>
                    <a:pt x="11965" y="928"/>
                  </a:lnTo>
                  <a:lnTo>
                    <a:pt x="11942" y="949"/>
                  </a:lnTo>
                  <a:lnTo>
                    <a:pt x="11918" y="967"/>
                  </a:lnTo>
                  <a:lnTo>
                    <a:pt x="11892" y="982"/>
                  </a:lnTo>
                  <a:lnTo>
                    <a:pt x="11864" y="997"/>
                  </a:lnTo>
                  <a:lnTo>
                    <a:pt x="11837" y="1007"/>
                  </a:lnTo>
                  <a:lnTo>
                    <a:pt x="11807" y="1016"/>
                  </a:lnTo>
                  <a:lnTo>
                    <a:pt x="11775" y="1022"/>
                  </a:lnTo>
                  <a:lnTo>
                    <a:pt x="11743" y="1025"/>
                  </a:lnTo>
                  <a:lnTo>
                    <a:pt x="11709" y="1027"/>
                  </a:lnTo>
                  <a:lnTo>
                    <a:pt x="11654" y="1024"/>
                  </a:lnTo>
                  <a:lnTo>
                    <a:pt x="11628" y="1022"/>
                  </a:lnTo>
                  <a:lnTo>
                    <a:pt x="11603" y="1017"/>
                  </a:lnTo>
                  <a:lnTo>
                    <a:pt x="11577" y="1011"/>
                  </a:lnTo>
                  <a:lnTo>
                    <a:pt x="11553" y="1004"/>
                  </a:lnTo>
                  <a:lnTo>
                    <a:pt x="11531" y="995"/>
                  </a:lnTo>
                  <a:lnTo>
                    <a:pt x="11509" y="986"/>
                  </a:lnTo>
                  <a:lnTo>
                    <a:pt x="11505" y="979"/>
                  </a:lnTo>
                  <a:lnTo>
                    <a:pt x="11508" y="956"/>
                  </a:lnTo>
                  <a:lnTo>
                    <a:pt x="11510" y="921"/>
                  </a:lnTo>
                  <a:lnTo>
                    <a:pt x="11514" y="817"/>
                  </a:lnTo>
                  <a:close/>
                  <a:moveTo>
                    <a:pt x="12733" y="225"/>
                  </a:moveTo>
                  <a:lnTo>
                    <a:pt x="12738" y="230"/>
                  </a:lnTo>
                  <a:lnTo>
                    <a:pt x="12734" y="298"/>
                  </a:lnTo>
                  <a:lnTo>
                    <a:pt x="12733" y="404"/>
                  </a:lnTo>
                  <a:lnTo>
                    <a:pt x="12702" y="408"/>
                  </a:lnTo>
                  <a:lnTo>
                    <a:pt x="12698" y="403"/>
                  </a:lnTo>
                  <a:lnTo>
                    <a:pt x="12692" y="352"/>
                  </a:lnTo>
                  <a:lnTo>
                    <a:pt x="12687" y="319"/>
                  </a:lnTo>
                  <a:lnTo>
                    <a:pt x="12685" y="302"/>
                  </a:lnTo>
                  <a:lnTo>
                    <a:pt x="12681" y="294"/>
                  </a:lnTo>
                  <a:lnTo>
                    <a:pt x="12676" y="289"/>
                  </a:lnTo>
                  <a:lnTo>
                    <a:pt x="12664" y="285"/>
                  </a:lnTo>
                  <a:lnTo>
                    <a:pt x="12641" y="282"/>
                  </a:lnTo>
                  <a:lnTo>
                    <a:pt x="12608" y="279"/>
                  </a:lnTo>
                  <a:lnTo>
                    <a:pt x="12573" y="279"/>
                  </a:lnTo>
                  <a:lnTo>
                    <a:pt x="12468" y="279"/>
                  </a:lnTo>
                  <a:lnTo>
                    <a:pt x="12464" y="423"/>
                  </a:lnTo>
                  <a:lnTo>
                    <a:pt x="12464" y="746"/>
                  </a:lnTo>
                  <a:lnTo>
                    <a:pt x="12465" y="854"/>
                  </a:lnTo>
                  <a:lnTo>
                    <a:pt x="12465" y="905"/>
                  </a:lnTo>
                  <a:lnTo>
                    <a:pt x="12468" y="935"/>
                  </a:lnTo>
                  <a:lnTo>
                    <a:pt x="12471" y="950"/>
                  </a:lnTo>
                  <a:lnTo>
                    <a:pt x="12474" y="956"/>
                  </a:lnTo>
                  <a:lnTo>
                    <a:pt x="12476" y="959"/>
                  </a:lnTo>
                  <a:lnTo>
                    <a:pt x="12483" y="964"/>
                  </a:lnTo>
                  <a:lnTo>
                    <a:pt x="12495" y="969"/>
                  </a:lnTo>
                  <a:lnTo>
                    <a:pt x="12522" y="973"/>
                  </a:lnTo>
                  <a:lnTo>
                    <a:pt x="12570" y="975"/>
                  </a:lnTo>
                  <a:lnTo>
                    <a:pt x="12573" y="1006"/>
                  </a:lnTo>
                  <a:lnTo>
                    <a:pt x="12411" y="1006"/>
                  </a:lnTo>
                  <a:lnTo>
                    <a:pt x="12254" y="1011"/>
                  </a:lnTo>
                  <a:lnTo>
                    <a:pt x="12249" y="979"/>
                  </a:lnTo>
                  <a:lnTo>
                    <a:pt x="12323" y="970"/>
                  </a:lnTo>
                  <a:lnTo>
                    <a:pt x="12337" y="967"/>
                  </a:lnTo>
                  <a:lnTo>
                    <a:pt x="12345" y="962"/>
                  </a:lnTo>
                  <a:lnTo>
                    <a:pt x="12349" y="958"/>
                  </a:lnTo>
                  <a:lnTo>
                    <a:pt x="12351" y="953"/>
                  </a:lnTo>
                  <a:lnTo>
                    <a:pt x="12355" y="939"/>
                  </a:lnTo>
                  <a:lnTo>
                    <a:pt x="12359" y="911"/>
                  </a:lnTo>
                  <a:lnTo>
                    <a:pt x="12360" y="862"/>
                  </a:lnTo>
                  <a:lnTo>
                    <a:pt x="12360" y="746"/>
                  </a:lnTo>
                  <a:lnTo>
                    <a:pt x="12360" y="423"/>
                  </a:lnTo>
                  <a:lnTo>
                    <a:pt x="12356" y="279"/>
                  </a:lnTo>
                  <a:lnTo>
                    <a:pt x="12273" y="279"/>
                  </a:lnTo>
                  <a:lnTo>
                    <a:pt x="12186" y="282"/>
                  </a:lnTo>
                  <a:lnTo>
                    <a:pt x="12156" y="285"/>
                  </a:lnTo>
                  <a:lnTo>
                    <a:pt x="12147" y="289"/>
                  </a:lnTo>
                  <a:lnTo>
                    <a:pt x="12143" y="292"/>
                  </a:lnTo>
                  <a:lnTo>
                    <a:pt x="12137" y="312"/>
                  </a:lnTo>
                  <a:lnTo>
                    <a:pt x="12132" y="352"/>
                  </a:lnTo>
                  <a:lnTo>
                    <a:pt x="12126" y="403"/>
                  </a:lnTo>
                  <a:lnTo>
                    <a:pt x="12121" y="408"/>
                  </a:lnTo>
                  <a:lnTo>
                    <a:pt x="12096" y="408"/>
                  </a:lnTo>
                  <a:lnTo>
                    <a:pt x="12086" y="230"/>
                  </a:lnTo>
                  <a:lnTo>
                    <a:pt x="12091" y="225"/>
                  </a:lnTo>
                  <a:lnTo>
                    <a:pt x="12219" y="228"/>
                  </a:lnTo>
                  <a:lnTo>
                    <a:pt x="12411" y="229"/>
                  </a:lnTo>
                  <a:lnTo>
                    <a:pt x="12606" y="228"/>
                  </a:lnTo>
                  <a:lnTo>
                    <a:pt x="12733" y="225"/>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fi-FI"/>
            </a:p>
          </p:txBody>
        </p:sp>
        <p:sp>
          <p:nvSpPr>
            <p:cNvPr id="11" name="Freeform 8"/>
            <p:cNvSpPr>
              <a:spLocks noEditPoints="1"/>
            </p:cNvSpPr>
            <p:nvPr userDrawn="1"/>
          </p:nvSpPr>
          <p:spPr bwMode="auto">
            <a:xfrm>
              <a:off x="3287713" y="3803650"/>
              <a:ext cx="6107112" cy="487363"/>
            </a:xfrm>
            <a:custGeom>
              <a:avLst/>
              <a:gdLst>
                <a:gd name="T0" fmla="*/ 15152 w 15388"/>
                <a:gd name="T1" fmla="*/ 107 h 1226"/>
                <a:gd name="T2" fmla="*/ 14897 w 15388"/>
                <a:gd name="T3" fmla="*/ 62 h 1226"/>
                <a:gd name="T4" fmla="*/ 15297 w 15388"/>
                <a:gd name="T5" fmla="*/ 915 h 1226"/>
                <a:gd name="T6" fmla="*/ 14811 w 15388"/>
                <a:gd name="T7" fmla="*/ 978 h 1226"/>
                <a:gd name="T8" fmla="*/ 301 w 15388"/>
                <a:gd name="T9" fmla="*/ 928 h 1226"/>
                <a:gd name="T10" fmla="*/ 629 w 15388"/>
                <a:gd name="T11" fmla="*/ 263 h 1226"/>
                <a:gd name="T12" fmla="*/ 586 w 15388"/>
                <a:gd name="T13" fmla="*/ 997 h 1226"/>
                <a:gd name="T14" fmla="*/ 103 w 15388"/>
                <a:gd name="T15" fmla="*/ 285 h 1226"/>
                <a:gd name="T16" fmla="*/ 892 w 15388"/>
                <a:gd name="T17" fmla="*/ 231 h 1226"/>
                <a:gd name="T18" fmla="*/ 1676 w 15388"/>
                <a:gd name="T19" fmla="*/ 301 h 1226"/>
                <a:gd name="T20" fmla="*/ 2161 w 15388"/>
                <a:gd name="T21" fmla="*/ 257 h 1226"/>
                <a:gd name="T22" fmla="*/ 1933 w 15388"/>
                <a:gd name="T23" fmla="*/ 958 h 1226"/>
                <a:gd name="T24" fmla="*/ 2205 w 15388"/>
                <a:gd name="T25" fmla="*/ 224 h 1226"/>
                <a:gd name="T26" fmla="*/ 2983 w 15388"/>
                <a:gd name="T27" fmla="*/ 224 h 1226"/>
                <a:gd name="T28" fmla="*/ 3368 w 15388"/>
                <a:gd name="T29" fmla="*/ 272 h 1226"/>
                <a:gd name="T30" fmla="*/ 3402 w 15388"/>
                <a:gd name="T31" fmla="*/ 631 h 1226"/>
                <a:gd name="T32" fmla="*/ 3138 w 15388"/>
                <a:gd name="T33" fmla="*/ 936 h 1226"/>
                <a:gd name="T34" fmla="*/ 4338 w 15388"/>
                <a:gd name="T35" fmla="*/ 331 h 1226"/>
                <a:gd name="T36" fmla="*/ 4248 w 15388"/>
                <a:gd name="T37" fmla="*/ 946 h 1226"/>
                <a:gd name="T38" fmla="*/ 4188 w 15388"/>
                <a:gd name="T39" fmla="*/ 303 h 1226"/>
                <a:gd name="T40" fmla="*/ 3818 w 15388"/>
                <a:gd name="T41" fmla="*/ 961 h 1226"/>
                <a:gd name="T42" fmla="*/ 4703 w 15388"/>
                <a:gd name="T43" fmla="*/ 975 h 1226"/>
                <a:gd name="T44" fmla="*/ 4567 w 15388"/>
                <a:gd name="T45" fmla="*/ 593 h 1226"/>
                <a:gd name="T46" fmla="*/ 4922 w 15388"/>
                <a:gd name="T47" fmla="*/ 235 h 1226"/>
                <a:gd name="T48" fmla="*/ 4593 w 15388"/>
                <a:gd name="T49" fmla="*/ 432 h 1226"/>
                <a:gd name="T50" fmla="*/ 4928 w 15388"/>
                <a:gd name="T51" fmla="*/ 949 h 1226"/>
                <a:gd name="T52" fmla="*/ 5311 w 15388"/>
                <a:gd name="T53" fmla="*/ 272 h 1226"/>
                <a:gd name="T54" fmla="*/ 5190 w 15388"/>
                <a:gd name="T55" fmla="*/ 746 h 1226"/>
                <a:gd name="T56" fmla="*/ 5832 w 15388"/>
                <a:gd name="T57" fmla="*/ 423 h 1226"/>
                <a:gd name="T58" fmla="*/ 5525 w 15388"/>
                <a:gd name="T59" fmla="*/ 285 h 1226"/>
                <a:gd name="T60" fmla="*/ 6777 w 15388"/>
                <a:gd name="T61" fmla="*/ 224 h 1226"/>
                <a:gd name="T62" fmla="*/ 6428 w 15388"/>
                <a:gd name="T63" fmla="*/ 969 h 1226"/>
                <a:gd name="T64" fmla="*/ 7298 w 15388"/>
                <a:gd name="T65" fmla="*/ 337 h 1226"/>
                <a:gd name="T66" fmla="*/ 8031 w 15388"/>
                <a:gd name="T67" fmla="*/ 593 h 1226"/>
                <a:gd name="T68" fmla="*/ 7269 w 15388"/>
                <a:gd name="T69" fmla="*/ 876 h 1226"/>
                <a:gd name="T70" fmla="*/ 7794 w 15388"/>
                <a:gd name="T71" fmla="*/ 927 h 1226"/>
                <a:gd name="T72" fmla="*/ 7477 w 15388"/>
                <a:gd name="T73" fmla="*/ 277 h 1226"/>
                <a:gd name="T74" fmla="*/ 8170 w 15388"/>
                <a:gd name="T75" fmla="*/ 966 h 1226"/>
                <a:gd name="T76" fmla="*/ 8410 w 15388"/>
                <a:gd name="T77" fmla="*/ 272 h 1226"/>
                <a:gd name="T78" fmla="*/ 8438 w 15388"/>
                <a:gd name="T79" fmla="*/ 632 h 1226"/>
                <a:gd name="T80" fmla="*/ 9021 w 15388"/>
                <a:gd name="T81" fmla="*/ 1220 h 1226"/>
                <a:gd name="T82" fmla="*/ 9001 w 15388"/>
                <a:gd name="T83" fmla="*/ 260 h 1226"/>
                <a:gd name="T84" fmla="*/ 9841 w 15388"/>
                <a:gd name="T85" fmla="*/ 589 h 1226"/>
                <a:gd name="T86" fmla="*/ 9659 w 15388"/>
                <a:gd name="T87" fmla="*/ 629 h 1226"/>
                <a:gd name="T88" fmla="*/ 10325 w 15388"/>
                <a:gd name="T89" fmla="*/ 271 h 1226"/>
                <a:gd name="T90" fmla="*/ 10623 w 15388"/>
                <a:gd name="T91" fmla="*/ 795 h 1226"/>
                <a:gd name="T92" fmla="*/ 11531 w 15388"/>
                <a:gd name="T93" fmla="*/ 1005 h 1226"/>
                <a:gd name="T94" fmla="*/ 11063 w 15388"/>
                <a:gd name="T95" fmla="*/ 701 h 1226"/>
                <a:gd name="T96" fmla="*/ 11132 w 15388"/>
                <a:gd name="T97" fmla="*/ 107 h 1226"/>
                <a:gd name="T98" fmla="*/ 11422 w 15388"/>
                <a:gd name="T99" fmla="*/ 62 h 1226"/>
                <a:gd name="T100" fmla="*/ 12115 w 15388"/>
                <a:gd name="T101" fmla="*/ 890 h 1226"/>
                <a:gd name="T102" fmla="*/ 11710 w 15388"/>
                <a:gd name="T103" fmla="*/ 444 h 1226"/>
                <a:gd name="T104" fmla="*/ 12127 w 15388"/>
                <a:gd name="T105" fmla="*/ 314 h 1226"/>
                <a:gd name="T106" fmla="*/ 11996 w 15388"/>
                <a:gd name="T107" fmla="*/ 553 h 1226"/>
                <a:gd name="T108" fmla="*/ 11852 w 15388"/>
                <a:gd name="T109" fmla="*/ 1024 h 1226"/>
                <a:gd name="T110" fmla="*/ 12917 w 15388"/>
                <a:gd name="T111" fmla="*/ 302 h 1226"/>
                <a:gd name="T112" fmla="*/ 12364 w 15388"/>
                <a:gd name="T113" fmla="*/ 969 h 1226"/>
                <a:gd name="T114" fmla="*/ 12515 w 15388"/>
                <a:gd name="T115" fmla="*/ 282 h 1226"/>
                <a:gd name="T116" fmla="*/ 13648 w 15388"/>
                <a:gd name="T117" fmla="*/ 475 h 1226"/>
                <a:gd name="T118" fmla="*/ 13423 w 15388"/>
                <a:gd name="T119" fmla="*/ 679 h 1226"/>
                <a:gd name="T120" fmla="*/ 14304 w 15388"/>
                <a:gd name="T121" fmla="*/ 957 h 1226"/>
                <a:gd name="T122" fmla="*/ 13970 w 15388"/>
                <a:gd name="T123" fmla="*/ 330 h 1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5388" h="1226">
                  <a:moveTo>
                    <a:pt x="15108" y="125"/>
                  </a:moveTo>
                  <a:lnTo>
                    <a:pt x="15095" y="123"/>
                  </a:lnTo>
                  <a:lnTo>
                    <a:pt x="15084" y="120"/>
                  </a:lnTo>
                  <a:lnTo>
                    <a:pt x="15074" y="114"/>
                  </a:lnTo>
                  <a:lnTo>
                    <a:pt x="15064" y="107"/>
                  </a:lnTo>
                  <a:lnTo>
                    <a:pt x="15056" y="97"/>
                  </a:lnTo>
                  <a:lnTo>
                    <a:pt x="15050" y="86"/>
                  </a:lnTo>
                  <a:lnTo>
                    <a:pt x="15046" y="75"/>
                  </a:lnTo>
                  <a:lnTo>
                    <a:pt x="15045" y="62"/>
                  </a:lnTo>
                  <a:lnTo>
                    <a:pt x="15046" y="50"/>
                  </a:lnTo>
                  <a:lnTo>
                    <a:pt x="15050" y="38"/>
                  </a:lnTo>
                  <a:lnTo>
                    <a:pt x="15056" y="27"/>
                  </a:lnTo>
                  <a:lnTo>
                    <a:pt x="15064" y="18"/>
                  </a:lnTo>
                  <a:lnTo>
                    <a:pt x="15074" y="11"/>
                  </a:lnTo>
                  <a:lnTo>
                    <a:pt x="15084" y="5"/>
                  </a:lnTo>
                  <a:lnTo>
                    <a:pt x="15095" y="1"/>
                  </a:lnTo>
                  <a:lnTo>
                    <a:pt x="15108" y="0"/>
                  </a:lnTo>
                  <a:lnTo>
                    <a:pt x="15120" y="1"/>
                  </a:lnTo>
                  <a:lnTo>
                    <a:pt x="15132" y="5"/>
                  </a:lnTo>
                  <a:lnTo>
                    <a:pt x="15142" y="11"/>
                  </a:lnTo>
                  <a:lnTo>
                    <a:pt x="15152" y="18"/>
                  </a:lnTo>
                  <a:lnTo>
                    <a:pt x="15160" y="27"/>
                  </a:lnTo>
                  <a:lnTo>
                    <a:pt x="15166" y="38"/>
                  </a:lnTo>
                  <a:lnTo>
                    <a:pt x="15168" y="50"/>
                  </a:lnTo>
                  <a:lnTo>
                    <a:pt x="15170" y="62"/>
                  </a:lnTo>
                  <a:lnTo>
                    <a:pt x="15168" y="75"/>
                  </a:lnTo>
                  <a:lnTo>
                    <a:pt x="15166" y="86"/>
                  </a:lnTo>
                  <a:lnTo>
                    <a:pt x="15160" y="97"/>
                  </a:lnTo>
                  <a:lnTo>
                    <a:pt x="15152" y="107"/>
                  </a:lnTo>
                  <a:lnTo>
                    <a:pt x="15142" y="114"/>
                  </a:lnTo>
                  <a:lnTo>
                    <a:pt x="15132" y="120"/>
                  </a:lnTo>
                  <a:lnTo>
                    <a:pt x="15120" y="123"/>
                  </a:lnTo>
                  <a:lnTo>
                    <a:pt x="15108" y="125"/>
                  </a:lnTo>
                  <a:close/>
                  <a:moveTo>
                    <a:pt x="14835" y="125"/>
                  </a:moveTo>
                  <a:lnTo>
                    <a:pt x="14823" y="123"/>
                  </a:lnTo>
                  <a:lnTo>
                    <a:pt x="14811" y="120"/>
                  </a:lnTo>
                  <a:lnTo>
                    <a:pt x="14800" y="114"/>
                  </a:lnTo>
                  <a:lnTo>
                    <a:pt x="14790" y="107"/>
                  </a:lnTo>
                  <a:lnTo>
                    <a:pt x="14783" y="97"/>
                  </a:lnTo>
                  <a:lnTo>
                    <a:pt x="14777" y="86"/>
                  </a:lnTo>
                  <a:lnTo>
                    <a:pt x="14774" y="75"/>
                  </a:lnTo>
                  <a:lnTo>
                    <a:pt x="14772" y="62"/>
                  </a:lnTo>
                  <a:lnTo>
                    <a:pt x="14774" y="50"/>
                  </a:lnTo>
                  <a:lnTo>
                    <a:pt x="14777" y="38"/>
                  </a:lnTo>
                  <a:lnTo>
                    <a:pt x="14783" y="27"/>
                  </a:lnTo>
                  <a:lnTo>
                    <a:pt x="14790" y="18"/>
                  </a:lnTo>
                  <a:lnTo>
                    <a:pt x="14800" y="11"/>
                  </a:lnTo>
                  <a:lnTo>
                    <a:pt x="14811" y="5"/>
                  </a:lnTo>
                  <a:lnTo>
                    <a:pt x="14823" y="1"/>
                  </a:lnTo>
                  <a:lnTo>
                    <a:pt x="14835" y="0"/>
                  </a:lnTo>
                  <a:lnTo>
                    <a:pt x="14848" y="1"/>
                  </a:lnTo>
                  <a:lnTo>
                    <a:pt x="14859" y="5"/>
                  </a:lnTo>
                  <a:lnTo>
                    <a:pt x="14870" y="11"/>
                  </a:lnTo>
                  <a:lnTo>
                    <a:pt x="14879" y="18"/>
                  </a:lnTo>
                  <a:lnTo>
                    <a:pt x="14886" y="27"/>
                  </a:lnTo>
                  <a:lnTo>
                    <a:pt x="14892" y="38"/>
                  </a:lnTo>
                  <a:lnTo>
                    <a:pt x="14896" y="50"/>
                  </a:lnTo>
                  <a:lnTo>
                    <a:pt x="14897" y="62"/>
                  </a:lnTo>
                  <a:lnTo>
                    <a:pt x="14896" y="75"/>
                  </a:lnTo>
                  <a:lnTo>
                    <a:pt x="14892" y="86"/>
                  </a:lnTo>
                  <a:lnTo>
                    <a:pt x="14886" y="97"/>
                  </a:lnTo>
                  <a:lnTo>
                    <a:pt x="14879" y="107"/>
                  </a:lnTo>
                  <a:lnTo>
                    <a:pt x="14870" y="114"/>
                  </a:lnTo>
                  <a:lnTo>
                    <a:pt x="14859" y="120"/>
                  </a:lnTo>
                  <a:lnTo>
                    <a:pt x="14848" y="123"/>
                  </a:lnTo>
                  <a:lnTo>
                    <a:pt x="14835" y="125"/>
                  </a:lnTo>
                  <a:close/>
                  <a:moveTo>
                    <a:pt x="14811" y="701"/>
                  </a:moveTo>
                  <a:lnTo>
                    <a:pt x="15090" y="701"/>
                  </a:lnTo>
                  <a:lnTo>
                    <a:pt x="14951" y="367"/>
                  </a:lnTo>
                  <a:lnTo>
                    <a:pt x="14811" y="701"/>
                  </a:lnTo>
                  <a:close/>
                  <a:moveTo>
                    <a:pt x="14558" y="1011"/>
                  </a:moveTo>
                  <a:lnTo>
                    <a:pt x="14553" y="1006"/>
                  </a:lnTo>
                  <a:lnTo>
                    <a:pt x="14553" y="978"/>
                  </a:lnTo>
                  <a:lnTo>
                    <a:pt x="14558" y="973"/>
                  </a:lnTo>
                  <a:lnTo>
                    <a:pt x="14591" y="972"/>
                  </a:lnTo>
                  <a:lnTo>
                    <a:pt x="14610" y="969"/>
                  </a:lnTo>
                  <a:lnTo>
                    <a:pt x="14621" y="963"/>
                  </a:lnTo>
                  <a:lnTo>
                    <a:pt x="14631" y="955"/>
                  </a:lnTo>
                  <a:lnTo>
                    <a:pt x="14644" y="932"/>
                  </a:lnTo>
                  <a:lnTo>
                    <a:pt x="14668" y="884"/>
                  </a:lnTo>
                  <a:lnTo>
                    <a:pt x="14726" y="758"/>
                  </a:lnTo>
                  <a:lnTo>
                    <a:pt x="14876" y="417"/>
                  </a:lnTo>
                  <a:lnTo>
                    <a:pt x="14961" y="217"/>
                  </a:lnTo>
                  <a:lnTo>
                    <a:pt x="14997" y="217"/>
                  </a:lnTo>
                  <a:lnTo>
                    <a:pt x="15233" y="773"/>
                  </a:lnTo>
                  <a:lnTo>
                    <a:pt x="15264" y="847"/>
                  </a:lnTo>
                  <a:lnTo>
                    <a:pt x="15297" y="915"/>
                  </a:lnTo>
                  <a:lnTo>
                    <a:pt x="15311" y="944"/>
                  </a:lnTo>
                  <a:lnTo>
                    <a:pt x="15321" y="958"/>
                  </a:lnTo>
                  <a:lnTo>
                    <a:pt x="15329" y="964"/>
                  </a:lnTo>
                  <a:lnTo>
                    <a:pt x="15339" y="969"/>
                  </a:lnTo>
                  <a:lnTo>
                    <a:pt x="15354" y="972"/>
                  </a:lnTo>
                  <a:lnTo>
                    <a:pt x="15384" y="973"/>
                  </a:lnTo>
                  <a:lnTo>
                    <a:pt x="15388" y="1006"/>
                  </a:lnTo>
                  <a:lnTo>
                    <a:pt x="15279" y="1005"/>
                  </a:lnTo>
                  <a:lnTo>
                    <a:pt x="15095" y="1011"/>
                  </a:lnTo>
                  <a:lnTo>
                    <a:pt x="15090" y="978"/>
                  </a:lnTo>
                  <a:lnTo>
                    <a:pt x="15172" y="968"/>
                  </a:lnTo>
                  <a:lnTo>
                    <a:pt x="15179" y="966"/>
                  </a:lnTo>
                  <a:lnTo>
                    <a:pt x="15184" y="961"/>
                  </a:lnTo>
                  <a:lnTo>
                    <a:pt x="15186" y="956"/>
                  </a:lnTo>
                  <a:lnTo>
                    <a:pt x="15188" y="949"/>
                  </a:lnTo>
                  <a:lnTo>
                    <a:pt x="15185" y="934"/>
                  </a:lnTo>
                  <a:lnTo>
                    <a:pt x="15180" y="916"/>
                  </a:lnTo>
                  <a:lnTo>
                    <a:pt x="15112" y="749"/>
                  </a:lnTo>
                  <a:lnTo>
                    <a:pt x="14792" y="749"/>
                  </a:lnTo>
                  <a:lnTo>
                    <a:pt x="14732" y="890"/>
                  </a:lnTo>
                  <a:lnTo>
                    <a:pt x="14720" y="922"/>
                  </a:lnTo>
                  <a:lnTo>
                    <a:pt x="14715" y="945"/>
                  </a:lnTo>
                  <a:lnTo>
                    <a:pt x="14716" y="952"/>
                  </a:lnTo>
                  <a:lnTo>
                    <a:pt x="14718" y="957"/>
                  </a:lnTo>
                  <a:lnTo>
                    <a:pt x="14730" y="966"/>
                  </a:lnTo>
                  <a:lnTo>
                    <a:pt x="14740" y="969"/>
                  </a:lnTo>
                  <a:lnTo>
                    <a:pt x="14757" y="972"/>
                  </a:lnTo>
                  <a:lnTo>
                    <a:pt x="14805" y="973"/>
                  </a:lnTo>
                  <a:lnTo>
                    <a:pt x="14811" y="978"/>
                  </a:lnTo>
                  <a:lnTo>
                    <a:pt x="14811" y="1006"/>
                  </a:lnTo>
                  <a:lnTo>
                    <a:pt x="14681" y="1006"/>
                  </a:lnTo>
                  <a:lnTo>
                    <a:pt x="14620" y="1008"/>
                  </a:lnTo>
                  <a:lnTo>
                    <a:pt x="14558" y="1011"/>
                  </a:lnTo>
                  <a:close/>
                  <a:moveTo>
                    <a:pt x="0" y="229"/>
                  </a:moveTo>
                  <a:lnTo>
                    <a:pt x="163" y="229"/>
                  </a:lnTo>
                  <a:lnTo>
                    <a:pt x="322" y="224"/>
                  </a:lnTo>
                  <a:lnTo>
                    <a:pt x="326" y="257"/>
                  </a:lnTo>
                  <a:lnTo>
                    <a:pt x="288" y="261"/>
                  </a:lnTo>
                  <a:lnTo>
                    <a:pt x="263" y="264"/>
                  </a:lnTo>
                  <a:lnTo>
                    <a:pt x="253" y="265"/>
                  </a:lnTo>
                  <a:lnTo>
                    <a:pt x="245" y="266"/>
                  </a:lnTo>
                  <a:lnTo>
                    <a:pt x="233" y="272"/>
                  </a:lnTo>
                  <a:lnTo>
                    <a:pt x="224" y="282"/>
                  </a:lnTo>
                  <a:lnTo>
                    <a:pt x="220" y="300"/>
                  </a:lnTo>
                  <a:lnTo>
                    <a:pt x="217" y="327"/>
                  </a:lnTo>
                  <a:lnTo>
                    <a:pt x="217" y="362"/>
                  </a:lnTo>
                  <a:lnTo>
                    <a:pt x="216" y="489"/>
                  </a:lnTo>
                  <a:lnTo>
                    <a:pt x="216" y="666"/>
                  </a:lnTo>
                  <a:lnTo>
                    <a:pt x="217" y="741"/>
                  </a:lnTo>
                  <a:lnTo>
                    <a:pt x="220" y="793"/>
                  </a:lnTo>
                  <a:lnTo>
                    <a:pt x="226" y="830"/>
                  </a:lnTo>
                  <a:lnTo>
                    <a:pt x="235" y="861"/>
                  </a:lnTo>
                  <a:lnTo>
                    <a:pt x="241" y="876"/>
                  </a:lnTo>
                  <a:lnTo>
                    <a:pt x="250" y="888"/>
                  </a:lnTo>
                  <a:lnTo>
                    <a:pt x="259" y="900"/>
                  </a:lnTo>
                  <a:lnTo>
                    <a:pt x="271" y="909"/>
                  </a:lnTo>
                  <a:lnTo>
                    <a:pt x="284" y="919"/>
                  </a:lnTo>
                  <a:lnTo>
                    <a:pt x="301" y="928"/>
                  </a:lnTo>
                  <a:lnTo>
                    <a:pt x="319" y="936"/>
                  </a:lnTo>
                  <a:lnTo>
                    <a:pt x="341" y="943"/>
                  </a:lnTo>
                  <a:lnTo>
                    <a:pt x="365" y="949"/>
                  </a:lnTo>
                  <a:lnTo>
                    <a:pt x="389" y="952"/>
                  </a:lnTo>
                  <a:lnTo>
                    <a:pt x="415" y="955"/>
                  </a:lnTo>
                  <a:lnTo>
                    <a:pt x="444" y="956"/>
                  </a:lnTo>
                  <a:lnTo>
                    <a:pt x="474" y="955"/>
                  </a:lnTo>
                  <a:lnTo>
                    <a:pt x="503" y="951"/>
                  </a:lnTo>
                  <a:lnTo>
                    <a:pt x="530" y="946"/>
                  </a:lnTo>
                  <a:lnTo>
                    <a:pt x="558" y="938"/>
                  </a:lnTo>
                  <a:lnTo>
                    <a:pt x="582" y="930"/>
                  </a:lnTo>
                  <a:lnTo>
                    <a:pt x="604" y="918"/>
                  </a:lnTo>
                  <a:lnTo>
                    <a:pt x="623" y="904"/>
                  </a:lnTo>
                  <a:lnTo>
                    <a:pt x="638" y="890"/>
                  </a:lnTo>
                  <a:lnTo>
                    <a:pt x="650" y="872"/>
                  </a:lnTo>
                  <a:lnTo>
                    <a:pt x="661" y="853"/>
                  </a:lnTo>
                  <a:lnTo>
                    <a:pt x="668" y="830"/>
                  </a:lnTo>
                  <a:lnTo>
                    <a:pt x="674" y="805"/>
                  </a:lnTo>
                  <a:lnTo>
                    <a:pt x="680" y="743"/>
                  </a:lnTo>
                  <a:lnTo>
                    <a:pt x="683" y="660"/>
                  </a:lnTo>
                  <a:lnTo>
                    <a:pt x="683" y="489"/>
                  </a:lnTo>
                  <a:lnTo>
                    <a:pt x="682" y="371"/>
                  </a:lnTo>
                  <a:lnTo>
                    <a:pt x="679" y="312"/>
                  </a:lnTo>
                  <a:lnTo>
                    <a:pt x="677" y="294"/>
                  </a:lnTo>
                  <a:lnTo>
                    <a:pt x="674" y="284"/>
                  </a:lnTo>
                  <a:lnTo>
                    <a:pt x="667" y="275"/>
                  </a:lnTo>
                  <a:lnTo>
                    <a:pt x="655" y="267"/>
                  </a:lnTo>
                  <a:lnTo>
                    <a:pt x="646" y="264"/>
                  </a:lnTo>
                  <a:lnTo>
                    <a:pt x="629" y="263"/>
                  </a:lnTo>
                  <a:lnTo>
                    <a:pt x="577" y="260"/>
                  </a:lnTo>
                  <a:lnTo>
                    <a:pt x="572" y="229"/>
                  </a:lnTo>
                  <a:lnTo>
                    <a:pt x="577" y="224"/>
                  </a:lnTo>
                  <a:lnTo>
                    <a:pt x="708" y="229"/>
                  </a:lnTo>
                  <a:lnTo>
                    <a:pt x="762" y="228"/>
                  </a:lnTo>
                  <a:lnTo>
                    <a:pt x="839" y="224"/>
                  </a:lnTo>
                  <a:lnTo>
                    <a:pt x="844" y="229"/>
                  </a:lnTo>
                  <a:lnTo>
                    <a:pt x="844" y="255"/>
                  </a:lnTo>
                  <a:lnTo>
                    <a:pt x="839" y="260"/>
                  </a:lnTo>
                  <a:lnTo>
                    <a:pt x="772" y="264"/>
                  </a:lnTo>
                  <a:lnTo>
                    <a:pt x="757" y="267"/>
                  </a:lnTo>
                  <a:lnTo>
                    <a:pt x="749" y="273"/>
                  </a:lnTo>
                  <a:lnTo>
                    <a:pt x="744" y="281"/>
                  </a:lnTo>
                  <a:lnTo>
                    <a:pt x="739" y="293"/>
                  </a:lnTo>
                  <a:lnTo>
                    <a:pt x="737" y="317"/>
                  </a:lnTo>
                  <a:lnTo>
                    <a:pt x="736" y="365"/>
                  </a:lnTo>
                  <a:lnTo>
                    <a:pt x="733" y="489"/>
                  </a:lnTo>
                  <a:lnTo>
                    <a:pt x="733" y="657"/>
                  </a:lnTo>
                  <a:lnTo>
                    <a:pt x="732" y="747"/>
                  </a:lnTo>
                  <a:lnTo>
                    <a:pt x="726" y="817"/>
                  </a:lnTo>
                  <a:lnTo>
                    <a:pt x="721" y="844"/>
                  </a:lnTo>
                  <a:lnTo>
                    <a:pt x="714" y="870"/>
                  </a:lnTo>
                  <a:lnTo>
                    <a:pt x="703" y="892"/>
                  </a:lnTo>
                  <a:lnTo>
                    <a:pt x="691" y="912"/>
                  </a:lnTo>
                  <a:lnTo>
                    <a:pt x="662" y="946"/>
                  </a:lnTo>
                  <a:lnTo>
                    <a:pt x="646" y="961"/>
                  </a:lnTo>
                  <a:lnTo>
                    <a:pt x="628" y="974"/>
                  </a:lnTo>
                  <a:lnTo>
                    <a:pt x="608" y="986"/>
                  </a:lnTo>
                  <a:lnTo>
                    <a:pt x="586" y="997"/>
                  </a:lnTo>
                  <a:lnTo>
                    <a:pt x="534" y="1014"/>
                  </a:lnTo>
                  <a:lnTo>
                    <a:pt x="504" y="1020"/>
                  </a:lnTo>
                  <a:lnTo>
                    <a:pt x="475" y="1023"/>
                  </a:lnTo>
                  <a:lnTo>
                    <a:pt x="414" y="1027"/>
                  </a:lnTo>
                  <a:lnTo>
                    <a:pt x="377" y="1026"/>
                  </a:lnTo>
                  <a:lnTo>
                    <a:pt x="341" y="1022"/>
                  </a:lnTo>
                  <a:lnTo>
                    <a:pt x="308" y="1017"/>
                  </a:lnTo>
                  <a:lnTo>
                    <a:pt x="277" y="1010"/>
                  </a:lnTo>
                  <a:lnTo>
                    <a:pt x="248" y="1000"/>
                  </a:lnTo>
                  <a:lnTo>
                    <a:pt x="223" y="990"/>
                  </a:lnTo>
                  <a:lnTo>
                    <a:pt x="202" y="978"/>
                  </a:lnTo>
                  <a:lnTo>
                    <a:pt x="184" y="964"/>
                  </a:lnTo>
                  <a:lnTo>
                    <a:pt x="167" y="950"/>
                  </a:lnTo>
                  <a:lnTo>
                    <a:pt x="154" y="936"/>
                  </a:lnTo>
                  <a:lnTo>
                    <a:pt x="148" y="928"/>
                  </a:lnTo>
                  <a:lnTo>
                    <a:pt x="143" y="920"/>
                  </a:lnTo>
                  <a:lnTo>
                    <a:pt x="134" y="904"/>
                  </a:lnTo>
                  <a:lnTo>
                    <a:pt x="127" y="889"/>
                  </a:lnTo>
                  <a:lnTo>
                    <a:pt x="121" y="871"/>
                  </a:lnTo>
                  <a:lnTo>
                    <a:pt x="119" y="861"/>
                  </a:lnTo>
                  <a:lnTo>
                    <a:pt x="118" y="852"/>
                  </a:lnTo>
                  <a:lnTo>
                    <a:pt x="114" y="831"/>
                  </a:lnTo>
                  <a:lnTo>
                    <a:pt x="112" y="777"/>
                  </a:lnTo>
                  <a:lnTo>
                    <a:pt x="110" y="702"/>
                  </a:lnTo>
                  <a:lnTo>
                    <a:pt x="110" y="489"/>
                  </a:lnTo>
                  <a:lnTo>
                    <a:pt x="109" y="381"/>
                  </a:lnTo>
                  <a:lnTo>
                    <a:pt x="108" y="330"/>
                  </a:lnTo>
                  <a:lnTo>
                    <a:pt x="106" y="301"/>
                  </a:lnTo>
                  <a:lnTo>
                    <a:pt x="103" y="285"/>
                  </a:lnTo>
                  <a:lnTo>
                    <a:pt x="98" y="276"/>
                  </a:lnTo>
                  <a:lnTo>
                    <a:pt x="90" y="271"/>
                  </a:lnTo>
                  <a:lnTo>
                    <a:pt x="78" y="266"/>
                  </a:lnTo>
                  <a:lnTo>
                    <a:pt x="52" y="263"/>
                  </a:lnTo>
                  <a:lnTo>
                    <a:pt x="5" y="260"/>
                  </a:lnTo>
                  <a:lnTo>
                    <a:pt x="0" y="229"/>
                  </a:lnTo>
                  <a:close/>
                  <a:moveTo>
                    <a:pt x="901" y="1010"/>
                  </a:moveTo>
                  <a:lnTo>
                    <a:pt x="896" y="1005"/>
                  </a:lnTo>
                  <a:lnTo>
                    <a:pt x="896" y="980"/>
                  </a:lnTo>
                  <a:lnTo>
                    <a:pt x="901" y="975"/>
                  </a:lnTo>
                  <a:lnTo>
                    <a:pt x="931" y="974"/>
                  </a:lnTo>
                  <a:lnTo>
                    <a:pt x="955" y="972"/>
                  </a:lnTo>
                  <a:lnTo>
                    <a:pt x="972" y="967"/>
                  </a:lnTo>
                  <a:lnTo>
                    <a:pt x="978" y="964"/>
                  </a:lnTo>
                  <a:lnTo>
                    <a:pt x="982" y="961"/>
                  </a:lnTo>
                  <a:lnTo>
                    <a:pt x="986" y="950"/>
                  </a:lnTo>
                  <a:lnTo>
                    <a:pt x="989" y="936"/>
                  </a:lnTo>
                  <a:lnTo>
                    <a:pt x="994" y="858"/>
                  </a:lnTo>
                  <a:lnTo>
                    <a:pt x="995" y="771"/>
                  </a:lnTo>
                  <a:lnTo>
                    <a:pt x="995" y="325"/>
                  </a:lnTo>
                  <a:lnTo>
                    <a:pt x="992" y="300"/>
                  </a:lnTo>
                  <a:lnTo>
                    <a:pt x="989" y="290"/>
                  </a:lnTo>
                  <a:lnTo>
                    <a:pt x="985" y="283"/>
                  </a:lnTo>
                  <a:lnTo>
                    <a:pt x="979" y="277"/>
                  </a:lnTo>
                  <a:lnTo>
                    <a:pt x="973" y="272"/>
                  </a:lnTo>
                  <a:lnTo>
                    <a:pt x="956" y="266"/>
                  </a:lnTo>
                  <a:lnTo>
                    <a:pt x="932" y="263"/>
                  </a:lnTo>
                  <a:lnTo>
                    <a:pt x="896" y="261"/>
                  </a:lnTo>
                  <a:lnTo>
                    <a:pt x="892" y="231"/>
                  </a:lnTo>
                  <a:lnTo>
                    <a:pt x="896" y="227"/>
                  </a:lnTo>
                  <a:lnTo>
                    <a:pt x="997" y="229"/>
                  </a:lnTo>
                  <a:lnTo>
                    <a:pt x="1088" y="227"/>
                  </a:lnTo>
                  <a:lnTo>
                    <a:pt x="1265" y="456"/>
                  </a:lnTo>
                  <a:lnTo>
                    <a:pt x="1524" y="781"/>
                  </a:lnTo>
                  <a:lnTo>
                    <a:pt x="1572" y="838"/>
                  </a:lnTo>
                  <a:lnTo>
                    <a:pt x="1620" y="892"/>
                  </a:lnTo>
                  <a:lnTo>
                    <a:pt x="1620" y="464"/>
                  </a:lnTo>
                  <a:lnTo>
                    <a:pt x="1619" y="380"/>
                  </a:lnTo>
                  <a:lnTo>
                    <a:pt x="1616" y="326"/>
                  </a:lnTo>
                  <a:lnTo>
                    <a:pt x="1614" y="297"/>
                  </a:lnTo>
                  <a:lnTo>
                    <a:pt x="1610" y="283"/>
                  </a:lnTo>
                  <a:lnTo>
                    <a:pt x="1604" y="273"/>
                  </a:lnTo>
                  <a:lnTo>
                    <a:pt x="1594" y="269"/>
                  </a:lnTo>
                  <a:lnTo>
                    <a:pt x="1578" y="265"/>
                  </a:lnTo>
                  <a:lnTo>
                    <a:pt x="1555" y="263"/>
                  </a:lnTo>
                  <a:lnTo>
                    <a:pt x="1526" y="261"/>
                  </a:lnTo>
                  <a:lnTo>
                    <a:pt x="1522" y="231"/>
                  </a:lnTo>
                  <a:lnTo>
                    <a:pt x="1526" y="227"/>
                  </a:lnTo>
                  <a:lnTo>
                    <a:pt x="1580" y="228"/>
                  </a:lnTo>
                  <a:lnTo>
                    <a:pt x="1654" y="229"/>
                  </a:lnTo>
                  <a:lnTo>
                    <a:pt x="1764" y="227"/>
                  </a:lnTo>
                  <a:lnTo>
                    <a:pt x="1769" y="231"/>
                  </a:lnTo>
                  <a:lnTo>
                    <a:pt x="1769" y="257"/>
                  </a:lnTo>
                  <a:lnTo>
                    <a:pt x="1709" y="265"/>
                  </a:lnTo>
                  <a:lnTo>
                    <a:pt x="1692" y="270"/>
                  </a:lnTo>
                  <a:lnTo>
                    <a:pt x="1684" y="277"/>
                  </a:lnTo>
                  <a:lnTo>
                    <a:pt x="1679" y="288"/>
                  </a:lnTo>
                  <a:lnTo>
                    <a:pt x="1676" y="301"/>
                  </a:lnTo>
                  <a:lnTo>
                    <a:pt x="1673" y="378"/>
                  </a:lnTo>
                  <a:lnTo>
                    <a:pt x="1670" y="464"/>
                  </a:lnTo>
                  <a:lnTo>
                    <a:pt x="1670" y="728"/>
                  </a:lnTo>
                  <a:lnTo>
                    <a:pt x="1672" y="879"/>
                  </a:lnTo>
                  <a:lnTo>
                    <a:pt x="1673" y="1029"/>
                  </a:lnTo>
                  <a:lnTo>
                    <a:pt x="1636" y="1020"/>
                  </a:lnTo>
                  <a:lnTo>
                    <a:pt x="1578" y="1006"/>
                  </a:lnTo>
                  <a:lnTo>
                    <a:pt x="1538" y="960"/>
                  </a:lnTo>
                  <a:lnTo>
                    <a:pt x="1421" y="816"/>
                  </a:lnTo>
                  <a:lnTo>
                    <a:pt x="1045" y="348"/>
                  </a:lnTo>
                  <a:lnTo>
                    <a:pt x="1045" y="771"/>
                  </a:lnTo>
                  <a:lnTo>
                    <a:pt x="1048" y="862"/>
                  </a:lnTo>
                  <a:lnTo>
                    <a:pt x="1049" y="915"/>
                  </a:lnTo>
                  <a:lnTo>
                    <a:pt x="1052" y="942"/>
                  </a:lnTo>
                  <a:lnTo>
                    <a:pt x="1060" y="961"/>
                  </a:lnTo>
                  <a:lnTo>
                    <a:pt x="1066" y="966"/>
                  </a:lnTo>
                  <a:lnTo>
                    <a:pt x="1079" y="970"/>
                  </a:lnTo>
                  <a:lnTo>
                    <a:pt x="1100" y="974"/>
                  </a:lnTo>
                  <a:lnTo>
                    <a:pt x="1139" y="975"/>
                  </a:lnTo>
                  <a:lnTo>
                    <a:pt x="1144" y="1005"/>
                  </a:lnTo>
                  <a:lnTo>
                    <a:pt x="1102" y="1006"/>
                  </a:lnTo>
                  <a:lnTo>
                    <a:pt x="1046" y="1006"/>
                  </a:lnTo>
                  <a:lnTo>
                    <a:pt x="968" y="1008"/>
                  </a:lnTo>
                  <a:lnTo>
                    <a:pt x="901" y="1010"/>
                  </a:lnTo>
                  <a:close/>
                  <a:moveTo>
                    <a:pt x="1840" y="224"/>
                  </a:moveTo>
                  <a:lnTo>
                    <a:pt x="1908" y="227"/>
                  </a:lnTo>
                  <a:lnTo>
                    <a:pt x="1998" y="229"/>
                  </a:lnTo>
                  <a:lnTo>
                    <a:pt x="2156" y="224"/>
                  </a:lnTo>
                  <a:lnTo>
                    <a:pt x="2161" y="257"/>
                  </a:lnTo>
                  <a:lnTo>
                    <a:pt x="2123" y="261"/>
                  </a:lnTo>
                  <a:lnTo>
                    <a:pt x="2097" y="264"/>
                  </a:lnTo>
                  <a:lnTo>
                    <a:pt x="2088" y="265"/>
                  </a:lnTo>
                  <a:lnTo>
                    <a:pt x="2079" y="266"/>
                  </a:lnTo>
                  <a:lnTo>
                    <a:pt x="2067" y="272"/>
                  </a:lnTo>
                  <a:lnTo>
                    <a:pt x="2059" y="282"/>
                  </a:lnTo>
                  <a:lnTo>
                    <a:pt x="2054" y="300"/>
                  </a:lnTo>
                  <a:lnTo>
                    <a:pt x="2053" y="327"/>
                  </a:lnTo>
                  <a:lnTo>
                    <a:pt x="2052" y="362"/>
                  </a:lnTo>
                  <a:lnTo>
                    <a:pt x="2051" y="489"/>
                  </a:lnTo>
                  <a:lnTo>
                    <a:pt x="2051" y="746"/>
                  </a:lnTo>
                  <a:lnTo>
                    <a:pt x="2051" y="854"/>
                  </a:lnTo>
                  <a:lnTo>
                    <a:pt x="2052" y="906"/>
                  </a:lnTo>
                  <a:lnTo>
                    <a:pt x="2054" y="934"/>
                  </a:lnTo>
                  <a:lnTo>
                    <a:pt x="2058" y="950"/>
                  </a:lnTo>
                  <a:lnTo>
                    <a:pt x="2063" y="958"/>
                  </a:lnTo>
                  <a:lnTo>
                    <a:pt x="2070" y="964"/>
                  </a:lnTo>
                  <a:lnTo>
                    <a:pt x="2083" y="969"/>
                  </a:lnTo>
                  <a:lnTo>
                    <a:pt x="2108" y="973"/>
                  </a:lnTo>
                  <a:lnTo>
                    <a:pt x="2156" y="975"/>
                  </a:lnTo>
                  <a:lnTo>
                    <a:pt x="2161" y="1006"/>
                  </a:lnTo>
                  <a:lnTo>
                    <a:pt x="2059" y="1008"/>
                  </a:lnTo>
                  <a:lnTo>
                    <a:pt x="1998" y="1006"/>
                  </a:lnTo>
                  <a:lnTo>
                    <a:pt x="1840" y="1011"/>
                  </a:lnTo>
                  <a:lnTo>
                    <a:pt x="1835" y="979"/>
                  </a:lnTo>
                  <a:lnTo>
                    <a:pt x="1908" y="969"/>
                  </a:lnTo>
                  <a:lnTo>
                    <a:pt x="1922" y="966"/>
                  </a:lnTo>
                  <a:lnTo>
                    <a:pt x="1931" y="961"/>
                  </a:lnTo>
                  <a:lnTo>
                    <a:pt x="1933" y="958"/>
                  </a:lnTo>
                  <a:lnTo>
                    <a:pt x="1937" y="954"/>
                  </a:lnTo>
                  <a:lnTo>
                    <a:pt x="1940" y="939"/>
                  </a:lnTo>
                  <a:lnTo>
                    <a:pt x="1943" y="912"/>
                  </a:lnTo>
                  <a:lnTo>
                    <a:pt x="1944" y="862"/>
                  </a:lnTo>
                  <a:lnTo>
                    <a:pt x="1945" y="746"/>
                  </a:lnTo>
                  <a:lnTo>
                    <a:pt x="1945" y="489"/>
                  </a:lnTo>
                  <a:lnTo>
                    <a:pt x="1944" y="381"/>
                  </a:lnTo>
                  <a:lnTo>
                    <a:pt x="1943" y="330"/>
                  </a:lnTo>
                  <a:lnTo>
                    <a:pt x="1940" y="301"/>
                  </a:lnTo>
                  <a:lnTo>
                    <a:pt x="1938" y="285"/>
                  </a:lnTo>
                  <a:lnTo>
                    <a:pt x="1933" y="276"/>
                  </a:lnTo>
                  <a:lnTo>
                    <a:pt x="1926" y="271"/>
                  </a:lnTo>
                  <a:lnTo>
                    <a:pt x="1913" y="266"/>
                  </a:lnTo>
                  <a:lnTo>
                    <a:pt x="1888" y="263"/>
                  </a:lnTo>
                  <a:lnTo>
                    <a:pt x="1840" y="260"/>
                  </a:lnTo>
                  <a:lnTo>
                    <a:pt x="1835" y="229"/>
                  </a:lnTo>
                  <a:lnTo>
                    <a:pt x="1840" y="224"/>
                  </a:lnTo>
                  <a:close/>
                  <a:moveTo>
                    <a:pt x="2569" y="1016"/>
                  </a:moveTo>
                  <a:lnTo>
                    <a:pt x="2499" y="830"/>
                  </a:lnTo>
                  <a:lnTo>
                    <a:pt x="2312" y="365"/>
                  </a:lnTo>
                  <a:lnTo>
                    <a:pt x="2286" y="302"/>
                  </a:lnTo>
                  <a:lnTo>
                    <a:pt x="2271" y="275"/>
                  </a:lnTo>
                  <a:lnTo>
                    <a:pt x="2264" y="270"/>
                  </a:lnTo>
                  <a:lnTo>
                    <a:pt x="2251" y="266"/>
                  </a:lnTo>
                  <a:lnTo>
                    <a:pt x="2231" y="263"/>
                  </a:lnTo>
                  <a:lnTo>
                    <a:pt x="2205" y="260"/>
                  </a:lnTo>
                  <a:lnTo>
                    <a:pt x="2199" y="255"/>
                  </a:lnTo>
                  <a:lnTo>
                    <a:pt x="2199" y="229"/>
                  </a:lnTo>
                  <a:lnTo>
                    <a:pt x="2205" y="224"/>
                  </a:lnTo>
                  <a:lnTo>
                    <a:pt x="2283" y="228"/>
                  </a:lnTo>
                  <a:lnTo>
                    <a:pt x="2349" y="229"/>
                  </a:lnTo>
                  <a:lnTo>
                    <a:pt x="2413" y="228"/>
                  </a:lnTo>
                  <a:lnTo>
                    <a:pt x="2496" y="224"/>
                  </a:lnTo>
                  <a:lnTo>
                    <a:pt x="2499" y="259"/>
                  </a:lnTo>
                  <a:lnTo>
                    <a:pt x="2443" y="264"/>
                  </a:lnTo>
                  <a:lnTo>
                    <a:pt x="2415" y="269"/>
                  </a:lnTo>
                  <a:lnTo>
                    <a:pt x="2409" y="271"/>
                  </a:lnTo>
                  <a:lnTo>
                    <a:pt x="2406" y="275"/>
                  </a:lnTo>
                  <a:lnTo>
                    <a:pt x="2403" y="278"/>
                  </a:lnTo>
                  <a:lnTo>
                    <a:pt x="2402" y="284"/>
                  </a:lnTo>
                  <a:lnTo>
                    <a:pt x="2407" y="302"/>
                  </a:lnTo>
                  <a:lnTo>
                    <a:pt x="2420" y="343"/>
                  </a:lnTo>
                  <a:lnTo>
                    <a:pt x="2451" y="431"/>
                  </a:lnTo>
                  <a:lnTo>
                    <a:pt x="2625" y="868"/>
                  </a:lnTo>
                  <a:lnTo>
                    <a:pt x="2769" y="506"/>
                  </a:lnTo>
                  <a:lnTo>
                    <a:pt x="2813" y="386"/>
                  </a:lnTo>
                  <a:lnTo>
                    <a:pt x="2834" y="320"/>
                  </a:lnTo>
                  <a:lnTo>
                    <a:pt x="2841" y="287"/>
                  </a:lnTo>
                  <a:lnTo>
                    <a:pt x="2841" y="281"/>
                  </a:lnTo>
                  <a:lnTo>
                    <a:pt x="2839" y="276"/>
                  </a:lnTo>
                  <a:lnTo>
                    <a:pt x="2828" y="270"/>
                  </a:lnTo>
                  <a:lnTo>
                    <a:pt x="2802" y="265"/>
                  </a:lnTo>
                  <a:lnTo>
                    <a:pt x="2748" y="260"/>
                  </a:lnTo>
                  <a:lnTo>
                    <a:pt x="2742" y="255"/>
                  </a:lnTo>
                  <a:lnTo>
                    <a:pt x="2742" y="229"/>
                  </a:lnTo>
                  <a:lnTo>
                    <a:pt x="2748" y="224"/>
                  </a:lnTo>
                  <a:lnTo>
                    <a:pt x="2870" y="229"/>
                  </a:lnTo>
                  <a:lnTo>
                    <a:pt x="2983" y="224"/>
                  </a:lnTo>
                  <a:lnTo>
                    <a:pt x="2987" y="255"/>
                  </a:lnTo>
                  <a:lnTo>
                    <a:pt x="2951" y="261"/>
                  </a:lnTo>
                  <a:lnTo>
                    <a:pt x="2941" y="264"/>
                  </a:lnTo>
                  <a:lnTo>
                    <a:pt x="2934" y="266"/>
                  </a:lnTo>
                  <a:lnTo>
                    <a:pt x="2927" y="272"/>
                  </a:lnTo>
                  <a:lnTo>
                    <a:pt x="2919" y="283"/>
                  </a:lnTo>
                  <a:lnTo>
                    <a:pt x="2880" y="371"/>
                  </a:lnTo>
                  <a:lnTo>
                    <a:pt x="2707" y="795"/>
                  </a:lnTo>
                  <a:lnTo>
                    <a:pt x="2658" y="922"/>
                  </a:lnTo>
                  <a:lnTo>
                    <a:pt x="2640" y="973"/>
                  </a:lnTo>
                  <a:lnTo>
                    <a:pt x="2625" y="1016"/>
                  </a:lnTo>
                  <a:lnTo>
                    <a:pt x="2569" y="1016"/>
                  </a:lnTo>
                  <a:close/>
                  <a:moveTo>
                    <a:pt x="3047" y="229"/>
                  </a:moveTo>
                  <a:lnTo>
                    <a:pt x="3295" y="228"/>
                  </a:lnTo>
                  <a:lnTo>
                    <a:pt x="3467" y="227"/>
                  </a:lnTo>
                  <a:lnTo>
                    <a:pt x="3618" y="224"/>
                  </a:lnTo>
                  <a:lnTo>
                    <a:pt x="3608" y="296"/>
                  </a:lnTo>
                  <a:lnTo>
                    <a:pt x="3600" y="395"/>
                  </a:lnTo>
                  <a:lnTo>
                    <a:pt x="3570" y="399"/>
                  </a:lnTo>
                  <a:lnTo>
                    <a:pt x="3565" y="395"/>
                  </a:lnTo>
                  <a:lnTo>
                    <a:pt x="3565" y="386"/>
                  </a:lnTo>
                  <a:lnTo>
                    <a:pt x="3564" y="341"/>
                  </a:lnTo>
                  <a:lnTo>
                    <a:pt x="3558" y="296"/>
                  </a:lnTo>
                  <a:lnTo>
                    <a:pt x="3539" y="289"/>
                  </a:lnTo>
                  <a:lnTo>
                    <a:pt x="3516" y="284"/>
                  </a:lnTo>
                  <a:lnTo>
                    <a:pt x="3491" y="279"/>
                  </a:lnTo>
                  <a:lnTo>
                    <a:pt x="3462" y="276"/>
                  </a:lnTo>
                  <a:lnTo>
                    <a:pt x="3408" y="273"/>
                  </a:lnTo>
                  <a:lnTo>
                    <a:pt x="3368" y="272"/>
                  </a:lnTo>
                  <a:lnTo>
                    <a:pt x="3319" y="273"/>
                  </a:lnTo>
                  <a:lnTo>
                    <a:pt x="3257" y="278"/>
                  </a:lnTo>
                  <a:lnTo>
                    <a:pt x="3254" y="366"/>
                  </a:lnTo>
                  <a:lnTo>
                    <a:pt x="3253" y="468"/>
                  </a:lnTo>
                  <a:lnTo>
                    <a:pt x="3252" y="579"/>
                  </a:lnTo>
                  <a:lnTo>
                    <a:pt x="3361" y="583"/>
                  </a:lnTo>
                  <a:lnTo>
                    <a:pt x="3408" y="582"/>
                  </a:lnTo>
                  <a:lnTo>
                    <a:pt x="3446" y="579"/>
                  </a:lnTo>
                  <a:lnTo>
                    <a:pt x="3474" y="577"/>
                  </a:lnTo>
                  <a:lnTo>
                    <a:pt x="3487" y="573"/>
                  </a:lnTo>
                  <a:lnTo>
                    <a:pt x="3492" y="567"/>
                  </a:lnTo>
                  <a:lnTo>
                    <a:pt x="3495" y="559"/>
                  </a:lnTo>
                  <a:lnTo>
                    <a:pt x="3499" y="545"/>
                  </a:lnTo>
                  <a:lnTo>
                    <a:pt x="3501" y="523"/>
                  </a:lnTo>
                  <a:lnTo>
                    <a:pt x="3503" y="488"/>
                  </a:lnTo>
                  <a:lnTo>
                    <a:pt x="3533" y="485"/>
                  </a:lnTo>
                  <a:lnTo>
                    <a:pt x="3535" y="517"/>
                  </a:lnTo>
                  <a:lnTo>
                    <a:pt x="3536" y="548"/>
                  </a:lnTo>
                  <a:lnTo>
                    <a:pt x="3535" y="609"/>
                  </a:lnTo>
                  <a:lnTo>
                    <a:pt x="3537" y="734"/>
                  </a:lnTo>
                  <a:lnTo>
                    <a:pt x="3507" y="739"/>
                  </a:lnTo>
                  <a:lnTo>
                    <a:pt x="3499" y="701"/>
                  </a:lnTo>
                  <a:lnTo>
                    <a:pt x="3492" y="655"/>
                  </a:lnTo>
                  <a:lnTo>
                    <a:pt x="3488" y="648"/>
                  </a:lnTo>
                  <a:lnTo>
                    <a:pt x="3482" y="642"/>
                  </a:lnTo>
                  <a:lnTo>
                    <a:pt x="3476" y="639"/>
                  </a:lnTo>
                  <a:lnTo>
                    <a:pt x="3468" y="637"/>
                  </a:lnTo>
                  <a:lnTo>
                    <a:pt x="3440" y="633"/>
                  </a:lnTo>
                  <a:lnTo>
                    <a:pt x="3402" y="631"/>
                  </a:lnTo>
                  <a:lnTo>
                    <a:pt x="3349" y="630"/>
                  </a:lnTo>
                  <a:lnTo>
                    <a:pt x="3252" y="632"/>
                  </a:lnTo>
                  <a:lnTo>
                    <a:pt x="3249" y="695"/>
                  </a:lnTo>
                  <a:lnTo>
                    <a:pt x="3248" y="787"/>
                  </a:lnTo>
                  <a:lnTo>
                    <a:pt x="3252" y="958"/>
                  </a:lnTo>
                  <a:lnTo>
                    <a:pt x="3354" y="958"/>
                  </a:lnTo>
                  <a:lnTo>
                    <a:pt x="3463" y="957"/>
                  </a:lnTo>
                  <a:lnTo>
                    <a:pt x="3522" y="955"/>
                  </a:lnTo>
                  <a:lnTo>
                    <a:pt x="3539" y="952"/>
                  </a:lnTo>
                  <a:lnTo>
                    <a:pt x="3554" y="949"/>
                  </a:lnTo>
                  <a:lnTo>
                    <a:pt x="3570" y="944"/>
                  </a:lnTo>
                  <a:lnTo>
                    <a:pt x="3585" y="939"/>
                  </a:lnTo>
                  <a:lnTo>
                    <a:pt x="3602" y="880"/>
                  </a:lnTo>
                  <a:lnTo>
                    <a:pt x="3615" y="822"/>
                  </a:lnTo>
                  <a:lnTo>
                    <a:pt x="3620" y="818"/>
                  </a:lnTo>
                  <a:lnTo>
                    <a:pt x="3647" y="818"/>
                  </a:lnTo>
                  <a:lnTo>
                    <a:pt x="3647" y="854"/>
                  </a:lnTo>
                  <a:lnTo>
                    <a:pt x="3642" y="906"/>
                  </a:lnTo>
                  <a:lnTo>
                    <a:pt x="3638" y="960"/>
                  </a:lnTo>
                  <a:lnTo>
                    <a:pt x="3637" y="1006"/>
                  </a:lnTo>
                  <a:lnTo>
                    <a:pt x="3512" y="1008"/>
                  </a:lnTo>
                  <a:lnTo>
                    <a:pt x="3356" y="1008"/>
                  </a:lnTo>
                  <a:lnTo>
                    <a:pt x="3206" y="1006"/>
                  </a:lnTo>
                  <a:lnTo>
                    <a:pt x="3152" y="1008"/>
                  </a:lnTo>
                  <a:lnTo>
                    <a:pt x="3097" y="1011"/>
                  </a:lnTo>
                  <a:lnTo>
                    <a:pt x="3092" y="988"/>
                  </a:lnTo>
                  <a:lnTo>
                    <a:pt x="3097" y="982"/>
                  </a:lnTo>
                  <a:lnTo>
                    <a:pt x="3134" y="962"/>
                  </a:lnTo>
                  <a:lnTo>
                    <a:pt x="3138" y="936"/>
                  </a:lnTo>
                  <a:lnTo>
                    <a:pt x="3141" y="865"/>
                  </a:lnTo>
                  <a:lnTo>
                    <a:pt x="3145" y="723"/>
                  </a:lnTo>
                  <a:lnTo>
                    <a:pt x="3145" y="521"/>
                  </a:lnTo>
                  <a:lnTo>
                    <a:pt x="3144" y="395"/>
                  </a:lnTo>
                  <a:lnTo>
                    <a:pt x="3143" y="329"/>
                  </a:lnTo>
                  <a:lnTo>
                    <a:pt x="3139" y="291"/>
                  </a:lnTo>
                  <a:lnTo>
                    <a:pt x="3133" y="276"/>
                  </a:lnTo>
                  <a:lnTo>
                    <a:pt x="3128" y="272"/>
                  </a:lnTo>
                  <a:lnTo>
                    <a:pt x="3121" y="269"/>
                  </a:lnTo>
                  <a:lnTo>
                    <a:pt x="3110" y="266"/>
                  </a:lnTo>
                  <a:lnTo>
                    <a:pt x="3093" y="264"/>
                  </a:lnTo>
                  <a:lnTo>
                    <a:pt x="3051" y="260"/>
                  </a:lnTo>
                  <a:lnTo>
                    <a:pt x="3047" y="229"/>
                  </a:lnTo>
                  <a:close/>
                  <a:moveTo>
                    <a:pt x="3722" y="229"/>
                  </a:moveTo>
                  <a:lnTo>
                    <a:pt x="3884" y="229"/>
                  </a:lnTo>
                  <a:lnTo>
                    <a:pt x="4053" y="225"/>
                  </a:lnTo>
                  <a:lnTo>
                    <a:pt x="4110" y="224"/>
                  </a:lnTo>
                  <a:lnTo>
                    <a:pt x="4143" y="225"/>
                  </a:lnTo>
                  <a:lnTo>
                    <a:pt x="4175" y="228"/>
                  </a:lnTo>
                  <a:lnTo>
                    <a:pt x="4202" y="231"/>
                  </a:lnTo>
                  <a:lnTo>
                    <a:pt x="4227" y="236"/>
                  </a:lnTo>
                  <a:lnTo>
                    <a:pt x="4250" y="243"/>
                  </a:lnTo>
                  <a:lnTo>
                    <a:pt x="4269" y="253"/>
                  </a:lnTo>
                  <a:lnTo>
                    <a:pt x="4286" y="263"/>
                  </a:lnTo>
                  <a:lnTo>
                    <a:pt x="4301" y="275"/>
                  </a:lnTo>
                  <a:lnTo>
                    <a:pt x="4311" y="288"/>
                  </a:lnTo>
                  <a:lnTo>
                    <a:pt x="4322" y="302"/>
                  </a:lnTo>
                  <a:lnTo>
                    <a:pt x="4331" y="315"/>
                  </a:lnTo>
                  <a:lnTo>
                    <a:pt x="4338" y="331"/>
                  </a:lnTo>
                  <a:lnTo>
                    <a:pt x="4346" y="362"/>
                  </a:lnTo>
                  <a:lnTo>
                    <a:pt x="4349" y="379"/>
                  </a:lnTo>
                  <a:lnTo>
                    <a:pt x="4350" y="396"/>
                  </a:lnTo>
                  <a:lnTo>
                    <a:pt x="4349" y="419"/>
                  </a:lnTo>
                  <a:lnTo>
                    <a:pt x="4344" y="441"/>
                  </a:lnTo>
                  <a:lnTo>
                    <a:pt x="4337" y="464"/>
                  </a:lnTo>
                  <a:lnTo>
                    <a:pt x="4326" y="487"/>
                  </a:lnTo>
                  <a:lnTo>
                    <a:pt x="4311" y="509"/>
                  </a:lnTo>
                  <a:lnTo>
                    <a:pt x="4296" y="529"/>
                  </a:lnTo>
                  <a:lnTo>
                    <a:pt x="4275" y="547"/>
                  </a:lnTo>
                  <a:lnTo>
                    <a:pt x="4254" y="564"/>
                  </a:lnTo>
                  <a:lnTo>
                    <a:pt x="4241" y="571"/>
                  </a:lnTo>
                  <a:lnTo>
                    <a:pt x="4227" y="578"/>
                  </a:lnTo>
                  <a:lnTo>
                    <a:pt x="4197" y="591"/>
                  </a:lnTo>
                  <a:lnTo>
                    <a:pt x="4161" y="602"/>
                  </a:lnTo>
                  <a:lnTo>
                    <a:pt x="4122" y="612"/>
                  </a:lnTo>
                  <a:lnTo>
                    <a:pt x="4178" y="686"/>
                  </a:lnTo>
                  <a:lnTo>
                    <a:pt x="4257" y="791"/>
                  </a:lnTo>
                  <a:lnTo>
                    <a:pt x="4339" y="898"/>
                  </a:lnTo>
                  <a:lnTo>
                    <a:pt x="4375" y="944"/>
                  </a:lnTo>
                  <a:lnTo>
                    <a:pt x="4395" y="963"/>
                  </a:lnTo>
                  <a:lnTo>
                    <a:pt x="4417" y="973"/>
                  </a:lnTo>
                  <a:lnTo>
                    <a:pt x="4446" y="974"/>
                  </a:lnTo>
                  <a:lnTo>
                    <a:pt x="4451" y="1005"/>
                  </a:lnTo>
                  <a:lnTo>
                    <a:pt x="4446" y="1010"/>
                  </a:lnTo>
                  <a:lnTo>
                    <a:pt x="4417" y="1008"/>
                  </a:lnTo>
                  <a:lnTo>
                    <a:pt x="4382" y="1006"/>
                  </a:lnTo>
                  <a:lnTo>
                    <a:pt x="4297" y="1010"/>
                  </a:lnTo>
                  <a:lnTo>
                    <a:pt x="4248" y="946"/>
                  </a:lnTo>
                  <a:lnTo>
                    <a:pt x="4177" y="849"/>
                  </a:lnTo>
                  <a:lnTo>
                    <a:pt x="4129" y="783"/>
                  </a:lnTo>
                  <a:lnTo>
                    <a:pt x="4080" y="721"/>
                  </a:lnTo>
                  <a:lnTo>
                    <a:pt x="4032" y="661"/>
                  </a:lnTo>
                  <a:lnTo>
                    <a:pt x="3981" y="602"/>
                  </a:lnTo>
                  <a:lnTo>
                    <a:pt x="3987" y="585"/>
                  </a:lnTo>
                  <a:lnTo>
                    <a:pt x="4032" y="587"/>
                  </a:lnTo>
                  <a:lnTo>
                    <a:pt x="4077" y="584"/>
                  </a:lnTo>
                  <a:lnTo>
                    <a:pt x="4117" y="576"/>
                  </a:lnTo>
                  <a:lnTo>
                    <a:pt x="4136" y="569"/>
                  </a:lnTo>
                  <a:lnTo>
                    <a:pt x="4153" y="561"/>
                  </a:lnTo>
                  <a:lnTo>
                    <a:pt x="4167" y="552"/>
                  </a:lnTo>
                  <a:lnTo>
                    <a:pt x="4182" y="541"/>
                  </a:lnTo>
                  <a:lnTo>
                    <a:pt x="4195" y="529"/>
                  </a:lnTo>
                  <a:lnTo>
                    <a:pt x="4206" y="516"/>
                  </a:lnTo>
                  <a:lnTo>
                    <a:pt x="4215" y="501"/>
                  </a:lnTo>
                  <a:lnTo>
                    <a:pt x="4223" y="486"/>
                  </a:lnTo>
                  <a:lnTo>
                    <a:pt x="4229" y="470"/>
                  </a:lnTo>
                  <a:lnTo>
                    <a:pt x="4233" y="452"/>
                  </a:lnTo>
                  <a:lnTo>
                    <a:pt x="4236" y="434"/>
                  </a:lnTo>
                  <a:lnTo>
                    <a:pt x="4236" y="414"/>
                  </a:lnTo>
                  <a:lnTo>
                    <a:pt x="4236" y="396"/>
                  </a:lnTo>
                  <a:lnTo>
                    <a:pt x="4233" y="379"/>
                  </a:lnTo>
                  <a:lnTo>
                    <a:pt x="4230" y="365"/>
                  </a:lnTo>
                  <a:lnTo>
                    <a:pt x="4224" y="350"/>
                  </a:lnTo>
                  <a:lnTo>
                    <a:pt x="4218" y="337"/>
                  </a:lnTo>
                  <a:lnTo>
                    <a:pt x="4209" y="324"/>
                  </a:lnTo>
                  <a:lnTo>
                    <a:pt x="4199" y="313"/>
                  </a:lnTo>
                  <a:lnTo>
                    <a:pt x="4188" y="303"/>
                  </a:lnTo>
                  <a:lnTo>
                    <a:pt x="4161" y="287"/>
                  </a:lnTo>
                  <a:lnTo>
                    <a:pt x="4130" y="276"/>
                  </a:lnTo>
                  <a:lnTo>
                    <a:pt x="4113" y="271"/>
                  </a:lnTo>
                  <a:lnTo>
                    <a:pt x="4095" y="269"/>
                  </a:lnTo>
                  <a:lnTo>
                    <a:pt x="4056" y="266"/>
                  </a:lnTo>
                  <a:lnTo>
                    <a:pt x="3999" y="270"/>
                  </a:lnTo>
                  <a:lnTo>
                    <a:pt x="3973" y="275"/>
                  </a:lnTo>
                  <a:lnTo>
                    <a:pt x="3947" y="282"/>
                  </a:lnTo>
                  <a:lnTo>
                    <a:pt x="3943" y="300"/>
                  </a:lnTo>
                  <a:lnTo>
                    <a:pt x="3941" y="341"/>
                  </a:lnTo>
                  <a:lnTo>
                    <a:pt x="3938" y="489"/>
                  </a:lnTo>
                  <a:lnTo>
                    <a:pt x="3938" y="746"/>
                  </a:lnTo>
                  <a:lnTo>
                    <a:pt x="3938" y="854"/>
                  </a:lnTo>
                  <a:lnTo>
                    <a:pt x="3939" y="906"/>
                  </a:lnTo>
                  <a:lnTo>
                    <a:pt x="3942" y="934"/>
                  </a:lnTo>
                  <a:lnTo>
                    <a:pt x="3945" y="950"/>
                  </a:lnTo>
                  <a:lnTo>
                    <a:pt x="3950" y="958"/>
                  </a:lnTo>
                  <a:lnTo>
                    <a:pt x="3957" y="964"/>
                  </a:lnTo>
                  <a:lnTo>
                    <a:pt x="3971" y="969"/>
                  </a:lnTo>
                  <a:lnTo>
                    <a:pt x="3996" y="973"/>
                  </a:lnTo>
                  <a:lnTo>
                    <a:pt x="4044" y="975"/>
                  </a:lnTo>
                  <a:lnTo>
                    <a:pt x="4049" y="1006"/>
                  </a:lnTo>
                  <a:lnTo>
                    <a:pt x="3947" y="1008"/>
                  </a:lnTo>
                  <a:lnTo>
                    <a:pt x="3885" y="1006"/>
                  </a:lnTo>
                  <a:lnTo>
                    <a:pt x="3727" y="1011"/>
                  </a:lnTo>
                  <a:lnTo>
                    <a:pt x="3722" y="979"/>
                  </a:lnTo>
                  <a:lnTo>
                    <a:pt x="3795" y="969"/>
                  </a:lnTo>
                  <a:lnTo>
                    <a:pt x="3810" y="966"/>
                  </a:lnTo>
                  <a:lnTo>
                    <a:pt x="3818" y="961"/>
                  </a:lnTo>
                  <a:lnTo>
                    <a:pt x="3821" y="958"/>
                  </a:lnTo>
                  <a:lnTo>
                    <a:pt x="3823" y="954"/>
                  </a:lnTo>
                  <a:lnTo>
                    <a:pt x="3828" y="939"/>
                  </a:lnTo>
                  <a:lnTo>
                    <a:pt x="3830" y="912"/>
                  </a:lnTo>
                  <a:lnTo>
                    <a:pt x="3831" y="862"/>
                  </a:lnTo>
                  <a:lnTo>
                    <a:pt x="3833" y="746"/>
                  </a:lnTo>
                  <a:lnTo>
                    <a:pt x="3833" y="489"/>
                  </a:lnTo>
                  <a:lnTo>
                    <a:pt x="3831" y="381"/>
                  </a:lnTo>
                  <a:lnTo>
                    <a:pt x="3830" y="330"/>
                  </a:lnTo>
                  <a:lnTo>
                    <a:pt x="3828" y="301"/>
                  </a:lnTo>
                  <a:lnTo>
                    <a:pt x="3825" y="285"/>
                  </a:lnTo>
                  <a:lnTo>
                    <a:pt x="3821" y="276"/>
                  </a:lnTo>
                  <a:lnTo>
                    <a:pt x="3813" y="271"/>
                  </a:lnTo>
                  <a:lnTo>
                    <a:pt x="3800" y="266"/>
                  </a:lnTo>
                  <a:lnTo>
                    <a:pt x="3775" y="263"/>
                  </a:lnTo>
                  <a:lnTo>
                    <a:pt x="3727" y="260"/>
                  </a:lnTo>
                  <a:lnTo>
                    <a:pt x="3722" y="229"/>
                  </a:lnTo>
                  <a:close/>
                  <a:moveTo>
                    <a:pt x="4500" y="816"/>
                  </a:moveTo>
                  <a:lnTo>
                    <a:pt x="4531" y="812"/>
                  </a:lnTo>
                  <a:lnTo>
                    <a:pt x="4538" y="872"/>
                  </a:lnTo>
                  <a:lnTo>
                    <a:pt x="4543" y="902"/>
                  </a:lnTo>
                  <a:lnTo>
                    <a:pt x="4547" y="910"/>
                  </a:lnTo>
                  <a:lnTo>
                    <a:pt x="4553" y="919"/>
                  </a:lnTo>
                  <a:lnTo>
                    <a:pt x="4562" y="927"/>
                  </a:lnTo>
                  <a:lnTo>
                    <a:pt x="4573" y="936"/>
                  </a:lnTo>
                  <a:lnTo>
                    <a:pt x="4603" y="951"/>
                  </a:lnTo>
                  <a:lnTo>
                    <a:pt x="4640" y="964"/>
                  </a:lnTo>
                  <a:lnTo>
                    <a:pt x="4682" y="973"/>
                  </a:lnTo>
                  <a:lnTo>
                    <a:pt x="4703" y="975"/>
                  </a:lnTo>
                  <a:lnTo>
                    <a:pt x="4724" y="975"/>
                  </a:lnTo>
                  <a:lnTo>
                    <a:pt x="4753" y="974"/>
                  </a:lnTo>
                  <a:lnTo>
                    <a:pt x="4781" y="970"/>
                  </a:lnTo>
                  <a:lnTo>
                    <a:pt x="4806" y="963"/>
                  </a:lnTo>
                  <a:lnTo>
                    <a:pt x="4830" y="954"/>
                  </a:lnTo>
                  <a:lnTo>
                    <a:pt x="4851" y="942"/>
                  </a:lnTo>
                  <a:lnTo>
                    <a:pt x="4872" y="927"/>
                  </a:lnTo>
                  <a:lnTo>
                    <a:pt x="4889" y="910"/>
                  </a:lnTo>
                  <a:lnTo>
                    <a:pt x="4903" y="890"/>
                  </a:lnTo>
                  <a:lnTo>
                    <a:pt x="4914" y="868"/>
                  </a:lnTo>
                  <a:lnTo>
                    <a:pt x="4922" y="846"/>
                  </a:lnTo>
                  <a:lnTo>
                    <a:pt x="4927" y="822"/>
                  </a:lnTo>
                  <a:lnTo>
                    <a:pt x="4928" y="797"/>
                  </a:lnTo>
                  <a:lnTo>
                    <a:pt x="4928" y="779"/>
                  </a:lnTo>
                  <a:lnTo>
                    <a:pt x="4926" y="763"/>
                  </a:lnTo>
                  <a:lnTo>
                    <a:pt x="4922" y="747"/>
                  </a:lnTo>
                  <a:lnTo>
                    <a:pt x="4916" y="733"/>
                  </a:lnTo>
                  <a:lnTo>
                    <a:pt x="4909" y="720"/>
                  </a:lnTo>
                  <a:lnTo>
                    <a:pt x="4902" y="709"/>
                  </a:lnTo>
                  <a:lnTo>
                    <a:pt x="4892" y="698"/>
                  </a:lnTo>
                  <a:lnTo>
                    <a:pt x="4881" y="690"/>
                  </a:lnTo>
                  <a:lnTo>
                    <a:pt x="4869" y="683"/>
                  </a:lnTo>
                  <a:lnTo>
                    <a:pt x="4857" y="675"/>
                  </a:lnTo>
                  <a:lnTo>
                    <a:pt x="4830" y="666"/>
                  </a:lnTo>
                  <a:lnTo>
                    <a:pt x="4745" y="648"/>
                  </a:lnTo>
                  <a:lnTo>
                    <a:pt x="4658" y="632"/>
                  </a:lnTo>
                  <a:lnTo>
                    <a:pt x="4627" y="623"/>
                  </a:lnTo>
                  <a:lnTo>
                    <a:pt x="4596" y="609"/>
                  </a:lnTo>
                  <a:lnTo>
                    <a:pt x="4567" y="593"/>
                  </a:lnTo>
                  <a:lnTo>
                    <a:pt x="4555" y="583"/>
                  </a:lnTo>
                  <a:lnTo>
                    <a:pt x="4544" y="572"/>
                  </a:lnTo>
                  <a:lnTo>
                    <a:pt x="4533" y="560"/>
                  </a:lnTo>
                  <a:lnTo>
                    <a:pt x="4525" y="546"/>
                  </a:lnTo>
                  <a:lnTo>
                    <a:pt x="4518" y="531"/>
                  </a:lnTo>
                  <a:lnTo>
                    <a:pt x="4511" y="516"/>
                  </a:lnTo>
                  <a:lnTo>
                    <a:pt x="4501" y="481"/>
                  </a:lnTo>
                  <a:lnTo>
                    <a:pt x="4499" y="463"/>
                  </a:lnTo>
                  <a:lnTo>
                    <a:pt x="4499" y="444"/>
                  </a:lnTo>
                  <a:lnTo>
                    <a:pt x="4500" y="419"/>
                  </a:lnTo>
                  <a:lnTo>
                    <a:pt x="4502" y="395"/>
                  </a:lnTo>
                  <a:lnTo>
                    <a:pt x="4508" y="372"/>
                  </a:lnTo>
                  <a:lnTo>
                    <a:pt x="4517" y="350"/>
                  </a:lnTo>
                  <a:lnTo>
                    <a:pt x="4526" y="329"/>
                  </a:lnTo>
                  <a:lnTo>
                    <a:pt x="4538" y="309"/>
                  </a:lnTo>
                  <a:lnTo>
                    <a:pt x="4553" y="291"/>
                  </a:lnTo>
                  <a:lnTo>
                    <a:pt x="4571" y="275"/>
                  </a:lnTo>
                  <a:lnTo>
                    <a:pt x="4589" y="259"/>
                  </a:lnTo>
                  <a:lnTo>
                    <a:pt x="4609" y="246"/>
                  </a:lnTo>
                  <a:lnTo>
                    <a:pt x="4631" y="234"/>
                  </a:lnTo>
                  <a:lnTo>
                    <a:pt x="4655" y="224"/>
                  </a:lnTo>
                  <a:lnTo>
                    <a:pt x="4680" y="217"/>
                  </a:lnTo>
                  <a:lnTo>
                    <a:pt x="4706" y="212"/>
                  </a:lnTo>
                  <a:lnTo>
                    <a:pt x="4734" y="209"/>
                  </a:lnTo>
                  <a:lnTo>
                    <a:pt x="4763" y="209"/>
                  </a:lnTo>
                  <a:lnTo>
                    <a:pt x="4813" y="211"/>
                  </a:lnTo>
                  <a:lnTo>
                    <a:pt x="4868" y="219"/>
                  </a:lnTo>
                  <a:lnTo>
                    <a:pt x="4896" y="227"/>
                  </a:lnTo>
                  <a:lnTo>
                    <a:pt x="4922" y="235"/>
                  </a:lnTo>
                  <a:lnTo>
                    <a:pt x="4971" y="255"/>
                  </a:lnTo>
                  <a:lnTo>
                    <a:pt x="4975" y="261"/>
                  </a:lnTo>
                  <a:lnTo>
                    <a:pt x="4970" y="290"/>
                  </a:lnTo>
                  <a:lnTo>
                    <a:pt x="4965" y="324"/>
                  </a:lnTo>
                  <a:lnTo>
                    <a:pt x="4961" y="407"/>
                  </a:lnTo>
                  <a:lnTo>
                    <a:pt x="4955" y="411"/>
                  </a:lnTo>
                  <a:lnTo>
                    <a:pt x="4927" y="411"/>
                  </a:lnTo>
                  <a:lnTo>
                    <a:pt x="4919" y="324"/>
                  </a:lnTo>
                  <a:lnTo>
                    <a:pt x="4915" y="314"/>
                  </a:lnTo>
                  <a:lnTo>
                    <a:pt x="4905" y="305"/>
                  </a:lnTo>
                  <a:lnTo>
                    <a:pt x="4890" y="294"/>
                  </a:lnTo>
                  <a:lnTo>
                    <a:pt x="4868" y="281"/>
                  </a:lnTo>
                  <a:lnTo>
                    <a:pt x="4844" y="270"/>
                  </a:lnTo>
                  <a:lnTo>
                    <a:pt x="4818" y="261"/>
                  </a:lnTo>
                  <a:lnTo>
                    <a:pt x="4791" y="258"/>
                  </a:lnTo>
                  <a:lnTo>
                    <a:pt x="4764" y="255"/>
                  </a:lnTo>
                  <a:lnTo>
                    <a:pt x="4741" y="257"/>
                  </a:lnTo>
                  <a:lnTo>
                    <a:pt x="4718" y="260"/>
                  </a:lnTo>
                  <a:lnTo>
                    <a:pt x="4697" y="266"/>
                  </a:lnTo>
                  <a:lnTo>
                    <a:pt x="4676" y="275"/>
                  </a:lnTo>
                  <a:lnTo>
                    <a:pt x="4657" y="285"/>
                  </a:lnTo>
                  <a:lnTo>
                    <a:pt x="4640" y="299"/>
                  </a:lnTo>
                  <a:lnTo>
                    <a:pt x="4626" y="314"/>
                  </a:lnTo>
                  <a:lnTo>
                    <a:pt x="4614" y="333"/>
                  </a:lnTo>
                  <a:lnTo>
                    <a:pt x="4604" y="354"/>
                  </a:lnTo>
                  <a:lnTo>
                    <a:pt x="4598" y="374"/>
                  </a:lnTo>
                  <a:lnTo>
                    <a:pt x="4595" y="395"/>
                  </a:lnTo>
                  <a:lnTo>
                    <a:pt x="4592" y="416"/>
                  </a:lnTo>
                  <a:lnTo>
                    <a:pt x="4593" y="432"/>
                  </a:lnTo>
                  <a:lnTo>
                    <a:pt x="4596" y="447"/>
                  </a:lnTo>
                  <a:lnTo>
                    <a:pt x="4599" y="461"/>
                  </a:lnTo>
                  <a:lnTo>
                    <a:pt x="4605" y="474"/>
                  </a:lnTo>
                  <a:lnTo>
                    <a:pt x="4620" y="497"/>
                  </a:lnTo>
                  <a:lnTo>
                    <a:pt x="4639" y="513"/>
                  </a:lnTo>
                  <a:lnTo>
                    <a:pt x="4661" y="527"/>
                  </a:lnTo>
                  <a:lnTo>
                    <a:pt x="4686" y="536"/>
                  </a:lnTo>
                  <a:lnTo>
                    <a:pt x="4723" y="543"/>
                  </a:lnTo>
                  <a:lnTo>
                    <a:pt x="4784" y="553"/>
                  </a:lnTo>
                  <a:lnTo>
                    <a:pt x="4830" y="560"/>
                  </a:lnTo>
                  <a:lnTo>
                    <a:pt x="4868" y="569"/>
                  </a:lnTo>
                  <a:lnTo>
                    <a:pt x="4901" y="577"/>
                  </a:lnTo>
                  <a:lnTo>
                    <a:pt x="4926" y="587"/>
                  </a:lnTo>
                  <a:lnTo>
                    <a:pt x="4947" y="599"/>
                  </a:lnTo>
                  <a:lnTo>
                    <a:pt x="4967" y="612"/>
                  </a:lnTo>
                  <a:lnTo>
                    <a:pt x="4983" y="629"/>
                  </a:lnTo>
                  <a:lnTo>
                    <a:pt x="4998" y="649"/>
                  </a:lnTo>
                  <a:lnTo>
                    <a:pt x="5010" y="672"/>
                  </a:lnTo>
                  <a:lnTo>
                    <a:pt x="5018" y="696"/>
                  </a:lnTo>
                  <a:lnTo>
                    <a:pt x="5023" y="723"/>
                  </a:lnTo>
                  <a:lnTo>
                    <a:pt x="5024" y="752"/>
                  </a:lnTo>
                  <a:lnTo>
                    <a:pt x="5023" y="781"/>
                  </a:lnTo>
                  <a:lnTo>
                    <a:pt x="5018" y="809"/>
                  </a:lnTo>
                  <a:lnTo>
                    <a:pt x="5011" y="835"/>
                  </a:lnTo>
                  <a:lnTo>
                    <a:pt x="5000" y="860"/>
                  </a:lnTo>
                  <a:lnTo>
                    <a:pt x="4987" y="884"/>
                  </a:lnTo>
                  <a:lnTo>
                    <a:pt x="4970" y="907"/>
                  </a:lnTo>
                  <a:lnTo>
                    <a:pt x="4951" y="928"/>
                  </a:lnTo>
                  <a:lnTo>
                    <a:pt x="4928" y="949"/>
                  </a:lnTo>
                  <a:lnTo>
                    <a:pt x="4904" y="967"/>
                  </a:lnTo>
                  <a:lnTo>
                    <a:pt x="4878" y="982"/>
                  </a:lnTo>
                  <a:lnTo>
                    <a:pt x="4850" y="996"/>
                  </a:lnTo>
                  <a:lnTo>
                    <a:pt x="4823" y="1008"/>
                  </a:lnTo>
                  <a:lnTo>
                    <a:pt x="4793" y="1016"/>
                  </a:lnTo>
                  <a:lnTo>
                    <a:pt x="4761" y="1022"/>
                  </a:lnTo>
                  <a:lnTo>
                    <a:pt x="4729" y="1026"/>
                  </a:lnTo>
                  <a:lnTo>
                    <a:pt x="4695" y="1027"/>
                  </a:lnTo>
                  <a:lnTo>
                    <a:pt x="4640" y="1024"/>
                  </a:lnTo>
                  <a:lnTo>
                    <a:pt x="4614" y="1021"/>
                  </a:lnTo>
                  <a:lnTo>
                    <a:pt x="4589" y="1016"/>
                  </a:lnTo>
                  <a:lnTo>
                    <a:pt x="4563" y="1011"/>
                  </a:lnTo>
                  <a:lnTo>
                    <a:pt x="4539" y="1004"/>
                  </a:lnTo>
                  <a:lnTo>
                    <a:pt x="4517" y="996"/>
                  </a:lnTo>
                  <a:lnTo>
                    <a:pt x="4495" y="986"/>
                  </a:lnTo>
                  <a:lnTo>
                    <a:pt x="4491" y="979"/>
                  </a:lnTo>
                  <a:lnTo>
                    <a:pt x="4494" y="956"/>
                  </a:lnTo>
                  <a:lnTo>
                    <a:pt x="4496" y="920"/>
                  </a:lnTo>
                  <a:lnTo>
                    <a:pt x="4500" y="816"/>
                  </a:lnTo>
                  <a:close/>
                  <a:moveTo>
                    <a:pt x="5083" y="224"/>
                  </a:moveTo>
                  <a:lnTo>
                    <a:pt x="5153" y="227"/>
                  </a:lnTo>
                  <a:lnTo>
                    <a:pt x="5241" y="229"/>
                  </a:lnTo>
                  <a:lnTo>
                    <a:pt x="5401" y="224"/>
                  </a:lnTo>
                  <a:lnTo>
                    <a:pt x="5405" y="257"/>
                  </a:lnTo>
                  <a:lnTo>
                    <a:pt x="5367" y="261"/>
                  </a:lnTo>
                  <a:lnTo>
                    <a:pt x="5342" y="264"/>
                  </a:lnTo>
                  <a:lnTo>
                    <a:pt x="5333" y="265"/>
                  </a:lnTo>
                  <a:lnTo>
                    <a:pt x="5324" y="266"/>
                  </a:lnTo>
                  <a:lnTo>
                    <a:pt x="5311" y="272"/>
                  </a:lnTo>
                  <a:lnTo>
                    <a:pt x="5304" y="282"/>
                  </a:lnTo>
                  <a:lnTo>
                    <a:pt x="5299" y="300"/>
                  </a:lnTo>
                  <a:lnTo>
                    <a:pt x="5297" y="327"/>
                  </a:lnTo>
                  <a:lnTo>
                    <a:pt x="5297" y="362"/>
                  </a:lnTo>
                  <a:lnTo>
                    <a:pt x="5295" y="489"/>
                  </a:lnTo>
                  <a:lnTo>
                    <a:pt x="5295" y="746"/>
                  </a:lnTo>
                  <a:lnTo>
                    <a:pt x="5295" y="854"/>
                  </a:lnTo>
                  <a:lnTo>
                    <a:pt x="5297" y="906"/>
                  </a:lnTo>
                  <a:lnTo>
                    <a:pt x="5299" y="934"/>
                  </a:lnTo>
                  <a:lnTo>
                    <a:pt x="5303" y="950"/>
                  </a:lnTo>
                  <a:lnTo>
                    <a:pt x="5307" y="958"/>
                  </a:lnTo>
                  <a:lnTo>
                    <a:pt x="5315" y="964"/>
                  </a:lnTo>
                  <a:lnTo>
                    <a:pt x="5327" y="969"/>
                  </a:lnTo>
                  <a:lnTo>
                    <a:pt x="5353" y="973"/>
                  </a:lnTo>
                  <a:lnTo>
                    <a:pt x="5401" y="975"/>
                  </a:lnTo>
                  <a:lnTo>
                    <a:pt x="5405" y="1006"/>
                  </a:lnTo>
                  <a:lnTo>
                    <a:pt x="5304" y="1008"/>
                  </a:lnTo>
                  <a:lnTo>
                    <a:pt x="5241" y="1006"/>
                  </a:lnTo>
                  <a:lnTo>
                    <a:pt x="5083" y="1011"/>
                  </a:lnTo>
                  <a:lnTo>
                    <a:pt x="5079" y="979"/>
                  </a:lnTo>
                  <a:lnTo>
                    <a:pt x="5153" y="969"/>
                  </a:lnTo>
                  <a:lnTo>
                    <a:pt x="5167" y="966"/>
                  </a:lnTo>
                  <a:lnTo>
                    <a:pt x="5175" y="961"/>
                  </a:lnTo>
                  <a:lnTo>
                    <a:pt x="5178" y="958"/>
                  </a:lnTo>
                  <a:lnTo>
                    <a:pt x="5180" y="954"/>
                  </a:lnTo>
                  <a:lnTo>
                    <a:pt x="5185" y="939"/>
                  </a:lnTo>
                  <a:lnTo>
                    <a:pt x="5187" y="912"/>
                  </a:lnTo>
                  <a:lnTo>
                    <a:pt x="5189" y="862"/>
                  </a:lnTo>
                  <a:lnTo>
                    <a:pt x="5190" y="746"/>
                  </a:lnTo>
                  <a:lnTo>
                    <a:pt x="5190" y="489"/>
                  </a:lnTo>
                  <a:lnTo>
                    <a:pt x="5189" y="381"/>
                  </a:lnTo>
                  <a:lnTo>
                    <a:pt x="5187" y="330"/>
                  </a:lnTo>
                  <a:lnTo>
                    <a:pt x="5185" y="301"/>
                  </a:lnTo>
                  <a:lnTo>
                    <a:pt x="5181" y="285"/>
                  </a:lnTo>
                  <a:lnTo>
                    <a:pt x="5178" y="276"/>
                  </a:lnTo>
                  <a:lnTo>
                    <a:pt x="5169" y="271"/>
                  </a:lnTo>
                  <a:lnTo>
                    <a:pt x="5157" y="266"/>
                  </a:lnTo>
                  <a:lnTo>
                    <a:pt x="5131" y="263"/>
                  </a:lnTo>
                  <a:lnTo>
                    <a:pt x="5083" y="260"/>
                  </a:lnTo>
                  <a:lnTo>
                    <a:pt x="5079" y="229"/>
                  </a:lnTo>
                  <a:lnTo>
                    <a:pt x="5083" y="224"/>
                  </a:lnTo>
                  <a:close/>
                  <a:moveTo>
                    <a:pt x="6100" y="224"/>
                  </a:moveTo>
                  <a:lnTo>
                    <a:pt x="6105" y="229"/>
                  </a:lnTo>
                  <a:lnTo>
                    <a:pt x="6102" y="297"/>
                  </a:lnTo>
                  <a:lnTo>
                    <a:pt x="6100" y="403"/>
                  </a:lnTo>
                  <a:lnTo>
                    <a:pt x="6070" y="408"/>
                  </a:lnTo>
                  <a:lnTo>
                    <a:pt x="6066" y="403"/>
                  </a:lnTo>
                  <a:lnTo>
                    <a:pt x="6060" y="351"/>
                  </a:lnTo>
                  <a:lnTo>
                    <a:pt x="6056" y="319"/>
                  </a:lnTo>
                  <a:lnTo>
                    <a:pt x="6052" y="302"/>
                  </a:lnTo>
                  <a:lnTo>
                    <a:pt x="6049" y="294"/>
                  </a:lnTo>
                  <a:lnTo>
                    <a:pt x="6044" y="289"/>
                  </a:lnTo>
                  <a:lnTo>
                    <a:pt x="6033" y="284"/>
                  </a:lnTo>
                  <a:lnTo>
                    <a:pt x="6009" y="282"/>
                  </a:lnTo>
                  <a:lnTo>
                    <a:pt x="5977" y="279"/>
                  </a:lnTo>
                  <a:lnTo>
                    <a:pt x="5941" y="279"/>
                  </a:lnTo>
                  <a:lnTo>
                    <a:pt x="5836" y="279"/>
                  </a:lnTo>
                  <a:lnTo>
                    <a:pt x="5832" y="423"/>
                  </a:lnTo>
                  <a:lnTo>
                    <a:pt x="5832" y="746"/>
                  </a:lnTo>
                  <a:lnTo>
                    <a:pt x="5833" y="854"/>
                  </a:lnTo>
                  <a:lnTo>
                    <a:pt x="5834" y="906"/>
                  </a:lnTo>
                  <a:lnTo>
                    <a:pt x="5835" y="934"/>
                  </a:lnTo>
                  <a:lnTo>
                    <a:pt x="5839" y="950"/>
                  </a:lnTo>
                  <a:lnTo>
                    <a:pt x="5841" y="955"/>
                  </a:lnTo>
                  <a:lnTo>
                    <a:pt x="5844" y="960"/>
                  </a:lnTo>
                  <a:lnTo>
                    <a:pt x="5851" y="964"/>
                  </a:lnTo>
                  <a:lnTo>
                    <a:pt x="5864" y="969"/>
                  </a:lnTo>
                  <a:lnTo>
                    <a:pt x="5889" y="973"/>
                  </a:lnTo>
                  <a:lnTo>
                    <a:pt x="5937" y="975"/>
                  </a:lnTo>
                  <a:lnTo>
                    <a:pt x="5942" y="1006"/>
                  </a:lnTo>
                  <a:lnTo>
                    <a:pt x="5780" y="1006"/>
                  </a:lnTo>
                  <a:lnTo>
                    <a:pt x="5622" y="1011"/>
                  </a:lnTo>
                  <a:lnTo>
                    <a:pt x="5617" y="979"/>
                  </a:lnTo>
                  <a:lnTo>
                    <a:pt x="5691" y="969"/>
                  </a:lnTo>
                  <a:lnTo>
                    <a:pt x="5705" y="966"/>
                  </a:lnTo>
                  <a:lnTo>
                    <a:pt x="5713" y="961"/>
                  </a:lnTo>
                  <a:lnTo>
                    <a:pt x="5717" y="958"/>
                  </a:lnTo>
                  <a:lnTo>
                    <a:pt x="5719" y="954"/>
                  </a:lnTo>
                  <a:lnTo>
                    <a:pt x="5724" y="939"/>
                  </a:lnTo>
                  <a:lnTo>
                    <a:pt x="5726" y="912"/>
                  </a:lnTo>
                  <a:lnTo>
                    <a:pt x="5727" y="862"/>
                  </a:lnTo>
                  <a:lnTo>
                    <a:pt x="5729" y="746"/>
                  </a:lnTo>
                  <a:lnTo>
                    <a:pt x="5729" y="423"/>
                  </a:lnTo>
                  <a:lnTo>
                    <a:pt x="5724" y="279"/>
                  </a:lnTo>
                  <a:lnTo>
                    <a:pt x="5641" y="279"/>
                  </a:lnTo>
                  <a:lnTo>
                    <a:pt x="5553" y="281"/>
                  </a:lnTo>
                  <a:lnTo>
                    <a:pt x="5525" y="285"/>
                  </a:lnTo>
                  <a:lnTo>
                    <a:pt x="5515" y="288"/>
                  </a:lnTo>
                  <a:lnTo>
                    <a:pt x="5510" y="293"/>
                  </a:lnTo>
                  <a:lnTo>
                    <a:pt x="5505" y="312"/>
                  </a:lnTo>
                  <a:lnTo>
                    <a:pt x="5499" y="351"/>
                  </a:lnTo>
                  <a:lnTo>
                    <a:pt x="5495" y="403"/>
                  </a:lnTo>
                  <a:lnTo>
                    <a:pt x="5490" y="408"/>
                  </a:lnTo>
                  <a:lnTo>
                    <a:pt x="5463" y="408"/>
                  </a:lnTo>
                  <a:lnTo>
                    <a:pt x="5454" y="229"/>
                  </a:lnTo>
                  <a:lnTo>
                    <a:pt x="5460" y="224"/>
                  </a:lnTo>
                  <a:lnTo>
                    <a:pt x="5587" y="228"/>
                  </a:lnTo>
                  <a:lnTo>
                    <a:pt x="5780" y="229"/>
                  </a:lnTo>
                  <a:lnTo>
                    <a:pt x="5974" y="228"/>
                  </a:lnTo>
                  <a:lnTo>
                    <a:pt x="6100" y="224"/>
                  </a:lnTo>
                  <a:close/>
                  <a:moveTo>
                    <a:pt x="6135" y="277"/>
                  </a:moveTo>
                  <a:lnTo>
                    <a:pt x="6130" y="272"/>
                  </a:lnTo>
                  <a:lnTo>
                    <a:pt x="6130" y="248"/>
                  </a:lnTo>
                  <a:lnTo>
                    <a:pt x="6135" y="243"/>
                  </a:lnTo>
                  <a:lnTo>
                    <a:pt x="6292" y="217"/>
                  </a:lnTo>
                  <a:lnTo>
                    <a:pt x="6308" y="230"/>
                  </a:lnTo>
                  <a:lnTo>
                    <a:pt x="6325" y="247"/>
                  </a:lnTo>
                  <a:lnTo>
                    <a:pt x="6344" y="272"/>
                  </a:lnTo>
                  <a:lnTo>
                    <a:pt x="6370" y="313"/>
                  </a:lnTo>
                  <a:lnTo>
                    <a:pt x="6405" y="371"/>
                  </a:lnTo>
                  <a:lnTo>
                    <a:pt x="6448" y="447"/>
                  </a:lnTo>
                  <a:lnTo>
                    <a:pt x="6494" y="535"/>
                  </a:lnTo>
                  <a:lnTo>
                    <a:pt x="6540" y="621"/>
                  </a:lnTo>
                  <a:lnTo>
                    <a:pt x="6596" y="531"/>
                  </a:lnTo>
                  <a:lnTo>
                    <a:pt x="6660" y="426"/>
                  </a:lnTo>
                  <a:lnTo>
                    <a:pt x="6777" y="224"/>
                  </a:lnTo>
                  <a:lnTo>
                    <a:pt x="6819" y="227"/>
                  </a:lnTo>
                  <a:lnTo>
                    <a:pt x="6858" y="224"/>
                  </a:lnTo>
                  <a:lnTo>
                    <a:pt x="6862" y="240"/>
                  </a:lnTo>
                  <a:lnTo>
                    <a:pt x="6846" y="258"/>
                  </a:lnTo>
                  <a:lnTo>
                    <a:pt x="6826" y="282"/>
                  </a:lnTo>
                  <a:lnTo>
                    <a:pt x="6776" y="350"/>
                  </a:lnTo>
                  <a:lnTo>
                    <a:pt x="6726" y="421"/>
                  </a:lnTo>
                  <a:lnTo>
                    <a:pt x="6690" y="475"/>
                  </a:lnTo>
                  <a:lnTo>
                    <a:pt x="6620" y="589"/>
                  </a:lnTo>
                  <a:lnTo>
                    <a:pt x="6588" y="643"/>
                  </a:lnTo>
                  <a:lnTo>
                    <a:pt x="6574" y="671"/>
                  </a:lnTo>
                  <a:lnTo>
                    <a:pt x="6571" y="686"/>
                  </a:lnTo>
                  <a:lnTo>
                    <a:pt x="6571" y="703"/>
                  </a:lnTo>
                  <a:lnTo>
                    <a:pt x="6571" y="785"/>
                  </a:lnTo>
                  <a:lnTo>
                    <a:pt x="6571" y="867"/>
                  </a:lnTo>
                  <a:lnTo>
                    <a:pt x="6572" y="908"/>
                  </a:lnTo>
                  <a:lnTo>
                    <a:pt x="6574" y="934"/>
                  </a:lnTo>
                  <a:lnTo>
                    <a:pt x="6578" y="950"/>
                  </a:lnTo>
                  <a:lnTo>
                    <a:pt x="6583" y="960"/>
                  </a:lnTo>
                  <a:lnTo>
                    <a:pt x="6590" y="964"/>
                  </a:lnTo>
                  <a:lnTo>
                    <a:pt x="6603" y="969"/>
                  </a:lnTo>
                  <a:lnTo>
                    <a:pt x="6628" y="973"/>
                  </a:lnTo>
                  <a:lnTo>
                    <a:pt x="6676" y="975"/>
                  </a:lnTo>
                  <a:lnTo>
                    <a:pt x="6680" y="1006"/>
                  </a:lnTo>
                  <a:lnTo>
                    <a:pt x="6578" y="1008"/>
                  </a:lnTo>
                  <a:lnTo>
                    <a:pt x="6517" y="1006"/>
                  </a:lnTo>
                  <a:lnTo>
                    <a:pt x="6358" y="1011"/>
                  </a:lnTo>
                  <a:lnTo>
                    <a:pt x="6355" y="979"/>
                  </a:lnTo>
                  <a:lnTo>
                    <a:pt x="6428" y="969"/>
                  </a:lnTo>
                  <a:lnTo>
                    <a:pt x="6442" y="966"/>
                  </a:lnTo>
                  <a:lnTo>
                    <a:pt x="6451" y="961"/>
                  </a:lnTo>
                  <a:lnTo>
                    <a:pt x="6456" y="954"/>
                  </a:lnTo>
                  <a:lnTo>
                    <a:pt x="6459" y="940"/>
                  </a:lnTo>
                  <a:lnTo>
                    <a:pt x="6463" y="918"/>
                  </a:lnTo>
                  <a:lnTo>
                    <a:pt x="6464" y="878"/>
                  </a:lnTo>
                  <a:lnTo>
                    <a:pt x="6464" y="785"/>
                  </a:lnTo>
                  <a:lnTo>
                    <a:pt x="6464" y="679"/>
                  </a:lnTo>
                  <a:lnTo>
                    <a:pt x="6438" y="629"/>
                  </a:lnTo>
                  <a:lnTo>
                    <a:pt x="6384" y="536"/>
                  </a:lnTo>
                  <a:lnTo>
                    <a:pt x="6334" y="457"/>
                  </a:lnTo>
                  <a:lnTo>
                    <a:pt x="6276" y="368"/>
                  </a:lnTo>
                  <a:lnTo>
                    <a:pt x="6244" y="326"/>
                  </a:lnTo>
                  <a:lnTo>
                    <a:pt x="6222" y="301"/>
                  </a:lnTo>
                  <a:lnTo>
                    <a:pt x="6205" y="287"/>
                  </a:lnTo>
                  <a:lnTo>
                    <a:pt x="6192" y="279"/>
                  </a:lnTo>
                  <a:lnTo>
                    <a:pt x="6172" y="277"/>
                  </a:lnTo>
                  <a:lnTo>
                    <a:pt x="6135" y="277"/>
                  </a:lnTo>
                  <a:close/>
                  <a:moveTo>
                    <a:pt x="7192" y="625"/>
                  </a:moveTo>
                  <a:lnTo>
                    <a:pt x="7195" y="584"/>
                  </a:lnTo>
                  <a:lnTo>
                    <a:pt x="7198" y="545"/>
                  </a:lnTo>
                  <a:lnTo>
                    <a:pt x="7207" y="507"/>
                  </a:lnTo>
                  <a:lnTo>
                    <a:pt x="7216" y="470"/>
                  </a:lnTo>
                  <a:lnTo>
                    <a:pt x="7224" y="452"/>
                  </a:lnTo>
                  <a:lnTo>
                    <a:pt x="7231" y="435"/>
                  </a:lnTo>
                  <a:lnTo>
                    <a:pt x="7239" y="417"/>
                  </a:lnTo>
                  <a:lnTo>
                    <a:pt x="7249" y="401"/>
                  </a:lnTo>
                  <a:lnTo>
                    <a:pt x="7272" y="368"/>
                  </a:lnTo>
                  <a:lnTo>
                    <a:pt x="7298" y="337"/>
                  </a:lnTo>
                  <a:lnTo>
                    <a:pt x="7312" y="323"/>
                  </a:lnTo>
                  <a:lnTo>
                    <a:pt x="7328" y="308"/>
                  </a:lnTo>
                  <a:lnTo>
                    <a:pt x="7344" y="295"/>
                  </a:lnTo>
                  <a:lnTo>
                    <a:pt x="7360" y="283"/>
                  </a:lnTo>
                  <a:lnTo>
                    <a:pt x="7396" y="261"/>
                  </a:lnTo>
                  <a:lnTo>
                    <a:pt x="7416" y="252"/>
                  </a:lnTo>
                  <a:lnTo>
                    <a:pt x="7436" y="242"/>
                  </a:lnTo>
                  <a:lnTo>
                    <a:pt x="7456" y="235"/>
                  </a:lnTo>
                  <a:lnTo>
                    <a:pt x="7478" y="228"/>
                  </a:lnTo>
                  <a:lnTo>
                    <a:pt x="7521" y="217"/>
                  </a:lnTo>
                  <a:lnTo>
                    <a:pt x="7569" y="211"/>
                  </a:lnTo>
                  <a:lnTo>
                    <a:pt x="7618" y="209"/>
                  </a:lnTo>
                  <a:lnTo>
                    <a:pt x="7664" y="211"/>
                  </a:lnTo>
                  <a:lnTo>
                    <a:pt x="7708" y="216"/>
                  </a:lnTo>
                  <a:lnTo>
                    <a:pt x="7749" y="223"/>
                  </a:lnTo>
                  <a:lnTo>
                    <a:pt x="7788" y="235"/>
                  </a:lnTo>
                  <a:lnTo>
                    <a:pt x="7824" y="249"/>
                  </a:lnTo>
                  <a:lnTo>
                    <a:pt x="7842" y="258"/>
                  </a:lnTo>
                  <a:lnTo>
                    <a:pt x="7858" y="267"/>
                  </a:lnTo>
                  <a:lnTo>
                    <a:pt x="7890" y="288"/>
                  </a:lnTo>
                  <a:lnTo>
                    <a:pt x="7918" y="312"/>
                  </a:lnTo>
                  <a:lnTo>
                    <a:pt x="7945" y="338"/>
                  </a:lnTo>
                  <a:lnTo>
                    <a:pt x="7968" y="368"/>
                  </a:lnTo>
                  <a:lnTo>
                    <a:pt x="7987" y="399"/>
                  </a:lnTo>
                  <a:lnTo>
                    <a:pt x="8002" y="433"/>
                  </a:lnTo>
                  <a:lnTo>
                    <a:pt x="8014" y="469"/>
                  </a:lnTo>
                  <a:lnTo>
                    <a:pt x="8024" y="507"/>
                  </a:lnTo>
                  <a:lnTo>
                    <a:pt x="8029" y="549"/>
                  </a:lnTo>
                  <a:lnTo>
                    <a:pt x="8031" y="593"/>
                  </a:lnTo>
                  <a:lnTo>
                    <a:pt x="8028" y="653"/>
                  </a:lnTo>
                  <a:lnTo>
                    <a:pt x="8023" y="683"/>
                  </a:lnTo>
                  <a:lnTo>
                    <a:pt x="8017" y="710"/>
                  </a:lnTo>
                  <a:lnTo>
                    <a:pt x="8000" y="765"/>
                  </a:lnTo>
                  <a:lnTo>
                    <a:pt x="7989" y="792"/>
                  </a:lnTo>
                  <a:lnTo>
                    <a:pt x="7976" y="817"/>
                  </a:lnTo>
                  <a:lnTo>
                    <a:pt x="7946" y="864"/>
                  </a:lnTo>
                  <a:lnTo>
                    <a:pt x="7928" y="885"/>
                  </a:lnTo>
                  <a:lnTo>
                    <a:pt x="7909" y="906"/>
                  </a:lnTo>
                  <a:lnTo>
                    <a:pt x="7888" y="924"/>
                  </a:lnTo>
                  <a:lnTo>
                    <a:pt x="7867" y="942"/>
                  </a:lnTo>
                  <a:lnTo>
                    <a:pt x="7844" y="957"/>
                  </a:lnTo>
                  <a:lnTo>
                    <a:pt x="7819" y="972"/>
                  </a:lnTo>
                  <a:lnTo>
                    <a:pt x="7794" y="985"/>
                  </a:lnTo>
                  <a:lnTo>
                    <a:pt x="7766" y="996"/>
                  </a:lnTo>
                  <a:lnTo>
                    <a:pt x="7738" y="1005"/>
                  </a:lnTo>
                  <a:lnTo>
                    <a:pt x="7711" y="1012"/>
                  </a:lnTo>
                  <a:lnTo>
                    <a:pt x="7682" y="1020"/>
                  </a:lnTo>
                  <a:lnTo>
                    <a:pt x="7652" y="1023"/>
                  </a:lnTo>
                  <a:lnTo>
                    <a:pt x="7590" y="1027"/>
                  </a:lnTo>
                  <a:lnTo>
                    <a:pt x="7545" y="1024"/>
                  </a:lnTo>
                  <a:lnTo>
                    <a:pt x="7503" y="1020"/>
                  </a:lnTo>
                  <a:lnTo>
                    <a:pt x="7462" y="1010"/>
                  </a:lnTo>
                  <a:lnTo>
                    <a:pt x="7424" y="997"/>
                  </a:lnTo>
                  <a:lnTo>
                    <a:pt x="7387" y="980"/>
                  </a:lnTo>
                  <a:lnTo>
                    <a:pt x="7353" y="960"/>
                  </a:lnTo>
                  <a:lnTo>
                    <a:pt x="7322" y="934"/>
                  </a:lnTo>
                  <a:lnTo>
                    <a:pt x="7294" y="907"/>
                  </a:lnTo>
                  <a:lnTo>
                    <a:pt x="7269" y="876"/>
                  </a:lnTo>
                  <a:lnTo>
                    <a:pt x="7249" y="842"/>
                  </a:lnTo>
                  <a:lnTo>
                    <a:pt x="7231" y="806"/>
                  </a:lnTo>
                  <a:lnTo>
                    <a:pt x="7216" y="769"/>
                  </a:lnTo>
                  <a:lnTo>
                    <a:pt x="7207" y="731"/>
                  </a:lnTo>
                  <a:lnTo>
                    <a:pt x="7198" y="693"/>
                  </a:lnTo>
                  <a:lnTo>
                    <a:pt x="7195" y="659"/>
                  </a:lnTo>
                  <a:lnTo>
                    <a:pt x="7192" y="625"/>
                  </a:lnTo>
                  <a:close/>
                  <a:moveTo>
                    <a:pt x="7308" y="589"/>
                  </a:moveTo>
                  <a:lnTo>
                    <a:pt x="7309" y="623"/>
                  </a:lnTo>
                  <a:lnTo>
                    <a:pt x="7314" y="659"/>
                  </a:lnTo>
                  <a:lnTo>
                    <a:pt x="7321" y="696"/>
                  </a:lnTo>
                  <a:lnTo>
                    <a:pt x="7329" y="734"/>
                  </a:lnTo>
                  <a:lnTo>
                    <a:pt x="7342" y="771"/>
                  </a:lnTo>
                  <a:lnTo>
                    <a:pt x="7357" y="806"/>
                  </a:lnTo>
                  <a:lnTo>
                    <a:pt x="7375" y="838"/>
                  </a:lnTo>
                  <a:lnTo>
                    <a:pt x="7395" y="867"/>
                  </a:lnTo>
                  <a:lnTo>
                    <a:pt x="7418" y="894"/>
                  </a:lnTo>
                  <a:lnTo>
                    <a:pt x="7442" y="915"/>
                  </a:lnTo>
                  <a:lnTo>
                    <a:pt x="7467" y="934"/>
                  </a:lnTo>
                  <a:lnTo>
                    <a:pt x="7495" y="950"/>
                  </a:lnTo>
                  <a:lnTo>
                    <a:pt x="7525" y="962"/>
                  </a:lnTo>
                  <a:lnTo>
                    <a:pt x="7556" y="970"/>
                  </a:lnTo>
                  <a:lnTo>
                    <a:pt x="7590" y="975"/>
                  </a:lnTo>
                  <a:lnTo>
                    <a:pt x="7624" y="978"/>
                  </a:lnTo>
                  <a:lnTo>
                    <a:pt x="7666" y="974"/>
                  </a:lnTo>
                  <a:lnTo>
                    <a:pt x="7706" y="967"/>
                  </a:lnTo>
                  <a:lnTo>
                    <a:pt x="7742" y="955"/>
                  </a:lnTo>
                  <a:lnTo>
                    <a:pt x="7777" y="938"/>
                  </a:lnTo>
                  <a:lnTo>
                    <a:pt x="7794" y="927"/>
                  </a:lnTo>
                  <a:lnTo>
                    <a:pt x="7809" y="915"/>
                  </a:lnTo>
                  <a:lnTo>
                    <a:pt x="7836" y="888"/>
                  </a:lnTo>
                  <a:lnTo>
                    <a:pt x="7860" y="854"/>
                  </a:lnTo>
                  <a:lnTo>
                    <a:pt x="7879" y="816"/>
                  </a:lnTo>
                  <a:lnTo>
                    <a:pt x="7894" y="774"/>
                  </a:lnTo>
                  <a:lnTo>
                    <a:pt x="7900" y="751"/>
                  </a:lnTo>
                  <a:lnTo>
                    <a:pt x="7905" y="728"/>
                  </a:lnTo>
                  <a:lnTo>
                    <a:pt x="7911" y="680"/>
                  </a:lnTo>
                  <a:lnTo>
                    <a:pt x="7914" y="630"/>
                  </a:lnTo>
                  <a:lnTo>
                    <a:pt x="7911" y="576"/>
                  </a:lnTo>
                  <a:lnTo>
                    <a:pt x="7909" y="549"/>
                  </a:lnTo>
                  <a:lnTo>
                    <a:pt x="7904" y="524"/>
                  </a:lnTo>
                  <a:lnTo>
                    <a:pt x="7892" y="475"/>
                  </a:lnTo>
                  <a:lnTo>
                    <a:pt x="7874" y="428"/>
                  </a:lnTo>
                  <a:lnTo>
                    <a:pt x="7852" y="386"/>
                  </a:lnTo>
                  <a:lnTo>
                    <a:pt x="7839" y="367"/>
                  </a:lnTo>
                  <a:lnTo>
                    <a:pt x="7826" y="350"/>
                  </a:lnTo>
                  <a:lnTo>
                    <a:pt x="7795" y="320"/>
                  </a:lnTo>
                  <a:lnTo>
                    <a:pt x="7760" y="297"/>
                  </a:lnTo>
                  <a:lnTo>
                    <a:pt x="7742" y="288"/>
                  </a:lnTo>
                  <a:lnTo>
                    <a:pt x="7723" y="279"/>
                  </a:lnTo>
                  <a:lnTo>
                    <a:pt x="7683" y="266"/>
                  </a:lnTo>
                  <a:lnTo>
                    <a:pt x="7663" y="261"/>
                  </a:lnTo>
                  <a:lnTo>
                    <a:pt x="7641" y="259"/>
                  </a:lnTo>
                  <a:lnTo>
                    <a:pt x="7597" y="257"/>
                  </a:lnTo>
                  <a:lnTo>
                    <a:pt x="7564" y="258"/>
                  </a:lnTo>
                  <a:lnTo>
                    <a:pt x="7533" y="261"/>
                  </a:lnTo>
                  <a:lnTo>
                    <a:pt x="7504" y="267"/>
                  </a:lnTo>
                  <a:lnTo>
                    <a:pt x="7477" y="277"/>
                  </a:lnTo>
                  <a:lnTo>
                    <a:pt x="7452" y="289"/>
                  </a:lnTo>
                  <a:lnTo>
                    <a:pt x="7428" y="303"/>
                  </a:lnTo>
                  <a:lnTo>
                    <a:pt x="7406" y="320"/>
                  </a:lnTo>
                  <a:lnTo>
                    <a:pt x="7386" y="341"/>
                  </a:lnTo>
                  <a:lnTo>
                    <a:pt x="7368" y="362"/>
                  </a:lnTo>
                  <a:lnTo>
                    <a:pt x="7352" y="387"/>
                  </a:lnTo>
                  <a:lnTo>
                    <a:pt x="7338" y="415"/>
                  </a:lnTo>
                  <a:lnTo>
                    <a:pt x="7327" y="445"/>
                  </a:lnTo>
                  <a:lnTo>
                    <a:pt x="7318" y="476"/>
                  </a:lnTo>
                  <a:lnTo>
                    <a:pt x="7312" y="511"/>
                  </a:lnTo>
                  <a:lnTo>
                    <a:pt x="7309" y="549"/>
                  </a:lnTo>
                  <a:lnTo>
                    <a:pt x="7308" y="589"/>
                  </a:lnTo>
                  <a:close/>
                  <a:moveTo>
                    <a:pt x="8299" y="633"/>
                  </a:moveTo>
                  <a:lnTo>
                    <a:pt x="8299" y="746"/>
                  </a:lnTo>
                  <a:lnTo>
                    <a:pt x="8299" y="854"/>
                  </a:lnTo>
                  <a:lnTo>
                    <a:pt x="8300" y="903"/>
                  </a:lnTo>
                  <a:lnTo>
                    <a:pt x="8302" y="933"/>
                  </a:lnTo>
                  <a:lnTo>
                    <a:pt x="8306" y="950"/>
                  </a:lnTo>
                  <a:lnTo>
                    <a:pt x="8311" y="960"/>
                  </a:lnTo>
                  <a:lnTo>
                    <a:pt x="8318" y="964"/>
                  </a:lnTo>
                  <a:lnTo>
                    <a:pt x="8330" y="969"/>
                  </a:lnTo>
                  <a:lnTo>
                    <a:pt x="8356" y="973"/>
                  </a:lnTo>
                  <a:lnTo>
                    <a:pt x="8404" y="975"/>
                  </a:lnTo>
                  <a:lnTo>
                    <a:pt x="8408" y="1006"/>
                  </a:lnTo>
                  <a:lnTo>
                    <a:pt x="8245" y="1006"/>
                  </a:lnTo>
                  <a:lnTo>
                    <a:pt x="8088" y="1011"/>
                  </a:lnTo>
                  <a:lnTo>
                    <a:pt x="8083" y="979"/>
                  </a:lnTo>
                  <a:lnTo>
                    <a:pt x="8156" y="969"/>
                  </a:lnTo>
                  <a:lnTo>
                    <a:pt x="8170" y="966"/>
                  </a:lnTo>
                  <a:lnTo>
                    <a:pt x="8179" y="961"/>
                  </a:lnTo>
                  <a:lnTo>
                    <a:pt x="8184" y="952"/>
                  </a:lnTo>
                  <a:lnTo>
                    <a:pt x="8188" y="939"/>
                  </a:lnTo>
                  <a:lnTo>
                    <a:pt x="8191" y="912"/>
                  </a:lnTo>
                  <a:lnTo>
                    <a:pt x="8192" y="864"/>
                  </a:lnTo>
                  <a:lnTo>
                    <a:pt x="8193" y="746"/>
                  </a:lnTo>
                  <a:lnTo>
                    <a:pt x="8193" y="489"/>
                  </a:lnTo>
                  <a:lnTo>
                    <a:pt x="8192" y="381"/>
                  </a:lnTo>
                  <a:lnTo>
                    <a:pt x="8191" y="330"/>
                  </a:lnTo>
                  <a:lnTo>
                    <a:pt x="8188" y="301"/>
                  </a:lnTo>
                  <a:lnTo>
                    <a:pt x="8186" y="285"/>
                  </a:lnTo>
                  <a:lnTo>
                    <a:pt x="8181" y="276"/>
                  </a:lnTo>
                  <a:lnTo>
                    <a:pt x="8173" y="271"/>
                  </a:lnTo>
                  <a:lnTo>
                    <a:pt x="8161" y="266"/>
                  </a:lnTo>
                  <a:lnTo>
                    <a:pt x="8134" y="263"/>
                  </a:lnTo>
                  <a:lnTo>
                    <a:pt x="8088" y="260"/>
                  </a:lnTo>
                  <a:lnTo>
                    <a:pt x="8083" y="229"/>
                  </a:lnTo>
                  <a:lnTo>
                    <a:pt x="8361" y="228"/>
                  </a:lnTo>
                  <a:lnTo>
                    <a:pt x="8631" y="224"/>
                  </a:lnTo>
                  <a:lnTo>
                    <a:pt x="8624" y="291"/>
                  </a:lnTo>
                  <a:lnTo>
                    <a:pt x="8618" y="391"/>
                  </a:lnTo>
                  <a:lnTo>
                    <a:pt x="8587" y="395"/>
                  </a:lnTo>
                  <a:lnTo>
                    <a:pt x="8582" y="379"/>
                  </a:lnTo>
                  <a:lnTo>
                    <a:pt x="8578" y="348"/>
                  </a:lnTo>
                  <a:lnTo>
                    <a:pt x="8570" y="293"/>
                  </a:lnTo>
                  <a:lnTo>
                    <a:pt x="8538" y="284"/>
                  </a:lnTo>
                  <a:lnTo>
                    <a:pt x="8502" y="278"/>
                  </a:lnTo>
                  <a:lnTo>
                    <a:pt x="8458" y="273"/>
                  </a:lnTo>
                  <a:lnTo>
                    <a:pt x="8410" y="272"/>
                  </a:lnTo>
                  <a:lnTo>
                    <a:pt x="8361" y="275"/>
                  </a:lnTo>
                  <a:lnTo>
                    <a:pt x="8305" y="279"/>
                  </a:lnTo>
                  <a:lnTo>
                    <a:pt x="8302" y="308"/>
                  </a:lnTo>
                  <a:lnTo>
                    <a:pt x="8300" y="354"/>
                  </a:lnTo>
                  <a:lnTo>
                    <a:pt x="8299" y="489"/>
                  </a:lnTo>
                  <a:lnTo>
                    <a:pt x="8299" y="585"/>
                  </a:lnTo>
                  <a:lnTo>
                    <a:pt x="8394" y="587"/>
                  </a:lnTo>
                  <a:lnTo>
                    <a:pt x="8438" y="585"/>
                  </a:lnTo>
                  <a:lnTo>
                    <a:pt x="8475" y="583"/>
                  </a:lnTo>
                  <a:lnTo>
                    <a:pt x="8502" y="579"/>
                  </a:lnTo>
                  <a:lnTo>
                    <a:pt x="8515" y="576"/>
                  </a:lnTo>
                  <a:lnTo>
                    <a:pt x="8521" y="571"/>
                  </a:lnTo>
                  <a:lnTo>
                    <a:pt x="8526" y="564"/>
                  </a:lnTo>
                  <a:lnTo>
                    <a:pt x="8533" y="523"/>
                  </a:lnTo>
                  <a:lnTo>
                    <a:pt x="8536" y="493"/>
                  </a:lnTo>
                  <a:lnTo>
                    <a:pt x="8568" y="489"/>
                  </a:lnTo>
                  <a:lnTo>
                    <a:pt x="8572" y="494"/>
                  </a:lnTo>
                  <a:lnTo>
                    <a:pt x="8569" y="615"/>
                  </a:lnTo>
                  <a:lnTo>
                    <a:pt x="8570" y="677"/>
                  </a:lnTo>
                  <a:lnTo>
                    <a:pt x="8572" y="746"/>
                  </a:lnTo>
                  <a:lnTo>
                    <a:pt x="8568" y="751"/>
                  </a:lnTo>
                  <a:lnTo>
                    <a:pt x="8540" y="751"/>
                  </a:lnTo>
                  <a:lnTo>
                    <a:pt x="8534" y="699"/>
                  </a:lnTo>
                  <a:lnTo>
                    <a:pt x="8532" y="675"/>
                  </a:lnTo>
                  <a:lnTo>
                    <a:pt x="8528" y="659"/>
                  </a:lnTo>
                  <a:lnTo>
                    <a:pt x="8523" y="649"/>
                  </a:lnTo>
                  <a:lnTo>
                    <a:pt x="8515" y="642"/>
                  </a:lnTo>
                  <a:lnTo>
                    <a:pt x="8476" y="636"/>
                  </a:lnTo>
                  <a:lnTo>
                    <a:pt x="8438" y="632"/>
                  </a:lnTo>
                  <a:lnTo>
                    <a:pt x="8383" y="632"/>
                  </a:lnTo>
                  <a:lnTo>
                    <a:pt x="8299" y="633"/>
                  </a:lnTo>
                  <a:close/>
                  <a:moveTo>
                    <a:pt x="9322" y="229"/>
                  </a:moveTo>
                  <a:lnTo>
                    <a:pt x="9322" y="257"/>
                  </a:lnTo>
                  <a:lnTo>
                    <a:pt x="9284" y="261"/>
                  </a:lnTo>
                  <a:lnTo>
                    <a:pt x="9259" y="264"/>
                  </a:lnTo>
                  <a:lnTo>
                    <a:pt x="9249" y="265"/>
                  </a:lnTo>
                  <a:lnTo>
                    <a:pt x="9241" y="266"/>
                  </a:lnTo>
                  <a:lnTo>
                    <a:pt x="9229" y="272"/>
                  </a:lnTo>
                  <a:lnTo>
                    <a:pt x="9220" y="282"/>
                  </a:lnTo>
                  <a:lnTo>
                    <a:pt x="9216" y="300"/>
                  </a:lnTo>
                  <a:lnTo>
                    <a:pt x="9214" y="327"/>
                  </a:lnTo>
                  <a:lnTo>
                    <a:pt x="9213" y="362"/>
                  </a:lnTo>
                  <a:lnTo>
                    <a:pt x="9212" y="489"/>
                  </a:lnTo>
                  <a:lnTo>
                    <a:pt x="9212" y="886"/>
                  </a:lnTo>
                  <a:lnTo>
                    <a:pt x="9211" y="928"/>
                  </a:lnTo>
                  <a:lnTo>
                    <a:pt x="9208" y="967"/>
                  </a:lnTo>
                  <a:lnTo>
                    <a:pt x="9204" y="1000"/>
                  </a:lnTo>
                  <a:lnTo>
                    <a:pt x="9196" y="1030"/>
                  </a:lnTo>
                  <a:lnTo>
                    <a:pt x="9187" y="1057"/>
                  </a:lnTo>
                  <a:lnTo>
                    <a:pt x="9175" y="1083"/>
                  </a:lnTo>
                  <a:lnTo>
                    <a:pt x="9160" y="1108"/>
                  </a:lnTo>
                  <a:lnTo>
                    <a:pt x="9142" y="1132"/>
                  </a:lnTo>
                  <a:lnTo>
                    <a:pt x="9123" y="1155"/>
                  </a:lnTo>
                  <a:lnTo>
                    <a:pt x="9103" y="1174"/>
                  </a:lnTo>
                  <a:lnTo>
                    <a:pt x="9082" y="1190"/>
                  </a:lnTo>
                  <a:lnTo>
                    <a:pt x="9062" y="1203"/>
                  </a:lnTo>
                  <a:lnTo>
                    <a:pt x="9042" y="1213"/>
                  </a:lnTo>
                  <a:lnTo>
                    <a:pt x="9021" y="1220"/>
                  </a:lnTo>
                  <a:lnTo>
                    <a:pt x="9001" y="1225"/>
                  </a:lnTo>
                  <a:lnTo>
                    <a:pt x="8980" y="1226"/>
                  </a:lnTo>
                  <a:lnTo>
                    <a:pt x="8958" y="1224"/>
                  </a:lnTo>
                  <a:lnTo>
                    <a:pt x="8959" y="1179"/>
                  </a:lnTo>
                  <a:lnTo>
                    <a:pt x="8958" y="1138"/>
                  </a:lnTo>
                  <a:lnTo>
                    <a:pt x="8968" y="1131"/>
                  </a:lnTo>
                  <a:lnTo>
                    <a:pt x="8983" y="1140"/>
                  </a:lnTo>
                  <a:lnTo>
                    <a:pt x="8997" y="1147"/>
                  </a:lnTo>
                  <a:lnTo>
                    <a:pt x="9012" y="1150"/>
                  </a:lnTo>
                  <a:lnTo>
                    <a:pt x="9027" y="1152"/>
                  </a:lnTo>
                  <a:lnTo>
                    <a:pt x="9052" y="1149"/>
                  </a:lnTo>
                  <a:lnTo>
                    <a:pt x="9072" y="1142"/>
                  </a:lnTo>
                  <a:lnTo>
                    <a:pt x="9080" y="1136"/>
                  </a:lnTo>
                  <a:lnTo>
                    <a:pt x="9087" y="1130"/>
                  </a:lnTo>
                  <a:lnTo>
                    <a:pt x="9097" y="1114"/>
                  </a:lnTo>
                  <a:lnTo>
                    <a:pt x="9099" y="1104"/>
                  </a:lnTo>
                  <a:lnTo>
                    <a:pt x="9103" y="1089"/>
                  </a:lnTo>
                  <a:lnTo>
                    <a:pt x="9105" y="1050"/>
                  </a:lnTo>
                  <a:lnTo>
                    <a:pt x="9106" y="970"/>
                  </a:lnTo>
                  <a:lnTo>
                    <a:pt x="9106" y="489"/>
                  </a:lnTo>
                  <a:lnTo>
                    <a:pt x="9106" y="381"/>
                  </a:lnTo>
                  <a:lnTo>
                    <a:pt x="9105" y="330"/>
                  </a:lnTo>
                  <a:lnTo>
                    <a:pt x="9103" y="301"/>
                  </a:lnTo>
                  <a:lnTo>
                    <a:pt x="9099" y="285"/>
                  </a:lnTo>
                  <a:lnTo>
                    <a:pt x="9094" y="276"/>
                  </a:lnTo>
                  <a:lnTo>
                    <a:pt x="9087" y="271"/>
                  </a:lnTo>
                  <a:lnTo>
                    <a:pt x="9074" y="266"/>
                  </a:lnTo>
                  <a:lnTo>
                    <a:pt x="9049" y="263"/>
                  </a:lnTo>
                  <a:lnTo>
                    <a:pt x="9001" y="260"/>
                  </a:lnTo>
                  <a:lnTo>
                    <a:pt x="8997" y="229"/>
                  </a:lnTo>
                  <a:lnTo>
                    <a:pt x="9159" y="229"/>
                  </a:lnTo>
                  <a:lnTo>
                    <a:pt x="9319" y="224"/>
                  </a:lnTo>
                  <a:lnTo>
                    <a:pt x="9322" y="229"/>
                  </a:lnTo>
                  <a:close/>
                  <a:moveTo>
                    <a:pt x="9356" y="277"/>
                  </a:moveTo>
                  <a:lnTo>
                    <a:pt x="9351" y="272"/>
                  </a:lnTo>
                  <a:lnTo>
                    <a:pt x="9351" y="248"/>
                  </a:lnTo>
                  <a:lnTo>
                    <a:pt x="9356" y="243"/>
                  </a:lnTo>
                  <a:lnTo>
                    <a:pt x="9513" y="217"/>
                  </a:lnTo>
                  <a:lnTo>
                    <a:pt x="9530" y="230"/>
                  </a:lnTo>
                  <a:lnTo>
                    <a:pt x="9546" y="247"/>
                  </a:lnTo>
                  <a:lnTo>
                    <a:pt x="9565" y="272"/>
                  </a:lnTo>
                  <a:lnTo>
                    <a:pt x="9591" y="313"/>
                  </a:lnTo>
                  <a:lnTo>
                    <a:pt x="9626" y="371"/>
                  </a:lnTo>
                  <a:lnTo>
                    <a:pt x="9669" y="447"/>
                  </a:lnTo>
                  <a:lnTo>
                    <a:pt x="9716" y="535"/>
                  </a:lnTo>
                  <a:lnTo>
                    <a:pt x="9760" y="621"/>
                  </a:lnTo>
                  <a:lnTo>
                    <a:pt x="9817" y="531"/>
                  </a:lnTo>
                  <a:lnTo>
                    <a:pt x="9880" y="426"/>
                  </a:lnTo>
                  <a:lnTo>
                    <a:pt x="9998" y="224"/>
                  </a:lnTo>
                  <a:lnTo>
                    <a:pt x="10040" y="227"/>
                  </a:lnTo>
                  <a:lnTo>
                    <a:pt x="10078" y="224"/>
                  </a:lnTo>
                  <a:lnTo>
                    <a:pt x="10083" y="240"/>
                  </a:lnTo>
                  <a:lnTo>
                    <a:pt x="10067" y="258"/>
                  </a:lnTo>
                  <a:lnTo>
                    <a:pt x="10047" y="282"/>
                  </a:lnTo>
                  <a:lnTo>
                    <a:pt x="9997" y="350"/>
                  </a:lnTo>
                  <a:lnTo>
                    <a:pt x="9946" y="421"/>
                  </a:lnTo>
                  <a:lnTo>
                    <a:pt x="9910" y="475"/>
                  </a:lnTo>
                  <a:lnTo>
                    <a:pt x="9841" y="589"/>
                  </a:lnTo>
                  <a:lnTo>
                    <a:pt x="9808" y="643"/>
                  </a:lnTo>
                  <a:lnTo>
                    <a:pt x="9795" y="671"/>
                  </a:lnTo>
                  <a:lnTo>
                    <a:pt x="9793" y="686"/>
                  </a:lnTo>
                  <a:lnTo>
                    <a:pt x="9791" y="703"/>
                  </a:lnTo>
                  <a:lnTo>
                    <a:pt x="9791" y="785"/>
                  </a:lnTo>
                  <a:lnTo>
                    <a:pt x="9791" y="867"/>
                  </a:lnTo>
                  <a:lnTo>
                    <a:pt x="9793" y="908"/>
                  </a:lnTo>
                  <a:lnTo>
                    <a:pt x="9795" y="934"/>
                  </a:lnTo>
                  <a:lnTo>
                    <a:pt x="9799" y="950"/>
                  </a:lnTo>
                  <a:lnTo>
                    <a:pt x="9803" y="960"/>
                  </a:lnTo>
                  <a:lnTo>
                    <a:pt x="9812" y="964"/>
                  </a:lnTo>
                  <a:lnTo>
                    <a:pt x="9824" y="969"/>
                  </a:lnTo>
                  <a:lnTo>
                    <a:pt x="9849" y="973"/>
                  </a:lnTo>
                  <a:lnTo>
                    <a:pt x="9897" y="975"/>
                  </a:lnTo>
                  <a:lnTo>
                    <a:pt x="9902" y="1006"/>
                  </a:lnTo>
                  <a:lnTo>
                    <a:pt x="9800" y="1008"/>
                  </a:lnTo>
                  <a:lnTo>
                    <a:pt x="9739" y="1006"/>
                  </a:lnTo>
                  <a:lnTo>
                    <a:pt x="9580" y="1011"/>
                  </a:lnTo>
                  <a:lnTo>
                    <a:pt x="9576" y="979"/>
                  </a:lnTo>
                  <a:lnTo>
                    <a:pt x="9649" y="969"/>
                  </a:lnTo>
                  <a:lnTo>
                    <a:pt x="9663" y="966"/>
                  </a:lnTo>
                  <a:lnTo>
                    <a:pt x="9671" y="961"/>
                  </a:lnTo>
                  <a:lnTo>
                    <a:pt x="9676" y="954"/>
                  </a:lnTo>
                  <a:lnTo>
                    <a:pt x="9681" y="940"/>
                  </a:lnTo>
                  <a:lnTo>
                    <a:pt x="9683" y="918"/>
                  </a:lnTo>
                  <a:lnTo>
                    <a:pt x="9685" y="878"/>
                  </a:lnTo>
                  <a:lnTo>
                    <a:pt x="9686" y="785"/>
                  </a:lnTo>
                  <a:lnTo>
                    <a:pt x="9686" y="679"/>
                  </a:lnTo>
                  <a:lnTo>
                    <a:pt x="9659" y="629"/>
                  </a:lnTo>
                  <a:lnTo>
                    <a:pt x="9604" y="536"/>
                  </a:lnTo>
                  <a:lnTo>
                    <a:pt x="9555" y="457"/>
                  </a:lnTo>
                  <a:lnTo>
                    <a:pt x="9498" y="368"/>
                  </a:lnTo>
                  <a:lnTo>
                    <a:pt x="9466" y="326"/>
                  </a:lnTo>
                  <a:lnTo>
                    <a:pt x="9442" y="301"/>
                  </a:lnTo>
                  <a:lnTo>
                    <a:pt x="9426" y="287"/>
                  </a:lnTo>
                  <a:lnTo>
                    <a:pt x="9412" y="279"/>
                  </a:lnTo>
                  <a:lnTo>
                    <a:pt x="9393" y="277"/>
                  </a:lnTo>
                  <a:lnTo>
                    <a:pt x="9356" y="277"/>
                  </a:lnTo>
                  <a:close/>
                  <a:moveTo>
                    <a:pt x="10485" y="1016"/>
                  </a:moveTo>
                  <a:lnTo>
                    <a:pt x="10415" y="830"/>
                  </a:lnTo>
                  <a:lnTo>
                    <a:pt x="10227" y="365"/>
                  </a:lnTo>
                  <a:lnTo>
                    <a:pt x="10201" y="302"/>
                  </a:lnTo>
                  <a:lnTo>
                    <a:pt x="10187" y="275"/>
                  </a:lnTo>
                  <a:lnTo>
                    <a:pt x="10180" y="270"/>
                  </a:lnTo>
                  <a:lnTo>
                    <a:pt x="10166" y="266"/>
                  </a:lnTo>
                  <a:lnTo>
                    <a:pt x="10147" y="263"/>
                  </a:lnTo>
                  <a:lnTo>
                    <a:pt x="10120" y="260"/>
                  </a:lnTo>
                  <a:lnTo>
                    <a:pt x="10115" y="255"/>
                  </a:lnTo>
                  <a:lnTo>
                    <a:pt x="10115" y="229"/>
                  </a:lnTo>
                  <a:lnTo>
                    <a:pt x="10120" y="224"/>
                  </a:lnTo>
                  <a:lnTo>
                    <a:pt x="10198" y="228"/>
                  </a:lnTo>
                  <a:lnTo>
                    <a:pt x="10264" y="229"/>
                  </a:lnTo>
                  <a:lnTo>
                    <a:pt x="10329" y="228"/>
                  </a:lnTo>
                  <a:lnTo>
                    <a:pt x="10411" y="224"/>
                  </a:lnTo>
                  <a:lnTo>
                    <a:pt x="10415" y="259"/>
                  </a:lnTo>
                  <a:lnTo>
                    <a:pt x="10358" y="264"/>
                  </a:lnTo>
                  <a:lnTo>
                    <a:pt x="10331" y="269"/>
                  </a:lnTo>
                  <a:lnTo>
                    <a:pt x="10325" y="271"/>
                  </a:lnTo>
                  <a:lnTo>
                    <a:pt x="10322" y="275"/>
                  </a:lnTo>
                  <a:lnTo>
                    <a:pt x="10319" y="278"/>
                  </a:lnTo>
                  <a:lnTo>
                    <a:pt x="10318" y="284"/>
                  </a:lnTo>
                  <a:lnTo>
                    <a:pt x="10323" y="302"/>
                  </a:lnTo>
                  <a:lnTo>
                    <a:pt x="10336" y="343"/>
                  </a:lnTo>
                  <a:lnTo>
                    <a:pt x="10367" y="431"/>
                  </a:lnTo>
                  <a:lnTo>
                    <a:pt x="10540" y="868"/>
                  </a:lnTo>
                  <a:lnTo>
                    <a:pt x="10685" y="506"/>
                  </a:lnTo>
                  <a:lnTo>
                    <a:pt x="10729" y="386"/>
                  </a:lnTo>
                  <a:lnTo>
                    <a:pt x="10750" y="320"/>
                  </a:lnTo>
                  <a:lnTo>
                    <a:pt x="10757" y="287"/>
                  </a:lnTo>
                  <a:lnTo>
                    <a:pt x="10756" y="281"/>
                  </a:lnTo>
                  <a:lnTo>
                    <a:pt x="10754" y="276"/>
                  </a:lnTo>
                  <a:lnTo>
                    <a:pt x="10744" y="270"/>
                  </a:lnTo>
                  <a:lnTo>
                    <a:pt x="10717" y="265"/>
                  </a:lnTo>
                  <a:lnTo>
                    <a:pt x="10663" y="260"/>
                  </a:lnTo>
                  <a:lnTo>
                    <a:pt x="10658" y="255"/>
                  </a:lnTo>
                  <a:lnTo>
                    <a:pt x="10658" y="229"/>
                  </a:lnTo>
                  <a:lnTo>
                    <a:pt x="10663" y="224"/>
                  </a:lnTo>
                  <a:lnTo>
                    <a:pt x="10786" y="229"/>
                  </a:lnTo>
                  <a:lnTo>
                    <a:pt x="10898" y="224"/>
                  </a:lnTo>
                  <a:lnTo>
                    <a:pt x="10903" y="255"/>
                  </a:lnTo>
                  <a:lnTo>
                    <a:pt x="10867" y="261"/>
                  </a:lnTo>
                  <a:lnTo>
                    <a:pt x="10856" y="264"/>
                  </a:lnTo>
                  <a:lnTo>
                    <a:pt x="10850" y="266"/>
                  </a:lnTo>
                  <a:lnTo>
                    <a:pt x="10841" y="272"/>
                  </a:lnTo>
                  <a:lnTo>
                    <a:pt x="10835" y="283"/>
                  </a:lnTo>
                  <a:lnTo>
                    <a:pt x="10796" y="371"/>
                  </a:lnTo>
                  <a:lnTo>
                    <a:pt x="10623" y="795"/>
                  </a:lnTo>
                  <a:lnTo>
                    <a:pt x="10574" y="922"/>
                  </a:lnTo>
                  <a:lnTo>
                    <a:pt x="10555" y="973"/>
                  </a:lnTo>
                  <a:lnTo>
                    <a:pt x="10540" y="1016"/>
                  </a:lnTo>
                  <a:lnTo>
                    <a:pt x="10485" y="1016"/>
                  </a:lnTo>
                  <a:close/>
                  <a:moveTo>
                    <a:pt x="10810" y="1011"/>
                  </a:moveTo>
                  <a:lnTo>
                    <a:pt x="10805" y="1006"/>
                  </a:lnTo>
                  <a:lnTo>
                    <a:pt x="10805" y="978"/>
                  </a:lnTo>
                  <a:lnTo>
                    <a:pt x="10810" y="973"/>
                  </a:lnTo>
                  <a:lnTo>
                    <a:pt x="10844" y="972"/>
                  </a:lnTo>
                  <a:lnTo>
                    <a:pt x="10863" y="969"/>
                  </a:lnTo>
                  <a:lnTo>
                    <a:pt x="10874" y="963"/>
                  </a:lnTo>
                  <a:lnTo>
                    <a:pt x="10883" y="955"/>
                  </a:lnTo>
                  <a:lnTo>
                    <a:pt x="10897" y="932"/>
                  </a:lnTo>
                  <a:lnTo>
                    <a:pt x="10921" y="884"/>
                  </a:lnTo>
                  <a:lnTo>
                    <a:pt x="10978" y="758"/>
                  </a:lnTo>
                  <a:lnTo>
                    <a:pt x="11129" y="417"/>
                  </a:lnTo>
                  <a:lnTo>
                    <a:pt x="11213" y="217"/>
                  </a:lnTo>
                  <a:lnTo>
                    <a:pt x="11249" y="217"/>
                  </a:lnTo>
                  <a:lnTo>
                    <a:pt x="11486" y="773"/>
                  </a:lnTo>
                  <a:lnTo>
                    <a:pt x="11517" y="847"/>
                  </a:lnTo>
                  <a:lnTo>
                    <a:pt x="11549" y="915"/>
                  </a:lnTo>
                  <a:lnTo>
                    <a:pt x="11564" y="944"/>
                  </a:lnTo>
                  <a:lnTo>
                    <a:pt x="11575" y="958"/>
                  </a:lnTo>
                  <a:lnTo>
                    <a:pt x="11582" y="964"/>
                  </a:lnTo>
                  <a:lnTo>
                    <a:pt x="11591" y="969"/>
                  </a:lnTo>
                  <a:lnTo>
                    <a:pt x="11608" y="972"/>
                  </a:lnTo>
                  <a:lnTo>
                    <a:pt x="11637" y="973"/>
                  </a:lnTo>
                  <a:lnTo>
                    <a:pt x="11642" y="1006"/>
                  </a:lnTo>
                  <a:lnTo>
                    <a:pt x="11531" y="1005"/>
                  </a:lnTo>
                  <a:lnTo>
                    <a:pt x="11348" y="1011"/>
                  </a:lnTo>
                  <a:lnTo>
                    <a:pt x="11343" y="978"/>
                  </a:lnTo>
                  <a:lnTo>
                    <a:pt x="11425" y="968"/>
                  </a:lnTo>
                  <a:lnTo>
                    <a:pt x="11432" y="966"/>
                  </a:lnTo>
                  <a:lnTo>
                    <a:pt x="11437" y="961"/>
                  </a:lnTo>
                  <a:lnTo>
                    <a:pt x="11439" y="956"/>
                  </a:lnTo>
                  <a:lnTo>
                    <a:pt x="11440" y="949"/>
                  </a:lnTo>
                  <a:lnTo>
                    <a:pt x="11439" y="934"/>
                  </a:lnTo>
                  <a:lnTo>
                    <a:pt x="11433" y="916"/>
                  </a:lnTo>
                  <a:lnTo>
                    <a:pt x="11365" y="749"/>
                  </a:lnTo>
                  <a:lnTo>
                    <a:pt x="11044" y="749"/>
                  </a:lnTo>
                  <a:lnTo>
                    <a:pt x="10984" y="890"/>
                  </a:lnTo>
                  <a:lnTo>
                    <a:pt x="10972" y="922"/>
                  </a:lnTo>
                  <a:lnTo>
                    <a:pt x="10967" y="945"/>
                  </a:lnTo>
                  <a:lnTo>
                    <a:pt x="10969" y="952"/>
                  </a:lnTo>
                  <a:lnTo>
                    <a:pt x="10971" y="957"/>
                  </a:lnTo>
                  <a:lnTo>
                    <a:pt x="10983" y="966"/>
                  </a:lnTo>
                  <a:lnTo>
                    <a:pt x="10993" y="969"/>
                  </a:lnTo>
                  <a:lnTo>
                    <a:pt x="11009" y="972"/>
                  </a:lnTo>
                  <a:lnTo>
                    <a:pt x="11059" y="973"/>
                  </a:lnTo>
                  <a:lnTo>
                    <a:pt x="11063" y="978"/>
                  </a:lnTo>
                  <a:lnTo>
                    <a:pt x="11063" y="1006"/>
                  </a:lnTo>
                  <a:lnTo>
                    <a:pt x="10934" y="1006"/>
                  </a:lnTo>
                  <a:lnTo>
                    <a:pt x="10873" y="1008"/>
                  </a:lnTo>
                  <a:lnTo>
                    <a:pt x="10810" y="1011"/>
                  </a:lnTo>
                  <a:close/>
                  <a:moveTo>
                    <a:pt x="11063" y="701"/>
                  </a:moveTo>
                  <a:lnTo>
                    <a:pt x="11343" y="701"/>
                  </a:lnTo>
                  <a:lnTo>
                    <a:pt x="11204" y="367"/>
                  </a:lnTo>
                  <a:lnTo>
                    <a:pt x="11063" y="701"/>
                  </a:lnTo>
                  <a:close/>
                  <a:moveTo>
                    <a:pt x="11087" y="125"/>
                  </a:moveTo>
                  <a:lnTo>
                    <a:pt x="11075" y="123"/>
                  </a:lnTo>
                  <a:lnTo>
                    <a:pt x="11063" y="120"/>
                  </a:lnTo>
                  <a:lnTo>
                    <a:pt x="11054" y="114"/>
                  </a:lnTo>
                  <a:lnTo>
                    <a:pt x="11044" y="107"/>
                  </a:lnTo>
                  <a:lnTo>
                    <a:pt x="11036" y="97"/>
                  </a:lnTo>
                  <a:lnTo>
                    <a:pt x="11030" y="86"/>
                  </a:lnTo>
                  <a:lnTo>
                    <a:pt x="11026" y="75"/>
                  </a:lnTo>
                  <a:lnTo>
                    <a:pt x="11025" y="62"/>
                  </a:lnTo>
                  <a:lnTo>
                    <a:pt x="11026" y="50"/>
                  </a:lnTo>
                  <a:lnTo>
                    <a:pt x="11030" y="38"/>
                  </a:lnTo>
                  <a:lnTo>
                    <a:pt x="11036" y="27"/>
                  </a:lnTo>
                  <a:lnTo>
                    <a:pt x="11044" y="18"/>
                  </a:lnTo>
                  <a:lnTo>
                    <a:pt x="11054" y="11"/>
                  </a:lnTo>
                  <a:lnTo>
                    <a:pt x="11063" y="5"/>
                  </a:lnTo>
                  <a:lnTo>
                    <a:pt x="11075" y="1"/>
                  </a:lnTo>
                  <a:lnTo>
                    <a:pt x="11087" y="0"/>
                  </a:lnTo>
                  <a:lnTo>
                    <a:pt x="11101" y="1"/>
                  </a:lnTo>
                  <a:lnTo>
                    <a:pt x="11111" y="5"/>
                  </a:lnTo>
                  <a:lnTo>
                    <a:pt x="11122" y="11"/>
                  </a:lnTo>
                  <a:lnTo>
                    <a:pt x="11132" y="18"/>
                  </a:lnTo>
                  <a:lnTo>
                    <a:pt x="11140" y="27"/>
                  </a:lnTo>
                  <a:lnTo>
                    <a:pt x="11145" y="38"/>
                  </a:lnTo>
                  <a:lnTo>
                    <a:pt x="11149" y="50"/>
                  </a:lnTo>
                  <a:lnTo>
                    <a:pt x="11150" y="62"/>
                  </a:lnTo>
                  <a:lnTo>
                    <a:pt x="11149" y="75"/>
                  </a:lnTo>
                  <a:lnTo>
                    <a:pt x="11145" y="86"/>
                  </a:lnTo>
                  <a:lnTo>
                    <a:pt x="11140" y="97"/>
                  </a:lnTo>
                  <a:lnTo>
                    <a:pt x="11132" y="107"/>
                  </a:lnTo>
                  <a:lnTo>
                    <a:pt x="11122" y="114"/>
                  </a:lnTo>
                  <a:lnTo>
                    <a:pt x="11111" y="120"/>
                  </a:lnTo>
                  <a:lnTo>
                    <a:pt x="11101" y="123"/>
                  </a:lnTo>
                  <a:lnTo>
                    <a:pt x="11087" y="125"/>
                  </a:lnTo>
                  <a:close/>
                  <a:moveTo>
                    <a:pt x="11361" y="125"/>
                  </a:moveTo>
                  <a:lnTo>
                    <a:pt x="11348" y="123"/>
                  </a:lnTo>
                  <a:lnTo>
                    <a:pt x="11337" y="120"/>
                  </a:lnTo>
                  <a:lnTo>
                    <a:pt x="11326" y="114"/>
                  </a:lnTo>
                  <a:lnTo>
                    <a:pt x="11317" y="107"/>
                  </a:lnTo>
                  <a:lnTo>
                    <a:pt x="11308" y="97"/>
                  </a:lnTo>
                  <a:lnTo>
                    <a:pt x="11302" y="86"/>
                  </a:lnTo>
                  <a:lnTo>
                    <a:pt x="11300" y="75"/>
                  </a:lnTo>
                  <a:lnTo>
                    <a:pt x="11299" y="62"/>
                  </a:lnTo>
                  <a:lnTo>
                    <a:pt x="11300" y="50"/>
                  </a:lnTo>
                  <a:lnTo>
                    <a:pt x="11302" y="38"/>
                  </a:lnTo>
                  <a:lnTo>
                    <a:pt x="11308" y="27"/>
                  </a:lnTo>
                  <a:lnTo>
                    <a:pt x="11317" y="18"/>
                  </a:lnTo>
                  <a:lnTo>
                    <a:pt x="11326" y="11"/>
                  </a:lnTo>
                  <a:lnTo>
                    <a:pt x="11337" y="5"/>
                  </a:lnTo>
                  <a:lnTo>
                    <a:pt x="11348" y="1"/>
                  </a:lnTo>
                  <a:lnTo>
                    <a:pt x="11361" y="0"/>
                  </a:lnTo>
                  <a:lnTo>
                    <a:pt x="11373" y="1"/>
                  </a:lnTo>
                  <a:lnTo>
                    <a:pt x="11385" y="5"/>
                  </a:lnTo>
                  <a:lnTo>
                    <a:pt x="11395" y="11"/>
                  </a:lnTo>
                  <a:lnTo>
                    <a:pt x="11404" y="18"/>
                  </a:lnTo>
                  <a:lnTo>
                    <a:pt x="11413" y="27"/>
                  </a:lnTo>
                  <a:lnTo>
                    <a:pt x="11419" y="38"/>
                  </a:lnTo>
                  <a:lnTo>
                    <a:pt x="11421" y="50"/>
                  </a:lnTo>
                  <a:lnTo>
                    <a:pt x="11422" y="62"/>
                  </a:lnTo>
                  <a:lnTo>
                    <a:pt x="11421" y="75"/>
                  </a:lnTo>
                  <a:lnTo>
                    <a:pt x="11419" y="86"/>
                  </a:lnTo>
                  <a:lnTo>
                    <a:pt x="11413" y="97"/>
                  </a:lnTo>
                  <a:lnTo>
                    <a:pt x="11404" y="107"/>
                  </a:lnTo>
                  <a:lnTo>
                    <a:pt x="11395" y="114"/>
                  </a:lnTo>
                  <a:lnTo>
                    <a:pt x="11385" y="120"/>
                  </a:lnTo>
                  <a:lnTo>
                    <a:pt x="11373" y="123"/>
                  </a:lnTo>
                  <a:lnTo>
                    <a:pt x="11361" y="125"/>
                  </a:lnTo>
                  <a:close/>
                  <a:moveTo>
                    <a:pt x="11711" y="816"/>
                  </a:moveTo>
                  <a:lnTo>
                    <a:pt x="11743" y="812"/>
                  </a:lnTo>
                  <a:lnTo>
                    <a:pt x="11750" y="872"/>
                  </a:lnTo>
                  <a:lnTo>
                    <a:pt x="11755" y="902"/>
                  </a:lnTo>
                  <a:lnTo>
                    <a:pt x="11758" y="910"/>
                  </a:lnTo>
                  <a:lnTo>
                    <a:pt x="11765" y="919"/>
                  </a:lnTo>
                  <a:lnTo>
                    <a:pt x="11774" y="927"/>
                  </a:lnTo>
                  <a:lnTo>
                    <a:pt x="11785" y="936"/>
                  </a:lnTo>
                  <a:lnTo>
                    <a:pt x="11815" y="951"/>
                  </a:lnTo>
                  <a:lnTo>
                    <a:pt x="11852" y="964"/>
                  </a:lnTo>
                  <a:lnTo>
                    <a:pt x="11894" y="973"/>
                  </a:lnTo>
                  <a:lnTo>
                    <a:pt x="11915" y="975"/>
                  </a:lnTo>
                  <a:lnTo>
                    <a:pt x="11936" y="975"/>
                  </a:lnTo>
                  <a:lnTo>
                    <a:pt x="11965" y="974"/>
                  </a:lnTo>
                  <a:lnTo>
                    <a:pt x="11992" y="970"/>
                  </a:lnTo>
                  <a:lnTo>
                    <a:pt x="12017" y="963"/>
                  </a:lnTo>
                  <a:lnTo>
                    <a:pt x="12041" y="954"/>
                  </a:lnTo>
                  <a:lnTo>
                    <a:pt x="12064" y="942"/>
                  </a:lnTo>
                  <a:lnTo>
                    <a:pt x="12083" y="927"/>
                  </a:lnTo>
                  <a:lnTo>
                    <a:pt x="12100" y="910"/>
                  </a:lnTo>
                  <a:lnTo>
                    <a:pt x="12115" y="890"/>
                  </a:lnTo>
                  <a:lnTo>
                    <a:pt x="12125" y="868"/>
                  </a:lnTo>
                  <a:lnTo>
                    <a:pt x="12134" y="846"/>
                  </a:lnTo>
                  <a:lnTo>
                    <a:pt x="12139" y="822"/>
                  </a:lnTo>
                  <a:lnTo>
                    <a:pt x="12141" y="797"/>
                  </a:lnTo>
                  <a:lnTo>
                    <a:pt x="12140" y="779"/>
                  </a:lnTo>
                  <a:lnTo>
                    <a:pt x="12137" y="763"/>
                  </a:lnTo>
                  <a:lnTo>
                    <a:pt x="12134" y="747"/>
                  </a:lnTo>
                  <a:lnTo>
                    <a:pt x="12128" y="733"/>
                  </a:lnTo>
                  <a:lnTo>
                    <a:pt x="12121" y="720"/>
                  </a:lnTo>
                  <a:lnTo>
                    <a:pt x="12113" y="709"/>
                  </a:lnTo>
                  <a:lnTo>
                    <a:pt x="12104" y="698"/>
                  </a:lnTo>
                  <a:lnTo>
                    <a:pt x="12093" y="690"/>
                  </a:lnTo>
                  <a:lnTo>
                    <a:pt x="12081" y="683"/>
                  </a:lnTo>
                  <a:lnTo>
                    <a:pt x="12069" y="675"/>
                  </a:lnTo>
                  <a:lnTo>
                    <a:pt x="12041" y="666"/>
                  </a:lnTo>
                  <a:lnTo>
                    <a:pt x="11956" y="648"/>
                  </a:lnTo>
                  <a:lnTo>
                    <a:pt x="11870" y="632"/>
                  </a:lnTo>
                  <a:lnTo>
                    <a:pt x="11839" y="623"/>
                  </a:lnTo>
                  <a:lnTo>
                    <a:pt x="11807" y="609"/>
                  </a:lnTo>
                  <a:lnTo>
                    <a:pt x="11779" y="593"/>
                  </a:lnTo>
                  <a:lnTo>
                    <a:pt x="11767" y="583"/>
                  </a:lnTo>
                  <a:lnTo>
                    <a:pt x="11756" y="572"/>
                  </a:lnTo>
                  <a:lnTo>
                    <a:pt x="11746" y="560"/>
                  </a:lnTo>
                  <a:lnTo>
                    <a:pt x="11737" y="546"/>
                  </a:lnTo>
                  <a:lnTo>
                    <a:pt x="11729" y="531"/>
                  </a:lnTo>
                  <a:lnTo>
                    <a:pt x="11722" y="516"/>
                  </a:lnTo>
                  <a:lnTo>
                    <a:pt x="11713" y="481"/>
                  </a:lnTo>
                  <a:lnTo>
                    <a:pt x="11710" y="463"/>
                  </a:lnTo>
                  <a:lnTo>
                    <a:pt x="11710" y="444"/>
                  </a:lnTo>
                  <a:lnTo>
                    <a:pt x="11711" y="419"/>
                  </a:lnTo>
                  <a:lnTo>
                    <a:pt x="11714" y="395"/>
                  </a:lnTo>
                  <a:lnTo>
                    <a:pt x="11720" y="372"/>
                  </a:lnTo>
                  <a:lnTo>
                    <a:pt x="11728" y="350"/>
                  </a:lnTo>
                  <a:lnTo>
                    <a:pt x="11738" y="329"/>
                  </a:lnTo>
                  <a:lnTo>
                    <a:pt x="11750" y="309"/>
                  </a:lnTo>
                  <a:lnTo>
                    <a:pt x="11765" y="291"/>
                  </a:lnTo>
                  <a:lnTo>
                    <a:pt x="11782" y="275"/>
                  </a:lnTo>
                  <a:lnTo>
                    <a:pt x="11800" y="259"/>
                  </a:lnTo>
                  <a:lnTo>
                    <a:pt x="11821" y="246"/>
                  </a:lnTo>
                  <a:lnTo>
                    <a:pt x="11842" y="234"/>
                  </a:lnTo>
                  <a:lnTo>
                    <a:pt x="11866" y="224"/>
                  </a:lnTo>
                  <a:lnTo>
                    <a:pt x="11891" y="217"/>
                  </a:lnTo>
                  <a:lnTo>
                    <a:pt x="11918" y="212"/>
                  </a:lnTo>
                  <a:lnTo>
                    <a:pt x="11945" y="209"/>
                  </a:lnTo>
                  <a:lnTo>
                    <a:pt x="11975" y="209"/>
                  </a:lnTo>
                  <a:lnTo>
                    <a:pt x="12026" y="211"/>
                  </a:lnTo>
                  <a:lnTo>
                    <a:pt x="12080" y="219"/>
                  </a:lnTo>
                  <a:lnTo>
                    <a:pt x="12107" y="227"/>
                  </a:lnTo>
                  <a:lnTo>
                    <a:pt x="12134" y="235"/>
                  </a:lnTo>
                  <a:lnTo>
                    <a:pt x="12183" y="255"/>
                  </a:lnTo>
                  <a:lnTo>
                    <a:pt x="12187" y="261"/>
                  </a:lnTo>
                  <a:lnTo>
                    <a:pt x="12182" y="290"/>
                  </a:lnTo>
                  <a:lnTo>
                    <a:pt x="12177" y="324"/>
                  </a:lnTo>
                  <a:lnTo>
                    <a:pt x="12172" y="407"/>
                  </a:lnTo>
                  <a:lnTo>
                    <a:pt x="12167" y="411"/>
                  </a:lnTo>
                  <a:lnTo>
                    <a:pt x="12139" y="411"/>
                  </a:lnTo>
                  <a:lnTo>
                    <a:pt x="12130" y="324"/>
                  </a:lnTo>
                  <a:lnTo>
                    <a:pt x="12127" y="314"/>
                  </a:lnTo>
                  <a:lnTo>
                    <a:pt x="12117" y="305"/>
                  </a:lnTo>
                  <a:lnTo>
                    <a:pt x="12101" y="294"/>
                  </a:lnTo>
                  <a:lnTo>
                    <a:pt x="12080" y="281"/>
                  </a:lnTo>
                  <a:lnTo>
                    <a:pt x="12056" y="270"/>
                  </a:lnTo>
                  <a:lnTo>
                    <a:pt x="12029" y="261"/>
                  </a:lnTo>
                  <a:lnTo>
                    <a:pt x="12003" y="258"/>
                  </a:lnTo>
                  <a:lnTo>
                    <a:pt x="11975" y="255"/>
                  </a:lnTo>
                  <a:lnTo>
                    <a:pt x="11953" y="257"/>
                  </a:lnTo>
                  <a:lnTo>
                    <a:pt x="11930" y="260"/>
                  </a:lnTo>
                  <a:lnTo>
                    <a:pt x="11908" y="266"/>
                  </a:lnTo>
                  <a:lnTo>
                    <a:pt x="11888" y="275"/>
                  </a:lnTo>
                  <a:lnTo>
                    <a:pt x="11869" y="285"/>
                  </a:lnTo>
                  <a:lnTo>
                    <a:pt x="11852" y="299"/>
                  </a:lnTo>
                  <a:lnTo>
                    <a:pt x="11837" y="314"/>
                  </a:lnTo>
                  <a:lnTo>
                    <a:pt x="11825" y="333"/>
                  </a:lnTo>
                  <a:lnTo>
                    <a:pt x="11816" y="354"/>
                  </a:lnTo>
                  <a:lnTo>
                    <a:pt x="11810" y="374"/>
                  </a:lnTo>
                  <a:lnTo>
                    <a:pt x="11806" y="395"/>
                  </a:lnTo>
                  <a:lnTo>
                    <a:pt x="11805" y="416"/>
                  </a:lnTo>
                  <a:lnTo>
                    <a:pt x="11805" y="432"/>
                  </a:lnTo>
                  <a:lnTo>
                    <a:pt x="11807" y="447"/>
                  </a:lnTo>
                  <a:lnTo>
                    <a:pt x="11812" y="461"/>
                  </a:lnTo>
                  <a:lnTo>
                    <a:pt x="11817" y="474"/>
                  </a:lnTo>
                  <a:lnTo>
                    <a:pt x="11831" y="497"/>
                  </a:lnTo>
                  <a:lnTo>
                    <a:pt x="11851" y="513"/>
                  </a:lnTo>
                  <a:lnTo>
                    <a:pt x="11872" y="527"/>
                  </a:lnTo>
                  <a:lnTo>
                    <a:pt x="11897" y="536"/>
                  </a:lnTo>
                  <a:lnTo>
                    <a:pt x="11935" y="543"/>
                  </a:lnTo>
                  <a:lnTo>
                    <a:pt x="11996" y="553"/>
                  </a:lnTo>
                  <a:lnTo>
                    <a:pt x="12041" y="560"/>
                  </a:lnTo>
                  <a:lnTo>
                    <a:pt x="12080" y="569"/>
                  </a:lnTo>
                  <a:lnTo>
                    <a:pt x="12112" y="577"/>
                  </a:lnTo>
                  <a:lnTo>
                    <a:pt x="12137" y="587"/>
                  </a:lnTo>
                  <a:lnTo>
                    <a:pt x="12159" y="599"/>
                  </a:lnTo>
                  <a:lnTo>
                    <a:pt x="12178" y="612"/>
                  </a:lnTo>
                  <a:lnTo>
                    <a:pt x="12195" y="629"/>
                  </a:lnTo>
                  <a:lnTo>
                    <a:pt x="12209" y="649"/>
                  </a:lnTo>
                  <a:lnTo>
                    <a:pt x="12221" y="672"/>
                  </a:lnTo>
                  <a:lnTo>
                    <a:pt x="12230" y="696"/>
                  </a:lnTo>
                  <a:lnTo>
                    <a:pt x="12235" y="723"/>
                  </a:lnTo>
                  <a:lnTo>
                    <a:pt x="12236" y="752"/>
                  </a:lnTo>
                  <a:lnTo>
                    <a:pt x="12235" y="781"/>
                  </a:lnTo>
                  <a:lnTo>
                    <a:pt x="12230" y="809"/>
                  </a:lnTo>
                  <a:lnTo>
                    <a:pt x="12223" y="835"/>
                  </a:lnTo>
                  <a:lnTo>
                    <a:pt x="12212" y="860"/>
                  </a:lnTo>
                  <a:lnTo>
                    <a:pt x="12199" y="884"/>
                  </a:lnTo>
                  <a:lnTo>
                    <a:pt x="12182" y="907"/>
                  </a:lnTo>
                  <a:lnTo>
                    <a:pt x="12163" y="928"/>
                  </a:lnTo>
                  <a:lnTo>
                    <a:pt x="12140" y="949"/>
                  </a:lnTo>
                  <a:lnTo>
                    <a:pt x="12116" y="967"/>
                  </a:lnTo>
                  <a:lnTo>
                    <a:pt x="12089" y="982"/>
                  </a:lnTo>
                  <a:lnTo>
                    <a:pt x="12063" y="996"/>
                  </a:lnTo>
                  <a:lnTo>
                    <a:pt x="12034" y="1008"/>
                  </a:lnTo>
                  <a:lnTo>
                    <a:pt x="12004" y="1016"/>
                  </a:lnTo>
                  <a:lnTo>
                    <a:pt x="11973" y="1022"/>
                  </a:lnTo>
                  <a:lnTo>
                    <a:pt x="11941" y="1026"/>
                  </a:lnTo>
                  <a:lnTo>
                    <a:pt x="11907" y="1027"/>
                  </a:lnTo>
                  <a:lnTo>
                    <a:pt x="11852" y="1024"/>
                  </a:lnTo>
                  <a:lnTo>
                    <a:pt x="11825" y="1021"/>
                  </a:lnTo>
                  <a:lnTo>
                    <a:pt x="11800" y="1016"/>
                  </a:lnTo>
                  <a:lnTo>
                    <a:pt x="11775" y="1011"/>
                  </a:lnTo>
                  <a:lnTo>
                    <a:pt x="11751" y="1004"/>
                  </a:lnTo>
                  <a:lnTo>
                    <a:pt x="11728" y="996"/>
                  </a:lnTo>
                  <a:lnTo>
                    <a:pt x="11707" y="986"/>
                  </a:lnTo>
                  <a:lnTo>
                    <a:pt x="11703" y="979"/>
                  </a:lnTo>
                  <a:lnTo>
                    <a:pt x="11705" y="956"/>
                  </a:lnTo>
                  <a:lnTo>
                    <a:pt x="11708" y="920"/>
                  </a:lnTo>
                  <a:lnTo>
                    <a:pt x="11711" y="816"/>
                  </a:lnTo>
                  <a:close/>
                  <a:moveTo>
                    <a:pt x="12507" y="606"/>
                  </a:moveTo>
                  <a:lnTo>
                    <a:pt x="12626" y="497"/>
                  </a:lnTo>
                  <a:lnTo>
                    <a:pt x="12707" y="419"/>
                  </a:lnTo>
                  <a:lnTo>
                    <a:pt x="12809" y="317"/>
                  </a:lnTo>
                  <a:lnTo>
                    <a:pt x="12841" y="284"/>
                  </a:lnTo>
                  <a:lnTo>
                    <a:pt x="12857" y="265"/>
                  </a:lnTo>
                  <a:lnTo>
                    <a:pt x="12857" y="229"/>
                  </a:lnTo>
                  <a:lnTo>
                    <a:pt x="12862" y="224"/>
                  </a:lnTo>
                  <a:lnTo>
                    <a:pt x="12955" y="227"/>
                  </a:lnTo>
                  <a:lnTo>
                    <a:pt x="13042" y="225"/>
                  </a:lnTo>
                  <a:lnTo>
                    <a:pt x="13047" y="230"/>
                  </a:lnTo>
                  <a:lnTo>
                    <a:pt x="13047" y="257"/>
                  </a:lnTo>
                  <a:lnTo>
                    <a:pt x="13000" y="261"/>
                  </a:lnTo>
                  <a:lnTo>
                    <a:pt x="12985" y="264"/>
                  </a:lnTo>
                  <a:lnTo>
                    <a:pt x="12973" y="266"/>
                  </a:lnTo>
                  <a:lnTo>
                    <a:pt x="12962" y="271"/>
                  </a:lnTo>
                  <a:lnTo>
                    <a:pt x="12950" y="278"/>
                  </a:lnTo>
                  <a:lnTo>
                    <a:pt x="12934" y="289"/>
                  </a:lnTo>
                  <a:lnTo>
                    <a:pt x="12917" y="302"/>
                  </a:lnTo>
                  <a:lnTo>
                    <a:pt x="12879" y="335"/>
                  </a:lnTo>
                  <a:lnTo>
                    <a:pt x="12835" y="374"/>
                  </a:lnTo>
                  <a:lnTo>
                    <a:pt x="12610" y="579"/>
                  </a:lnTo>
                  <a:lnTo>
                    <a:pt x="12944" y="888"/>
                  </a:lnTo>
                  <a:lnTo>
                    <a:pt x="13034" y="969"/>
                  </a:lnTo>
                  <a:lnTo>
                    <a:pt x="13048" y="974"/>
                  </a:lnTo>
                  <a:lnTo>
                    <a:pt x="13073" y="976"/>
                  </a:lnTo>
                  <a:lnTo>
                    <a:pt x="13077" y="1004"/>
                  </a:lnTo>
                  <a:lnTo>
                    <a:pt x="13041" y="1006"/>
                  </a:lnTo>
                  <a:lnTo>
                    <a:pt x="13007" y="1006"/>
                  </a:lnTo>
                  <a:lnTo>
                    <a:pt x="12917" y="1009"/>
                  </a:lnTo>
                  <a:lnTo>
                    <a:pt x="12829" y="925"/>
                  </a:lnTo>
                  <a:lnTo>
                    <a:pt x="12507" y="629"/>
                  </a:lnTo>
                  <a:lnTo>
                    <a:pt x="12507" y="746"/>
                  </a:lnTo>
                  <a:lnTo>
                    <a:pt x="12507" y="854"/>
                  </a:lnTo>
                  <a:lnTo>
                    <a:pt x="12508" y="906"/>
                  </a:lnTo>
                  <a:lnTo>
                    <a:pt x="12511" y="934"/>
                  </a:lnTo>
                  <a:lnTo>
                    <a:pt x="12514" y="950"/>
                  </a:lnTo>
                  <a:lnTo>
                    <a:pt x="12519" y="958"/>
                  </a:lnTo>
                  <a:lnTo>
                    <a:pt x="12526" y="964"/>
                  </a:lnTo>
                  <a:lnTo>
                    <a:pt x="12539" y="969"/>
                  </a:lnTo>
                  <a:lnTo>
                    <a:pt x="12565" y="973"/>
                  </a:lnTo>
                  <a:lnTo>
                    <a:pt x="12613" y="975"/>
                  </a:lnTo>
                  <a:lnTo>
                    <a:pt x="12617" y="1006"/>
                  </a:lnTo>
                  <a:lnTo>
                    <a:pt x="12515" y="1008"/>
                  </a:lnTo>
                  <a:lnTo>
                    <a:pt x="12454" y="1006"/>
                  </a:lnTo>
                  <a:lnTo>
                    <a:pt x="12296" y="1011"/>
                  </a:lnTo>
                  <a:lnTo>
                    <a:pt x="12291" y="979"/>
                  </a:lnTo>
                  <a:lnTo>
                    <a:pt x="12364" y="969"/>
                  </a:lnTo>
                  <a:lnTo>
                    <a:pt x="12379" y="966"/>
                  </a:lnTo>
                  <a:lnTo>
                    <a:pt x="12387" y="961"/>
                  </a:lnTo>
                  <a:lnTo>
                    <a:pt x="12389" y="958"/>
                  </a:lnTo>
                  <a:lnTo>
                    <a:pt x="12392" y="954"/>
                  </a:lnTo>
                  <a:lnTo>
                    <a:pt x="12397" y="939"/>
                  </a:lnTo>
                  <a:lnTo>
                    <a:pt x="12399" y="912"/>
                  </a:lnTo>
                  <a:lnTo>
                    <a:pt x="12400" y="862"/>
                  </a:lnTo>
                  <a:lnTo>
                    <a:pt x="12401" y="746"/>
                  </a:lnTo>
                  <a:lnTo>
                    <a:pt x="12401" y="489"/>
                  </a:lnTo>
                  <a:lnTo>
                    <a:pt x="12400" y="381"/>
                  </a:lnTo>
                  <a:lnTo>
                    <a:pt x="12399" y="330"/>
                  </a:lnTo>
                  <a:lnTo>
                    <a:pt x="12397" y="301"/>
                  </a:lnTo>
                  <a:lnTo>
                    <a:pt x="12394" y="285"/>
                  </a:lnTo>
                  <a:lnTo>
                    <a:pt x="12389" y="276"/>
                  </a:lnTo>
                  <a:lnTo>
                    <a:pt x="12381" y="271"/>
                  </a:lnTo>
                  <a:lnTo>
                    <a:pt x="12369" y="266"/>
                  </a:lnTo>
                  <a:lnTo>
                    <a:pt x="12343" y="263"/>
                  </a:lnTo>
                  <a:lnTo>
                    <a:pt x="12296" y="260"/>
                  </a:lnTo>
                  <a:lnTo>
                    <a:pt x="12291" y="229"/>
                  </a:lnTo>
                  <a:lnTo>
                    <a:pt x="12364" y="227"/>
                  </a:lnTo>
                  <a:lnTo>
                    <a:pt x="12454" y="229"/>
                  </a:lnTo>
                  <a:lnTo>
                    <a:pt x="12613" y="224"/>
                  </a:lnTo>
                  <a:lnTo>
                    <a:pt x="12617" y="257"/>
                  </a:lnTo>
                  <a:lnTo>
                    <a:pt x="12579" y="261"/>
                  </a:lnTo>
                  <a:lnTo>
                    <a:pt x="12554" y="264"/>
                  </a:lnTo>
                  <a:lnTo>
                    <a:pt x="12544" y="265"/>
                  </a:lnTo>
                  <a:lnTo>
                    <a:pt x="12536" y="266"/>
                  </a:lnTo>
                  <a:lnTo>
                    <a:pt x="12524" y="272"/>
                  </a:lnTo>
                  <a:lnTo>
                    <a:pt x="12515" y="282"/>
                  </a:lnTo>
                  <a:lnTo>
                    <a:pt x="12511" y="300"/>
                  </a:lnTo>
                  <a:lnTo>
                    <a:pt x="12508" y="327"/>
                  </a:lnTo>
                  <a:lnTo>
                    <a:pt x="12508" y="362"/>
                  </a:lnTo>
                  <a:lnTo>
                    <a:pt x="12507" y="489"/>
                  </a:lnTo>
                  <a:lnTo>
                    <a:pt x="12507" y="606"/>
                  </a:lnTo>
                  <a:close/>
                  <a:moveTo>
                    <a:pt x="13094" y="277"/>
                  </a:moveTo>
                  <a:lnTo>
                    <a:pt x="13089" y="272"/>
                  </a:lnTo>
                  <a:lnTo>
                    <a:pt x="13089" y="248"/>
                  </a:lnTo>
                  <a:lnTo>
                    <a:pt x="13094" y="243"/>
                  </a:lnTo>
                  <a:lnTo>
                    <a:pt x="13251" y="217"/>
                  </a:lnTo>
                  <a:lnTo>
                    <a:pt x="13267" y="230"/>
                  </a:lnTo>
                  <a:lnTo>
                    <a:pt x="13283" y="247"/>
                  </a:lnTo>
                  <a:lnTo>
                    <a:pt x="13303" y="272"/>
                  </a:lnTo>
                  <a:lnTo>
                    <a:pt x="13329" y="313"/>
                  </a:lnTo>
                  <a:lnTo>
                    <a:pt x="13364" y="371"/>
                  </a:lnTo>
                  <a:lnTo>
                    <a:pt x="13407" y="447"/>
                  </a:lnTo>
                  <a:lnTo>
                    <a:pt x="13453" y="535"/>
                  </a:lnTo>
                  <a:lnTo>
                    <a:pt x="13498" y="621"/>
                  </a:lnTo>
                  <a:lnTo>
                    <a:pt x="13554" y="531"/>
                  </a:lnTo>
                  <a:lnTo>
                    <a:pt x="13618" y="426"/>
                  </a:lnTo>
                  <a:lnTo>
                    <a:pt x="13736" y="224"/>
                  </a:lnTo>
                  <a:lnTo>
                    <a:pt x="13778" y="227"/>
                  </a:lnTo>
                  <a:lnTo>
                    <a:pt x="13816" y="224"/>
                  </a:lnTo>
                  <a:lnTo>
                    <a:pt x="13821" y="240"/>
                  </a:lnTo>
                  <a:lnTo>
                    <a:pt x="13804" y="258"/>
                  </a:lnTo>
                  <a:lnTo>
                    <a:pt x="13785" y="282"/>
                  </a:lnTo>
                  <a:lnTo>
                    <a:pt x="13734" y="350"/>
                  </a:lnTo>
                  <a:lnTo>
                    <a:pt x="13684" y="421"/>
                  </a:lnTo>
                  <a:lnTo>
                    <a:pt x="13648" y="475"/>
                  </a:lnTo>
                  <a:lnTo>
                    <a:pt x="13578" y="589"/>
                  </a:lnTo>
                  <a:lnTo>
                    <a:pt x="13546" y="643"/>
                  </a:lnTo>
                  <a:lnTo>
                    <a:pt x="13533" y="671"/>
                  </a:lnTo>
                  <a:lnTo>
                    <a:pt x="13529" y="686"/>
                  </a:lnTo>
                  <a:lnTo>
                    <a:pt x="13529" y="703"/>
                  </a:lnTo>
                  <a:lnTo>
                    <a:pt x="13529" y="785"/>
                  </a:lnTo>
                  <a:lnTo>
                    <a:pt x="13529" y="867"/>
                  </a:lnTo>
                  <a:lnTo>
                    <a:pt x="13530" y="908"/>
                  </a:lnTo>
                  <a:lnTo>
                    <a:pt x="13533" y="934"/>
                  </a:lnTo>
                  <a:lnTo>
                    <a:pt x="13536" y="950"/>
                  </a:lnTo>
                  <a:lnTo>
                    <a:pt x="13541" y="960"/>
                  </a:lnTo>
                  <a:lnTo>
                    <a:pt x="13548" y="964"/>
                  </a:lnTo>
                  <a:lnTo>
                    <a:pt x="13560" y="969"/>
                  </a:lnTo>
                  <a:lnTo>
                    <a:pt x="13587" y="973"/>
                  </a:lnTo>
                  <a:lnTo>
                    <a:pt x="13635" y="975"/>
                  </a:lnTo>
                  <a:lnTo>
                    <a:pt x="13638" y="1006"/>
                  </a:lnTo>
                  <a:lnTo>
                    <a:pt x="13536" y="1008"/>
                  </a:lnTo>
                  <a:lnTo>
                    <a:pt x="13475" y="1006"/>
                  </a:lnTo>
                  <a:lnTo>
                    <a:pt x="13317" y="1011"/>
                  </a:lnTo>
                  <a:lnTo>
                    <a:pt x="13313" y="979"/>
                  </a:lnTo>
                  <a:lnTo>
                    <a:pt x="13387" y="969"/>
                  </a:lnTo>
                  <a:lnTo>
                    <a:pt x="13401" y="966"/>
                  </a:lnTo>
                  <a:lnTo>
                    <a:pt x="13409" y="961"/>
                  </a:lnTo>
                  <a:lnTo>
                    <a:pt x="13414" y="954"/>
                  </a:lnTo>
                  <a:lnTo>
                    <a:pt x="13418" y="940"/>
                  </a:lnTo>
                  <a:lnTo>
                    <a:pt x="13420" y="918"/>
                  </a:lnTo>
                  <a:lnTo>
                    <a:pt x="13423" y="878"/>
                  </a:lnTo>
                  <a:lnTo>
                    <a:pt x="13423" y="785"/>
                  </a:lnTo>
                  <a:lnTo>
                    <a:pt x="13423" y="679"/>
                  </a:lnTo>
                  <a:lnTo>
                    <a:pt x="13396" y="629"/>
                  </a:lnTo>
                  <a:lnTo>
                    <a:pt x="13342" y="536"/>
                  </a:lnTo>
                  <a:lnTo>
                    <a:pt x="13293" y="457"/>
                  </a:lnTo>
                  <a:lnTo>
                    <a:pt x="13234" y="368"/>
                  </a:lnTo>
                  <a:lnTo>
                    <a:pt x="13203" y="326"/>
                  </a:lnTo>
                  <a:lnTo>
                    <a:pt x="13180" y="301"/>
                  </a:lnTo>
                  <a:lnTo>
                    <a:pt x="13163" y="287"/>
                  </a:lnTo>
                  <a:lnTo>
                    <a:pt x="13150" y="279"/>
                  </a:lnTo>
                  <a:lnTo>
                    <a:pt x="13131" y="277"/>
                  </a:lnTo>
                  <a:lnTo>
                    <a:pt x="13094" y="277"/>
                  </a:lnTo>
                  <a:close/>
                  <a:moveTo>
                    <a:pt x="13862" y="229"/>
                  </a:moveTo>
                  <a:lnTo>
                    <a:pt x="14025" y="229"/>
                  </a:lnTo>
                  <a:lnTo>
                    <a:pt x="14183" y="224"/>
                  </a:lnTo>
                  <a:lnTo>
                    <a:pt x="14188" y="257"/>
                  </a:lnTo>
                  <a:lnTo>
                    <a:pt x="14150" y="261"/>
                  </a:lnTo>
                  <a:lnTo>
                    <a:pt x="14124" y="264"/>
                  </a:lnTo>
                  <a:lnTo>
                    <a:pt x="14115" y="265"/>
                  </a:lnTo>
                  <a:lnTo>
                    <a:pt x="14106" y="266"/>
                  </a:lnTo>
                  <a:lnTo>
                    <a:pt x="14094" y="272"/>
                  </a:lnTo>
                  <a:lnTo>
                    <a:pt x="14086" y="282"/>
                  </a:lnTo>
                  <a:lnTo>
                    <a:pt x="14081" y="300"/>
                  </a:lnTo>
                  <a:lnTo>
                    <a:pt x="14080" y="327"/>
                  </a:lnTo>
                  <a:lnTo>
                    <a:pt x="14079" y="362"/>
                  </a:lnTo>
                  <a:lnTo>
                    <a:pt x="14078" y="489"/>
                  </a:lnTo>
                  <a:lnTo>
                    <a:pt x="14078" y="734"/>
                  </a:lnTo>
                  <a:lnTo>
                    <a:pt x="14079" y="862"/>
                  </a:lnTo>
                  <a:lnTo>
                    <a:pt x="14081" y="958"/>
                  </a:lnTo>
                  <a:lnTo>
                    <a:pt x="14194" y="958"/>
                  </a:lnTo>
                  <a:lnTo>
                    <a:pt x="14304" y="957"/>
                  </a:lnTo>
                  <a:lnTo>
                    <a:pt x="14363" y="955"/>
                  </a:lnTo>
                  <a:lnTo>
                    <a:pt x="14379" y="952"/>
                  </a:lnTo>
                  <a:lnTo>
                    <a:pt x="14396" y="949"/>
                  </a:lnTo>
                  <a:lnTo>
                    <a:pt x="14411" y="944"/>
                  </a:lnTo>
                  <a:lnTo>
                    <a:pt x="14427" y="939"/>
                  </a:lnTo>
                  <a:lnTo>
                    <a:pt x="14445" y="876"/>
                  </a:lnTo>
                  <a:lnTo>
                    <a:pt x="14457" y="818"/>
                  </a:lnTo>
                  <a:lnTo>
                    <a:pt x="14462" y="813"/>
                  </a:lnTo>
                  <a:lnTo>
                    <a:pt x="14489" y="813"/>
                  </a:lnTo>
                  <a:lnTo>
                    <a:pt x="14488" y="849"/>
                  </a:lnTo>
                  <a:lnTo>
                    <a:pt x="14483" y="903"/>
                  </a:lnTo>
                  <a:lnTo>
                    <a:pt x="14480" y="961"/>
                  </a:lnTo>
                  <a:lnTo>
                    <a:pt x="14478" y="1006"/>
                  </a:lnTo>
                  <a:lnTo>
                    <a:pt x="14354" y="1008"/>
                  </a:lnTo>
                  <a:lnTo>
                    <a:pt x="14198" y="1008"/>
                  </a:lnTo>
                  <a:lnTo>
                    <a:pt x="14037" y="1006"/>
                  </a:lnTo>
                  <a:lnTo>
                    <a:pt x="13980" y="1008"/>
                  </a:lnTo>
                  <a:lnTo>
                    <a:pt x="13924" y="1011"/>
                  </a:lnTo>
                  <a:lnTo>
                    <a:pt x="13919" y="988"/>
                  </a:lnTo>
                  <a:lnTo>
                    <a:pt x="13924" y="982"/>
                  </a:lnTo>
                  <a:lnTo>
                    <a:pt x="13950" y="968"/>
                  </a:lnTo>
                  <a:lnTo>
                    <a:pt x="13961" y="961"/>
                  </a:lnTo>
                  <a:lnTo>
                    <a:pt x="13965" y="942"/>
                  </a:lnTo>
                  <a:lnTo>
                    <a:pt x="13968" y="890"/>
                  </a:lnTo>
                  <a:lnTo>
                    <a:pt x="13971" y="816"/>
                  </a:lnTo>
                  <a:lnTo>
                    <a:pt x="13972" y="727"/>
                  </a:lnTo>
                  <a:lnTo>
                    <a:pt x="13972" y="489"/>
                  </a:lnTo>
                  <a:lnTo>
                    <a:pt x="13971" y="381"/>
                  </a:lnTo>
                  <a:lnTo>
                    <a:pt x="13970" y="330"/>
                  </a:lnTo>
                  <a:lnTo>
                    <a:pt x="13967" y="301"/>
                  </a:lnTo>
                  <a:lnTo>
                    <a:pt x="13965" y="285"/>
                  </a:lnTo>
                  <a:lnTo>
                    <a:pt x="13960" y="276"/>
                  </a:lnTo>
                  <a:lnTo>
                    <a:pt x="13953" y="271"/>
                  </a:lnTo>
                  <a:lnTo>
                    <a:pt x="13940" y="266"/>
                  </a:lnTo>
                  <a:lnTo>
                    <a:pt x="13914" y="263"/>
                  </a:lnTo>
                  <a:lnTo>
                    <a:pt x="13866" y="260"/>
                  </a:lnTo>
                  <a:lnTo>
                    <a:pt x="13862" y="229"/>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fi-FI"/>
            </a:p>
          </p:txBody>
        </p:sp>
      </p:grpSp>
      <p:sp>
        <p:nvSpPr>
          <p:cNvPr id="28" name="Title 1">
            <a:extLst>
              <a:ext uri="{FF2B5EF4-FFF2-40B4-BE49-F238E27FC236}">
                <a16:creationId xmlns:a16="http://schemas.microsoft.com/office/drawing/2014/main" id="{95A08C59-4BC5-4041-B47F-FB7DDB3CCC22}"/>
              </a:ext>
            </a:extLst>
          </p:cNvPr>
          <p:cNvSpPr>
            <a:spLocks noGrp="1"/>
          </p:cNvSpPr>
          <p:nvPr>
            <p:ph type="ctrTitle"/>
          </p:nvPr>
        </p:nvSpPr>
        <p:spPr>
          <a:xfrm>
            <a:off x="623888" y="2636912"/>
            <a:ext cx="10944224" cy="2016224"/>
          </a:xfrm>
        </p:spPr>
        <p:txBody>
          <a:bodyPr anchor="ctr" anchorCtr="0"/>
          <a:lstStyle>
            <a:lvl1pPr algn="ctr">
              <a:defRPr sz="4000">
                <a:solidFill>
                  <a:schemeClr val="bg1"/>
                </a:solidFill>
              </a:defRPr>
            </a:lvl1pPr>
          </a:lstStyle>
          <a:p>
            <a:r>
              <a:rPr lang="en-US"/>
              <a:t>Click to edit Master title style</a:t>
            </a:r>
            <a:endParaRPr lang="fi-FI" dirty="0"/>
          </a:p>
        </p:txBody>
      </p:sp>
      <p:sp>
        <p:nvSpPr>
          <p:cNvPr id="29" name="Subtitle 2">
            <a:extLst>
              <a:ext uri="{FF2B5EF4-FFF2-40B4-BE49-F238E27FC236}">
                <a16:creationId xmlns:a16="http://schemas.microsoft.com/office/drawing/2014/main" id="{67417050-E8DA-4755-B33D-CE9F7B8D345C}"/>
              </a:ext>
            </a:extLst>
          </p:cNvPr>
          <p:cNvSpPr>
            <a:spLocks noGrp="1"/>
          </p:cNvSpPr>
          <p:nvPr>
            <p:ph type="subTitle" idx="1" hasCustomPrompt="1"/>
          </p:nvPr>
        </p:nvSpPr>
        <p:spPr>
          <a:xfrm>
            <a:off x="623888" y="4941168"/>
            <a:ext cx="10944224" cy="576064"/>
          </a:xfrm>
        </p:spPr>
        <p:txBody>
          <a:bodyPr/>
          <a:lstStyle>
            <a:lvl1pPr marL="0" indent="0" algn="ctr">
              <a:buNone/>
              <a:defRPr sz="1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fi-FI" dirty="0"/>
          </a:p>
        </p:txBody>
      </p:sp>
    </p:spTree>
    <p:extLst>
      <p:ext uri="{BB962C8B-B14F-4D97-AF65-F5344CB8AC3E}">
        <p14:creationId xmlns:p14="http://schemas.microsoft.com/office/powerpoint/2010/main" val="134736330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le Slide 4">
    <p:bg>
      <p:bgPr>
        <a:solidFill>
          <a:schemeClr val="accent2"/>
        </a:solidFill>
        <a:effectLst/>
      </p:bgPr>
    </p:bg>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0AD1896A-EFAA-4BA9-8C8F-8B9B4593D7F9}"/>
              </a:ext>
            </a:extLst>
          </p:cNvPr>
          <p:cNvSpPr>
            <a:spLocks noGrp="1"/>
          </p:cNvSpPr>
          <p:nvPr>
            <p:ph type="dt" sz="half" idx="10"/>
          </p:nvPr>
        </p:nvSpPr>
        <p:spPr/>
        <p:txBody>
          <a:bodyPr/>
          <a:lstStyle>
            <a:lvl1pPr>
              <a:defRPr>
                <a:noFill/>
              </a:defRPr>
            </a:lvl1pPr>
          </a:lstStyle>
          <a:p>
            <a:fld id="{C72CA49A-F64D-4B38-8F53-9FAE13429AFB}" type="datetime1">
              <a:rPr lang="fi-FI" smtClean="0"/>
              <a:t>24.8.2026</a:t>
            </a:fld>
            <a:endParaRPr lang="fi-FI" dirty="0"/>
          </a:p>
        </p:txBody>
      </p:sp>
      <p:sp>
        <p:nvSpPr>
          <p:cNvPr id="5" name="Footer Placeholder 4">
            <a:extLst>
              <a:ext uri="{FF2B5EF4-FFF2-40B4-BE49-F238E27FC236}">
                <a16:creationId xmlns:a16="http://schemas.microsoft.com/office/drawing/2014/main" id="{D1B58722-24F1-44F1-B64D-27687C5A2239}"/>
              </a:ext>
            </a:extLst>
          </p:cNvPr>
          <p:cNvSpPr>
            <a:spLocks noGrp="1"/>
          </p:cNvSpPr>
          <p:nvPr>
            <p:ph type="ftr" sz="quarter" idx="11"/>
          </p:nvPr>
        </p:nvSpPr>
        <p:spPr/>
        <p:txBody>
          <a:bodyPr/>
          <a:lstStyle>
            <a:lvl1pPr>
              <a:defRPr>
                <a:noFill/>
              </a:defRPr>
            </a:lvl1pPr>
          </a:lstStyle>
          <a:p>
            <a:r>
              <a:rPr lang="fi-FI" dirty="0"/>
              <a:t>JYU Since 1863.</a:t>
            </a:r>
          </a:p>
        </p:txBody>
      </p:sp>
      <p:sp>
        <p:nvSpPr>
          <p:cNvPr id="6" name="Slide Number Placeholder 5">
            <a:extLst>
              <a:ext uri="{FF2B5EF4-FFF2-40B4-BE49-F238E27FC236}">
                <a16:creationId xmlns:a16="http://schemas.microsoft.com/office/drawing/2014/main" id="{0D9D9FC6-0017-47C1-B52A-864E27D92E5D}"/>
              </a:ext>
            </a:extLst>
          </p:cNvPr>
          <p:cNvSpPr>
            <a:spLocks noGrp="1"/>
          </p:cNvSpPr>
          <p:nvPr>
            <p:ph type="sldNum" sz="quarter" idx="12"/>
          </p:nvPr>
        </p:nvSpPr>
        <p:spPr/>
        <p:txBody>
          <a:bodyPr/>
          <a:lstStyle>
            <a:lvl1pPr>
              <a:defRPr>
                <a:noFill/>
              </a:defRPr>
            </a:lvl1pPr>
          </a:lstStyle>
          <a:p>
            <a:fld id="{9E548902-A2E1-4711-A467-290FB9FE5D63}" type="slidenum">
              <a:rPr lang="fi-FI" smtClean="0"/>
              <a:pPr/>
              <a:t>‹#›</a:t>
            </a:fld>
            <a:endParaRPr lang="fi-FI"/>
          </a:p>
        </p:txBody>
      </p:sp>
      <p:grpSp>
        <p:nvGrpSpPr>
          <p:cNvPr id="12" name="Group 11">
            <a:extLst>
              <a:ext uri="{C183D7F6-B498-43B3-948B-1728B52AA6E4}">
                <adec:decorative xmlns:adec="http://schemas.microsoft.com/office/drawing/2017/decorative" val="1"/>
              </a:ext>
            </a:extLst>
          </p:cNvPr>
          <p:cNvGrpSpPr>
            <a:grpSpLocks noChangeAspect="1"/>
          </p:cNvGrpSpPr>
          <p:nvPr userDrawn="1"/>
        </p:nvGrpSpPr>
        <p:grpSpPr>
          <a:xfrm>
            <a:off x="4984950" y="980728"/>
            <a:ext cx="2222099" cy="1440000"/>
            <a:chOff x="3287713" y="333375"/>
            <a:chExt cx="6107112" cy="3957638"/>
          </a:xfrm>
          <a:solidFill>
            <a:schemeClr val="accent1"/>
          </a:solidFill>
        </p:grpSpPr>
        <p:sp>
          <p:nvSpPr>
            <p:cNvPr id="9" name="Freeform 6"/>
            <p:cNvSpPr>
              <a:spLocks noEditPoints="1"/>
            </p:cNvSpPr>
            <p:nvPr userDrawn="1"/>
          </p:nvSpPr>
          <p:spPr bwMode="auto">
            <a:xfrm>
              <a:off x="5707063" y="333375"/>
              <a:ext cx="1254125" cy="2849563"/>
            </a:xfrm>
            <a:custGeom>
              <a:avLst/>
              <a:gdLst>
                <a:gd name="T0" fmla="*/ 2014 w 3164"/>
                <a:gd name="T1" fmla="*/ 541 h 7179"/>
                <a:gd name="T2" fmla="*/ 2075 w 3164"/>
                <a:gd name="T3" fmla="*/ 842 h 7179"/>
                <a:gd name="T4" fmla="*/ 2013 w 3164"/>
                <a:gd name="T5" fmla="*/ 1104 h 7179"/>
                <a:gd name="T6" fmla="*/ 1698 w 3164"/>
                <a:gd name="T7" fmla="*/ 1547 h 7179"/>
                <a:gd name="T8" fmla="*/ 1150 w 3164"/>
                <a:gd name="T9" fmla="*/ 2192 h 7179"/>
                <a:gd name="T10" fmla="*/ 1032 w 3164"/>
                <a:gd name="T11" fmla="*/ 2455 h 7179"/>
                <a:gd name="T12" fmla="*/ 1071 w 3164"/>
                <a:gd name="T13" fmla="*/ 2857 h 7179"/>
                <a:gd name="T14" fmla="*/ 758 w 3164"/>
                <a:gd name="T15" fmla="*/ 2524 h 7179"/>
                <a:gd name="T16" fmla="*/ 762 w 3164"/>
                <a:gd name="T17" fmla="*/ 2178 h 7179"/>
                <a:gd name="T18" fmla="*/ 878 w 3164"/>
                <a:gd name="T19" fmla="*/ 1919 h 7179"/>
                <a:gd name="T20" fmla="*/ 1196 w 3164"/>
                <a:gd name="T21" fmla="*/ 1511 h 7179"/>
                <a:gd name="T22" fmla="*/ 1734 w 3164"/>
                <a:gd name="T23" fmla="*/ 844 h 7179"/>
                <a:gd name="T24" fmla="*/ 1792 w 3164"/>
                <a:gd name="T25" fmla="*/ 666 h 7179"/>
                <a:gd name="T26" fmla="*/ 1725 w 3164"/>
                <a:gd name="T27" fmla="*/ 476 h 7179"/>
                <a:gd name="T28" fmla="*/ 1173 w 3164"/>
                <a:gd name="T29" fmla="*/ 2909 h 7179"/>
                <a:gd name="T30" fmla="*/ 1139 w 3164"/>
                <a:gd name="T31" fmla="*/ 2584 h 7179"/>
                <a:gd name="T32" fmla="*/ 1266 w 3164"/>
                <a:gd name="T33" fmla="*/ 2264 h 7179"/>
                <a:gd name="T34" fmla="*/ 1911 w 3164"/>
                <a:gd name="T35" fmla="*/ 1593 h 7179"/>
                <a:gd name="T36" fmla="*/ 2169 w 3164"/>
                <a:gd name="T37" fmla="*/ 1249 h 7179"/>
                <a:gd name="T38" fmla="*/ 2177 w 3164"/>
                <a:gd name="T39" fmla="*/ 1064 h 7179"/>
                <a:gd name="T40" fmla="*/ 2394 w 3164"/>
                <a:gd name="T41" fmla="*/ 984 h 7179"/>
                <a:gd name="T42" fmla="*/ 2487 w 3164"/>
                <a:gd name="T43" fmla="*/ 1278 h 7179"/>
                <a:gd name="T44" fmla="*/ 2430 w 3164"/>
                <a:gd name="T45" fmla="*/ 1557 h 7179"/>
                <a:gd name="T46" fmla="*/ 1934 w 3164"/>
                <a:gd name="T47" fmla="*/ 2124 h 7179"/>
                <a:gd name="T48" fmla="*/ 1530 w 3164"/>
                <a:gd name="T49" fmla="*/ 2581 h 7179"/>
                <a:gd name="T50" fmla="*/ 1523 w 3164"/>
                <a:gd name="T51" fmla="*/ 2799 h 7179"/>
                <a:gd name="T52" fmla="*/ 1749 w 3164"/>
                <a:gd name="T53" fmla="*/ 3171 h 7179"/>
                <a:gd name="T54" fmla="*/ 1647 w 3164"/>
                <a:gd name="T55" fmla="*/ 2738 h 7179"/>
                <a:gd name="T56" fmla="*/ 1728 w 3164"/>
                <a:gd name="T57" fmla="*/ 2523 h 7179"/>
                <a:gd name="T58" fmla="*/ 2273 w 3164"/>
                <a:gd name="T59" fmla="*/ 2071 h 7179"/>
                <a:gd name="T60" fmla="*/ 2387 w 3164"/>
                <a:gd name="T61" fmla="*/ 1910 h 7179"/>
                <a:gd name="T62" fmla="*/ 2546 w 3164"/>
                <a:gd name="T63" fmla="*/ 1669 h 7179"/>
                <a:gd name="T64" fmla="*/ 2645 w 3164"/>
                <a:gd name="T65" fmla="*/ 1917 h 7179"/>
                <a:gd name="T66" fmla="*/ 2601 w 3164"/>
                <a:gd name="T67" fmla="*/ 2194 h 7179"/>
                <a:gd name="T68" fmla="*/ 2181 w 3164"/>
                <a:gd name="T69" fmla="*/ 2594 h 7179"/>
                <a:gd name="T70" fmla="*/ 1994 w 3164"/>
                <a:gd name="T71" fmla="*/ 2803 h 7179"/>
                <a:gd name="T72" fmla="*/ 626 w 3164"/>
                <a:gd name="T73" fmla="*/ 2259 h 7179"/>
                <a:gd name="T74" fmla="*/ 521 w 3164"/>
                <a:gd name="T75" fmla="*/ 1956 h 7179"/>
                <a:gd name="T76" fmla="*/ 548 w 3164"/>
                <a:gd name="T77" fmla="*/ 1637 h 7179"/>
                <a:gd name="T78" fmla="*/ 766 w 3164"/>
                <a:gd name="T79" fmla="*/ 1219 h 7179"/>
                <a:gd name="T80" fmla="*/ 1325 w 3164"/>
                <a:gd name="T81" fmla="*/ 408 h 7179"/>
                <a:gd name="T82" fmla="*/ 1347 w 3164"/>
                <a:gd name="T83" fmla="*/ 223 h 7179"/>
                <a:gd name="T84" fmla="*/ 1533 w 3164"/>
                <a:gd name="T85" fmla="*/ 73 h 7179"/>
                <a:gd name="T86" fmla="*/ 1635 w 3164"/>
                <a:gd name="T87" fmla="*/ 329 h 7179"/>
                <a:gd name="T88" fmla="*/ 1602 w 3164"/>
                <a:gd name="T89" fmla="*/ 617 h 7179"/>
                <a:gd name="T90" fmla="*/ 1366 w 3164"/>
                <a:gd name="T91" fmla="*/ 1012 h 7179"/>
                <a:gd name="T92" fmla="*/ 795 w 3164"/>
                <a:gd name="T93" fmla="*/ 1791 h 7179"/>
                <a:gd name="T94" fmla="*/ 663 w 3164"/>
                <a:gd name="T95" fmla="*/ 2130 h 7179"/>
                <a:gd name="T96" fmla="*/ 1308 w 3164"/>
                <a:gd name="T97" fmla="*/ 4296 h 7179"/>
                <a:gd name="T98" fmla="*/ 1674 w 3164"/>
                <a:gd name="T99" fmla="*/ 4340 h 7179"/>
                <a:gd name="T100" fmla="*/ 1548 w 3164"/>
                <a:gd name="T101" fmla="*/ 4163 h 7179"/>
                <a:gd name="T102" fmla="*/ 1133 w 3164"/>
                <a:gd name="T103" fmla="*/ 4107 h 7179"/>
                <a:gd name="T104" fmla="*/ 683 w 3164"/>
                <a:gd name="T105" fmla="*/ 3926 h 7179"/>
                <a:gd name="T106" fmla="*/ 292 w 3164"/>
                <a:gd name="T107" fmla="*/ 3639 h 7179"/>
                <a:gd name="T108" fmla="*/ 0 w 3164"/>
                <a:gd name="T109" fmla="*/ 3291 h 7179"/>
                <a:gd name="T110" fmla="*/ 2943 w 3164"/>
                <a:gd name="T111" fmla="*/ 3581 h 7179"/>
                <a:gd name="T112" fmla="*/ 2588 w 3164"/>
                <a:gd name="T113" fmla="*/ 3876 h 7179"/>
                <a:gd name="T114" fmla="*/ 2199 w 3164"/>
                <a:gd name="T115" fmla="*/ 4064 h 7179"/>
                <a:gd name="T116" fmla="*/ 1643 w 3164"/>
                <a:gd name="T117" fmla="*/ 4163 h 7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164" h="7179">
                  <a:moveTo>
                    <a:pt x="1875" y="352"/>
                  </a:moveTo>
                  <a:lnTo>
                    <a:pt x="1888" y="364"/>
                  </a:lnTo>
                  <a:lnTo>
                    <a:pt x="1899" y="376"/>
                  </a:lnTo>
                  <a:lnTo>
                    <a:pt x="1911" y="388"/>
                  </a:lnTo>
                  <a:lnTo>
                    <a:pt x="1922" y="400"/>
                  </a:lnTo>
                  <a:lnTo>
                    <a:pt x="1932" y="413"/>
                  </a:lnTo>
                  <a:lnTo>
                    <a:pt x="1942" y="425"/>
                  </a:lnTo>
                  <a:lnTo>
                    <a:pt x="1961" y="450"/>
                  </a:lnTo>
                  <a:lnTo>
                    <a:pt x="1970" y="463"/>
                  </a:lnTo>
                  <a:lnTo>
                    <a:pt x="1978" y="476"/>
                  </a:lnTo>
                  <a:lnTo>
                    <a:pt x="1994" y="502"/>
                  </a:lnTo>
                  <a:lnTo>
                    <a:pt x="2007" y="528"/>
                  </a:lnTo>
                  <a:lnTo>
                    <a:pt x="2014" y="541"/>
                  </a:lnTo>
                  <a:lnTo>
                    <a:pt x="2020" y="554"/>
                  </a:lnTo>
                  <a:lnTo>
                    <a:pt x="2031" y="582"/>
                  </a:lnTo>
                  <a:lnTo>
                    <a:pt x="2040" y="608"/>
                  </a:lnTo>
                  <a:lnTo>
                    <a:pt x="2049" y="636"/>
                  </a:lnTo>
                  <a:lnTo>
                    <a:pt x="2056" y="662"/>
                  </a:lnTo>
                  <a:lnTo>
                    <a:pt x="2058" y="676"/>
                  </a:lnTo>
                  <a:lnTo>
                    <a:pt x="2062" y="689"/>
                  </a:lnTo>
                  <a:lnTo>
                    <a:pt x="2066" y="715"/>
                  </a:lnTo>
                  <a:lnTo>
                    <a:pt x="2069" y="742"/>
                  </a:lnTo>
                  <a:lnTo>
                    <a:pt x="2073" y="768"/>
                  </a:lnTo>
                  <a:lnTo>
                    <a:pt x="2074" y="793"/>
                  </a:lnTo>
                  <a:lnTo>
                    <a:pt x="2075" y="818"/>
                  </a:lnTo>
                  <a:lnTo>
                    <a:pt x="2075" y="842"/>
                  </a:lnTo>
                  <a:lnTo>
                    <a:pt x="2074" y="856"/>
                  </a:lnTo>
                  <a:lnTo>
                    <a:pt x="2074" y="866"/>
                  </a:lnTo>
                  <a:lnTo>
                    <a:pt x="2073" y="890"/>
                  </a:lnTo>
                  <a:lnTo>
                    <a:pt x="2070" y="913"/>
                  </a:lnTo>
                  <a:lnTo>
                    <a:pt x="2064" y="955"/>
                  </a:lnTo>
                  <a:lnTo>
                    <a:pt x="2060" y="976"/>
                  </a:lnTo>
                  <a:lnTo>
                    <a:pt x="2056" y="994"/>
                  </a:lnTo>
                  <a:lnTo>
                    <a:pt x="2051" y="1012"/>
                  </a:lnTo>
                  <a:lnTo>
                    <a:pt x="2046" y="1028"/>
                  </a:lnTo>
                  <a:lnTo>
                    <a:pt x="2036" y="1057"/>
                  </a:lnTo>
                  <a:lnTo>
                    <a:pt x="2031" y="1070"/>
                  </a:lnTo>
                  <a:lnTo>
                    <a:pt x="2025" y="1081"/>
                  </a:lnTo>
                  <a:lnTo>
                    <a:pt x="2013" y="1104"/>
                  </a:lnTo>
                  <a:lnTo>
                    <a:pt x="2000" y="1128"/>
                  </a:lnTo>
                  <a:lnTo>
                    <a:pt x="1986" y="1152"/>
                  </a:lnTo>
                  <a:lnTo>
                    <a:pt x="1972" y="1175"/>
                  </a:lnTo>
                  <a:lnTo>
                    <a:pt x="1964" y="1188"/>
                  </a:lnTo>
                  <a:lnTo>
                    <a:pt x="1956" y="1200"/>
                  </a:lnTo>
                  <a:lnTo>
                    <a:pt x="1941" y="1224"/>
                  </a:lnTo>
                  <a:lnTo>
                    <a:pt x="1908" y="1272"/>
                  </a:lnTo>
                  <a:lnTo>
                    <a:pt x="1874" y="1321"/>
                  </a:lnTo>
                  <a:lnTo>
                    <a:pt x="1838" y="1369"/>
                  </a:lnTo>
                  <a:lnTo>
                    <a:pt x="1803" y="1416"/>
                  </a:lnTo>
                  <a:lnTo>
                    <a:pt x="1767" y="1461"/>
                  </a:lnTo>
                  <a:lnTo>
                    <a:pt x="1732" y="1506"/>
                  </a:lnTo>
                  <a:lnTo>
                    <a:pt x="1698" y="1547"/>
                  </a:lnTo>
                  <a:lnTo>
                    <a:pt x="1636" y="1621"/>
                  </a:lnTo>
                  <a:lnTo>
                    <a:pt x="1584" y="1681"/>
                  </a:lnTo>
                  <a:lnTo>
                    <a:pt x="1550" y="1724"/>
                  </a:lnTo>
                  <a:lnTo>
                    <a:pt x="1524" y="1753"/>
                  </a:lnTo>
                  <a:lnTo>
                    <a:pt x="1496" y="1787"/>
                  </a:lnTo>
                  <a:lnTo>
                    <a:pt x="1425" y="1863"/>
                  </a:lnTo>
                  <a:lnTo>
                    <a:pt x="1346" y="1952"/>
                  </a:lnTo>
                  <a:lnTo>
                    <a:pt x="1305" y="1999"/>
                  </a:lnTo>
                  <a:lnTo>
                    <a:pt x="1264" y="2047"/>
                  </a:lnTo>
                  <a:lnTo>
                    <a:pt x="1224" y="2096"/>
                  </a:lnTo>
                  <a:lnTo>
                    <a:pt x="1205" y="2120"/>
                  </a:lnTo>
                  <a:lnTo>
                    <a:pt x="1186" y="2144"/>
                  </a:lnTo>
                  <a:lnTo>
                    <a:pt x="1150" y="2192"/>
                  </a:lnTo>
                  <a:lnTo>
                    <a:pt x="1134" y="2216"/>
                  </a:lnTo>
                  <a:lnTo>
                    <a:pt x="1119" y="2240"/>
                  </a:lnTo>
                  <a:lnTo>
                    <a:pt x="1103" y="2263"/>
                  </a:lnTo>
                  <a:lnTo>
                    <a:pt x="1090" y="2286"/>
                  </a:lnTo>
                  <a:lnTo>
                    <a:pt x="1078" y="2307"/>
                  </a:lnTo>
                  <a:lnTo>
                    <a:pt x="1067" y="2329"/>
                  </a:lnTo>
                  <a:lnTo>
                    <a:pt x="1058" y="2349"/>
                  </a:lnTo>
                  <a:lnTo>
                    <a:pt x="1049" y="2370"/>
                  </a:lnTo>
                  <a:lnTo>
                    <a:pt x="1043" y="2389"/>
                  </a:lnTo>
                  <a:lnTo>
                    <a:pt x="1038" y="2408"/>
                  </a:lnTo>
                  <a:lnTo>
                    <a:pt x="1036" y="2424"/>
                  </a:lnTo>
                  <a:lnTo>
                    <a:pt x="1034" y="2439"/>
                  </a:lnTo>
                  <a:lnTo>
                    <a:pt x="1032" y="2455"/>
                  </a:lnTo>
                  <a:lnTo>
                    <a:pt x="1030" y="2472"/>
                  </a:lnTo>
                  <a:lnTo>
                    <a:pt x="1030" y="2488"/>
                  </a:lnTo>
                  <a:lnTo>
                    <a:pt x="1029" y="2505"/>
                  </a:lnTo>
                  <a:lnTo>
                    <a:pt x="1029" y="2540"/>
                  </a:lnTo>
                  <a:lnTo>
                    <a:pt x="1029" y="2558"/>
                  </a:lnTo>
                  <a:lnTo>
                    <a:pt x="1030" y="2575"/>
                  </a:lnTo>
                  <a:lnTo>
                    <a:pt x="1032" y="2611"/>
                  </a:lnTo>
                  <a:lnTo>
                    <a:pt x="1035" y="2646"/>
                  </a:lnTo>
                  <a:lnTo>
                    <a:pt x="1040" y="2680"/>
                  </a:lnTo>
                  <a:lnTo>
                    <a:pt x="1049" y="2745"/>
                  </a:lnTo>
                  <a:lnTo>
                    <a:pt x="1060" y="2805"/>
                  </a:lnTo>
                  <a:lnTo>
                    <a:pt x="1065" y="2833"/>
                  </a:lnTo>
                  <a:lnTo>
                    <a:pt x="1071" y="2857"/>
                  </a:lnTo>
                  <a:lnTo>
                    <a:pt x="1079" y="2896"/>
                  </a:lnTo>
                  <a:lnTo>
                    <a:pt x="857" y="2896"/>
                  </a:lnTo>
                  <a:lnTo>
                    <a:pt x="846" y="2868"/>
                  </a:lnTo>
                  <a:lnTo>
                    <a:pt x="834" y="2836"/>
                  </a:lnTo>
                  <a:lnTo>
                    <a:pt x="824" y="2802"/>
                  </a:lnTo>
                  <a:lnTo>
                    <a:pt x="812" y="2764"/>
                  </a:lnTo>
                  <a:lnTo>
                    <a:pt x="800" y="2726"/>
                  </a:lnTo>
                  <a:lnTo>
                    <a:pt x="789" y="2685"/>
                  </a:lnTo>
                  <a:lnTo>
                    <a:pt x="778" y="2641"/>
                  </a:lnTo>
                  <a:lnTo>
                    <a:pt x="768" y="2596"/>
                  </a:lnTo>
                  <a:lnTo>
                    <a:pt x="765" y="2572"/>
                  </a:lnTo>
                  <a:lnTo>
                    <a:pt x="760" y="2548"/>
                  </a:lnTo>
                  <a:lnTo>
                    <a:pt x="758" y="2524"/>
                  </a:lnTo>
                  <a:lnTo>
                    <a:pt x="754" y="2500"/>
                  </a:lnTo>
                  <a:lnTo>
                    <a:pt x="752" y="2475"/>
                  </a:lnTo>
                  <a:lnTo>
                    <a:pt x="749" y="2449"/>
                  </a:lnTo>
                  <a:lnTo>
                    <a:pt x="748" y="2424"/>
                  </a:lnTo>
                  <a:lnTo>
                    <a:pt x="747" y="2397"/>
                  </a:lnTo>
                  <a:lnTo>
                    <a:pt x="746" y="2371"/>
                  </a:lnTo>
                  <a:lnTo>
                    <a:pt x="747" y="2344"/>
                  </a:lnTo>
                  <a:lnTo>
                    <a:pt x="747" y="2317"/>
                  </a:lnTo>
                  <a:lnTo>
                    <a:pt x="748" y="2289"/>
                  </a:lnTo>
                  <a:lnTo>
                    <a:pt x="750" y="2262"/>
                  </a:lnTo>
                  <a:lnTo>
                    <a:pt x="754" y="2234"/>
                  </a:lnTo>
                  <a:lnTo>
                    <a:pt x="758" y="2206"/>
                  </a:lnTo>
                  <a:lnTo>
                    <a:pt x="762" y="2178"/>
                  </a:lnTo>
                  <a:lnTo>
                    <a:pt x="766" y="2156"/>
                  </a:lnTo>
                  <a:lnTo>
                    <a:pt x="770" y="2145"/>
                  </a:lnTo>
                  <a:lnTo>
                    <a:pt x="772" y="2134"/>
                  </a:lnTo>
                  <a:lnTo>
                    <a:pt x="776" y="2124"/>
                  </a:lnTo>
                  <a:lnTo>
                    <a:pt x="779" y="2112"/>
                  </a:lnTo>
                  <a:lnTo>
                    <a:pt x="789" y="2089"/>
                  </a:lnTo>
                  <a:lnTo>
                    <a:pt x="798" y="2065"/>
                  </a:lnTo>
                  <a:lnTo>
                    <a:pt x="809" y="2041"/>
                  </a:lnTo>
                  <a:lnTo>
                    <a:pt x="821" y="2017"/>
                  </a:lnTo>
                  <a:lnTo>
                    <a:pt x="834" y="1993"/>
                  </a:lnTo>
                  <a:lnTo>
                    <a:pt x="849" y="1968"/>
                  </a:lnTo>
                  <a:lnTo>
                    <a:pt x="863" y="1944"/>
                  </a:lnTo>
                  <a:lnTo>
                    <a:pt x="878" y="1919"/>
                  </a:lnTo>
                  <a:lnTo>
                    <a:pt x="894" y="1895"/>
                  </a:lnTo>
                  <a:lnTo>
                    <a:pt x="910" y="1869"/>
                  </a:lnTo>
                  <a:lnTo>
                    <a:pt x="927" y="1845"/>
                  </a:lnTo>
                  <a:lnTo>
                    <a:pt x="944" y="1821"/>
                  </a:lnTo>
                  <a:lnTo>
                    <a:pt x="960" y="1797"/>
                  </a:lnTo>
                  <a:lnTo>
                    <a:pt x="995" y="1752"/>
                  </a:lnTo>
                  <a:lnTo>
                    <a:pt x="1029" y="1709"/>
                  </a:lnTo>
                  <a:lnTo>
                    <a:pt x="1061" y="1669"/>
                  </a:lnTo>
                  <a:lnTo>
                    <a:pt x="1091" y="1633"/>
                  </a:lnTo>
                  <a:lnTo>
                    <a:pt x="1118" y="1601"/>
                  </a:lnTo>
                  <a:lnTo>
                    <a:pt x="1142" y="1573"/>
                  </a:lnTo>
                  <a:lnTo>
                    <a:pt x="1174" y="1536"/>
                  </a:lnTo>
                  <a:lnTo>
                    <a:pt x="1196" y="1511"/>
                  </a:lnTo>
                  <a:lnTo>
                    <a:pt x="1222" y="1481"/>
                  </a:lnTo>
                  <a:lnTo>
                    <a:pt x="1282" y="1409"/>
                  </a:lnTo>
                  <a:lnTo>
                    <a:pt x="1352" y="1325"/>
                  </a:lnTo>
                  <a:lnTo>
                    <a:pt x="1427" y="1235"/>
                  </a:lnTo>
                  <a:lnTo>
                    <a:pt x="1503" y="1142"/>
                  </a:lnTo>
                  <a:lnTo>
                    <a:pt x="1574" y="1054"/>
                  </a:lnTo>
                  <a:lnTo>
                    <a:pt x="1638" y="973"/>
                  </a:lnTo>
                  <a:lnTo>
                    <a:pt x="1666" y="938"/>
                  </a:lnTo>
                  <a:lnTo>
                    <a:pt x="1690" y="907"/>
                  </a:lnTo>
                  <a:lnTo>
                    <a:pt x="1702" y="890"/>
                  </a:lnTo>
                  <a:lnTo>
                    <a:pt x="1714" y="875"/>
                  </a:lnTo>
                  <a:lnTo>
                    <a:pt x="1725" y="859"/>
                  </a:lnTo>
                  <a:lnTo>
                    <a:pt x="1734" y="844"/>
                  </a:lnTo>
                  <a:lnTo>
                    <a:pt x="1743" y="828"/>
                  </a:lnTo>
                  <a:lnTo>
                    <a:pt x="1751" y="814"/>
                  </a:lnTo>
                  <a:lnTo>
                    <a:pt x="1758" y="799"/>
                  </a:lnTo>
                  <a:lnTo>
                    <a:pt x="1766" y="785"/>
                  </a:lnTo>
                  <a:lnTo>
                    <a:pt x="1772" y="772"/>
                  </a:lnTo>
                  <a:lnTo>
                    <a:pt x="1776" y="757"/>
                  </a:lnTo>
                  <a:lnTo>
                    <a:pt x="1781" y="744"/>
                  </a:lnTo>
                  <a:lnTo>
                    <a:pt x="1785" y="731"/>
                  </a:lnTo>
                  <a:lnTo>
                    <a:pt x="1787" y="718"/>
                  </a:lnTo>
                  <a:lnTo>
                    <a:pt x="1790" y="704"/>
                  </a:lnTo>
                  <a:lnTo>
                    <a:pt x="1791" y="691"/>
                  </a:lnTo>
                  <a:lnTo>
                    <a:pt x="1792" y="679"/>
                  </a:lnTo>
                  <a:lnTo>
                    <a:pt x="1792" y="666"/>
                  </a:lnTo>
                  <a:lnTo>
                    <a:pt x="1792" y="654"/>
                  </a:lnTo>
                  <a:lnTo>
                    <a:pt x="1791" y="641"/>
                  </a:lnTo>
                  <a:lnTo>
                    <a:pt x="1790" y="629"/>
                  </a:lnTo>
                  <a:lnTo>
                    <a:pt x="1787" y="616"/>
                  </a:lnTo>
                  <a:lnTo>
                    <a:pt x="1784" y="604"/>
                  </a:lnTo>
                  <a:lnTo>
                    <a:pt x="1782" y="598"/>
                  </a:lnTo>
                  <a:lnTo>
                    <a:pt x="1780" y="592"/>
                  </a:lnTo>
                  <a:lnTo>
                    <a:pt x="1776" y="578"/>
                  </a:lnTo>
                  <a:lnTo>
                    <a:pt x="1767" y="554"/>
                  </a:lnTo>
                  <a:lnTo>
                    <a:pt x="1761" y="541"/>
                  </a:lnTo>
                  <a:lnTo>
                    <a:pt x="1755" y="529"/>
                  </a:lnTo>
                  <a:lnTo>
                    <a:pt x="1740" y="503"/>
                  </a:lnTo>
                  <a:lnTo>
                    <a:pt x="1725" y="476"/>
                  </a:lnTo>
                  <a:lnTo>
                    <a:pt x="1726" y="475"/>
                  </a:lnTo>
                  <a:lnTo>
                    <a:pt x="1731" y="472"/>
                  </a:lnTo>
                  <a:lnTo>
                    <a:pt x="1749" y="458"/>
                  </a:lnTo>
                  <a:lnTo>
                    <a:pt x="1800" y="415"/>
                  </a:lnTo>
                  <a:lnTo>
                    <a:pt x="1875" y="352"/>
                  </a:lnTo>
                  <a:close/>
                  <a:moveTo>
                    <a:pt x="1641" y="3193"/>
                  </a:moveTo>
                  <a:lnTo>
                    <a:pt x="1258" y="3193"/>
                  </a:lnTo>
                  <a:lnTo>
                    <a:pt x="1228" y="3103"/>
                  </a:lnTo>
                  <a:lnTo>
                    <a:pt x="1214" y="3056"/>
                  </a:lnTo>
                  <a:lnTo>
                    <a:pt x="1206" y="3032"/>
                  </a:lnTo>
                  <a:lnTo>
                    <a:pt x="1199" y="3008"/>
                  </a:lnTo>
                  <a:lnTo>
                    <a:pt x="1186" y="2959"/>
                  </a:lnTo>
                  <a:lnTo>
                    <a:pt x="1173" y="2909"/>
                  </a:lnTo>
                  <a:lnTo>
                    <a:pt x="1167" y="2884"/>
                  </a:lnTo>
                  <a:lnTo>
                    <a:pt x="1162" y="2859"/>
                  </a:lnTo>
                  <a:lnTo>
                    <a:pt x="1156" y="2834"/>
                  </a:lnTo>
                  <a:lnTo>
                    <a:pt x="1152" y="2809"/>
                  </a:lnTo>
                  <a:lnTo>
                    <a:pt x="1148" y="2784"/>
                  </a:lnTo>
                  <a:lnTo>
                    <a:pt x="1144" y="2758"/>
                  </a:lnTo>
                  <a:lnTo>
                    <a:pt x="1142" y="2733"/>
                  </a:lnTo>
                  <a:lnTo>
                    <a:pt x="1139" y="2708"/>
                  </a:lnTo>
                  <a:lnTo>
                    <a:pt x="1138" y="2683"/>
                  </a:lnTo>
                  <a:lnTo>
                    <a:pt x="1137" y="2658"/>
                  </a:lnTo>
                  <a:lnTo>
                    <a:pt x="1137" y="2634"/>
                  </a:lnTo>
                  <a:lnTo>
                    <a:pt x="1137" y="2608"/>
                  </a:lnTo>
                  <a:lnTo>
                    <a:pt x="1139" y="2584"/>
                  </a:lnTo>
                  <a:lnTo>
                    <a:pt x="1142" y="2559"/>
                  </a:lnTo>
                  <a:lnTo>
                    <a:pt x="1144" y="2535"/>
                  </a:lnTo>
                  <a:lnTo>
                    <a:pt x="1149" y="2511"/>
                  </a:lnTo>
                  <a:lnTo>
                    <a:pt x="1154" y="2488"/>
                  </a:lnTo>
                  <a:lnTo>
                    <a:pt x="1160" y="2464"/>
                  </a:lnTo>
                  <a:lnTo>
                    <a:pt x="1167" y="2442"/>
                  </a:lnTo>
                  <a:lnTo>
                    <a:pt x="1175" y="2419"/>
                  </a:lnTo>
                  <a:lnTo>
                    <a:pt x="1186" y="2395"/>
                  </a:lnTo>
                  <a:lnTo>
                    <a:pt x="1198" y="2370"/>
                  </a:lnTo>
                  <a:lnTo>
                    <a:pt x="1212" y="2343"/>
                  </a:lnTo>
                  <a:lnTo>
                    <a:pt x="1229" y="2318"/>
                  </a:lnTo>
                  <a:lnTo>
                    <a:pt x="1247" y="2290"/>
                  </a:lnTo>
                  <a:lnTo>
                    <a:pt x="1266" y="2264"/>
                  </a:lnTo>
                  <a:lnTo>
                    <a:pt x="1288" y="2235"/>
                  </a:lnTo>
                  <a:lnTo>
                    <a:pt x="1311" y="2208"/>
                  </a:lnTo>
                  <a:lnTo>
                    <a:pt x="1335" y="2179"/>
                  </a:lnTo>
                  <a:lnTo>
                    <a:pt x="1360" y="2150"/>
                  </a:lnTo>
                  <a:lnTo>
                    <a:pt x="1386" y="2120"/>
                  </a:lnTo>
                  <a:lnTo>
                    <a:pt x="1414" y="2090"/>
                  </a:lnTo>
                  <a:lnTo>
                    <a:pt x="1470" y="2030"/>
                  </a:lnTo>
                  <a:lnTo>
                    <a:pt x="1532" y="1969"/>
                  </a:lnTo>
                  <a:lnTo>
                    <a:pt x="1594" y="1907"/>
                  </a:lnTo>
                  <a:lnTo>
                    <a:pt x="1658" y="1844"/>
                  </a:lnTo>
                  <a:lnTo>
                    <a:pt x="1786" y="1718"/>
                  </a:lnTo>
                  <a:lnTo>
                    <a:pt x="1850" y="1656"/>
                  </a:lnTo>
                  <a:lnTo>
                    <a:pt x="1911" y="1593"/>
                  </a:lnTo>
                  <a:lnTo>
                    <a:pt x="1941" y="1562"/>
                  </a:lnTo>
                  <a:lnTo>
                    <a:pt x="1970" y="1532"/>
                  </a:lnTo>
                  <a:lnTo>
                    <a:pt x="1998" y="1501"/>
                  </a:lnTo>
                  <a:lnTo>
                    <a:pt x="2026" y="1471"/>
                  </a:lnTo>
                  <a:lnTo>
                    <a:pt x="2054" y="1436"/>
                  </a:lnTo>
                  <a:lnTo>
                    <a:pt x="2079" y="1401"/>
                  </a:lnTo>
                  <a:lnTo>
                    <a:pt x="2091" y="1386"/>
                  </a:lnTo>
                  <a:lnTo>
                    <a:pt x="2102" y="1369"/>
                  </a:lnTo>
                  <a:lnTo>
                    <a:pt x="2112" y="1353"/>
                  </a:lnTo>
                  <a:lnTo>
                    <a:pt x="2123" y="1338"/>
                  </a:lnTo>
                  <a:lnTo>
                    <a:pt x="2141" y="1308"/>
                  </a:lnTo>
                  <a:lnTo>
                    <a:pt x="2156" y="1278"/>
                  </a:lnTo>
                  <a:lnTo>
                    <a:pt x="2169" y="1249"/>
                  </a:lnTo>
                  <a:lnTo>
                    <a:pt x="2174" y="1235"/>
                  </a:lnTo>
                  <a:lnTo>
                    <a:pt x="2178" y="1220"/>
                  </a:lnTo>
                  <a:lnTo>
                    <a:pt x="2182" y="1206"/>
                  </a:lnTo>
                  <a:lnTo>
                    <a:pt x="2186" y="1193"/>
                  </a:lnTo>
                  <a:lnTo>
                    <a:pt x="2187" y="1178"/>
                  </a:lnTo>
                  <a:lnTo>
                    <a:pt x="2189" y="1164"/>
                  </a:lnTo>
                  <a:lnTo>
                    <a:pt x="2189" y="1151"/>
                  </a:lnTo>
                  <a:lnTo>
                    <a:pt x="2189" y="1136"/>
                  </a:lnTo>
                  <a:lnTo>
                    <a:pt x="2189" y="1122"/>
                  </a:lnTo>
                  <a:lnTo>
                    <a:pt x="2187" y="1108"/>
                  </a:lnTo>
                  <a:lnTo>
                    <a:pt x="2184" y="1093"/>
                  </a:lnTo>
                  <a:lnTo>
                    <a:pt x="2182" y="1079"/>
                  </a:lnTo>
                  <a:lnTo>
                    <a:pt x="2177" y="1064"/>
                  </a:lnTo>
                  <a:lnTo>
                    <a:pt x="2172" y="1050"/>
                  </a:lnTo>
                  <a:lnTo>
                    <a:pt x="2168" y="1036"/>
                  </a:lnTo>
                  <a:lnTo>
                    <a:pt x="2160" y="1020"/>
                  </a:lnTo>
                  <a:lnTo>
                    <a:pt x="2153" y="1006"/>
                  </a:lnTo>
                  <a:lnTo>
                    <a:pt x="2145" y="990"/>
                  </a:lnTo>
                  <a:lnTo>
                    <a:pt x="2297" y="864"/>
                  </a:lnTo>
                  <a:lnTo>
                    <a:pt x="2312" y="877"/>
                  </a:lnTo>
                  <a:lnTo>
                    <a:pt x="2327" y="893"/>
                  </a:lnTo>
                  <a:lnTo>
                    <a:pt x="2342" y="908"/>
                  </a:lnTo>
                  <a:lnTo>
                    <a:pt x="2355" y="926"/>
                  </a:lnTo>
                  <a:lnTo>
                    <a:pt x="2369" y="944"/>
                  </a:lnTo>
                  <a:lnTo>
                    <a:pt x="2382" y="964"/>
                  </a:lnTo>
                  <a:lnTo>
                    <a:pt x="2394" y="984"/>
                  </a:lnTo>
                  <a:lnTo>
                    <a:pt x="2406" y="1006"/>
                  </a:lnTo>
                  <a:lnTo>
                    <a:pt x="2417" y="1028"/>
                  </a:lnTo>
                  <a:lnTo>
                    <a:pt x="2428" y="1051"/>
                  </a:lnTo>
                  <a:lnTo>
                    <a:pt x="2439" y="1074"/>
                  </a:lnTo>
                  <a:lnTo>
                    <a:pt x="2447" y="1098"/>
                  </a:lnTo>
                  <a:lnTo>
                    <a:pt x="2456" y="1123"/>
                  </a:lnTo>
                  <a:lnTo>
                    <a:pt x="2464" y="1148"/>
                  </a:lnTo>
                  <a:lnTo>
                    <a:pt x="2470" y="1174"/>
                  </a:lnTo>
                  <a:lnTo>
                    <a:pt x="2476" y="1200"/>
                  </a:lnTo>
                  <a:lnTo>
                    <a:pt x="2481" y="1225"/>
                  </a:lnTo>
                  <a:lnTo>
                    <a:pt x="2482" y="1238"/>
                  </a:lnTo>
                  <a:lnTo>
                    <a:pt x="2484" y="1251"/>
                  </a:lnTo>
                  <a:lnTo>
                    <a:pt x="2487" y="1278"/>
                  </a:lnTo>
                  <a:lnTo>
                    <a:pt x="2488" y="1304"/>
                  </a:lnTo>
                  <a:lnTo>
                    <a:pt x="2488" y="1331"/>
                  </a:lnTo>
                  <a:lnTo>
                    <a:pt x="2488" y="1357"/>
                  </a:lnTo>
                  <a:lnTo>
                    <a:pt x="2486" y="1383"/>
                  </a:lnTo>
                  <a:lnTo>
                    <a:pt x="2482" y="1410"/>
                  </a:lnTo>
                  <a:lnTo>
                    <a:pt x="2477" y="1435"/>
                  </a:lnTo>
                  <a:lnTo>
                    <a:pt x="2471" y="1461"/>
                  </a:lnTo>
                  <a:lnTo>
                    <a:pt x="2466" y="1473"/>
                  </a:lnTo>
                  <a:lnTo>
                    <a:pt x="2463" y="1485"/>
                  </a:lnTo>
                  <a:lnTo>
                    <a:pt x="2458" y="1499"/>
                  </a:lnTo>
                  <a:lnTo>
                    <a:pt x="2453" y="1511"/>
                  </a:lnTo>
                  <a:lnTo>
                    <a:pt x="2442" y="1535"/>
                  </a:lnTo>
                  <a:lnTo>
                    <a:pt x="2430" y="1557"/>
                  </a:lnTo>
                  <a:lnTo>
                    <a:pt x="2423" y="1569"/>
                  </a:lnTo>
                  <a:lnTo>
                    <a:pt x="2416" y="1580"/>
                  </a:lnTo>
                  <a:lnTo>
                    <a:pt x="2400" y="1602"/>
                  </a:lnTo>
                  <a:lnTo>
                    <a:pt x="2361" y="1653"/>
                  </a:lnTo>
                  <a:lnTo>
                    <a:pt x="2320" y="1703"/>
                  </a:lnTo>
                  <a:lnTo>
                    <a:pt x="2277" y="1752"/>
                  </a:lnTo>
                  <a:lnTo>
                    <a:pt x="2256" y="1777"/>
                  </a:lnTo>
                  <a:lnTo>
                    <a:pt x="2234" y="1801"/>
                  </a:lnTo>
                  <a:lnTo>
                    <a:pt x="2189" y="1851"/>
                  </a:lnTo>
                  <a:lnTo>
                    <a:pt x="2141" y="1903"/>
                  </a:lnTo>
                  <a:lnTo>
                    <a:pt x="2039" y="2013"/>
                  </a:lnTo>
                  <a:lnTo>
                    <a:pt x="1988" y="2069"/>
                  </a:lnTo>
                  <a:lnTo>
                    <a:pt x="1934" y="2124"/>
                  </a:lnTo>
                  <a:lnTo>
                    <a:pt x="1824" y="2236"/>
                  </a:lnTo>
                  <a:lnTo>
                    <a:pt x="1766" y="2298"/>
                  </a:lnTo>
                  <a:lnTo>
                    <a:pt x="1704" y="2362"/>
                  </a:lnTo>
                  <a:lnTo>
                    <a:pt x="1673" y="2397"/>
                  </a:lnTo>
                  <a:lnTo>
                    <a:pt x="1641" y="2433"/>
                  </a:lnTo>
                  <a:lnTo>
                    <a:pt x="1607" y="2472"/>
                  </a:lnTo>
                  <a:lnTo>
                    <a:pt x="1571" y="2511"/>
                  </a:lnTo>
                  <a:lnTo>
                    <a:pt x="1565" y="2520"/>
                  </a:lnTo>
                  <a:lnTo>
                    <a:pt x="1559" y="2527"/>
                  </a:lnTo>
                  <a:lnTo>
                    <a:pt x="1548" y="2545"/>
                  </a:lnTo>
                  <a:lnTo>
                    <a:pt x="1544" y="2553"/>
                  </a:lnTo>
                  <a:lnTo>
                    <a:pt x="1539" y="2562"/>
                  </a:lnTo>
                  <a:lnTo>
                    <a:pt x="1530" y="2581"/>
                  </a:lnTo>
                  <a:lnTo>
                    <a:pt x="1528" y="2590"/>
                  </a:lnTo>
                  <a:lnTo>
                    <a:pt x="1524" y="2600"/>
                  </a:lnTo>
                  <a:lnTo>
                    <a:pt x="1522" y="2610"/>
                  </a:lnTo>
                  <a:lnTo>
                    <a:pt x="1520" y="2620"/>
                  </a:lnTo>
                  <a:lnTo>
                    <a:pt x="1516" y="2641"/>
                  </a:lnTo>
                  <a:lnTo>
                    <a:pt x="1515" y="2652"/>
                  </a:lnTo>
                  <a:lnTo>
                    <a:pt x="1514" y="2662"/>
                  </a:lnTo>
                  <a:lnTo>
                    <a:pt x="1514" y="2684"/>
                  </a:lnTo>
                  <a:lnTo>
                    <a:pt x="1514" y="2707"/>
                  </a:lnTo>
                  <a:lnTo>
                    <a:pt x="1514" y="2730"/>
                  </a:lnTo>
                  <a:lnTo>
                    <a:pt x="1516" y="2752"/>
                  </a:lnTo>
                  <a:lnTo>
                    <a:pt x="1520" y="2775"/>
                  </a:lnTo>
                  <a:lnTo>
                    <a:pt x="1523" y="2799"/>
                  </a:lnTo>
                  <a:lnTo>
                    <a:pt x="1527" y="2822"/>
                  </a:lnTo>
                  <a:lnTo>
                    <a:pt x="1533" y="2846"/>
                  </a:lnTo>
                  <a:lnTo>
                    <a:pt x="1538" y="2870"/>
                  </a:lnTo>
                  <a:lnTo>
                    <a:pt x="1545" y="2894"/>
                  </a:lnTo>
                  <a:lnTo>
                    <a:pt x="1558" y="2941"/>
                  </a:lnTo>
                  <a:lnTo>
                    <a:pt x="1572" y="2987"/>
                  </a:lnTo>
                  <a:lnTo>
                    <a:pt x="1588" y="3033"/>
                  </a:lnTo>
                  <a:lnTo>
                    <a:pt x="1617" y="3118"/>
                  </a:lnTo>
                  <a:lnTo>
                    <a:pt x="1630" y="3157"/>
                  </a:lnTo>
                  <a:lnTo>
                    <a:pt x="1641" y="3193"/>
                  </a:lnTo>
                  <a:close/>
                  <a:moveTo>
                    <a:pt x="2080" y="3193"/>
                  </a:moveTo>
                  <a:lnTo>
                    <a:pt x="1755" y="3193"/>
                  </a:lnTo>
                  <a:lnTo>
                    <a:pt x="1749" y="3171"/>
                  </a:lnTo>
                  <a:lnTo>
                    <a:pt x="1743" y="3148"/>
                  </a:lnTo>
                  <a:lnTo>
                    <a:pt x="1730" y="3104"/>
                  </a:lnTo>
                  <a:lnTo>
                    <a:pt x="1702" y="3015"/>
                  </a:lnTo>
                  <a:lnTo>
                    <a:pt x="1688" y="2971"/>
                  </a:lnTo>
                  <a:lnTo>
                    <a:pt x="1676" y="2926"/>
                  </a:lnTo>
                  <a:lnTo>
                    <a:pt x="1670" y="2904"/>
                  </a:lnTo>
                  <a:lnTo>
                    <a:pt x="1665" y="2881"/>
                  </a:lnTo>
                  <a:lnTo>
                    <a:pt x="1660" y="2859"/>
                  </a:lnTo>
                  <a:lnTo>
                    <a:pt x="1656" y="2836"/>
                  </a:lnTo>
                  <a:lnTo>
                    <a:pt x="1653" y="2810"/>
                  </a:lnTo>
                  <a:lnTo>
                    <a:pt x="1649" y="2785"/>
                  </a:lnTo>
                  <a:lnTo>
                    <a:pt x="1648" y="2761"/>
                  </a:lnTo>
                  <a:lnTo>
                    <a:pt x="1647" y="2738"/>
                  </a:lnTo>
                  <a:lnTo>
                    <a:pt x="1647" y="2716"/>
                  </a:lnTo>
                  <a:lnTo>
                    <a:pt x="1648" y="2696"/>
                  </a:lnTo>
                  <a:lnTo>
                    <a:pt x="1650" y="2676"/>
                  </a:lnTo>
                  <a:lnTo>
                    <a:pt x="1654" y="2655"/>
                  </a:lnTo>
                  <a:lnTo>
                    <a:pt x="1656" y="2646"/>
                  </a:lnTo>
                  <a:lnTo>
                    <a:pt x="1660" y="2636"/>
                  </a:lnTo>
                  <a:lnTo>
                    <a:pt x="1667" y="2618"/>
                  </a:lnTo>
                  <a:lnTo>
                    <a:pt x="1671" y="2608"/>
                  </a:lnTo>
                  <a:lnTo>
                    <a:pt x="1676" y="2599"/>
                  </a:lnTo>
                  <a:lnTo>
                    <a:pt x="1686" y="2581"/>
                  </a:lnTo>
                  <a:lnTo>
                    <a:pt x="1698" y="2562"/>
                  </a:lnTo>
                  <a:lnTo>
                    <a:pt x="1713" y="2542"/>
                  </a:lnTo>
                  <a:lnTo>
                    <a:pt x="1728" y="2523"/>
                  </a:lnTo>
                  <a:lnTo>
                    <a:pt x="1748" y="2504"/>
                  </a:lnTo>
                  <a:lnTo>
                    <a:pt x="1762" y="2490"/>
                  </a:lnTo>
                  <a:lnTo>
                    <a:pt x="1778" y="2474"/>
                  </a:lnTo>
                  <a:lnTo>
                    <a:pt x="1812" y="2443"/>
                  </a:lnTo>
                  <a:lnTo>
                    <a:pt x="1850" y="2410"/>
                  </a:lnTo>
                  <a:lnTo>
                    <a:pt x="1892" y="2377"/>
                  </a:lnTo>
                  <a:lnTo>
                    <a:pt x="1935" y="2342"/>
                  </a:lnTo>
                  <a:lnTo>
                    <a:pt x="1979" y="2306"/>
                  </a:lnTo>
                  <a:lnTo>
                    <a:pt x="2070" y="2235"/>
                  </a:lnTo>
                  <a:lnTo>
                    <a:pt x="2159" y="2166"/>
                  </a:lnTo>
                  <a:lnTo>
                    <a:pt x="2200" y="2132"/>
                  </a:lnTo>
                  <a:lnTo>
                    <a:pt x="2238" y="2101"/>
                  </a:lnTo>
                  <a:lnTo>
                    <a:pt x="2273" y="2071"/>
                  </a:lnTo>
                  <a:lnTo>
                    <a:pt x="2303" y="2043"/>
                  </a:lnTo>
                  <a:lnTo>
                    <a:pt x="2330" y="2018"/>
                  </a:lnTo>
                  <a:lnTo>
                    <a:pt x="2339" y="2006"/>
                  </a:lnTo>
                  <a:lnTo>
                    <a:pt x="2349" y="1995"/>
                  </a:lnTo>
                  <a:lnTo>
                    <a:pt x="2355" y="1986"/>
                  </a:lnTo>
                  <a:lnTo>
                    <a:pt x="2362" y="1976"/>
                  </a:lnTo>
                  <a:lnTo>
                    <a:pt x="2367" y="1968"/>
                  </a:lnTo>
                  <a:lnTo>
                    <a:pt x="2372" y="1958"/>
                  </a:lnTo>
                  <a:lnTo>
                    <a:pt x="2376" y="1949"/>
                  </a:lnTo>
                  <a:lnTo>
                    <a:pt x="2380" y="1939"/>
                  </a:lnTo>
                  <a:lnTo>
                    <a:pt x="2382" y="1929"/>
                  </a:lnTo>
                  <a:lnTo>
                    <a:pt x="2385" y="1920"/>
                  </a:lnTo>
                  <a:lnTo>
                    <a:pt x="2387" y="1910"/>
                  </a:lnTo>
                  <a:lnTo>
                    <a:pt x="2390" y="1901"/>
                  </a:lnTo>
                  <a:lnTo>
                    <a:pt x="2392" y="1883"/>
                  </a:lnTo>
                  <a:lnTo>
                    <a:pt x="2392" y="1865"/>
                  </a:lnTo>
                  <a:lnTo>
                    <a:pt x="2392" y="1848"/>
                  </a:lnTo>
                  <a:lnTo>
                    <a:pt x="2391" y="1832"/>
                  </a:lnTo>
                  <a:lnTo>
                    <a:pt x="2390" y="1818"/>
                  </a:lnTo>
                  <a:lnTo>
                    <a:pt x="2387" y="1805"/>
                  </a:lnTo>
                  <a:lnTo>
                    <a:pt x="2385" y="1794"/>
                  </a:lnTo>
                  <a:lnTo>
                    <a:pt x="2381" y="1778"/>
                  </a:lnTo>
                  <a:lnTo>
                    <a:pt x="2379" y="1773"/>
                  </a:lnTo>
                  <a:lnTo>
                    <a:pt x="2454" y="1711"/>
                  </a:lnTo>
                  <a:lnTo>
                    <a:pt x="2529" y="1649"/>
                  </a:lnTo>
                  <a:lnTo>
                    <a:pt x="2546" y="1669"/>
                  </a:lnTo>
                  <a:lnTo>
                    <a:pt x="2553" y="1679"/>
                  </a:lnTo>
                  <a:lnTo>
                    <a:pt x="2561" y="1689"/>
                  </a:lnTo>
                  <a:lnTo>
                    <a:pt x="2574" y="1711"/>
                  </a:lnTo>
                  <a:lnTo>
                    <a:pt x="2582" y="1722"/>
                  </a:lnTo>
                  <a:lnTo>
                    <a:pt x="2588" y="1733"/>
                  </a:lnTo>
                  <a:lnTo>
                    <a:pt x="2600" y="1755"/>
                  </a:lnTo>
                  <a:lnTo>
                    <a:pt x="2609" y="1778"/>
                  </a:lnTo>
                  <a:lnTo>
                    <a:pt x="2619" y="1801"/>
                  </a:lnTo>
                  <a:lnTo>
                    <a:pt x="2626" y="1824"/>
                  </a:lnTo>
                  <a:lnTo>
                    <a:pt x="2633" y="1847"/>
                  </a:lnTo>
                  <a:lnTo>
                    <a:pt x="2638" y="1871"/>
                  </a:lnTo>
                  <a:lnTo>
                    <a:pt x="2643" y="1893"/>
                  </a:lnTo>
                  <a:lnTo>
                    <a:pt x="2645" y="1917"/>
                  </a:lnTo>
                  <a:lnTo>
                    <a:pt x="2648" y="1940"/>
                  </a:lnTo>
                  <a:lnTo>
                    <a:pt x="2649" y="1963"/>
                  </a:lnTo>
                  <a:lnTo>
                    <a:pt x="2649" y="1986"/>
                  </a:lnTo>
                  <a:lnTo>
                    <a:pt x="2649" y="2009"/>
                  </a:lnTo>
                  <a:lnTo>
                    <a:pt x="2646" y="2031"/>
                  </a:lnTo>
                  <a:lnTo>
                    <a:pt x="2644" y="2053"/>
                  </a:lnTo>
                  <a:lnTo>
                    <a:pt x="2640" y="2075"/>
                  </a:lnTo>
                  <a:lnTo>
                    <a:pt x="2636" y="2096"/>
                  </a:lnTo>
                  <a:lnTo>
                    <a:pt x="2631" y="2116"/>
                  </a:lnTo>
                  <a:lnTo>
                    <a:pt x="2625" y="2137"/>
                  </a:lnTo>
                  <a:lnTo>
                    <a:pt x="2618" y="2157"/>
                  </a:lnTo>
                  <a:lnTo>
                    <a:pt x="2609" y="2175"/>
                  </a:lnTo>
                  <a:lnTo>
                    <a:pt x="2601" y="2194"/>
                  </a:lnTo>
                  <a:lnTo>
                    <a:pt x="2592" y="2211"/>
                  </a:lnTo>
                  <a:lnTo>
                    <a:pt x="2583" y="2228"/>
                  </a:lnTo>
                  <a:lnTo>
                    <a:pt x="2572" y="2244"/>
                  </a:lnTo>
                  <a:lnTo>
                    <a:pt x="2561" y="2258"/>
                  </a:lnTo>
                  <a:lnTo>
                    <a:pt x="2549" y="2272"/>
                  </a:lnTo>
                  <a:lnTo>
                    <a:pt x="2537" y="2284"/>
                  </a:lnTo>
                  <a:lnTo>
                    <a:pt x="2530" y="2290"/>
                  </a:lnTo>
                  <a:lnTo>
                    <a:pt x="2524" y="2296"/>
                  </a:lnTo>
                  <a:lnTo>
                    <a:pt x="2429" y="2377"/>
                  </a:lnTo>
                  <a:lnTo>
                    <a:pt x="2309" y="2480"/>
                  </a:lnTo>
                  <a:lnTo>
                    <a:pt x="2277" y="2508"/>
                  </a:lnTo>
                  <a:lnTo>
                    <a:pt x="2244" y="2536"/>
                  </a:lnTo>
                  <a:lnTo>
                    <a:pt x="2181" y="2594"/>
                  </a:lnTo>
                  <a:lnTo>
                    <a:pt x="2150" y="2623"/>
                  </a:lnTo>
                  <a:lnTo>
                    <a:pt x="2120" y="2650"/>
                  </a:lnTo>
                  <a:lnTo>
                    <a:pt x="2090" y="2679"/>
                  </a:lnTo>
                  <a:lnTo>
                    <a:pt x="2062" y="2706"/>
                  </a:lnTo>
                  <a:lnTo>
                    <a:pt x="2037" y="2732"/>
                  </a:lnTo>
                  <a:lnTo>
                    <a:pt x="2026" y="2744"/>
                  </a:lnTo>
                  <a:lnTo>
                    <a:pt x="2018" y="2755"/>
                  </a:lnTo>
                  <a:lnTo>
                    <a:pt x="2009" y="2764"/>
                  </a:lnTo>
                  <a:lnTo>
                    <a:pt x="2003" y="2774"/>
                  </a:lnTo>
                  <a:lnTo>
                    <a:pt x="1998" y="2784"/>
                  </a:lnTo>
                  <a:lnTo>
                    <a:pt x="1995" y="2793"/>
                  </a:lnTo>
                  <a:lnTo>
                    <a:pt x="1994" y="2798"/>
                  </a:lnTo>
                  <a:lnTo>
                    <a:pt x="1994" y="2803"/>
                  </a:lnTo>
                  <a:lnTo>
                    <a:pt x="1992" y="2814"/>
                  </a:lnTo>
                  <a:lnTo>
                    <a:pt x="1992" y="2827"/>
                  </a:lnTo>
                  <a:lnTo>
                    <a:pt x="1994" y="2840"/>
                  </a:lnTo>
                  <a:lnTo>
                    <a:pt x="1995" y="2854"/>
                  </a:lnTo>
                  <a:lnTo>
                    <a:pt x="1998" y="2872"/>
                  </a:lnTo>
                  <a:lnTo>
                    <a:pt x="2007" y="2912"/>
                  </a:lnTo>
                  <a:lnTo>
                    <a:pt x="2025" y="2986"/>
                  </a:lnTo>
                  <a:lnTo>
                    <a:pt x="2044" y="3063"/>
                  </a:lnTo>
                  <a:lnTo>
                    <a:pt x="2063" y="3134"/>
                  </a:lnTo>
                  <a:lnTo>
                    <a:pt x="2080" y="3193"/>
                  </a:lnTo>
                  <a:close/>
                  <a:moveTo>
                    <a:pt x="657" y="2306"/>
                  </a:moveTo>
                  <a:lnTo>
                    <a:pt x="641" y="2282"/>
                  </a:lnTo>
                  <a:lnTo>
                    <a:pt x="626" y="2259"/>
                  </a:lnTo>
                  <a:lnTo>
                    <a:pt x="612" y="2235"/>
                  </a:lnTo>
                  <a:lnTo>
                    <a:pt x="599" y="2211"/>
                  </a:lnTo>
                  <a:lnTo>
                    <a:pt x="587" y="2187"/>
                  </a:lnTo>
                  <a:lnTo>
                    <a:pt x="576" y="2163"/>
                  </a:lnTo>
                  <a:lnTo>
                    <a:pt x="567" y="2138"/>
                  </a:lnTo>
                  <a:lnTo>
                    <a:pt x="557" y="2114"/>
                  </a:lnTo>
                  <a:lnTo>
                    <a:pt x="549" y="2089"/>
                  </a:lnTo>
                  <a:lnTo>
                    <a:pt x="542" y="2064"/>
                  </a:lnTo>
                  <a:lnTo>
                    <a:pt x="536" y="2037"/>
                  </a:lnTo>
                  <a:lnTo>
                    <a:pt x="533" y="2024"/>
                  </a:lnTo>
                  <a:lnTo>
                    <a:pt x="531" y="2011"/>
                  </a:lnTo>
                  <a:lnTo>
                    <a:pt x="526" y="1983"/>
                  </a:lnTo>
                  <a:lnTo>
                    <a:pt x="521" y="1956"/>
                  </a:lnTo>
                  <a:lnTo>
                    <a:pt x="519" y="1926"/>
                  </a:lnTo>
                  <a:lnTo>
                    <a:pt x="516" y="1897"/>
                  </a:lnTo>
                  <a:lnTo>
                    <a:pt x="515" y="1880"/>
                  </a:lnTo>
                  <a:lnTo>
                    <a:pt x="515" y="1863"/>
                  </a:lnTo>
                  <a:lnTo>
                    <a:pt x="515" y="1847"/>
                  </a:lnTo>
                  <a:lnTo>
                    <a:pt x="515" y="1830"/>
                  </a:lnTo>
                  <a:lnTo>
                    <a:pt x="516" y="1813"/>
                  </a:lnTo>
                  <a:lnTo>
                    <a:pt x="518" y="1796"/>
                  </a:lnTo>
                  <a:lnTo>
                    <a:pt x="521" y="1764"/>
                  </a:lnTo>
                  <a:lnTo>
                    <a:pt x="526" y="1731"/>
                  </a:lnTo>
                  <a:lnTo>
                    <a:pt x="532" y="1699"/>
                  </a:lnTo>
                  <a:lnTo>
                    <a:pt x="539" y="1668"/>
                  </a:lnTo>
                  <a:lnTo>
                    <a:pt x="548" y="1637"/>
                  </a:lnTo>
                  <a:lnTo>
                    <a:pt x="557" y="1605"/>
                  </a:lnTo>
                  <a:lnTo>
                    <a:pt x="568" y="1574"/>
                  </a:lnTo>
                  <a:lnTo>
                    <a:pt x="580" y="1543"/>
                  </a:lnTo>
                  <a:lnTo>
                    <a:pt x="593" y="1513"/>
                  </a:lnTo>
                  <a:lnTo>
                    <a:pt x="608" y="1483"/>
                  </a:lnTo>
                  <a:lnTo>
                    <a:pt x="622" y="1453"/>
                  </a:lnTo>
                  <a:lnTo>
                    <a:pt x="638" y="1423"/>
                  </a:lnTo>
                  <a:lnTo>
                    <a:pt x="654" y="1394"/>
                  </a:lnTo>
                  <a:lnTo>
                    <a:pt x="671" y="1364"/>
                  </a:lnTo>
                  <a:lnTo>
                    <a:pt x="689" y="1335"/>
                  </a:lnTo>
                  <a:lnTo>
                    <a:pt x="707" y="1305"/>
                  </a:lnTo>
                  <a:lnTo>
                    <a:pt x="726" y="1277"/>
                  </a:lnTo>
                  <a:lnTo>
                    <a:pt x="766" y="1219"/>
                  </a:lnTo>
                  <a:lnTo>
                    <a:pt x="806" y="1163"/>
                  </a:lnTo>
                  <a:lnTo>
                    <a:pt x="848" y="1105"/>
                  </a:lnTo>
                  <a:lnTo>
                    <a:pt x="888" y="1049"/>
                  </a:lnTo>
                  <a:lnTo>
                    <a:pt x="930" y="991"/>
                  </a:lnTo>
                  <a:lnTo>
                    <a:pt x="971" y="935"/>
                  </a:lnTo>
                  <a:lnTo>
                    <a:pt x="1107" y="745"/>
                  </a:lnTo>
                  <a:lnTo>
                    <a:pt x="1168" y="658"/>
                  </a:lnTo>
                  <a:lnTo>
                    <a:pt x="1223" y="576"/>
                  </a:lnTo>
                  <a:lnTo>
                    <a:pt x="1248" y="538"/>
                  </a:lnTo>
                  <a:lnTo>
                    <a:pt x="1271" y="502"/>
                  </a:lnTo>
                  <a:lnTo>
                    <a:pt x="1292" y="468"/>
                  </a:lnTo>
                  <a:lnTo>
                    <a:pt x="1310" y="437"/>
                  </a:lnTo>
                  <a:lnTo>
                    <a:pt x="1325" y="408"/>
                  </a:lnTo>
                  <a:lnTo>
                    <a:pt x="1337" y="382"/>
                  </a:lnTo>
                  <a:lnTo>
                    <a:pt x="1342" y="370"/>
                  </a:lnTo>
                  <a:lnTo>
                    <a:pt x="1347" y="358"/>
                  </a:lnTo>
                  <a:lnTo>
                    <a:pt x="1350" y="347"/>
                  </a:lnTo>
                  <a:lnTo>
                    <a:pt x="1353" y="337"/>
                  </a:lnTo>
                  <a:lnTo>
                    <a:pt x="1355" y="323"/>
                  </a:lnTo>
                  <a:lnTo>
                    <a:pt x="1356" y="309"/>
                  </a:lnTo>
                  <a:lnTo>
                    <a:pt x="1356" y="294"/>
                  </a:lnTo>
                  <a:lnTo>
                    <a:pt x="1356" y="280"/>
                  </a:lnTo>
                  <a:lnTo>
                    <a:pt x="1355" y="265"/>
                  </a:lnTo>
                  <a:lnTo>
                    <a:pt x="1353" y="252"/>
                  </a:lnTo>
                  <a:lnTo>
                    <a:pt x="1350" y="238"/>
                  </a:lnTo>
                  <a:lnTo>
                    <a:pt x="1347" y="223"/>
                  </a:lnTo>
                  <a:lnTo>
                    <a:pt x="1344" y="210"/>
                  </a:lnTo>
                  <a:lnTo>
                    <a:pt x="1340" y="197"/>
                  </a:lnTo>
                  <a:lnTo>
                    <a:pt x="1331" y="172"/>
                  </a:lnTo>
                  <a:lnTo>
                    <a:pt x="1322" y="149"/>
                  </a:lnTo>
                  <a:lnTo>
                    <a:pt x="1313" y="129"/>
                  </a:lnTo>
                  <a:lnTo>
                    <a:pt x="1384" y="69"/>
                  </a:lnTo>
                  <a:lnTo>
                    <a:pt x="1436" y="25"/>
                  </a:lnTo>
                  <a:lnTo>
                    <a:pt x="1455" y="10"/>
                  </a:lnTo>
                  <a:lnTo>
                    <a:pt x="1467" y="0"/>
                  </a:lnTo>
                  <a:lnTo>
                    <a:pt x="1485" y="18"/>
                  </a:lnTo>
                  <a:lnTo>
                    <a:pt x="1502" y="36"/>
                  </a:lnTo>
                  <a:lnTo>
                    <a:pt x="1517" y="54"/>
                  </a:lnTo>
                  <a:lnTo>
                    <a:pt x="1533" y="73"/>
                  </a:lnTo>
                  <a:lnTo>
                    <a:pt x="1540" y="83"/>
                  </a:lnTo>
                  <a:lnTo>
                    <a:pt x="1546" y="93"/>
                  </a:lnTo>
                  <a:lnTo>
                    <a:pt x="1559" y="113"/>
                  </a:lnTo>
                  <a:lnTo>
                    <a:pt x="1571" y="133"/>
                  </a:lnTo>
                  <a:lnTo>
                    <a:pt x="1582" y="154"/>
                  </a:lnTo>
                  <a:lnTo>
                    <a:pt x="1592" y="174"/>
                  </a:lnTo>
                  <a:lnTo>
                    <a:pt x="1601" y="196"/>
                  </a:lnTo>
                  <a:lnTo>
                    <a:pt x="1608" y="217"/>
                  </a:lnTo>
                  <a:lnTo>
                    <a:pt x="1616" y="239"/>
                  </a:lnTo>
                  <a:lnTo>
                    <a:pt x="1622" y="262"/>
                  </a:lnTo>
                  <a:lnTo>
                    <a:pt x="1628" y="283"/>
                  </a:lnTo>
                  <a:lnTo>
                    <a:pt x="1631" y="306"/>
                  </a:lnTo>
                  <a:lnTo>
                    <a:pt x="1635" y="329"/>
                  </a:lnTo>
                  <a:lnTo>
                    <a:pt x="1637" y="351"/>
                  </a:lnTo>
                  <a:lnTo>
                    <a:pt x="1638" y="373"/>
                  </a:lnTo>
                  <a:lnTo>
                    <a:pt x="1640" y="396"/>
                  </a:lnTo>
                  <a:lnTo>
                    <a:pt x="1640" y="419"/>
                  </a:lnTo>
                  <a:lnTo>
                    <a:pt x="1638" y="442"/>
                  </a:lnTo>
                  <a:lnTo>
                    <a:pt x="1636" y="464"/>
                  </a:lnTo>
                  <a:lnTo>
                    <a:pt x="1634" y="486"/>
                  </a:lnTo>
                  <a:lnTo>
                    <a:pt x="1630" y="509"/>
                  </a:lnTo>
                  <a:lnTo>
                    <a:pt x="1626" y="530"/>
                  </a:lnTo>
                  <a:lnTo>
                    <a:pt x="1622" y="553"/>
                  </a:lnTo>
                  <a:lnTo>
                    <a:pt x="1616" y="575"/>
                  </a:lnTo>
                  <a:lnTo>
                    <a:pt x="1610" y="596"/>
                  </a:lnTo>
                  <a:lnTo>
                    <a:pt x="1602" y="617"/>
                  </a:lnTo>
                  <a:lnTo>
                    <a:pt x="1594" y="638"/>
                  </a:lnTo>
                  <a:lnTo>
                    <a:pt x="1586" y="659"/>
                  </a:lnTo>
                  <a:lnTo>
                    <a:pt x="1577" y="679"/>
                  </a:lnTo>
                  <a:lnTo>
                    <a:pt x="1566" y="702"/>
                  </a:lnTo>
                  <a:lnTo>
                    <a:pt x="1554" y="725"/>
                  </a:lnTo>
                  <a:lnTo>
                    <a:pt x="1541" y="748"/>
                  </a:lnTo>
                  <a:lnTo>
                    <a:pt x="1528" y="770"/>
                  </a:lnTo>
                  <a:lnTo>
                    <a:pt x="1515" y="793"/>
                  </a:lnTo>
                  <a:lnTo>
                    <a:pt x="1500" y="817"/>
                  </a:lnTo>
                  <a:lnTo>
                    <a:pt x="1469" y="865"/>
                  </a:lnTo>
                  <a:lnTo>
                    <a:pt x="1437" y="913"/>
                  </a:lnTo>
                  <a:lnTo>
                    <a:pt x="1402" y="962"/>
                  </a:lnTo>
                  <a:lnTo>
                    <a:pt x="1366" y="1012"/>
                  </a:lnTo>
                  <a:lnTo>
                    <a:pt x="1328" y="1061"/>
                  </a:lnTo>
                  <a:lnTo>
                    <a:pt x="1250" y="1163"/>
                  </a:lnTo>
                  <a:lnTo>
                    <a:pt x="1168" y="1265"/>
                  </a:lnTo>
                  <a:lnTo>
                    <a:pt x="1086" y="1369"/>
                  </a:lnTo>
                  <a:lnTo>
                    <a:pt x="1047" y="1422"/>
                  </a:lnTo>
                  <a:lnTo>
                    <a:pt x="1007" y="1475"/>
                  </a:lnTo>
                  <a:lnTo>
                    <a:pt x="968" y="1527"/>
                  </a:lnTo>
                  <a:lnTo>
                    <a:pt x="930" y="1580"/>
                  </a:lnTo>
                  <a:lnTo>
                    <a:pt x="893" y="1633"/>
                  </a:lnTo>
                  <a:lnTo>
                    <a:pt x="858" y="1686"/>
                  </a:lnTo>
                  <a:lnTo>
                    <a:pt x="826" y="1739"/>
                  </a:lnTo>
                  <a:lnTo>
                    <a:pt x="810" y="1765"/>
                  </a:lnTo>
                  <a:lnTo>
                    <a:pt x="795" y="1791"/>
                  </a:lnTo>
                  <a:lnTo>
                    <a:pt x="780" y="1818"/>
                  </a:lnTo>
                  <a:lnTo>
                    <a:pt x="766" y="1844"/>
                  </a:lnTo>
                  <a:lnTo>
                    <a:pt x="753" y="1871"/>
                  </a:lnTo>
                  <a:lnTo>
                    <a:pt x="741" y="1897"/>
                  </a:lnTo>
                  <a:lnTo>
                    <a:pt x="729" y="1923"/>
                  </a:lnTo>
                  <a:lnTo>
                    <a:pt x="718" y="1950"/>
                  </a:lnTo>
                  <a:lnTo>
                    <a:pt x="707" y="1975"/>
                  </a:lnTo>
                  <a:lnTo>
                    <a:pt x="698" y="2001"/>
                  </a:lnTo>
                  <a:lnTo>
                    <a:pt x="689" y="2028"/>
                  </a:lnTo>
                  <a:lnTo>
                    <a:pt x="681" y="2053"/>
                  </a:lnTo>
                  <a:lnTo>
                    <a:pt x="674" y="2079"/>
                  </a:lnTo>
                  <a:lnTo>
                    <a:pt x="668" y="2104"/>
                  </a:lnTo>
                  <a:lnTo>
                    <a:pt x="663" y="2130"/>
                  </a:lnTo>
                  <a:lnTo>
                    <a:pt x="659" y="2156"/>
                  </a:lnTo>
                  <a:lnTo>
                    <a:pt x="656" y="2181"/>
                  </a:lnTo>
                  <a:lnTo>
                    <a:pt x="653" y="2206"/>
                  </a:lnTo>
                  <a:lnTo>
                    <a:pt x="653" y="2232"/>
                  </a:lnTo>
                  <a:lnTo>
                    <a:pt x="653" y="2257"/>
                  </a:lnTo>
                  <a:lnTo>
                    <a:pt x="654" y="2282"/>
                  </a:lnTo>
                  <a:lnTo>
                    <a:pt x="657" y="2306"/>
                  </a:lnTo>
                  <a:close/>
                  <a:moveTo>
                    <a:pt x="1857" y="7179"/>
                  </a:moveTo>
                  <a:lnTo>
                    <a:pt x="1308" y="7179"/>
                  </a:lnTo>
                  <a:lnTo>
                    <a:pt x="1308" y="6458"/>
                  </a:lnTo>
                  <a:lnTo>
                    <a:pt x="1308" y="5737"/>
                  </a:lnTo>
                  <a:lnTo>
                    <a:pt x="1308" y="5016"/>
                  </a:lnTo>
                  <a:lnTo>
                    <a:pt x="1308" y="4296"/>
                  </a:lnTo>
                  <a:lnTo>
                    <a:pt x="1316" y="4299"/>
                  </a:lnTo>
                  <a:lnTo>
                    <a:pt x="1354" y="4308"/>
                  </a:lnTo>
                  <a:lnTo>
                    <a:pt x="1390" y="4318"/>
                  </a:lnTo>
                  <a:lnTo>
                    <a:pt x="1425" y="4326"/>
                  </a:lnTo>
                  <a:lnTo>
                    <a:pt x="1458" y="4332"/>
                  </a:lnTo>
                  <a:lnTo>
                    <a:pt x="1491" y="4337"/>
                  </a:lnTo>
                  <a:lnTo>
                    <a:pt x="1506" y="4340"/>
                  </a:lnTo>
                  <a:lnTo>
                    <a:pt x="1522" y="4342"/>
                  </a:lnTo>
                  <a:lnTo>
                    <a:pt x="1552" y="4344"/>
                  </a:lnTo>
                  <a:lnTo>
                    <a:pt x="1582" y="4346"/>
                  </a:lnTo>
                  <a:lnTo>
                    <a:pt x="1613" y="4346"/>
                  </a:lnTo>
                  <a:lnTo>
                    <a:pt x="1643" y="4343"/>
                  </a:lnTo>
                  <a:lnTo>
                    <a:pt x="1674" y="4340"/>
                  </a:lnTo>
                  <a:lnTo>
                    <a:pt x="1707" y="4335"/>
                  </a:lnTo>
                  <a:lnTo>
                    <a:pt x="1722" y="4332"/>
                  </a:lnTo>
                  <a:lnTo>
                    <a:pt x="1739" y="4329"/>
                  </a:lnTo>
                  <a:lnTo>
                    <a:pt x="1774" y="4320"/>
                  </a:lnTo>
                  <a:lnTo>
                    <a:pt x="1811" y="4311"/>
                  </a:lnTo>
                  <a:lnTo>
                    <a:pt x="1850" y="4299"/>
                  </a:lnTo>
                  <a:lnTo>
                    <a:pt x="1857" y="4296"/>
                  </a:lnTo>
                  <a:lnTo>
                    <a:pt x="1857" y="5016"/>
                  </a:lnTo>
                  <a:lnTo>
                    <a:pt x="1857" y="5737"/>
                  </a:lnTo>
                  <a:lnTo>
                    <a:pt x="1857" y="6458"/>
                  </a:lnTo>
                  <a:lnTo>
                    <a:pt x="1857" y="7179"/>
                  </a:lnTo>
                  <a:close/>
                  <a:moveTo>
                    <a:pt x="1582" y="4163"/>
                  </a:moveTo>
                  <a:lnTo>
                    <a:pt x="1548" y="4163"/>
                  </a:lnTo>
                  <a:lnTo>
                    <a:pt x="1515" y="4162"/>
                  </a:lnTo>
                  <a:lnTo>
                    <a:pt x="1482" y="4161"/>
                  </a:lnTo>
                  <a:lnTo>
                    <a:pt x="1449" y="4158"/>
                  </a:lnTo>
                  <a:lnTo>
                    <a:pt x="1416" y="4156"/>
                  </a:lnTo>
                  <a:lnTo>
                    <a:pt x="1384" y="4152"/>
                  </a:lnTo>
                  <a:lnTo>
                    <a:pt x="1352" y="4149"/>
                  </a:lnTo>
                  <a:lnTo>
                    <a:pt x="1320" y="4144"/>
                  </a:lnTo>
                  <a:lnTo>
                    <a:pt x="1288" y="4139"/>
                  </a:lnTo>
                  <a:lnTo>
                    <a:pt x="1257" y="4134"/>
                  </a:lnTo>
                  <a:lnTo>
                    <a:pt x="1226" y="4128"/>
                  </a:lnTo>
                  <a:lnTo>
                    <a:pt x="1194" y="4121"/>
                  </a:lnTo>
                  <a:lnTo>
                    <a:pt x="1163" y="4114"/>
                  </a:lnTo>
                  <a:lnTo>
                    <a:pt x="1133" y="4107"/>
                  </a:lnTo>
                  <a:lnTo>
                    <a:pt x="1103" y="4098"/>
                  </a:lnTo>
                  <a:lnTo>
                    <a:pt x="1073" y="4090"/>
                  </a:lnTo>
                  <a:lnTo>
                    <a:pt x="1043" y="4082"/>
                  </a:lnTo>
                  <a:lnTo>
                    <a:pt x="1014" y="4072"/>
                  </a:lnTo>
                  <a:lnTo>
                    <a:pt x="984" y="4062"/>
                  </a:lnTo>
                  <a:lnTo>
                    <a:pt x="956" y="4052"/>
                  </a:lnTo>
                  <a:lnTo>
                    <a:pt x="899" y="4030"/>
                  </a:lnTo>
                  <a:lnTo>
                    <a:pt x="870" y="4018"/>
                  </a:lnTo>
                  <a:lnTo>
                    <a:pt x="843" y="4006"/>
                  </a:lnTo>
                  <a:lnTo>
                    <a:pt x="815" y="3993"/>
                  </a:lnTo>
                  <a:lnTo>
                    <a:pt x="789" y="3981"/>
                  </a:lnTo>
                  <a:lnTo>
                    <a:pt x="735" y="3953"/>
                  </a:lnTo>
                  <a:lnTo>
                    <a:pt x="683" y="3926"/>
                  </a:lnTo>
                  <a:lnTo>
                    <a:pt x="657" y="3911"/>
                  </a:lnTo>
                  <a:lnTo>
                    <a:pt x="632" y="3896"/>
                  </a:lnTo>
                  <a:lnTo>
                    <a:pt x="582" y="3866"/>
                  </a:lnTo>
                  <a:lnTo>
                    <a:pt x="557" y="3849"/>
                  </a:lnTo>
                  <a:lnTo>
                    <a:pt x="533" y="3833"/>
                  </a:lnTo>
                  <a:lnTo>
                    <a:pt x="510" y="3816"/>
                  </a:lnTo>
                  <a:lnTo>
                    <a:pt x="486" y="3800"/>
                  </a:lnTo>
                  <a:lnTo>
                    <a:pt x="464" y="3783"/>
                  </a:lnTo>
                  <a:lnTo>
                    <a:pt x="441" y="3766"/>
                  </a:lnTo>
                  <a:lnTo>
                    <a:pt x="396" y="3730"/>
                  </a:lnTo>
                  <a:lnTo>
                    <a:pt x="353" y="3694"/>
                  </a:lnTo>
                  <a:lnTo>
                    <a:pt x="312" y="3657"/>
                  </a:lnTo>
                  <a:lnTo>
                    <a:pt x="292" y="3639"/>
                  </a:lnTo>
                  <a:lnTo>
                    <a:pt x="272" y="3620"/>
                  </a:lnTo>
                  <a:lnTo>
                    <a:pt x="252" y="3601"/>
                  </a:lnTo>
                  <a:lnTo>
                    <a:pt x="233" y="3581"/>
                  </a:lnTo>
                  <a:lnTo>
                    <a:pt x="196" y="3542"/>
                  </a:lnTo>
                  <a:lnTo>
                    <a:pt x="161" y="3503"/>
                  </a:lnTo>
                  <a:lnTo>
                    <a:pt x="143" y="3483"/>
                  </a:lnTo>
                  <a:lnTo>
                    <a:pt x="126" y="3463"/>
                  </a:lnTo>
                  <a:lnTo>
                    <a:pt x="94" y="3423"/>
                  </a:lnTo>
                  <a:lnTo>
                    <a:pt x="63" y="3382"/>
                  </a:lnTo>
                  <a:lnTo>
                    <a:pt x="34" y="3341"/>
                  </a:lnTo>
                  <a:lnTo>
                    <a:pt x="20" y="3321"/>
                  </a:lnTo>
                  <a:lnTo>
                    <a:pt x="6" y="3301"/>
                  </a:lnTo>
                  <a:lnTo>
                    <a:pt x="0" y="3291"/>
                  </a:lnTo>
                  <a:lnTo>
                    <a:pt x="791" y="3291"/>
                  </a:lnTo>
                  <a:lnTo>
                    <a:pt x="1582" y="3291"/>
                  </a:lnTo>
                  <a:lnTo>
                    <a:pt x="2373" y="3291"/>
                  </a:lnTo>
                  <a:lnTo>
                    <a:pt x="3164" y="3291"/>
                  </a:lnTo>
                  <a:lnTo>
                    <a:pt x="3158" y="3299"/>
                  </a:lnTo>
                  <a:lnTo>
                    <a:pt x="3125" y="3350"/>
                  </a:lnTo>
                  <a:lnTo>
                    <a:pt x="3092" y="3399"/>
                  </a:lnTo>
                  <a:lnTo>
                    <a:pt x="3074" y="3423"/>
                  </a:lnTo>
                  <a:lnTo>
                    <a:pt x="3056" y="3447"/>
                  </a:lnTo>
                  <a:lnTo>
                    <a:pt x="3020" y="3493"/>
                  </a:lnTo>
                  <a:lnTo>
                    <a:pt x="3000" y="3515"/>
                  </a:lnTo>
                  <a:lnTo>
                    <a:pt x="2981" y="3538"/>
                  </a:lnTo>
                  <a:lnTo>
                    <a:pt x="2943" y="3581"/>
                  </a:lnTo>
                  <a:lnTo>
                    <a:pt x="2922" y="3603"/>
                  </a:lnTo>
                  <a:lnTo>
                    <a:pt x="2902" y="3623"/>
                  </a:lnTo>
                  <a:lnTo>
                    <a:pt x="2882" y="3644"/>
                  </a:lnTo>
                  <a:lnTo>
                    <a:pt x="2861" y="3664"/>
                  </a:lnTo>
                  <a:lnTo>
                    <a:pt x="2818" y="3704"/>
                  </a:lnTo>
                  <a:lnTo>
                    <a:pt x="2796" y="3722"/>
                  </a:lnTo>
                  <a:lnTo>
                    <a:pt x="2774" y="3741"/>
                  </a:lnTo>
                  <a:lnTo>
                    <a:pt x="2752" y="3759"/>
                  </a:lnTo>
                  <a:lnTo>
                    <a:pt x="2729" y="3777"/>
                  </a:lnTo>
                  <a:lnTo>
                    <a:pt x="2684" y="3812"/>
                  </a:lnTo>
                  <a:lnTo>
                    <a:pt x="2660" y="3828"/>
                  </a:lnTo>
                  <a:lnTo>
                    <a:pt x="2637" y="3845"/>
                  </a:lnTo>
                  <a:lnTo>
                    <a:pt x="2588" y="3876"/>
                  </a:lnTo>
                  <a:lnTo>
                    <a:pt x="2564" y="3892"/>
                  </a:lnTo>
                  <a:lnTo>
                    <a:pt x="2540" y="3906"/>
                  </a:lnTo>
                  <a:lnTo>
                    <a:pt x="2514" y="3921"/>
                  </a:lnTo>
                  <a:lnTo>
                    <a:pt x="2489" y="3935"/>
                  </a:lnTo>
                  <a:lnTo>
                    <a:pt x="2464" y="3950"/>
                  </a:lnTo>
                  <a:lnTo>
                    <a:pt x="2439" y="3963"/>
                  </a:lnTo>
                  <a:lnTo>
                    <a:pt x="2386" y="3988"/>
                  </a:lnTo>
                  <a:lnTo>
                    <a:pt x="2361" y="4000"/>
                  </a:lnTo>
                  <a:lnTo>
                    <a:pt x="2333" y="4012"/>
                  </a:lnTo>
                  <a:lnTo>
                    <a:pt x="2280" y="4034"/>
                  </a:lnTo>
                  <a:lnTo>
                    <a:pt x="2253" y="4044"/>
                  </a:lnTo>
                  <a:lnTo>
                    <a:pt x="2226" y="4054"/>
                  </a:lnTo>
                  <a:lnTo>
                    <a:pt x="2199" y="4064"/>
                  </a:lnTo>
                  <a:lnTo>
                    <a:pt x="2171" y="4073"/>
                  </a:lnTo>
                  <a:lnTo>
                    <a:pt x="2115" y="4090"/>
                  </a:lnTo>
                  <a:lnTo>
                    <a:pt x="2087" y="4097"/>
                  </a:lnTo>
                  <a:lnTo>
                    <a:pt x="2058" y="4106"/>
                  </a:lnTo>
                  <a:lnTo>
                    <a:pt x="2030" y="4112"/>
                  </a:lnTo>
                  <a:lnTo>
                    <a:pt x="2001" y="4119"/>
                  </a:lnTo>
                  <a:lnTo>
                    <a:pt x="1943" y="4131"/>
                  </a:lnTo>
                  <a:lnTo>
                    <a:pt x="1884" y="4140"/>
                  </a:lnTo>
                  <a:lnTo>
                    <a:pt x="1824" y="4149"/>
                  </a:lnTo>
                  <a:lnTo>
                    <a:pt x="1766" y="4155"/>
                  </a:lnTo>
                  <a:lnTo>
                    <a:pt x="1704" y="4160"/>
                  </a:lnTo>
                  <a:lnTo>
                    <a:pt x="1674" y="4162"/>
                  </a:lnTo>
                  <a:lnTo>
                    <a:pt x="1643" y="4163"/>
                  </a:lnTo>
                  <a:lnTo>
                    <a:pt x="1582" y="416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solidFill>
                  <a:schemeClr val="accent1"/>
                </a:solidFill>
              </a:endParaRPr>
            </a:p>
          </p:txBody>
        </p:sp>
        <p:sp>
          <p:nvSpPr>
            <p:cNvPr id="10" name="Freeform 7"/>
            <p:cNvSpPr>
              <a:spLocks noEditPoints="1"/>
            </p:cNvSpPr>
            <p:nvPr userDrawn="1"/>
          </p:nvSpPr>
          <p:spPr bwMode="auto">
            <a:xfrm>
              <a:off x="3613150" y="3232150"/>
              <a:ext cx="5405437" cy="485775"/>
            </a:xfrm>
            <a:custGeom>
              <a:avLst/>
              <a:gdLst>
                <a:gd name="T0" fmla="*/ 13472 w 13623"/>
                <a:gd name="T1" fmla="*/ 815 h 1226"/>
                <a:gd name="T2" fmla="*/ 13021 w 13623"/>
                <a:gd name="T3" fmla="*/ 303 h 1226"/>
                <a:gd name="T4" fmla="*/ 12990 w 13623"/>
                <a:gd name="T5" fmla="*/ 261 h 1226"/>
                <a:gd name="T6" fmla="*/ 13616 w 13623"/>
                <a:gd name="T7" fmla="*/ 682 h 1226"/>
                <a:gd name="T8" fmla="*/ 12888 w 13623"/>
                <a:gd name="T9" fmla="*/ 907 h 1226"/>
                <a:gd name="T10" fmla="*/ 230 w 13623"/>
                <a:gd name="T11" fmla="*/ 1058 h 1226"/>
                <a:gd name="T12" fmla="*/ 144 w 13623"/>
                <a:gd name="T13" fmla="*/ 1089 h 1226"/>
                <a:gd name="T14" fmla="*/ 669 w 13623"/>
                <a:gd name="T15" fmla="*/ 372 h 1226"/>
                <a:gd name="T16" fmla="*/ 855 w 13623"/>
                <a:gd name="T17" fmla="*/ 965 h 1226"/>
                <a:gd name="T18" fmla="*/ 436 w 13623"/>
                <a:gd name="T19" fmla="*/ 278 h 1226"/>
                <a:gd name="T20" fmla="*/ 1379 w 13623"/>
                <a:gd name="T21" fmla="*/ 343 h 1226"/>
                <a:gd name="T22" fmla="*/ 1597 w 13623"/>
                <a:gd name="T23" fmla="*/ 974 h 1226"/>
                <a:gd name="T24" fmla="*/ 2685 w 13623"/>
                <a:gd name="T25" fmla="*/ 1006 h 1226"/>
                <a:gd name="T26" fmla="*/ 1853 w 13623"/>
                <a:gd name="T27" fmla="*/ 1011 h 1226"/>
                <a:gd name="T28" fmla="*/ 2183 w 13623"/>
                <a:gd name="T29" fmla="*/ 28 h 1226"/>
                <a:gd name="T30" fmla="*/ 2380 w 13623"/>
                <a:gd name="T31" fmla="*/ 4 h 1226"/>
                <a:gd name="T32" fmla="*/ 2827 w 13623"/>
                <a:gd name="T33" fmla="*/ 935 h 1226"/>
                <a:gd name="T34" fmla="*/ 3124 w 13623"/>
                <a:gd name="T35" fmla="*/ 682 h 1226"/>
                <a:gd name="T36" fmla="*/ 2863 w 13623"/>
                <a:gd name="T37" fmla="*/ 246 h 1226"/>
                <a:gd name="T38" fmla="*/ 3018 w 13623"/>
                <a:gd name="T39" fmla="*/ 255 h 1226"/>
                <a:gd name="T40" fmla="*/ 3180 w 13623"/>
                <a:gd name="T41" fmla="*/ 586 h 1226"/>
                <a:gd name="T42" fmla="*/ 2868 w 13623"/>
                <a:gd name="T43" fmla="*/ 1022 h 1226"/>
                <a:gd name="T44" fmla="*/ 3993 w 13623"/>
                <a:gd name="T45" fmla="*/ 278 h 1226"/>
                <a:gd name="T46" fmla="*/ 3660 w 13623"/>
                <a:gd name="T47" fmla="*/ 1006 h 1226"/>
                <a:gd name="T48" fmla="*/ 3496 w 13623"/>
                <a:gd name="T49" fmla="*/ 229 h 1226"/>
                <a:gd name="T50" fmla="*/ 4541 w 13623"/>
                <a:gd name="T51" fmla="*/ 621 h 1226"/>
                <a:gd name="T52" fmla="*/ 4678 w 13623"/>
                <a:gd name="T53" fmla="*/ 975 h 1226"/>
                <a:gd name="T54" fmla="*/ 5068 w 13623"/>
                <a:gd name="T55" fmla="*/ 229 h 1226"/>
                <a:gd name="T56" fmla="*/ 5532 w 13623"/>
                <a:gd name="T57" fmla="*/ 813 h 1226"/>
                <a:gd name="T58" fmla="*/ 4957 w 13623"/>
                <a:gd name="T59" fmla="*/ 262 h 1226"/>
                <a:gd name="T60" fmla="*/ 6431 w 13623"/>
                <a:gd name="T61" fmla="*/ 1006 h 1226"/>
                <a:gd name="T62" fmla="*/ 5600 w 13623"/>
                <a:gd name="T63" fmla="*/ 1011 h 1226"/>
                <a:gd name="T64" fmla="*/ 5929 w 13623"/>
                <a:gd name="T65" fmla="*/ 28 h 1226"/>
                <a:gd name="T66" fmla="*/ 6126 w 13623"/>
                <a:gd name="T67" fmla="*/ 4 h 1226"/>
                <a:gd name="T68" fmla="*/ 6570 w 13623"/>
                <a:gd name="T69" fmla="*/ 964 h 1226"/>
                <a:gd name="T70" fmla="*/ 7206 w 13623"/>
                <a:gd name="T71" fmla="*/ 297 h 1226"/>
                <a:gd name="T72" fmla="*/ 7132 w 13623"/>
                <a:gd name="T73" fmla="*/ 961 h 1226"/>
                <a:gd name="T74" fmla="*/ 7961 w 13623"/>
                <a:gd name="T75" fmla="*/ 372 h 1226"/>
                <a:gd name="T76" fmla="*/ 8147 w 13623"/>
                <a:gd name="T77" fmla="*/ 965 h 1226"/>
                <a:gd name="T78" fmla="*/ 7728 w 13623"/>
                <a:gd name="T79" fmla="*/ 278 h 1226"/>
                <a:gd name="T80" fmla="*/ 9042 w 13623"/>
                <a:gd name="T81" fmla="*/ 875 h 1226"/>
                <a:gd name="T82" fmla="*/ 8557 w 13623"/>
                <a:gd name="T83" fmla="*/ 277 h 1226"/>
                <a:gd name="T84" fmla="*/ 9387 w 13623"/>
                <a:gd name="T85" fmla="*/ 959 h 1226"/>
                <a:gd name="T86" fmla="*/ 9237 w 13623"/>
                <a:gd name="T87" fmla="*/ 266 h 1226"/>
                <a:gd name="T88" fmla="*/ 9915 w 13623"/>
                <a:gd name="T89" fmla="*/ 211 h 1226"/>
                <a:gd name="T90" fmla="*/ 10274 w 13623"/>
                <a:gd name="T91" fmla="*/ 885 h 1226"/>
                <a:gd name="T92" fmla="*/ 9546 w 13623"/>
                <a:gd name="T93" fmla="*/ 693 h 1226"/>
                <a:gd name="T94" fmla="*/ 10183 w 13623"/>
                <a:gd name="T95" fmla="*/ 887 h 1226"/>
                <a:gd name="T96" fmla="*/ 9823 w 13623"/>
                <a:gd name="T97" fmla="*/ 277 h 1226"/>
                <a:gd name="T98" fmla="*/ 11042 w 13623"/>
                <a:gd name="T99" fmla="*/ 321 h 1226"/>
                <a:gd name="T100" fmla="*/ 10866 w 13623"/>
                <a:gd name="T101" fmla="*/ 582 h 1226"/>
                <a:gd name="T102" fmla="*/ 10647 w 13623"/>
                <a:gd name="T103" fmla="*/ 490 h 1226"/>
                <a:gd name="T104" fmla="*/ 10539 w 13623"/>
                <a:gd name="T105" fmla="*/ 330 h 1226"/>
                <a:gd name="T106" fmla="*/ 11333 w 13623"/>
                <a:gd name="T107" fmla="*/ 854 h 1226"/>
                <a:gd name="T108" fmla="*/ 11222 w 13623"/>
                <a:gd name="T109" fmla="*/ 301 h 1226"/>
                <a:gd name="T110" fmla="*/ 11865 w 13623"/>
                <a:gd name="T111" fmla="*/ 941 h 1226"/>
                <a:gd name="T112" fmla="*/ 11547 w 13623"/>
                <a:gd name="T113" fmla="*/ 560 h 1226"/>
                <a:gd name="T114" fmla="*/ 11936 w 13623"/>
                <a:gd name="T115" fmla="*/ 235 h 1226"/>
                <a:gd name="T116" fmla="*/ 11612 w 13623"/>
                <a:gd name="T117" fmla="*/ 375 h 1226"/>
                <a:gd name="T118" fmla="*/ 12032 w 13623"/>
                <a:gd name="T119" fmla="*/ 808 h 1226"/>
                <a:gd name="T120" fmla="*/ 12733 w 13623"/>
                <a:gd name="T121" fmla="*/ 225 h 1226"/>
                <a:gd name="T122" fmla="*/ 12522 w 13623"/>
                <a:gd name="T123" fmla="*/ 973 h 1226"/>
                <a:gd name="T124" fmla="*/ 12096 w 13623"/>
                <a:gd name="T125" fmla="*/ 408 h 1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3623" h="1226">
                  <a:moveTo>
                    <a:pt x="12901" y="589"/>
                  </a:moveTo>
                  <a:lnTo>
                    <a:pt x="12902" y="623"/>
                  </a:lnTo>
                  <a:lnTo>
                    <a:pt x="12907" y="658"/>
                  </a:lnTo>
                  <a:lnTo>
                    <a:pt x="12913" y="695"/>
                  </a:lnTo>
                  <a:lnTo>
                    <a:pt x="12922" y="734"/>
                  </a:lnTo>
                  <a:lnTo>
                    <a:pt x="12934" y="771"/>
                  </a:lnTo>
                  <a:lnTo>
                    <a:pt x="12950" y="806"/>
                  </a:lnTo>
                  <a:lnTo>
                    <a:pt x="12968" y="838"/>
                  </a:lnTo>
                  <a:lnTo>
                    <a:pt x="12988" y="867"/>
                  </a:lnTo>
                  <a:lnTo>
                    <a:pt x="13010" y="893"/>
                  </a:lnTo>
                  <a:lnTo>
                    <a:pt x="13035" y="916"/>
                  </a:lnTo>
                  <a:lnTo>
                    <a:pt x="13060" y="934"/>
                  </a:lnTo>
                  <a:lnTo>
                    <a:pt x="13088" y="950"/>
                  </a:lnTo>
                  <a:lnTo>
                    <a:pt x="13118" y="962"/>
                  </a:lnTo>
                  <a:lnTo>
                    <a:pt x="13149" y="970"/>
                  </a:lnTo>
                  <a:lnTo>
                    <a:pt x="13182" y="975"/>
                  </a:lnTo>
                  <a:lnTo>
                    <a:pt x="13218" y="977"/>
                  </a:lnTo>
                  <a:lnTo>
                    <a:pt x="13260" y="975"/>
                  </a:lnTo>
                  <a:lnTo>
                    <a:pt x="13298" y="968"/>
                  </a:lnTo>
                  <a:lnTo>
                    <a:pt x="13335" y="955"/>
                  </a:lnTo>
                  <a:lnTo>
                    <a:pt x="13370" y="938"/>
                  </a:lnTo>
                  <a:lnTo>
                    <a:pt x="13387" y="927"/>
                  </a:lnTo>
                  <a:lnTo>
                    <a:pt x="13401" y="915"/>
                  </a:lnTo>
                  <a:lnTo>
                    <a:pt x="13429" y="887"/>
                  </a:lnTo>
                  <a:lnTo>
                    <a:pt x="13453" y="855"/>
                  </a:lnTo>
                  <a:lnTo>
                    <a:pt x="13472" y="815"/>
                  </a:lnTo>
                  <a:lnTo>
                    <a:pt x="13488" y="773"/>
                  </a:lnTo>
                  <a:lnTo>
                    <a:pt x="13494" y="751"/>
                  </a:lnTo>
                  <a:lnTo>
                    <a:pt x="13498" y="728"/>
                  </a:lnTo>
                  <a:lnTo>
                    <a:pt x="13504" y="681"/>
                  </a:lnTo>
                  <a:lnTo>
                    <a:pt x="13507" y="631"/>
                  </a:lnTo>
                  <a:lnTo>
                    <a:pt x="13504" y="576"/>
                  </a:lnTo>
                  <a:lnTo>
                    <a:pt x="13501" y="549"/>
                  </a:lnTo>
                  <a:lnTo>
                    <a:pt x="13497" y="524"/>
                  </a:lnTo>
                  <a:lnTo>
                    <a:pt x="13484" y="475"/>
                  </a:lnTo>
                  <a:lnTo>
                    <a:pt x="13467" y="428"/>
                  </a:lnTo>
                  <a:lnTo>
                    <a:pt x="13444" y="386"/>
                  </a:lnTo>
                  <a:lnTo>
                    <a:pt x="13432" y="368"/>
                  </a:lnTo>
                  <a:lnTo>
                    <a:pt x="13418" y="350"/>
                  </a:lnTo>
                  <a:lnTo>
                    <a:pt x="13388" y="321"/>
                  </a:lnTo>
                  <a:lnTo>
                    <a:pt x="13353" y="297"/>
                  </a:lnTo>
                  <a:lnTo>
                    <a:pt x="13316" y="279"/>
                  </a:lnTo>
                  <a:lnTo>
                    <a:pt x="13276" y="266"/>
                  </a:lnTo>
                  <a:lnTo>
                    <a:pt x="13255" y="262"/>
                  </a:lnTo>
                  <a:lnTo>
                    <a:pt x="13234" y="259"/>
                  </a:lnTo>
                  <a:lnTo>
                    <a:pt x="13190" y="256"/>
                  </a:lnTo>
                  <a:lnTo>
                    <a:pt x="13158" y="258"/>
                  </a:lnTo>
                  <a:lnTo>
                    <a:pt x="13126" y="261"/>
                  </a:lnTo>
                  <a:lnTo>
                    <a:pt x="13098" y="268"/>
                  </a:lnTo>
                  <a:lnTo>
                    <a:pt x="13070" y="277"/>
                  </a:lnTo>
                  <a:lnTo>
                    <a:pt x="13045" y="289"/>
                  </a:lnTo>
                  <a:lnTo>
                    <a:pt x="13021" y="303"/>
                  </a:lnTo>
                  <a:lnTo>
                    <a:pt x="12998" y="321"/>
                  </a:lnTo>
                  <a:lnTo>
                    <a:pt x="12979" y="340"/>
                  </a:lnTo>
                  <a:lnTo>
                    <a:pt x="12960" y="363"/>
                  </a:lnTo>
                  <a:lnTo>
                    <a:pt x="12944" y="387"/>
                  </a:lnTo>
                  <a:lnTo>
                    <a:pt x="12931" y="415"/>
                  </a:lnTo>
                  <a:lnTo>
                    <a:pt x="12920" y="445"/>
                  </a:lnTo>
                  <a:lnTo>
                    <a:pt x="12912" y="477"/>
                  </a:lnTo>
                  <a:lnTo>
                    <a:pt x="12906" y="512"/>
                  </a:lnTo>
                  <a:lnTo>
                    <a:pt x="12902" y="549"/>
                  </a:lnTo>
                  <a:lnTo>
                    <a:pt x="12901" y="589"/>
                  </a:lnTo>
                  <a:close/>
                  <a:moveTo>
                    <a:pt x="12786" y="626"/>
                  </a:moveTo>
                  <a:lnTo>
                    <a:pt x="12787" y="585"/>
                  </a:lnTo>
                  <a:lnTo>
                    <a:pt x="12792" y="546"/>
                  </a:lnTo>
                  <a:lnTo>
                    <a:pt x="12799" y="507"/>
                  </a:lnTo>
                  <a:lnTo>
                    <a:pt x="12810" y="470"/>
                  </a:lnTo>
                  <a:lnTo>
                    <a:pt x="12816" y="453"/>
                  </a:lnTo>
                  <a:lnTo>
                    <a:pt x="12824" y="435"/>
                  </a:lnTo>
                  <a:lnTo>
                    <a:pt x="12832" y="418"/>
                  </a:lnTo>
                  <a:lnTo>
                    <a:pt x="12842" y="402"/>
                  </a:lnTo>
                  <a:lnTo>
                    <a:pt x="12864" y="369"/>
                  </a:lnTo>
                  <a:lnTo>
                    <a:pt x="12890" y="337"/>
                  </a:lnTo>
                  <a:lnTo>
                    <a:pt x="12906" y="322"/>
                  </a:lnTo>
                  <a:lnTo>
                    <a:pt x="12921" y="308"/>
                  </a:lnTo>
                  <a:lnTo>
                    <a:pt x="12937" y="296"/>
                  </a:lnTo>
                  <a:lnTo>
                    <a:pt x="12954" y="283"/>
                  </a:lnTo>
                  <a:lnTo>
                    <a:pt x="12990" y="261"/>
                  </a:lnTo>
                  <a:lnTo>
                    <a:pt x="13009" y="252"/>
                  </a:lnTo>
                  <a:lnTo>
                    <a:pt x="13029" y="243"/>
                  </a:lnTo>
                  <a:lnTo>
                    <a:pt x="13050" y="235"/>
                  </a:lnTo>
                  <a:lnTo>
                    <a:pt x="13070" y="228"/>
                  </a:lnTo>
                  <a:lnTo>
                    <a:pt x="13114" y="218"/>
                  </a:lnTo>
                  <a:lnTo>
                    <a:pt x="13161" y="211"/>
                  </a:lnTo>
                  <a:lnTo>
                    <a:pt x="13212" y="210"/>
                  </a:lnTo>
                  <a:lnTo>
                    <a:pt x="13257" y="211"/>
                  </a:lnTo>
                  <a:lnTo>
                    <a:pt x="13300" y="216"/>
                  </a:lnTo>
                  <a:lnTo>
                    <a:pt x="13342" y="224"/>
                  </a:lnTo>
                  <a:lnTo>
                    <a:pt x="13381" y="235"/>
                  </a:lnTo>
                  <a:lnTo>
                    <a:pt x="13417" y="249"/>
                  </a:lnTo>
                  <a:lnTo>
                    <a:pt x="13435" y="258"/>
                  </a:lnTo>
                  <a:lnTo>
                    <a:pt x="13452" y="267"/>
                  </a:lnTo>
                  <a:lnTo>
                    <a:pt x="13483" y="288"/>
                  </a:lnTo>
                  <a:lnTo>
                    <a:pt x="13512" y="312"/>
                  </a:lnTo>
                  <a:lnTo>
                    <a:pt x="13538" y="339"/>
                  </a:lnTo>
                  <a:lnTo>
                    <a:pt x="13561" y="368"/>
                  </a:lnTo>
                  <a:lnTo>
                    <a:pt x="13580" y="399"/>
                  </a:lnTo>
                  <a:lnTo>
                    <a:pt x="13596" y="433"/>
                  </a:lnTo>
                  <a:lnTo>
                    <a:pt x="13608" y="470"/>
                  </a:lnTo>
                  <a:lnTo>
                    <a:pt x="13616" y="508"/>
                  </a:lnTo>
                  <a:lnTo>
                    <a:pt x="13622" y="549"/>
                  </a:lnTo>
                  <a:lnTo>
                    <a:pt x="13623" y="592"/>
                  </a:lnTo>
                  <a:lnTo>
                    <a:pt x="13620" y="653"/>
                  </a:lnTo>
                  <a:lnTo>
                    <a:pt x="13616" y="682"/>
                  </a:lnTo>
                  <a:lnTo>
                    <a:pt x="13610" y="711"/>
                  </a:lnTo>
                  <a:lnTo>
                    <a:pt x="13593" y="765"/>
                  </a:lnTo>
                  <a:lnTo>
                    <a:pt x="13581" y="791"/>
                  </a:lnTo>
                  <a:lnTo>
                    <a:pt x="13569" y="817"/>
                  </a:lnTo>
                  <a:lnTo>
                    <a:pt x="13538" y="863"/>
                  </a:lnTo>
                  <a:lnTo>
                    <a:pt x="13521" y="885"/>
                  </a:lnTo>
                  <a:lnTo>
                    <a:pt x="13502" y="905"/>
                  </a:lnTo>
                  <a:lnTo>
                    <a:pt x="13482" y="923"/>
                  </a:lnTo>
                  <a:lnTo>
                    <a:pt x="13460" y="941"/>
                  </a:lnTo>
                  <a:lnTo>
                    <a:pt x="13436" y="957"/>
                  </a:lnTo>
                  <a:lnTo>
                    <a:pt x="13412" y="971"/>
                  </a:lnTo>
                  <a:lnTo>
                    <a:pt x="13386" y="985"/>
                  </a:lnTo>
                  <a:lnTo>
                    <a:pt x="13359" y="995"/>
                  </a:lnTo>
                  <a:lnTo>
                    <a:pt x="13332" y="1005"/>
                  </a:lnTo>
                  <a:lnTo>
                    <a:pt x="13304" y="1013"/>
                  </a:lnTo>
                  <a:lnTo>
                    <a:pt x="13274" y="1019"/>
                  </a:lnTo>
                  <a:lnTo>
                    <a:pt x="13244" y="1023"/>
                  </a:lnTo>
                  <a:lnTo>
                    <a:pt x="13183" y="1027"/>
                  </a:lnTo>
                  <a:lnTo>
                    <a:pt x="13138" y="1025"/>
                  </a:lnTo>
                  <a:lnTo>
                    <a:pt x="13096" y="1019"/>
                  </a:lnTo>
                  <a:lnTo>
                    <a:pt x="13056" y="1010"/>
                  </a:lnTo>
                  <a:lnTo>
                    <a:pt x="13016" y="997"/>
                  </a:lnTo>
                  <a:lnTo>
                    <a:pt x="12980" y="980"/>
                  </a:lnTo>
                  <a:lnTo>
                    <a:pt x="12946" y="959"/>
                  </a:lnTo>
                  <a:lnTo>
                    <a:pt x="12915" y="935"/>
                  </a:lnTo>
                  <a:lnTo>
                    <a:pt x="12888" y="907"/>
                  </a:lnTo>
                  <a:lnTo>
                    <a:pt x="12862" y="875"/>
                  </a:lnTo>
                  <a:lnTo>
                    <a:pt x="12841" y="843"/>
                  </a:lnTo>
                  <a:lnTo>
                    <a:pt x="12824" y="807"/>
                  </a:lnTo>
                  <a:lnTo>
                    <a:pt x="12810" y="769"/>
                  </a:lnTo>
                  <a:lnTo>
                    <a:pt x="12799" y="730"/>
                  </a:lnTo>
                  <a:lnTo>
                    <a:pt x="12792" y="693"/>
                  </a:lnTo>
                  <a:lnTo>
                    <a:pt x="12787" y="658"/>
                  </a:lnTo>
                  <a:lnTo>
                    <a:pt x="12786" y="626"/>
                  </a:lnTo>
                  <a:close/>
                  <a:moveTo>
                    <a:pt x="365" y="229"/>
                  </a:moveTo>
                  <a:lnTo>
                    <a:pt x="365" y="256"/>
                  </a:lnTo>
                  <a:lnTo>
                    <a:pt x="327" y="261"/>
                  </a:lnTo>
                  <a:lnTo>
                    <a:pt x="302" y="264"/>
                  </a:lnTo>
                  <a:lnTo>
                    <a:pt x="292" y="265"/>
                  </a:lnTo>
                  <a:lnTo>
                    <a:pt x="284" y="267"/>
                  </a:lnTo>
                  <a:lnTo>
                    <a:pt x="272" y="272"/>
                  </a:lnTo>
                  <a:lnTo>
                    <a:pt x="263" y="282"/>
                  </a:lnTo>
                  <a:lnTo>
                    <a:pt x="258" y="301"/>
                  </a:lnTo>
                  <a:lnTo>
                    <a:pt x="257" y="327"/>
                  </a:lnTo>
                  <a:lnTo>
                    <a:pt x="256" y="362"/>
                  </a:lnTo>
                  <a:lnTo>
                    <a:pt x="255" y="490"/>
                  </a:lnTo>
                  <a:lnTo>
                    <a:pt x="255" y="887"/>
                  </a:lnTo>
                  <a:lnTo>
                    <a:pt x="254" y="928"/>
                  </a:lnTo>
                  <a:lnTo>
                    <a:pt x="251" y="967"/>
                  </a:lnTo>
                  <a:lnTo>
                    <a:pt x="246" y="1000"/>
                  </a:lnTo>
                  <a:lnTo>
                    <a:pt x="239" y="1030"/>
                  </a:lnTo>
                  <a:lnTo>
                    <a:pt x="230" y="1058"/>
                  </a:lnTo>
                  <a:lnTo>
                    <a:pt x="218" y="1083"/>
                  </a:lnTo>
                  <a:lnTo>
                    <a:pt x="203" y="1108"/>
                  </a:lnTo>
                  <a:lnTo>
                    <a:pt x="185" y="1133"/>
                  </a:lnTo>
                  <a:lnTo>
                    <a:pt x="166" y="1155"/>
                  </a:lnTo>
                  <a:lnTo>
                    <a:pt x="146" y="1174"/>
                  </a:lnTo>
                  <a:lnTo>
                    <a:pt x="125" y="1190"/>
                  </a:lnTo>
                  <a:lnTo>
                    <a:pt x="105" y="1203"/>
                  </a:lnTo>
                  <a:lnTo>
                    <a:pt x="84" y="1214"/>
                  </a:lnTo>
                  <a:lnTo>
                    <a:pt x="64" y="1221"/>
                  </a:lnTo>
                  <a:lnTo>
                    <a:pt x="44" y="1225"/>
                  </a:lnTo>
                  <a:lnTo>
                    <a:pt x="23" y="1226"/>
                  </a:lnTo>
                  <a:lnTo>
                    <a:pt x="0" y="1223"/>
                  </a:lnTo>
                  <a:lnTo>
                    <a:pt x="2" y="1179"/>
                  </a:lnTo>
                  <a:lnTo>
                    <a:pt x="0" y="1138"/>
                  </a:lnTo>
                  <a:lnTo>
                    <a:pt x="11" y="1131"/>
                  </a:lnTo>
                  <a:lnTo>
                    <a:pt x="26" y="1141"/>
                  </a:lnTo>
                  <a:lnTo>
                    <a:pt x="40" y="1147"/>
                  </a:lnTo>
                  <a:lnTo>
                    <a:pt x="54" y="1150"/>
                  </a:lnTo>
                  <a:lnTo>
                    <a:pt x="70" y="1153"/>
                  </a:lnTo>
                  <a:lnTo>
                    <a:pt x="95" y="1149"/>
                  </a:lnTo>
                  <a:lnTo>
                    <a:pt x="114" y="1142"/>
                  </a:lnTo>
                  <a:lnTo>
                    <a:pt x="123" y="1136"/>
                  </a:lnTo>
                  <a:lnTo>
                    <a:pt x="129" y="1130"/>
                  </a:lnTo>
                  <a:lnTo>
                    <a:pt x="140" y="1114"/>
                  </a:lnTo>
                  <a:lnTo>
                    <a:pt x="142" y="1103"/>
                  </a:lnTo>
                  <a:lnTo>
                    <a:pt x="144" y="1089"/>
                  </a:lnTo>
                  <a:lnTo>
                    <a:pt x="148" y="1051"/>
                  </a:lnTo>
                  <a:lnTo>
                    <a:pt x="149" y="970"/>
                  </a:lnTo>
                  <a:lnTo>
                    <a:pt x="149" y="490"/>
                  </a:lnTo>
                  <a:lnTo>
                    <a:pt x="148" y="382"/>
                  </a:lnTo>
                  <a:lnTo>
                    <a:pt x="148" y="330"/>
                  </a:lnTo>
                  <a:lnTo>
                    <a:pt x="146" y="301"/>
                  </a:lnTo>
                  <a:lnTo>
                    <a:pt x="142" y="285"/>
                  </a:lnTo>
                  <a:lnTo>
                    <a:pt x="137" y="277"/>
                  </a:lnTo>
                  <a:lnTo>
                    <a:pt x="130" y="271"/>
                  </a:lnTo>
                  <a:lnTo>
                    <a:pt x="117" y="266"/>
                  </a:lnTo>
                  <a:lnTo>
                    <a:pt x="92" y="262"/>
                  </a:lnTo>
                  <a:lnTo>
                    <a:pt x="44" y="260"/>
                  </a:lnTo>
                  <a:lnTo>
                    <a:pt x="40" y="229"/>
                  </a:lnTo>
                  <a:lnTo>
                    <a:pt x="202" y="229"/>
                  </a:lnTo>
                  <a:lnTo>
                    <a:pt x="362" y="225"/>
                  </a:lnTo>
                  <a:lnTo>
                    <a:pt x="365" y="229"/>
                  </a:lnTo>
                  <a:close/>
                  <a:moveTo>
                    <a:pt x="399" y="277"/>
                  </a:moveTo>
                  <a:lnTo>
                    <a:pt x="394" y="272"/>
                  </a:lnTo>
                  <a:lnTo>
                    <a:pt x="394" y="248"/>
                  </a:lnTo>
                  <a:lnTo>
                    <a:pt x="399" y="243"/>
                  </a:lnTo>
                  <a:lnTo>
                    <a:pt x="556" y="218"/>
                  </a:lnTo>
                  <a:lnTo>
                    <a:pt x="573" y="231"/>
                  </a:lnTo>
                  <a:lnTo>
                    <a:pt x="588" y="247"/>
                  </a:lnTo>
                  <a:lnTo>
                    <a:pt x="608" y="272"/>
                  </a:lnTo>
                  <a:lnTo>
                    <a:pt x="634" y="313"/>
                  </a:lnTo>
                  <a:lnTo>
                    <a:pt x="669" y="372"/>
                  </a:lnTo>
                  <a:lnTo>
                    <a:pt x="712" y="448"/>
                  </a:lnTo>
                  <a:lnTo>
                    <a:pt x="759" y="535"/>
                  </a:lnTo>
                  <a:lnTo>
                    <a:pt x="803" y="621"/>
                  </a:lnTo>
                  <a:lnTo>
                    <a:pt x="860" y="532"/>
                  </a:lnTo>
                  <a:lnTo>
                    <a:pt x="923" y="426"/>
                  </a:lnTo>
                  <a:lnTo>
                    <a:pt x="1041" y="225"/>
                  </a:lnTo>
                  <a:lnTo>
                    <a:pt x="1083" y="228"/>
                  </a:lnTo>
                  <a:lnTo>
                    <a:pt x="1121" y="225"/>
                  </a:lnTo>
                  <a:lnTo>
                    <a:pt x="1126" y="240"/>
                  </a:lnTo>
                  <a:lnTo>
                    <a:pt x="1110" y="258"/>
                  </a:lnTo>
                  <a:lnTo>
                    <a:pt x="1090" y="283"/>
                  </a:lnTo>
                  <a:lnTo>
                    <a:pt x="1040" y="350"/>
                  </a:lnTo>
                  <a:lnTo>
                    <a:pt x="989" y="421"/>
                  </a:lnTo>
                  <a:lnTo>
                    <a:pt x="953" y="475"/>
                  </a:lnTo>
                  <a:lnTo>
                    <a:pt x="884" y="589"/>
                  </a:lnTo>
                  <a:lnTo>
                    <a:pt x="851" y="643"/>
                  </a:lnTo>
                  <a:lnTo>
                    <a:pt x="838" y="670"/>
                  </a:lnTo>
                  <a:lnTo>
                    <a:pt x="836" y="686"/>
                  </a:lnTo>
                  <a:lnTo>
                    <a:pt x="834" y="704"/>
                  </a:lnTo>
                  <a:lnTo>
                    <a:pt x="834" y="784"/>
                  </a:lnTo>
                  <a:lnTo>
                    <a:pt x="834" y="868"/>
                  </a:lnTo>
                  <a:lnTo>
                    <a:pt x="836" y="909"/>
                  </a:lnTo>
                  <a:lnTo>
                    <a:pt x="838" y="935"/>
                  </a:lnTo>
                  <a:lnTo>
                    <a:pt x="842" y="951"/>
                  </a:lnTo>
                  <a:lnTo>
                    <a:pt x="846" y="959"/>
                  </a:lnTo>
                  <a:lnTo>
                    <a:pt x="855" y="965"/>
                  </a:lnTo>
                  <a:lnTo>
                    <a:pt x="867" y="969"/>
                  </a:lnTo>
                  <a:lnTo>
                    <a:pt x="892" y="973"/>
                  </a:lnTo>
                  <a:lnTo>
                    <a:pt x="940" y="975"/>
                  </a:lnTo>
                  <a:lnTo>
                    <a:pt x="945" y="1006"/>
                  </a:lnTo>
                  <a:lnTo>
                    <a:pt x="843" y="1007"/>
                  </a:lnTo>
                  <a:lnTo>
                    <a:pt x="782" y="1006"/>
                  </a:lnTo>
                  <a:lnTo>
                    <a:pt x="623" y="1011"/>
                  </a:lnTo>
                  <a:lnTo>
                    <a:pt x="618" y="979"/>
                  </a:lnTo>
                  <a:lnTo>
                    <a:pt x="692" y="970"/>
                  </a:lnTo>
                  <a:lnTo>
                    <a:pt x="706" y="967"/>
                  </a:lnTo>
                  <a:lnTo>
                    <a:pt x="714" y="962"/>
                  </a:lnTo>
                  <a:lnTo>
                    <a:pt x="719" y="953"/>
                  </a:lnTo>
                  <a:lnTo>
                    <a:pt x="724" y="941"/>
                  </a:lnTo>
                  <a:lnTo>
                    <a:pt x="726" y="917"/>
                  </a:lnTo>
                  <a:lnTo>
                    <a:pt x="728" y="879"/>
                  </a:lnTo>
                  <a:lnTo>
                    <a:pt x="729" y="784"/>
                  </a:lnTo>
                  <a:lnTo>
                    <a:pt x="729" y="679"/>
                  </a:lnTo>
                  <a:lnTo>
                    <a:pt x="702" y="628"/>
                  </a:lnTo>
                  <a:lnTo>
                    <a:pt x="647" y="536"/>
                  </a:lnTo>
                  <a:lnTo>
                    <a:pt x="598" y="457"/>
                  </a:lnTo>
                  <a:lnTo>
                    <a:pt x="540" y="369"/>
                  </a:lnTo>
                  <a:lnTo>
                    <a:pt x="509" y="327"/>
                  </a:lnTo>
                  <a:lnTo>
                    <a:pt x="485" y="301"/>
                  </a:lnTo>
                  <a:lnTo>
                    <a:pt x="468" y="286"/>
                  </a:lnTo>
                  <a:lnTo>
                    <a:pt x="455" y="280"/>
                  </a:lnTo>
                  <a:lnTo>
                    <a:pt x="436" y="278"/>
                  </a:lnTo>
                  <a:lnTo>
                    <a:pt x="399" y="277"/>
                  </a:lnTo>
                  <a:close/>
                  <a:moveTo>
                    <a:pt x="1528" y="1017"/>
                  </a:moveTo>
                  <a:lnTo>
                    <a:pt x="1458" y="831"/>
                  </a:lnTo>
                  <a:lnTo>
                    <a:pt x="1270" y="366"/>
                  </a:lnTo>
                  <a:lnTo>
                    <a:pt x="1243" y="303"/>
                  </a:lnTo>
                  <a:lnTo>
                    <a:pt x="1230" y="274"/>
                  </a:lnTo>
                  <a:lnTo>
                    <a:pt x="1222" y="270"/>
                  </a:lnTo>
                  <a:lnTo>
                    <a:pt x="1209" y="266"/>
                  </a:lnTo>
                  <a:lnTo>
                    <a:pt x="1189" y="262"/>
                  </a:lnTo>
                  <a:lnTo>
                    <a:pt x="1163" y="260"/>
                  </a:lnTo>
                  <a:lnTo>
                    <a:pt x="1158" y="255"/>
                  </a:lnTo>
                  <a:lnTo>
                    <a:pt x="1158" y="230"/>
                  </a:lnTo>
                  <a:lnTo>
                    <a:pt x="1163" y="225"/>
                  </a:lnTo>
                  <a:lnTo>
                    <a:pt x="1241" y="228"/>
                  </a:lnTo>
                  <a:lnTo>
                    <a:pt x="1307" y="229"/>
                  </a:lnTo>
                  <a:lnTo>
                    <a:pt x="1372" y="228"/>
                  </a:lnTo>
                  <a:lnTo>
                    <a:pt x="1453" y="225"/>
                  </a:lnTo>
                  <a:lnTo>
                    <a:pt x="1458" y="260"/>
                  </a:lnTo>
                  <a:lnTo>
                    <a:pt x="1401" y="265"/>
                  </a:lnTo>
                  <a:lnTo>
                    <a:pt x="1374" y="268"/>
                  </a:lnTo>
                  <a:lnTo>
                    <a:pt x="1368" y="271"/>
                  </a:lnTo>
                  <a:lnTo>
                    <a:pt x="1365" y="274"/>
                  </a:lnTo>
                  <a:lnTo>
                    <a:pt x="1362" y="279"/>
                  </a:lnTo>
                  <a:lnTo>
                    <a:pt x="1361" y="284"/>
                  </a:lnTo>
                  <a:lnTo>
                    <a:pt x="1366" y="302"/>
                  </a:lnTo>
                  <a:lnTo>
                    <a:pt x="1379" y="343"/>
                  </a:lnTo>
                  <a:lnTo>
                    <a:pt x="1410" y="432"/>
                  </a:lnTo>
                  <a:lnTo>
                    <a:pt x="1583" y="868"/>
                  </a:lnTo>
                  <a:lnTo>
                    <a:pt x="1728" y="506"/>
                  </a:lnTo>
                  <a:lnTo>
                    <a:pt x="1771" y="386"/>
                  </a:lnTo>
                  <a:lnTo>
                    <a:pt x="1793" y="320"/>
                  </a:lnTo>
                  <a:lnTo>
                    <a:pt x="1800" y="288"/>
                  </a:lnTo>
                  <a:lnTo>
                    <a:pt x="1799" y="282"/>
                  </a:lnTo>
                  <a:lnTo>
                    <a:pt x="1797" y="276"/>
                  </a:lnTo>
                  <a:lnTo>
                    <a:pt x="1787" y="270"/>
                  </a:lnTo>
                  <a:lnTo>
                    <a:pt x="1759" y="265"/>
                  </a:lnTo>
                  <a:lnTo>
                    <a:pt x="1705" y="260"/>
                  </a:lnTo>
                  <a:lnTo>
                    <a:pt x="1701" y="255"/>
                  </a:lnTo>
                  <a:lnTo>
                    <a:pt x="1701" y="229"/>
                  </a:lnTo>
                  <a:lnTo>
                    <a:pt x="1705" y="225"/>
                  </a:lnTo>
                  <a:lnTo>
                    <a:pt x="1829" y="229"/>
                  </a:lnTo>
                  <a:lnTo>
                    <a:pt x="1941" y="225"/>
                  </a:lnTo>
                  <a:lnTo>
                    <a:pt x="1945" y="255"/>
                  </a:lnTo>
                  <a:lnTo>
                    <a:pt x="1909" y="262"/>
                  </a:lnTo>
                  <a:lnTo>
                    <a:pt x="1899" y="264"/>
                  </a:lnTo>
                  <a:lnTo>
                    <a:pt x="1893" y="266"/>
                  </a:lnTo>
                  <a:lnTo>
                    <a:pt x="1884" y="273"/>
                  </a:lnTo>
                  <a:lnTo>
                    <a:pt x="1878" y="284"/>
                  </a:lnTo>
                  <a:lnTo>
                    <a:pt x="1839" y="370"/>
                  </a:lnTo>
                  <a:lnTo>
                    <a:pt x="1666" y="796"/>
                  </a:lnTo>
                  <a:lnTo>
                    <a:pt x="1617" y="922"/>
                  </a:lnTo>
                  <a:lnTo>
                    <a:pt x="1597" y="974"/>
                  </a:lnTo>
                  <a:lnTo>
                    <a:pt x="1583" y="1017"/>
                  </a:lnTo>
                  <a:lnTo>
                    <a:pt x="1528" y="1017"/>
                  </a:lnTo>
                  <a:close/>
                  <a:moveTo>
                    <a:pt x="1853" y="1011"/>
                  </a:moveTo>
                  <a:lnTo>
                    <a:pt x="1848" y="1006"/>
                  </a:lnTo>
                  <a:lnTo>
                    <a:pt x="1848" y="977"/>
                  </a:lnTo>
                  <a:lnTo>
                    <a:pt x="1853" y="974"/>
                  </a:lnTo>
                  <a:lnTo>
                    <a:pt x="1887" y="971"/>
                  </a:lnTo>
                  <a:lnTo>
                    <a:pt x="1906" y="969"/>
                  </a:lnTo>
                  <a:lnTo>
                    <a:pt x="1917" y="964"/>
                  </a:lnTo>
                  <a:lnTo>
                    <a:pt x="1926" y="955"/>
                  </a:lnTo>
                  <a:lnTo>
                    <a:pt x="1939" y="932"/>
                  </a:lnTo>
                  <a:lnTo>
                    <a:pt x="1963" y="884"/>
                  </a:lnTo>
                  <a:lnTo>
                    <a:pt x="2021" y="758"/>
                  </a:lnTo>
                  <a:lnTo>
                    <a:pt x="2171" y="417"/>
                  </a:lnTo>
                  <a:lnTo>
                    <a:pt x="2256" y="217"/>
                  </a:lnTo>
                  <a:lnTo>
                    <a:pt x="2292" y="217"/>
                  </a:lnTo>
                  <a:lnTo>
                    <a:pt x="2529" y="772"/>
                  </a:lnTo>
                  <a:lnTo>
                    <a:pt x="2560" y="847"/>
                  </a:lnTo>
                  <a:lnTo>
                    <a:pt x="2592" y="915"/>
                  </a:lnTo>
                  <a:lnTo>
                    <a:pt x="2607" y="945"/>
                  </a:lnTo>
                  <a:lnTo>
                    <a:pt x="2616" y="959"/>
                  </a:lnTo>
                  <a:lnTo>
                    <a:pt x="2625" y="964"/>
                  </a:lnTo>
                  <a:lnTo>
                    <a:pt x="2634" y="969"/>
                  </a:lnTo>
                  <a:lnTo>
                    <a:pt x="2651" y="971"/>
                  </a:lnTo>
                  <a:lnTo>
                    <a:pt x="2680" y="974"/>
                  </a:lnTo>
                  <a:lnTo>
                    <a:pt x="2685" y="1006"/>
                  </a:lnTo>
                  <a:lnTo>
                    <a:pt x="2574" y="1006"/>
                  </a:lnTo>
                  <a:lnTo>
                    <a:pt x="2391" y="1011"/>
                  </a:lnTo>
                  <a:lnTo>
                    <a:pt x="2386" y="977"/>
                  </a:lnTo>
                  <a:lnTo>
                    <a:pt x="2467" y="968"/>
                  </a:lnTo>
                  <a:lnTo>
                    <a:pt x="2475" y="965"/>
                  </a:lnTo>
                  <a:lnTo>
                    <a:pt x="2479" y="961"/>
                  </a:lnTo>
                  <a:lnTo>
                    <a:pt x="2482" y="956"/>
                  </a:lnTo>
                  <a:lnTo>
                    <a:pt x="2483" y="949"/>
                  </a:lnTo>
                  <a:lnTo>
                    <a:pt x="2482" y="935"/>
                  </a:lnTo>
                  <a:lnTo>
                    <a:pt x="2476" y="917"/>
                  </a:lnTo>
                  <a:lnTo>
                    <a:pt x="2407" y="748"/>
                  </a:lnTo>
                  <a:lnTo>
                    <a:pt x="2087" y="748"/>
                  </a:lnTo>
                  <a:lnTo>
                    <a:pt x="2027" y="890"/>
                  </a:lnTo>
                  <a:lnTo>
                    <a:pt x="2015" y="923"/>
                  </a:lnTo>
                  <a:lnTo>
                    <a:pt x="2010" y="946"/>
                  </a:lnTo>
                  <a:lnTo>
                    <a:pt x="2011" y="952"/>
                  </a:lnTo>
                  <a:lnTo>
                    <a:pt x="2014" y="958"/>
                  </a:lnTo>
                  <a:lnTo>
                    <a:pt x="2026" y="967"/>
                  </a:lnTo>
                  <a:lnTo>
                    <a:pt x="2035" y="969"/>
                  </a:lnTo>
                  <a:lnTo>
                    <a:pt x="2052" y="971"/>
                  </a:lnTo>
                  <a:lnTo>
                    <a:pt x="2100" y="974"/>
                  </a:lnTo>
                  <a:lnTo>
                    <a:pt x="2106" y="977"/>
                  </a:lnTo>
                  <a:lnTo>
                    <a:pt x="2106" y="1006"/>
                  </a:lnTo>
                  <a:lnTo>
                    <a:pt x="1977" y="1006"/>
                  </a:lnTo>
                  <a:lnTo>
                    <a:pt x="1915" y="1007"/>
                  </a:lnTo>
                  <a:lnTo>
                    <a:pt x="1853" y="1011"/>
                  </a:lnTo>
                  <a:close/>
                  <a:moveTo>
                    <a:pt x="2106" y="700"/>
                  </a:moveTo>
                  <a:lnTo>
                    <a:pt x="2386" y="700"/>
                  </a:lnTo>
                  <a:lnTo>
                    <a:pt x="2247" y="367"/>
                  </a:lnTo>
                  <a:lnTo>
                    <a:pt x="2106" y="700"/>
                  </a:lnTo>
                  <a:close/>
                  <a:moveTo>
                    <a:pt x="2130" y="124"/>
                  </a:moveTo>
                  <a:lnTo>
                    <a:pt x="2118" y="123"/>
                  </a:lnTo>
                  <a:lnTo>
                    <a:pt x="2106" y="120"/>
                  </a:lnTo>
                  <a:lnTo>
                    <a:pt x="2095" y="115"/>
                  </a:lnTo>
                  <a:lnTo>
                    <a:pt x="2086" y="106"/>
                  </a:lnTo>
                  <a:lnTo>
                    <a:pt x="2079" y="97"/>
                  </a:lnTo>
                  <a:lnTo>
                    <a:pt x="2073" y="87"/>
                  </a:lnTo>
                  <a:lnTo>
                    <a:pt x="2069" y="75"/>
                  </a:lnTo>
                  <a:lnTo>
                    <a:pt x="2068" y="63"/>
                  </a:lnTo>
                  <a:lnTo>
                    <a:pt x="2069" y="50"/>
                  </a:lnTo>
                  <a:lnTo>
                    <a:pt x="2073" y="38"/>
                  </a:lnTo>
                  <a:lnTo>
                    <a:pt x="2079" y="28"/>
                  </a:lnTo>
                  <a:lnTo>
                    <a:pt x="2086" y="19"/>
                  </a:lnTo>
                  <a:lnTo>
                    <a:pt x="2095" y="10"/>
                  </a:lnTo>
                  <a:lnTo>
                    <a:pt x="2106" y="4"/>
                  </a:lnTo>
                  <a:lnTo>
                    <a:pt x="2118" y="1"/>
                  </a:lnTo>
                  <a:lnTo>
                    <a:pt x="2130" y="0"/>
                  </a:lnTo>
                  <a:lnTo>
                    <a:pt x="2143" y="1"/>
                  </a:lnTo>
                  <a:lnTo>
                    <a:pt x="2154" y="4"/>
                  </a:lnTo>
                  <a:lnTo>
                    <a:pt x="2165" y="10"/>
                  </a:lnTo>
                  <a:lnTo>
                    <a:pt x="2175" y="19"/>
                  </a:lnTo>
                  <a:lnTo>
                    <a:pt x="2183" y="28"/>
                  </a:lnTo>
                  <a:lnTo>
                    <a:pt x="2188" y="38"/>
                  </a:lnTo>
                  <a:lnTo>
                    <a:pt x="2191" y="50"/>
                  </a:lnTo>
                  <a:lnTo>
                    <a:pt x="2193" y="63"/>
                  </a:lnTo>
                  <a:lnTo>
                    <a:pt x="2191" y="75"/>
                  </a:lnTo>
                  <a:lnTo>
                    <a:pt x="2188" y="87"/>
                  </a:lnTo>
                  <a:lnTo>
                    <a:pt x="2183" y="97"/>
                  </a:lnTo>
                  <a:lnTo>
                    <a:pt x="2175" y="106"/>
                  </a:lnTo>
                  <a:lnTo>
                    <a:pt x="2165" y="115"/>
                  </a:lnTo>
                  <a:lnTo>
                    <a:pt x="2154" y="120"/>
                  </a:lnTo>
                  <a:lnTo>
                    <a:pt x="2143" y="123"/>
                  </a:lnTo>
                  <a:lnTo>
                    <a:pt x="2130" y="124"/>
                  </a:lnTo>
                  <a:close/>
                  <a:moveTo>
                    <a:pt x="2404" y="124"/>
                  </a:moveTo>
                  <a:lnTo>
                    <a:pt x="2391" y="123"/>
                  </a:lnTo>
                  <a:lnTo>
                    <a:pt x="2380" y="120"/>
                  </a:lnTo>
                  <a:lnTo>
                    <a:pt x="2369" y="115"/>
                  </a:lnTo>
                  <a:lnTo>
                    <a:pt x="2359" y="106"/>
                  </a:lnTo>
                  <a:lnTo>
                    <a:pt x="2351" y="97"/>
                  </a:lnTo>
                  <a:lnTo>
                    <a:pt x="2345" y="87"/>
                  </a:lnTo>
                  <a:lnTo>
                    <a:pt x="2343" y="75"/>
                  </a:lnTo>
                  <a:lnTo>
                    <a:pt x="2341" y="63"/>
                  </a:lnTo>
                  <a:lnTo>
                    <a:pt x="2343" y="50"/>
                  </a:lnTo>
                  <a:lnTo>
                    <a:pt x="2345" y="38"/>
                  </a:lnTo>
                  <a:lnTo>
                    <a:pt x="2351" y="28"/>
                  </a:lnTo>
                  <a:lnTo>
                    <a:pt x="2359" y="19"/>
                  </a:lnTo>
                  <a:lnTo>
                    <a:pt x="2369" y="10"/>
                  </a:lnTo>
                  <a:lnTo>
                    <a:pt x="2380" y="4"/>
                  </a:lnTo>
                  <a:lnTo>
                    <a:pt x="2391" y="1"/>
                  </a:lnTo>
                  <a:lnTo>
                    <a:pt x="2404" y="0"/>
                  </a:lnTo>
                  <a:lnTo>
                    <a:pt x="2416" y="1"/>
                  </a:lnTo>
                  <a:lnTo>
                    <a:pt x="2428" y="4"/>
                  </a:lnTo>
                  <a:lnTo>
                    <a:pt x="2437" y="10"/>
                  </a:lnTo>
                  <a:lnTo>
                    <a:pt x="2447" y="19"/>
                  </a:lnTo>
                  <a:lnTo>
                    <a:pt x="2455" y="28"/>
                  </a:lnTo>
                  <a:lnTo>
                    <a:pt x="2461" y="38"/>
                  </a:lnTo>
                  <a:lnTo>
                    <a:pt x="2464" y="50"/>
                  </a:lnTo>
                  <a:lnTo>
                    <a:pt x="2465" y="63"/>
                  </a:lnTo>
                  <a:lnTo>
                    <a:pt x="2464" y="75"/>
                  </a:lnTo>
                  <a:lnTo>
                    <a:pt x="2461" y="87"/>
                  </a:lnTo>
                  <a:lnTo>
                    <a:pt x="2455" y="97"/>
                  </a:lnTo>
                  <a:lnTo>
                    <a:pt x="2447" y="106"/>
                  </a:lnTo>
                  <a:lnTo>
                    <a:pt x="2437" y="115"/>
                  </a:lnTo>
                  <a:lnTo>
                    <a:pt x="2428" y="120"/>
                  </a:lnTo>
                  <a:lnTo>
                    <a:pt x="2416" y="123"/>
                  </a:lnTo>
                  <a:lnTo>
                    <a:pt x="2404" y="124"/>
                  </a:lnTo>
                  <a:close/>
                  <a:moveTo>
                    <a:pt x="2754" y="817"/>
                  </a:moveTo>
                  <a:lnTo>
                    <a:pt x="2785" y="812"/>
                  </a:lnTo>
                  <a:lnTo>
                    <a:pt x="2793" y="873"/>
                  </a:lnTo>
                  <a:lnTo>
                    <a:pt x="2797" y="903"/>
                  </a:lnTo>
                  <a:lnTo>
                    <a:pt x="2801" y="910"/>
                  </a:lnTo>
                  <a:lnTo>
                    <a:pt x="2807" y="919"/>
                  </a:lnTo>
                  <a:lnTo>
                    <a:pt x="2817" y="927"/>
                  </a:lnTo>
                  <a:lnTo>
                    <a:pt x="2827" y="935"/>
                  </a:lnTo>
                  <a:lnTo>
                    <a:pt x="2857" y="952"/>
                  </a:lnTo>
                  <a:lnTo>
                    <a:pt x="2895" y="964"/>
                  </a:lnTo>
                  <a:lnTo>
                    <a:pt x="2937" y="973"/>
                  </a:lnTo>
                  <a:lnTo>
                    <a:pt x="2958" y="975"/>
                  </a:lnTo>
                  <a:lnTo>
                    <a:pt x="2979" y="975"/>
                  </a:lnTo>
                  <a:lnTo>
                    <a:pt x="3007" y="974"/>
                  </a:lnTo>
                  <a:lnTo>
                    <a:pt x="3035" y="970"/>
                  </a:lnTo>
                  <a:lnTo>
                    <a:pt x="3060" y="963"/>
                  </a:lnTo>
                  <a:lnTo>
                    <a:pt x="3084" y="953"/>
                  </a:lnTo>
                  <a:lnTo>
                    <a:pt x="3107" y="941"/>
                  </a:lnTo>
                  <a:lnTo>
                    <a:pt x="3126" y="927"/>
                  </a:lnTo>
                  <a:lnTo>
                    <a:pt x="3143" y="910"/>
                  </a:lnTo>
                  <a:lnTo>
                    <a:pt x="3157" y="891"/>
                  </a:lnTo>
                  <a:lnTo>
                    <a:pt x="3168" y="869"/>
                  </a:lnTo>
                  <a:lnTo>
                    <a:pt x="3177" y="847"/>
                  </a:lnTo>
                  <a:lnTo>
                    <a:pt x="3181" y="823"/>
                  </a:lnTo>
                  <a:lnTo>
                    <a:pt x="3183" y="796"/>
                  </a:lnTo>
                  <a:lnTo>
                    <a:pt x="3183" y="779"/>
                  </a:lnTo>
                  <a:lnTo>
                    <a:pt x="3180" y="763"/>
                  </a:lnTo>
                  <a:lnTo>
                    <a:pt x="3177" y="747"/>
                  </a:lnTo>
                  <a:lnTo>
                    <a:pt x="3171" y="733"/>
                  </a:lnTo>
                  <a:lnTo>
                    <a:pt x="3163" y="721"/>
                  </a:lnTo>
                  <a:lnTo>
                    <a:pt x="3156" y="709"/>
                  </a:lnTo>
                  <a:lnTo>
                    <a:pt x="3147" y="699"/>
                  </a:lnTo>
                  <a:lnTo>
                    <a:pt x="3136" y="689"/>
                  </a:lnTo>
                  <a:lnTo>
                    <a:pt x="3124" y="682"/>
                  </a:lnTo>
                  <a:lnTo>
                    <a:pt x="3112" y="675"/>
                  </a:lnTo>
                  <a:lnTo>
                    <a:pt x="3084" y="665"/>
                  </a:lnTo>
                  <a:lnTo>
                    <a:pt x="2999" y="647"/>
                  </a:lnTo>
                  <a:lnTo>
                    <a:pt x="2913" y="632"/>
                  </a:lnTo>
                  <a:lnTo>
                    <a:pt x="2881" y="622"/>
                  </a:lnTo>
                  <a:lnTo>
                    <a:pt x="2850" y="610"/>
                  </a:lnTo>
                  <a:lnTo>
                    <a:pt x="2821" y="592"/>
                  </a:lnTo>
                  <a:lnTo>
                    <a:pt x="2809" y="583"/>
                  </a:lnTo>
                  <a:lnTo>
                    <a:pt x="2799" y="572"/>
                  </a:lnTo>
                  <a:lnTo>
                    <a:pt x="2789" y="560"/>
                  </a:lnTo>
                  <a:lnTo>
                    <a:pt x="2779" y="547"/>
                  </a:lnTo>
                  <a:lnTo>
                    <a:pt x="2772" y="531"/>
                  </a:lnTo>
                  <a:lnTo>
                    <a:pt x="2765" y="516"/>
                  </a:lnTo>
                  <a:lnTo>
                    <a:pt x="2755" y="481"/>
                  </a:lnTo>
                  <a:lnTo>
                    <a:pt x="2753" y="463"/>
                  </a:lnTo>
                  <a:lnTo>
                    <a:pt x="2753" y="444"/>
                  </a:lnTo>
                  <a:lnTo>
                    <a:pt x="2754" y="418"/>
                  </a:lnTo>
                  <a:lnTo>
                    <a:pt x="2757" y="394"/>
                  </a:lnTo>
                  <a:lnTo>
                    <a:pt x="2763" y="372"/>
                  </a:lnTo>
                  <a:lnTo>
                    <a:pt x="2771" y="350"/>
                  </a:lnTo>
                  <a:lnTo>
                    <a:pt x="2781" y="330"/>
                  </a:lnTo>
                  <a:lnTo>
                    <a:pt x="2793" y="309"/>
                  </a:lnTo>
                  <a:lnTo>
                    <a:pt x="2808" y="291"/>
                  </a:lnTo>
                  <a:lnTo>
                    <a:pt x="2825" y="274"/>
                  </a:lnTo>
                  <a:lnTo>
                    <a:pt x="2843" y="259"/>
                  </a:lnTo>
                  <a:lnTo>
                    <a:pt x="2863" y="246"/>
                  </a:lnTo>
                  <a:lnTo>
                    <a:pt x="2885" y="234"/>
                  </a:lnTo>
                  <a:lnTo>
                    <a:pt x="2909" y="225"/>
                  </a:lnTo>
                  <a:lnTo>
                    <a:pt x="2934" y="218"/>
                  </a:lnTo>
                  <a:lnTo>
                    <a:pt x="2961" y="212"/>
                  </a:lnTo>
                  <a:lnTo>
                    <a:pt x="2988" y="210"/>
                  </a:lnTo>
                  <a:lnTo>
                    <a:pt x="3018" y="208"/>
                  </a:lnTo>
                  <a:lnTo>
                    <a:pt x="3067" y="211"/>
                  </a:lnTo>
                  <a:lnTo>
                    <a:pt x="3123" y="220"/>
                  </a:lnTo>
                  <a:lnTo>
                    <a:pt x="3150" y="226"/>
                  </a:lnTo>
                  <a:lnTo>
                    <a:pt x="3177" y="235"/>
                  </a:lnTo>
                  <a:lnTo>
                    <a:pt x="3226" y="255"/>
                  </a:lnTo>
                  <a:lnTo>
                    <a:pt x="3229" y="262"/>
                  </a:lnTo>
                  <a:lnTo>
                    <a:pt x="3225" y="290"/>
                  </a:lnTo>
                  <a:lnTo>
                    <a:pt x="3220" y="324"/>
                  </a:lnTo>
                  <a:lnTo>
                    <a:pt x="3215" y="406"/>
                  </a:lnTo>
                  <a:lnTo>
                    <a:pt x="3210" y="411"/>
                  </a:lnTo>
                  <a:lnTo>
                    <a:pt x="3181" y="411"/>
                  </a:lnTo>
                  <a:lnTo>
                    <a:pt x="3173" y="324"/>
                  </a:lnTo>
                  <a:lnTo>
                    <a:pt x="3169" y="315"/>
                  </a:lnTo>
                  <a:lnTo>
                    <a:pt x="3160" y="304"/>
                  </a:lnTo>
                  <a:lnTo>
                    <a:pt x="3144" y="294"/>
                  </a:lnTo>
                  <a:lnTo>
                    <a:pt x="3123" y="282"/>
                  </a:lnTo>
                  <a:lnTo>
                    <a:pt x="3099" y="270"/>
                  </a:lnTo>
                  <a:lnTo>
                    <a:pt x="3072" y="262"/>
                  </a:lnTo>
                  <a:lnTo>
                    <a:pt x="3046" y="258"/>
                  </a:lnTo>
                  <a:lnTo>
                    <a:pt x="3018" y="255"/>
                  </a:lnTo>
                  <a:lnTo>
                    <a:pt x="2995" y="256"/>
                  </a:lnTo>
                  <a:lnTo>
                    <a:pt x="2973" y="260"/>
                  </a:lnTo>
                  <a:lnTo>
                    <a:pt x="2951" y="266"/>
                  </a:lnTo>
                  <a:lnTo>
                    <a:pt x="2931" y="274"/>
                  </a:lnTo>
                  <a:lnTo>
                    <a:pt x="2911" y="285"/>
                  </a:lnTo>
                  <a:lnTo>
                    <a:pt x="2895" y="298"/>
                  </a:lnTo>
                  <a:lnTo>
                    <a:pt x="2880" y="315"/>
                  </a:lnTo>
                  <a:lnTo>
                    <a:pt x="2868" y="334"/>
                  </a:lnTo>
                  <a:lnTo>
                    <a:pt x="2859" y="354"/>
                  </a:lnTo>
                  <a:lnTo>
                    <a:pt x="2853" y="375"/>
                  </a:lnTo>
                  <a:lnTo>
                    <a:pt x="2849" y="396"/>
                  </a:lnTo>
                  <a:lnTo>
                    <a:pt x="2848" y="416"/>
                  </a:lnTo>
                  <a:lnTo>
                    <a:pt x="2848" y="432"/>
                  </a:lnTo>
                  <a:lnTo>
                    <a:pt x="2850" y="447"/>
                  </a:lnTo>
                  <a:lnTo>
                    <a:pt x="2855" y="462"/>
                  </a:lnTo>
                  <a:lnTo>
                    <a:pt x="2860" y="474"/>
                  </a:lnTo>
                  <a:lnTo>
                    <a:pt x="2874" y="496"/>
                  </a:lnTo>
                  <a:lnTo>
                    <a:pt x="2893" y="514"/>
                  </a:lnTo>
                  <a:lnTo>
                    <a:pt x="2915" y="526"/>
                  </a:lnTo>
                  <a:lnTo>
                    <a:pt x="2940" y="536"/>
                  </a:lnTo>
                  <a:lnTo>
                    <a:pt x="2977" y="544"/>
                  </a:lnTo>
                  <a:lnTo>
                    <a:pt x="3039" y="554"/>
                  </a:lnTo>
                  <a:lnTo>
                    <a:pt x="3084" y="561"/>
                  </a:lnTo>
                  <a:lnTo>
                    <a:pt x="3123" y="568"/>
                  </a:lnTo>
                  <a:lnTo>
                    <a:pt x="3155" y="578"/>
                  </a:lnTo>
                  <a:lnTo>
                    <a:pt x="3180" y="586"/>
                  </a:lnTo>
                  <a:lnTo>
                    <a:pt x="3202" y="598"/>
                  </a:lnTo>
                  <a:lnTo>
                    <a:pt x="3221" y="613"/>
                  </a:lnTo>
                  <a:lnTo>
                    <a:pt x="3238" y="629"/>
                  </a:lnTo>
                  <a:lnTo>
                    <a:pt x="3252" y="649"/>
                  </a:lnTo>
                  <a:lnTo>
                    <a:pt x="3264" y="671"/>
                  </a:lnTo>
                  <a:lnTo>
                    <a:pt x="3273" y="697"/>
                  </a:lnTo>
                  <a:lnTo>
                    <a:pt x="3277" y="723"/>
                  </a:lnTo>
                  <a:lnTo>
                    <a:pt x="3279" y="752"/>
                  </a:lnTo>
                  <a:lnTo>
                    <a:pt x="3277" y="781"/>
                  </a:lnTo>
                  <a:lnTo>
                    <a:pt x="3273" y="808"/>
                  </a:lnTo>
                  <a:lnTo>
                    <a:pt x="3265" y="835"/>
                  </a:lnTo>
                  <a:lnTo>
                    <a:pt x="3255" y="860"/>
                  </a:lnTo>
                  <a:lnTo>
                    <a:pt x="3241" y="884"/>
                  </a:lnTo>
                  <a:lnTo>
                    <a:pt x="3225" y="907"/>
                  </a:lnTo>
                  <a:lnTo>
                    <a:pt x="3205" y="928"/>
                  </a:lnTo>
                  <a:lnTo>
                    <a:pt x="3183" y="949"/>
                  </a:lnTo>
                  <a:lnTo>
                    <a:pt x="3159" y="967"/>
                  </a:lnTo>
                  <a:lnTo>
                    <a:pt x="3132" y="982"/>
                  </a:lnTo>
                  <a:lnTo>
                    <a:pt x="3105" y="997"/>
                  </a:lnTo>
                  <a:lnTo>
                    <a:pt x="3077" y="1007"/>
                  </a:lnTo>
                  <a:lnTo>
                    <a:pt x="3047" y="1016"/>
                  </a:lnTo>
                  <a:lnTo>
                    <a:pt x="3016" y="1022"/>
                  </a:lnTo>
                  <a:lnTo>
                    <a:pt x="2983" y="1025"/>
                  </a:lnTo>
                  <a:lnTo>
                    <a:pt x="2950" y="1027"/>
                  </a:lnTo>
                  <a:lnTo>
                    <a:pt x="2895" y="1024"/>
                  </a:lnTo>
                  <a:lnTo>
                    <a:pt x="2868" y="1022"/>
                  </a:lnTo>
                  <a:lnTo>
                    <a:pt x="2843" y="1017"/>
                  </a:lnTo>
                  <a:lnTo>
                    <a:pt x="2818" y="1011"/>
                  </a:lnTo>
                  <a:lnTo>
                    <a:pt x="2794" y="1004"/>
                  </a:lnTo>
                  <a:lnTo>
                    <a:pt x="2771" y="995"/>
                  </a:lnTo>
                  <a:lnTo>
                    <a:pt x="2749" y="986"/>
                  </a:lnTo>
                  <a:lnTo>
                    <a:pt x="2746" y="979"/>
                  </a:lnTo>
                  <a:lnTo>
                    <a:pt x="2748" y="956"/>
                  </a:lnTo>
                  <a:lnTo>
                    <a:pt x="2751" y="921"/>
                  </a:lnTo>
                  <a:lnTo>
                    <a:pt x="2754" y="817"/>
                  </a:lnTo>
                  <a:close/>
                  <a:moveTo>
                    <a:pt x="3550" y="605"/>
                  </a:moveTo>
                  <a:lnTo>
                    <a:pt x="3669" y="496"/>
                  </a:lnTo>
                  <a:lnTo>
                    <a:pt x="3750" y="418"/>
                  </a:lnTo>
                  <a:lnTo>
                    <a:pt x="3852" y="316"/>
                  </a:lnTo>
                  <a:lnTo>
                    <a:pt x="3883" y="284"/>
                  </a:lnTo>
                  <a:lnTo>
                    <a:pt x="3900" y="265"/>
                  </a:lnTo>
                  <a:lnTo>
                    <a:pt x="3900" y="229"/>
                  </a:lnTo>
                  <a:lnTo>
                    <a:pt x="3905" y="225"/>
                  </a:lnTo>
                  <a:lnTo>
                    <a:pt x="3997" y="228"/>
                  </a:lnTo>
                  <a:lnTo>
                    <a:pt x="4085" y="225"/>
                  </a:lnTo>
                  <a:lnTo>
                    <a:pt x="4090" y="230"/>
                  </a:lnTo>
                  <a:lnTo>
                    <a:pt x="4090" y="256"/>
                  </a:lnTo>
                  <a:lnTo>
                    <a:pt x="4043" y="261"/>
                  </a:lnTo>
                  <a:lnTo>
                    <a:pt x="4027" y="264"/>
                  </a:lnTo>
                  <a:lnTo>
                    <a:pt x="4015" y="266"/>
                  </a:lnTo>
                  <a:lnTo>
                    <a:pt x="4005" y="271"/>
                  </a:lnTo>
                  <a:lnTo>
                    <a:pt x="3993" y="278"/>
                  </a:lnTo>
                  <a:lnTo>
                    <a:pt x="3977" y="289"/>
                  </a:lnTo>
                  <a:lnTo>
                    <a:pt x="3960" y="302"/>
                  </a:lnTo>
                  <a:lnTo>
                    <a:pt x="3922" y="334"/>
                  </a:lnTo>
                  <a:lnTo>
                    <a:pt x="3877" y="375"/>
                  </a:lnTo>
                  <a:lnTo>
                    <a:pt x="3653" y="579"/>
                  </a:lnTo>
                  <a:lnTo>
                    <a:pt x="3987" y="887"/>
                  </a:lnTo>
                  <a:lnTo>
                    <a:pt x="4077" y="969"/>
                  </a:lnTo>
                  <a:lnTo>
                    <a:pt x="4091" y="974"/>
                  </a:lnTo>
                  <a:lnTo>
                    <a:pt x="4116" y="976"/>
                  </a:lnTo>
                  <a:lnTo>
                    <a:pt x="4120" y="1004"/>
                  </a:lnTo>
                  <a:lnTo>
                    <a:pt x="4084" y="1006"/>
                  </a:lnTo>
                  <a:lnTo>
                    <a:pt x="4050" y="1006"/>
                  </a:lnTo>
                  <a:lnTo>
                    <a:pt x="3960" y="1009"/>
                  </a:lnTo>
                  <a:lnTo>
                    <a:pt x="3871" y="925"/>
                  </a:lnTo>
                  <a:lnTo>
                    <a:pt x="3550" y="628"/>
                  </a:lnTo>
                  <a:lnTo>
                    <a:pt x="3550" y="746"/>
                  </a:lnTo>
                  <a:lnTo>
                    <a:pt x="3550" y="854"/>
                  </a:lnTo>
                  <a:lnTo>
                    <a:pt x="3551" y="905"/>
                  </a:lnTo>
                  <a:lnTo>
                    <a:pt x="3553" y="934"/>
                  </a:lnTo>
                  <a:lnTo>
                    <a:pt x="3557" y="950"/>
                  </a:lnTo>
                  <a:lnTo>
                    <a:pt x="3562" y="959"/>
                  </a:lnTo>
                  <a:lnTo>
                    <a:pt x="3569" y="964"/>
                  </a:lnTo>
                  <a:lnTo>
                    <a:pt x="3581" y="969"/>
                  </a:lnTo>
                  <a:lnTo>
                    <a:pt x="3607" y="973"/>
                  </a:lnTo>
                  <a:lnTo>
                    <a:pt x="3655" y="975"/>
                  </a:lnTo>
                  <a:lnTo>
                    <a:pt x="3660" y="1006"/>
                  </a:lnTo>
                  <a:lnTo>
                    <a:pt x="3558" y="1007"/>
                  </a:lnTo>
                  <a:lnTo>
                    <a:pt x="3496" y="1006"/>
                  </a:lnTo>
                  <a:lnTo>
                    <a:pt x="3339" y="1011"/>
                  </a:lnTo>
                  <a:lnTo>
                    <a:pt x="3334" y="979"/>
                  </a:lnTo>
                  <a:lnTo>
                    <a:pt x="3407" y="970"/>
                  </a:lnTo>
                  <a:lnTo>
                    <a:pt x="3421" y="967"/>
                  </a:lnTo>
                  <a:lnTo>
                    <a:pt x="3430" y="962"/>
                  </a:lnTo>
                  <a:lnTo>
                    <a:pt x="3432" y="958"/>
                  </a:lnTo>
                  <a:lnTo>
                    <a:pt x="3435" y="953"/>
                  </a:lnTo>
                  <a:lnTo>
                    <a:pt x="3439" y="939"/>
                  </a:lnTo>
                  <a:lnTo>
                    <a:pt x="3442" y="911"/>
                  </a:lnTo>
                  <a:lnTo>
                    <a:pt x="3443" y="862"/>
                  </a:lnTo>
                  <a:lnTo>
                    <a:pt x="3444" y="746"/>
                  </a:lnTo>
                  <a:lnTo>
                    <a:pt x="3444" y="490"/>
                  </a:lnTo>
                  <a:lnTo>
                    <a:pt x="3443" y="382"/>
                  </a:lnTo>
                  <a:lnTo>
                    <a:pt x="3442" y="330"/>
                  </a:lnTo>
                  <a:lnTo>
                    <a:pt x="3439" y="301"/>
                  </a:lnTo>
                  <a:lnTo>
                    <a:pt x="3437" y="285"/>
                  </a:lnTo>
                  <a:lnTo>
                    <a:pt x="3432" y="277"/>
                  </a:lnTo>
                  <a:lnTo>
                    <a:pt x="3424" y="271"/>
                  </a:lnTo>
                  <a:lnTo>
                    <a:pt x="3412" y="266"/>
                  </a:lnTo>
                  <a:lnTo>
                    <a:pt x="3385" y="262"/>
                  </a:lnTo>
                  <a:lnTo>
                    <a:pt x="3339" y="260"/>
                  </a:lnTo>
                  <a:lnTo>
                    <a:pt x="3334" y="229"/>
                  </a:lnTo>
                  <a:lnTo>
                    <a:pt x="3407" y="228"/>
                  </a:lnTo>
                  <a:lnTo>
                    <a:pt x="3496" y="229"/>
                  </a:lnTo>
                  <a:lnTo>
                    <a:pt x="3655" y="225"/>
                  </a:lnTo>
                  <a:lnTo>
                    <a:pt x="3660" y="256"/>
                  </a:lnTo>
                  <a:lnTo>
                    <a:pt x="3622" y="261"/>
                  </a:lnTo>
                  <a:lnTo>
                    <a:pt x="3597" y="264"/>
                  </a:lnTo>
                  <a:lnTo>
                    <a:pt x="3587" y="265"/>
                  </a:lnTo>
                  <a:lnTo>
                    <a:pt x="3579" y="267"/>
                  </a:lnTo>
                  <a:lnTo>
                    <a:pt x="3567" y="272"/>
                  </a:lnTo>
                  <a:lnTo>
                    <a:pt x="3558" y="282"/>
                  </a:lnTo>
                  <a:lnTo>
                    <a:pt x="3553" y="301"/>
                  </a:lnTo>
                  <a:lnTo>
                    <a:pt x="3551" y="327"/>
                  </a:lnTo>
                  <a:lnTo>
                    <a:pt x="3551" y="362"/>
                  </a:lnTo>
                  <a:lnTo>
                    <a:pt x="3550" y="490"/>
                  </a:lnTo>
                  <a:lnTo>
                    <a:pt x="3550" y="605"/>
                  </a:lnTo>
                  <a:close/>
                  <a:moveTo>
                    <a:pt x="4137" y="277"/>
                  </a:moveTo>
                  <a:lnTo>
                    <a:pt x="4132" y="272"/>
                  </a:lnTo>
                  <a:lnTo>
                    <a:pt x="4132" y="248"/>
                  </a:lnTo>
                  <a:lnTo>
                    <a:pt x="4137" y="243"/>
                  </a:lnTo>
                  <a:lnTo>
                    <a:pt x="4294" y="218"/>
                  </a:lnTo>
                  <a:lnTo>
                    <a:pt x="4309" y="231"/>
                  </a:lnTo>
                  <a:lnTo>
                    <a:pt x="4325" y="247"/>
                  </a:lnTo>
                  <a:lnTo>
                    <a:pt x="4345" y="272"/>
                  </a:lnTo>
                  <a:lnTo>
                    <a:pt x="4372" y="313"/>
                  </a:lnTo>
                  <a:lnTo>
                    <a:pt x="4407" y="372"/>
                  </a:lnTo>
                  <a:lnTo>
                    <a:pt x="4450" y="448"/>
                  </a:lnTo>
                  <a:lnTo>
                    <a:pt x="4495" y="535"/>
                  </a:lnTo>
                  <a:lnTo>
                    <a:pt x="4541" y="621"/>
                  </a:lnTo>
                  <a:lnTo>
                    <a:pt x="4597" y="532"/>
                  </a:lnTo>
                  <a:lnTo>
                    <a:pt x="4661" y="426"/>
                  </a:lnTo>
                  <a:lnTo>
                    <a:pt x="4777" y="225"/>
                  </a:lnTo>
                  <a:lnTo>
                    <a:pt x="4821" y="228"/>
                  </a:lnTo>
                  <a:lnTo>
                    <a:pt x="4859" y="225"/>
                  </a:lnTo>
                  <a:lnTo>
                    <a:pt x="4863" y="240"/>
                  </a:lnTo>
                  <a:lnTo>
                    <a:pt x="4847" y="258"/>
                  </a:lnTo>
                  <a:lnTo>
                    <a:pt x="4828" y="283"/>
                  </a:lnTo>
                  <a:lnTo>
                    <a:pt x="4777" y="350"/>
                  </a:lnTo>
                  <a:lnTo>
                    <a:pt x="4727" y="421"/>
                  </a:lnTo>
                  <a:lnTo>
                    <a:pt x="4691" y="475"/>
                  </a:lnTo>
                  <a:lnTo>
                    <a:pt x="4620" y="589"/>
                  </a:lnTo>
                  <a:lnTo>
                    <a:pt x="4589" y="643"/>
                  </a:lnTo>
                  <a:lnTo>
                    <a:pt x="4576" y="670"/>
                  </a:lnTo>
                  <a:lnTo>
                    <a:pt x="4572" y="686"/>
                  </a:lnTo>
                  <a:lnTo>
                    <a:pt x="4571" y="704"/>
                  </a:lnTo>
                  <a:lnTo>
                    <a:pt x="4571" y="784"/>
                  </a:lnTo>
                  <a:lnTo>
                    <a:pt x="4572" y="868"/>
                  </a:lnTo>
                  <a:lnTo>
                    <a:pt x="4573" y="909"/>
                  </a:lnTo>
                  <a:lnTo>
                    <a:pt x="4576" y="935"/>
                  </a:lnTo>
                  <a:lnTo>
                    <a:pt x="4579" y="951"/>
                  </a:lnTo>
                  <a:lnTo>
                    <a:pt x="4584" y="959"/>
                  </a:lnTo>
                  <a:lnTo>
                    <a:pt x="4591" y="965"/>
                  </a:lnTo>
                  <a:lnTo>
                    <a:pt x="4603" y="969"/>
                  </a:lnTo>
                  <a:lnTo>
                    <a:pt x="4630" y="973"/>
                  </a:lnTo>
                  <a:lnTo>
                    <a:pt x="4678" y="975"/>
                  </a:lnTo>
                  <a:lnTo>
                    <a:pt x="4681" y="1006"/>
                  </a:lnTo>
                  <a:lnTo>
                    <a:pt x="4579" y="1007"/>
                  </a:lnTo>
                  <a:lnTo>
                    <a:pt x="4518" y="1006"/>
                  </a:lnTo>
                  <a:lnTo>
                    <a:pt x="4360" y="1011"/>
                  </a:lnTo>
                  <a:lnTo>
                    <a:pt x="4356" y="979"/>
                  </a:lnTo>
                  <a:lnTo>
                    <a:pt x="4429" y="970"/>
                  </a:lnTo>
                  <a:lnTo>
                    <a:pt x="4444" y="967"/>
                  </a:lnTo>
                  <a:lnTo>
                    <a:pt x="4452" y="962"/>
                  </a:lnTo>
                  <a:lnTo>
                    <a:pt x="4457" y="953"/>
                  </a:lnTo>
                  <a:lnTo>
                    <a:pt x="4461" y="941"/>
                  </a:lnTo>
                  <a:lnTo>
                    <a:pt x="4463" y="917"/>
                  </a:lnTo>
                  <a:lnTo>
                    <a:pt x="4464" y="879"/>
                  </a:lnTo>
                  <a:lnTo>
                    <a:pt x="4465" y="784"/>
                  </a:lnTo>
                  <a:lnTo>
                    <a:pt x="4465" y="679"/>
                  </a:lnTo>
                  <a:lnTo>
                    <a:pt x="4439" y="628"/>
                  </a:lnTo>
                  <a:lnTo>
                    <a:pt x="4385" y="536"/>
                  </a:lnTo>
                  <a:lnTo>
                    <a:pt x="4336" y="457"/>
                  </a:lnTo>
                  <a:lnTo>
                    <a:pt x="4277" y="369"/>
                  </a:lnTo>
                  <a:lnTo>
                    <a:pt x="4246" y="327"/>
                  </a:lnTo>
                  <a:lnTo>
                    <a:pt x="4223" y="301"/>
                  </a:lnTo>
                  <a:lnTo>
                    <a:pt x="4206" y="286"/>
                  </a:lnTo>
                  <a:lnTo>
                    <a:pt x="4193" y="280"/>
                  </a:lnTo>
                  <a:lnTo>
                    <a:pt x="4174" y="278"/>
                  </a:lnTo>
                  <a:lnTo>
                    <a:pt x="4137" y="277"/>
                  </a:lnTo>
                  <a:close/>
                  <a:moveTo>
                    <a:pt x="4905" y="229"/>
                  </a:moveTo>
                  <a:lnTo>
                    <a:pt x="5068" y="229"/>
                  </a:lnTo>
                  <a:lnTo>
                    <a:pt x="5226" y="225"/>
                  </a:lnTo>
                  <a:lnTo>
                    <a:pt x="5231" y="256"/>
                  </a:lnTo>
                  <a:lnTo>
                    <a:pt x="5192" y="261"/>
                  </a:lnTo>
                  <a:lnTo>
                    <a:pt x="5167" y="264"/>
                  </a:lnTo>
                  <a:lnTo>
                    <a:pt x="5158" y="265"/>
                  </a:lnTo>
                  <a:lnTo>
                    <a:pt x="5149" y="267"/>
                  </a:lnTo>
                  <a:lnTo>
                    <a:pt x="5137" y="272"/>
                  </a:lnTo>
                  <a:lnTo>
                    <a:pt x="5129" y="282"/>
                  </a:lnTo>
                  <a:lnTo>
                    <a:pt x="5124" y="301"/>
                  </a:lnTo>
                  <a:lnTo>
                    <a:pt x="5122" y="327"/>
                  </a:lnTo>
                  <a:lnTo>
                    <a:pt x="5122" y="362"/>
                  </a:lnTo>
                  <a:lnTo>
                    <a:pt x="5120" y="490"/>
                  </a:lnTo>
                  <a:lnTo>
                    <a:pt x="5120" y="734"/>
                  </a:lnTo>
                  <a:lnTo>
                    <a:pt x="5122" y="862"/>
                  </a:lnTo>
                  <a:lnTo>
                    <a:pt x="5124" y="958"/>
                  </a:lnTo>
                  <a:lnTo>
                    <a:pt x="5237" y="958"/>
                  </a:lnTo>
                  <a:lnTo>
                    <a:pt x="5347" y="957"/>
                  </a:lnTo>
                  <a:lnTo>
                    <a:pt x="5406" y="955"/>
                  </a:lnTo>
                  <a:lnTo>
                    <a:pt x="5422" y="952"/>
                  </a:lnTo>
                  <a:lnTo>
                    <a:pt x="5438" y="950"/>
                  </a:lnTo>
                  <a:lnTo>
                    <a:pt x="5454" y="945"/>
                  </a:lnTo>
                  <a:lnTo>
                    <a:pt x="5470" y="939"/>
                  </a:lnTo>
                  <a:lnTo>
                    <a:pt x="5488" y="875"/>
                  </a:lnTo>
                  <a:lnTo>
                    <a:pt x="5500" y="818"/>
                  </a:lnTo>
                  <a:lnTo>
                    <a:pt x="5504" y="813"/>
                  </a:lnTo>
                  <a:lnTo>
                    <a:pt x="5532" y="813"/>
                  </a:lnTo>
                  <a:lnTo>
                    <a:pt x="5531" y="850"/>
                  </a:lnTo>
                  <a:lnTo>
                    <a:pt x="5526" y="903"/>
                  </a:lnTo>
                  <a:lnTo>
                    <a:pt x="5522" y="961"/>
                  </a:lnTo>
                  <a:lnTo>
                    <a:pt x="5521" y="1006"/>
                  </a:lnTo>
                  <a:lnTo>
                    <a:pt x="5396" y="1007"/>
                  </a:lnTo>
                  <a:lnTo>
                    <a:pt x="5240" y="1007"/>
                  </a:lnTo>
                  <a:lnTo>
                    <a:pt x="5080" y="1006"/>
                  </a:lnTo>
                  <a:lnTo>
                    <a:pt x="5023" y="1007"/>
                  </a:lnTo>
                  <a:lnTo>
                    <a:pt x="4967" y="1011"/>
                  </a:lnTo>
                  <a:lnTo>
                    <a:pt x="4962" y="988"/>
                  </a:lnTo>
                  <a:lnTo>
                    <a:pt x="4967" y="982"/>
                  </a:lnTo>
                  <a:lnTo>
                    <a:pt x="4993" y="969"/>
                  </a:lnTo>
                  <a:lnTo>
                    <a:pt x="5004" y="961"/>
                  </a:lnTo>
                  <a:lnTo>
                    <a:pt x="5008" y="941"/>
                  </a:lnTo>
                  <a:lnTo>
                    <a:pt x="5011" y="890"/>
                  </a:lnTo>
                  <a:lnTo>
                    <a:pt x="5014" y="815"/>
                  </a:lnTo>
                  <a:lnTo>
                    <a:pt x="5015" y="727"/>
                  </a:lnTo>
                  <a:lnTo>
                    <a:pt x="5015" y="490"/>
                  </a:lnTo>
                  <a:lnTo>
                    <a:pt x="5014" y="382"/>
                  </a:lnTo>
                  <a:lnTo>
                    <a:pt x="5012" y="330"/>
                  </a:lnTo>
                  <a:lnTo>
                    <a:pt x="5010" y="301"/>
                  </a:lnTo>
                  <a:lnTo>
                    <a:pt x="5008" y="285"/>
                  </a:lnTo>
                  <a:lnTo>
                    <a:pt x="5003" y="277"/>
                  </a:lnTo>
                  <a:lnTo>
                    <a:pt x="4996" y="271"/>
                  </a:lnTo>
                  <a:lnTo>
                    <a:pt x="4982" y="266"/>
                  </a:lnTo>
                  <a:lnTo>
                    <a:pt x="4957" y="262"/>
                  </a:lnTo>
                  <a:lnTo>
                    <a:pt x="4909" y="260"/>
                  </a:lnTo>
                  <a:lnTo>
                    <a:pt x="4905" y="229"/>
                  </a:lnTo>
                  <a:close/>
                  <a:moveTo>
                    <a:pt x="5600" y="1011"/>
                  </a:moveTo>
                  <a:lnTo>
                    <a:pt x="5596" y="1006"/>
                  </a:lnTo>
                  <a:lnTo>
                    <a:pt x="5596" y="977"/>
                  </a:lnTo>
                  <a:lnTo>
                    <a:pt x="5600" y="974"/>
                  </a:lnTo>
                  <a:lnTo>
                    <a:pt x="5634" y="971"/>
                  </a:lnTo>
                  <a:lnTo>
                    <a:pt x="5653" y="969"/>
                  </a:lnTo>
                  <a:lnTo>
                    <a:pt x="5664" y="964"/>
                  </a:lnTo>
                  <a:lnTo>
                    <a:pt x="5674" y="955"/>
                  </a:lnTo>
                  <a:lnTo>
                    <a:pt x="5687" y="932"/>
                  </a:lnTo>
                  <a:lnTo>
                    <a:pt x="5710" y="884"/>
                  </a:lnTo>
                  <a:lnTo>
                    <a:pt x="5768" y="758"/>
                  </a:lnTo>
                  <a:lnTo>
                    <a:pt x="5918" y="417"/>
                  </a:lnTo>
                  <a:lnTo>
                    <a:pt x="6004" y="217"/>
                  </a:lnTo>
                  <a:lnTo>
                    <a:pt x="6040" y="217"/>
                  </a:lnTo>
                  <a:lnTo>
                    <a:pt x="6276" y="772"/>
                  </a:lnTo>
                  <a:lnTo>
                    <a:pt x="6307" y="847"/>
                  </a:lnTo>
                  <a:lnTo>
                    <a:pt x="6340" y="915"/>
                  </a:lnTo>
                  <a:lnTo>
                    <a:pt x="6354" y="945"/>
                  </a:lnTo>
                  <a:lnTo>
                    <a:pt x="6364" y="959"/>
                  </a:lnTo>
                  <a:lnTo>
                    <a:pt x="6372" y="964"/>
                  </a:lnTo>
                  <a:lnTo>
                    <a:pt x="6382" y="969"/>
                  </a:lnTo>
                  <a:lnTo>
                    <a:pt x="6397" y="971"/>
                  </a:lnTo>
                  <a:lnTo>
                    <a:pt x="6427" y="974"/>
                  </a:lnTo>
                  <a:lnTo>
                    <a:pt x="6431" y="1006"/>
                  </a:lnTo>
                  <a:lnTo>
                    <a:pt x="6322" y="1006"/>
                  </a:lnTo>
                  <a:lnTo>
                    <a:pt x="6137" y="1011"/>
                  </a:lnTo>
                  <a:lnTo>
                    <a:pt x="6133" y="977"/>
                  </a:lnTo>
                  <a:lnTo>
                    <a:pt x="6215" y="968"/>
                  </a:lnTo>
                  <a:lnTo>
                    <a:pt x="6222" y="965"/>
                  </a:lnTo>
                  <a:lnTo>
                    <a:pt x="6227" y="961"/>
                  </a:lnTo>
                  <a:lnTo>
                    <a:pt x="6229" y="956"/>
                  </a:lnTo>
                  <a:lnTo>
                    <a:pt x="6230" y="949"/>
                  </a:lnTo>
                  <a:lnTo>
                    <a:pt x="6228" y="935"/>
                  </a:lnTo>
                  <a:lnTo>
                    <a:pt x="6222" y="917"/>
                  </a:lnTo>
                  <a:lnTo>
                    <a:pt x="6155" y="748"/>
                  </a:lnTo>
                  <a:lnTo>
                    <a:pt x="5834" y="748"/>
                  </a:lnTo>
                  <a:lnTo>
                    <a:pt x="5774" y="890"/>
                  </a:lnTo>
                  <a:lnTo>
                    <a:pt x="5761" y="923"/>
                  </a:lnTo>
                  <a:lnTo>
                    <a:pt x="5758" y="946"/>
                  </a:lnTo>
                  <a:lnTo>
                    <a:pt x="5759" y="952"/>
                  </a:lnTo>
                  <a:lnTo>
                    <a:pt x="5761" y="958"/>
                  </a:lnTo>
                  <a:lnTo>
                    <a:pt x="5773" y="967"/>
                  </a:lnTo>
                  <a:lnTo>
                    <a:pt x="5783" y="969"/>
                  </a:lnTo>
                  <a:lnTo>
                    <a:pt x="5798" y="971"/>
                  </a:lnTo>
                  <a:lnTo>
                    <a:pt x="5848" y="974"/>
                  </a:lnTo>
                  <a:lnTo>
                    <a:pt x="5852" y="977"/>
                  </a:lnTo>
                  <a:lnTo>
                    <a:pt x="5852" y="1006"/>
                  </a:lnTo>
                  <a:lnTo>
                    <a:pt x="5724" y="1006"/>
                  </a:lnTo>
                  <a:lnTo>
                    <a:pt x="5663" y="1007"/>
                  </a:lnTo>
                  <a:lnTo>
                    <a:pt x="5600" y="1011"/>
                  </a:lnTo>
                  <a:close/>
                  <a:moveTo>
                    <a:pt x="5852" y="700"/>
                  </a:moveTo>
                  <a:lnTo>
                    <a:pt x="6133" y="700"/>
                  </a:lnTo>
                  <a:lnTo>
                    <a:pt x="5994" y="367"/>
                  </a:lnTo>
                  <a:lnTo>
                    <a:pt x="5852" y="700"/>
                  </a:lnTo>
                  <a:close/>
                  <a:moveTo>
                    <a:pt x="5878" y="124"/>
                  </a:moveTo>
                  <a:lnTo>
                    <a:pt x="5866" y="123"/>
                  </a:lnTo>
                  <a:lnTo>
                    <a:pt x="5854" y="120"/>
                  </a:lnTo>
                  <a:lnTo>
                    <a:pt x="5843" y="115"/>
                  </a:lnTo>
                  <a:lnTo>
                    <a:pt x="5833" y="106"/>
                  </a:lnTo>
                  <a:lnTo>
                    <a:pt x="5826" y="97"/>
                  </a:lnTo>
                  <a:lnTo>
                    <a:pt x="5820" y="87"/>
                  </a:lnTo>
                  <a:lnTo>
                    <a:pt x="5816" y="75"/>
                  </a:lnTo>
                  <a:lnTo>
                    <a:pt x="5815" y="63"/>
                  </a:lnTo>
                  <a:lnTo>
                    <a:pt x="5816" y="50"/>
                  </a:lnTo>
                  <a:lnTo>
                    <a:pt x="5820" y="38"/>
                  </a:lnTo>
                  <a:lnTo>
                    <a:pt x="5826" y="28"/>
                  </a:lnTo>
                  <a:lnTo>
                    <a:pt x="5833" y="19"/>
                  </a:lnTo>
                  <a:lnTo>
                    <a:pt x="5843" y="10"/>
                  </a:lnTo>
                  <a:lnTo>
                    <a:pt x="5854" y="4"/>
                  </a:lnTo>
                  <a:lnTo>
                    <a:pt x="5866" y="1"/>
                  </a:lnTo>
                  <a:lnTo>
                    <a:pt x="5878" y="0"/>
                  </a:lnTo>
                  <a:lnTo>
                    <a:pt x="5891" y="1"/>
                  </a:lnTo>
                  <a:lnTo>
                    <a:pt x="5902" y="4"/>
                  </a:lnTo>
                  <a:lnTo>
                    <a:pt x="5912" y="10"/>
                  </a:lnTo>
                  <a:lnTo>
                    <a:pt x="5922" y="19"/>
                  </a:lnTo>
                  <a:lnTo>
                    <a:pt x="5929" y="28"/>
                  </a:lnTo>
                  <a:lnTo>
                    <a:pt x="5935" y="38"/>
                  </a:lnTo>
                  <a:lnTo>
                    <a:pt x="5939" y="50"/>
                  </a:lnTo>
                  <a:lnTo>
                    <a:pt x="5940" y="63"/>
                  </a:lnTo>
                  <a:lnTo>
                    <a:pt x="5939" y="75"/>
                  </a:lnTo>
                  <a:lnTo>
                    <a:pt x="5935" y="87"/>
                  </a:lnTo>
                  <a:lnTo>
                    <a:pt x="5929" y="97"/>
                  </a:lnTo>
                  <a:lnTo>
                    <a:pt x="5922" y="106"/>
                  </a:lnTo>
                  <a:lnTo>
                    <a:pt x="5912" y="115"/>
                  </a:lnTo>
                  <a:lnTo>
                    <a:pt x="5902" y="120"/>
                  </a:lnTo>
                  <a:lnTo>
                    <a:pt x="5891" y="123"/>
                  </a:lnTo>
                  <a:lnTo>
                    <a:pt x="5878" y="124"/>
                  </a:lnTo>
                  <a:close/>
                  <a:moveTo>
                    <a:pt x="6151" y="124"/>
                  </a:moveTo>
                  <a:lnTo>
                    <a:pt x="6138" y="123"/>
                  </a:lnTo>
                  <a:lnTo>
                    <a:pt x="6126" y="120"/>
                  </a:lnTo>
                  <a:lnTo>
                    <a:pt x="6116" y="115"/>
                  </a:lnTo>
                  <a:lnTo>
                    <a:pt x="6107" y="106"/>
                  </a:lnTo>
                  <a:lnTo>
                    <a:pt x="6098" y="97"/>
                  </a:lnTo>
                  <a:lnTo>
                    <a:pt x="6092" y="87"/>
                  </a:lnTo>
                  <a:lnTo>
                    <a:pt x="6089" y="75"/>
                  </a:lnTo>
                  <a:lnTo>
                    <a:pt x="6088" y="63"/>
                  </a:lnTo>
                  <a:lnTo>
                    <a:pt x="6089" y="50"/>
                  </a:lnTo>
                  <a:lnTo>
                    <a:pt x="6092" y="38"/>
                  </a:lnTo>
                  <a:lnTo>
                    <a:pt x="6098" y="28"/>
                  </a:lnTo>
                  <a:lnTo>
                    <a:pt x="6107" y="19"/>
                  </a:lnTo>
                  <a:lnTo>
                    <a:pt x="6116" y="10"/>
                  </a:lnTo>
                  <a:lnTo>
                    <a:pt x="6126" y="4"/>
                  </a:lnTo>
                  <a:lnTo>
                    <a:pt x="6138" y="1"/>
                  </a:lnTo>
                  <a:lnTo>
                    <a:pt x="6151" y="0"/>
                  </a:lnTo>
                  <a:lnTo>
                    <a:pt x="6163" y="1"/>
                  </a:lnTo>
                  <a:lnTo>
                    <a:pt x="6175" y="4"/>
                  </a:lnTo>
                  <a:lnTo>
                    <a:pt x="6185" y="10"/>
                  </a:lnTo>
                  <a:lnTo>
                    <a:pt x="6194" y="19"/>
                  </a:lnTo>
                  <a:lnTo>
                    <a:pt x="6203" y="28"/>
                  </a:lnTo>
                  <a:lnTo>
                    <a:pt x="6208" y="38"/>
                  </a:lnTo>
                  <a:lnTo>
                    <a:pt x="6211" y="50"/>
                  </a:lnTo>
                  <a:lnTo>
                    <a:pt x="6212" y="63"/>
                  </a:lnTo>
                  <a:lnTo>
                    <a:pt x="6211" y="75"/>
                  </a:lnTo>
                  <a:lnTo>
                    <a:pt x="6208" y="87"/>
                  </a:lnTo>
                  <a:lnTo>
                    <a:pt x="6203" y="97"/>
                  </a:lnTo>
                  <a:lnTo>
                    <a:pt x="6194" y="106"/>
                  </a:lnTo>
                  <a:lnTo>
                    <a:pt x="6185" y="115"/>
                  </a:lnTo>
                  <a:lnTo>
                    <a:pt x="6175" y="120"/>
                  </a:lnTo>
                  <a:lnTo>
                    <a:pt x="6163" y="123"/>
                  </a:lnTo>
                  <a:lnTo>
                    <a:pt x="6151" y="124"/>
                  </a:lnTo>
                  <a:close/>
                  <a:moveTo>
                    <a:pt x="6494" y="1010"/>
                  </a:moveTo>
                  <a:lnTo>
                    <a:pt x="6490" y="1005"/>
                  </a:lnTo>
                  <a:lnTo>
                    <a:pt x="6490" y="980"/>
                  </a:lnTo>
                  <a:lnTo>
                    <a:pt x="6494" y="975"/>
                  </a:lnTo>
                  <a:lnTo>
                    <a:pt x="6524" y="974"/>
                  </a:lnTo>
                  <a:lnTo>
                    <a:pt x="6548" y="971"/>
                  </a:lnTo>
                  <a:lnTo>
                    <a:pt x="6565" y="968"/>
                  </a:lnTo>
                  <a:lnTo>
                    <a:pt x="6570" y="964"/>
                  </a:lnTo>
                  <a:lnTo>
                    <a:pt x="6575" y="961"/>
                  </a:lnTo>
                  <a:lnTo>
                    <a:pt x="6580" y="951"/>
                  </a:lnTo>
                  <a:lnTo>
                    <a:pt x="6582" y="935"/>
                  </a:lnTo>
                  <a:lnTo>
                    <a:pt x="6586" y="859"/>
                  </a:lnTo>
                  <a:lnTo>
                    <a:pt x="6588" y="772"/>
                  </a:lnTo>
                  <a:lnTo>
                    <a:pt x="6588" y="325"/>
                  </a:lnTo>
                  <a:lnTo>
                    <a:pt x="6586" y="301"/>
                  </a:lnTo>
                  <a:lnTo>
                    <a:pt x="6582" y="291"/>
                  </a:lnTo>
                  <a:lnTo>
                    <a:pt x="6577" y="283"/>
                  </a:lnTo>
                  <a:lnTo>
                    <a:pt x="6572" y="277"/>
                  </a:lnTo>
                  <a:lnTo>
                    <a:pt x="6565" y="272"/>
                  </a:lnTo>
                  <a:lnTo>
                    <a:pt x="6550" y="266"/>
                  </a:lnTo>
                  <a:lnTo>
                    <a:pt x="6526" y="264"/>
                  </a:lnTo>
                  <a:lnTo>
                    <a:pt x="6490" y="262"/>
                  </a:lnTo>
                  <a:lnTo>
                    <a:pt x="6485" y="231"/>
                  </a:lnTo>
                  <a:lnTo>
                    <a:pt x="6490" y="226"/>
                  </a:lnTo>
                  <a:lnTo>
                    <a:pt x="6589" y="229"/>
                  </a:lnTo>
                  <a:lnTo>
                    <a:pt x="6682" y="226"/>
                  </a:lnTo>
                  <a:lnTo>
                    <a:pt x="6858" y="456"/>
                  </a:lnTo>
                  <a:lnTo>
                    <a:pt x="7117" y="781"/>
                  </a:lnTo>
                  <a:lnTo>
                    <a:pt x="7165" y="838"/>
                  </a:lnTo>
                  <a:lnTo>
                    <a:pt x="7213" y="893"/>
                  </a:lnTo>
                  <a:lnTo>
                    <a:pt x="7213" y="465"/>
                  </a:lnTo>
                  <a:lnTo>
                    <a:pt x="7211" y="380"/>
                  </a:lnTo>
                  <a:lnTo>
                    <a:pt x="7210" y="327"/>
                  </a:lnTo>
                  <a:lnTo>
                    <a:pt x="7206" y="297"/>
                  </a:lnTo>
                  <a:lnTo>
                    <a:pt x="7202" y="283"/>
                  </a:lnTo>
                  <a:lnTo>
                    <a:pt x="7196" y="274"/>
                  </a:lnTo>
                  <a:lnTo>
                    <a:pt x="7187" y="268"/>
                  </a:lnTo>
                  <a:lnTo>
                    <a:pt x="7171" y="265"/>
                  </a:lnTo>
                  <a:lnTo>
                    <a:pt x="7148" y="262"/>
                  </a:lnTo>
                  <a:lnTo>
                    <a:pt x="7120" y="261"/>
                  </a:lnTo>
                  <a:lnTo>
                    <a:pt x="7115" y="231"/>
                  </a:lnTo>
                  <a:lnTo>
                    <a:pt x="7120" y="226"/>
                  </a:lnTo>
                  <a:lnTo>
                    <a:pt x="7174" y="229"/>
                  </a:lnTo>
                  <a:lnTo>
                    <a:pt x="7247" y="229"/>
                  </a:lnTo>
                  <a:lnTo>
                    <a:pt x="7357" y="226"/>
                  </a:lnTo>
                  <a:lnTo>
                    <a:pt x="7362" y="231"/>
                  </a:lnTo>
                  <a:lnTo>
                    <a:pt x="7362" y="256"/>
                  </a:lnTo>
                  <a:lnTo>
                    <a:pt x="7301" y="266"/>
                  </a:lnTo>
                  <a:lnTo>
                    <a:pt x="7285" y="271"/>
                  </a:lnTo>
                  <a:lnTo>
                    <a:pt x="7277" y="277"/>
                  </a:lnTo>
                  <a:lnTo>
                    <a:pt x="7272" y="288"/>
                  </a:lnTo>
                  <a:lnTo>
                    <a:pt x="7270" y="302"/>
                  </a:lnTo>
                  <a:lnTo>
                    <a:pt x="7266" y="378"/>
                  </a:lnTo>
                  <a:lnTo>
                    <a:pt x="7264" y="465"/>
                  </a:lnTo>
                  <a:lnTo>
                    <a:pt x="7264" y="728"/>
                  </a:lnTo>
                  <a:lnTo>
                    <a:pt x="7264" y="880"/>
                  </a:lnTo>
                  <a:lnTo>
                    <a:pt x="7266" y="1030"/>
                  </a:lnTo>
                  <a:lnTo>
                    <a:pt x="7229" y="1019"/>
                  </a:lnTo>
                  <a:lnTo>
                    <a:pt x="7170" y="1006"/>
                  </a:lnTo>
                  <a:lnTo>
                    <a:pt x="7132" y="961"/>
                  </a:lnTo>
                  <a:lnTo>
                    <a:pt x="7013" y="817"/>
                  </a:lnTo>
                  <a:lnTo>
                    <a:pt x="6638" y="348"/>
                  </a:lnTo>
                  <a:lnTo>
                    <a:pt x="6638" y="772"/>
                  </a:lnTo>
                  <a:lnTo>
                    <a:pt x="6640" y="862"/>
                  </a:lnTo>
                  <a:lnTo>
                    <a:pt x="6642" y="915"/>
                  </a:lnTo>
                  <a:lnTo>
                    <a:pt x="6644" y="941"/>
                  </a:lnTo>
                  <a:lnTo>
                    <a:pt x="6652" y="961"/>
                  </a:lnTo>
                  <a:lnTo>
                    <a:pt x="6659" y="965"/>
                  </a:lnTo>
                  <a:lnTo>
                    <a:pt x="6671" y="970"/>
                  </a:lnTo>
                  <a:lnTo>
                    <a:pt x="6694" y="974"/>
                  </a:lnTo>
                  <a:lnTo>
                    <a:pt x="6732" y="975"/>
                  </a:lnTo>
                  <a:lnTo>
                    <a:pt x="6736" y="1006"/>
                  </a:lnTo>
                  <a:lnTo>
                    <a:pt x="6695" y="1007"/>
                  </a:lnTo>
                  <a:lnTo>
                    <a:pt x="6638" y="1006"/>
                  </a:lnTo>
                  <a:lnTo>
                    <a:pt x="6562" y="1007"/>
                  </a:lnTo>
                  <a:lnTo>
                    <a:pt x="6494" y="1010"/>
                  </a:lnTo>
                  <a:close/>
                  <a:moveTo>
                    <a:pt x="7691" y="277"/>
                  </a:moveTo>
                  <a:lnTo>
                    <a:pt x="7686" y="272"/>
                  </a:lnTo>
                  <a:lnTo>
                    <a:pt x="7686" y="248"/>
                  </a:lnTo>
                  <a:lnTo>
                    <a:pt x="7691" y="243"/>
                  </a:lnTo>
                  <a:lnTo>
                    <a:pt x="7848" y="218"/>
                  </a:lnTo>
                  <a:lnTo>
                    <a:pt x="7865" y="231"/>
                  </a:lnTo>
                  <a:lnTo>
                    <a:pt x="7880" y="247"/>
                  </a:lnTo>
                  <a:lnTo>
                    <a:pt x="7900" y="272"/>
                  </a:lnTo>
                  <a:lnTo>
                    <a:pt x="7926" y="313"/>
                  </a:lnTo>
                  <a:lnTo>
                    <a:pt x="7961" y="372"/>
                  </a:lnTo>
                  <a:lnTo>
                    <a:pt x="8004" y="448"/>
                  </a:lnTo>
                  <a:lnTo>
                    <a:pt x="8051" y="535"/>
                  </a:lnTo>
                  <a:lnTo>
                    <a:pt x="8095" y="621"/>
                  </a:lnTo>
                  <a:lnTo>
                    <a:pt x="8152" y="532"/>
                  </a:lnTo>
                  <a:lnTo>
                    <a:pt x="8215" y="426"/>
                  </a:lnTo>
                  <a:lnTo>
                    <a:pt x="8333" y="225"/>
                  </a:lnTo>
                  <a:lnTo>
                    <a:pt x="8375" y="228"/>
                  </a:lnTo>
                  <a:lnTo>
                    <a:pt x="8413" y="225"/>
                  </a:lnTo>
                  <a:lnTo>
                    <a:pt x="8418" y="240"/>
                  </a:lnTo>
                  <a:lnTo>
                    <a:pt x="8402" y="258"/>
                  </a:lnTo>
                  <a:lnTo>
                    <a:pt x="8382" y="283"/>
                  </a:lnTo>
                  <a:lnTo>
                    <a:pt x="8332" y="350"/>
                  </a:lnTo>
                  <a:lnTo>
                    <a:pt x="8281" y="421"/>
                  </a:lnTo>
                  <a:lnTo>
                    <a:pt x="8245" y="475"/>
                  </a:lnTo>
                  <a:lnTo>
                    <a:pt x="8176" y="589"/>
                  </a:lnTo>
                  <a:lnTo>
                    <a:pt x="8143" y="643"/>
                  </a:lnTo>
                  <a:lnTo>
                    <a:pt x="8130" y="670"/>
                  </a:lnTo>
                  <a:lnTo>
                    <a:pt x="8128" y="686"/>
                  </a:lnTo>
                  <a:lnTo>
                    <a:pt x="8126" y="704"/>
                  </a:lnTo>
                  <a:lnTo>
                    <a:pt x="8126" y="784"/>
                  </a:lnTo>
                  <a:lnTo>
                    <a:pt x="8126" y="868"/>
                  </a:lnTo>
                  <a:lnTo>
                    <a:pt x="8128" y="909"/>
                  </a:lnTo>
                  <a:lnTo>
                    <a:pt x="8130" y="935"/>
                  </a:lnTo>
                  <a:lnTo>
                    <a:pt x="8134" y="951"/>
                  </a:lnTo>
                  <a:lnTo>
                    <a:pt x="8138" y="959"/>
                  </a:lnTo>
                  <a:lnTo>
                    <a:pt x="8147" y="965"/>
                  </a:lnTo>
                  <a:lnTo>
                    <a:pt x="8159" y="969"/>
                  </a:lnTo>
                  <a:lnTo>
                    <a:pt x="8184" y="973"/>
                  </a:lnTo>
                  <a:lnTo>
                    <a:pt x="8232" y="975"/>
                  </a:lnTo>
                  <a:lnTo>
                    <a:pt x="8237" y="1006"/>
                  </a:lnTo>
                  <a:lnTo>
                    <a:pt x="8135" y="1007"/>
                  </a:lnTo>
                  <a:lnTo>
                    <a:pt x="8074" y="1006"/>
                  </a:lnTo>
                  <a:lnTo>
                    <a:pt x="7915" y="1011"/>
                  </a:lnTo>
                  <a:lnTo>
                    <a:pt x="7910" y="979"/>
                  </a:lnTo>
                  <a:lnTo>
                    <a:pt x="7984" y="970"/>
                  </a:lnTo>
                  <a:lnTo>
                    <a:pt x="7998" y="967"/>
                  </a:lnTo>
                  <a:lnTo>
                    <a:pt x="8006" y="962"/>
                  </a:lnTo>
                  <a:lnTo>
                    <a:pt x="8011" y="953"/>
                  </a:lnTo>
                  <a:lnTo>
                    <a:pt x="8016" y="941"/>
                  </a:lnTo>
                  <a:lnTo>
                    <a:pt x="8018" y="917"/>
                  </a:lnTo>
                  <a:lnTo>
                    <a:pt x="8020" y="879"/>
                  </a:lnTo>
                  <a:lnTo>
                    <a:pt x="8021" y="784"/>
                  </a:lnTo>
                  <a:lnTo>
                    <a:pt x="8021" y="679"/>
                  </a:lnTo>
                  <a:lnTo>
                    <a:pt x="7994" y="628"/>
                  </a:lnTo>
                  <a:lnTo>
                    <a:pt x="7939" y="536"/>
                  </a:lnTo>
                  <a:lnTo>
                    <a:pt x="7890" y="457"/>
                  </a:lnTo>
                  <a:lnTo>
                    <a:pt x="7832" y="369"/>
                  </a:lnTo>
                  <a:lnTo>
                    <a:pt x="7801" y="327"/>
                  </a:lnTo>
                  <a:lnTo>
                    <a:pt x="7777" y="301"/>
                  </a:lnTo>
                  <a:lnTo>
                    <a:pt x="7760" y="286"/>
                  </a:lnTo>
                  <a:lnTo>
                    <a:pt x="7747" y="280"/>
                  </a:lnTo>
                  <a:lnTo>
                    <a:pt x="7728" y="278"/>
                  </a:lnTo>
                  <a:lnTo>
                    <a:pt x="7691" y="277"/>
                  </a:lnTo>
                  <a:close/>
                  <a:moveTo>
                    <a:pt x="8459" y="229"/>
                  </a:moveTo>
                  <a:lnTo>
                    <a:pt x="8622" y="229"/>
                  </a:lnTo>
                  <a:lnTo>
                    <a:pt x="8780" y="225"/>
                  </a:lnTo>
                  <a:lnTo>
                    <a:pt x="8785" y="256"/>
                  </a:lnTo>
                  <a:lnTo>
                    <a:pt x="8748" y="261"/>
                  </a:lnTo>
                  <a:lnTo>
                    <a:pt x="8722" y="264"/>
                  </a:lnTo>
                  <a:lnTo>
                    <a:pt x="8712" y="265"/>
                  </a:lnTo>
                  <a:lnTo>
                    <a:pt x="8704" y="267"/>
                  </a:lnTo>
                  <a:lnTo>
                    <a:pt x="8692" y="272"/>
                  </a:lnTo>
                  <a:lnTo>
                    <a:pt x="8684" y="282"/>
                  </a:lnTo>
                  <a:lnTo>
                    <a:pt x="8680" y="301"/>
                  </a:lnTo>
                  <a:lnTo>
                    <a:pt x="8677" y="327"/>
                  </a:lnTo>
                  <a:lnTo>
                    <a:pt x="8676" y="362"/>
                  </a:lnTo>
                  <a:lnTo>
                    <a:pt x="8675" y="490"/>
                  </a:lnTo>
                  <a:lnTo>
                    <a:pt x="8675" y="734"/>
                  </a:lnTo>
                  <a:lnTo>
                    <a:pt x="8676" y="862"/>
                  </a:lnTo>
                  <a:lnTo>
                    <a:pt x="8680" y="958"/>
                  </a:lnTo>
                  <a:lnTo>
                    <a:pt x="8792" y="958"/>
                  </a:lnTo>
                  <a:lnTo>
                    <a:pt x="8901" y="957"/>
                  </a:lnTo>
                  <a:lnTo>
                    <a:pt x="8960" y="955"/>
                  </a:lnTo>
                  <a:lnTo>
                    <a:pt x="8977" y="952"/>
                  </a:lnTo>
                  <a:lnTo>
                    <a:pt x="8993" y="950"/>
                  </a:lnTo>
                  <a:lnTo>
                    <a:pt x="9009" y="945"/>
                  </a:lnTo>
                  <a:lnTo>
                    <a:pt x="9025" y="939"/>
                  </a:lnTo>
                  <a:lnTo>
                    <a:pt x="9042" y="875"/>
                  </a:lnTo>
                  <a:lnTo>
                    <a:pt x="9054" y="818"/>
                  </a:lnTo>
                  <a:lnTo>
                    <a:pt x="9059" y="813"/>
                  </a:lnTo>
                  <a:lnTo>
                    <a:pt x="9086" y="813"/>
                  </a:lnTo>
                  <a:lnTo>
                    <a:pt x="9085" y="850"/>
                  </a:lnTo>
                  <a:lnTo>
                    <a:pt x="9081" y="903"/>
                  </a:lnTo>
                  <a:lnTo>
                    <a:pt x="9078" y="961"/>
                  </a:lnTo>
                  <a:lnTo>
                    <a:pt x="9077" y="1006"/>
                  </a:lnTo>
                  <a:lnTo>
                    <a:pt x="8951" y="1007"/>
                  </a:lnTo>
                  <a:lnTo>
                    <a:pt x="8796" y="1007"/>
                  </a:lnTo>
                  <a:lnTo>
                    <a:pt x="8634" y="1006"/>
                  </a:lnTo>
                  <a:lnTo>
                    <a:pt x="8579" y="1007"/>
                  </a:lnTo>
                  <a:lnTo>
                    <a:pt x="8521" y="1011"/>
                  </a:lnTo>
                  <a:lnTo>
                    <a:pt x="8516" y="988"/>
                  </a:lnTo>
                  <a:lnTo>
                    <a:pt x="8521" y="982"/>
                  </a:lnTo>
                  <a:lnTo>
                    <a:pt x="8548" y="969"/>
                  </a:lnTo>
                  <a:lnTo>
                    <a:pt x="8558" y="961"/>
                  </a:lnTo>
                  <a:lnTo>
                    <a:pt x="8562" y="941"/>
                  </a:lnTo>
                  <a:lnTo>
                    <a:pt x="8566" y="890"/>
                  </a:lnTo>
                  <a:lnTo>
                    <a:pt x="8568" y="815"/>
                  </a:lnTo>
                  <a:lnTo>
                    <a:pt x="8569" y="727"/>
                  </a:lnTo>
                  <a:lnTo>
                    <a:pt x="8569" y="490"/>
                  </a:lnTo>
                  <a:lnTo>
                    <a:pt x="8568" y="382"/>
                  </a:lnTo>
                  <a:lnTo>
                    <a:pt x="8567" y="330"/>
                  </a:lnTo>
                  <a:lnTo>
                    <a:pt x="8566" y="301"/>
                  </a:lnTo>
                  <a:lnTo>
                    <a:pt x="8562" y="285"/>
                  </a:lnTo>
                  <a:lnTo>
                    <a:pt x="8557" y="277"/>
                  </a:lnTo>
                  <a:lnTo>
                    <a:pt x="8550" y="271"/>
                  </a:lnTo>
                  <a:lnTo>
                    <a:pt x="8537" y="266"/>
                  </a:lnTo>
                  <a:lnTo>
                    <a:pt x="8512" y="262"/>
                  </a:lnTo>
                  <a:lnTo>
                    <a:pt x="8464" y="260"/>
                  </a:lnTo>
                  <a:lnTo>
                    <a:pt x="8459" y="229"/>
                  </a:lnTo>
                  <a:close/>
                  <a:moveTo>
                    <a:pt x="9163" y="225"/>
                  </a:moveTo>
                  <a:lnTo>
                    <a:pt x="9233" y="228"/>
                  </a:lnTo>
                  <a:lnTo>
                    <a:pt x="9321" y="229"/>
                  </a:lnTo>
                  <a:lnTo>
                    <a:pt x="9481" y="225"/>
                  </a:lnTo>
                  <a:lnTo>
                    <a:pt x="9485" y="256"/>
                  </a:lnTo>
                  <a:lnTo>
                    <a:pt x="9447" y="261"/>
                  </a:lnTo>
                  <a:lnTo>
                    <a:pt x="9422" y="264"/>
                  </a:lnTo>
                  <a:lnTo>
                    <a:pt x="9413" y="265"/>
                  </a:lnTo>
                  <a:lnTo>
                    <a:pt x="9404" y="267"/>
                  </a:lnTo>
                  <a:lnTo>
                    <a:pt x="9391" y="272"/>
                  </a:lnTo>
                  <a:lnTo>
                    <a:pt x="9384" y="282"/>
                  </a:lnTo>
                  <a:lnTo>
                    <a:pt x="9379" y="301"/>
                  </a:lnTo>
                  <a:lnTo>
                    <a:pt x="9377" y="327"/>
                  </a:lnTo>
                  <a:lnTo>
                    <a:pt x="9377" y="362"/>
                  </a:lnTo>
                  <a:lnTo>
                    <a:pt x="9375" y="490"/>
                  </a:lnTo>
                  <a:lnTo>
                    <a:pt x="9375" y="746"/>
                  </a:lnTo>
                  <a:lnTo>
                    <a:pt x="9375" y="854"/>
                  </a:lnTo>
                  <a:lnTo>
                    <a:pt x="9377" y="905"/>
                  </a:lnTo>
                  <a:lnTo>
                    <a:pt x="9379" y="934"/>
                  </a:lnTo>
                  <a:lnTo>
                    <a:pt x="9383" y="950"/>
                  </a:lnTo>
                  <a:lnTo>
                    <a:pt x="9387" y="959"/>
                  </a:lnTo>
                  <a:lnTo>
                    <a:pt x="9395" y="964"/>
                  </a:lnTo>
                  <a:lnTo>
                    <a:pt x="9407" y="969"/>
                  </a:lnTo>
                  <a:lnTo>
                    <a:pt x="9433" y="973"/>
                  </a:lnTo>
                  <a:lnTo>
                    <a:pt x="9481" y="975"/>
                  </a:lnTo>
                  <a:lnTo>
                    <a:pt x="9485" y="1006"/>
                  </a:lnTo>
                  <a:lnTo>
                    <a:pt x="9384" y="1007"/>
                  </a:lnTo>
                  <a:lnTo>
                    <a:pt x="9321" y="1006"/>
                  </a:lnTo>
                  <a:lnTo>
                    <a:pt x="9163" y="1011"/>
                  </a:lnTo>
                  <a:lnTo>
                    <a:pt x="9159" y="979"/>
                  </a:lnTo>
                  <a:lnTo>
                    <a:pt x="9233" y="970"/>
                  </a:lnTo>
                  <a:lnTo>
                    <a:pt x="9247" y="967"/>
                  </a:lnTo>
                  <a:lnTo>
                    <a:pt x="9255" y="962"/>
                  </a:lnTo>
                  <a:lnTo>
                    <a:pt x="9258" y="958"/>
                  </a:lnTo>
                  <a:lnTo>
                    <a:pt x="9260" y="953"/>
                  </a:lnTo>
                  <a:lnTo>
                    <a:pt x="9265" y="939"/>
                  </a:lnTo>
                  <a:lnTo>
                    <a:pt x="9267" y="911"/>
                  </a:lnTo>
                  <a:lnTo>
                    <a:pt x="9269" y="862"/>
                  </a:lnTo>
                  <a:lnTo>
                    <a:pt x="9270" y="746"/>
                  </a:lnTo>
                  <a:lnTo>
                    <a:pt x="9270" y="490"/>
                  </a:lnTo>
                  <a:lnTo>
                    <a:pt x="9269" y="382"/>
                  </a:lnTo>
                  <a:lnTo>
                    <a:pt x="9267" y="330"/>
                  </a:lnTo>
                  <a:lnTo>
                    <a:pt x="9265" y="301"/>
                  </a:lnTo>
                  <a:lnTo>
                    <a:pt x="9261" y="285"/>
                  </a:lnTo>
                  <a:lnTo>
                    <a:pt x="9258" y="277"/>
                  </a:lnTo>
                  <a:lnTo>
                    <a:pt x="9249" y="271"/>
                  </a:lnTo>
                  <a:lnTo>
                    <a:pt x="9237" y="266"/>
                  </a:lnTo>
                  <a:lnTo>
                    <a:pt x="9211" y="262"/>
                  </a:lnTo>
                  <a:lnTo>
                    <a:pt x="9163" y="260"/>
                  </a:lnTo>
                  <a:lnTo>
                    <a:pt x="9159" y="229"/>
                  </a:lnTo>
                  <a:lnTo>
                    <a:pt x="9163" y="225"/>
                  </a:lnTo>
                  <a:close/>
                  <a:moveTo>
                    <a:pt x="9540" y="626"/>
                  </a:moveTo>
                  <a:lnTo>
                    <a:pt x="9541" y="585"/>
                  </a:lnTo>
                  <a:lnTo>
                    <a:pt x="9546" y="546"/>
                  </a:lnTo>
                  <a:lnTo>
                    <a:pt x="9553" y="507"/>
                  </a:lnTo>
                  <a:lnTo>
                    <a:pt x="9563" y="470"/>
                  </a:lnTo>
                  <a:lnTo>
                    <a:pt x="9570" y="453"/>
                  </a:lnTo>
                  <a:lnTo>
                    <a:pt x="9577" y="435"/>
                  </a:lnTo>
                  <a:lnTo>
                    <a:pt x="9585" y="418"/>
                  </a:lnTo>
                  <a:lnTo>
                    <a:pt x="9595" y="402"/>
                  </a:lnTo>
                  <a:lnTo>
                    <a:pt x="9618" y="369"/>
                  </a:lnTo>
                  <a:lnTo>
                    <a:pt x="9644" y="337"/>
                  </a:lnTo>
                  <a:lnTo>
                    <a:pt x="9659" y="322"/>
                  </a:lnTo>
                  <a:lnTo>
                    <a:pt x="9674" y="308"/>
                  </a:lnTo>
                  <a:lnTo>
                    <a:pt x="9690" y="296"/>
                  </a:lnTo>
                  <a:lnTo>
                    <a:pt x="9708" y="283"/>
                  </a:lnTo>
                  <a:lnTo>
                    <a:pt x="9744" y="261"/>
                  </a:lnTo>
                  <a:lnTo>
                    <a:pt x="9762" y="252"/>
                  </a:lnTo>
                  <a:lnTo>
                    <a:pt x="9782" y="243"/>
                  </a:lnTo>
                  <a:lnTo>
                    <a:pt x="9803" y="235"/>
                  </a:lnTo>
                  <a:lnTo>
                    <a:pt x="9824" y="228"/>
                  </a:lnTo>
                  <a:lnTo>
                    <a:pt x="9869" y="218"/>
                  </a:lnTo>
                  <a:lnTo>
                    <a:pt x="9915" y="211"/>
                  </a:lnTo>
                  <a:lnTo>
                    <a:pt x="9965" y="210"/>
                  </a:lnTo>
                  <a:lnTo>
                    <a:pt x="10010" y="211"/>
                  </a:lnTo>
                  <a:lnTo>
                    <a:pt x="10055" y="216"/>
                  </a:lnTo>
                  <a:lnTo>
                    <a:pt x="10095" y="224"/>
                  </a:lnTo>
                  <a:lnTo>
                    <a:pt x="10134" y="235"/>
                  </a:lnTo>
                  <a:lnTo>
                    <a:pt x="10171" y="249"/>
                  </a:lnTo>
                  <a:lnTo>
                    <a:pt x="10188" y="258"/>
                  </a:lnTo>
                  <a:lnTo>
                    <a:pt x="10205" y="267"/>
                  </a:lnTo>
                  <a:lnTo>
                    <a:pt x="10236" y="288"/>
                  </a:lnTo>
                  <a:lnTo>
                    <a:pt x="10266" y="312"/>
                  </a:lnTo>
                  <a:lnTo>
                    <a:pt x="10291" y="339"/>
                  </a:lnTo>
                  <a:lnTo>
                    <a:pt x="10314" y="368"/>
                  </a:lnTo>
                  <a:lnTo>
                    <a:pt x="10333" y="399"/>
                  </a:lnTo>
                  <a:lnTo>
                    <a:pt x="10349" y="433"/>
                  </a:lnTo>
                  <a:lnTo>
                    <a:pt x="10362" y="470"/>
                  </a:lnTo>
                  <a:lnTo>
                    <a:pt x="10370" y="508"/>
                  </a:lnTo>
                  <a:lnTo>
                    <a:pt x="10375" y="549"/>
                  </a:lnTo>
                  <a:lnTo>
                    <a:pt x="10377" y="592"/>
                  </a:lnTo>
                  <a:lnTo>
                    <a:pt x="10374" y="653"/>
                  </a:lnTo>
                  <a:lnTo>
                    <a:pt x="10369" y="682"/>
                  </a:lnTo>
                  <a:lnTo>
                    <a:pt x="10363" y="711"/>
                  </a:lnTo>
                  <a:lnTo>
                    <a:pt x="10346" y="765"/>
                  </a:lnTo>
                  <a:lnTo>
                    <a:pt x="10335" y="791"/>
                  </a:lnTo>
                  <a:lnTo>
                    <a:pt x="10322" y="817"/>
                  </a:lnTo>
                  <a:lnTo>
                    <a:pt x="10292" y="863"/>
                  </a:lnTo>
                  <a:lnTo>
                    <a:pt x="10274" y="885"/>
                  </a:lnTo>
                  <a:lnTo>
                    <a:pt x="10256" y="905"/>
                  </a:lnTo>
                  <a:lnTo>
                    <a:pt x="10236" y="923"/>
                  </a:lnTo>
                  <a:lnTo>
                    <a:pt x="10213" y="941"/>
                  </a:lnTo>
                  <a:lnTo>
                    <a:pt x="10190" y="957"/>
                  </a:lnTo>
                  <a:lnTo>
                    <a:pt x="10165" y="971"/>
                  </a:lnTo>
                  <a:lnTo>
                    <a:pt x="10140" y="985"/>
                  </a:lnTo>
                  <a:lnTo>
                    <a:pt x="10112" y="995"/>
                  </a:lnTo>
                  <a:lnTo>
                    <a:pt x="10086" y="1005"/>
                  </a:lnTo>
                  <a:lnTo>
                    <a:pt x="10057" y="1013"/>
                  </a:lnTo>
                  <a:lnTo>
                    <a:pt x="10028" y="1019"/>
                  </a:lnTo>
                  <a:lnTo>
                    <a:pt x="9998" y="1023"/>
                  </a:lnTo>
                  <a:lnTo>
                    <a:pt x="9936" y="1027"/>
                  </a:lnTo>
                  <a:lnTo>
                    <a:pt x="9891" y="1025"/>
                  </a:lnTo>
                  <a:lnTo>
                    <a:pt x="9849" y="1019"/>
                  </a:lnTo>
                  <a:lnTo>
                    <a:pt x="9809" y="1010"/>
                  </a:lnTo>
                  <a:lnTo>
                    <a:pt x="9770" y="997"/>
                  </a:lnTo>
                  <a:lnTo>
                    <a:pt x="9733" y="980"/>
                  </a:lnTo>
                  <a:lnTo>
                    <a:pt x="9699" y="959"/>
                  </a:lnTo>
                  <a:lnTo>
                    <a:pt x="9669" y="935"/>
                  </a:lnTo>
                  <a:lnTo>
                    <a:pt x="9641" y="907"/>
                  </a:lnTo>
                  <a:lnTo>
                    <a:pt x="9615" y="875"/>
                  </a:lnTo>
                  <a:lnTo>
                    <a:pt x="9595" y="843"/>
                  </a:lnTo>
                  <a:lnTo>
                    <a:pt x="9577" y="807"/>
                  </a:lnTo>
                  <a:lnTo>
                    <a:pt x="9564" y="769"/>
                  </a:lnTo>
                  <a:lnTo>
                    <a:pt x="9553" y="730"/>
                  </a:lnTo>
                  <a:lnTo>
                    <a:pt x="9546" y="693"/>
                  </a:lnTo>
                  <a:lnTo>
                    <a:pt x="9541" y="658"/>
                  </a:lnTo>
                  <a:lnTo>
                    <a:pt x="9540" y="626"/>
                  </a:lnTo>
                  <a:close/>
                  <a:moveTo>
                    <a:pt x="9654" y="589"/>
                  </a:moveTo>
                  <a:lnTo>
                    <a:pt x="9656" y="623"/>
                  </a:lnTo>
                  <a:lnTo>
                    <a:pt x="9660" y="658"/>
                  </a:lnTo>
                  <a:lnTo>
                    <a:pt x="9667" y="695"/>
                  </a:lnTo>
                  <a:lnTo>
                    <a:pt x="9677" y="734"/>
                  </a:lnTo>
                  <a:lnTo>
                    <a:pt x="9689" y="771"/>
                  </a:lnTo>
                  <a:lnTo>
                    <a:pt x="9703" y="806"/>
                  </a:lnTo>
                  <a:lnTo>
                    <a:pt x="9721" y="838"/>
                  </a:lnTo>
                  <a:lnTo>
                    <a:pt x="9741" y="867"/>
                  </a:lnTo>
                  <a:lnTo>
                    <a:pt x="9764" y="893"/>
                  </a:lnTo>
                  <a:lnTo>
                    <a:pt x="9788" y="916"/>
                  </a:lnTo>
                  <a:lnTo>
                    <a:pt x="9815" y="934"/>
                  </a:lnTo>
                  <a:lnTo>
                    <a:pt x="9842" y="950"/>
                  </a:lnTo>
                  <a:lnTo>
                    <a:pt x="9871" y="962"/>
                  </a:lnTo>
                  <a:lnTo>
                    <a:pt x="9902" y="970"/>
                  </a:lnTo>
                  <a:lnTo>
                    <a:pt x="9936" y="975"/>
                  </a:lnTo>
                  <a:lnTo>
                    <a:pt x="9971" y="977"/>
                  </a:lnTo>
                  <a:lnTo>
                    <a:pt x="10013" y="975"/>
                  </a:lnTo>
                  <a:lnTo>
                    <a:pt x="10052" y="968"/>
                  </a:lnTo>
                  <a:lnTo>
                    <a:pt x="10089" y="955"/>
                  </a:lnTo>
                  <a:lnTo>
                    <a:pt x="10124" y="938"/>
                  </a:lnTo>
                  <a:lnTo>
                    <a:pt x="10140" y="927"/>
                  </a:lnTo>
                  <a:lnTo>
                    <a:pt x="10155" y="915"/>
                  </a:lnTo>
                  <a:lnTo>
                    <a:pt x="10183" y="887"/>
                  </a:lnTo>
                  <a:lnTo>
                    <a:pt x="10206" y="855"/>
                  </a:lnTo>
                  <a:lnTo>
                    <a:pt x="10225" y="815"/>
                  </a:lnTo>
                  <a:lnTo>
                    <a:pt x="10241" y="773"/>
                  </a:lnTo>
                  <a:lnTo>
                    <a:pt x="10247" y="751"/>
                  </a:lnTo>
                  <a:lnTo>
                    <a:pt x="10251" y="728"/>
                  </a:lnTo>
                  <a:lnTo>
                    <a:pt x="10259" y="681"/>
                  </a:lnTo>
                  <a:lnTo>
                    <a:pt x="10260" y="631"/>
                  </a:lnTo>
                  <a:lnTo>
                    <a:pt x="10257" y="576"/>
                  </a:lnTo>
                  <a:lnTo>
                    <a:pt x="10255" y="549"/>
                  </a:lnTo>
                  <a:lnTo>
                    <a:pt x="10250" y="524"/>
                  </a:lnTo>
                  <a:lnTo>
                    <a:pt x="10238" y="475"/>
                  </a:lnTo>
                  <a:lnTo>
                    <a:pt x="10220" y="428"/>
                  </a:lnTo>
                  <a:lnTo>
                    <a:pt x="10199" y="386"/>
                  </a:lnTo>
                  <a:lnTo>
                    <a:pt x="10185" y="368"/>
                  </a:lnTo>
                  <a:lnTo>
                    <a:pt x="10172" y="350"/>
                  </a:lnTo>
                  <a:lnTo>
                    <a:pt x="10142" y="321"/>
                  </a:lnTo>
                  <a:lnTo>
                    <a:pt x="10107" y="297"/>
                  </a:lnTo>
                  <a:lnTo>
                    <a:pt x="10069" y="279"/>
                  </a:lnTo>
                  <a:lnTo>
                    <a:pt x="10029" y="266"/>
                  </a:lnTo>
                  <a:lnTo>
                    <a:pt x="10009" y="262"/>
                  </a:lnTo>
                  <a:lnTo>
                    <a:pt x="9987" y="259"/>
                  </a:lnTo>
                  <a:lnTo>
                    <a:pt x="9944" y="256"/>
                  </a:lnTo>
                  <a:lnTo>
                    <a:pt x="9911" y="258"/>
                  </a:lnTo>
                  <a:lnTo>
                    <a:pt x="9881" y="261"/>
                  </a:lnTo>
                  <a:lnTo>
                    <a:pt x="9851" y="268"/>
                  </a:lnTo>
                  <a:lnTo>
                    <a:pt x="9823" y="277"/>
                  </a:lnTo>
                  <a:lnTo>
                    <a:pt x="9798" y="289"/>
                  </a:lnTo>
                  <a:lnTo>
                    <a:pt x="9774" y="303"/>
                  </a:lnTo>
                  <a:lnTo>
                    <a:pt x="9752" y="321"/>
                  </a:lnTo>
                  <a:lnTo>
                    <a:pt x="9732" y="340"/>
                  </a:lnTo>
                  <a:lnTo>
                    <a:pt x="9714" y="363"/>
                  </a:lnTo>
                  <a:lnTo>
                    <a:pt x="9698" y="387"/>
                  </a:lnTo>
                  <a:lnTo>
                    <a:pt x="9685" y="415"/>
                  </a:lnTo>
                  <a:lnTo>
                    <a:pt x="9674" y="445"/>
                  </a:lnTo>
                  <a:lnTo>
                    <a:pt x="9666" y="477"/>
                  </a:lnTo>
                  <a:lnTo>
                    <a:pt x="9660" y="512"/>
                  </a:lnTo>
                  <a:lnTo>
                    <a:pt x="9655" y="549"/>
                  </a:lnTo>
                  <a:lnTo>
                    <a:pt x="9654" y="589"/>
                  </a:lnTo>
                  <a:close/>
                  <a:moveTo>
                    <a:pt x="10436" y="225"/>
                  </a:moveTo>
                  <a:lnTo>
                    <a:pt x="10614" y="229"/>
                  </a:lnTo>
                  <a:lnTo>
                    <a:pt x="10730" y="226"/>
                  </a:lnTo>
                  <a:lnTo>
                    <a:pt x="10815" y="224"/>
                  </a:lnTo>
                  <a:lnTo>
                    <a:pt x="10853" y="225"/>
                  </a:lnTo>
                  <a:lnTo>
                    <a:pt x="10886" y="229"/>
                  </a:lnTo>
                  <a:lnTo>
                    <a:pt x="10916" y="234"/>
                  </a:lnTo>
                  <a:lnTo>
                    <a:pt x="10944" y="241"/>
                  </a:lnTo>
                  <a:lnTo>
                    <a:pt x="10968" y="250"/>
                  </a:lnTo>
                  <a:lnTo>
                    <a:pt x="10989" y="262"/>
                  </a:lnTo>
                  <a:lnTo>
                    <a:pt x="11010" y="279"/>
                  </a:lnTo>
                  <a:lnTo>
                    <a:pt x="11028" y="298"/>
                  </a:lnTo>
                  <a:lnTo>
                    <a:pt x="11035" y="310"/>
                  </a:lnTo>
                  <a:lnTo>
                    <a:pt x="11042" y="321"/>
                  </a:lnTo>
                  <a:lnTo>
                    <a:pt x="11052" y="346"/>
                  </a:lnTo>
                  <a:lnTo>
                    <a:pt x="11059" y="373"/>
                  </a:lnTo>
                  <a:lnTo>
                    <a:pt x="11060" y="402"/>
                  </a:lnTo>
                  <a:lnTo>
                    <a:pt x="11059" y="427"/>
                  </a:lnTo>
                  <a:lnTo>
                    <a:pt x="11054" y="451"/>
                  </a:lnTo>
                  <a:lnTo>
                    <a:pt x="11047" y="475"/>
                  </a:lnTo>
                  <a:lnTo>
                    <a:pt x="11037" y="498"/>
                  </a:lnTo>
                  <a:lnTo>
                    <a:pt x="11024" y="520"/>
                  </a:lnTo>
                  <a:lnTo>
                    <a:pt x="11010" y="541"/>
                  </a:lnTo>
                  <a:lnTo>
                    <a:pt x="10992" y="560"/>
                  </a:lnTo>
                  <a:lnTo>
                    <a:pt x="10973" y="577"/>
                  </a:lnTo>
                  <a:lnTo>
                    <a:pt x="10952" y="592"/>
                  </a:lnTo>
                  <a:lnTo>
                    <a:pt x="10931" y="605"/>
                  </a:lnTo>
                  <a:lnTo>
                    <a:pt x="10910" y="616"/>
                  </a:lnTo>
                  <a:lnTo>
                    <a:pt x="10889" y="623"/>
                  </a:lnTo>
                  <a:lnTo>
                    <a:pt x="10845" y="634"/>
                  </a:lnTo>
                  <a:lnTo>
                    <a:pt x="10800" y="638"/>
                  </a:lnTo>
                  <a:lnTo>
                    <a:pt x="10764" y="637"/>
                  </a:lnTo>
                  <a:lnTo>
                    <a:pt x="10723" y="631"/>
                  </a:lnTo>
                  <a:lnTo>
                    <a:pt x="10715" y="597"/>
                  </a:lnTo>
                  <a:lnTo>
                    <a:pt x="10719" y="591"/>
                  </a:lnTo>
                  <a:lnTo>
                    <a:pt x="10757" y="598"/>
                  </a:lnTo>
                  <a:lnTo>
                    <a:pt x="10787" y="601"/>
                  </a:lnTo>
                  <a:lnTo>
                    <a:pt x="10821" y="597"/>
                  </a:lnTo>
                  <a:lnTo>
                    <a:pt x="10851" y="589"/>
                  </a:lnTo>
                  <a:lnTo>
                    <a:pt x="10866" y="582"/>
                  </a:lnTo>
                  <a:lnTo>
                    <a:pt x="10879" y="573"/>
                  </a:lnTo>
                  <a:lnTo>
                    <a:pt x="10903" y="553"/>
                  </a:lnTo>
                  <a:lnTo>
                    <a:pt x="10922" y="528"/>
                  </a:lnTo>
                  <a:lnTo>
                    <a:pt x="10929" y="513"/>
                  </a:lnTo>
                  <a:lnTo>
                    <a:pt x="10937" y="498"/>
                  </a:lnTo>
                  <a:lnTo>
                    <a:pt x="10944" y="465"/>
                  </a:lnTo>
                  <a:lnTo>
                    <a:pt x="10946" y="448"/>
                  </a:lnTo>
                  <a:lnTo>
                    <a:pt x="10947" y="430"/>
                  </a:lnTo>
                  <a:lnTo>
                    <a:pt x="10944" y="394"/>
                  </a:lnTo>
                  <a:lnTo>
                    <a:pt x="10935" y="362"/>
                  </a:lnTo>
                  <a:lnTo>
                    <a:pt x="10929" y="348"/>
                  </a:lnTo>
                  <a:lnTo>
                    <a:pt x="10921" y="334"/>
                  </a:lnTo>
                  <a:lnTo>
                    <a:pt x="10913" y="321"/>
                  </a:lnTo>
                  <a:lnTo>
                    <a:pt x="10902" y="310"/>
                  </a:lnTo>
                  <a:lnTo>
                    <a:pt x="10890" y="300"/>
                  </a:lnTo>
                  <a:lnTo>
                    <a:pt x="10875" y="290"/>
                  </a:lnTo>
                  <a:lnTo>
                    <a:pt x="10861" y="283"/>
                  </a:lnTo>
                  <a:lnTo>
                    <a:pt x="10844" y="277"/>
                  </a:lnTo>
                  <a:lnTo>
                    <a:pt x="10807" y="268"/>
                  </a:lnTo>
                  <a:lnTo>
                    <a:pt x="10785" y="266"/>
                  </a:lnTo>
                  <a:lnTo>
                    <a:pt x="10764" y="265"/>
                  </a:lnTo>
                  <a:lnTo>
                    <a:pt x="10737" y="266"/>
                  </a:lnTo>
                  <a:lnTo>
                    <a:pt x="10711" y="270"/>
                  </a:lnTo>
                  <a:lnTo>
                    <a:pt x="10652" y="284"/>
                  </a:lnTo>
                  <a:lnTo>
                    <a:pt x="10649" y="357"/>
                  </a:lnTo>
                  <a:lnTo>
                    <a:pt x="10647" y="490"/>
                  </a:lnTo>
                  <a:lnTo>
                    <a:pt x="10647" y="746"/>
                  </a:lnTo>
                  <a:lnTo>
                    <a:pt x="10649" y="854"/>
                  </a:lnTo>
                  <a:lnTo>
                    <a:pt x="10650" y="905"/>
                  </a:lnTo>
                  <a:lnTo>
                    <a:pt x="10651" y="934"/>
                  </a:lnTo>
                  <a:lnTo>
                    <a:pt x="10655" y="950"/>
                  </a:lnTo>
                  <a:lnTo>
                    <a:pt x="10659" y="959"/>
                  </a:lnTo>
                  <a:lnTo>
                    <a:pt x="10668" y="964"/>
                  </a:lnTo>
                  <a:lnTo>
                    <a:pt x="10680" y="969"/>
                  </a:lnTo>
                  <a:lnTo>
                    <a:pt x="10706" y="973"/>
                  </a:lnTo>
                  <a:lnTo>
                    <a:pt x="10753" y="975"/>
                  </a:lnTo>
                  <a:lnTo>
                    <a:pt x="10758" y="1006"/>
                  </a:lnTo>
                  <a:lnTo>
                    <a:pt x="10595" y="1006"/>
                  </a:lnTo>
                  <a:lnTo>
                    <a:pt x="10436" y="1011"/>
                  </a:lnTo>
                  <a:lnTo>
                    <a:pt x="10431" y="979"/>
                  </a:lnTo>
                  <a:lnTo>
                    <a:pt x="10505" y="970"/>
                  </a:lnTo>
                  <a:lnTo>
                    <a:pt x="10519" y="967"/>
                  </a:lnTo>
                  <a:lnTo>
                    <a:pt x="10527" y="962"/>
                  </a:lnTo>
                  <a:lnTo>
                    <a:pt x="10531" y="958"/>
                  </a:lnTo>
                  <a:lnTo>
                    <a:pt x="10533" y="953"/>
                  </a:lnTo>
                  <a:lnTo>
                    <a:pt x="10537" y="939"/>
                  </a:lnTo>
                  <a:lnTo>
                    <a:pt x="10541" y="911"/>
                  </a:lnTo>
                  <a:lnTo>
                    <a:pt x="10542" y="862"/>
                  </a:lnTo>
                  <a:lnTo>
                    <a:pt x="10542" y="746"/>
                  </a:lnTo>
                  <a:lnTo>
                    <a:pt x="10542" y="490"/>
                  </a:lnTo>
                  <a:lnTo>
                    <a:pt x="10541" y="382"/>
                  </a:lnTo>
                  <a:lnTo>
                    <a:pt x="10539" y="330"/>
                  </a:lnTo>
                  <a:lnTo>
                    <a:pt x="10538" y="301"/>
                  </a:lnTo>
                  <a:lnTo>
                    <a:pt x="10535" y="285"/>
                  </a:lnTo>
                  <a:lnTo>
                    <a:pt x="10530" y="277"/>
                  </a:lnTo>
                  <a:lnTo>
                    <a:pt x="10523" y="271"/>
                  </a:lnTo>
                  <a:lnTo>
                    <a:pt x="10509" y="266"/>
                  </a:lnTo>
                  <a:lnTo>
                    <a:pt x="10484" y="262"/>
                  </a:lnTo>
                  <a:lnTo>
                    <a:pt x="10436" y="260"/>
                  </a:lnTo>
                  <a:lnTo>
                    <a:pt x="10431" y="229"/>
                  </a:lnTo>
                  <a:lnTo>
                    <a:pt x="10436" y="225"/>
                  </a:lnTo>
                  <a:close/>
                  <a:moveTo>
                    <a:pt x="11121" y="225"/>
                  </a:moveTo>
                  <a:lnTo>
                    <a:pt x="11190" y="228"/>
                  </a:lnTo>
                  <a:lnTo>
                    <a:pt x="11279" y="229"/>
                  </a:lnTo>
                  <a:lnTo>
                    <a:pt x="11438" y="225"/>
                  </a:lnTo>
                  <a:lnTo>
                    <a:pt x="11442" y="256"/>
                  </a:lnTo>
                  <a:lnTo>
                    <a:pt x="11405" y="261"/>
                  </a:lnTo>
                  <a:lnTo>
                    <a:pt x="11379" y="264"/>
                  </a:lnTo>
                  <a:lnTo>
                    <a:pt x="11370" y="265"/>
                  </a:lnTo>
                  <a:lnTo>
                    <a:pt x="11361" y="267"/>
                  </a:lnTo>
                  <a:lnTo>
                    <a:pt x="11349" y="272"/>
                  </a:lnTo>
                  <a:lnTo>
                    <a:pt x="11341" y="282"/>
                  </a:lnTo>
                  <a:lnTo>
                    <a:pt x="11336" y="301"/>
                  </a:lnTo>
                  <a:lnTo>
                    <a:pt x="11334" y="327"/>
                  </a:lnTo>
                  <a:lnTo>
                    <a:pt x="11334" y="362"/>
                  </a:lnTo>
                  <a:lnTo>
                    <a:pt x="11333" y="490"/>
                  </a:lnTo>
                  <a:lnTo>
                    <a:pt x="11333" y="746"/>
                  </a:lnTo>
                  <a:lnTo>
                    <a:pt x="11333" y="854"/>
                  </a:lnTo>
                  <a:lnTo>
                    <a:pt x="11334" y="905"/>
                  </a:lnTo>
                  <a:lnTo>
                    <a:pt x="11336" y="934"/>
                  </a:lnTo>
                  <a:lnTo>
                    <a:pt x="11340" y="950"/>
                  </a:lnTo>
                  <a:lnTo>
                    <a:pt x="11345" y="959"/>
                  </a:lnTo>
                  <a:lnTo>
                    <a:pt x="11352" y="964"/>
                  </a:lnTo>
                  <a:lnTo>
                    <a:pt x="11364" y="969"/>
                  </a:lnTo>
                  <a:lnTo>
                    <a:pt x="11390" y="973"/>
                  </a:lnTo>
                  <a:lnTo>
                    <a:pt x="11438" y="975"/>
                  </a:lnTo>
                  <a:lnTo>
                    <a:pt x="11442" y="1006"/>
                  </a:lnTo>
                  <a:lnTo>
                    <a:pt x="11341" y="1007"/>
                  </a:lnTo>
                  <a:lnTo>
                    <a:pt x="11279" y="1006"/>
                  </a:lnTo>
                  <a:lnTo>
                    <a:pt x="11121" y="1011"/>
                  </a:lnTo>
                  <a:lnTo>
                    <a:pt x="11117" y="979"/>
                  </a:lnTo>
                  <a:lnTo>
                    <a:pt x="11190" y="970"/>
                  </a:lnTo>
                  <a:lnTo>
                    <a:pt x="11204" y="967"/>
                  </a:lnTo>
                  <a:lnTo>
                    <a:pt x="11213" y="962"/>
                  </a:lnTo>
                  <a:lnTo>
                    <a:pt x="11215" y="958"/>
                  </a:lnTo>
                  <a:lnTo>
                    <a:pt x="11217" y="953"/>
                  </a:lnTo>
                  <a:lnTo>
                    <a:pt x="11222" y="939"/>
                  </a:lnTo>
                  <a:lnTo>
                    <a:pt x="11225" y="911"/>
                  </a:lnTo>
                  <a:lnTo>
                    <a:pt x="11226" y="862"/>
                  </a:lnTo>
                  <a:lnTo>
                    <a:pt x="11227" y="746"/>
                  </a:lnTo>
                  <a:lnTo>
                    <a:pt x="11227" y="490"/>
                  </a:lnTo>
                  <a:lnTo>
                    <a:pt x="11226" y="382"/>
                  </a:lnTo>
                  <a:lnTo>
                    <a:pt x="11225" y="330"/>
                  </a:lnTo>
                  <a:lnTo>
                    <a:pt x="11222" y="301"/>
                  </a:lnTo>
                  <a:lnTo>
                    <a:pt x="11219" y="285"/>
                  </a:lnTo>
                  <a:lnTo>
                    <a:pt x="11215" y="277"/>
                  </a:lnTo>
                  <a:lnTo>
                    <a:pt x="11207" y="271"/>
                  </a:lnTo>
                  <a:lnTo>
                    <a:pt x="11195" y="266"/>
                  </a:lnTo>
                  <a:lnTo>
                    <a:pt x="11168" y="262"/>
                  </a:lnTo>
                  <a:lnTo>
                    <a:pt x="11121" y="260"/>
                  </a:lnTo>
                  <a:lnTo>
                    <a:pt x="11117" y="229"/>
                  </a:lnTo>
                  <a:lnTo>
                    <a:pt x="11121" y="225"/>
                  </a:lnTo>
                  <a:close/>
                  <a:moveTo>
                    <a:pt x="11514" y="817"/>
                  </a:moveTo>
                  <a:lnTo>
                    <a:pt x="11545" y="812"/>
                  </a:lnTo>
                  <a:lnTo>
                    <a:pt x="11552" y="873"/>
                  </a:lnTo>
                  <a:lnTo>
                    <a:pt x="11557" y="903"/>
                  </a:lnTo>
                  <a:lnTo>
                    <a:pt x="11561" y="910"/>
                  </a:lnTo>
                  <a:lnTo>
                    <a:pt x="11567" y="919"/>
                  </a:lnTo>
                  <a:lnTo>
                    <a:pt x="11576" y="927"/>
                  </a:lnTo>
                  <a:lnTo>
                    <a:pt x="11587" y="935"/>
                  </a:lnTo>
                  <a:lnTo>
                    <a:pt x="11616" y="952"/>
                  </a:lnTo>
                  <a:lnTo>
                    <a:pt x="11654" y="964"/>
                  </a:lnTo>
                  <a:lnTo>
                    <a:pt x="11696" y="973"/>
                  </a:lnTo>
                  <a:lnTo>
                    <a:pt x="11717" y="975"/>
                  </a:lnTo>
                  <a:lnTo>
                    <a:pt x="11738" y="975"/>
                  </a:lnTo>
                  <a:lnTo>
                    <a:pt x="11767" y="974"/>
                  </a:lnTo>
                  <a:lnTo>
                    <a:pt x="11795" y="970"/>
                  </a:lnTo>
                  <a:lnTo>
                    <a:pt x="11820" y="963"/>
                  </a:lnTo>
                  <a:lnTo>
                    <a:pt x="11844" y="953"/>
                  </a:lnTo>
                  <a:lnTo>
                    <a:pt x="11865" y="941"/>
                  </a:lnTo>
                  <a:lnTo>
                    <a:pt x="11886" y="927"/>
                  </a:lnTo>
                  <a:lnTo>
                    <a:pt x="11903" y="910"/>
                  </a:lnTo>
                  <a:lnTo>
                    <a:pt x="11917" y="891"/>
                  </a:lnTo>
                  <a:lnTo>
                    <a:pt x="11928" y="869"/>
                  </a:lnTo>
                  <a:lnTo>
                    <a:pt x="11936" y="847"/>
                  </a:lnTo>
                  <a:lnTo>
                    <a:pt x="11941" y="823"/>
                  </a:lnTo>
                  <a:lnTo>
                    <a:pt x="11942" y="796"/>
                  </a:lnTo>
                  <a:lnTo>
                    <a:pt x="11942" y="779"/>
                  </a:lnTo>
                  <a:lnTo>
                    <a:pt x="11940" y="763"/>
                  </a:lnTo>
                  <a:lnTo>
                    <a:pt x="11935" y="747"/>
                  </a:lnTo>
                  <a:lnTo>
                    <a:pt x="11930" y="733"/>
                  </a:lnTo>
                  <a:lnTo>
                    <a:pt x="11923" y="721"/>
                  </a:lnTo>
                  <a:lnTo>
                    <a:pt x="11915" y="709"/>
                  </a:lnTo>
                  <a:lnTo>
                    <a:pt x="11906" y="699"/>
                  </a:lnTo>
                  <a:lnTo>
                    <a:pt x="11895" y="689"/>
                  </a:lnTo>
                  <a:lnTo>
                    <a:pt x="11883" y="682"/>
                  </a:lnTo>
                  <a:lnTo>
                    <a:pt x="11871" y="675"/>
                  </a:lnTo>
                  <a:lnTo>
                    <a:pt x="11844" y="665"/>
                  </a:lnTo>
                  <a:lnTo>
                    <a:pt x="11759" y="647"/>
                  </a:lnTo>
                  <a:lnTo>
                    <a:pt x="11672" y="632"/>
                  </a:lnTo>
                  <a:lnTo>
                    <a:pt x="11641" y="622"/>
                  </a:lnTo>
                  <a:lnTo>
                    <a:pt x="11610" y="610"/>
                  </a:lnTo>
                  <a:lnTo>
                    <a:pt x="11581" y="592"/>
                  </a:lnTo>
                  <a:lnTo>
                    <a:pt x="11569" y="583"/>
                  </a:lnTo>
                  <a:lnTo>
                    <a:pt x="11558" y="572"/>
                  </a:lnTo>
                  <a:lnTo>
                    <a:pt x="11547" y="560"/>
                  </a:lnTo>
                  <a:lnTo>
                    <a:pt x="11539" y="547"/>
                  </a:lnTo>
                  <a:lnTo>
                    <a:pt x="11532" y="531"/>
                  </a:lnTo>
                  <a:lnTo>
                    <a:pt x="11525" y="516"/>
                  </a:lnTo>
                  <a:lnTo>
                    <a:pt x="11515" y="481"/>
                  </a:lnTo>
                  <a:lnTo>
                    <a:pt x="11513" y="463"/>
                  </a:lnTo>
                  <a:lnTo>
                    <a:pt x="11513" y="444"/>
                  </a:lnTo>
                  <a:lnTo>
                    <a:pt x="11513" y="418"/>
                  </a:lnTo>
                  <a:lnTo>
                    <a:pt x="11516" y="394"/>
                  </a:lnTo>
                  <a:lnTo>
                    <a:pt x="11522" y="372"/>
                  </a:lnTo>
                  <a:lnTo>
                    <a:pt x="11531" y="350"/>
                  </a:lnTo>
                  <a:lnTo>
                    <a:pt x="11540" y="330"/>
                  </a:lnTo>
                  <a:lnTo>
                    <a:pt x="11552" y="309"/>
                  </a:lnTo>
                  <a:lnTo>
                    <a:pt x="11567" y="291"/>
                  </a:lnTo>
                  <a:lnTo>
                    <a:pt x="11583" y="274"/>
                  </a:lnTo>
                  <a:lnTo>
                    <a:pt x="11603" y="259"/>
                  </a:lnTo>
                  <a:lnTo>
                    <a:pt x="11623" y="246"/>
                  </a:lnTo>
                  <a:lnTo>
                    <a:pt x="11645" y="234"/>
                  </a:lnTo>
                  <a:lnTo>
                    <a:pt x="11669" y="225"/>
                  </a:lnTo>
                  <a:lnTo>
                    <a:pt x="11693" y="218"/>
                  </a:lnTo>
                  <a:lnTo>
                    <a:pt x="11719" y="212"/>
                  </a:lnTo>
                  <a:lnTo>
                    <a:pt x="11748" y="210"/>
                  </a:lnTo>
                  <a:lnTo>
                    <a:pt x="11777" y="208"/>
                  </a:lnTo>
                  <a:lnTo>
                    <a:pt x="11827" y="211"/>
                  </a:lnTo>
                  <a:lnTo>
                    <a:pt x="11882" y="220"/>
                  </a:lnTo>
                  <a:lnTo>
                    <a:pt x="11910" y="226"/>
                  </a:lnTo>
                  <a:lnTo>
                    <a:pt x="11936" y="235"/>
                  </a:lnTo>
                  <a:lnTo>
                    <a:pt x="11985" y="255"/>
                  </a:lnTo>
                  <a:lnTo>
                    <a:pt x="11989" y="262"/>
                  </a:lnTo>
                  <a:lnTo>
                    <a:pt x="11983" y="290"/>
                  </a:lnTo>
                  <a:lnTo>
                    <a:pt x="11979" y="324"/>
                  </a:lnTo>
                  <a:lnTo>
                    <a:pt x="11975" y="406"/>
                  </a:lnTo>
                  <a:lnTo>
                    <a:pt x="11969" y="411"/>
                  </a:lnTo>
                  <a:lnTo>
                    <a:pt x="11940" y="411"/>
                  </a:lnTo>
                  <a:lnTo>
                    <a:pt x="11933" y="324"/>
                  </a:lnTo>
                  <a:lnTo>
                    <a:pt x="11929" y="315"/>
                  </a:lnTo>
                  <a:lnTo>
                    <a:pt x="11919" y="304"/>
                  </a:lnTo>
                  <a:lnTo>
                    <a:pt x="11904" y="294"/>
                  </a:lnTo>
                  <a:lnTo>
                    <a:pt x="11882" y="282"/>
                  </a:lnTo>
                  <a:lnTo>
                    <a:pt x="11858" y="270"/>
                  </a:lnTo>
                  <a:lnTo>
                    <a:pt x="11832" y="262"/>
                  </a:lnTo>
                  <a:lnTo>
                    <a:pt x="11805" y="258"/>
                  </a:lnTo>
                  <a:lnTo>
                    <a:pt x="11778" y="255"/>
                  </a:lnTo>
                  <a:lnTo>
                    <a:pt x="11755" y="256"/>
                  </a:lnTo>
                  <a:lnTo>
                    <a:pt x="11732" y="260"/>
                  </a:lnTo>
                  <a:lnTo>
                    <a:pt x="11711" y="266"/>
                  </a:lnTo>
                  <a:lnTo>
                    <a:pt x="11690" y="274"/>
                  </a:lnTo>
                  <a:lnTo>
                    <a:pt x="11671" y="285"/>
                  </a:lnTo>
                  <a:lnTo>
                    <a:pt x="11654" y="298"/>
                  </a:lnTo>
                  <a:lnTo>
                    <a:pt x="11640" y="315"/>
                  </a:lnTo>
                  <a:lnTo>
                    <a:pt x="11628" y="334"/>
                  </a:lnTo>
                  <a:lnTo>
                    <a:pt x="11618" y="354"/>
                  </a:lnTo>
                  <a:lnTo>
                    <a:pt x="11612" y="375"/>
                  </a:lnTo>
                  <a:lnTo>
                    <a:pt x="11607" y="396"/>
                  </a:lnTo>
                  <a:lnTo>
                    <a:pt x="11606" y="416"/>
                  </a:lnTo>
                  <a:lnTo>
                    <a:pt x="11607" y="432"/>
                  </a:lnTo>
                  <a:lnTo>
                    <a:pt x="11610" y="447"/>
                  </a:lnTo>
                  <a:lnTo>
                    <a:pt x="11613" y="462"/>
                  </a:lnTo>
                  <a:lnTo>
                    <a:pt x="11619" y="474"/>
                  </a:lnTo>
                  <a:lnTo>
                    <a:pt x="11634" y="496"/>
                  </a:lnTo>
                  <a:lnTo>
                    <a:pt x="11652" y="514"/>
                  </a:lnTo>
                  <a:lnTo>
                    <a:pt x="11675" y="526"/>
                  </a:lnTo>
                  <a:lnTo>
                    <a:pt x="11700" y="536"/>
                  </a:lnTo>
                  <a:lnTo>
                    <a:pt x="11737" y="544"/>
                  </a:lnTo>
                  <a:lnTo>
                    <a:pt x="11797" y="554"/>
                  </a:lnTo>
                  <a:lnTo>
                    <a:pt x="11843" y="561"/>
                  </a:lnTo>
                  <a:lnTo>
                    <a:pt x="11882" y="568"/>
                  </a:lnTo>
                  <a:lnTo>
                    <a:pt x="11915" y="578"/>
                  </a:lnTo>
                  <a:lnTo>
                    <a:pt x="11940" y="586"/>
                  </a:lnTo>
                  <a:lnTo>
                    <a:pt x="11961" y="598"/>
                  </a:lnTo>
                  <a:lnTo>
                    <a:pt x="11981" y="613"/>
                  </a:lnTo>
                  <a:lnTo>
                    <a:pt x="11997" y="629"/>
                  </a:lnTo>
                  <a:lnTo>
                    <a:pt x="12012" y="649"/>
                  </a:lnTo>
                  <a:lnTo>
                    <a:pt x="12023" y="671"/>
                  </a:lnTo>
                  <a:lnTo>
                    <a:pt x="12031" y="697"/>
                  </a:lnTo>
                  <a:lnTo>
                    <a:pt x="12037" y="723"/>
                  </a:lnTo>
                  <a:lnTo>
                    <a:pt x="12038" y="752"/>
                  </a:lnTo>
                  <a:lnTo>
                    <a:pt x="12037" y="781"/>
                  </a:lnTo>
                  <a:lnTo>
                    <a:pt x="12032" y="808"/>
                  </a:lnTo>
                  <a:lnTo>
                    <a:pt x="12025" y="835"/>
                  </a:lnTo>
                  <a:lnTo>
                    <a:pt x="12014" y="860"/>
                  </a:lnTo>
                  <a:lnTo>
                    <a:pt x="12001" y="884"/>
                  </a:lnTo>
                  <a:lnTo>
                    <a:pt x="11984" y="907"/>
                  </a:lnTo>
                  <a:lnTo>
                    <a:pt x="11965" y="928"/>
                  </a:lnTo>
                  <a:lnTo>
                    <a:pt x="11942" y="949"/>
                  </a:lnTo>
                  <a:lnTo>
                    <a:pt x="11918" y="967"/>
                  </a:lnTo>
                  <a:lnTo>
                    <a:pt x="11892" y="982"/>
                  </a:lnTo>
                  <a:lnTo>
                    <a:pt x="11864" y="997"/>
                  </a:lnTo>
                  <a:lnTo>
                    <a:pt x="11837" y="1007"/>
                  </a:lnTo>
                  <a:lnTo>
                    <a:pt x="11807" y="1016"/>
                  </a:lnTo>
                  <a:lnTo>
                    <a:pt x="11775" y="1022"/>
                  </a:lnTo>
                  <a:lnTo>
                    <a:pt x="11743" y="1025"/>
                  </a:lnTo>
                  <a:lnTo>
                    <a:pt x="11709" y="1027"/>
                  </a:lnTo>
                  <a:lnTo>
                    <a:pt x="11654" y="1024"/>
                  </a:lnTo>
                  <a:lnTo>
                    <a:pt x="11628" y="1022"/>
                  </a:lnTo>
                  <a:lnTo>
                    <a:pt x="11603" y="1017"/>
                  </a:lnTo>
                  <a:lnTo>
                    <a:pt x="11577" y="1011"/>
                  </a:lnTo>
                  <a:lnTo>
                    <a:pt x="11553" y="1004"/>
                  </a:lnTo>
                  <a:lnTo>
                    <a:pt x="11531" y="995"/>
                  </a:lnTo>
                  <a:lnTo>
                    <a:pt x="11509" y="986"/>
                  </a:lnTo>
                  <a:lnTo>
                    <a:pt x="11505" y="979"/>
                  </a:lnTo>
                  <a:lnTo>
                    <a:pt x="11508" y="956"/>
                  </a:lnTo>
                  <a:lnTo>
                    <a:pt x="11510" y="921"/>
                  </a:lnTo>
                  <a:lnTo>
                    <a:pt x="11514" y="817"/>
                  </a:lnTo>
                  <a:close/>
                  <a:moveTo>
                    <a:pt x="12733" y="225"/>
                  </a:moveTo>
                  <a:lnTo>
                    <a:pt x="12738" y="230"/>
                  </a:lnTo>
                  <a:lnTo>
                    <a:pt x="12734" y="298"/>
                  </a:lnTo>
                  <a:lnTo>
                    <a:pt x="12733" y="404"/>
                  </a:lnTo>
                  <a:lnTo>
                    <a:pt x="12702" y="408"/>
                  </a:lnTo>
                  <a:lnTo>
                    <a:pt x="12698" y="403"/>
                  </a:lnTo>
                  <a:lnTo>
                    <a:pt x="12692" y="352"/>
                  </a:lnTo>
                  <a:lnTo>
                    <a:pt x="12687" y="319"/>
                  </a:lnTo>
                  <a:lnTo>
                    <a:pt x="12685" y="302"/>
                  </a:lnTo>
                  <a:lnTo>
                    <a:pt x="12681" y="294"/>
                  </a:lnTo>
                  <a:lnTo>
                    <a:pt x="12676" y="289"/>
                  </a:lnTo>
                  <a:lnTo>
                    <a:pt x="12664" y="285"/>
                  </a:lnTo>
                  <a:lnTo>
                    <a:pt x="12641" y="282"/>
                  </a:lnTo>
                  <a:lnTo>
                    <a:pt x="12608" y="279"/>
                  </a:lnTo>
                  <a:lnTo>
                    <a:pt x="12573" y="279"/>
                  </a:lnTo>
                  <a:lnTo>
                    <a:pt x="12468" y="279"/>
                  </a:lnTo>
                  <a:lnTo>
                    <a:pt x="12464" y="423"/>
                  </a:lnTo>
                  <a:lnTo>
                    <a:pt x="12464" y="746"/>
                  </a:lnTo>
                  <a:lnTo>
                    <a:pt x="12465" y="854"/>
                  </a:lnTo>
                  <a:lnTo>
                    <a:pt x="12465" y="905"/>
                  </a:lnTo>
                  <a:lnTo>
                    <a:pt x="12468" y="935"/>
                  </a:lnTo>
                  <a:lnTo>
                    <a:pt x="12471" y="950"/>
                  </a:lnTo>
                  <a:lnTo>
                    <a:pt x="12474" y="956"/>
                  </a:lnTo>
                  <a:lnTo>
                    <a:pt x="12476" y="959"/>
                  </a:lnTo>
                  <a:lnTo>
                    <a:pt x="12483" y="964"/>
                  </a:lnTo>
                  <a:lnTo>
                    <a:pt x="12495" y="969"/>
                  </a:lnTo>
                  <a:lnTo>
                    <a:pt x="12522" y="973"/>
                  </a:lnTo>
                  <a:lnTo>
                    <a:pt x="12570" y="975"/>
                  </a:lnTo>
                  <a:lnTo>
                    <a:pt x="12573" y="1006"/>
                  </a:lnTo>
                  <a:lnTo>
                    <a:pt x="12411" y="1006"/>
                  </a:lnTo>
                  <a:lnTo>
                    <a:pt x="12254" y="1011"/>
                  </a:lnTo>
                  <a:lnTo>
                    <a:pt x="12249" y="979"/>
                  </a:lnTo>
                  <a:lnTo>
                    <a:pt x="12323" y="970"/>
                  </a:lnTo>
                  <a:lnTo>
                    <a:pt x="12337" y="967"/>
                  </a:lnTo>
                  <a:lnTo>
                    <a:pt x="12345" y="962"/>
                  </a:lnTo>
                  <a:lnTo>
                    <a:pt x="12349" y="958"/>
                  </a:lnTo>
                  <a:lnTo>
                    <a:pt x="12351" y="953"/>
                  </a:lnTo>
                  <a:lnTo>
                    <a:pt x="12355" y="939"/>
                  </a:lnTo>
                  <a:lnTo>
                    <a:pt x="12359" y="911"/>
                  </a:lnTo>
                  <a:lnTo>
                    <a:pt x="12360" y="862"/>
                  </a:lnTo>
                  <a:lnTo>
                    <a:pt x="12360" y="746"/>
                  </a:lnTo>
                  <a:lnTo>
                    <a:pt x="12360" y="423"/>
                  </a:lnTo>
                  <a:lnTo>
                    <a:pt x="12356" y="279"/>
                  </a:lnTo>
                  <a:lnTo>
                    <a:pt x="12273" y="279"/>
                  </a:lnTo>
                  <a:lnTo>
                    <a:pt x="12186" y="282"/>
                  </a:lnTo>
                  <a:lnTo>
                    <a:pt x="12156" y="285"/>
                  </a:lnTo>
                  <a:lnTo>
                    <a:pt x="12147" y="289"/>
                  </a:lnTo>
                  <a:lnTo>
                    <a:pt x="12143" y="292"/>
                  </a:lnTo>
                  <a:lnTo>
                    <a:pt x="12137" y="312"/>
                  </a:lnTo>
                  <a:lnTo>
                    <a:pt x="12132" y="352"/>
                  </a:lnTo>
                  <a:lnTo>
                    <a:pt x="12126" y="403"/>
                  </a:lnTo>
                  <a:lnTo>
                    <a:pt x="12121" y="408"/>
                  </a:lnTo>
                  <a:lnTo>
                    <a:pt x="12096" y="408"/>
                  </a:lnTo>
                  <a:lnTo>
                    <a:pt x="12086" y="230"/>
                  </a:lnTo>
                  <a:lnTo>
                    <a:pt x="12091" y="225"/>
                  </a:lnTo>
                  <a:lnTo>
                    <a:pt x="12219" y="228"/>
                  </a:lnTo>
                  <a:lnTo>
                    <a:pt x="12411" y="229"/>
                  </a:lnTo>
                  <a:lnTo>
                    <a:pt x="12606" y="228"/>
                  </a:lnTo>
                  <a:lnTo>
                    <a:pt x="12733" y="2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solidFill>
                  <a:schemeClr val="accent1"/>
                </a:solidFill>
              </a:endParaRPr>
            </a:p>
          </p:txBody>
        </p:sp>
        <p:sp>
          <p:nvSpPr>
            <p:cNvPr id="11" name="Freeform 8"/>
            <p:cNvSpPr>
              <a:spLocks noEditPoints="1"/>
            </p:cNvSpPr>
            <p:nvPr userDrawn="1"/>
          </p:nvSpPr>
          <p:spPr bwMode="auto">
            <a:xfrm>
              <a:off x="3287713" y="3803650"/>
              <a:ext cx="6107112" cy="487363"/>
            </a:xfrm>
            <a:custGeom>
              <a:avLst/>
              <a:gdLst>
                <a:gd name="T0" fmla="*/ 15152 w 15388"/>
                <a:gd name="T1" fmla="*/ 107 h 1226"/>
                <a:gd name="T2" fmla="*/ 14897 w 15388"/>
                <a:gd name="T3" fmla="*/ 62 h 1226"/>
                <a:gd name="T4" fmla="*/ 15297 w 15388"/>
                <a:gd name="T5" fmla="*/ 915 h 1226"/>
                <a:gd name="T6" fmla="*/ 14811 w 15388"/>
                <a:gd name="T7" fmla="*/ 978 h 1226"/>
                <a:gd name="T8" fmla="*/ 301 w 15388"/>
                <a:gd name="T9" fmla="*/ 928 h 1226"/>
                <a:gd name="T10" fmla="*/ 629 w 15388"/>
                <a:gd name="T11" fmla="*/ 263 h 1226"/>
                <a:gd name="T12" fmla="*/ 586 w 15388"/>
                <a:gd name="T13" fmla="*/ 997 h 1226"/>
                <a:gd name="T14" fmla="*/ 103 w 15388"/>
                <a:gd name="T15" fmla="*/ 285 h 1226"/>
                <a:gd name="T16" fmla="*/ 892 w 15388"/>
                <a:gd name="T17" fmla="*/ 231 h 1226"/>
                <a:gd name="T18" fmla="*/ 1676 w 15388"/>
                <a:gd name="T19" fmla="*/ 301 h 1226"/>
                <a:gd name="T20" fmla="*/ 2161 w 15388"/>
                <a:gd name="T21" fmla="*/ 257 h 1226"/>
                <a:gd name="T22" fmla="*/ 1933 w 15388"/>
                <a:gd name="T23" fmla="*/ 958 h 1226"/>
                <a:gd name="T24" fmla="*/ 2205 w 15388"/>
                <a:gd name="T25" fmla="*/ 224 h 1226"/>
                <a:gd name="T26" fmla="*/ 2983 w 15388"/>
                <a:gd name="T27" fmla="*/ 224 h 1226"/>
                <a:gd name="T28" fmla="*/ 3368 w 15388"/>
                <a:gd name="T29" fmla="*/ 272 h 1226"/>
                <a:gd name="T30" fmla="*/ 3402 w 15388"/>
                <a:gd name="T31" fmla="*/ 631 h 1226"/>
                <a:gd name="T32" fmla="*/ 3138 w 15388"/>
                <a:gd name="T33" fmla="*/ 936 h 1226"/>
                <a:gd name="T34" fmla="*/ 4338 w 15388"/>
                <a:gd name="T35" fmla="*/ 331 h 1226"/>
                <a:gd name="T36" fmla="*/ 4248 w 15388"/>
                <a:gd name="T37" fmla="*/ 946 h 1226"/>
                <a:gd name="T38" fmla="*/ 4188 w 15388"/>
                <a:gd name="T39" fmla="*/ 303 h 1226"/>
                <a:gd name="T40" fmla="*/ 3818 w 15388"/>
                <a:gd name="T41" fmla="*/ 961 h 1226"/>
                <a:gd name="T42" fmla="*/ 4703 w 15388"/>
                <a:gd name="T43" fmla="*/ 975 h 1226"/>
                <a:gd name="T44" fmla="*/ 4567 w 15388"/>
                <a:gd name="T45" fmla="*/ 593 h 1226"/>
                <a:gd name="T46" fmla="*/ 4922 w 15388"/>
                <a:gd name="T47" fmla="*/ 235 h 1226"/>
                <a:gd name="T48" fmla="*/ 4593 w 15388"/>
                <a:gd name="T49" fmla="*/ 432 h 1226"/>
                <a:gd name="T50" fmla="*/ 4928 w 15388"/>
                <a:gd name="T51" fmla="*/ 949 h 1226"/>
                <a:gd name="T52" fmla="*/ 5311 w 15388"/>
                <a:gd name="T53" fmla="*/ 272 h 1226"/>
                <a:gd name="T54" fmla="*/ 5190 w 15388"/>
                <a:gd name="T55" fmla="*/ 746 h 1226"/>
                <a:gd name="T56" fmla="*/ 5832 w 15388"/>
                <a:gd name="T57" fmla="*/ 423 h 1226"/>
                <a:gd name="T58" fmla="*/ 5525 w 15388"/>
                <a:gd name="T59" fmla="*/ 285 h 1226"/>
                <a:gd name="T60" fmla="*/ 6777 w 15388"/>
                <a:gd name="T61" fmla="*/ 224 h 1226"/>
                <a:gd name="T62" fmla="*/ 6428 w 15388"/>
                <a:gd name="T63" fmla="*/ 969 h 1226"/>
                <a:gd name="T64" fmla="*/ 7298 w 15388"/>
                <a:gd name="T65" fmla="*/ 337 h 1226"/>
                <a:gd name="T66" fmla="*/ 8031 w 15388"/>
                <a:gd name="T67" fmla="*/ 593 h 1226"/>
                <a:gd name="T68" fmla="*/ 7269 w 15388"/>
                <a:gd name="T69" fmla="*/ 876 h 1226"/>
                <a:gd name="T70" fmla="*/ 7794 w 15388"/>
                <a:gd name="T71" fmla="*/ 927 h 1226"/>
                <a:gd name="T72" fmla="*/ 7477 w 15388"/>
                <a:gd name="T73" fmla="*/ 277 h 1226"/>
                <a:gd name="T74" fmla="*/ 8170 w 15388"/>
                <a:gd name="T75" fmla="*/ 966 h 1226"/>
                <a:gd name="T76" fmla="*/ 8410 w 15388"/>
                <a:gd name="T77" fmla="*/ 272 h 1226"/>
                <a:gd name="T78" fmla="*/ 8438 w 15388"/>
                <a:gd name="T79" fmla="*/ 632 h 1226"/>
                <a:gd name="T80" fmla="*/ 9021 w 15388"/>
                <a:gd name="T81" fmla="*/ 1220 h 1226"/>
                <a:gd name="T82" fmla="*/ 9001 w 15388"/>
                <a:gd name="T83" fmla="*/ 260 h 1226"/>
                <a:gd name="T84" fmla="*/ 9841 w 15388"/>
                <a:gd name="T85" fmla="*/ 589 h 1226"/>
                <a:gd name="T86" fmla="*/ 9659 w 15388"/>
                <a:gd name="T87" fmla="*/ 629 h 1226"/>
                <a:gd name="T88" fmla="*/ 10325 w 15388"/>
                <a:gd name="T89" fmla="*/ 271 h 1226"/>
                <a:gd name="T90" fmla="*/ 10623 w 15388"/>
                <a:gd name="T91" fmla="*/ 795 h 1226"/>
                <a:gd name="T92" fmla="*/ 11531 w 15388"/>
                <a:gd name="T93" fmla="*/ 1005 h 1226"/>
                <a:gd name="T94" fmla="*/ 11063 w 15388"/>
                <a:gd name="T95" fmla="*/ 701 h 1226"/>
                <a:gd name="T96" fmla="*/ 11132 w 15388"/>
                <a:gd name="T97" fmla="*/ 107 h 1226"/>
                <a:gd name="T98" fmla="*/ 11422 w 15388"/>
                <a:gd name="T99" fmla="*/ 62 h 1226"/>
                <a:gd name="T100" fmla="*/ 12115 w 15388"/>
                <a:gd name="T101" fmla="*/ 890 h 1226"/>
                <a:gd name="T102" fmla="*/ 11710 w 15388"/>
                <a:gd name="T103" fmla="*/ 444 h 1226"/>
                <a:gd name="T104" fmla="*/ 12127 w 15388"/>
                <a:gd name="T105" fmla="*/ 314 h 1226"/>
                <a:gd name="T106" fmla="*/ 11996 w 15388"/>
                <a:gd name="T107" fmla="*/ 553 h 1226"/>
                <a:gd name="T108" fmla="*/ 11852 w 15388"/>
                <a:gd name="T109" fmla="*/ 1024 h 1226"/>
                <a:gd name="T110" fmla="*/ 12917 w 15388"/>
                <a:gd name="T111" fmla="*/ 302 h 1226"/>
                <a:gd name="T112" fmla="*/ 12364 w 15388"/>
                <a:gd name="T113" fmla="*/ 969 h 1226"/>
                <a:gd name="T114" fmla="*/ 12515 w 15388"/>
                <a:gd name="T115" fmla="*/ 282 h 1226"/>
                <a:gd name="T116" fmla="*/ 13648 w 15388"/>
                <a:gd name="T117" fmla="*/ 475 h 1226"/>
                <a:gd name="T118" fmla="*/ 13423 w 15388"/>
                <a:gd name="T119" fmla="*/ 679 h 1226"/>
                <a:gd name="T120" fmla="*/ 14304 w 15388"/>
                <a:gd name="T121" fmla="*/ 957 h 1226"/>
                <a:gd name="T122" fmla="*/ 13970 w 15388"/>
                <a:gd name="T123" fmla="*/ 330 h 1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5388" h="1226">
                  <a:moveTo>
                    <a:pt x="15108" y="125"/>
                  </a:moveTo>
                  <a:lnTo>
                    <a:pt x="15095" y="123"/>
                  </a:lnTo>
                  <a:lnTo>
                    <a:pt x="15084" y="120"/>
                  </a:lnTo>
                  <a:lnTo>
                    <a:pt x="15074" y="114"/>
                  </a:lnTo>
                  <a:lnTo>
                    <a:pt x="15064" y="107"/>
                  </a:lnTo>
                  <a:lnTo>
                    <a:pt x="15056" y="97"/>
                  </a:lnTo>
                  <a:lnTo>
                    <a:pt x="15050" y="86"/>
                  </a:lnTo>
                  <a:lnTo>
                    <a:pt x="15046" y="75"/>
                  </a:lnTo>
                  <a:lnTo>
                    <a:pt x="15045" y="62"/>
                  </a:lnTo>
                  <a:lnTo>
                    <a:pt x="15046" y="50"/>
                  </a:lnTo>
                  <a:lnTo>
                    <a:pt x="15050" y="38"/>
                  </a:lnTo>
                  <a:lnTo>
                    <a:pt x="15056" y="27"/>
                  </a:lnTo>
                  <a:lnTo>
                    <a:pt x="15064" y="18"/>
                  </a:lnTo>
                  <a:lnTo>
                    <a:pt x="15074" y="11"/>
                  </a:lnTo>
                  <a:lnTo>
                    <a:pt x="15084" y="5"/>
                  </a:lnTo>
                  <a:lnTo>
                    <a:pt x="15095" y="1"/>
                  </a:lnTo>
                  <a:lnTo>
                    <a:pt x="15108" y="0"/>
                  </a:lnTo>
                  <a:lnTo>
                    <a:pt x="15120" y="1"/>
                  </a:lnTo>
                  <a:lnTo>
                    <a:pt x="15132" y="5"/>
                  </a:lnTo>
                  <a:lnTo>
                    <a:pt x="15142" y="11"/>
                  </a:lnTo>
                  <a:lnTo>
                    <a:pt x="15152" y="18"/>
                  </a:lnTo>
                  <a:lnTo>
                    <a:pt x="15160" y="27"/>
                  </a:lnTo>
                  <a:lnTo>
                    <a:pt x="15166" y="38"/>
                  </a:lnTo>
                  <a:lnTo>
                    <a:pt x="15168" y="50"/>
                  </a:lnTo>
                  <a:lnTo>
                    <a:pt x="15170" y="62"/>
                  </a:lnTo>
                  <a:lnTo>
                    <a:pt x="15168" y="75"/>
                  </a:lnTo>
                  <a:lnTo>
                    <a:pt x="15166" y="86"/>
                  </a:lnTo>
                  <a:lnTo>
                    <a:pt x="15160" y="97"/>
                  </a:lnTo>
                  <a:lnTo>
                    <a:pt x="15152" y="107"/>
                  </a:lnTo>
                  <a:lnTo>
                    <a:pt x="15142" y="114"/>
                  </a:lnTo>
                  <a:lnTo>
                    <a:pt x="15132" y="120"/>
                  </a:lnTo>
                  <a:lnTo>
                    <a:pt x="15120" y="123"/>
                  </a:lnTo>
                  <a:lnTo>
                    <a:pt x="15108" y="125"/>
                  </a:lnTo>
                  <a:close/>
                  <a:moveTo>
                    <a:pt x="14835" y="125"/>
                  </a:moveTo>
                  <a:lnTo>
                    <a:pt x="14823" y="123"/>
                  </a:lnTo>
                  <a:lnTo>
                    <a:pt x="14811" y="120"/>
                  </a:lnTo>
                  <a:lnTo>
                    <a:pt x="14800" y="114"/>
                  </a:lnTo>
                  <a:lnTo>
                    <a:pt x="14790" y="107"/>
                  </a:lnTo>
                  <a:lnTo>
                    <a:pt x="14783" y="97"/>
                  </a:lnTo>
                  <a:lnTo>
                    <a:pt x="14777" y="86"/>
                  </a:lnTo>
                  <a:lnTo>
                    <a:pt x="14774" y="75"/>
                  </a:lnTo>
                  <a:lnTo>
                    <a:pt x="14772" y="62"/>
                  </a:lnTo>
                  <a:lnTo>
                    <a:pt x="14774" y="50"/>
                  </a:lnTo>
                  <a:lnTo>
                    <a:pt x="14777" y="38"/>
                  </a:lnTo>
                  <a:lnTo>
                    <a:pt x="14783" y="27"/>
                  </a:lnTo>
                  <a:lnTo>
                    <a:pt x="14790" y="18"/>
                  </a:lnTo>
                  <a:lnTo>
                    <a:pt x="14800" y="11"/>
                  </a:lnTo>
                  <a:lnTo>
                    <a:pt x="14811" y="5"/>
                  </a:lnTo>
                  <a:lnTo>
                    <a:pt x="14823" y="1"/>
                  </a:lnTo>
                  <a:lnTo>
                    <a:pt x="14835" y="0"/>
                  </a:lnTo>
                  <a:lnTo>
                    <a:pt x="14848" y="1"/>
                  </a:lnTo>
                  <a:lnTo>
                    <a:pt x="14859" y="5"/>
                  </a:lnTo>
                  <a:lnTo>
                    <a:pt x="14870" y="11"/>
                  </a:lnTo>
                  <a:lnTo>
                    <a:pt x="14879" y="18"/>
                  </a:lnTo>
                  <a:lnTo>
                    <a:pt x="14886" y="27"/>
                  </a:lnTo>
                  <a:lnTo>
                    <a:pt x="14892" y="38"/>
                  </a:lnTo>
                  <a:lnTo>
                    <a:pt x="14896" y="50"/>
                  </a:lnTo>
                  <a:lnTo>
                    <a:pt x="14897" y="62"/>
                  </a:lnTo>
                  <a:lnTo>
                    <a:pt x="14896" y="75"/>
                  </a:lnTo>
                  <a:lnTo>
                    <a:pt x="14892" y="86"/>
                  </a:lnTo>
                  <a:lnTo>
                    <a:pt x="14886" y="97"/>
                  </a:lnTo>
                  <a:lnTo>
                    <a:pt x="14879" y="107"/>
                  </a:lnTo>
                  <a:lnTo>
                    <a:pt x="14870" y="114"/>
                  </a:lnTo>
                  <a:lnTo>
                    <a:pt x="14859" y="120"/>
                  </a:lnTo>
                  <a:lnTo>
                    <a:pt x="14848" y="123"/>
                  </a:lnTo>
                  <a:lnTo>
                    <a:pt x="14835" y="125"/>
                  </a:lnTo>
                  <a:close/>
                  <a:moveTo>
                    <a:pt x="14811" y="701"/>
                  </a:moveTo>
                  <a:lnTo>
                    <a:pt x="15090" y="701"/>
                  </a:lnTo>
                  <a:lnTo>
                    <a:pt x="14951" y="367"/>
                  </a:lnTo>
                  <a:lnTo>
                    <a:pt x="14811" y="701"/>
                  </a:lnTo>
                  <a:close/>
                  <a:moveTo>
                    <a:pt x="14558" y="1011"/>
                  </a:moveTo>
                  <a:lnTo>
                    <a:pt x="14553" y="1006"/>
                  </a:lnTo>
                  <a:lnTo>
                    <a:pt x="14553" y="978"/>
                  </a:lnTo>
                  <a:lnTo>
                    <a:pt x="14558" y="973"/>
                  </a:lnTo>
                  <a:lnTo>
                    <a:pt x="14591" y="972"/>
                  </a:lnTo>
                  <a:lnTo>
                    <a:pt x="14610" y="969"/>
                  </a:lnTo>
                  <a:lnTo>
                    <a:pt x="14621" y="963"/>
                  </a:lnTo>
                  <a:lnTo>
                    <a:pt x="14631" y="955"/>
                  </a:lnTo>
                  <a:lnTo>
                    <a:pt x="14644" y="932"/>
                  </a:lnTo>
                  <a:lnTo>
                    <a:pt x="14668" y="884"/>
                  </a:lnTo>
                  <a:lnTo>
                    <a:pt x="14726" y="758"/>
                  </a:lnTo>
                  <a:lnTo>
                    <a:pt x="14876" y="417"/>
                  </a:lnTo>
                  <a:lnTo>
                    <a:pt x="14961" y="217"/>
                  </a:lnTo>
                  <a:lnTo>
                    <a:pt x="14997" y="217"/>
                  </a:lnTo>
                  <a:lnTo>
                    <a:pt x="15233" y="773"/>
                  </a:lnTo>
                  <a:lnTo>
                    <a:pt x="15264" y="847"/>
                  </a:lnTo>
                  <a:lnTo>
                    <a:pt x="15297" y="915"/>
                  </a:lnTo>
                  <a:lnTo>
                    <a:pt x="15311" y="944"/>
                  </a:lnTo>
                  <a:lnTo>
                    <a:pt x="15321" y="958"/>
                  </a:lnTo>
                  <a:lnTo>
                    <a:pt x="15329" y="964"/>
                  </a:lnTo>
                  <a:lnTo>
                    <a:pt x="15339" y="969"/>
                  </a:lnTo>
                  <a:lnTo>
                    <a:pt x="15354" y="972"/>
                  </a:lnTo>
                  <a:lnTo>
                    <a:pt x="15384" y="973"/>
                  </a:lnTo>
                  <a:lnTo>
                    <a:pt x="15388" y="1006"/>
                  </a:lnTo>
                  <a:lnTo>
                    <a:pt x="15279" y="1005"/>
                  </a:lnTo>
                  <a:lnTo>
                    <a:pt x="15095" y="1011"/>
                  </a:lnTo>
                  <a:lnTo>
                    <a:pt x="15090" y="978"/>
                  </a:lnTo>
                  <a:lnTo>
                    <a:pt x="15172" y="968"/>
                  </a:lnTo>
                  <a:lnTo>
                    <a:pt x="15179" y="966"/>
                  </a:lnTo>
                  <a:lnTo>
                    <a:pt x="15184" y="961"/>
                  </a:lnTo>
                  <a:lnTo>
                    <a:pt x="15186" y="956"/>
                  </a:lnTo>
                  <a:lnTo>
                    <a:pt x="15188" y="949"/>
                  </a:lnTo>
                  <a:lnTo>
                    <a:pt x="15185" y="934"/>
                  </a:lnTo>
                  <a:lnTo>
                    <a:pt x="15180" y="916"/>
                  </a:lnTo>
                  <a:lnTo>
                    <a:pt x="15112" y="749"/>
                  </a:lnTo>
                  <a:lnTo>
                    <a:pt x="14792" y="749"/>
                  </a:lnTo>
                  <a:lnTo>
                    <a:pt x="14732" y="890"/>
                  </a:lnTo>
                  <a:lnTo>
                    <a:pt x="14720" y="922"/>
                  </a:lnTo>
                  <a:lnTo>
                    <a:pt x="14715" y="945"/>
                  </a:lnTo>
                  <a:lnTo>
                    <a:pt x="14716" y="952"/>
                  </a:lnTo>
                  <a:lnTo>
                    <a:pt x="14718" y="957"/>
                  </a:lnTo>
                  <a:lnTo>
                    <a:pt x="14730" y="966"/>
                  </a:lnTo>
                  <a:lnTo>
                    <a:pt x="14740" y="969"/>
                  </a:lnTo>
                  <a:lnTo>
                    <a:pt x="14757" y="972"/>
                  </a:lnTo>
                  <a:lnTo>
                    <a:pt x="14805" y="973"/>
                  </a:lnTo>
                  <a:lnTo>
                    <a:pt x="14811" y="978"/>
                  </a:lnTo>
                  <a:lnTo>
                    <a:pt x="14811" y="1006"/>
                  </a:lnTo>
                  <a:lnTo>
                    <a:pt x="14681" y="1006"/>
                  </a:lnTo>
                  <a:lnTo>
                    <a:pt x="14620" y="1008"/>
                  </a:lnTo>
                  <a:lnTo>
                    <a:pt x="14558" y="1011"/>
                  </a:lnTo>
                  <a:close/>
                  <a:moveTo>
                    <a:pt x="0" y="229"/>
                  </a:moveTo>
                  <a:lnTo>
                    <a:pt x="163" y="229"/>
                  </a:lnTo>
                  <a:lnTo>
                    <a:pt x="322" y="224"/>
                  </a:lnTo>
                  <a:lnTo>
                    <a:pt x="326" y="257"/>
                  </a:lnTo>
                  <a:lnTo>
                    <a:pt x="288" y="261"/>
                  </a:lnTo>
                  <a:lnTo>
                    <a:pt x="263" y="264"/>
                  </a:lnTo>
                  <a:lnTo>
                    <a:pt x="253" y="265"/>
                  </a:lnTo>
                  <a:lnTo>
                    <a:pt x="245" y="266"/>
                  </a:lnTo>
                  <a:lnTo>
                    <a:pt x="233" y="272"/>
                  </a:lnTo>
                  <a:lnTo>
                    <a:pt x="224" y="282"/>
                  </a:lnTo>
                  <a:lnTo>
                    <a:pt x="220" y="300"/>
                  </a:lnTo>
                  <a:lnTo>
                    <a:pt x="217" y="327"/>
                  </a:lnTo>
                  <a:lnTo>
                    <a:pt x="217" y="362"/>
                  </a:lnTo>
                  <a:lnTo>
                    <a:pt x="216" y="489"/>
                  </a:lnTo>
                  <a:lnTo>
                    <a:pt x="216" y="666"/>
                  </a:lnTo>
                  <a:lnTo>
                    <a:pt x="217" y="741"/>
                  </a:lnTo>
                  <a:lnTo>
                    <a:pt x="220" y="793"/>
                  </a:lnTo>
                  <a:lnTo>
                    <a:pt x="226" y="830"/>
                  </a:lnTo>
                  <a:lnTo>
                    <a:pt x="235" y="861"/>
                  </a:lnTo>
                  <a:lnTo>
                    <a:pt x="241" y="876"/>
                  </a:lnTo>
                  <a:lnTo>
                    <a:pt x="250" y="888"/>
                  </a:lnTo>
                  <a:lnTo>
                    <a:pt x="259" y="900"/>
                  </a:lnTo>
                  <a:lnTo>
                    <a:pt x="271" y="909"/>
                  </a:lnTo>
                  <a:lnTo>
                    <a:pt x="284" y="919"/>
                  </a:lnTo>
                  <a:lnTo>
                    <a:pt x="301" y="928"/>
                  </a:lnTo>
                  <a:lnTo>
                    <a:pt x="319" y="936"/>
                  </a:lnTo>
                  <a:lnTo>
                    <a:pt x="341" y="943"/>
                  </a:lnTo>
                  <a:lnTo>
                    <a:pt x="365" y="949"/>
                  </a:lnTo>
                  <a:lnTo>
                    <a:pt x="389" y="952"/>
                  </a:lnTo>
                  <a:lnTo>
                    <a:pt x="415" y="955"/>
                  </a:lnTo>
                  <a:lnTo>
                    <a:pt x="444" y="956"/>
                  </a:lnTo>
                  <a:lnTo>
                    <a:pt x="474" y="955"/>
                  </a:lnTo>
                  <a:lnTo>
                    <a:pt x="503" y="951"/>
                  </a:lnTo>
                  <a:lnTo>
                    <a:pt x="530" y="946"/>
                  </a:lnTo>
                  <a:lnTo>
                    <a:pt x="558" y="938"/>
                  </a:lnTo>
                  <a:lnTo>
                    <a:pt x="582" y="930"/>
                  </a:lnTo>
                  <a:lnTo>
                    <a:pt x="604" y="918"/>
                  </a:lnTo>
                  <a:lnTo>
                    <a:pt x="623" y="904"/>
                  </a:lnTo>
                  <a:lnTo>
                    <a:pt x="638" y="890"/>
                  </a:lnTo>
                  <a:lnTo>
                    <a:pt x="650" y="872"/>
                  </a:lnTo>
                  <a:lnTo>
                    <a:pt x="661" y="853"/>
                  </a:lnTo>
                  <a:lnTo>
                    <a:pt x="668" y="830"/>
                  </a:lnTo>
                  <a:lnTo>
                    <a:pt x="674" y="805"/>
                  </a:lnTo>
                  <a:lnTo>
                    <a:pt x="680" y="743"/>
                  </a:lnTo>
                  <a:lnTo>
                    <a:pt x="683" y="660"/>
                  </a:lnTo>
                  <a:lnTo>
                    <a:pt x="683" y="489"/>
                  </a:lnTo>
                  <a:lnTo>
                    <a:pt x="682" y="371"/>
                  </a:lnTo>
                  <a:lnTo>
                    <a:pt x="679" y="312"/>
                  </a:lnTo>
                  <a:lnTo>
                    <a:pt x="677" y="294"/>
                  </a:lnTo>
                  <a:lnTo>
                    <a:pt x="674" y="284"/>
                  </a:lnTo>
                  <a:lnTo>
                    <a:pt x="667" y="275"/>
                  </a:lnTo>
                  <a:lnTo>
                    <a:pt x="655" y="267"/>
                  </a:lnTo>
                  <a:lnTo>
                    <a:pt x="646" y="264"/>
                  </a:lnTo>
                  <a:lnTo>
                    <a:pt x="629" y="263"/>
                  </a:lnTo>
                  <a:lnTo>
                    <a:pt x="577" y="260"/>
                  </a:lnTo>
                  <a:lnTo>
                    <a:pt x="572" y="229"/>
                  </a:lnTo>
                  <a:lnTo>
                    <a:pt x="577" y="224"/>
                  </a:lnTo>
                  <a:lnTo>
                    <a:pt x="708" y="229"/>
                  </a:lnTo>
                  <a:lnTo>
                    <a:pt x="762" y="228"/>
                  </a:lnTo>
                  <a:lnTo>
                    <a:pt x="839" y="224"/>
                  </a:lnTo>
                  <a:lnTo>
                    <a:pt x="844" y="229"/>
                  </a:lnTo>
                  <a:lnTo>
                    <a:pt x="844" y="255"/>
                  </a:lnTo>
                  <a:lnTo>
                    <a:pt x="839" y="260"/>
                  </a:lnTo>
                  <a:lnTo>
                    <a:pt x="772" y="264"/>
                  </a:lnTo>
                  <a:lnTo>
                    <a:pt x="757" y="267"/>
                  </a:lnTo>
                  <a:lnTo>
                    <a:pt x="749" y="273"/>
                  </a:lnTo>
                  <a:lnTo>
                    <a:pt x="744" y="281"/>
                  </a:lnTo>
                  <a:lnTo>
                    <a:pt x="739" y="293"/>
                  </a:lnTo>
                  <a:lnTo>
                    <a:pt x="737" y="317"/>
                  </a:lnTo>
                  <a:lnTo>
                    <a:pt x="736" y="365"/>
                  </a:lnTo>
                  <a:lnTo>
                    <a:pt x="733" y="489"/>
                  </a:lnTo>
                  <a:lnTo>
                    <a:pt x="733" y="657"/>
                  </a:lnTo>
                  <a:lnTo>
                    <a:pt x="732" y="747"/>
                  </a:lnTo>
                  <a:lnTo>
                    <a:pt x="726" y="817"/>
                  </a:lnTo>
                  <a:lnTo>
                    <a:pt x="721" y="844"/>
                  </a:lnTo>
                  <a:lnTo>
                    <a:pt x="714" y="870"/>
                  </a:lnTo>
                  <a:lnTo>
                    <a:pt x="703" y="892"/>
                  </a:lnTo>
                  <a:lnTo>
                    <a:pt x="691" y="912"/>
                  </a:lnTo>
                  <a:lnTo>
                    <a:pt x="662" y="946"/>
                  </a:lnTo>
                  <a:lnTo>
                    <a:pt x="646" y="961"/>
                  </a:lnTo>
                  <a:lnTo>
                    <a:pt x="628" y="974"/>
                  </a:lnTo>
                  <a:lnTo>
                    <a:pt x="608" y="986"/>
                  </a:lnTo>
                  <a:lnTo>
                    <a:pt x="586" y="997"/>
                  </a:lnTo>
                  <a:lnTo>
                    <a:pt x="534" y="1014"/>
                  </a:lnTo>
                  <a:lnTo>
                    <a:pt x="504" y="1020"/>
                  </a:lnTo>
                  <a:lnTo>
                    <a:pt x="475" y="1023"/>
                  </a:lnTo>
                  <a:lnTo>
                    <a:pt x="414" y="1027"/>
                  </a:lnTo>
                  <a:lnTo>
                    <a:pt x="377" y="1026"/>
                  </a:lnTo>
                  <a:lnTo>
                    <a:pt x="341" y="1022"/>
                  </a:lnTo>
                  <a:lnTo>
                    <a:pt x="308" y="1017"/>
                  </a:lnTo>
                  <a:lnTo>
                    <a:pt x="277" y="1010"/>
                  </a:lnTo>
                  <a:lnTo>
                    <a:pt x="248" y="1000"/>
                  </a:lnTo>
                  <a:lnTo>
                    <a:pt x="223" y="990"/>
                  </a:lnTo>
                  <a:lnTo>
                    <a:pt x="202" y="978"/>
                  </a:lnTo>
                  <a:lnTo>
                    <a:pt x="184" y="964"/>
                  </a:lnTo>
                  <a:lnTo>
                    <a:pt x="167" y="950"/>
                  </a:lnTo>
                  <a:lnTo>
                    <a:pt x="154" y="936"/>
                  </a:lnTo>
                  <a:lnTo>
                    <a:pt x="148" y="928"/>
                  </a:lnTo>
                  <a:lnTo>
                    <a:pt x="143" y="920"/>
                  </a:lnTo>
                  <a:lnTo>
                    <a:pt x="134" y="904"/>
                  </a:lnTo>
                  <a:lnTo>
                    <a:pt x="127" y="889"/>
                  </a:lnTo>
                  <a:lnTo>
                    <a:pt x="121" y="871"/>
                  </a:lnTo>
                  <a:lnTo>
                    <a:pt x="119" y="861"/>
                  </a:lnTo>
                  <a:lnTo>
                    <a:pt x="118" y="852"/>
                  </a:lnTo>
                  <a:lnTo>
                    <a:pt x="114" y="831"/>
                  </a:lnTo>
                  <a:lnTo>
                    <a:pt x="112" y="777"/>
                  </a:lnTo>
                  <a:lnTo>
                    <a:pt x="110" y="702"/>
                  </a:lnTo>
                  <a:lnTo>
                    <a:pt x="110" y="489"/>
                  </a:lnTo>
                  <a:lnTo>
                    <a:pt x="109" y="381"/>
                  </a:lnTo>
                  <a:lnTo>
                    <a:pt x="108" y="330"/>
                  </a:lnTo>
                  <a:lnTo>
                    <a:pt x="106" y="301"/>
                  </a:lnTo>
                  <a:lnTo>
                    <a:pt x="103" y="285"/>
                  </a:lnTo>
                  <a:lnTo>
                    <a:pt x="98" y="276"/>
                  </a:lnTo>
                  <a:lnTo>
                    <a:pt x="90" y="271"/>
                  </a:lnTo>
                  <a:lnTo>
                    <a:pt x="78" y="266"/>
                  </a:lnTo>
                  <a:lnTo>
                    <a:pt x="52" y="263"/>
                  </a:lnTo>
                  <a:lnTo>
                    <a:pt x="5" y="260"/>
                  </a:lnTo>
                  <a:lnTo>
                    <a:pt x="0" y="229"/>
                  </a:lnTo>
                  <a:close/>
                  <a:moveTo>
                    <a:pt x="901" y="1010"/>
                  </a:moveTo>
                  <a:lnTo>
                    <a:pt x="896" y="1005"/>
                  </a:lnTo>
                  <a:lnTo>
                    <a:pt x="896" y="980"/>
                  </a:lnTo>
                  <a:lnTo>
                    <a:pt x="901" y="975"/>
                  </a:lnTo>
                  <a:lnTo>
                    <a:pt x="931" y="974"/>
                  </a:lnTo>
                  <a:lnTo>
                    <a:pt x="955" y="972"/>
                  </a:lnTo>
                  <a:lnTo>
                    <a:pt x="972" y="967"/>
                  </a:lnTo>
                  <a:lnTo>
                    <a:pt x="978" y="964"/>
                  </a:lnTo>
                  <a:lnTo>
                    <a:pt x="982" y="961"/>
                  </a:lnTo>
                  <a:lnTo>
                    <a:pt x="986" y="950"/>
                  </a:lnTo>
                  <a:lnTo>
                    <a:pt x="989" y="936"/>
                  </a:lnTo>
                  <a:lnTo>
                    <a:pt x="994" y="858"/>
                  </a:lnTo>
                  <a:lnTo>
                    <a:pt x="995" y="771"/>
                  </a:lnTo>
                  <a:lnTo>
                    <a:pt x="995" y="325"/>
                  </a:lnTo>
                  <a:lnTo>
                    <a:pt x="992" y="300"/>
                  </a:lnTo>
                  <a:lnTo>
                    <a:pt x="989" y="290"/>
                  </a:lnTo>
                  <a:lnTo>
                    <a:pt x="985" y="283"/>
                  </a:lnTo>
                  <a:lnTo>
                    <a:pt x="979" y="277"/>
                  </a:lnTo>
                  <a:lnTo>
                    <a:pt x="973" y="272"/>
                  </a:lnTo>
                  <a:lnTo>
                    <a:pt x="956" y="266"/>
                  </a:lnTo>
                  <a:lnTo>
                    <a:pt x="932" y="263"/>
                  </a:lnTo>
                  <a:lnTo>
                    <a:pt x="896" y="261"/>
                  </a:lnTo>
                  <a:lnTo>
                    <a:pt x="892" y="231"/>
                  </a:lnTo>
                  <a:lnTo>
                    <a:pt x="896" y="227"/>
                  </a:lnTo>
                  <a:lnTo>
                    <a:pt x="997" y="229"/>
                  </a:lnTo>
                  <a:lnTo>
                    <a:pt x="1088" y="227"/>
                  </a:lnTo>
                  <a:lnTo>
                    <a:pt x="1265" y="456"/>
                  </a:lnTo>
                  <a:lnTo>
                    <a:pt x="1524" y="781"/>
                  </a:lnTo>
                  <a:lnTo>
                    <a:pt x="1572" y="838"/>
                  </a:lnTo>
                  <a:lnTo>
                    <a:pt x="1620" y="892"/>
                  </a:lnTo>
                  <a:lnTo>
                    <a:pt x="1620" y="464"/>
                  </a:lnTo>
                  <a:lnTo>
                    <a:pt x="1619" y="380"/>
                  </a:lnTo>
                  <a:lnTo>
                    <a:pt x="1616" y="326"/>
                  </a:lnTo>
                  <a:lnTo>
                    <a:pt x="1614" y="297"/>
                  </a:lnTo>
                  <a:lnTo>
                    <a:pt x="1610" y="283"/>
                  </a:lnTo>
                  <a:lnTo>
                    <a:pt x="1604" y="273"/>
                  </a:lnTo>
                  <a:lnTo>
                    <a:pt x="1594" y="269"/>
                  </a:lnTo>
                  <a:lnTo>
                    <a:pt x="1578" y="265"/>
                  </a:lnTo>
                  <a:lnTo>
                    <a:pt x="1555" y="263"/>
                  </a:lnTo>
                  <a:lnTo>
                    <a:pt x="1526" y="261"/>
                  </a:lnTo>
                  <a:lnTo>
                    <a:pt x="1522" y="231"/>
                  </a:lnTo>
                  <a:lnTo>
                    <a:pt x="1526" y="227"/>
                  </a:lnTo>
                  <a:lnTo>
                    <a:pt x="1580" y="228"/>
                  </a:lnTo>
                  <a:lnTo>
                    <a:pt x="1654" y="229"/>
                  </a:lnTo>
                  <a:lnTo>
                    <a:pt x="1764" y="227"/>
                  </a:lnTo>
                  <a:lnTo>
                    <a:pt x="1769" y="231"/>
                  </a:lnTo>
                  <a:lnTo>
                    <a:pt x="1769" y="257"/>
                  </a:lnTo>
                  <a:lnTo>
                    <a:pt x="1709" y="265"/>
                  </a:lnTo>
                  <a:lnTo>
                    <a:pt x="1692" y="270"/>
                  </a:lnTo>
                  <a:lnTo>
                    <a:pt x="1684" y="277"/>
                  </a:lnTo>
                  <a:lnTo>
                    <a:pt x="1679" y="288"/>
                  </a:lnTo>
                  <a:lnTo>
                    <a:pt x="1676" y="301"/>
                  </a:lnTo>
                  <a:lnTo>
                    <a:pt x="1673" y="378"/>
                  </a:lnTo>
                  <a:lnTo>
                    <a:pt x="1670" y="464"/>
                  </a:lnTo>
                  <a:lnTo>
                    <a:pt x="1670" y="728"/>
                  </a:lnTo>
                  <a:lnTo>
                    <a:pt x="1672" y="879"/>
                  </a:lnTo>
                  <a:lnTo>
                    <a:pt x="1673" y="1029"/>
                  </a:lnTo>
                  <a:lnTo>
                    <a:pt x="1636" y="1020"/>
                  </a:lnTo>
                  <a:lnTo>
                    <a:pt x="1578" y="1006"/>
                  </a:lnTo>
                  <a:lnTo>
                    <a:pt x="1538" y="960"/>
                  </a:lnTo>
                  <a:lnTo>
                    <a:pt x="1421" y="816"/>
                  </a:lnTo>
                  <a:lnTo>
                    <a:pt x="1045" y="348"/>
                  </a:lnTo>
                  <a:lnTo>
                    <a:pt x="1045" y="771"/>
                  </a:lnTo>
                  <a:lnTo>
                    <a:pt x="1048" y="862"/>
                  </a:lnTo>
                  <a:lnTo>
                    <a:pt x="1049" y="915"/>
                  </a:lnTo>
                  <a:lnTo>
                    <a:pt x="1052" y="942"/>
                  </a:lnTo>
                  <a:lnTo>
                    <a:pt x="1060" y="961"/>
                  </a:lnTo>
                  <a:lnTo>
                    <a:pt x="1066" y="966"/>
                  </a:lnTo>
                  <a:lnTo>
                    <a:pt x="1079" y="970"/>
                  </a:lnTo>
                  <a:lnTo>
                    <a:pt x="1100" y="974"/>
                  </a:lnTo>
                  <a:lnTo>
                    <a:pt x="1139" y="975"/>
                  </a:lnTo>
                  <a:lnTo>
                    <a:pt x="1144" y="1005"/>
                  </a:lnTo>
                  <a:lnTo>
                    <a:pt x="1102" y="1006"/>
                  </a:lnTo>
                  <a:lnTo>
                    <a:pt x="1046" y="1006"/>
                  </a:lnTo>
                  <a:lnTo>
                    <a:pt x="968" y="1008"/>
                  </a:lnTo>
                  <a:lnTo>
                    <a:pt x="901" y="1010"/>
                  </a:lnTo>
                  <a:close/>
                  <a:moveTo>
                    <a:pt x="1840" y="224"/>
                  </a:moveTo>
                  <a:lnTo>
                    <a:pt x="1908" y="227"/>
                  </a:lnTo>
                  <a:lnTo>
                    <a:pt x="1998" y="229"/>
                  </a:lnTo>
                  <a:lnTo>
                    <a:pt x="2156" y="224"/>
                  </a:lnTo>
                  <a:lnTo>
                    <a:pt x="2161" y="257"/>
                  </a:lnTo>
                  <a:lnTo>
                    <a:pt x="2123" y="261"/>
                  </a:lnTo>
                  <a:lnTo>
                    <a:pt x="2097" y="264"/>
                  </a:lnTo>
                  <a:lnTo>
                    <a:pt x="2088" y="265"/>
                  </a:lnTo>
                  <a:lnTo>
                    <a:pt x="2079" y="266"/>
                  </a:lnTo>
                  <a:lnTo>
                    <a:pt x="2067" y="272"/>
                  </a:lnTo>
                  <a:lnTo>
                    <a:pt x="2059" y="282"/>
                  </a:lnTo>
                  <a:lnTo>
                    <a:pt x="2054" y="300"/>
                  </a:lnTo>
                  <a:lnTo>
                    <a:pt x="2053" y="327"/>
                  </a:lnTo>
                  <a:lnTo>
                    <a:pt x="2052" y="362"/>
                  </a:lnTo>
                  <a:lnTo>
                    <a:pt x="2051" y="489"/>
                  </a:lnTo>
                  <a:lnTo>
                    <a:pt x="2051" y="746"/>
                  </a:lnTo>
                  <a:lnTo>
                    <a:pt x="2051" y="854"/>
                  </a:lnTo>
                  <a:lnTo>
                    <a:pt x="2052" y="906"/>
                  </a:lnTo>
                  <a:lnTo>
                    <a:pt x="2054" y="934"/>
                  </a:lnTo>
                  <a:lnTo>
                    <a:pt x="2058" y="950"/>
                  </a:lnTo>
                  <a:lnTo>
                    <a:pt x="2063" y="958"/>
                  </a:lnTo>
                  <a:lnTo>
                    <a:pt x="2070" y="964"/>
                  </a:lnTo>
                  <a:lnTo>
                    <a:pt x="2083" y="969"/>
                  </a:lnTo>
                  <a:lnTo>
                    <a:pt x="2108" y="973"/>
                  </a:lnTo>
                  <a:lnTo>
                    <a:pt x="2156" y="975"/>
                  </a:lnTo>
                  <a:lnTo>
                    <a:pt x="2161" y="1006"/>
                  </a:lnTo>
                  <a:lnTo>
                    <a:pt x="2059" y="1008"/>
                  </a:lnTo>
                  <a:lnTo>
                    <a:pt x="1998" y="1006"/>
                  </a:lnTo>
                  <a:lnTo>
                    <a:pt x="1840" y="1011"/>
                  </a:lnTo>
                  <a:lnTo>
                    <a:pt x="1835" y="979"/>
                  </a:lnTo>
                  <a:lnTo>
                    <a:pt x="1908" y="969"/>
                  </a:lnTo>
                  <a:lnTo>
                    <a:pt x="1922" y="966"/>
                  </a:lnTo>
                  <a:lnTo>
                    <a:pt x="1931" y="961"/>
                  </a:lnTo>
                  <a:lnTo>
                    <a:pt x="1933" y="958"/>
                  </a:lnTo>
                  <a:lnTo>
                    <a:pt x="1937" y="954"/>
                  </a:lnTo>
                  <a:lnTo>
                    <a:pt x="1940" y="939"/>
                  </a:lnTo>
                  <a:lnTo>
                    <a:pt x="1943" y="912"/>
                  </a:lnTo>
                  <a:lnTo>
                    <a:pt x="1944" y="862"/>
                  </a:lnTo>
                  <a:lnTo>
                    <a:pt x="1945" y="746"/>
                  </a:lnTo>
                  <a:lnTo>
                    <a:pt x="1945" y="489"/>
                  </a:lnTo>
                  <a:lnTo>
                    <a:pt x="1944" y="381"/>
                  </a:lnTo>
                  <a:lnTo>
                    <a:pt x="1943" y="330"/>
                  </a:lnTo>
                  <a:lnTo>
                    <a:pt x="1940" y="301"/>
                  </a:lnTo>
                  <a:lnTo>
                    <a:pt x="1938" y="285"/>
                  </a:lnTo>
                  <a:lnTo>
                    <a:pt x="1933" y="276"/>
                  </a:lnTo>
                  <a:lnTo>
                    <a:pt x="1926" y="271"/>
                  </a:lnTo>
                  <a:lnTo>
                    <a:pt x="1913" y="266"/>
                  </a:lnTo>
                  <a:lnTo>
                    <a:pt x="1888" y="263"/>
                  </a:lnTo>
                  <a:lnTo>
                    <a:pt x="1840" y="260"/>
                  </a:lnTo>
                  <a:lnTo>
                    <a:pt x="1835" y="229"/>
                  </a:lnTo>
                  <a:lnTo>
                    <a:pt x="1840" y="224"/>
                  </a:lnTo>
                  <a:close/>
                  <a:moveTo>
                    <a:pt x="2569" y="1016"/>
                  </a:moveTo>
                  <a:lnTo>
                    <a:pt x="2499" y="830"/>
                  </a:lnTo>
                  <a:lnTo>
                    <a:pt x="2312" y="365"/>
                  </a:lnTo>
                  <a:lnTo>
                    <a:pt x="2286" y="302"/>
                  </a:lnTo>
                  <a:lnTo>
                    <a:pt x="2271" y="275"/>
                  </a:lnTo>
                  <a:lnTo>
                    <a:pt x="2264" y="270"/>
                  </a:lnTo>
                  <a:lnTo>
                    <a:pt x="2251" y="266"/>
                  </a:lnTo>
                  <a:lnTo>
                    <a:pt x="2231" y="263"/>
                  </a:lnTo>
                  <a:lnTo>
                    <a:pt x="2205" y="260"/>
                  </a:lnTo>
                  <a:lnTo>
                    <a:pt x="2199" y="255"/>
                  </a:lnTo>
                  <a:lnTo>
                    <a:pt x="2199" y="229"/>
                  </a:lnTo>
                  <a:lnTo>
                    <a:pt x="2205" y="224"/>
                  </a:lnTo>
                  <a:lnTo>
                    <a:pt x="2283" y="228"/>
                  </a:lnTo>
                  <a:lnTo>
                    <a:pt x="2349" y="229"/>
                  </a:lnTo>
                  <a:lnTo>
                    <a:pt x="2413" y="228"/>
                  </a:lnTo>
                  <a:lnTo>
                    <a:pt x="2496" y="224"/>
                  </a:lnTo>
                  <a:lnTo>
                    <a:pt x="2499" y="259"/>
                  </a:lnTo>
                  <a:lnTo>
                    <a:pt x="2443" y="264"/>
                  </a:lnTo>
                  <a:lnTo>
                    <a:pt x="2415" y="269"/>
                  </a:lnTo>
                  <a:lnTo>
                    <a:pt x="2409" y="271"/>
                  </a:lnTo>
                  <a:lnTo>
                    <a:pt x="2406" y="275"/>
                  </a:lnTo>
                  <a:lnTo>
                    <a:pt x="2403" y="278"/>
                  </a:lnTo>
                  <a:lnTo>
                    <a:pt x="2402" y="284"/>
                  </a:lnTo>
                  <a:lnTo>
                    <a:pt x="2407" y="302"/>
                  </a:lnTo>
                  <a:lnTo>
                    <a:pt x="2420" y="343"/>
                  </a:lnTo>
                  <a:lnTo>
                    <a:pt x="2451" y="431"/>
                  </a:lnTo>
                  <a:lnTo>
                    <a:pt x="2625" y="868"/>
                  </a:lnTo>
                  <a:lnTo>
                    <a:pt x="2769" y="506"/>
                  </a:lnTo>
                  <a:lnTo>
                    <a:pt x="2813" y="386"/>
                  </a:lnTo>
                  <a:lnTo>
                    <a:pt x="2834" y="320"/>
                  </a:lnTo>
                  <a:lnTo>
                    <a:pt x="2841" y="287"/>
                  </a:lnTo>
                  <a:lnTo>
                    <a:pt x="2841" y="281"/>
                  </a:lnTo>
                  <a:lnTo>
                    <a:pt x="2839" y="276"/>
                  </a:lnTo>
                  <a:lnTo>
                    <a:pt x="2828" y="270"/>
                  </a:lnTo>
                  <a:lnTo>
                    <a:pt x="2802" y="265"/>
                  </a:lnTo>
                  <a:lnTo>
                    <a:pt x="2748" y="260"/>
                  </a:lnTo>
                  <a:lnTo>
                    <a:pt x="2742" y="255"/>
                  </a:lnTo>
                  <a:lnTo>
                    <a:pt x="2742" y="229"/>
                  </a:lnTo>
                  <a:lnTo>
                    <a:pt x="2748" y="224"/>
                  </a:lnTo>
                  <a:lnTo>
                    <a:pt x="2870" y="229"/>
                  </a:lnTo>
                  <a:lnTo>
                    <a:pt x="2983" y="224"/>
                  </a:lnTo>
                  <a:lnTo>
                    <a:pt x="2987" y="255"/>
                  </a:lnTo>
                  <a:lnTo>
                    <a:pt x="2951" y="261"/>
                  </a:lnTo>
                  <a:lnTo>
                    <a:pt x="2941" y="264"/>
                  </a:lnTo>
                  <a:lnTo>
                    <a:pt x="2934" y="266"/>
                  </a:lnTo>
                  <a:lnTo>
                    <a:pt x="2927" y="272"/>
                  </a:lnTo>
                  <a:lnTo>
                    <a:pt x="2919" y="283"/>
                  </a:lnTo>
                  <a:lnTo>
                    <a:pt x="2880" y="371"/>
                  </a:lnTo>
                  <a:lnTo>
                    <a:pt x="2707" y="795"/>
                  </a:lnTo>
                  <a:lnTo>
                    <a:pt x="2658" y="922"/>
                  </a:lnTo>
                  <a:lnTo>
                    <a:pt x="2640" y="973"/>
                  </a:lnTo>
                  <a:lnTo>
                    <a:pt x="2625" y="1016"/>
                  </a:lnTo>
                  <a:lnTo>
                    <a:pt x="2569" y="1016"/>
                  </a:lnTo>
                  <a:close/>
                  <a:moveTo>
                    <a:pt x="3047" y="229"/>
                  </a:moveTo>
                  <a:lnTo>
                    <a:pt x="3295" y="228"/>
                  </a:lnTo>
                  <a:lnTo>
                    <a:pt x="3467" y="227"/>
                  </a:lnTo>
                  <a:lnTo>
                    <a:pt x="3618" y="224"/>
                  </a:lnTo>
                  <a:lnTo>
                    <a:pt x="3608" y="296"/>
                  </a:lnTo>
                  <a:lnTo>
                    <a:pt x="3600" y="395"/>
                  </a:lnTo>
                  <a:lnTo>
                    <a:pt x="3570" y="399"/>
                  </a:lnTo>
                  <a:lnTo>
                    <a:pt x="3565" y="395"/>
                  </a:lnTo>
                  <a:lnTo>
                    <a:pt x="3565" y="386"/>
                  </a:lnTo>
                  <a:lnTo>
                    <a:pt x="3564" y="341"/>
                  </a:lnTo>
                  <a:lnTo>
                    <a:pt x="3558" y="296"/>
                  </a:lnTo>
                  <a:lnTo>
                    <a:pt x="3539" y="289"/>
                  </a:lnTo>
                  <a:lnTo>
                    <a:pt x="3516" y="284"/>
                  </a:lnTo>
                  <a:lnTo>
                    <a:pt x="3491" y="279"/>
                  </a:lnTo>
                  <a:lnTo>
                    <a:pt x="3462" y="276"/>
                  </a:lnTo>
                  <a:lnTo>
                    <a:pt x="3408" y="273"/>
                  </a:lnTo>
                  <a:lnTo>
                    <a:pt x="3368" y="272"/>
                  </a:lnTo>
                  <a:lnTo>
                    <a:pt x="3319" y="273"/>
                  </a:lnTo>
                  <a:lnTo>
                    <a:pt x="3257" y="278"/>
                  </a:lnTo>
                  <a:lnTo>
                    <a:pt x="3254" y="366"/>
                  </a:lnTo>
                  <a:lnTo>
                    <a:pt x="3253" y="468"/>
                  </a:lnTo>
                  <a:lnTo>
                    <a:pt x="3252" y="579"/>
                  </a:lnTo>
                  <a:lnTo>
                    <a:pt x="3361" y="583"/>
                  </a:lnTo>
                  <a:lnTo>
                    <a:pt x="3408" y="582"/>
                  </a:lnTo>
                  <a:lnTo>
                    <a:pt x="3446" y="579"/>
                  </a:lnTo>
                  <a:lnTo>
                    <a:pt x="3474" y="577"/>
                  </a:lnTo>
                  <a:lnTo>
                    <a:pt x="3487" y="573"/>
                  </a:lnTo>
                  <a:lnTo>
                    <a:pt x="3492" y="567"/>
                  </a:lnTo>
                  <a:lnTo>
                    <a:pt x="3495" y="559"/>
                  </a:lnTo>
                  <a:lnTo>
                    <a:pt x="3499" y="545"/>
                  </a:lnTo>
                  <a:lnTo>
                    <a:pt x="3501" y="523"/>
                  </a:lnTo>
                  <a:lnTo>
                    <a:pt x="3503" y="488"/>
                  </a:lnTo>
                  <a:lnTo>
                    <a:pt x="3533" y="485"/>
                  </a:lnTo>
                  <a:lnTo>
                    <a:pt x="3535" y="517"/>
                  </a:lnTo>
                  <a:lnTo>
                    <a:pt x="3536" y="548"/>
                  </a:lnTo>
                  <a:lnTo>
                    <a:pt x="3535" y="609"/>
                  </a:lnTo>
                  <a:lnTo>
                    <a:pt x="3537" y="734"/>
                  </a:lnTo>
                  <a:lnTo>
                    <a:pt x="3507" y="739"/>
                  </a:lnTo>
                  <a:lnTo>
                    <a:pt x="3499" y="701"/>
                  </a:lnTo>
                  <a:lnTo>
                    <a:pt x="3492" y="655"/>
                  </a:lnTo>
                  <a:lnTo>
                    <a:pt x="3488" y="648"/>
                  </a:lnTo>
                  <a:lnTo>
                    <a:pt x="3482" y="642"/>
                  </a:lnTo>
                  <a:lnTo>
                    <a:pt x="3476" y="639"/>
                  </a:lnTo>
                  <a:lnTo>
                    <a:pt x="3468" y="637"/>
                  </a:lnTo>
                  <a:lnTo>
                    <a:pt x="3440" y="633"/>
                  </a:lnTo>
                  <a:lnTo>
                    <a:pt x="3402" y="631"/>
                  </a:lnTo>
                  <a:lnTo>
                    <a:pt x="3349" y="630"/>
                  </a:lnTo>
                  <a:lnTo>
                    <a:pt x="3252" y="632"/>
                  </a:lnTo>
                  <a:lnTo>
                    <a:pt x="3249" y="695"/>
                  </a:lnTo>
                  <a:lnTo>
                    <a:pt x="3248" y="787"/>
                  </a:lnTo>
                  <a:lnTo>
                    <a:pt x="3252" y="958"/>
                  </a:lnTo>
                  <a:lnTo>
                    <a:pt x="3354" y="958"/>
                  </a:lnTo>
                  <a:lnTo>
                    <a:pt x="3463" y="957"/>
                  </a:lnTo>
                  <a:lnTo>
                    <a:pt x="3522" y="955"/>
                  </a:lnTo>
                  <a:lnTo>
                    <a:pt x="3539" y="952"/>
                  </a:lnTo>
                  <a:lnTo>
                    <a:pt x="3554" y="949"/>
                  </a:lnTo>
                  <a:lnTo>
                    <a:pt x="3570" y="944"/>
                  </a:lnTo>
                  <a:lnTo>
                    <a:pt x="3585" y="939"/>
                  </a:lnTo>
                  <a:lnTo>
                    <a:pt x="3602" y="880"/>
                  </a:lnTo>
                  <a:lnTo>
                    <a:pt x="3615" y="822"/>
                  </a:lnTo>
                  <a:lnTo>
                    <a:pt x="3620" y="818"/>
                  </a:lnTo>
                  <a:lnTo>
                    <a:pt x="3647" y="818"/>
                  </a:lnTo>
                  <a:lnTo>
                    <a:pt x="3647" y="854"/>
                  </a:lnTo>
                  <a:lnTo>
                    <a:pt x="3642" y="906"/>
                  </a:lnTo>
                  <a:lnTo>
                    <a:pt x="3638" y="960"/>
                  </a:lnTo>
                  <a:lnTo>
                    <a:pt x="3637" y="1006"/>
                  </a:lnTo>
                  <a:lnTo>
                    <a:pt x="3512" y="1008"/>
                  </a:lnTo>
                  <a:lnTo>
                    <a:pt x="3356" y="1008"/>
                  </a:lnTo>
                  <a:lnTo>
                    <a:pt x="3206" y="1006"/>
                  </a:lnTo>
                  <a:lnTo>
                    <a:pt x="3152" y="1008"/>
                  </a:lnTo>
                  <a:lnTo>
                    <a:pt x="3097" y="1011"/>
                  </a:lnTo>
                  <a:lnTo>
                    <a:pt x="3092" y="988"/>
                  </a:lnTo>
                  <a:lnTo>
                    <a:pt x="3097" y="982"/>
                  </a:lnTo>
                  <a:lnTo>
                    <a:pt x="3134" y="962"/>
                  </a:lnTo>
                  <a:lnTo>
                    <a:pt x="3138" y="936"/>
                  </a:lnTo>
                  <a:lnTo>
                    <a:pt x="3141" y="865"/>
                  </a:lnTo>
                  <a:lnTo>
                    <a:pt x="3145" y="723"/>
                  </a:lnTo>
                  <a:lnTo>
                    <a:pt x="3145" y="521"/>
                  </a:lnTo>
                  <a:lnTo>
                    <a:pt x="3144" y="395"/>
                  </a:lnTo>
                  <a:lnTo>
                    <a:pt x="3143" y="329"/>
                  </a:lnTo>
                  <a:lnTo>
                    <a:pt x="3139" y="291"/>
                  </a:lnTo>
                  <a:lnTo>
                    <a:pt x="3133" y="276"/>
                  </a:lnTo>
                  <a:lnTo>
                    <a:pt x="3128" y="272"/>
                  </a:lnTo>
                  <a:lnTo>
                    <a:pt x="3121" y="269"/>
                  </a:lnTo>
                  <a:lnTo>
                    <a:pt x="3110" y="266"/>
                  </a:lnTo>
                  <a:lnTo>
                    <a:pt x="3093" y="264"/>
                  </a:lnTo>
                  <a:lnTo>
                    <a:pt x="3051" y="260"/>
                  </a:lnTo>
                  <a:lnTo>
                    <a:pt x="3047" y="229"/>
                  </a:lnTo>
                  <a:close/>
                  <a:moveTo>
                    <a:pt x="3722" y="229"/>
                  </a:moveTo>
                  <a:lnTo>
                    <a:pt x="3884" y="229"/>
                  </a:lnTo>
                  <a:lnTo>
                    <a:pt x="4053" y="225"/>
                  </a:lnTo>
                  <a:lnTo>
                    <a:pt x="4110" y="224"/>
                  </a:lnTo>
                  <a:lnTo>
                    <a:pt x="4143" y="225"/>
                  </a:lnTo>
                  <a:lnTo>
                    <a:pt x="4175" y="228"/>
                  </a:lnTo>
                  <a:lnTo>
                    <a:pt x="4202" y="231"/>
                  </a:lnTo>
                  <a:lnTo>
                    <a:pt x="4227" y="236"/>
                  </a:lnTo>
                  <a:lnTo>
                    <a:pt x="4250" y="243"/>
                  </a:lnTo>
                  <a:lnTo>
                    <a:pt x="4269" y="253"/>
                  </a:lnTo>
                  <a:lnTo>
                    <a:pt x="4286" y="263"/>
                  </a:lnTo>
                  <a:lnTo>
                    <a:pt x="4301" y="275"/>
                  </a:lnTo>
                  <a:lnTo>
                    <a:pt x="4311" y="288"/>
                  </a:lnTo>
                  <a:lnTo>
                    <a:pt x="4322" y="302"/>
                  </a:lnTo>
                  <a:lnTo>
                    <a:pt x="4331" y="315"/>
                  </a:lnTo>
                  <a:lnTo>
                    <a:pt x="4338" y="331"/>
                  </a:lnTo>
                  <a:lnTo>
                    <a:pt x="4346" y="362"/>
                  </a:lnTo>
                  <a:lnTo>
                    <a:pt x="4349" y="379"/>
                  </a:lnTo>
                  <a:lnTo>
                    <a:pt x="4350" y="396"/>
                  </a:lnTo>
                  <a:lnTo>
                    <a:pt x="4349" y="419"/>
                  </a:lnTo>
                  <a:lnTo>
                    <a:pt x="4344" y="441"/>
                  </a:lnTo>
                  <a:lnTo>
                    <a:pt x="4337" y="464"/>
                  </a:lnTo>
                  <a:lnTo>
                    <a:pt x="4326" y="487"/>
                  </a:lnTo>
                  <a:lnTo>
                    <a:pt x="4311" y="509"/>
                  </a:lnTo>
                  <a:lnTo>
                    <a:pt x="4296" y="529"/>
                  </a:lnTo>
                  <a:lnTo>
                    <a:pt x="4275" y="547"/>
                  </a:lnTo>
                  <a:lnTo>
                    <a:pt x="4254" y="564"/>
                  </a:lnTo>
                  <a:lnTo>
                    <a:pt x="4241" y="571"/>
                  </a:lnTo>
                  <a:lnTo>
                    <a:pt x="4227" y="578"/>
                  </a:lnTo>
                  <a:lnTo>
                    <a:pt x="4197" y="591"/>
                  </a:lnTo>
                  <a:lnTo>
                    <a:pt x="4161" y="602"/>
                  </a:lnTo>
                  <a:lnTo>
                    <a:pt x="4122" y="612"/>
                  </a:lnTo>
                  <a:lnTo>
                    <a:pt x="4178" y="686"/>
                  </a:lnTo>
                  <a:lnTo>
                    <a:pt x="4257" y="791"/>
                  </a:lnTo>
                  <a:lnTo>
                    <a:pt x="4339" y="898"/>
                  </a:lnTo>
                  <a:lnTo>
                    <a:pt x="4375" y="944"/>
                  </a:lnTo>
                  <a:lnTo>
                    <a:pt x="4395" y="963"/>
                  </a:lnTo>
                  <a:lnTo>
                    <a:pt x="4417" y="973"/>
                  </a:lnTo>
                  <a:lnTo>
                    <a:pt x="4446" y="974"/>
                  </a:lnTo>
                  <a:lnTo>
                    <a:pt x="4451" y="1005"/>
                  </a:lnTo>
                  <a:lnTo>
                    <a:pt x="4446" y="1010"/>
                  </a:lnTo>
                  <a:lnTo>
                    <a:pt x="4417" y="1008"/>
                  </a:lnTo>
                  <a:lnTo>
                    <a:pt x="4382" y="1006"/>
                  </a:lnTo>
                  <a:lnTo>
                    <a:pt x="4297" y="1010"/>
                  </a:lnTo>
                  <a:lnTo>
                    <a:pt x="4248" y="946"/>
                  </a:lnTo>
                  <a:lnTo>
                    <a:pt x="4177" y="849"/>
                  </a:lnTo>
                  <a:lnTo>
                    <a:pt x="4129" y="783"/>
                  </a:lnTo>
                  <a:lnTo>
                    <a:pt x="4080" y="721"/>
                  </a:lnTo>
                  <a:lnTo>
                    <a:pt x="4032" y="661"/>
                  </a:lnTo>
                  <a:lnTo>
                    <a:pt x="3981" y="602"/>
                  </a:lnTo>
                  <a:lnTo>
                    <a:pt x="3987" y="585"/>
                  </a:lnTo>
                  <a:lnTo>
                    <a:pt x="4032" y="587"/>
                  </a:lnTo>
                  <a:lnTo>
                    <a:pt x="4077" y="584"/>
                  </a:lnTo>
                  <a:lnTo>
                    <a:pt x="4117" y="576"/>
                  </a:lnTo>
                  <a:lnTo>
                    <a:pt x="4136" y="569"/>
                  </a:lnTo>
                  <a:lnTo>
                    <a:pt x="4153" y="561"/>
                  </a:lnTo>
                  <a:lnTo>
                    <a:pt x="4167" y="552"/>
                  </a:lnTo>
                  <a:lnTo>
                    <a:pt x="4182" y="541"/>
                  </a:lnTo>
                  <a:lnTo>
                    <a:pt x="4195" y="529"/>
                  </a:lnTo>
                  <a:lnTo>
                    <a:pt x="4206" y="516"/>
                  </a:lnTo>
                  <a:lnTo>
                    <a:pt x="4215" y="501"/>
                  </a:lnTo>
                  <a:lnTo>
                    <a:pt x="4223" y="486"/>
                  </a:lnTo>
                  <a:lnTo>
                    <a:pt x="4229" y="470"/>
                  </a:lnTo>
                  <a:lnTo>
                    <a:pt x="4233" y="452"/>
                  </a:lnTo>
                  <a:lnTo>
                    <a:pt x="4236" y="434"/>
                  </a:lnTo>
                  <a:lnTo>
                    <a:pt x="4236" y="414"/>
                  </a:lnTo>
                  <a:lnTo>
                    <a:pt x="4236" y="396"/>
                  </a:lnTo>
                  <a:lnTo>
                    <a:pt x="4233" y="379"/>
                  </a:lnTo>
                  <a:lnTo>
                    <a:pt x="4230" y="365"/>
                  </a:lnTo>
                  <a:lnTo>
                    <a:pt x="4224" y="350"/>
                  </a:lnTo>
                  <a:lnTo>
                    <a:pt x="4218" y="337"/>
                  </a:lnTo>
                  <a:lnTo>
                    <a:pt x="4209" y="324"/>
                  </a:lnTo>
                  <a:lnTo>
                    <a:pt x="4199" y="313"/>
                  </a:lnTo>
                  <a:lnTo>
                    <a:pt x="4188" y="303"/>
                  </a:lnTo>
                  <a:lnTo>
                    <a:pt x="4161" y="287"/>
                  </a:lnTo>
                  <a:lnTo>
                    <a:pt x="4130" y="276"/>
                  </a:lnTo>
                  <a:lnTo>
                    <a:pt x="4113" y="271"/>
                  </a:lnTo>
                  <a:lnTo>
                    <a:pt x="4095" y="269"/>
                  </a:lnTo>
                  <a:lnTo>
                    <a:pt x="4056" y="266"/>
                  </a:lnTo>
                  <a:lnTo>
                    <a:pt x="3999" y="270"/>
                  </a:lnTo>
                  <a:lnTo>
                    <a:pt x="3973" y="275"/>
                  </a:lnTo>
                  <a:lnTo>
                    <a:pt x="3947" y="282"/>
                  </a:lnTo>
                  <a:lnTo>
                    <a:pt x="3943" y="300"/>
                  </a:lnTo>
                  <a:lnTo>
                    <a:pt x="3941" y="341"/>
                  </a:lnTo>
                  <a:lnTo>
                    <a:pt x="3938" y="489"/>
                  </a:lnTo>
                  <a:lnTo>
                    <a:pt x="3938" y="746"/>
                  </a:lnTo>
                  <a:lnTo>
                    <a:pt x="3938" y="854"/>
                  </a:lnTo>
                  <a:lnTo>
                    <a:pt x="3939" y="906"/>
                  </a:lnTo>
                  <a:lnTo>
                    <a:pt x="3942" y="934"/>
                  </a:lnTo>
                  <a:lnTo>
                    <a:pt x="3945" y="950"/>
                  </a:lnTo>
                  <a:lnTo>
                    <a:pt x="3950" y="958"/>
                  </a:lnTo>
                  <a:lnTo>
                    <a:pt x="3957" y="964"/>
                  </a:lnTo>
                  <a:lnTo>
                    <a:pt x="3971" y="969"/>
                  </a:lnTo>
                  <a:lnTo>
                    <a:pt x="3996" y="973"/>
                  </a:lnTo>
                  <a:lnTo>
                    <a:pt x="4044" y="975"/>
                  </a:lnTo>
                  <a:lnTo>
                    <a:pt x="4049" y="1006"/>
                  </a:lnTo>
                  <a:lnTo>
                    <a:pt x="3947" y="1008"/>
                  </a:lnTo>
                  <a:lnTo>
                    <a:pt x="3885" y="1006"/>
                  </a:lnTo>
                  <a:lnTo>
                    <a:pt x="3727" y="1011"/>
                  </a:lnTo>
                  <a:lnTo>
                    <a:pt x="3722" y="979"/>
                  </a:lnTo>
                  <a:lnTo>
                    <a:pt x="3795" y="969"/>
                  </a:lnTo>
                  <a:lnTo>
                    <a:pt x="3810" y="966"/>
                  </a:lnTo>
                  <a:lnTo>
                    <a:pt x="3818" y="961"/>
                  </a:lnTo>
                  <a:lnTo>
                    <a:pt x="3821" y="958"/>
                  </a:lnTo>
                  <a:lnTo>
                    <a:pt x="3823" y="954"/>
                  </a:lnTo>
                  <a:lnTo>
                    <a:pt x="3828" y="939"/>
                  </a:lnTo>
                  <a:lnTo>
                    <a:pt x="3830" y="912"/>
                  </a:lnTo>
                  <a:lnTo>
                    <a:pt x="3831" y="862"/>
                  </a:lnTo>
                  <a:lnTo>
                    <a:pt x="3833" y="746"/>
                  </a:lnTo>
                  <a:lnTo>
                    <a:pt x="3833" y="489"/>
                  </a:lnTo>
                  <a:lnTo>
                    <a:pt x="3831" y="381"/>
                  </a:lnTo>
                  <a:lnTo>
                    <a:pt x="3830" y="330"/>
                  </a:lnTo>
                  <a:lnTo>
                    <a:pt x="3828" y="301"/>
                  </a:lnTo>
                  <a:lnTo>
                    <a:pt x="3825" y="285"/>
                  </a:lnTo>
                  <a:lnTo>
                    <a:pt x="3821" y="276"/>
                  </a:lnTo>
                  <a:lnTo>
                    <a:pt x="3813" y="271"/>
                  </a:lnTo>
                  <a:lnTo>
                    <a:pt x="3800" y="266"/>
                  </a:lnTo>
                  <a:lnTo>
                    <a:pt x="3775" y="263"/>
                  </a:lnTo>
                  <a:lnTo>
                    <a:pt x="3727" y="260"/>
                  </a:lnTo>
                  <a:lnTo>
                    <a:pt x="3722" y="229"/>
                  </a:lnTo>
                  <a:close/>
                  <a:moveTo>
                    <a:pt x="4500" y="816"/>
                  </a:moveTo>
                  <a:lnTo>
                    <a:pt x="4531" y="812"/>
                  </a:lnTo>
                  <a:lnTo>
                    <a:pt x="4538" y="872"/>
                  </a:lnTo>
                  <a:lnTo>
                    <a:pt x="4543" y="902"/>
                  </a:lnTo>
                  <a:lnTo>
                    <a:pt x="4547" y="910"/>
                  </a:lnTo>
                  <a:lnTo>
                    <a:pt x="4553" y="919"/>
                  </a:lnTo>
                  <a:lnTo>
                    <a:pt x="4562" y="927"/>
                  </a:lnTo>
                  <a:lnTo>
                    <a:pt x="4573" y="936"/>
                  </a:lnTo>
                  <a:lnTo>
                    <a:pt x="4603" y="951"/>
                  </a:lnTo>
                  <a:lnTo>
                    <a:pt x="4640" y="964"/>
                  </a:lnTo>
                  <a:lnTo>
                    <a:pt x="4682" y="973"/>
                  </a:lnTo>
                  <a:lnTo>
                    <a:pt x="4703" y="975"/>
                  </a:lnTo>
                  <a:lnTo>
                    <a:pt x="4724" y="975"/>
                  </a:lnTo>
                  <a:lnTo>
                    <a:pt x="4753" y="974"/>
                  </a:lnTo>
                  <a:lnTo>
                    <a:pt x="4781" y="970"/>
                  </a:lnTo>
                  <a:lnTo>
                    <a:pt x="4806" y="963"/>
                  </a:lnTo>
                  <a:lnTo>
                    <a:pt x="4830" y="954"/>
                  </a:lnTo>
                  <a:lnTo>
                    <a:pt x="4851" y="942"/>
                  </a:lnTo>
                  <a:lnTo>
                    <a:pt x="4872" y="927"/>
                  </a:lnTo>
                  <a:lnTo>
                    <a:pt x="4889" y="910"/>
                  </a:lnTo>
                  <a:lnTo>
                    <a:pt x="4903" y="890"/>
                  </a:lnTo>
                  <a:lnTo>
                    <a:pt x="4914" y="868"/>
                  </a:lnTo>
                  <a:lnTo>
                    <a:pt x="4922" y="846"/>
                  </a:lnTo>
                  <a:lnTo>
                    <a:pt x="4927" y="822"/>
                  </a:lnTo>
                  <a:lnTo>
                    <a:pt x="4928" y="797"/>
                  </a:lnTo>
                  <a:lnTo>
                    <a:pt x="4928" y="779"/>
                  </a:lnTo>
                  <a:lnTo>
                    <a:pt x="4926" y="763"/>
                  </a:lnTo>
                  <a:lnTo>
                    <a:pt x="4922" y="747"/>
                  </a:lnTo>
                  <a:lnTo>
                    <a:pt x="4916" y="733"/>
                  </a:lnTo>
                  <a:lnTo>
                    <a:pt x="4909" y="720"/>
                  </a:lnTo>
                  <a:lnTo>
                    <a:pt x="4902" y="709"/>
                  </a:lnTo>
                  <a:lnTo>
                    <a:pt x="4892" y="698"/>
                  </a:lnTo>
                  <a:lnTo>
                    <a:pt x="4881" y="690"/>
                  </a:lnTo>
                  <a:lnTo>
                    <a:pt x="4869" y="683"/>
                  </a:lnTo>
                  <a:lnTo>
                    <a:pt x="4857" y="675"/>
                  </a:lnTo>
                  <a:lnTo>
                    <a:pt x="4830" y="666"/>
                  </a:lnTo>
                  <a:lnTo>
                    <a:pt x="4745" y="648"/>
                  </a:lnTo>
                  <a:lnTo>
                    <a:pt x="4658" y="632"/>
                  </a:lnTo>
                  <a:lnTo>
                    <a:pt x="4627" y="623"/>
                  </a:lnTo>
                  <a:lnTo>
                    <a:pt x="4596" y="609"/>
                  </a:lnTo>
                  <a:lnTo>
                    <a:pt x="4567" y="593"/>
                  </a:lnTo>
                  <a:lnTo>
                    <a:pt x="4555" y="583"/>
                  </a:lnTo>
                  <a:lnTo>
                    <a:pt x="4544" y="572"/>
                  </a:lnTo>
                  <a:lnTo>
                    <a:pt x="4533" y="560"/>
                  </a:lnTo>
                  <a:lnTo>
                    <a:pt x="4525" y="546"/>
                  </a:lnTo>
                  <a:lnTo>
                    <a:pt x="4518" y="531"/>
                  </a:lnTo>
                  <a:lnTo>
                    <a:pt x="4511" y="516"/>
                  </a:lnTo>
                  <a:lnTo>
                    <a:pt x="4501" y="481"/>
                  </a:lnTo>
                  <a:lnTo>
                    <a:pt x="4499" y="463"/>
                  </a:lnTo>
                  <a:lnTo>
                    <a:pt x="4499" y="444"/>
                  </a:lnTo>
                  <a:lnTo>
                    <a:pt x="4500" y="419"/>
                  </a:lnTo>
                  <a:lnTo>
                    <a:pt x="4502" y="395"/>
                  </a:lnTo>
                  <a:lnTo>
                    <a:pt x="4508" y="372"/>
                  </a:lnTo>
                  <a:lnTo>
                    <a:pt x="4517" y="350"/>
                  </a:lnTo>
                  <a:lnTo>
                    <a:pt x="4526" y="329"/>
                  </a:lnTo>
                  <a:lnTo>
                    <a:pt x="4538" y="309"/>
                  </a:lnTo>
                  <a:lnTo>
                    <a:pt x="4553" y="291"/>
                  </a:lnTo>
                  <a:lnTo>
                    <a:pt x="4571" y="275"/>
                  </a:lnTo>
                  <a:lnTo>
                    <a:pt x="4589" y="259"/>
                  </a:lnTo>
                  <a:lnTo>
                    <a:pt x="4609" y="246"/>
                  </a:lnTo>
                  <a:lnTo>
                    <a:pt x="4631" y="234"/>
                  </a:lnTo>
                  <a:lnTo>
                    <a:pt x="4655" y="224"/>
                  </a:lnTo>
                  <a:lnTo>
                    <a:pt x="4680" y="217"/>
                  </a:lnTo>
                  <a:lnTo>
                    <a:pt x="4706" y="212"/>
                  </a:lnTo>
                  <a:lnTo>
                    <a:pt x="4734" y="209"/>
                  </a:lnTo>
                  <a:lnTo>
                    <a:pt x="4763" y="209"/>
                  </a:lnTo>
                  <a:lnTo>
                    <a:pt x="4813" y="211"/>
                  </a:lnTo>
                  <a:lnTo>
                    <a:pt x="4868" y="219"/>
                  </a:lnTo>
                  <a:lnTo>
                    <a:pt x="4896" y="227"/>
                  </a:lnTo>
                  <a:lnTo>
                    <a:pt x="4922" y="235"/>
                  </a:lnTo>
                  <a:lnTo>
                    <a:pt x="4971" y="255"/>
                  </a:lnTo>
                  <a:lnTo>
                    <a:pt x="4975" y="261"/>
                  </a:lnTo>
                  <a:lnTo>
                    <a:pt x="4970" y="290"/>
                  </a:lnTo>
                  <a:lnTo>
                    <a:pt x="4965" y="324"/>
                  </a:lnTo>
                  <a:lnTo>
                    <a:pt x="4961" y="407"/>
                  </a:lnTo>
                  <a:lnTo>
                    <a:pt x="4955" y="411"/>
                  </a:lnTo>
                  <a:lnTo>
                    <a:pt x="4927" y="411"/>
                  </a:lnTo>
                  <a:lnTo>
                    <a:pt x="4919" y="324"/>
                  </a:lnTo>
                  <a:lnTo>
                    <a:pt x="4915" y="314"/>
                  </a:lnTo>
                  <a:lnTo>
                    <a:pt x="4905" y="305"/>
                  </a:lnTo>
                  <a:lnTo>
                    <a:pt x="4890" y="294"/>
                  </a:lnTo>
                  <a:lnTo>
                    <a:pt x="4868" y="281"/>
                  </a:lnTo>
                  <a:lnTo>
                    <a:pt x="4844" y="270"/>
                  </a:lnTo>
                  <a:lnTo>
                    <a:pt x="4818" y="261"/>
                  </a:lnTo>
                  <a:lnTo>
                    <a:pt x="4791" y="258"/>
                  </a:lnTo>
                  <a:lnTo>
                    <a:pt x="4764" y="255"/>
                  </a:lnTo>
                  <a:lnTo>
                    <a:pt x="4741" y="257"/>
                  </a:lnTo>
                  <a:lnTo>
                    <a:pt x="4718" y="260"/>
                  </a:lnTo>
                  <a:lnTo>
                    <a:pt x="4697" y="266"/>
                  </a:lnTo>
                  <a:lnTo>
                    <a:pt x="4676" y="275"/>
                  </a:lnTo>
                  <a:lnTo>
                    <a:pt x="4657" y="285"/>
                  </a:lnTo>
                  <a:lnTo>
                    <a:pt x="4640" y="299"/>
                  </a:lnTo>
                  <a:lnTo>
                    <a:pt x="4626" y="314"/>
                  </a:lnTo>
                  <a:lnTo>
                    <a:pt x="4614" y="333"/>
                  </a:lnTo>
                  <a:lnTo>
                    <a:pt x="4604" y="354"/>
                  </a:lnTo>
                  <a:lnTo>
                    <a:pt x="4598" y="374"/>
                  </a:lnTo>
                  <a:lnTo>
                    <a:pt x="4595" y="395"/>
                  </a:lnTo>
                  <a:lnTo>
                    <a:pt x="4592" y="416"/>
                  </a:lnTo>
                  <a:lnTo>
                    <a:pt x="4593" y="432"/>
                  </a:lnTo>
                  <a:lnTo>
                    <a:pt x="4596" y="447"/>
                  </a:lnTo>
                  <a:lnTo>
                    <a:pt x="4599" y="461"/>
                  </a:lnTo>
                  <a:lnTo>
                    <a:pt x="4605" y="474"/>
                  </a:lnTo>
                  <a:lnTo>
                    <a:pt x="4620" y="497"/>
                  </a:lnTo>
                  <a:lnTo>
                    <a:pt x="4639" y="513"/>
                  </a:lnTo>
                  <a:lnTo>
                    <a:pt x="4661" y="527"/>
                  </a:lnTo>
                  <a:lnTo>
                    <a:pt x="4686" y="536"/>
                  </a:lnTo>
                  <a:lnTo>
                    <a:pt x="4723" y="543"/>
                  </a:lnTo>
                  <a:lnTo>
                    <a:pt x="4784" y="553"/>
                  </a:lnTo>
                  <a:lnTo>
                    <a:pt x="4830" y="560"/>
                  </a:lnTo>
                  <a:lnTo>
                    <a:pt x="4868" y="569"/>
                  </a:lnTo>
                  <a:lnTo>
                    <a:pt x="4901" y="577"/>
                  </a:lnTo>
                  <a:lnTo>
                    <a:pt x="4926" y="587"/>
                  </a:lnTo>
                  <a:lnTo>
                    <a:pt x="4947" y="599"/>
                  </a:lnTo>
                  <a:lnTo>
                    <a:pt x="4967" y="612"/>
                  </a:lnTo>
                  <a:lnTo>
                    <a:pt x="4983" y="629"/>
                  </a:lnTo>
                  <a:lnTo>
                    <a:pt x="4998" y="649"/>
                  </a:lnTo>
                  <a:lnTo>
                    <a:pt x="5010" y="672"/>
                  </a:lnTo>
                  <a:lnTo>
                    <a:pt x="5018" y="696"/>
                  </a:lnTo>
                  <a:lnTo>
                    <a:pt x="5023" y="723"/>
                  </a:lnTo>
                  <a:lnTo>
                    <a:pt x="5024" y="752"/>
                  </a:lnTo>
                  <a:lnTo>
                    <a:pt x="5023" y="781"/>
                  </a:lnTo>
                  <a:lnTo>
                    <a:pt x="5018" y="809"/>
                  </a:lnTo>
                  <a:lnTo>
                    <a:pt x="5011" y="835"/>
                  </a:lnTo>
                  <a:lnTo>
                    <a:pt x="5000" y="860"/>
                  </a:lnTo>
                  <a:lnTo>
                    <a:pt x="4987" y="884"/>
                  </a:lnTo>
                  <a:lnTo>
                    <a:pt x="4970" y="907"/>
                  </a:lnTo>
                  <a:lnTo>
                    <a:pt x="4951" y="928"/>
                  </a:lnTo>
                  <a:lnTo>
                    <a:pt x="4928" y="949"/>
                  </a:lnTo>
                  <a:lnTo>
                    <a:pt x="4904" y="967"/>
                  </a:lnTo>
                  <a:lnTo>
                    <a:pt x="4878" y="982"/>
                  </a:lnTo>
                  <a:lnTo>
                    <a:pt x="4850" y="996"/>
                  </a:lnTo>
                  <a:lnTo>
                    <a:pt x="4823" y="1008"/>
                  </a:lnTo>
                  <a:lnTo>
                    <a:pt x="4793" y="1016"/>
                  </a:lnTo>
                  <a:lnTo>
                    <a:pt x="4761" y="1022"/>
                  </a:lnTo>
                  <a:lnTo>
                    <a:pt x="4729" y="1026"/>
                  </a:lnTo>
                  <a:lnTo>
                    <a:pt x="4695" y="1027"/>
                  </a:lnTo>
                  <a:lnTo>
                    <a:pt x="4640" y="1024"/>
                  </a:lnTo>
                  <a:lnTo>
                    <a:pt x="4614" y="1021"/>
                  </a:lnTo>
                  <a:lnTo>
                    <a:pt x="4589" y="1016"/>
                  </a:lnTo>
                  <a:lnTo>
                    <a:pt x="4563" y="1011"/>
                  </a:lnTo>
                  <a:lnTo>
                    <a:pt x="4539" y="1004"/>
                  </a:lnTo>
                  <a:lnTo>
                    <a:pt x="4517" y="996"/>
                  </a:lnTo>
                  <a:lnTo>
                    <a:pt x="4495" y="986"/>
                  </a:lnTo>
                  <a:lnTo>
                    <a:pt x="4491" y="979"/>
                  </a:lnTo>
                  <a:lnTo>
                    <a:pt x="4494" y="956"/>
                  </a:lnTo>
                  <a:lnTo>
                    <a:pt x="4496" y="920"/>
                  </a:lnTo>
                  <a:lnTo>
                    <a:pt x="4500" y="816"/>
                  </a:lnTo>
                  <a:close/>
                  <a:moveTo>
                    <a:pt x="5083" y="224"/>
                  </a:moveTo>
                  <a:lnTo>
                    <a:pt x="5153" y="227"/>
                  </a:lnTo>
                  <a:lnTo>
                    <a:pt x="5241" y="229"/>
                  </a:lnTo>
                  <a:lnTo>
                    <a:pt x="5401" y="224"/>
                  </a:lnTo>
                  <a:lnTo>
                    <a:pt x="5405" y="257"/>
                  </a:lnTo>
                  <a:lnTo>
                    <a:pt x="5367" y="261"/>
                  </a:lnTo>
                  <a:lnTo>
                    <a:pt x="5342" y="264"/>
                  </a:lnTo>
                  <a:lnTo>
                    <a:pt x="5333" y="265"/>
                  </a:lnTo>
                  <a:lnTo>
                    <a:pt x="5324" y="266"/>
                  </a:lnTo>
                  <a:lnTo>
                    <a:pt x="5311" y="272"/>
                  </a:lnTo>
                  <a:lnTo>
                    <a:pt x="5304" y="282"/>
                  </a:lnTo>
                  <a:lnTo>
                    <a:pt x="5299" y="300"/>
                  </a:lnTo>
                  <a:lnTo>
                    <a:pt x="5297" y="327"/>
                  </a:lnTo>
                  <a:lnTo>
                    <a:pt x="5297" y="362"/>
                  </a:lnTo>
                  <a:lnTo>
                    <a:pt x="5295" y="489"/>
                  </a:lnTo>
                  <a:lnTo>
                    <a:pt x="5295" y="746"/>
                  </a:lnTo>
                  <a:lnTo>
                    <a:pt x="5295" y="854"/>
                  </a:lnTo>
                  <a:lnTo>
                    <a:pt x="5297" y="906"/>
                  </a:lnTo>
                  <a:lnTo>
                    <a:pt x="5299" y="934"/>
                  </a:lnTo>
                  <a:lnTo>
                    <a:pt x="5303" y="950"/>
                  </a:lnTo>
                  <a:lnTo>
                    <a:pt x="5307" y="958"/>
                  </a:lnTo>
                  <a:lnTo>
                    <a:pt x="5315" y="964"/>
                  </a:lnTo>
                  <a:lnTo>
                    <a:pt x="5327" y="969"/>
                  </a:lnTo>
                  <a:lnTo>
                    <a:pt x="5353" y="973"/>
                  </a:lnTo>
                  <a:lnTo>
                    <a:pt x="5401" y="975"/>
                  </a:lnTo>
                  <a:lnTo>
                    <a:pt x="5405" y="1006"/>
                  </a:lnTo>
                  <a:lnTo>
                    <a:pt x="5304" y="1008"/>
                  </a:lnTo>
                  <a:lnTo>
                    <a:pt x="5241" y="1006"/>
                  </a:lnTo>
                  <a:lnTo>
                    <a:pt x="5083" y="1011"/>
                  </a:lnTo>
                  <a:lnTo>
                    <a:pt x="5079" y="979"/>
                  </a:lnTo>
                  <a:lnTo>
                    <a:pt x="5153" y="969"/>
                  </a:lnTo>
                  <a:lnTo>
                    <a:pt x="5167" y="966"/>
                  </a:lnTo>
                  <a:lnTo>
                    <a:pt x="5175" y="961"/>
                  </a:lnTo>
                  <a:lnTo>
                    <a:pt x="5178" y="958"/>
                  </a:lnTo>
                  <a:lnTo>
                    <a:pt x="5180" y="954"/>
                  </a:lnTo>
                  <a:lnTo>
                    <a:pt x="5185" y="939"/>
                  </a:lnTo>
                  <a:lnTo>
                    <a:pt x="5187" y="912"/>
                  </a:lnTo>
                  <a:lnTo>
                    <a:pt x="5189" y="862"/>
                  </a:lnTo>
                  <a:lnTo>
                    <a:pt x="5190" y="746"/>
                  </a:lnTo>
                  <a:lnTo>
                    <a:pt x="5190" y="489"/>
                  </a:lnTo>
                  <a:lnTo>
                    <a:pt x="5189" y="381"/>
                  </a:lnTo>
                  <a:lnTo>
                    <a:pt x="5187" y="330"/>
                  </a:lnTo>
                  <a:lnTo>
                    <a:pt x="5185" y="301"/>
                  </a:lnTo>
                  <a:lnTo>
                    <a:pt x="5181" y="285"/>
                  </a:lnTo>
                  <a:lnTo>
                    <a:pt x="5178" y="276"/>
                  </a:lnTo>
                  <a:lnTo>
                    <a:pt x="5169" y="271"/>
                  </a:lnTo>
                  <a:lnTo>
                    <a:pt x="5157" y="266"/>
                  </a:lnTo>
                  <a:lnTo>
                    <a:pt x="5131" y="263"/>
                  </a:lnTo>
                  <a:lnTo>
                    <a:pt x="5083" y="260"/>
                  </a:lnTo>
                  <a:lnTo>
                    <a:pt x="5079" y="229"/>
                  </a:lnTo>
                  <a:lnTo>
                    <a:pt x="5083" y="224"/>
                  </a:lnTo>
                  <a:close/>
                  <a:moveTo>
                    <a:pt x="6100" y="224"/>
                  </a:moveTo>
                  <a:lnTo>
                    <a:pt x="6105" y="229"/>
                  </a:lnTo>
                  <a:lnTo>
                    <a:pt x="6102" y="297"/>
                  </a:lnTo>
                  <a:lnTo>
                    <a:pt x="6100" y="403"/>
                  </a:lnTo>
                  <a:lnTo>
                    <a:pt x="6070" y="408"/>
                  </a:lnTo>
                  <a:lnTo>
                    <a:pt x="6066" y="403"/>
                  </a:lnTo>
                  <a:lnTo>
                    <a:pt x="6060" y="351"/>
                  </a:lnTo>
                  <a:lnTo>
                    <a:pt x="6056" y="319"/>
                  </a:lnTo>
                  <a:lnTo>
                    <a:pt x="6052" y="302"/>
                  </a:lnTo>
                  <a:lnTo>
                    <a:pt x="6049" y="294"/>
                  </a:lnTo>
                  <a:lnTo>
                    <a:pt x="6044" y="289"/>
                  </a:lnTo>
                  <a:lnTo>
                    <a:pt x="6033" y="284"/>
                  </a:lnTo>
                  <a:lnTo>
                    <a:pt x="6009" y="282"/>
                  </a:lnTo>
                  <a:lnTo>
                    <a:pt x="5977" y="279"/>
                  </a:lnTo>
                  <a:lnTo>
                    <a:pt x="5941" y="279"/>
                  </a:lnTo>
                  <a:lnTo>
                    <a:pt x="5836" y="279"/>
                  </a:lnTo>
                  <a:lnTo>
                    <a:pt x="5832" y="423"/>
                  </a:lnTo>
                  <a:lnTo>
                    <a:pt x="5832" y="746"/>
                  </a:lnTo>
                  <a:lnTo>
                    <a:pt x="5833" y="854"/>
                  </a:lnTo>
                  <a:lnTo>
                    <a:pt x="5834" y="906"/>
                  </a:lnTo>
                  <a:lnTo>
                    <a:pt x="5835" y="934"/>
                  </a:lnTo>
                  <a:lnTo>
                    <a:pt x="5839" y="950"/>
                  </a:lnTo>
                  <a:lnTo>
                    <a:pt x="5841" y="955"/>
                  </a:lnTo>
                  <a:lnTo>
                    <a:pt x="5844" y="960"/>
                  </a:lnTo>
                  <a:lnTo>
                    <a:pt x="5851" y="964"/>
                  </a:lnTo>
                  <a:lnTo>
                    <a:pt x="5864" y="969"/>
                  </a:lnTo>
                  <a:lnTo>
                    <a:pt x="5889" y="973"/>
                  </a:lnTo>
                  <a:lnTo>
                    <a:pt x="5937" y="975"/>
                  </a:lnTo>
                  <a:lnTo>
                    <a:pt x="5942" y="1006"/>
                  </a:lnTo>
                  <a:lnTo>
                    <a:pt x="5780" y="1006"/>
                  </a:lnTo>
                  <a:lnTo>
                    <a:pt x="5622" y="1011"/>
                  </a:lnTo>
                  <a:lnTo>
                    <a:pt x="5617" y="979"/>
                  </a:lnTo>
                  <a:lnTo>
                    <a:pt x="5691" y="969"/>
                  </a:lnTo>
                  <a:lnTo>
                    <a:pt x="5705" y="966"/>
                  </a:lnTo>
                  <a:lnTo>
                    <a:pt x="5713" y="961"/>
                  </a:lnTo>
                  <a:lnTo>
                    <a:pt x="5717" y="958"/>
                  </a:lnTo>
                  <a:lnTo>
                    <a:pt x="5719" y="954"/>
                  </a:lnTo>
                  <a:lnTo>
                    <a:pt x="5724" y="939"/>
                  </a:lnTo>
                  <a:lnTo>
                    <a:pt x="5726" y="912"/>
                  </a:lnTo>
                  <a:lnTo>
                    <a:pt x="5727" y="862"/>
                  </a:lnTo>
                  <a:lnTo>
                    <a:pt x="5729" y="746"/>
                  </a:lnTo>
                  <a:lnTo>
                    <a:pt x="5729" y="423"/>
                  </a:lnTo>
                  <a:lnTo>
                    <a:pt x="5724" y="279"/>
                  </a:lnTo>
                  <a:lnTo>
                    <a:pt x="5641" y="279"/>
                  </a:lnTo>
                  <a:lnTo>
                    <a:pt x="5553" y="281"/>
                  </a:lnTo>
                  <a:lnTo>
                    <a:pt x="5525" y="285"/>
                  </a:lnTo>
                  <a:lnTo>
                    <a:pt x="5515" y="288"/>
                  </a:lnTo>
                  <a:lnTo>
                    <a:pt x="5510" y="293"/>
                  </a:lnTo>
                  <a:lnTo>
                    <a:pt x="5505" y="312"/>
                  </a:lnTo>
                  <a:lnTo>
                    <a:pt x="5499" y="351"/>
                  </a:lnTo>
                  <a:lnTo>
                    <a:pt x="5495" y="403"/>
                  </a:lnTo>
                  <a:lnTo>
                    <a:pt x="5490" y="408"/>
                  </a:lnTo>
                  <a:lnTo>
                    <a:pt x="5463" y="408"/>
                  </a:lnTo>
                  <a:lnTo>
                    <a:pt x="5454" y="229"/>
                  </a:lnTo>
                  <a:lnTo>
                    <a:pt x="5460" y="224"/>
                  </a:lnTo>
                  <a:lnTo>
                    <a:pt x="5587" y="228"/>
                  </a:lnTo>
                  <a:lnTo>
                    <a:pt x="5780" y="229"/>
                  </a:lnTo>
                  <a:lnTo>
                    <a:pt x="5974" y="228"/>
                  </a:lnTo>
                  <a:lnTo>
                    <a:pt x="6100" y="224"/>
                  </a:lnTo>
                  <a:close/>
                  <a:moveTo>
                    <a:pt x="6135" y="277"/>
                  </a:moveTo>
                  <a:lnTo>
                    <a:pt x="6130" y="272"/>
                  </a:lnTo>
                  <a:lnTo>
                    <a:pt x="6130" y="248"/>
                  </a:lnTo>
                  <a:lnTo>
                    <a:pt x="6135" y="243"/>
                  </a:lnTo>
                  <a:lnTo>
                    <a:pt x="6292" y="217"/>
                  </a:lnTo>
                  <a:lnTo>
                    <a:pt x="6308" y="230"/>
                  </a:lnTo>
                  <a:lnTo>
                    <a:pt x="6325" y="247"/>
                  </a:lnTo>
                  <a:lnTo>
                    <a:pt x="6344" y="272"/>
                  </a:lnTo>
                  <a:lnTo>
                    <a:pt x="6370" y="313"/>
                  </a:lnTo>
                  <a:lnTo>
                    <a:pt x="6405" y="371"/>
                  </a:lnTo>
                  <a:lnTo>
                    <a:pt x="6448" y="447"/>
                  </a:lnTo>
                  <a:lnTo>
                    <a:pt x="6494" y="535"/>
                  </a:lnTo>
                  <a:lnTo>
                    <a:pt x="6540" y="621"/>
                  </a:lnTo>
                  <a:lnTo>
                    <a:pt x="6596" y="531"/>
                  </a:lnTo>
                  <a:lnTo>
                    <a:pt x="6660" y="426"/>
                  </a:lnTo>
                  <a:lnTo>
                    <a:pt x="6777" y="224"/>
                  </a:lnTo>
                  <a:lnTo>
                    <a:pt x="6819" y="227"/>
                  </a:lnTo>
                  <a:lnTo>
                    <a:pt x="6858" y="224"/>
                  </a:lnTo>
                  <a:lnTo>
                    <a:pt x="6862" y="240"/>
                  </a:lnTo>
                  <a:lnTo>
                    <a:pt x="6846" y="258"/>
                  </a:lnTo>
                  <a:lnTo>
                    <a:pt x="6826" y="282"/>
                  </a:lnTo>
                  <a:lnTo>
                    <a:pt x="6776" y="350"/>
                  </a:lnTo>
                  <a:lnTo>
                    <a:pt x="6726" y="421"/>
                  </a:lnTo>
                  <a:lnTo>
                    <a:pt x="6690" y="475"/>
                  </a:lnTo>
                  <a:lnTo>
                    <a:pt x="6620" y="589"/>
                  </a:lnTo>
                  <a:lnTo>
                    <a:pt x="6588" y="643"/>
                  </a:lnTo>
                  <a:lnTo>
                    <a:pt x="6574" y="671"/>
                  </a:lnTo>
                  <a:lnTo>
                    <a:pt x="6571" y="686"/>
                  </a:lnTo>
                  <a:lnTo>
                    <a:pt x="6571" y="703"/>
                  </a:lnTo>
                  <a:lnTo>
                    <a:pt x="6571" y="785"/>
                  </a:lnTo>
                  <a:lnTo>
                    <a:pt x="6571" y="867"/>
                  </a:lnTo>
                  <a:lnTo>
                    <a:pt x="6572" y="908"/>
                  </a:lnTo>
                  <a:lnTo>
                    <a:pt x="6574" y="934"/>
                  </a:lnTo>
                  <a:lnTo>
                    <a:pt x="6578" y="950"/>
                  </a:lnTo>
                  <a:lnTo>
                    <a:pt x="6583" y="960"/>
                  </a:lnTo>
                  <a:lnTo>
                    <a:pt x="6590" y="964"/>
                  </a:lnTo>
                  <a:lnTo>
                    <a:pt x="6603" y="969"/>
                  </a:lnTo>
                  <a:lnTo>
                    <a:pt x="6628" y="973"/>
                  </a:lnTo>
                  <a:lnTo>
                    <a:pt x="6676" y="975"/>
                  </a:lnTo>
                  <a:lnTo>
                    <a:pt x="6680" y="1006"/>
                  </a:lnTo>
                  <a:lnTo>
                    <a:pt x="6578" y="1008"/>
                  </a:lnTo>
                  <a:lnTo>
                    <a:pt x="6517" y="1006"/>
                  </a:lnTo>
                  <a:lnTo>
                    <a:pt x="6358" y="1011"/>
                  </a:lnTo>
                  <a:lnTo>
                    <a:pt x="6355" y="979"/>
                  </a:lnTo>
                  <a:lnTo>
                    <a:pt x="6428" y="969"/>
                  </a:lnTo>
                  <a:lnTo>
                    <a:pt x="6442" y="966"/>
                  </a:lnTo>
                  <a:lnTo>
                    <a:pt x="6451" y="961"/>
                  </a:lnTo>
                  <a:lnTo>
                    <a:pt x="6456" y="954"/>
                  </a:lnTo>
                  <a:lnTo>
                    <a:pt x="6459" y="940"/>
                  </a:lnTo>
                  <a:lnTo>
                    <a:pt x="6463" y="918"/>
                  </a:lnTo>
                  <a:lnTo>
                    <a:pt x="6464" y="878"/>
                  </a:lnTo>
                  <a:lnTo>
                    <a:pt x="6464" y="785"/>
                  </a:lnTo>
                  <a:lnTo>
                    <a:pt x="6464" y="679"/>
                  </a:lnTo>
                  <a:lnTo>
                    <a:pt x="6438" y="629"/>
                  </a:lnTo>
                  <a:lnTo>
                    <a:pt x="6384" y="536"/>
                  </a:lnTo>
                  <a:lnTo>
                    <a:pt x="6334" y="457"/>
                  </a:lnTo>
                  <a:lnTo>
                    <a:pt x="6276" y="368"/>
                  </a:lnTo>
                  <a:lnTo>
                    <a:pt x="6244" y="326"/>
                  </a:lnTo>
                  <a:lnTo>
                    <a:pt x="6222" y="301"/>
                  </a:lnTo>
                  <a:lnTo>
                    <a:pt x="6205" y="287"/>
                  </a:lnTo>
                  <a:lnTo>
                    <a:pt x="6192" y="279"/>
                  </a:lnTo>
                  <a:lnTo>
                    <a:pt x="6172" y="277"/>
                  </a:lnTo>
                  <a:lnTo>
                    <a:pt x="6135" y="277"/>
                  </a:lnTo>
                  <a:close/>
                  <a:moveTo>
                    <a:pt x="7192" y="625"/>
                  </a:moveTo>
                  <a:lnTo>
                    <a:pt x="7195" y="584"/>
                  </a:lnTo>
                  <a:lnTo>
                    <a:pt x="7198" y="545"/>
                  </a:lnTo>
                  <a:lnTo>
                    <a:pt x="7207" y="507"/>
                  </a:lnTo>
                  <a:lnTo>
                    <a:pt x="7216" y="470"/>
                  </a:lnTo>
                  <a:lnTo>
                    <a:pt x="7224" y="452"/>
                  </a:lnTo>
                  <a:lnTo>
                    <a:pt x="7231" y="435"/>
                  </a:lnTo>
                  <a:lnTo>
                    <a:pt x="7239" y="417"/>
                  </a:lnTo>
                  <a:lnTo>
                    <a:pt x="7249" y="401"/>
                  </a:lnTo>
                  <a:lnTo>
                    <a:pt x="7272" y="368"/>
                  </a:lnTo>
                  <a:lnTo>
                    <a:pt x="7298" y="337"/>
                  </a:lnTo>
                  <a:lnTo>
                    <a:pt x="7312" y="323"/>
                  </a:lnTo>
                  <a:lnTo>
                    <a:pt x="7328" y="308"/>
                  </a:lnTo>
                  <a:lnTo>
                    <a:pt x="7344" y="295"/>
                  </a:lnTo>
                  <a:lnTo>
                    <a:pt x="7360" y="283"/>
                  </a:lnTo>
                  <a:lnTo>
                    <a:pt x="7396" y="261"/>
                  </a:lnTo>
                  <a:lnTo>
                    <a:pt x="7416" y="252"/>
                  </a:lnTo>
                  <a:lnTo>
                    <a:pt x="7436" y="242"/>
                  </a:lnTo>
                  <a:lnTo>
                    <a:pt x="7456" y="235"/>
                  </a:lnTo>
                  <a:lnTo>
                    <a:pt x="7478" y="228"/>
                  </a:lnTo>
                  <a:lnTo>
                    <a:pt x="7521" y="217"/>
                  </a:lnTo>
                  <a:lnTo>
                    <a:pt x="7569" y="211"/>
                  </a:lnTo>
                  <a:lnTo>
                    <a:pt x="7618" y="209"/>
                  </a:lnTo>
                  <a:lnTo>
                    <a:pt x="7664" y="211"/>
                  </a:lnTo>
                  <a:lnTo>
                    <a:pt x="7708" y="216"/>
                  </a:lnTo>
                  <a:lnTo>
                    <a:pt x="7749" y="223"/>
                  </a:lnTo>
                  <a:lnTo>
                    <a:pt x="7788" y="235"/>
                  </a:lnTo>
                  <a:lnTo>
                    <a:pt x="7824" y="249"/>
                  </a:lnTo>
                  <a:lnTo>
                    <a:pt x="7842" y="258"/>
                  </a:lnTo>
                  <a:lnTo>
                    <a:pt x="7858" y="267"/>
                  </a:lnTo>
                  <a:lnTo>
                    <a:pt x="7890" y="288"/>
                  </a:lnTo>
                  <a:lnTo>
                    <a:pt x="7918" y="312"/>
                  </a:lnTo>
                  <a:lnTo>
                    <a:pt x="7945" y="338"/>
                  </a:lnTo>
                  <a:lnTo>
                    <a:pt x="7968" y="368"/>
                  </a:lnTo>
                  <a:lnTo>
                    <a:pt x="7987" y="399"/>
                  </a:lnTo>
                  <a:lnTo>
                    <a:pt x="8002" y="433"/>
                  </a:lnTo>
                  <a:lnTo>
                    <a:pt x="8014" y="469"/>
                  </a:lnTo>
                  <a:lnTo>
                    <a:pt x="8024" y="507"/>
                  </a:lnTo>
                  <a:lnTo>
                    <a:pt x="8029" y="549"/>
                  </a:lnTo>
                  <a:lnTo>
                    <a:pt x="8031" y="593"/>
                  </a:lnTo>
                  <a:lnTo>
                    <a:pt x="8028" y="653"/>
                  </a:lnTo>
                  <a:lnTo>
                    <a:pt x="8023" y="683"/>
                  </a:lnTo>
                  <a:lnTo>
                    <a:pt x="8017" y="710"/>
                  </a:lnTo>
                  <a:lnTo>
                    <a:pt x="8000" y="765"/>
                  </a:lnTo>
                  <a:lnTo>
                    <a:pt x="7989" y="792"/>
                  </a:lnTo>
                  <a:lnTo>
                    <a:pt x="7976" y="817"/>
                  </a:lnTo>
                  <a:lnTo>
                    <a:pt x="7946" y="864"/>
                  </a:lnTo>
                  <a:lnTo>
                    <a:pt x="7928" y="885"/>
                  </a:lnTo>
                  <a:lnTo>
                    <a:pt x="7909" y="906"/>
                  </a:lnTo>
                  <a:lnTo>
                    <a:pt x="7888" y="924"/>
                  </a:lnTo>
                  <a:lnTo>
                    <a:pt x="7867" y="942"/>
                  </a:lnTo>
                  <a:lnTo>
                    <a:pt x="7844" y="957"/>
                  </a:lnTo>
                  <a:lnTo>
                    <a:pt x="7819" y="972"/>
                  </a:lnTo>
                  <a:lnTo>
                    <a:pt x="7794" y="985"/>
                  </a:lnTo>
                  <a:lnTo>
                    <a:pt x="7766" y="996"/>
                  </a:lnTo>
                  <a:lnTo>
                    <a:pt x="7738" y="1005"/>
                  </a:lnTo>
                  <a:lnTo>
                    <a:pt x="7711" y="1012"/>
                  </a:lnTo>
                  <a:lnTo>
                    <a:pt x="7682" y="1020"/>
                  </a:lnTo>
                  <a:lnTo>
                    <a:pt x="7652" y="1023"/>
                  </a:lnTo>
                  <a:lnTo>
                    <a:pt x="7590" y="1027"/>
                  </a:lnTo>
                  <a:lnTo>
                    <a:pt x="7545" y="1024"/>
                  </a:lnTo>
                  <a:lnTo>
                    <a:pt x="7503" y="1020"/>
                  </a:lnTo>
                  <a:lnTo>
                    <a:pt x="7462" y="1010"/>
                  </a:lnTo>
                  <a:lnTo>
                    <a:pt x="7424" y="997"/>
                  </a:lnTo>
                  <a:lnTo>
                    <a:pt x="7387" y="980"/>
                  </a:lnTo>
                  <a:lnTo>
                    <a:pt x="7353" y="960"/>
                  </a:lnTo>
                  <a:lnTo>
                    <a:pt x="7322" y="934"/>
                  </a:lnTo>
                  <a:lnTo>
                    <a:pt x="7294" y="907"/>
                  </a:lnTo>
                  <a:lnTo>
                    <a:pt x="7269" y="876"/>
                  </a:lnTo>
                  <a:lnTo>
                    <a:pt x="7249" y="842"/>
                  </a:lnTo>
                  <a:lnTo>
                    <a:pt x="7231" y="806"/>
                  </a:lnTo>
                  <a:lnTo>
                    <a:pt x="7216" y="769"/>
                  </a:lnTo>
                  <a:lnTo>
                    <a:pt x="7207" y="731"/>
                  </a:lnTo>
                  <a:lnTo>
                    <a:pt x="7198" y="693"/>
                  </a:lnTo>
                  <a:lnTo>
                    <a:pt x="7195" y="659"/>
                  </a:lnTo>
                  <a:lnTo>
                    <a:pt x="7192" y="625"/>
                  </a:lnTo>
                  <a:close/>
                  <a:moveTo>
                    <a:pt x="7308" y="589"/>
                  </a:moveTo>
                  <a:lnTo>
                    <a:pt x="7309" y="623"/>
                  </a:lnTo>
                  <a:lnTo>
                    <a:pt x="7314" y="659"/>
                  </a:lnTo>
                  <a:lnTo>
                    <a:pt x="7321" y="696"/>
                  </a:lnTo>
                  <a:lnTo>
                    <a:pt x="7329" y="734"/>
                  </a:lnTo>
                  <a:lnTo>
                    <a:pt x="7342" y="771"/>
                  </a:lnTo>
                  <a:lnTo>
                    <a:pt x="7357" y="806"/>
                  </a:lnTo>
                  <a:lnTo>
                    <a:pt x="7375" y="838"/>
                  </a:lnTo>
                  <a:lnTo>
                    <a:pt x="7395" y="867"/>
                  </a:lnTo>
                  <a:lnTo>
                    <a:pt x="7418" y="894"/>
                  </a:lnTo>
                  <a:lnTo>
                    <a:pt x="7442" y="915"/>
                  </a:lnTo>
                  <a:lnTo>
                    <a:pt x="7467" y="934"/>
                  </a:lnTo>
                  <a:lnTo>
                    <a:pt x="7495" y="950"/>
                  </a:lnTo>
                  <a:lnTo>
                    <a:pt x="7525" y="962"/>
                  </a:lnTo>
                  <a:lnTo>
                    <a:pt x="7556" y="970"/>
                  </a:lnTo>
                  <a:lnTo>
                    <a:pt x="7590" y="975"/>
                  </a:lnTo>
                  <a:lnTo>
                    <a:pt x="7624" y="978"/>
                  </a:lnTo>
                  <a:lnTo>
                    <a:pt x="7666" y="974"/>
                  </a:lnTo>
                  <a:lnTo>
                    <a:pt x="7706" y="967"/>
                  </a:lnTo>
                  <a:lnTo>
                    <a:pt x="7742" y="955"/>
                  </a:lnTo>
                  <a:lnTo>
                    <a:pt x="7777" y="938"/>
                  </a:lnTo>
                  <a:lnTo>
                    <a:pt x="7794" y="927"/>
                  </a:lnTo>
                  <a:lnTo>
                    <a:pt x="7809" y="915"/>
                  </a:lnTo>
                  <a:lnTo>
                    <a:pt x="7836" y="888"/>
                  </a:lnTo>
                  <a:lnTo>
                    <a:pt x="7860" y="854"/>
                  </a:lnTo>
                  <a:lnTo>
                    <a:pt x="7879" y="816"/>
                  </a:lnTo>
                  <a:lnTo>
                    <a:pt x="7894" y="774"/>
                  </a:lnTo>
                  <a:lnTo>
                    <a:pt x="7900" y="751"/>
                  </a:lnTo>
                  <a:lnTo>
                    <a:pt x="7905" y="728"/>
                  </a:lnTo>
                  <a:lnTo>
                    <a:pt x="7911" y="680"/>
                  </a:lnTo>
                  <a:lnTo>
                    <a:pt x="7914" y="630"/>
                  </a:lnTo>
                  <a:lnTo>
                    <a:pt x="7911" y="576"/>
                  </a:lnTo>
                  <a:lnTo>
                    <a:pt x="7909" y="549"/>
                  </a:lnTo>
                  <a:lnTo>
                    <a:pt x="7904" y="524"/>
                  </a:lnTo>
                  <a:lnTo>
                    <a:pt x="7892" y="475"/>
                  </a:lnTo>
                  <a:lnTo>
                    <a:pt x="7874" y="428"/>
                  </a:lnTo>
                  <a:lnTo>
                    <a:pt x="7852" y="386"/>
                  </a:lnTo>
                  <a:lnTo>
                    <a:pt x="7839" y="367"/>
                  </a:lnTo>
                  <a:lnTo>
                    <a:pt x="7826" y="350"/>
                  </a:lnTo>
                  <a:lnTo>
                    <a:pt x="7795" y="320"/>
                  </a:lnTo>
                  <a:lnTo>
                    <a:pt x="7760" y="297"/>
                  </a:lnTo>
                  <a:lnTo>
                    <a:pt x="7742" y="288"/>
                  </a:lnTo>
                  <a:lnTo>
                    <a:pt x="7723" y="279"/>
                  </a:lnTo>
                  <a:lnTo>
                    <a:pt x="7683" y="266"/>
                  </a:lnTo>
                  <a:lnTo>
                    <a:pt x="7663" y="261"/>
                  </a:lnTo>
                  <a:lnTo>
                    <a:pt x="7641" y="259"/>
                  </a:lnTo>
                  <a:lnTo>
                    <a:pt x="7597" y="257"/>
                  </a:lnTo>
                  <a:lnTo>
                    <a:pt x="7564" y="258"/>
                  </a:lnTo>
                  <a:lnTo>
                    <a:pt x="7533" y="261"/>
                  </a:lnTo>
                  <a:lnTo>
                    <a:pt x="7504" y="267"/>
                  </a:lnTo>
                  <a:lnTo>
                    <a:pt x="7477" y="277"/>
                  </a:lnTo>
                  <a:lnTo>
                    <a:pt x="7452" y="289"/>
                  </a:lnTo>
                  <a:lnTo>
                    <a:pt x="7428" y="303"/>
                  </a:lnTo>
                  <a:lnTo>
                    <a:pt x="7406" y="320"/>
                  </a:lnTo>
                  <a:lnTo>
                    <a:pt x="7386" y="341"/>
                  </a:lnTo>
                  <a:lnTo>
                    <a:pt x="7368" y="362"/>
                  </a:lnTo>
                  <a:lnTo>
                    <a:pt x="7352" y="387"/>
                  </a:lnTo>
                  <a:lnTo>
                    <a:pt x="7338" y="415"/>
                  </a:lnTo>
                  <a:lnTo>
                    <a:pt x="7327" y="445"/>
                  </a:lnTo>
                  <a:lnTo>
                    <a:pt x="7318" y="476"/>
                  </a:lnTo>
                  <a:lnTo>
                    <a:pt x="7312" y="511"/>
                  </a:lnTo>
                  <a:lnTo>
                    <a:pt x="7309" y="549"/>
                  </a:lnTo>
                  <a:lnTo>
                    <a:pt x="7308" y="589"/>
                  </a:lnTo>
                  <a:close/>
                  <a:moveTo>
                    <a:pt x="8299" y="633"/>
                  </a:moveTo>
                  <a:lnTo>
                    <a:pt x="8299" y="746"/>
                  </a:lnTo>
                  <a:lnTo>
                    <a:pt x="8299" y="854"/>
                  </a:lnTo>
                  <a:lnTo>
                    <a:pt x="8300" y="903"/>
                  </a:lnTo>
                  <a:lnTo>
                    <a:pt x="8302" y="933"/>
                  </a:lnTo>
                  <a:lnTo>
                    <a:pt x="8306" y="950"/>
                  </a:lnTo>
                  <a:lnTo>
                    <a:pt x="8311" y="960"/>
                  </a:lnTo>
                  <a:lnTo>
                    <a:pt x="8318" y="964"/>
                  </a:lnTo>
                  <a:lnTo>
                    <a:pt x="8330" y="969"/>
                  </a:lnTo>
                  <a:lnTo>
                    <a:pt x="8356" y="973"/>
                  </a:lnTo>
                  <a:lnTo>
                    <a:pt x="8404" y="975"/>
                  </a:lnTo>
                  <a:lnTo>
                    <a:pt x="8408" y="1006"/>
                  </a:lnTo>
                  <a:lnTo>
                    <a:pt x="8245" y="1006"/>
                  </a:lnTo>
                  <a:lnTo>
                    <a:pt x="8088" y="1011"/>
                  </a:lnTo>
                  <a:lnTo>
                    <a:pt x="8083" y="979"/>
                  </a:lnTo>
                  <a:lnTo>
                    <a:pt x="8156" y="969"/>
                  </a:lnTo>
                  <a:lnTo>
                    <a:pt x="8170" y="966"/>
                  </a:lnTo>
                  <a:lnTo>
                    <a:pt x="8179" y="961"/>
                  </a:lnTo>
                  <a:lnTo>
                    <a:pt x="8184" y="952"/>
                  </a:lnTo>
                  <a:lnTo>
                    <a:pt x="8188" y="939"/>
                  </a:lnTo>
                  <a:lnTo>
                    <a:pt x="8191" y="912"/>
                  </a:lnTo>
                  <a:lnTo>
                    <a:pt x="8192" y="864"/>
                  </a:lnTo>
                  <a:lnTo>
                    <a:pt x="8193" y="746"/>
                  </a:lnTo>
                  <a:lnTo>
                    <a:pt x="8193" y="489"/>
                  </a:lnTo>
                  <a:lnTo>
                    <a:pt x="8192" y="381"/>
                  </a:lnTo>
                  <a:lnTo>
                    <a:pt x="8191" y="330"/>
                  </a:lnTo>
                  <a:lnTo>
                    <a:pt x="8188" y="301"/>
                  </a:lnTo>
                  <a:lnTo>
                    <a:pt x="8186" y="285"/>
                  </a:lnTo>
                  <a:lnTo>
                    <a:pt x="8181" y="276"/>
                  </a:lnTo>
                  <a:lnTo>
                    <a:pt x="8173" y="271"/>
                  </a:lnTo>
                  <a:lnTo>
                    <a:pt x="8161" y="266"/>
                  </a:lnTo>
                  <a:lnTo>
                    <a:pt x="8134" y="263"/>
                  </a:lnTo>
                  <a:lnTo>
                    <a:pt x="8088" y="260"/>
                  </a:lnTo>
                  <a:lnTo>
                    <a:pt x="8083" y="229"/>
                  </a:lnTo>
                  <a:lnTo>
                    <a:pt x="8361" y="228"/>
                  </a:lnTo>
                  <a:lnTo>
                    <a:pt x="8631" y="224"/>
                  </a:lnTo>
                  <a:lnTo>
                    <a:pt x="8624" y="291"/>
                  </a:lnTo>
                  <a:lnTo>
                    <a:pt x="8618" y="391"/>
                  </a:lnTo>
                  <a:lnTo>
                    <a:pt x="8587" y="395"/>
                  </a:lnTo>
                  <a:lnTo>
                    <a:pt x="8582" y="379"/>
                  </a:lnTo>
                  <a:lnTo>
                    <a:pt x="8578" y="348"/>
                  </a:lnTo>
                  <a:lnTo>
                    <a:pt x="8570" y="293"/>
                  </a:lnTo>
                  <a:lnTo>
                    <a:pt x="8538" y="284"/>
                  </a:lnTo>
                  <a:lnTo>
                    <a:pt x="8502" y="278"/>
                  </a:lnTo>
                  <a:lnTo>
                    <a:pt x="8458" y="273"/>
                  </a:lnTo>
                  <a:lnTo>
                    <a:pt x="8410" y="272"/>
                  </a:lnTo>
                  <a:lnTo>
                    <a:pt x="8361" y="275"/>
                  </a:lnTo>
                  <a:lnTo>
                    <a:pt x="8305" y="279"/>
                  </a:lnTo>
                  <a:lnTo>
                    <a:pt x="8302" y="308"/>
                  </a:lnTo>
                  <a:lnTo>
                    <a:pt x="8300" y="354"/>
                  </a:lnTo>
                  <a:lnTo>
                    <a:pt x="8299" y="489"/>
                  </a:lnTo>
                  <a:lnTo>
                    <a:pt x="8299" y="585"/>
                  </a:lnTo>
                  <a:lnTo>
                    <a:pt x="8394" y="587"/>
                  </a:lnTo>
                  <a:lnTo>
                    <a:pt x="8438" y="585"/>
                  </a:lnTo>
                  <a:lnTo>
                    <a:pt x="8475" y="583"/>
                  </a:lnTo>
                  <a:lnTo>
                    <a:pt x="8502" y="579"/>
                  </a:lnTo>
                  <a:lnTo>
                    <a:pt x="8515" y="576"/>
                  </a:lnTo>
                  <a:lnTo>
                    <a:pt x="8521" y="571"/>
                  </a:lnTo>
                  <a:lnTo>
                    <a:pt x="8526" y="564"/>
                  </a:lnTo>
                  <a:lnTo>
                    <a:pt x="8533" y="523"/>
                  </a:lnTo>
                  <a:lnTo>
                    <a:pt x="8536" y="493"/>
                  </a:lnTo>
                  <a:lnTo>
                    <a:pt x="8568" y="489"/>
                  </a:lnTo>
                  <a:lnTo>
                    <a:pt x="8572" y="494"/>
                  </a:lnTo>
                  <a:lnTo>
                    <a:pt x="8569" y="615"/>
                  </a:lnTo>
                  <a:lnTo>
                    <a:pt x="8570" y="677"/>
                  </a:lnTo>
                  <a:lnTo>
                    <a:pt x="8572" y="746"/>
                  </a:lnTo>
                  <a:lnTo>
                    <a:pt x="8568" y="751"/>
                  </a:lnTo>
                  <a:lnTo>
                    <a:pt x="8540" y="751"/>
                  </a:lnTo>
                  <a:lnTo>
                    <a:pt x="8534" y="699"/>
                  </a:lnTo>
                  <a:lnTo>
                    <a:pt x="8532" y="675"/>
                  </a:lnTo>
                  <a:lnTo>
                    <a:pt x="8528" y="659"/>
                  </a:lnTo>
                  <a:lnTo>
                    <a:pt x="8523" y="649"/>
                  </a:lnTo>
                  <a:lnTo>
                    <a:pt x="8515" y="642"/>
                  </a:lnTo>
                  <a:lnTo>
                    <a:pt x="8476" y="636"/>
                  </a:lnTo>
                  <a:lnTo>
                    <a:pt x="8438" y="632"/>
                  </a:lnTo>
                  <a:lnTo>
                    <a:pt x="8383" y="632"/>
                  </a:lnTo>
                  <a:lnTo>
                    <a:pt x="8299" y="633"/>
                  </a:lnTo>
                  <a:close/>
                  <a:moveTo>
                    <a:pt x="9322" y="229"/>
                  </a:moveTo>
                  <a:lnTo>
                    <a:pt x="9322" y="257"/>
                  </a:lnTo>
                  <a:lnTo>
                    <a:pt x="9284" y="261"/>
                  </a:lnTo>
                  <a:lnTo>
                    <a:pt x="9259" y="264"/>
                  </a:lnTo>
                  <a:lnTo>
                    <a:pt x="9249" y="265"/>
                  </a:lnTo>
                  <a:lnTo>
                    <a:pt x="9241" y="266"/>
                  </a:lnTo>
                  <a:lnTo>
                    <a:pt x="9229" y="272"/>
                  </a:lnTo>
                  <a:lnTo>
                    <a:pt x="9220" y="282"/>
                  </a:lnTo>
                  <a:lnTo>
                    <a:pt x="9216" y="300"/>
                  </a:lnTo>
                  <a:lnTo>
                    <a:pt x="9214" y="327"/>
                  </a:lnTo>
                  <a:lnTo>
                    <a:pt x="9213" y="362"/>
                  </a:lnTo>
                  <a:lnTo>
                    <a:pt x="9212" y="489"/>
                  </a:lnTo>
                  <a:lnTo>
                    <a:pt x="9212" y="886"/>
                  </a:lnTo>
                  <a:lnTo>
                    <a:pt x="9211" y="928"/>
                  </a:lnTo>
                  <a:lnTo>
                    <a:pt x="9208" y="967"/>
                  </a:lnTo>
                  <a:lnTo>
                    <a:pt x="9204" y="1000"/>
                  </a:lnTo>
                  <a:lnTo>
                    <a:pt x="9196" y="1030"/>
                  </a:lnTo>
                  <a:lnTo>
                    <a:pt x="9187" y="1057"/>
                  </a:lnTo>
                  <a:lnTo>
                    <a:pt x="9175" y="1083"/>
                  </a:lnTo>
                  <a:lnTo>
                    <a:pt x="9160" y="1108"/>
                  </a:lnTo>
                  <a:lnTo>
                    <a:pt x="9142" y="1132"/>
                  </a:lnTo>
                  <a:lnTo>
                    <a:pt x="9123" y="1155"/>
                  </a:lnTo>
                  <a:lnTo>
                    <a:pt x="9103" y="1174"/>
                  </a:lnTo>
                  <a:lnTo>
                    <a:pt x="9082" y="1190"/>
                  </a:lnTo>
                  <a:lnTo>
                    <a:pt x="9062" y="1203"/>
                  </a:lnTo>
                  <a:lnTo>
                    <a:pt x="9042" y="1213"/>
                  </a:lnTo>
                  <a:lnTo>
                    <a:pt x="9021" y="1220"/>
                  </a:lnTo>
                  <a:lnTo>
                    <a:pt x="9001" y="1225"/>
                  </a:lnTo>
                  <a:lnTo>
                    <a:pt x="8980" y="1226"/>
                  </a:lnTo>
                  <a:lnTo>
                    <a:pt x="8958" y="1224"/>
                  </a:lnTo>
                  <a:lnTo>
                    <a:pt x="8959" y="1179"/>
                  </a:lnTo>
                  <a:lnTo>
                    <a:pt x="8958" y="1138"/>
                  </a:lnTo>
                  <a:lnTo>
                    <a:pt x="8968" y="1131"/>
                  </a:lnTo>
                  <a:lnTo>
                    <a:pt x="8983" y="1140"/>
                  </a:lnTo>
                  <a:lnTo>
                    <a:pt x="8997" y="1147"/>
                  </a:lnTo>
                  <a:lnTo>
                    <a:pt x="9012" y="1150"/>
                  </a:lnTo>
                  <a:lnTo>
                    <a:pt x="9027" y="1152"/>
                  </a:lnTo>
                  <a:lnTo>
                    <a:pt x="9052" y="1149"/>
                  </a:lnTo>
                  <a:lnTo>
                    <a:pt x="9072" y="1142"/>
                  </a:lnTo>
                  <a:lnTo>
                    <a:pt x="9080" y="1136"/>
                  </a:lnTo>
                  <a:lnTo>
                    <a:pt x="9087" y="1130"/>
                  </a:lnTo>
                  <a:lnTo>
                    <a:pt x="9097" y="1114"/>
                  </a:lnTo>
                  <a:lnTo>
                    <a:pt x="9099" y="1104"/>
                  </a:lnTo>
                  <a:lnTo>
                    <a:pt x="9103" y="1089"/>
                  </a:lnTo>
                  <a:lnTo>
                    <a:pt x="9105" y="1050"/>
                  </a:lnTo>
                  <a:lnTo>
                    <a:pt x="9106" y="970"/>
                  </a:lnTo>
                  <a:lnTo>
                    <a:pt x="9106" y="489"/>
                  </a:lnTo>
                  <a:lnTo>
                    <a:pt x="9106" y="381"/>
                  </a:lnTo>
                  <a:lnTo>
                    <a:pt x="9105" y="330"/>
                  </a:lnTo>
                  <a:lnTo>
                    <a:pt x="9103" y="301"/>
                  </a:lnTo>
                  <a:lnTo>
                    <a:pt x="9099" y="285"/>
                  </a:lnTo>
                  <a:lnTo>
                    <a:pt x="9094" y="276"/>
                  </a:lnTo>
                  <a:lnTo>
                    <a:pt x="9087" y="271"/>
                  </a:lnTo>
                  <a:lnTo>
                    <a:pt x="9074" y="266"/>
                  </a:lnTo>
                  <a:lnTo>
                    <a:pt x="9049" y="263"/>
                  </a:lnTo>
                  <a:lnTo>
                    <a:pt x="9001" y="260"/>
                  </a:lnTo>
                  <a:lnTo>
                    <a:pt x="8997" y="229"/>
                  </a:lnTo>
                  <a:lnTo>
                    <a:pt x="9159" y="229"/>
                  </a:lnTo>
                  <a:lnTo>
                    <a:pt x="9319" y="224"/>
                  </a:lnTo>
                  <a:lnTo>
                    <a:pt x="9322" y="229"/>
                  </a:lnTo>
                  <a:close/>
                  <a:moveTo>
                    <a:pt x="9356" y="277"/>
                  </a:moveTo>
                  <a:lnTo>
                    <a:pt x="9351" y="272"/>
                  </a:lnTo>
                  <a:lnTo>
                    <a:pt x="9351" y="248"/>
                  </a:lnTo>
                  <a:lnTo>
                    <a:pt x="9356" y="243"/>
                  </a:lnTo>
                  <a:lnTo>
                    <a:pt x="9513" y="217"/>
                  </a:lnTo>
                  <a:lnTo>
                    <a:pt x="9530" y="230"/>
                  </a:lnTo>
                  <a:lnTo>
                    <a:pt x="9546" y="247"/>
                  </a:lnTo>
                  <a:lnTo>
                    <a:pt x="9565" y="272"/>
                  </a:lnTo>
                  <a:lnTo>
                    <a:pt x="9591" y="313"/>
                  </a:lnTo>
                  <a:lnTo>
                    <a:pt x="9626" y="371"/>
                  </a:lnTo>
                  <a:lnTo>
                    <a:pt x="9669" y="447"/>
                  </a:lnTo>
                  <a:lnTo>
                    <a:pt x="9716" y="535"/>
                  </a:lnTo>
                  <a:lnTo>
                    <a:pt x="9760" y="621"/>
                  </a:lnTo>
                  <a:lnTo>
                    <a:pt x="9817" y="531"/>
                  </a:lnTo>
                  <a:lnTo>
                    <a:pt x="9880" y="426"/>
                  </a:lnTo>
                  <a:lnTo>
                    <a:pt x="9998" y="224"/>
                  </a:lnTo>
                  <a:lnTo>
                    <a:pt x="10040" y="227"/>
                  </a:lnTo>
                  <a:lnTo>
                    <a:pt x="10078" y="224"/>
                  </a:lnTo>
                  <a:lnTo>
                    <a:pt x="10083" y="240"/>
                  </a:lnTo>
                  <a:lnTo>
                    <a:pt x="10067" y="258"/>
                  </a:lnTo>
                  <a:lnTo>
                    <a:pt x="10047" y="282"/>
                  </a:lnTo>
                  <a:lnTo>
                    <a:pt x="9997" y="350"/>
                  </a:lnTo>
                  <a:lnTo>
                    <a:pt x="9946" y="421"/>
                  </a:lnTo>
                  <a:lnTo>
                    <a:pt x="9910" y="475"/>
                  </a:lnTo>
                  <a:lnTo>
                    <a:pt x="9841" y="589"/>
                  </a:lnTo>
                  <a:lnTo>
                    <a:pt x="9808" y="643"/>
                  </a:lnTo>
                  <a:lnTo>
                    <a:pt x="9795" y="671"/>
                  </a:lnTo>
                  <a:lnTo>
                    <a:pt x="9793" y="686"/>
                  </a:lnTo>
                  <a:lnTo>
                    <a:pt x="9791" y="703"/>
                  </a:lnTo>
                  <a:lnTo>
                    <a:pt x="9791" y="785"/>
                  </a:lnTo>
                  <a:lnTo>
                    <a:pt x="9791" y="867"/>
                  </a:lnTo>
                  <a:lnTo>
                    <a:pt x="9793" y="908"/>
                  </a:lnTo>
                  <a:lnTo>
                    <a:pt x="9795" y="934"/>
                  </a:lnTo>
                  <a:lnTo>
                    <a:pt x="9799" y="950"/>
                  </a:lnTo>
                  <a:lnTo>
                    <a:pt x="9803" y="960"/>
                  </a:lnTo>
                  <a:lnTo>
                    <a:pt x="9812" y="964"/>
                  </a:lnTo>
                  <a:lnTo>
                    <a:pt x="9824" y="969"/>
                  </a:lnTo>
                  <a:lnTo>
                    <a:pt x="9849" y="973"/>
                  </a:lnTo>
                  <a:lnTo>
                    <a:pt x="9897" y="975"/>
                  </a:lnTo>
                  <a:lnTo>
                    <a:pt x="9902" y="1006"/>
                  </a:lnTo>
                  <a:lnTo>
                    <a:pt x="9800" y="1008"/>
                  </a:lnTo>
                  <a:lnTo>
                    <a:pt x="9739" y="1006"/>
                  </a:lnTo>
                  <a:lnTo>
                    <a:pt x="9580" y="1011"/>
                  </a:lnTo>
                  <a:lnTo>
                    <a:pt x="9576" y="979"/>
                  </a:lnTo>
                  <a:lnTo>
                    <a:pt x="9649" y="969"/>
                  </a:lnTo>
                  <a:lnTo>
                    <a:pt x="9663" y="966"/>
                  </a:lnTo>
                  <a:lnTo>
                    <a:pt x="9671" y="961"/>
                  </a:lnTo>
                  <a:lnTo>
                    <a:pt x="9676" y="954"/>
                  </a:lnTo>
                  <a:lnTo>
                    <a:pt x="9681" y="940"/>
                  </a:lnTo>
                  <a:lnTo>
                    <a:pt x="9683" y="918"/>
                  </a:lnTo>
                  <a:lnTo>
                    <a:pt x="9685" y="878"/>
                  </a:lnTo>
                  <a:lnTo>
                    <a:pt x="9686" y="785"/>
                  </a:lnTo>
                  <a:lnTo>
                    <a:pt x="9686" y="679"/>
                  </a:lnTo>
                  <a:lnTo>
                    <a:pt x="9659" y="629"/>
                  </a:lnTo>
                  <a:lnTo>
                    <a:pt x="9604" y="536"/>
                  </a:lnTo>
                  <a:lnTo>
                    <a:pt x="9555" y="457"/>
                  </a:lnTo>
                  <a:lnTo>
                    <a:pt x="9498" y="368"/>
                  </a:lnTo>
                  <a:lnTo>
                    <a:pt x="9466" y="326"/>
                  </a:lnTo>
                  <a:lnTo>
                    <a:pt x="9442" y="301"/>
                  </a:lnTo>
                  <a:lnTo>
                    <a:pt x="9426" y="287"/>
                  </a:lnTo>
                  <a:lnTo>
                    <a:pt x="9412" y="279"/>
                  </a:lnTo>
                  <a:lnTo>
                    <a:pt x="9393" y="277"/>
                  </a:lnTo>
                  <a:lnTo>
                    <a:pt x="9356" y="277"/>
                  </a:lnTo>
                  <a:close/>
                  <a:moveTo>
                    <a:pt x="10485" y="1016"/>
                  </a:moveTo>
                  <a:lnTo>
                    <a:pt x="10415" y="830"/>
                  </a:lnTo>
                  <a:lnTo>
                    <a:pt x="10227" y="365"/>
                  </a:lnTo>
                  <a:lnTo>
                    <a:pt x="10201" y="302"/>
                  </a:lnTo>
                  <a:lnTo>
                    <a:pt x="10187" y="275"/>
                  </a:lnTo>
                  <a:lnTo>
                    <a:pt x="10180" y="270"/>
                  </a:lnTo>
                  <a:lnTo>
                    <a:pt x="10166" y="266"/>
                  </a:lnTo>
                  <a:lnTo>
                    <a:pt x="10147" y="263"/>
                  </a:lnTo>
                  <a:lnTo>
                    <a:pt x="10120" y="260"/>
                  </a:lnTo>
                  <a:lnTo>
                    <a:pt x="10115" y="255"/>
                  </a:lnTo>
                  <a:lnTo>
                    <a:pt x="10115" y="229"/>
                  </a:lnTo>
                  <a:lnTo>
                    <a:pt x="10120" y="224"/>
                  </a:lnTo>
                  <a:lnTo>
                    <a:pt x="10198" y="228"/>
                  </a:lnTo>
                  <a:lnTo>
                    <a:pt x="10264" y="229"/>
                  </a:lnTo>
                  <a:lnTo>
                    <a:pt x="10329" y="228"/>
                  </a:lnTo>
                  <a:lnTo>
                    <a:pt x="10411" y="224"/>
                  </a:lnTo>
                  <a:lnTo>
                    <a:pt x="10415" y="259"/>
                  </a:lnTo>
                  <a:lnTo>
                    <a:pt x="10358" y="264"/>
                  </a:lnTo>
                  <a:lnTo>
                    <a:pt x="10331" y="269"/>
                  </a:lnTo>
                  <a:lnTo>
                    <a:pt x="10325" y="271"/>
                  </a:lnTo>
                  <a:lnTo>
                    <a:pt x="10322" y="275"/>
                  </a:lnTo>
                  <a:lnTo>
                    <a:pt x="10319" y="278"/>
                  </a:lnTo>
                  <a:lnTo>
                    <a:pt x="10318" y="284"/>
                  </a:lnTo>
                  <a:lnTo>
                    <a:pt x="10323" y="302"/>
                  </a:lnTo>
                  <a:lnTo>
                    <a:pt x="10336" y="343"/>
                  </a:lnTo>
                  <a:lnTo>
                    <a:pt x="10367" y="431"/>
                  </a:lnTo>
                  <a:lnTo>
                    <a:pt x="10540" y="868"/>
                  </a:lnTo>
                  <a:lnTo>
                    <a:pt x="10685" y="506"/>
                  </a:lnTo>
                  <a:lnTo>
                    <a:pt x="10729" y="386"/>
                  </a:lnTo>
                  <a:lnTo>
                    <a:pt x="10750" y="320"/>
                  </a:lnTo>
                  <a:lnTo>
                    <a:pt x="10757" y="287"/>
                  </a:lnTo>
                  <a:lnTo>
                    <a:pt x="10756" y="281"/>
                  </a:lnTo>
                  <a:lnTo>
                    <a:pt x="10754" y="276"/>
                  </a:lnTo>
                  <a:lnTo>
                    <a:pt x="10744" y="270"/>
                  </a:lnTo>
                  <a:lnTo>
                    <a:pt x="10717" y="265"/>
                  </a:lnTo>
                  <a:lnTo>
                    <a:pt x="10663" y="260"/>
                  </a:lnTo>
                  <a:lnTo>
                    <a:pt x="10658" y="255"/>
                  </a:lnTo>
                  <a:lnTo>
                    <a:pt x="10658" y="229"/>
                  </a:lnTo>
                  <a:lnTo>
                    <a:pt x="10663" y="224"/>
                  </a:lnTo>
                  <a:lnTo>
                    <a:pt x="10786" y="229"/>
                  </a:lnTo>
                  <a:lnTo>
                    <a:pt x="10898" y="224"/>
                  </a:lnTo>
                  <a:lnTo>
                    <a:pt x="10903" y="255"/>
                  </a:lnTo>
                  <a:lnTo>
                    <a:pt x="10867" y="261"/>
                  </a:lnTo>
                  <a:lnTo>
                    <a:pt x="10856" y="264"/>
                  </a:lnTo>
                  <a:lnTo>
                    <a:pt x="10850" y="266"/>
                  </a:lnTo>
                  <a:lnTo>
                    <a:pt x="10841" y="272"/>
                  </a:lnTo>
                  <a:lnTo>
                    <a:pt x="10835" y="283"/>
                  </a:lnTo>
                  <a:lnTo>
                    <a:pt x="10796" y="371"/>
                  </a:lnTo>
                  <a:lnTo>
                    <a:pt x="10623" y="795"/>
                  </a:lnTo>
                  <a:lnTo>
                    <a:pt x="10574" y="922"/>
                  </a:lnTo>
                  <a:lnTo>
                    <a:pt x="10555" y="973"/>
                  </a:lnTo>
                  <a:lnTo>
                    <a:pt x="10540" y="1016"/>
                  </a:lnTo>
                  <a:lnTo>
                    <a:pt x="10485" y="1016"/>
                  </a:lnTo>
                  <a:close/>
                  <a:moveTo>
                    <a:pt x="10810" y="1011"/>
                  </a:moveTo>
                  <a:lnTo>
                    <a:pt x="10805" y="1006"/>
                  </a:lnTo>
                  <a:lnTo>
                    <a:pt x="10805" y="978"/>
                  </a:lnTo>
                  <a:lnTo>
                    <a:pt x="10810" y="973"/>
                  </a:lnTo>
                  <a:lnTo>
                    <a:pt x="10844" y="972"/>
                  </a:lnTo>
                  <a:lnTo>
                    <a:pt x="10863" y="969"/>
                  </a:lnTo>
                  <a:lnTo>
                    <a:pt x="10874" y="963"/>
                  </a:lnTo>
                  <a:lnTo>
                    <a:pt x="10883" y="955"/>
                  </a:lnTo>
                  <a:lnTo>
                    <a:pt x="10897" y="932"/>
                  </a:lnTo>
                  <a:lnTo>
                    <a:pt x="10921" y="884"/>
                  </a:lnTo>
                  <a:lnTo>
                    <a:pt x="10978" y="758"/>
                  </a:lnTo>
                  <a:lnTo>
                    <a:pt x="11129" y="417"/>
                  </a:lnTo>
                  <a:lnTo>
                    <a:pt x="11213" y="217"/>
                  </a:lnTo>
                  <a:lnTo>
                    <a:pt x="11249" y="217"/>
                  </a:lnTo>
                  <a:lnTo>
                    <a:pt x="11486" y="773"/>
                  </a:lnTo>
                  <a:lnTo>
                    <a:pt x="11517" y="847"/>
                  </a:lnTo>
                  <a:lnTo>
                    <a:pt x="11549" y="915"/>
                  </a:lnTo>
                  <a:lnTo>
                    <a:pt x="11564" y="944"/>
                  </a:lnTo>
                  <a:lnTo>
                    <a:pt x="11575" y="958"/>
                  </a:lnTo>
                  <a:lnTo>
                    <a:pt x="11582" y="964"/>
                  </a:lnTo>
                  <a:lnTo>
                    <a:pt x="11591" y="969"/>
                  </a:lnTo>
                  <a:lnTo>
                    <a:pt x="11608" y="972"/>
                  </a:lnTo>
                  <a:lnTo>
                    <a:pt x="11637" y="973"/>
                  </a:lnTo>
                  <a:lnTo>
                    <a:pt x="11642" y="1006"/>
                  </a:lnTo>
                  <a:lnTo>
                    <a:pt x="11531" y="1005"/>
                  </a:lnTo>
                  <a:lnTo>
                    <a:pt x="11348" y="1011"/>
                  </a:lnTo>
                  <a:lnTo>
                    <a:pt x="11343" y="978"/>
                  </a:lnTo>
                  <a:lnTo>
                    <a:pt x="11425" y="968"/>
                  </a:lnTo>
                  <a:lnTo>
                    <a:pt x="11432" y="966"/>
                  </a:lnTo>
                  <a:lnTo>
                    <a:pt x="11437" y="961"/>
                  </a:lnTo>
                  <a:lnTo>
                    <a:pt x="11439" y="956"/>
                  </a:lnTo>
                  <a:lnTo>
                    <a:pt x="11440" y="949"/>
                  </a:lnTo>
                  <a:lnTo>
                    <a:pt x="11439" y="934"/>
                  </a:lnTo>
                  <a:lnTo>
                    <a:pt x="11433" y="916"/>
                  </a:lnTo>
                  <a:lnTo>
                    <a:pt x="11365" y="749"/>
                  </a:lnTo>
                  <a:lnTo>
                    <a:pt x="11044" y="749"/>
                  </a:lnTo>
                  <a:lnTo>
                    <a:pt x="10984" y="890"/>
                  </a:lnTo>
                  <a:lnTo>
                    <a:pt x="10972" y="922"/>
                  </a:lnTo>
                  <a:lnTo>
                    <a:pt x="10967" y="945"/>
                  </a:lnTo>
                  <a:lnTo>
                    <a:pt x="10969" y="952"/>
                  </a:lnTo>
                  <a:lnTo>
                    <a:pt x="10971" y="957"/>
                  </a:lnTo>
                  <a:lnTo>
                    <a:pt x="10983" y="966"/>
                  </a:lnTo>
                  <a:lnTo>
                    <a:pt x="10993" y="969"/>
                  </a:lnTo>
                  <a:lnTo>
                    <a:pt x="11009" y="972"/>
                  </a:lnTo>
                  <a:lnTo>
                    <a:pt x="11059" y="973"/>
                  </a:lnTo>
                  <a:lnTo>
                    <a:pt x="11063" y="978"/>
                  </a:lnTo>
                  <a:lnTo>
                    <a:pt x="11063" y="1006"/>
                  </a:lnTo>
                  <a:lnTo>
                    <a:pt x="10934" y="1006"/>
                  </a:lnTo>
                  <a:lnTo>
                    <a:pt x="10873" y="1008"/>
                  </a:lnTo>
                  <a:lnTo>
                    <a:pt x="10810" y="1011"/>
                  </a:lnTo>
                  <a:close/>
                  <a:moveTo>
                    <a:pt x="11063" y="701"/>
                  </a:moveTo>
                  <a:lnTo>
                    <a:pt x="11343" y="701"/>
                  </a:lnTo>
                  <a:lnTo>
                    <a:pt x="11204" y="367"/>
                  </a:lnTo>
                  <a:lnTo>
                    <a:pt x="11063" y="701"/>
                  </a:lnTo>
                  <a:close/>
                  <a:moveTo>
                    <a:pt x="11087" y="125"/>
                  </a:moveTo>
                  <a:lnTo>
                    <a:pt x="11075" y="123"/>
                  </a:lnTo>
                  <a:lnTo>
                    <a:pt x="11063" y="120"/>
                  </a:lnTo>
                  <a:lnTo>
                    <a:pt x="11054" y="114"/>
                  </a:lnTo>
                  <a:lnTo>
                    <a:pt x="11044" y="107"/>
                  </a:lnTo>
                  <a:lnTo>
                    <a:pt x="11036" y="97"/>
                  </a:lnTo>
                  <a:lnTo>
                    <a:pt x="11030" y="86"/>
                  </a:lnTo>
                  <a:lnTo>
                    <a:pt x="11026" y="75"/>
                  </a:lnTo>
                  <a:lnTo>
                    <a:pt x="11025" y="62"/>
                  </a:lnTo>
                  <a:lnTo>
                    <a:pt x="11026" y="50"/>
                  </a:lnTo>
                  <a:lnTo>
                    <a:pt x="11030" y="38"/>
                  </a:lnTo>
                  <a:lnTo>
                    <a:pt x="11036" y="27"/>
                  </a:lnTo>
                  <a:lnTo>
                    <a:pt x="11044" y="18"/>
                  </a:lnTo>
                  <a:lnTo>
                    <a:pt x="11054" y="11"/>
                  </a:lnTo>
                  <a:lnTo>
                    <a:pt x="11063" y="5"/>
                  </a:lnTo>
                  <a:lnTo>
                    <a:pt x="11075" y="1"/>
                  </a:lnTo>
                  <a:lnTo>
                    <a:pt x="11087" y="0"/>
                  </a:lnTo>
                  <a:lnTo>
                    <a:pt x="11101" y="1"/>
                  </a:lnTo>
                  <a:lnTo>
                    <a:pt x="11111" y="5"/>
                  </a:lnTo>
                  <a:lnTo>
                    <a:pt x="11122" y="11"/>
                  </a:lnTo>
                  <a:lnTo>
                    <a:pt x="11132" y="18"/>
                  </a:lnTo>
                  <a:lnTo>
                    <a:pt x="11140" y="27"/>
                  </a:lnTo>
                  <a:lnTo>
                    <a:pt x="11145" y="38"/>
                  </a:lnTo>
                  <a:lnTo>
                    <a:pt x="11149" y="50"/>
                  </a:lnTo>
                  <a:lnTo>
                    <a:pt x="11150" y="62"/>
                  </a:lnTo>
                  <a:lnTo>
                    <a:pt x="11149" y="75"/>
                  </a:lnTo>
                  <a:lnTo>
                    <a:pt x="11145" y="86"/>
                  </a:lnTo>
                  <a:lnTo>
                    <a:pt x="11140" y="97"/>
                  </a:lnTo>
                  <a:lnTo>
                    <a:pt x="11132" y="107"/>
                  </a:lnTo>
                  <a:lnTo>
                    <a:pt x="11122" y="114"/>
                  </a:lnTo>
                  <a:lnTo>
                    <a:pt x="11111" y="120"/>
                  </a:lnTo>
                  <a:lnTo>
                    <a:pt x="11101" y="123"/>
                  </a:lnTo>
                  <a:lnTo>
                    <a:pt x="11087" y="125"/>
                  </a:lnTo>
                  <a:close/>
                  <a:moveTo>
                    <a:pt x="11361" y="125"/>
                  </a:moveTo>
                  <a:lnTo>
                    <a:pt x="11348" y="123"/>
                  </a:lnTo>
                  <a:lnTo>
                    <a:pt x="11337" y="120"/>
                  </a:lnTo>
                  <a:lnTo>
                    <a:pt x="11326" y="114"/>
                  </a:lnTo>
                  <a:lnTo>
                    <a:pt x="11317" y="107"/>
                  </a:lnTo>
                  <a:lnTo>
                    <a:pt x="11308" y="97"/>
                  </a:lnTo>
                  <a:lnTo>
                    <a:pt x="11302" y="86"/>
                  </a:lnTo>
                  <a:lnTo>
                    <a:pt x="11300" y="75"/>
                  </a:lnTo>
                  <a:lnTo>
                    <a:pt x="11299" y="62"/>
                  </a:lnTo>
                  <a:lnTo>
                    <a:pt x="11300" y="50"/>
                  </a:lnTo>
                  <a:lnTo>
                    <a:pt x="11302" y="38"/>
                  </a:lnTo>
                  <a:lnTo>
                    <a:pt x="11308" y="27"/>
                  </a:lnTo>
                  <a:lnTo>
                    <a:pt x="11317" y="18"/>
                  </a:lnTo>
                  <a:lnTo>
                    <a:pt x="11326" y="11"/>
                  </a:lnTo>
                  <a:lnTo>
                    <a:pt x="11337" y="5"/>
                  </a:lnTo>
                  <a:lnTo>
                    <a:pt x="11348" y="1"/>
                  </a:lnTo>
                  <a:lnTo>
                    <a:pt x="11361" y="0"/>
                  </a:lnTo>
                  <a:lnTo>
                    <a:pt x="11373" y="1"/>
                  </a:lnTo>
                  <a:lnTo>
                    <a:pt x="11385" y="5"/>
                  </a:lnTo>
                  <a:lnTo>
                    <a:pt x="11395" y="11"/>
                  </a:lnTo>
                  <a:lnTo>
                    <a:pt x="11404" y="18"/>
                  </a:lnTo>
                  <a:lnTo>
                    <a:pt x="11413" y="27"/>
                  </a:lnTo>
                  <a:lnTo>
                    <a:pt x="11419" y="38"/>
                  </a:lnTo>
                  <a:lnTo>
                    <a:pt x="11421" y="50"/>
                  </a:lnTo>
                  <a:lnTo>
                    <a:pt x="11422" y="62"/>
                  </a:lnTo>
                  <a:lnTo>
                    <a:pt x="11421" y="75"/>
                  </a:lnTo>
                  <a:lnTo>
                    <a:pt x="11419" y="86"/>
                  </a:lnTo>
                  <a:lnTo>
                    <a:pt x="11413" y="97"/>
                  </a:lnTo>
                  <a:lnTo>
                    <a:pt x="11404" y="107"/>
                  </a:lnTo>
                  <a:lnTo>
                    <a:pt x="11395" y="114"/>
                  </a:lnTo>
                  <a:lnTo>
                    <a:pt x="11385" y="120"/>
                  </a:lnTo>
                  <a:lnTo>
                    <a:pt x="11373" y="123"/>
                  </a:lnTo>
                  <a:lnTo>
                    <a:pt x="11361" y="125"/>
                  </a:lnTo>
                  <a:close/>
                  <a:moveTo>
                    <a:pt x="11711" y="816"/>
                  </a:moveTo>
                  <a:lnTo>
                    <a:pt x="11743" y="812"/>
                  </a:lnTo>
                  <a:lnTo>
                    <a:pt x="11750" y="872"/>
                  </a:lnTo>
                  <a:lnTo>
                    <a:pt x="11755" y="902"/>
                  </a:lnTo>
                  <a:lnTo>
                    <a:pt x="11758" y="910"/>
                  </a:lnTo>
                  <a:lnTo>
                    <a:pt x="11765" y="919"/>
                  </a:lnTo>
                  <a:lnTo>
                    <a:pt x="11774" y="927"/>
                  </a:lnTo>
                  <a:lnTo>
                    <a:pt x="11785" y="936"/>
                  </a:lnTo>
                  <a:lnTo>
                    <a:pt x="11815" y="951"/>
                  </a:lnTo>
                  <a:lnTo>
                    <a:pt x="11852" y="964"/>
                  </a:lnTo>
                  <a:lnTo>
                    <a:pt x="11894" y="973"/>
                  </a:lnTo>
                  <a:lnTo>
                    <a:pt x="11915" y="975"/>
                  </a:lnTo>
                  <a:lnTo>
                    <a:pt x="11936" y="975"/>
                  </a:lnTo>
                  <a:lnTo>
                    <a:pt x="11965" y="974"/>
                  </a:lnTo>
                  <a:lnTo>
                    <a:pt x="11992" y="970"/>
                  </a:lnTo>
                  <a:lnTo>
                    <a:pt x="12017" y="963"/>
                  </a:lnTo>
                  <a:lnTo>
                    <a:pt x="12041" y="954"/>
                  </a:lnTo>
                  <a:lnTo>
                    <a:pt x="12064" y="942"/>
                  </a:lnTo>
                  <a:lnTo>
                    <a:pt x="12083" y="927"/>
                  </a:lnTo>
                  <a:lnTo>
                    <a:pt x="12100" y="910"/>
                  </a:lnTo>
                  <a:lnTo>
                    <a:pt x="12115" y="890"/>
                  </a:lnTo>
                  <a:lnTo>
                    <a:pt x="12125" y="868"/>
                  </a:lnTo>
                  <a:lnTo>
                    <a:pt x="12134" y="846"/>
                  </a:lnTo>
                  <a:lnTo>
                    <a:pt x="12139" y="822"/>
                  </a:lnTo>
                  <a:lnTo>
                    <a:pt x="12141" y="797"/>
                  </a:lnTo>
                  <a:lnTo>
                    <a:pt x="12140" y="779"/>
                  </a:lnTo>
                  <a:lnTo>
                    <a:pt x="12137" y="763"/>
                  </a:lnTo>
                  <a:lnTo>
                    <a:pt x="12134" y="747"/>
                  </a:lnTo>
                  <a:lnTo>
                    <a:pt x="12128" y="733"/>
                  </a:lnTo>
                  <a:lnTo>
                    <a:pt x="12121" y="720"/>
                  </a:lnTo>
                  <a:lnTo>
                    <a:pt x="12113" y="709"/>
                  </a:lnTo>
                  <a:lnTo>
                    <a:pt x="12104" y="698"/>
                  </a:lnTo>
                  <a:lnTo>
                    <a:pt x="12093" y="690"/>
                  </a:lnTo>
                  <a:lnTo>
                    <a:pt x="12081" y="683"/>
                  </a:lnTo>
                  <a:lnTo>
                    <a:pt x="12069" y="675"/>
                  </a:lnTo>
                  <a:lnTo>
                    <a:pt x="12041" y="666"/>
                  </a:lnTo>
                  <a:lnTo>
                    <a:pt x="11956" y="648"/>
                  </a:lnTo>
                  <a:lnTo>
                    <a:pt x="11870" y="632"/>
                  </a:lnTo>
                  <a:lnTo>
                    <a:pt x="11839" y="623"/>
                  </a:lnTo>
                  <a:lnTo>
                    <a:pt x="11807" y="609"/>
                  </a:lnTo>
                  <a:lnTo>
                    <a:pt x="11779" y="593"/>
                  </a:lnTo>
                  <a:lnTo>
                    <a:pt x="11767" y="583"/>
                  </a:lnTo>
                  <a:lnTo>
                    <a:pt x="11756" y="572"/>
                  </a:lnTo>
                  <a:lnTo>
                    <a:pt x="11746" y="560"/>
                  </a:lnTo>
                  <a:lnTo>
                    <a:pt x="11737" y="546"/>
                  </a:lnTo>
                  <a:lnTo>
                    <a:pt x="11729" y="531"/>
                  </a:lnTo>
                  <a:lnTo>
                    <a:pt x="11722" y="516"/>
                  </a:lnTo>
                  <a:lnTo>
                    <a:pt x="11713" y="481"/>
                  </a:lnTo>
                  <a:lnTo>
                    <a:pt x="11710" y="463"/>
                  </a:lnTo>
                  <a:lnTo>
                    <a:pt x="11710" y="444"/>
                  </a:lnTo>
                  <a:lnTo>
                    <a:pt x="11711" y="419"/>
                  </a:lnTo>
                  <a:lnTo>
                    <a:pt x="11714" y="395"/>
                  </a:lnTo>
                  <a:lnTo>
                    <a:pt x="11720" y="372"/>
                  </a:lnTo>
                  <a:lnTo>
                    <a:pt x="11728" y="350"/>
                  </a:lnTo>
                  <a:lnTo>
                    <a:pt x="11738" y="329"/>
                  </a:lnTo>
                  <a:lnTo>
                    <a:pt x="11750" y="309"/>
                  </a:lnTo>
                  <a:lnTo>
                    <a:pt x="11765" y="291"/>
                  </a:lnTo>
                  <a:lnTo>
                    <a:pt x="11782" y="275"/>
                  </a:lnTo>
                  <a:lnTo>
                    <a:pt x="11800" y="259"/>
                  </a:lnTo>
                  <a:lnTo>
                    <a:pt x="11821" y="246"/>
                  </a:lnTo>
                  <a:lnTo>
                    <a:pt x="11842" y="234"/>
                  </a:lnTo>
                  <a:lnTo>
                    <a:pt x="11866" y="224"/>
                  </a:lnTo>
                  <a:lnTo>
                    <a:pt x="11891" y="217"/>
                  </a:lnTo>
                  <a:lnTo>
                    <a:pt x="11918" y="212"/>
                  </a:lnTo>
                  <a:lnTo>
                    <a:pt x="11945" y="209"/>
                  </a:lnTo>
                  <a:lnTo>
                    <a:pt x="11975" y="209"/>
                  </a:lnTo>
                  <a:lnTo>
                    <a:pt x="12026" y="211"/>
                  </a:lnTo>
                  <a:lnTo>
                    <a:pt x="12080" y="219"/>
                  </a:lnTo>
                  <a:lnTo>
                    <a:pt x="12107" y="227"/>
                  </a:lnTo>
                  <a:lnTo>
                    <a:pt x="12134" y="235"/>
                  </a:lnTo>
                  <a:lnTo>
                    <a:pt x="12183" y="255"/>
                  </a:lnTo>
                  <a:lnTo>
                    <a:pt x="12187" y="261"/>
                  </a:lnTo>
                  <a:lnTo>
                    <a:pt x="12182" y="290"/>
                  </a:lnTo>
                  <a:lnTo>
                    <a:pt x="12177" y="324"/>
                  </a:lnTo>
                  <a:lnTo>
                    <a:pt x="12172" y="407"/>
                  </a:lnTo>
                  <a:lnTo>
                    <a:pt x="12167" y="411"/>
                  </a:lnTo>
                  <a:lnTo>
                    <a:pt x="12139" y="411"/>
                  </a:lnTo>
                  <a:lnTo>
                    <a:pt x="12130" y="324"/>
                  </a:lnTo>
                  <a:lnTo>
                    <a:pt x="12127" y="314"/>
                  </a:lnTo>
                  <a:lnTo>
                    <a:pt x="12117" y="305"/>
                  </a:lnTo>
                  <a:lnTo>
                    <a:pt x="12101" y="294"/>
                  </a:lnTo>
                  <a:lnTo>
                    <a:pt x="12080" y="281"/>
                  </a:lnTo>
                  <a:lnTo>
                    <a:pt x="12056" y="270"/>
                  </a:lnTo>
                  <a:lnTo>
                    <a:pt x="12029" y="261"/>
                  </a:lnTo>
                  <a:lnTo>
                    <a:pt x="12003" y="258"/>
                  </a:lnTo>
                  <a:lnTo>
                    <a:pt x="11975" y="255"/>
                  </a:lnTo>
                  <a:lnTo>
                    <a:pt x="11953" y="257"/>
                  </a:lnTo>
                  <a:lnTo>
                    <a:pt x="11930" y="260"/>
                  </a:lnTo>
                  <a:lnTo>
                    <a:pt x="11908" y="266"/>
                  </a:lnTo>
                  <a:lnTo>
                    <a:pt x="11888" y="275"/>
                  </a:lnTo>
                  <a:lnTo>
                    <a:pt x="11869" y="285"/>
                  </a:lnTo>
                  <a:lnTo>
                    <a:pt x="11852" y="299"/>
                  </a:lnTo>
                  <a:lnTo>
                    <a:pt x="11837" y="314"/>
                  </a:lnTo>
                  <a:lnTo>
                    <a:pt x="11825" y="333"/>
                  </a:lnTo>
                  <a:lnTo>
                    <a:pt x="11816" y="354"/>
                  </a:lnTo>
                  <a:lnTo>
                    <a:pt x="11810" y="374"/>
                  </a:lnTo>
                  <a:lnTo>
                    <a:pt x="11806" y="395"/>
                  </a:lnTo>
                  <a:lnTo>
                    <a:pt x="11805" y="416"/>
                  </a:lnTo>
                  <a:lnTo>
                    <a:pt x="11805" y="432"/>
                  </a:lnTo>
                  <a:lnTo>
                    <a:pt x="11807" y="447"/>
                  </a:lnTo>
                  <a:lnTo>
                    <a:pt x="11812" y="461"/>
                  </a:lnTo>
                  <a:lnTo>
                    <a:pt x="11817" y="474"/>
                  </a:lnTo>
                  <a:lnTo>
                    <a:pt x="11831" y="497"/>
                  </a:lnTo>
                  <a:lnTo>
                    <a:pt x="11851" y="513"/>
                  </a:lnTo>
                  <a:lnTo>
                    <a:pt x="11872" y="527"/>
                  </a:lnTo>
                  <a:lnTo>
                    <a:pt x="11897" y="536"/>
                  </a:lnTo>
                  <a:lnTo>
                    <a:pt x="11935" y="543"/>
                  </a:lnTo>
                  <a:lnTo>
                    <a:pt x="11996" y="553"/>
                  </a:lnTo>
                  <a:lnTo>
                    <a:pt x="12041" y="560"/>
                  </a:lnTo>
                  <a:lnTo>
                    <a:pt x="12080" y="569"/>
                  </a:lnTo>
                  <a:lnTo>
                    <a:pt x="12112" y="577"/>
                  </a:lnTo>
                  <a:lnTo>
                    <a:pt x="12137" y="587"/>
                  </a:lnTo>
                  <a:lnTo>
                    <a:pt x="12159" y="599"/>
                  </a:lnTo>
                  <a:lnTo>
                    <a:pt x="12178" y="612"/>
                  </a:lnTo>
                  <a:lnTo>
                    <a:pt x="12195" y="629"/>
                  </a:lnTo>
                  <a:lnTo>
                    <a:pt x="12209" y="649"/>
                  </a:lnTo>
                  <a:lnTo>
                    <a:pt x="12221" y="672"/>
                  </a:lnTo>
                  <a:lnTo>
                    <a:pt x="12230" y="696"/>
                  </a:lnTo>
                  <a:lnTo>
                    <a:pt x="12235" y="723"/>
                  </a:lnTo>
                  <a:lnTo>
                    <a:pt x="12236" y="752"/>
                  </a:lnTo>
                  <a:lnTo>
                    <a:pt x="12235" y="781"/>
                  </a:lnTo>
                  <a:lnTo>
                    <a:pt x="12230" y="809"/>
                  </a:lnTo>
                  <a:lnTo>
                    <a:pt x="12223" y="835"/>
                  </a:lnTo>
                  <a:lnTo>
                    <a:pt x="12212" y="860"/>
                  </a:lnTo>
                  <a:lnTo>
                    <a:pt x="12199" y="884"/>
                  </a:lnTo>
                  <a:lnTo>
                    <a:pt x="12182" y="907"/>
                  </a:lnTo>
                  <a:lnTo>
                    <a:pt x="12163" y="928"/>
                  </a:lnTo>
                  <a:lnTo>
                    <a:pt x="12140" y="949"/>
                  </a:lnTo>
                  <a:lnTo>
                    <a:pt x="12116" y="967"/>
                  </a:lnTo>
                  <a:lnTo>
                    <a:pt x="12089" y="982"/>
                  </a:lnTo>
                  <a:lnTo>
                    <a:pt x="12063" y="996"/>
                  </a:lnTo>
                  <a:lnTo>
                    <a:pt x="12034" y="1008"/>
                  </a:lnTo>
                  <a:lnTo>
                    <a:pt x="12004" y="1016"/>
                  </a:lnTo>
                  <a:lnTo>
                    <a:pt x="11973" y="1022"/>
                  </a:lnTo>
                  <a:lnTo>
                    <a:pt x="11941" y="1026"/>
                  </a:lnTo>
                  <a:lnTo>
                    <a:pt x="11907" y="1027"/>
                  </a:lnTo>
                  <a:lnTo>
                    <a:pt x="11852" y="1024"/>
                  </a:lnTo>
                  <a:lnTo>
                    <a:pt x="11825" y="1021"/>
                  </a:lnTo>
                  <a:lnTo>
                    <a:pt x="11800" y="1016"/>
                  </a:lnTo>
                  <a:lnTo>
                    <a:pt x="11775" y="1011"/>
                  </a:lnTo>
                  <a:lnTo>
                    <a:pt x="11751" y="1004"/>
                  </a:lnTo>
                  <a:lnTo>
                    <a:pt x="11728" y="996"/>
                  </a:lnTo>
                  <a:lnTo>
                    <a:pt x="11707" y="986"/>
                  </a:lnTo>
                  <a:lnTo>
                    <a:pt x="11703" y="979"/>
                  </a:lnTo>
                  <a:lnTo>
                    <a:pt x="11705" y="956"/>
                  </a:lnTo>
                  <a:lnTo>
                    <a:pt x="11708" y="920"/>
                  </a:lnTo>
                  <a:lnTo>
                    <a:pt x="11711" y="816"/>
                  </a:lnTo>
                  <a:close/>
                  <a:moveTo>
                    <a:pt x="12507" y="606"/>
                  </a:moveTo>
                  <a:lnTo>
                    <a:pt x="12626" y="497"/>
                  </a:lnTo>
                  <a:lnTo>
                    <a:pt x="12707" y="419"/>
                  </a:lnTo>
                  <a:lnTo>
                    <a:pt x="12809" y="317"/>
                  </a:lnTo>
                  <a:lnTo>
                    <a:pt x="12841" y="284"/>
                  </a:lnTo>
                  <a:lnTo>
                    <a:pt x="12857" y="265"/>
                  </a:lnTo>
                  <a:lnTo>
                    <a:pt x="12857" y="229"/>
                  </a:lnTo>
                  <a:lnTo>
                    <a:pt x="12862" y="224"/>
                  </a:lnTo>
                  <a:lnTo>
                    <a:pt x="12955" y="227"/>
                  </a:lnTo>
                  <a:lnTo>
                    <a:pt x="13042" y="225"/>
                  </a:lnTo>
                  <a:lnTo>
                    <a:pt x="13047" y="230"/>
                  </a:lnTo>
                  <a:lnTo>
                    <a:pt x="13047" y="257"/>
                  </a:lnTo>
                  <a:lnTo>
                    <a:pt x="13000" y="261"/>
                  </a:lnTo>
                  <a:lnTo>
                    <a:pt x="12985" y="264"/>
                  </a:lnTo>
                  <a:lnTo>
                    <a:pt x="12973" y="266"/>
                  </a:lnTo>
                  <a:lnTo>
                    <a:pt x="12962" y="271"/>
                  </a:lnTo>
                  <a:lnTo>
                    <a:pt x="12950" y="278"/>
                  </a:lnTo>
                  <a:lnTo>
                    <a:pt x="12934" y="289"/>
                  </a:lnTo>
                  <a:lnTo>
                    <a:pt x="12917" y="302"/>
                  </a:lnTo>
                  <a:lnTo>
                    <a:pt x="12879" y="335"/>
                  </a:lnTo>
                  <a:lnTo>
                    <a:pt x="12835" y="374"/>
                  </a:lnTo>
                  <a:lnTo>
                    <a:pt x="12610" y="579"/>
                  </a:lnTo>
                  <a:lnTo>
                    <a:pt x="12944" y="888"/>
                  </a:lnTo>
                  <a:lnTo>
                    <a:pt x="13034" y="969"/>
                  </a:lnTo>
                  <a:lnTo>
                    <a:pt x="13048" y="974"/>
                  </a:lnTo>
                  <a:lnTo>
                    <a:pt x="13073" y="976"/>
                  </a:lnTo>
                  <a:lnTo>
                    <a:pt x="13077" y="1004"/>
                  </a:lnTo>
                  <a:lnTo>
                    <a:pt x="13041" y="1006"/>
                  </a:lnTo>
                  <a:lnTo>
                    <a:pt x="13007" y="1006"/>
                  </a:lnTo>
                  <a:lnTo>
                    <a:pt x="12917" y="1009"/>
                  </a:lnTo>
                  <a:lnTo>
                    <a:pt x="12829" y="925"/>
                  </a:lnTo>
                  <a:lnTo>
                    <a:pt x="12507" y="629"/>
                  </a:lnTo>
                  <a:lnTo>
                    <a:pt x="12507" y="746"/>
                  </a:lnTo>
                  <a:lnTo>
                    <a:pt x="12507" y="854"/>
                  </a:lnTo>
                  <a:lnTo>
                    <a:pt x="12508" y="906"/>
                  </a:lnTo>
                  <a:lnTo>
                    <a:pt x="12511" y="934"/>
                  </a:lnTo>
                  <a:lnTo>
                    <a:pt x="12514" y="950"/>
                  </a:lnTo>
                  <a:lnTo>
                    <a:pt x="12519" y="958"/>
                  </a:lnTo>
                  <a:lnTo>
                    <a:pt x="12526" y="964"/>
                  </a:lnTo>
                  <a:lnTo>
                    <a:pt x="12539" y="969"/>
                  </a:lnTo>
                  <a:lnTo>
                    <a:pt x="12565" y="973"/>
                  </a:lnTo>
                  <a:lnTo>
                    <a:pt x="12613" y="975"/>
                  </a:lnTo>
                  <a:lnTo>
                    <a:pt x="12617" y="1006"/>
                  </a:lnTo>
                  <a:lnTo>
                    <a:pt x="12515" y="1008"/>
                  </a:lnTo>
                  <a:lnTo>
                    <a:pt x="12454" y="1006"/>
                  </a:lnTo>
                  <a:lnTo>
                    <a:pt x="12296" y="1011"/>
                  </a:lnTo>
                  <a:lnTo>
                    <a:pt x="12291" y="979"/>
                  </a:lnTo>
                  <a:lnTo>
                    <a:pt x="12364" y="969"/>
                  </a:lnTo>
                  <a:lnTo>
                    <a:pt x="12379" y="966"/>
                  </a:lnTo>
                  <a:lnTo>
                    <a:pt x="12387" y="961"/>
                  </a:lnTo>
                  <a:lnTo>
                    <a:pt x="12389" y="958"/>
                  </a:lnTo>
                  <a:lnTo>
                    <a:pt x="12392" y="954"/>
                  </a:lnTo>
                  <a:lnTo>
                    <a:pt x="12397" y="939"/>
                  </a:lnTo>
                  <a:lnTo>
                    <a:pt x="12399" y="912"/>
                  </a:lnTo>
                  <a:lnTo>
                    <a:pt x="12400" y="862"/>
                  </a:lnTo>
                  <a:lnTo>
                    <a:pt x="12401" y="746"/>
                  </a:lnTo>
                  <a:lnTo>
                    <a:pt x="12401" y="489"/>
                  </a:lnTo>
                  <a:lnTo>
                    <a:pt x="12400" y="381"/>
                  </a:lnTo>
                  <a:lnTo>
                    <a:pt x="12399" y="330"/>
                  </a:lnTo>
                  <a:lnTo>
                    <a:pt x="12397" y="301"/>
                  </a:lnTo>
                  <a:lnTo>
                    <a:pt x="12394" y="285"/>
                  </a:lnTo>
                  <a:lnTo>
                    <a:pt x="12389" y="276"/>
                  </a:lnTo>
                  <a:lnTo>
                    <a:pt x="12381" y="271"/>
                  </a:lnTo>
                  <a:lnTo>
                    <a:pt x="12369" y="266"/>
                  </a:lnTo>
                  <a:lnTo>
                    <a:pt x="12343" y="263"/>
                  </a:lnTo>
                  <a:lnTo>
                    <a:pt x="12296" y="260"/>
                  </a:lnTo>
                  <a:lnTo>
                    <a:pt x="12291" y="229"/>
                  </a:lnTo>
                  <a:lnTo>
                    <a:pt x="12364" y="227"/>
                  </a:lnTo>
                  <a:lnTo>
                    <a:pt x="12454" y="229"/>
                  </a:lnTo>
                  <a:lnTo>
                    <a:pt x="12613" y="224"/>
                  </a:lnTo>
                  <a:lnTo>
                    <a:pt x="12617" y="257"/>
                  </a:lnTo>
                  <a:lnTo>
                    <a:pt x="12579" y="261"/>
                  </a:lnTo>
                  <a:lnTo>
                    <a:pt x="12554" y="264"/>
                  </a:lnTo>
                  <a:lnTo>
                    <a:pt x="12544" y="265"/>
                  </a:lnTo>
                  <a:lnTo>
                    <a:pt x="12536" y="266"/>
                  </a:lnTo>
                  <a:lnTo>
                    <a:pt x="12524" y="272"/>
                  </a:lnTo>
                  <a:lnTo>
                    <a:pt x="12515" y="282"/>
                  </a:lnTo>
                  <a:lnTo>
                    <a:pt x="12511" y="300"/>
                  </a:lnTo>
                  <a:lnTo>
                    <a:pt x="12508" y="327"/>
                  </a:lnTo>
                  <a:lnTo>
                    <a:pt x="12508" y="362"/>
                  </a:lnTo>
                  <a:lnTo>
                    <a:pt x="12507" y="489"/>
                  </a:lnTo>
                  <a:lnTo>
                    <a:pt x="12507" y="606"/>
                  </a:lnTo>
                  <a:close/>
                  <a:moveTo>
                    <a:pt x="13094" y="277"/>
                  </a:moveTo>
                  <a:lnTo>
                    <a:pt x="13089" y="272"/>
                  </a:lnTo>
                  <a:lnTo>
                    <a:pt x="13089" y="248"/>
                  </a:lnTo>
                  <a:lnTo>
                    <a:pt x="13094" y="243"/>
                  </a:lnTo>
                  <a:lnTo>
                    <a:pt x="13251" y="217"/>
                  </a:lnTo>
                  <a:lnTo>
                    <a:pt x="13267" y="230"/>
                  </a:lnTo>
                  <a:lnTo>
                    <a:pt x="13283" y="247"/>
                  </a:lnTo>
                  <a:lnTo>
                    <a:pt x="13303" y="272"/>
                  </a:lnTo>
                  <a:lnTo>
                    <a:pt x="13329" y="313"/>
                  </a:lnTo>
                  <a:lnTo>
                    <a:pt x="13364" y="371"/>
                  </a:lnTo>
                  <a:lnTo>
                    <a:pt x="13407" y="447"/>
                  </a:lnTo>
                  <a:lnTo>
                    <a:pt x="13453" y="535"/>
                  </a:lnTo>
                  <a:lnTo>
                    <a:pt x="13498" y="621"/>
                  </a:lnTo>
                  <a:lnTo>
                    <a:pt x="13554" y="531"/>
                  </a:lnTo>
                  <a:lnTo>
                    <a:pt x="13618" y="426"/>
                  </a:lnTo>
                  <a:lnTo>
                    <a:pt x="13736" y="224"/>
                  </a:lnTo>
                  <a:lnTo>
                    <a:pt x="13778" y="227"/>
                  </a:lnTo>
                  <a:lnTo>
                    <a:pt x="13816" y="224"/>
                  </a:lnTo>
                  <a:lnTo>
                    <a:pt x="13821" y="240"/>
                  </a:lnTo>
                  <a:lnTo>
                    <a:pt x="13804" y="258"/>
                  </a:lnTo>
                  <a:lnTo>
                    <a:pt x="13785" y="282"/>
                  </a:lnTo>
                  <a:lnTo>
                    <a:pt x="13734" y="350"/>
                  </a:lnTo>
                  <a:lnTo>
                    <a:pt x="13684" y="421"/>
                  </a:lnTo>
                  <a:lnTo>
                    <a:pt x="13648" y="475"/>
                  </a:lnTo>
                  <a:lnTo>
                    <a:pt x="13578" y="589"/>
                  </a:lnTo>
                  <a:lnTo>
                    <a:pt x="13546" y="643"/>
                  </a:lnTo>
                  <a:lnTo>
                    <a:pt x="13533" y="671"/>
                  </a:lnTo>
                  <a:lnTo>
                    <a:pt x="13529" y="686"/>
                  </a:lnTo>
                  <a:lnTo>
                    <a:pt x="13529" y="703"/>
                  </a:lnTo>
                  <a:lnTo>
                    <a:pt x="13529" y="785"/>
                  </a:lnTo>
                  <a:lnTo>
                    <a:pt x="13529" y="867"/>
                  </a:lnTo>
                  <a:lnTo>
                    <a:pt x="13530" y="908"/>
                  </a:lnTo>
                  <a:lnTo>
                    <a:pt x="13533" y="934"/>
                  </a:lnTo>
                  <a:lnTo>
                    <a:pt x="13536" y="950"/>
                  </a:lnTo>
                  <a:lnTo>
                    <a:pt x="13541" y="960"/>
                  </a:lnTo>
                  <a:lnTo>
                    <a:pt x="13548" y="964"/>
                  </a:lnTo>
                  <a:lnTo>
                    <a:pt x="13560" y="969"/>
                  </a:lnTo>
                  <a:lnTo>
                    <a:pt x="13587" y="973"/>
                  </a:lnTo>
                  <a:lnTo>
                    <a:pt x="13635" y="975"/>
                  </a:lnTo>
                  <a:lnTo>
                    <a:pt x="13638" y="1006"/>
                  </a:lnTo>
                  <a:lnTo>
                    <a:pt x="13536" y="1008"/>
                  </a:lnTo>
                  <a:lnTo>
                    <a:pt x="13475" y="1006"/>
                  </a:lnTo>
                  <a:lnTo>
                    <a:pt x="13317" y="1011"/>
                  </a:lnTo>
                  <a:lnTo>
                    <a:pt x="13313" y="979"/>
                  </a:lnTo>
                  <a:lnTo>
                    <a:pt x="13387" y="969"/>
                  </a:lnTo>
                  <a:lnTo>
                    <a:pt x="13401" y="966"/>
                  </a:lnTo>
                  <a:lnTo>
                    <a:pt x="13409" y="961"/>
                  </a:lnTo>
                  <a:lnTo>
                    <a:pt x="13414" y="954"/>
                  </a:lnTo>
                  <a:lnTo>
                    <a:pt x="13418" y="940"/>
                  </a:lnTo>
                  <a:lnTo>
                    <a:pt x="13420" y="918"/>
                  </a:lnTo>
                  <a:lnTo>
                    <a:pt x="13423" y="878"/>
                  </a:lnTo>
                  <a:lnTo>
                    <a:pt x="13423" y="785"/>
                  </a:lnTo>
                  <a:lnTo>
                    <a:pt x="13423" y="679"/>
                  </a:lnTo>
                  <a:lnTo>
                    <a:pt x="13396" y="629"/>
                  </a:lnTo>
                  <a:lnTo>
                    <a:pt x="13342" y="536"/>
                  </a:lnTo>
                  <a:lnTo>
                    <a:pt x="13293" y="457"/>
                  </a:lnTo>
                  <a:lnTo>
                    <a:pt x="13234" y="368"/>
                  </a:lnTo>
                  <a:lnTo>
                    <a:pt x="13203" y="326"/>
                  </a:lnTo>
                  <a:lnTo>
                    <a:pt x="13180" y="301"/>
                  </a:lnTo>
                  <a:lnTo>
                    <a:pt x="13163" y="287"/>
                  </a:lnTo>
                  <a:lnTo>
                    <a:pt x="13150" y="279"/>
                  </a:lnTo>
                  <a:lnTo>
                    <a:pt x="13131" y="277"/>
                  </a:lnTo>
                  <a:lnTo>
                    <a:pt x="13094" y="277"/>
                  </a:lnTo>
                  <a:close/>
                  <a:moveTo>
                    <a:pt x="13862" y="229"/>
                  </a:moveTo>
                  <a:lnTo>
                    <a:pt x="14025" y="229"/>
                  </a:lnTo>
                  <a:lnTo>
                    <a:pt x="14183" y="224"/>
                  </a:lnTo>
                  <a:lnTo>
                    <a:pt x="14188" y="257"/>
                  </a:lnTo>
                  <a:lnTo>
                    <a:pt x="14150" y="261"/>
                  </a:lnTo>
                  <a:lnTo>
                    <a:pt x="14124" y="264"/>
                  </a:lnTo>
                  <a:lnTo>
                    <a:pt x="14115" y="265"/>
                  </a:lnTo>
                  <a:lnTo>
                    <a:pt x="14106" y="266"/>
                  </a:lnTo>
                  <a:lnTo>
                    <a:pt x="14094" y="272"/>
                  </a:lnTo>
                  <a:lnTo>
                    <a:pt x="14086" y="282"/>
                  </a:lnTo>
                  <a:lnTo>
                    <a:pt x="14081" y="300"/>
                  </a:lnTo>
                  <a:lnTo>
                    <a:pt x="14080" y="327"/>
                  </a:lnTo>
                  <a:lnTo>
                    <a:pt x="14079" y="362"/>
                  </a:lnTo>
                  <a:lnTo>
                    <a:pt x="14078" y="489"/>
                  </a:lnTo>
                  <a:lnTo>
                    <a:pt x="14078" y="734"/>
                  </a:lnTo>
                  <a:lnTo>
                    <a:pt x="14079" y="862"/>
                  </a:lnTo>
                  <a:lnTo>
                    <a:pt x="14081" y="958"/>
                  </a:lnTo>
                  <a:lnTo>
                    <a:pt x="14194" y="958"/>
                  </a:lnTo>
                  <a:lnTo>
                    <a:pt x="14304" y="957"/>
                  </a:lnTo>
                  <a:lnTo>
                    <a:pt x="14363" y="955"/>
                  </a:lnTo>
                  <a:lnTo>
                    <a:pt x="14379" y="952"/>
                  </a:lnTo>
                  <a:lnTo>
                    <a:pt x="14396" y="949"/>
                  </a:lnTo>
                  <a:lnTo>
                    <a:pt x="14411" y="944"/>
                  </a:lnTo>
                  <a:lnTo>
                    <a:pt x="14427" y="939"/>
                  </a:lnTo>
                  <a:lnTo>
                    <a:pt x="14445" y="876"/>
                  </a:lnTo>
                  <a:lnTo>
                    <a:pt x="14457" y="818"/>
                  </a:lnTo>
                  <a:lnTo>
                    <a:pt x="14462" y="813"/>
                  </a:lnTo>
                  <a:lnTo>
                    <a:pt x="14489" y="813"/>
                  </a:lnTo>
                  <a:lnTo>
                    <a:pt x="14488" y="849"/>
                  </a:lnTo>
                  <a:lnTo>
                    <a:pt x="14483" y="903"/>
                  </a:lnTo>
                  <a:lnTo>
                    <a:pt x="14480" y="961"/>
                  </a:lnTo>
                  <a:lnTo>
                    <a:pt x="14478" y="1006"/>
                  </a:lnTo>
                  <a:lnTo>
                    <a:pt x="14354" y="1008"/>
                  </a:lnTo>
                  <a:lnTo>
                    <a:pt x="14198" y="1008"/>
                  </a:lnTo>
                  <a:lnTo>
                    <a:pt x="14037" y="1006"/>
                  </a:lnTo>
                  <a:lnTo>
                    <a:pt x="13980" y="1008"/>
                  </a:lnTo>
                  <a:lnTo>
                    <a:pt x="13924" y="1011"/>
                  </a:lnTo>
                  <a:lnTo>
                    <a:pt x="13919" y="988"/>
                  </a:lnTo>
                  <a:lnTo>
                    <a:pt x="13924" y="982"/>
                  </a:lnTo>
                  <a:lnTo>
                    <a:pt x="13950" y="968"/>
                  </a:lnTo>
                  <a:lnTo>
                    <a:pt x="13961" y="961"/>
                  </a:lnTo>
                  <a:lnTo>
                    <a:pt x="13965" y="942"/>
                  </a:lnTo>
                  <a:lnTo>
                    <a:pt x="13968" y="890"/>
                  </a:lnTo>
                  <a:lnTo>
                    <a:pt x="13971" y="816"/>
                  </a:lnTo>
                  <a:lnTo>
                    <a:pt x="13972" y="727"/>
                  </a:lnTo>
                  <a:lnTo>
                    <a:pt x="13972" y="489"/>
                  </a:lnTo>
                  <a:lnTo>
                    <a:pt x="13971" y="381"/>
                  </a:lnTo>
                  <a:lnTo>
                    <a:pt x="13970" y="330"/>
                  </a:lnTo>
                  <a:lnTo>
                    <a:pt x="13967" y="301"/>
                  </a:lnTo>
                  <a:lnTo>
                    <a:pt x="13965" y="285"/>
                  </a:lnTo>
                  <a:lnTo>
                    <a:pt x="13960" y="276"/>
                  </a:lnTo>
                  <a:lnTo>
                    <a:pt x="13953" y="271"/>
                  </a:lnTo>
                  <a:lnTo>
                    <a:pt x="13940" y="266"/>
                  </a:lnTo>
                  <a:lnTo>
                    <a:pt x="13914" y="263"/>
                  </a:lnTo>
                  <a:lnTo>
                    <a:pt x="13866" y="260"/>
                  </a:lnTo>
                  <a:lnTo>
                    <a:pt x="13862" y="22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solidFill>
                  <a:schemeClr val="accent1"/>
                </a:solidFill>
              </a:endParaRPr>
            </a:p>
          </p:txBody>
        </p:sp>
      </p:grpSp>
      <p:sp>
        <p:nvSpPr>
          <p:cNvPr id="25" name="Title 1">
            <a:extLst>
              <a:ext uri="{FF2B5EF4-FFF2-40B4-BE49-F238E27FC236}">
                <a16:creationId xmlns:a16="http://schemas.microsoft.com/office/drawing/2014/main" id="{95A08C59-4BC5-4041-B47F-FB7DDB3CCC22}"/>
              </a:ext>
            </a:extLst>
          </p:cNvPr>
          <p:cNvSpPr>
            <a:spLocks noGrp="1"/>
          </p:cNvSpPr>
          <p:nvPr>
            <p:ph type="ctrTitle"/>
          </p:nvPr>
        </p:nvSpPr>
        <p:spPr>
          <a:xfrm>
            <a:off x="479425" y="2636912"/>
            <a:ext cx="11233150" cy="2016224"/>
          </a:xfrm>
        </p:spPr>
        <p:txBody>
          <a:bodyPr anchor="ctr" anchorCtr="0"/>
          <a:lstStyle>
            <a:lvl1pPr algn="ctr">
              <a:defRPr sz="4000">
                <a:solidFill>
                  <a:schemeClr val="accent1"/>
                </a:solidFill>
              </a:defRPr>
            </a:lvl1pPr>
          </a:lstStyle>
          <a:p>
            <a:r>
              <a:rPr lang="en-US"/>
              <a:t>Click to edit Master title style</a:t>
            </a:r>
            <a:endParaRPr lang="fi-FI" dirty="0"/>
          </a:p>
        </p:txBody>
      </p:sp>
      <p:sp>
        <p:nvSpPr>
          <p:cNvPr id="26" name="Subtitle 2">
            <a:extLst>
              <a:ext uri="{FF2B5EF4-FFF2-40B4-BE49-F238E27FC236}">
                <a16:creationId xmlns:a16="http://schemas.microsoft.com/office/drawing/2014/main" id="{67417050-E8DA-4755-B33D-CE9F7B8D345C}"/>
              </a:ext>
            </a:extLst>
          </p:cNvPr>
          <p:cNvSpPr>
            <a:spLocks noGrp="1"/>
          </p:cNvSpPr>
          <p:nvPr>
            <p:ph type="subTitle" idx="1" hasCustomPrompt="1"/>
          </p:nvPr>
        </p:nvSpPr>
        <p:spPr>
          <a:xfrm>
            <a:off x="479425" y="4941168"/>
            <a:ext cx="11233150" cy="576064"/>
          </a:xfrm>
        </p:spPr>
        <p:txBody>
          <a:bodyPr/>
          <a:lstStyle>
            <a:lvl1pPr marL="0" indent="0" algn="ctr">
              <a:buNone/>
              <a:defRPr sz="1800">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fi-FI" dirty="0"/>
          </a:p>
        </p:txBody>
      </p:sp>
    </p:spTree>
    <p:extLst>
      <p:ext uri="{BB962C8B-B14F-4D97-AF65-F5344CB8AC3E}">
        <p14:creationId xmlns:p14="http://schemas.microsoft.com/office/powerpoint/2010/main" val="5395522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and Content ">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160190-1A0B-4D44-BA68-8D45B53DC766}"/>
              </a:ext>
            </a:extLst>
          </p:cNvPr>
          <p:cNvSpPr>
            <a:spLocks noGrp="1"/>
          </p:cNvSpPr>
          <p:nvPr>
            <p:ph type="title"/>
          </p:nvPr>
        </p:nvSpPr>
        <p:spPr/>
        <p:txBody>
          <a:bodyPr/>
          <a:lstStyle/>
          <a:p>
            <a:r>
              <a:rPr lang="en-US"/>
              <a:t>Click to edit Master title style</a:t>
            </a:r>
            <a:endParaRPr lang="fi-FI"/>
          </a:p>
        </p:txBody>
      </p:sp>
      <p:sp>
        <p:nvSpPr>
          <p:cNvPr id="3" name="Content Placeholder 2">
            <a:extLst>
              <a:ext uri="{FF2B5EF4-FFF2-40B4-BE49-F238E27FC236}">
                <a16:creationId xmlns:a16="http://schemas.microsoft.com/office/drawing/2014/main" id="{AF2FDC54-5C30-467B-8B3E-4C4988292949}"/>
              </a:ext>
            </a:extLst>
          </p:cNvPr>
          <p:cNvSpPr>
            <a:spLocks noGrp="1"/>
          </p:cNvSpPr>
          <p:nvPr>
            <p:ph idx="1"/>
          </p:nvPr>
        </p:nvSpPr>
        <p:spPr>
          <a:xfrm>
            <a:off x="623889" y="1773239"/>
            <a:ext cx="10940436" cy="43926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dirty="0"/>
          </a:p>
        </p:txBody>
      </p:sp>
      <p:sp>
        <p:nvSpPr>
          <p:cNvPr id="4" name="Date Placeholder 3">
            <a:extLst>
              <a:ext uri="{FF2B5EF4-FFF2-40B4-BE49-F238E27FC236}">
                <a16:creationId xmlns:a16="http://schemas.microsoft.com/office/drawing/2014/main" id="{39E57842-4D68-43C8-8218-42A563200278}"/>
              </a:ext>
            </a:extLst>
          </p:cNvPr>
          <p:cNvSpPr>
            <a:spLocks noGrp="1"/>
          </p:cNvSpPr>
          <p:nvPr>
            <p:ph type="dt" sz="half" idx="10"/>
          </p:nvPr>
        </p:nvSpPr>
        <p:spPr/>
        <p:txBody>
          <a:bodyPr/>
          <a:lstStyle/>
          <a:p>
            <a:fld id="{9D2E8CCC-1D0D-48E1-A9C2-52ED9DFBB9E1}" type="datetime1">
              <a:rPr lang="fi-FI" smtClean="0"/>
              <a:t>24.8.2026</a:t>
            </a:fld>
            <a:endParaRPr lang="fi-FI"/>
          </a:p>
        </p:txBody>
      </p:sp>
      <p:sp>
        <p:nvSpPr>
          <p:cNvPr id="5" name="Footer Placeholder 4">
            <a:extLst>
              <a:ext uri="{FF2B5EF4-FFF2-40B4-BE49-F238E27FC236}">
                <a16:creationId xmlns:a16="http://schemas.microsoft.com/office/drawing/2014/main" id="{A405D027-BB92-4C81-9939-F39E18BC9421}"/>
              </a:ext>
            </a:extLst>
          </p:cNvPr>
          <p:cNvSpPr>
            <a:spLocks noGrp="1"/>
          </p:cNvSpPr>
          <p:nvPr>
            <p:ph type="ftr" sz="quarter" idx="11"/>
          </p:nvPr>
        </p:nvSpPr>
        <p:spPr/>
        <p:txBody>
          <a:bodyPr/>
          <a:lstStyle/>
          <a:p>
            <a:r>
              <a:rPr lang="fi-FI" dirty="0"/>
              <a:t>JYU Since 1863.</a:t>
            </a:r>
          </a:p>
        </p:txBody>
      </p:sp>
      <p:sp>
        <p:nvSpPr>
          <p:cNvPr id="6" name="Slide Number Placeholder 5">
            <a:extLst>
              <a:ext uri="{FF2B5EF4-FFF2-40B4-BE49-F238E27FC236}">
                <a16:creationId xmlns:a16="http://schemas.microsoft.com/office/drawing/2014/main" id="{5738A602-F247-4BF8-8B1E-20DCF5893B6C}"/>
              </a:ext>
            </a:extLst>
          </p:cNvPr>
          <p:cNvSpPr>
            <a:spLocks noGrp="1"/>
          </p:cNvSpPr>
          <p:nvPr>
            <p:ph type="sldNum" sz="quarter" idx="12"/>
          </p:nvPr>
        </p:nvSpPr>
        <p:spPr/>
        <p:txBody>
          <a:bodyPr/>
          <a:lstStyle/>
          <a:p>
            <a:fld id="{9E548902-A2E1-4711-A467-290FB9FE5D63}" type="slidenum">
              <a:rPr lang="fi-FI" smtClean="0"/>
              <a:t>‹#›</a:t>
            </a:fld>
            <a:endParaRPr lang="fi-FI"/>
          </a:p>
        </p:txBody>
      </p:sp>
    </p:spTree>
    <p:extLst>
      <p:ext uri="{BB962C8B-B14F-4D97-AF65-F5344CB8AC3E}">
        <p14:creationId xmlns:p14="http://schemas.microsoft.com/office/powerpoint/2010/main" val="74347634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Text Content ">
    <p:spTree>
      <p:nvGrpSpPr>
        <p:cNvPr id="1" name=""/>
        <p:cNvGrpSpPr/>
        <p:nvPr/>
      </p:nvGrpSpPr>
      <p:grpSpPr>
        <a:xfrm>
          <a:off x="0" y="0"/>
          <a:ext cx="0" cy="0"/>
          <a:chOff x="0" y="0"/>
          <a:chExt cx="0" cy="0"/>
        </a:xfrm>
      </p:grpSpPr>
      <p:grpSp>
        <p:nvGrpSpPr>
          <p:cNvPr id="16" name="Group 15">
            <a:extLst>
              <a:ext uri="{FF2B5EF4-FFF2-40B4-BE49-F238E27FC236}">
                <a16:creationId xmlns:a16="http://schemas.microsoft.com/office/drawing/2014/main" id="{08EB299E-F3FC-B817-329F-C82605FFC21A}"/>
              </a:ext>
              <a:ext uri="{C183D7F6-B498-43B3-948B-1728B52AA6E4}">
                <adec:decorative xmlns:adec="http://schemas.microsoft.com/office/drawing/2017/decorative" val="1"/>
              </a:ext>
            </a:extLst>
          </p:cNvPr>
          <p:cNvGrpSpPr/>
          <p:nvPr userDrawn="1"/>
        </p:nvGrpSpPr>
        <p:grpSpPr>
          <a:xfrm>
            <a:off x="9794024" y="1599492"/>
            <a:ext cx="2397977" cy="5258508"/>
            <a:chOff x="9794024" y="1599492"/>
            <a:chExt cx="2397977" cy="5258508"/>
          </a:xfrm>
          <a:solidFill>
            <a:schemeClr val="bg2"/>
          </a:solidFill>
        </p:grpSpPr>
        <p:sp>
          <p:nvSpPr>
            <p:cNvPr id="15" name="Freeform: Shape 14">
              <a:extLst>
                <a:ext uri="{FF2B5EF4-FFF2-40B4-BE49-F238E27FC236}">
                  <a16:creationId xmlns:a16="http://schemas.microsoft.com/office/drawing/2014/main" id="{5C8AD33F-8224-CE46-9D70-F093C9D742C5}"/>
                </a:ext>
              </a:extLst>
            </p:cNvPr>
            <p:cNvSpPr>
              <a:spLocks/>
            </p:cNvSpPr>
            <p:nvPr userDrawn="1"/>
          </p:nvSpPr>
          <p:spPr bwMode="auto">
            <a:xfrm>
              <a:off x="10716522" y="4729133"/>
              <a:ext cx="1475478" cy="2128867"/>
            </a:xfrm>
            <a:custGeom>
              <a:avLst/>
              <a:gdLst>
                <a:gd name="connsiteX0" fmla="*/ 1475478 w 1475478"/>
                <a:gd name="connsiteY0" fmla="*/ 0 h 2128867"/>
                <a:gd name="connsiteX1" fmla="*/ 1475478 w 1475478"/>
                <a:gd name="connsiteY1" fmla="*/ 2128867 h 2128867"/>
                <a:gd name="connsiteX2" fmla="*/ 0 w 1475478"/>
                <a:gd name="connsiteY2" fmla="*/ 2128867 h 2128867"/>
                <a:gd name="connsiteX3" fmla="*/ 2007 w 1475478"/>
                <a:gd name="connsiteY3" fmla="*/ 2123097 h 2128867"/>
                <a:gd name="connsiteX4" fmla="*/ 16149 w 1475478"/>
                <a:gd name="connsiteY4" fmla="*/ 2084208 h 2128867"/>
                <a:gd name="connsiteX5" fmla="*/ 32058 w 1475478"/>
                <a:gd name="connsiteY5" fmla="*/ 2043551 h 2128867"/>
                <a:gd name="connsiteX6" fmla="*/ 47967 w 1475478"/>
                <a:gd name="connsiteY6" fmla="*/ 2001126 h 2128867"/>
                <a:gd name="connsiteX7" fmla="*/ 67412 w 1475478"/>
                <a:gd name="connsiteY7" fmla="*/ 1960469 h 2128867"/>
                <a:gd name="connsiteX8" fmla="*/ 104533 w 1475478"/>
                <a:gd name="connsiteY8" fmla="*/ 1877388 h 2128867"/>
                <a:gd name="connsiteX9" fmla="*/ 146958 w 1475478"/>
                <a:gd name="connsiteY9" fmla="*/ 1792538 h 2128867"/>
                <a:gd name="connsiteX10" fmla="*/ 192918 w 1475478"/>
                <a:gd name="connsiteY10" fmla="*/ 1704153 h 2128867"/>
                <a:gd name="connsiteX11" fmla="*/ 217666 w 1475478"/>
                <a:gd name="connsiteY11" fmla="*/ 1661728 h 2128867"/>
                <a:gd name="connsiteX12" fmla="*/ 242414 w 1475478"/>
                <a:gd name="connsiteY12" fmla="*/ 1619304 h 2128867"/>
                <a:gd name="connsiteX13" fmla="*/ 267162 w 1475478"/>
                <a:gd name="connsiteY13" fmla="*/ 1575111 h 2128867"/>
                <a:gd name="connsiteX14" fmla="*/ 293677 w 1475478"/>
                <a:gd name="connsiteY14" fmla="*/ 1532687 h 2128867"/>
                <a:gd name="connsiteX15" fmla="*/ 318425 w 1475478"/>
                <a:gd name="connsiteY15" fmla="*/ 1488494 h 2128867"/>
                <a:gd name="connsiteX16" fmla="*/ 348476 w 1475478"/>
                <a:gd name="connsiteY16" fmla="*/ 1446069 h 2128867"/>
                <a:gd name="connsiteX17" fmla="*/ 403274 w 1475478"/>
                <a:gd name="connsiteY17" fmla="*/ 1359452 h 2128867"/>
                <a:gd name="connsiteX18" fmla="*/ 431557 w 1475478"/>
                <a:gd name="connsiteY18" fmla="*/ 1317028 h 2128867"/>
                <a:gd name="connsiteX19" fmla="*/ 459841 w 1475478"/>
                <a:gd name="connsiteY19" fmla="*/ 1274603 h 2128867"/>
                <a:gd name="connsiteX20" fmla="*/ 518175 w 1475478"/>
                <a:gd name="connsiteY20" fmla="*/ 1189753 h 2128867"/>
                <a:gd name="connsiteX21" fmla="*/ 576509 w 1475478"/>
                <a:gd name="connsiteY21" fmla="*/ 1106672 h 2128867"/>
                <a:gd name="connsiteX22" fmla="*/ 636610 w 1475478"/>
                <a:gd name="connsiteY22" fmla="*/ 1023590 h 2128867"/>
                <a:gd name="connsiteX23" fmla="*/ 696712 w 1475478"/>
                <a:gd name="connsiteY23" fmla="*/ 944043 h 2128867"/>
                <a:gd name="connsiteX24" fmla="*/ 755046 w 1475478"/>
                <a:gd name="connsiteY24" fmla="*/ 864497 h 2128867"/>
                <a:gd name="connsiteX25" fmla="*/ 785097 w 1475478"/>
                <a:gd name="connsiteY25" fmla="*/ 825608 h 2128867"/>
                <a:gd name="connsiteX26" fmla="*/ 815148 w 1475478"/>
                <a:gd name="connsiteY26" fmla="*/ 788486 h 2128867"/>
                <a:gd name="connsiteX27" fmla="*/ 873482 w 1475478"/>
                <a:gd name="connsiteY27" fmla="*/ 714243 h 2128867"/>
                <a:gd name="connsiteX28" fmla="*/ 930048 w 1475478"/>
                <a:gd name="connsiteY28" fmla="*/ 641767 h 2128867"/>
                <a:gd name="connsiteX29" fmla="*/ 984847 w 1475478"/>
                <a:gd name="connsiteY29" fmla="*/ 572827 h 2128867"/>
                <a:gd name="connsiteX30" fmla="*/ 1039645 w 1475478"/>
                <a:gd name="connsiteY30" fmla="*/ 507422 h 2128867"/>
                <a:gd name="connsiteX31" fmla="*/ 1090908 w 1475478"/>
                <a:gd name="connsiteY31" fmla="*/ 445553 h 2128867"/>
                <a:gd name="connsiteX32" fmla="*/ 1186364 w 1475478"/>
                <a:gd name="connsiteY32" fmla="*/ 334188 h 2128867"/>
                <a:gd name="connsiteX33" fmla="*/ 1267678 w 1475478"/>
                <a:gd name="connsiteY33" fmla="*/ 238732 h 2128867"/>
                <a:gd name="connsiteX34" fmla="*/ 1382578 w 1475478"/>
                <a:gd name="connsiteY34" fmla="*/ 107923 h 2128867"/>
                <a:gd name="connsiteX35" fmla="*/ 1458589 w 1475478"/>
                <a:gd name="connsiteY35" fmla="*/ 19538 h 21288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475478" h="2128867">
                  <a:moveTo>
                    <a:pt x="1475478" y="0"/>
                  </a:moveTo>
                  <a:lnTo>
                    <a:pt x="1475478" y="2128867"/>
                  </a:lnTo>
                  <a:lnTo>
                    <a:pt x="0" y="2128867"/>
                  </a:lnTo>
                  <a:lnTo>
                    <a:pt x="2007" y="2123097"/>
                  </a:lnTo>
                  <a:lnTo>
                    <a:pt x="16149" y="2084208"/>
                  </a:lnTo>
                  <a:lnTo>
                    <a:pt x="32058" y="2043551"/>
                  </a:lnTo>
                  <a:lnTo>
                    <a:pt x="47967" y="2001126"/>
                  </a:lnTo>
                  <a:lnTo>
                    <a:pt x="67412" y="1960469"/>
                  </a:lnTo>
                  <a:lnTo>
                    <a:pt x="104533" y="1877388"/>
                  </a:lnTo>
                  <a:lnTo>
                    <a:pt x="146958" y="1792538"/>
                  </a:lnTo>
                  <a:lnTo>
                    <a:pt x="192918" y="1704153"/>
                  </a:lnTo>
                  <a:lnTo>
                    <a:pt x="217666" y="1661728"/>
                  </a:lnTo>
                  <a:lnTo>
                    <a:pt x="242414" y="1619304"/>
                  </a:lnTo>
                  <a:lnTo>
                    <a:pt x="267162" y="1575111"/>
                  </a:lnTo>
                  <a:lnTo>
                    <a:pt x="293677" y="1532687"/>
                  </a:lnTo>
                  <a:lnTo>
                    <a:pt x="318425" y="1488494"/>
                  </a:lnTo>
                  <a:lnTo>
                    <a:pt x="348476" y="1446069"/>
                  </a:lnTo>
                  <a:lnTo>
                    <a:pt x="403274" y="1359452"/>
                  </a:lnTo>
                  <a:lnTo>
                    <a:pt x="431557" y="1317028"/>
                  </a:lnTo>
                  <a:lnTo>
                    <a:pt x="459841" y="1274603"/>
                  </a:lnTo>
                  <a:lnTo>
                    <a:pt x="518175" y="1189753"/>
                  </a:lnTo>
                  <a:lnTo>
                    <a:pt x="576509" y="1106672"/>
                  </a:lnTo>
                  <a:lnTo>
                    <a:pt x="636610" y="1023590"/>
                  </a:lnTo>
                  <a:lnTo>
                    <a:pt x="696712" y="944043"/>
                  </a:lnTo>
                  <a:lnTo>
                    <a:pt x="755046" y="864497"/>
                  </a:lnTo>
                  <a:lnTo>
                    <a:pt x="785097" y="825608"/>
                  </a:lnTo>
                  <a:lnTo>
                    <a:pt x="815148" y="788486"/>
                  </a:lnTo>
                  <a:lnTo>
                    <a:pt x="873482" y="714243"/>
                  </a:lnTo>
                  <a:lnTo>
                    <a:pt x="930048" y="641767"/>
                  </a:lnTo>
                  <a:lnTo>
                    <a:pt x="984847" y="572827"/>
                  </a:lnTo>
                  <a:lnTo>
                    <a:pt x="1039645" y="507422"/>
                  </a:lnTo>
                  <a:lnTo>
                    <a:pt x="1090908" y="445553"/>
                  </a:lnTo>
                  <a:lnTo>
                    <a:pt x="1186364" y="334188"/>
                  </a:lnTo>
                  <a:lnTo>
                    <a:pt x="1267678" y="238732"/>
                  </a:lnTo>
                  <a:lnTo>
                    <a:pt x="1382578" y="107923"/>
                  </a:lnTo>
                  <a:lnTo>
                    <a:pt x="1458589" y="1953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fi-FI"/>
            </a:p>
          </p:txBody>
        </p:sp>
        <p:sp>
          <p:nvSpPr>
            <p:cNvPr id="14" name="Freeform: Shape 13">
              <a:extLst>
                <a:ext uri="{FF2B5EF4-FFF2-40B4-BE49-F238E27FC236}">
                  <a16:creationId xmlns:a16="http://schemas.microsoft.com/office/drawing/2014/main" id="{91888DB0-48B4-7634-9D9F-6144FF4B7B47}"/>
                </a:ext>
              </a:extLst>
            </p:cNvPr>
            <p:cNvSpPr>
              <a:spLocks/>
            </p:cNvSpPr>
            <p:nvPr userDrawn="1"/>
          </p:nvSpPr>
          <p:spPr bwMode="auto">
            <a:xfrm>
              <a:off x="9794024" y="1599492"/>
              <a:ext cx="2397977" cy="5258508"/>
            </a:xfrm>
            <a:custGeom>
              <a:avLst/>
              <a:gdLst>
                <a:gd name="connsiteX0" fmla="*/ 2397977 w 2397977"/>
                <a:gd name="connsiteY0" fmla="*/ 0 h 5258508"/>
                <a:gd name="connsiteX1" fmla="*/ 2397977 w 2397977"/>
                <a:gd name="connsiteY1" fmla="*/ 2148607 h 5258508"/>
                <a:gd name="connsiteX2" fmla="*/ 2285632 w 2397977"/>
                <a:gd name="connsiteY2" fmla="*/ 2291846 h 5258508"/>
                <a:gd name="connsiteX3" fmla="*/ 2142449 w 2397977"/>
                <a:gd name="connsiteY3" fmla="*/ 2473919 h 5258508"/>
                <a:gd name="connsiteX4" fmla="*/ 1999265 w 2397977"/>
                <a:gd name="connsiteY4" fmla="*/ 2655992 h 5258508"/>
                <a:gd name="connsiteX5" fmla="*/ 1859617 w 2397977"/>
                <a:gd name="connsiteY5" fmla="*/ 2839832 h 5258508"/>
                <a:gd name="connsiteX6" fmla="*/ 1788909 w 2397977"/>
                <a:gd name="connsiteY6" fmla="*/ 2931753 h 5258508"/>
                <a:gd name="connsiteX7" fmla="*/ 1719969 w 2397977"/>
                <a:gd name="connsiteY7" fmla="*/ 3023673 h 5258508"/>
                <a:gd name="connsiteX8" fmla="*/ 1651029 w 2397977"/>
                <a:gd name="connsiteY8" fmla="*/ 3115593 h 5258508"/>
                <a:gd name="connsiteX9" fmla="*/ 1583857 w 2397977"/>
                <a:gd name="connsiteY9" fmla="*/ 3207513 h 5258508"/>
                <a:gd name="connsiteX10" fmla="*/ 1516684 w 2397977"/>
                <a:gd name="connsiteY10" fmla="*/ 3299434 h 5258508"/>
                <a:gd name="connsiteX11" fmla="*/ 1451279 w 2397977"/>
                <a:gd name="connsiteY11" fmla="*/ 3391354 h 5258508"/>
                <a:gd name="connsiteX12" fmla="*/ 1387642 w 2397977"/>
                <a:gd name="connsiteY12" fmla="*/ 3485042 h 5258508"/>
                <a:gd name="connsiteX13" fmla="*/ 1324005 w 2397977"/>
                <a:gd name="connsiteY13" fmla="*/ 3576962 h 5258508"/>
                <a:gd name="connsiteX14" fmla="*/ 1263903 w 2397977"/>
                <a:gd name="connsiteY14" fmla="*/ 3668882 h 5258508"/>
                <a:gd name="connsiteX15" fmla="*/ 1202034 w 2397977"/>
                <a:gd name="connsiteY15" fmla="*/ 3762570 h 5258508"/>
                <a:gd name="connsiteX16" fmla="*/ 1143700 w 2397977"/>
                <a:gd name="connsiteY16" fmla="*/ 3854491 h 5258508"/>
                <a:gd name="connsiteX17" fmla="*/ 1085366 w 2397977"/>
                <a:gd name="connsiteY17" fmla="*/ 3946411 h 5258508"/>
                <a:gd name="connsiteX18" fmla="*/ 1030567 w 2397977"/>
                <a:gd name="connsiteY18" fmla="*/ 4038331 h 5258508"/>
                <a:gd name="connsiteX19" fmla="*/ 977536 w 2397977"/>
                <a:gd name="connsiteY19" fmla="*/ 4132019 h 5258508"/>
                <a:gd name="connsiteX20" fmla="*/ 928041 w 2397977"/>
                <a:gd name="connsiteY20" fmla="*/ 4223939 h 5258508"/>
                <a:gd name="connsiteX21" fmla="*/ 878545 w 2397977"/>
                <a:gd name="connsiteY21" fmla="*/ 4315859 h 5258508"/>
                <a:gd name="connsiteX22" fmla="*/ 832585 w 2397977"/>
                <a:gd name="connsiteY22" fmla="*/ 4407780 h 5258508"/>
                <a:gd name="connsiteX23" fmla="*/ 788393 w 2397977"/>
                <a:gd name="connsiteY23" fmla="*/ 4499700 h 5258508"/>
                <a:gd name="connsiteX24" fmla="*/ 745968 w 2397977"/>
                <a:gd name="connsiteY24" fmla="*/ 4591620 h 5258508"/>
                <a:gd name="connsiteX25" fmla="*/ 707079 w 2397977"/>
                <a:gd name="connsiteY25" fmla="*/ 4681773 h 5258508"/>
                <a:gd name="connsiteX26" fmla="*/ 671725 w 2397977"/>
                <a:gd name="connsiteY26" fmla="*/ 4773693 h 5258508"/>
                <a:gd name="connsiteX27" fmla="*/ 638139 w 2397977"/>
                <a:gd name="connsiteY27" fmla="*/ 4865613 h 5258508"/>
                <a:gd name="connsiteX28" fmla="*/ 606320 w 2397977"/>
                <a:gd name="connsiteY28" fmla="*/ 4957533 h 5258508"/>
                <a:gd name="connsiteX29" fmla="*/ 579805 w 2397977"/>
                <a:gd name="connsiteY29" fmla="*/ 5047686 h 5258508"/>
                <a:gd name="connsiteX30" fmla="*/ 555057 w 2397977"/>
                <a:gd name="connsiteY30" fmla="*/ 5137839 h 5258508"/>
                <a:gd name="connsiteX31" fmla="*/ 533845 w 2397977"/>
                <a:gd name="connsiteY31" fmla="*/ 5227991 h 5258508"/>
                <a:gd name="connsiteX32" fmla="*/ 527741 w 2397977"/>
                <a:gd name="connsiteY32" fmla="*/ 5258508 h 5258508"/>
                <a:gd name="connsiteX33" fmla="*/ 148053 w 2397977"/>
                <a:gd name="connsiteY33" fmla="*/ 5258508 h 5258508"/>
                <a:gd name="connsiteX34" fmla="*/ 134345 w 2397977"/>
                <a:gd name="connsiteY34" fmla="*/ 5217385 h 5258508"/>
                <a:gd name="connsiteX35" fmla="*/ 120203 w 2397977"/>
                <a:gd name="connsiteY35" fmla="*/ 5173193 h 5258508"/>
                <a:gd name="connsiteX36" fmla="*/ 106062 w 2397977"/>
                <a:gd name="connsiteY36" fmla="*/ 5127232 h 5258508"/>
                <a:gd name="connsiteX37" fmla="*/ 93688 w 2397977"/>
                <a:gd name="connsiteY37" fmla="*/ 5083040 h 5258508"/>
                <a:gd name="connsiteX38" fmla="*/ 83082 w 2397977"/>
                <a:gd name="connsiteY38" fmla="*/ 5037080 h 5258508"/>
                <a:gd name="connsiteX39" fmla="*/ 72476 w 2397977"/>
                <a:gd name="connsiteY39" fmla="*/ 4992887 h 5258508"/>
                <a:gd name="connsiteX40" fmla="*/ 61869 w 2397977"/>
                <a:gd name="connsiteY40" fmla="*/ 4945160 h 5258508"/>
                <a:gd name="connsiteX41" fmla="*/ 53031 w 2397977"/>
                <a:gd name="connsiteY41" fmla="*/ 4899199 h 5258508"/>
                <a:gd name="connsiteX42" fmla="*/ 44192 w 2397977"/>
                <a:gd name="connsiteY42" fmla="*/ 4851472 h 5258508"/>
                <a:gd name="connsiteX43" fmla="*/ 37122 w 2397977"/>
                <a:gd name="connsiteY43" fmla="*/ 4801976 h 5258508"/>
                <a:gd name="connsiteX44" fmla="*/ 30051 w 2397977"/>
                <a:gd name="connsiteY44" fmla="*/ 4752481 h 5258508"/>
                <a:gd name="connsiteX45" fmla="*/ 22980 w 2397977"/>
                <a:gd name="connsiteY45" fmla="*/ 4702985 h 5258508"/>
                <a:gd name="connsiteX46" fmla="*/ 17677 w 2397977"/>
                <a:gd name="connsiteY46" fmla="*/ 4653490 h 5258508"/>
                <a:gd name="connsiteX47" fmla="*/ 12374 w 2397977"/>
                <a:gd name="connsiteY47" fmla="*/ 4602226 h 5258508"/>
                <a:gd name="connsiteX48" fmla="*/ 8838 w 2397977"/>
                <a:gd name="connsiteY48" fmla="*/ 4550963 h 5258508"/>
                <a:gd name="connsiteX49" fmla="*/ 5303 w 2397977"/>
                <a:gd name="connsiteY49" fmla="*/ 4497932 h 5258508"/>
                <a:gd name="connsiteX50" fmla="*/ 1768 w 2397977"/>
                <a:gd name="connsiteY50" fmla="*/ 4439598 h 5258508"/>
                <a:gd name="connsiteX51" fmla="*/ 0 w 2397977"/>
                <a:gd name="connsiteY51" fmla="*/ 4381264 h 5258508"/>
                <a:gd name="connsiteX52" fmla="*/ 0 w 2397977"/>
                <a:gd name="connsiteY52" fmla="*/ 4322930 h 5258508"/>
                <a:gd name="connsiteX53" fmla="*/ 1768 w 2397977"/>
                <a:gd name="connsiteY53" fmla="*/ 4264596 h 5258508"/>
                <a:gd name="connsiteX54" fmla="*/ 3535 w 2397977"/>
                <a:gd name="connsiteY54" fmla="*/ 4206262 h 5258508"/>
                <a:gd name="connsiteX55" fmla="*/ 8838 w 2397977"/>
                <a:gd name="connsiteY55" fmla="*/ 4147928 h 5258508"/>
                <a:gd name="connsiteX56" fmla="*/ 14142 w 2397977"/>
                <a:gd name="connsiteY56" fmla="*/ 4091362 h 5258508"/>
                <a:gd name="connsiteX57" fmla="*/ 19445 w 2397977"/>
                <a:gd name="connsiteY57" fmla="*/ 4034796 h 5258508"/>
                <a:gd name="connsiteX58" fmla="*/ 28283 w 2397977"/>
                <a:gd name="connsiteY58" fmla="*/ 3978229 h 5258508"/>
                <a:gd name="connsiteX59" fmla="*/ 37122 w 2397977"/>
                <a:gd name="connsiteY59" fmla="*/ 3921663 h 5258508"/>
                <a:gd name="connsiteX60" fmla="*/ 45960 w 2397977"/>
                <a:gd name="connsiteY60" fmla="*/ 3865097 h 5258508"/>
                <a:gd name="connsiteX61" fmla="*/ 58334 w 2397977"/>
                <a:gd name="connsiteY61" fmla="*/ 3808530 h 5258508"/>
                <a:gd name="connsiteX62" fmla="*/ 70708 w 2397977"/>
                <a:gd name="connsiteY62" fmla="*/ 3753732 h 5258508"/>
                <a:gd name="connsiteX63" fmla="*/ 83082 w 2397977"/>
                <a:gd name="connsiteY63" fmla="*/ 3698933 h 5258508"/>
                <a:gd name="connsiteX64" fmla="*/ 98991 w 2397977"/>
                <a:gd name="connsiteY64" fmla="*/ 3644135 h 5258508"/>
                <a:gd name="connsiteX65" fmla="*/ 114900 w 2397977"/>
                <a:gd name="connsiteY65" fmla="*/ 3589336 h 5258508"/>
                <a:gd name="connsiteX66" fmla="*/ 130810 w 2397977"/>
                <a:gd name="connsiteY66" fmla="*/ 3534537 h 5258508"/>
                <a:gd name="connsiteX67" fmla="*/ 148487 w 2397977"/>
                <a:gd name="connsiteY67" fmla="*/ 3479739 h 5258508"/>
                <a:gd name="connsiteX68" fmla="*/ 167931 w 2397977"/>
                <a:gd name="connsiteY68" fmla="*/ 3424940 h 5258508"/>
                <a:gd name="connsiteX69" fmla="*/ 187376 w 2397977"/>
                <a:gd name="connsiteY69" fmla="*/ 3371909 h 5258508"/>
                <a:gd name="connsiteX70" fmla="*/ 206821 w 2397977"/>
                <a:gd name="connsiteY70" fmla="*/ 3318878 h 5258508"/>
                <a:gd name="connsiteX71" fmla="*/ 228033 w 2397977"/>
                <a:gd name="connsiteY71" fmla="*/ 3264080 h 5258508"/>
                <a:gd name="connsiteX72" fmla="*/ 251013 w 2397977"/>
                <a:gd name="connsiteY72" fmla="*/ 3211049 h 5258508"/>
                <a:gd name="connsiteX73" fmla="*/ 273993 w 2397977"/>
                <a:gd name="connsiteY73" fmla="*/ 3158018 h 5258508"/>
                <a:gd name="connsiteX74" fmla="*/ 323489 w 2397977"/>
                <a:gd name="connsiteY74" fmla="*/ 3053724 h 5258508"/>
                <a:gd name="connsiteX75" fmla="*/ 374752 w 2397977"/>
                <a:gd name="connsiteY75" fmla="*/ 2947662 h 5258508"/>
                <a:gd name="connsiteX76" fmla="*/ 401267 w 2397977"/>
                <a:gd name="connsiteY76" fmla="*/ 2896399 h 5258508"/>
                <a:gd name="connsiteX77" fmla="*/ 429550 w 2397977"/>
                <a:gd name="connsiteY77" fmla="*/ 2845135 h 5258508"/>
                <a:gd name="connsiteX78" fmla="*/ 457833 w 2397977"/>
                <a:gd name="connsiteY78" fmla="*/ 2792105 h 5258508"/>
                <a:gd name="connsiteX79" fmla="*/ 487884 w 2397977"/>
                <a:gd name="connsiteY79" fmla="*/ 2740841 h 5258508"/>
                <a:gd name="connsiteX80" fmla="*/ 516167 w 2397977"/>
                <a:gd name="connsiteY80" fmla="*/ 2689578 h 5258508"/>
                <a:gd name="connsiteX81" fmla="*/ 546218 w 2397977"/>
                <a:gd name="connsiteY81" fmla="*/ 2638315 h 5258508"/>
                <a:gd name="connsiteX82" fmla="*/ 608088 w 2397977"/>
                <a:gd name="connsiteY82" fmla="*/ 2535788 h 5258508"/>
                <a:gd name="connsiteX83" fmla="*/ 673493 w 2397977"/>
                <a:gd name="connsiteY83" fmla="*/ 2435030 h 5258508"/>
                <a:gd name="connsiteX84" fmla="*/ 738897 w 2397977"/>
                <a:gd name="connsiteY84" fmla="*/ 2332503 h 5258508"/>
                <a:gd name="connsiteX85" fmla="*/ 806070 w 2397977"/>
                <a:gd name="connsiteY85" fmla="*/ 2231745 h 5258508"/>
                <a:gd name="connsiteX86" fmla="*/ 841424 w 2397977"/>
                <a:gd name="connsiteY86" fmla="*/ 2182249 h 5258508"/>
                <a:gd name="connsiteX87" fmla="*/ 875010 w 2397977"/>
                <a:gd name="connsiteY87" fmla="*/ 2132754 h 5258508"/>
                <a:gd name="connsiteX88" fmla="*/ 1016426 w 2397977"/>
                <a:gd name="connsiteY88" fmla="*/ 1929468 h 5258508"/>
                <a:gd name="connsiteX89" fmla="*/ 1161377 w 2397977"/>
                <a:gd name="connsiteY89" fmla="*/ 1731486 h 5258508"/>
                <a:gd name="connsiteX90" fmla="*/ 1308096 w 2397977"/>
                <a:gd name="connsiteY90" fmla="*/ 1531737 h 5258508"/>
                <a:gd name="connsiteX91" fmla="*/ 1453047 w 2397977"/>
                <a:gd name="connsiteY91" fmla="*/ 1333754 h 5258508"/>
                <a:gd name="connsiteX92" fmla="*/ 1525523 w 2397977"/>
                <a:gd name="connsiteY92" fmla="*/ 1232996 h 5258508"/>
                <a:gd name="connsiteX93" fmla="*/ 1596230 w 2397977"/>
                <a:gd name="connsiteY93" fmla="*/ 1134005 h 5258508"/>
                <a:gd name="connsiteX94" fmla="*/ 1836637 w 2397977"/>
                <a:gd name="connsiteY94" fmla="*/ 798142 h 5258508"/>
                <a:gd name="connsiteX95" fmla="*/ 2068205 w 2397977"/>
                <a:gd name="connsiteY95" fmla="*/ 472886 h 5258508"/>
                <a:gd name="connsiteX96" fmla="*/ 2177803 w 2397977"/>
                <a:gd name="connsiteY96" fmla="*/ 317329 h 5258508"/>
                <a:gd name="connsiteX97" fmla="*/ 2283865 w 2397977"/>
                <a:gd name="connsiteY97" fmla="*/ 167074 h 5258508"/>
                <a:gd name="connsiteX98" fmla="*/ 2382855 w 2397977"/>
                <a:gd name="connsiteY98" fmla="*/ 22123 h 52585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Lst>
              <a:rect l="l" t="t" r="r" b="b"/>
              <a:pathLst>
                <a:path w="2397977" h="5258508">
                  <a:moveTo>
                    <a:pt x="2397977" y="0"/>
                  </a:moveTo>
                  <a:lnTo>
                    <a:pt x="2397977" y="2148607"/>
                  </a:lnTo>
                  <a:lnTo>
                    <a:pt x="2285632" y="2291846"/>
                  </a:lnTo>
                  <a:lnTo>
                    <a:pt x="2142449" y="2473919"/>
                  </a:lnTo>
                  <a:lnTo>
                    <a:pt x="1999265" y="2655992"/>
                  </a:lnTo>
                  <a:lnTo>
                    <a:pt x="1859617" y="2839832"/>
                  </a:lnTo>
                  <a:lnTo>
                    <a:pt x="1788909" y="2931753"/>
                  </a:lnTo>
                  <a:lnTo>
                    <a:pt x="1719969" y="3023673"/>
                  </a:lnTo>
                  <a:lnTo>
                    <a:pt x="1651029" y="3115593"/>
                  </a:lnTo>
                  <a:lnTo>
                    <a:pt x="1583857" y="3207513"/>
                  </a:lnTo>
                  <a:lnTo>
                    <a:pt x="1516684" y="3299434"/>
                  </a:lnTo>
                  <a:lnTo>
                    <a:pt x="1451279" y="3391354"/>
                  </a:lnTo>
                  <a:lnTo>
                    <a:pt x="1387642" y="3485042"/>
                  </a:lnTo>
                  <a:lnTo>
                    <a:pt x="1324005" y="3576962"/>
                  </a:lnTo>
                  <a:lnTo>
                    <a:pt x="1263903" y="3668882"/>
                  </a:lnTo>
                  <a:lnTo>
                    <a:pt x="1202034" y="3762570"/>
                  </a:lnTo>
                  <a:lnTo>
                    <a:pt x="1143700" y="3854491"/>
                  </a:lnTo>
                  <a:lnTo>
                    <a:pt x="1085366" y="3946411"/>
                  </a:lnTo>
                  <a:lnTo>
                    <a:pt x="1030567" y="4038331"/>
                  </a:lnTo>
                  <a:lnTo>
                    <a:pt x="977536" y="4132019"/>
                  </a:lnTo>
                  <a:lnTo>
                    <a:pt x="928041" y="4223939"/>
                  </a:lnTo>
                  <a:lnTo>
                    <a:pt x="878545" y="4315859"/>
                  </a:lnTo>
                  <a:lnTo>
                    <a:pt x="832585" y="4407780"/>
                  </a:lnTo>
                  <a:lnTo>
                    <a:pt x="788393" y="4499700"/>
                  </a:lnTo>
                  <a:lnTo>
                    <a:pt x="745968" y="4591620"/>
                  </a:lnTo>
                  <a:lnTo>
                    <a:pt x="707079" y="4681773"/>
                  </a:lnTo>
                  <a:lnTo>
                    <a:pt x="671725" y="4773693"/>
                  </a:lnTo>
                  <a:lnTo>
                    <a:pt x="638139" y="4865613"/>
                  </a:lnTo>
                  <a:lnTo>
                    <a:pt x="606320" y="4957533"/>
                  </a:lnTo>
                  <a:lnTo>
                    <a:pt x="579805" y="5047686"/>
                  </a:lnTo>
                  <a:lnTo>
                    <a:pt x="555057" y="5137839"/>
                  </a:lnTo>
                  <a:lnTo>
                    <a:pt x="533845" y="5227991"/>
                  </a:lnTo>
                  <a:lnTo>
                    <a:pt x="527741" y="5258508"/>
                  </a:lnTo>
                  <a:lnTo>
                    <a:pt x="148053" y="5258508"/>
                  </a:lnTo>
                  <a:lnTo>
                    <a:pt x="134345" y="5217385"/>
                  </a:lnTo>
                  <a:lnTo>
                    <a:pt x="120203" y="5173193"/>
                  </a:lnTo>
                  <a:lnTo>
                    <a:pt x="106062" y="5127232"/>
                  </a:lnTo>
                  <a:lnTo>
                    <a:pt x="93688" y="5083040"/>
                  </a:lnTo>
                  <a:lnTo>
                    <a:pt x="83082" y="5037080"/>
                  </a:lnTo>
                  <a:lnTo>
                    <a:pt x="72476" y="4992887"/>
                  </a:lnTo>
                  <a:lnTo>
                    <a:pt x="61869" y="4945160"/>
                  </a:lnTo>
                  <a:lnTo>
                    <a:pt x="53031" y="4899199"/>
                  </a:lnTo>
                  <a:lnTo>
                    <a:pt x="44192" y="4851472"/>
                  </a:lnTo>
                  <a:lnTo>
                    <a:pt x="37122" y="4801976"/>
                  </a:lnTo>
                  <a:lnTo>
                    <a:pt x="30051" y="4752481"/>
                  </a:lnTo>
                  <a:lnTo>
                    <a:pt x="22980" y="4702985"/>
                  </a:lnTo>
                  <a:lnTo>
                    <a:pt x="17677" y="4653490"/>
                  </a:lnTo>
                  <a:lnTo>
                    <a:pt x="12374" y="4602226"/>
                  </a:lnTo>
                  <a:lnTo>
                    <a:pt x="8838" y="4550963"/>
                  </a:lnTo>
                  <a:lnTo>
                    <a:pt x="5303" y="4497932"/>
                  </a:lnTo>
                  <a:lnTo>
                    <a:pt x="1768" y="4439598"/>
                  </a:lnTo>
                  <a:lnTo>
                    <a:pt x="0" y="4381264"/>
                  </a:lnTo>
                  <a:lnTo>
                    <a:pt x="0" y="4322930"/>
                  </a:lnTo>
                  <a:lnTo>
                    <a:pt x="1768" y="4264596"/>
                  </a:lnTo>
                  <a:lnTo>
                    <a:pt x="3535" y="4206262"/>
                  </a:lnTo>
                  <a:lnTo>
                    <a:pt x="8838" y="4147928"/>
                  </a:lnTo>
                  <a:lnTo>
                    <a:pt x="14142" y="4091362"/>
                  </a:lnTo>
                  <a:lnTo>
                    <a:pt x="19445" y="4034796"/>
                  </a:lnTo>
                  <a:lnTo>
                    <a:pt x="28283" y="3978229"/>
                  </a:lnTo>
                  <a:lnTo>
                    <a:pt x="37122" y="3921663"/>
                  </a:lnTo>
                  <a:lnTo>
                    <a:pt x="45960" y="3865097"/>
                  </a:lnTo>
                  <a:lnTo>
                    <a:pt x="58334" y="3808530"/>
                  </a:lnTo>
                  <a:lnTo>
                    <a:pt x="70708" y="3753732"/>
                  </a:lnTo>
                  <a:lnTo>
                    <a:pt x="83082" y="3698933"/>
                  </a:lnTo>
                  <a:lnTo>
                    <a:pt x="98991" y="3644135"/>
                  </a:lnTo>
                  <a:lnTo>
                    <a:pt x="114900" y="3589336"/>
                  </a:lnTo>
                  <a:lnTo>
                    <a:pt x="130810" y="3534537"/>
                  </a:lnTo>
                  <a:lnTo>
                    <a:pt x="148487" y="3479739"/>
                  </a:lnTo>
                  <a:lnTo>
                    <a:pt x="167931" y="3424940"/>
                  </a:lnTo>
                  <a:lnTo>
                    <a:pt x="187376" y="3371909"/>
                  </a:lnTo>
                  <a:lnTo>
                    <a:pt x="206821" y="3318878"/>
                  </a:lnTo>
                  <a:lnTo>
                    <a:pt x="228033" y="3264080"/>
                  </a:lnTo>
                  <a:lnTo>
                    <a:pt x="251013" y="3211049"/>
                  </a:lnTo>
                  <a:lnTo>
                    <a:pt x="273993" y="3158018"/>
                  </a:lnTo>
                  <a:lnTo>
                    <a:pt x="323489" y="3053724"/>
                  </a:lnTo>
                  <a:lnTo>
                    <a:pt x="374752" y="2947662"/>
                  </a:lnTo>
                  <a:lnTo>
                    <a:pt x="401267" y="2896399"/>
                  </a:lnTo>
                  <a:lnTo>
                    <a:pt x="429550" y="2845135"/>
                  </a:lnTo>
                  <a:lnTo>
                    <a:pt x="457833" y="2792105"/>
                  </a:lnTo>
                  <a:lnTo>
                    <a:pt x="487884" y="2740841"/>
                  </a:lnTo>
                  <a:lnTo>
                    <a:pt x="516167" y="2689578"/>
                  </a:lnTo>
                  <a:lnTo>
                    <a:pt x="546218" y="2638315"/>
                  </a:lnTo>
                  <a:lnTo>
                    <a:pt x="608088" y="2535788"/>
                  </a:lnTo>
                  <a:lnTo>
                    <a:pt x="673493" y="2435030"/>
                  </a:lnTo>
                  <a:lnTo>
                    <a:pt x="738897" y="2332503"/>
                  </a:lnTo>
                  <a:lnTo>
                    <a:pt x="806070" y="2231745"/>
                  </a:lnTo>
                  <a:lnTo>
                    <a:pt x="841424" y="2182249"/>
                  </a:lnTo>
                  <a:lnTo>
                    <a:pt x="875010" y="2132754"/>
                  </a:lnTo>
                  <a:lnTo>
                    <a:pt x="1016426" y="1929468"/>
                  </a:lnTo>
                  <a:lnTo>
                    <a:pt x="1161377" y="1731486"/>
                  </a:lnTo>
                  <a:lnTo>
                    <a:pt x="1308096" y="1531737"/>
                  </a:lnTo>
                  <a:lnTo>
                    <a:pt x="1453047" y="1333754"/>
                  </a:lnTo>
                  <a:lnTo>
                    <a:pt x="1525523" y="1232996"/>
                  </a:lnTo>
                  <a:lnTo>
                    <a:pt x="1596230" y="1134005"/>
                  </a:lnTo>
                  <a:lnTo>
                    <a:pt x="1836637" y="798142"/>
                  </a:lnTo>
                  <a:lnTo>
                    <a:pt x="2068205" y="472886"/>
                  </a:lnTo>
                  <a:lnTo>
                    <a:pt x="2177803" y="317329"/>
                  </a:lnTo>
                  <a:lnTo>
                    <a:pt x="2283865" y="167074"/>
                  </a:lnTo>
                  <a:lnTo>
                    <a:pt x="2382855" y="221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fi-FI"/>
            </a:p>
          </p:txBody>
        </p:sp>
      </p:grpSp>
      <p:sp>
        <p:nvSpPr>
          <p:cNvPr id="2" name="Title 1">
            <a:extLst>
              <a:ext uri="{FF2B5EF4-FFF2-40B4-BE49-F238E27FC236}">
                <a16:creationId xmlns:a16="http://schemas.microsoft.com/office/drawing/2014/main" id="{9F160190-1A0B-4D44-BA68-8D45B53DC766}"/>
              </a:ext>
            </a:extLst>
          </p:cNvPr>
          <p:cNvSpPr>
            <a:spLocks noGrp="1"/>
          </p:cNvSpPr>
          <p:nvPr>
            <p:ph type="title"/>
          </p:nvPr>
        </p:nvSpPr>
        <p:spPr/>
        <p:txBody>
          <a:bodyPr/>
          <a:lstStyle/>
          <a:p>
            <a:r>
              <a:rPr lang="en-US"/>
              <a:t>Click to edit Master title style</a:t>
            </a:r>
            <a:endParaRPr lang="fi-FI"/>
          </a:p>
        </p:txBody>
      </p:sp>
      <p:sp>
        <p:nvSpPr>
          <p:cNvPr id="4" name="Date Placeholder 3">
            <a:extLst>
              <a:ext uri="{FF2B5EF4-FFF2-40B4-BE49-F238E27FC236}">
                <a16:creationId xmlns:a16="http://schemas.microsoft.com/office/drawing/2014/main" id="{39E57842-4D68-43C8-8218-42A563200278}"/>
              </a:ext>
            </a:extLst>
          </p:cNvPr>
          <p:cNvSpPr>
            <a:spLocks noGrp="1"/>
          </p:cNvSpPr>
          <p:nvPr>
            <p:ph type="dt" sz="half" idx="10"/>
          </p:nvPr>
        </p:nvSpPr>
        <p:spPr/>
        <p:txBody>
          <a:bodyPr/>
          <a:lstStyle/>
          <a:p>
            <a:fld id="{2CB2C9BA-9F49-4668-B03D-C19CF1E513F6}" type="datetime1">
              <a:rPr lang="fi-FI" smtClean="0"/>
              <a:t>24.8.2026</a:t>
            </a:fld>
            <a:endParaRPr lang="fi-FI"/>
          </a:p>
        </p:txBody>
      </p:sp>
      <p:sp>
        <p:nvSpPr>
          <p:cNvPr id="5" name="Footer Placeholder 4">
            <a:extLst>
              <a:ext uri="{FF2B5EF4-FFF2-40B4-BE49-F238E27FC236}">
                <a16:creationId xmlns:a16="http://schemas.microsoft.com/office/drawing/2014/main" id="{A405D027-BB92-4C81-9939-F39E18BC9421}"/>
              </a:ext>
            </a:extLst>
          </p:cNvPr>
          <p:cNvSpPr>
            <a:spLocks noGrp="1"/>
          </p:cNvSpPr>
          <p:nvPr>
            <p:ph type="ftr" sz="quarter" idx="11"/>
          </p:nvPr>
        </p:nvSpPr>
        <p:spPr/>
        <p:txBody>
          <a:bodyPr/>
          <a:lstStyle/>
          <a:p>
            <a:r>
              <a:rPr lang="fi-FI" dirty="0"/>
              <a:t>JYU Since 1863.</a:t>
            </a:r>
          </a:p>
        </p:txBody>
      </p:sp>
      <p:sp>
        <p:nvSpPr>
          <p:cNvPr id="6" name="Slide Number Placeholder 5">
            <a:extLst>
              <a:ext uri="{FF2B5EF4-FFF2-40B4-BE49-F238E27FC236}">
                <a16:creationId xmlns:a16="http://schemas.microsoft.com/office/drawing/2014/main" id="{5738A602-F247-4BF8-8B1E-20DCF5893B6C}"/>
              </a:ext>
            </a:extLst>
          </p:cNvPr>
          <p:cNvSpPr>
            <a:spLocks noGrp="1"/>
          </p:cNvSpPr>
          <p:nvPr>
            <p:ph type="sldNum" sz="quarter" idx="12"/>
          </p:nvPr>
        </p:nvSpPr>
        <p:spPr/>
        <p:txBody>
          <a:bodyPr/>
          <a:lstStyle/>
          <a:p>
            <a:fld id="{9E548902-A2E1-4711-A467-290FB9FE5D63}" type="slidenum">
              <a:rPr lang="fi-FI" smtClean="0"/>
              <a:t>‹#›</a:t>
            </a:fld>
            <a:endParaRPr lang="fi-FI"/>
          </a:p>
        </p:txBody>
      </p:sp>
      <p:sp>
        <p:nvSpPr>
          <p:cNvPr id="8" name="Text Placeholder 7"/>
          <p:cNvSpPr>
            <a:spLocks noGrp="1"/>
          </p:cNvSpPr>
          <p:nvPr>
            <p:ph type="body" sz="quarter" idx="13"/>
          </p:nvPr>
        </p:nvSpPr>
        <p:spPr>
          <a:xfrm>
            <a:off x="623887" y="1773238"/>
            <a:ext cx="10944225" cy="43926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dirty="0"/>
          </a:p>
        </p:txBody>
      </p:sp>
    </p:spTree>
    <p:extLst>
      <p:ext uri="{BB962C8B-B14F-4D97-AF65-F5344CB8AC3E}">
        <p14:creationId xmlns:p14="http://schemas.microsoft.com/office/powerpoint/2010/main" val="221437705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Title and Content 3">
    <p:bg>
      <p:bgPr>
        <a:solidFill>
          <a:schemeClr val="accent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160190-1A0B-4D44-BA68-8D45B53DC766}"/>
              </a:ext>
            </a:extLst>
          </p:cNvPr>
          <p:cNvSpPr>
            <a:spLocks noGrp="1"/>
          </p:cNvSpPr>
          <p:nvPr>
            <p:ph type="title"/>
          </p:nvPr>
        </p:nvSpPr>
        <p:spPr/>
        <p:txBody>
          <a:bodyPr/>
          <a:lstStyle/>
          <a:p>
            <a:r>
              <a:rPr lang="en-US"/>
              <a:t>Click to edit Master title style</a:t>
            </a:r>
            <a:endParaRPr lang="fi-FI"/>
          </a:p>
        </p:txBody>
      </p:sp>
      <p:sp>
        <p:nvSpPr>
          <p:cNvPr id="3" name="Content Placeholder 2">
            <a:extLst>
              <a:ext uri="{FF2B5EF4-FFF2-40B4-BE49-F238E27FC236}">
                <a16:creationId xmlns:a16="http://schemas.microsoft.com/office/drawing/2014/main" id="{AF2FDC54-5C30-467B-8B3E-4C4988292949}"/>
              </a:ext>
            </a:extLst>
          </p:cNvPr>
          <p:cNvSpPr>
            <a:spLocks noGrp="1"/>
          </p:cNvSpPr>
          <p:nvPr>
            <p:ph idx="1"/>
          </p:nvPr>
        </p:nvSpPr>
        <p:spPr>
          <a:xfrm>
            <a:off x="623889" y="1773239"/>
            <a:ext cx="10940436" cy="43926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dirty="0"/>
          </a:p>
        </p:txBody>
      </p:sp>
      <p:sp>
        <p:nvSpPr>
          <p:cNvPr id="4" name="Date Placeholder 3">
            <a:extLst>
              <a:ext uri="{FF2B5EF4-FFF2-40B4-BE49-F238E27FC236}">
                <a16:creationId xmlns:a16="http://schemas.microsoft.com/office/drawing/2014/main" id="{39E57842-4D68-43C8-8218-42A563200278}"/>
              </a:ext>
            </a:extLst>
          </p:cNvPr>
          <p:cNvSpPr>
            <a:spLocks noGrp="1"/>
          </p:cNvSpPr>
          <p:nvPr>
            <p:ph type="dt" sz="half" idx="10"/>
          </p:nvPr>
        </p:nvSpPr>
        <p:spPr/>
        <p:txBody>
          <a:bodyPr/>
          <a:lstStyle/>
          <a:p>
            <a:fld id="{9D2E8CCC-1D0D-48E1-A9C2-52ED9DFBB9E1}" type="datetime1">
              <a:rPr lang="fi-FI" smtClean="0"/>
              <a:t>24.8.2026</a:t>
            </a:fld>
            <a:endParaRPr lang="fi-FI"/>
          </a:p>
        </p:txBody>
      </p:sp>
      <p:sp>
        <p:nvSpPr>
          <p:cNvPr id="5" name="Footer Placeholder 4">
            <a:extLst>
              <a:ext uri="{FF2B5EF4-FFF2-40B4-BE49-F238E27FC236}">
                <a16:creationId xmlns:a16="http://schemas.microsoft.com/office/drawing/2014/main" id="{A405D027-BB92-4C81-9939-F39E18BC9421}"/>
              </a:ext>
            </a:extLst>
          </p:cNvPr>
          <p:cNvSpPr>
            <a:spLocks noGrp="1"/>
          </p:cNvSpPr>
          <p:nvPr>
            <p:ph type="ftr" sz="quarter" idx="11"/>
          </p:nvPr>
        </p:nvSpPr>
        <p:spPr/>
        <p:txBody>
          <a:bodyPr/>
          <a:lstStyle/>
          <a:p>
            <a:r>
              <a:rPr lang="fi-FI" dirty="0"/>
              <a:t>JYU Since 1863.</a:t>
            </a:r>
          </a:p>
        </p:txBody>
      </p:sp>
      <p:sp>
        <p:nvSpPr>
          <p:cNvPr id="6" name="Slide Number Placeholder 5">
            <a:extLst>
              <a:ext uri="{FF2B5EF4-FFF2-40B4-BE49-F238E27FC236}">
                <a16:creationId xmlns:a16="http://schemas.microsoft.com/office/drawing/2014/main" id="{5738A602-F247-4BF8-8B1E-20DCF5893B6C}"/>
              </a:ext>
            </a:extLst>
          </p:cNvPr>
          <p:cNvSpPr>
            <a:spLocks noGrp="1"/>
          </p:cNvSpPr>
          <p:nvPr>
            <p:ph type="sldNum" sz="quarter" idx="12"/>
          </p:nvPr>
        </p:nvSpPr>
        <p:spPr/>
        <p:txBody>
          <a:bodyPr/>
          <a:lstStyle/>
          <a:p>
            <a:fld id="{9E548902-A2E1-4711-A467-290FB9FE5D63}" type="slidenum">
              <a:rPr lang="fi-FI" smtClean="0"/>
              <a:t>‹#›</a:t>
            </a:fld>
            <a:endParaRPr lang="fi-FI"/>
          </a:p>
        </p:txBody>
      </p:sp>
    </p:spTree>
    <p:extLst>
      <p:ext uri="{BB962C8B-B14F-4D97-AF65-F5344CB8AC3E}">
        <p14:creationId xmlns:p14="http://schemas.microsoft.com/office/powerpoint/2010/main" val="118962362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Title and Content 4">
    <p:bg>
      <p:bgPr>
        <a:solidFill>
          <a:schemeClr val="accent2"/>
        </a:solidFill>
        <a:effectLst/>
      </p:bgPr>
    </p:bg>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0FD60106-FB3C-D14C-D884-621E06EB2430}"/>
              </a:ext>
              <a:ext uri="{C183D7F6-B498-43B3-948B-1728B52AA6E4}">
                <adec:decorative xmlns:adec="http://schemas.microsoft.com/office/drawing/2017/decorative" val="1"/>
              </a:ext>
            </a:extLst>
          </p:cNvPr>
          <p:cNvGrpSpPr/>
          <p:nvPr userDrawn="1"/>
        </p:nvGrpSpPr>
        <p:grpSpPr>
          <a:xfrm>
            <a:off x="9794024" y="1599492"/>
            <a:ext cx="2397977" cy="5258508"/>
            <a:chOff x="9794024" y="1599492"/>
            <a:chExt cx="2397977" cy="5258508"/>
          </a:xfrm>
          <a:solidFill>
            <a:schemeClr val="bg1">
              <a:alpha val="20000"/>
            </a:schemeClr>
          </a:solidFill>
        </p:grpSpPr>
        <p:sp>
          <p:nvSpPr>
            <p:cNvPr id="8" name="Freeform: Shape 7">
              <a:extLst>
                <a:ext uri="{FF2B5EF4-FFF2-40B4-BE49-F238E27FC236}">
                  <a16:creationId xmlns:a16="http://schemas.microsoft.com/office/drawing/2014/main" id="{4710F81C-9EE8-C17D-67D0-9897BA70EAF5}"/>
                </a:ext>
              </a:extLst>
            </p:cNvPr>
            <p:cNvSpPr>
              <a:spLocks/>
            </p:cNvSpPr>
            <p:nvPr userDrawn="1"/>
          </p:nvSpPr>
          <p:spPr bwMode="auto">
            <a:xfrm>
              <a:off x="10716522" y="4729133"/>
              <a:ext cx="1475478" cy="2128867"/>
            </a:xfrm>
            <a:custGeom>
              <a:avLst/>
              <a:gdLst>
                <a:gd name="connsiteX0" fmla="*/ 1475478 w 1475478"/>
                <a:gd name="connsiteY0" fmla="*/ 0 h 2128867"/>
                <a:gd name="connsiteX1" fmla="*/ 1475478 w 1475478"/>
                <a:gd name="connsiteY1" fmla="*/ 2128867 h 2128867"/>
                <a:gd name="connsiteX2" fmla="*/ 0 w 1475478"/>
                <a:gd name="connsiteY2" fmla="*/ 2128867 h 2128867"/>
                <a:gd name="connsiteX3" fmla="*/ 2007 w 1475478"/>
                <a:gd name="connsiteY3" fmla="*/ 2123097 h 2128867"/>
                <a:gd name="connsiteX4" fmla="*/ 16149 w 1475478"/>
                <a:gd name="connsiteY4" fmla="*/ 2084208 h 2128867"/>
                <a:gd name="connsiteX5" fmla="*/ 32058 w 1475478"/>
                <a:gd name="connsiteY5" fmla="*/ 2043551 h 2128867"/>
                <a:gd name="connsiteX6" fmla="*/ 47967 w 1475478"/>
                <a:gd name="connsiteY6" fmla="*/ 2001126 h 2128867"/>
                <a:gd name="connsiteX7" fmla="*/ 67412 w 1475478"/>
                <a:gd name="connsiteY7" fmla="*/ 1960469 h 2128867"/>
                <a:gd name="connsiteX8" fmla="*/ 104533 w 1475478"/>
                <a:gd name="connsiteY8" fmla="*/ 1877388 h 2128867"/>
                <a:gd name="connsiteX9" fmla="*/ 146958 w 1475478"/>
                <a:gd name="connsiteY9" fmla="*/ 1792538 h 2128867"/>
                <a:gd name="connsiteX10" fmla="*/ 192918 w 1475478"/>
                <a:gd name="connsiteY10" fmla="*/ 1704153 h 2128867"/>
                <a:gd name="connsiteX11" fmla="*/ 217666 w 1475478"/>
                <a:gd name="connsiteY11" fmla="*/ 1661728 h 2128867"/>
                <a:gd name="connsiteX12" fmla="*/ 242414 w 1475478"/>
                <a:gd name="connsiteY12" fmla="*/ 1619304 h 2128867"/>
                <a:gd name="connsiteX13" fmla="*/ 267162 w 1475478"/>
                <a:gd name="connsiteY13" fmla="*/ 1575111 h 2128867"/>
                <a:gd name="connsiteX14" fmla="*/ 293677 w 1475478"/>
                <a:gd name="connsiteY14" fmla="*/ 1532687 h 2128867"/>
                <a:gd name="connsiteX15" fmla="*/ 318425 w 1475478"/>
                <a:gd name="connsiteY15" fmla="*/ 1488494 h 2128867"/>
                <a:gd name="connsiteX16" fmla="*/ 348476 w 1475478"/>
                <a:gd name="connsiteY16" fmla="*/ 1446069 h 2128867"/>
                <a:gd name="connsiteX17" fmla="*/ 403274 w 1475478"/>
                <a:gd name="connsiteY17" fmla="*/ 1359452 h 2128867"/>
                <a:gd name="connsiteX18" fmla="*/ 431557 w 1475478"/>
                <a:gd name="connsiteY18" fmla="*/ 1317028 h 2128867"/>
                <a:gd name="connsiteX19" fmla="*/ 459841 w 1475478"/>
                <a:gd name="connsiteY19" fmla="*/ 1274603 h 2128867"/>
                <a:gd name="connsiteX20" fmla="*/ 518175 w 1475478"/>
                <a:gd name="connsiteY20" fmla="*/ 1189753 h 2128867"/>
                <a:gd name="connsiteX21" fmla="*/ 576509 w 1475478"/>
                <a:gd name="connsiteY21" fmla="*/ 1106672 h 2128867"/>
                <a:gd name="connsiteX22" fmla="*/ 636610 w 1475478"/>
                <a:gd name="connsiteY22" fmla="*/ 1023590 h 2128867"/>
                <a:gd name="connsiteX23" fmla="*/ 696712 w 1475478"/>
                <a:gd name="connsiteY23" fmla="*/ 944043 h 2128867"/>
                <a:gd name="connsiteX24" fmla="*/ 755046 w 1475478"/>
                <a:gd name="connsiteY24" fmla="*/ 864497 h 2128867"/>
                <a:gd name="connsiteX25" fmla="*/ 785097 w 1475478"/>
                <a:gd name="connsiteY25" fmla="*/ 825608 h 2128867"/>
                <a:gd name="connsiteX26" fmla="*/ 815148 w 1475478"/>
                <a:gd name="connsiteY26" fmla="*/ 788486 h 2128867"/>
                <a:gd name="connsiteX27" fmla="*/ 873482 w 1475478"/>
                <a:gd name="connsiteY27" fmla="*/ 714243 h 2128867"/>
                <a:gd name="connsiteX28" fmla="*/ 930048 w 1475478"/>
                <a:gd name="connsiteY28" fmla="*/ 641767 h 2128867"/>
                <a:gd name="connsiteX29" fmla="*/ 984847 w 1475478"/>
                <a:gd name="connsiteY29" fmla="*/ 572827 h 2128867"/>
                <a:gd name="connsiteX30" fmla="*/ 1039645 w 1475478"/>
                <a:gd name="connsiteY30" fmla="*/ 507422 h 2128867"/>
                <a:gd name="connsiteX31" fmla="*/ 1090908 w 1475478"/>
                <a:gd name="connsiteY31" fmla="*/ 445553 h 2128867"/>
                <a:gd name="connsiteX32" fmla="*/ 1186364 w 1475478"/>
                <a:gd name="connsiteY32" fmla="*/ 334188 h 2128867"/>
                <a:gd name="connsiteX33" fmla="*/ 1267678 w 1475478"/>
                <a:gd name="connsiteY33" fmla="*/ 238732 h 2128867"/>
                <a:gd name="connsiteX34" fmla="*/ 1382578 w 1475478"/>
                <a:gd name="connsiteY34" fmla="*/ 107923 h 2128867"/>
                <a:gd name="connsiteX35" fmla="*/ 1458589 w 1475478"/>
                <a:gd name="connsiteY35" fmla="*/ 19538 h 21288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475478" h="2128867">
                  <a:moveTo>
                    <a:pt x="1475478" y="0"/>
                  </a:moveTo>
                  <a:lnTo>
                    <a:pt x="1475478" y="2128867"/>
                  </a:lnTo>
                  <a:lnTo>
                    <a:pt x="0" y="2128867"/>
                  </a:lnTo>
                  <a:lnTo>
                    <a:pt x="2007" y="2123097"/>
                  </a:lnTo>
                  <a:lnTo>
                    <a:pt x="16149" y="2084208"/>
                  </a:lnTo>
                  <a:lnTo>
                    <a:pt x="32058" y="2043551"/>
                  </a:lnTo>
                  <a:lnTo>
                    <a:pt x="47967" y="2001126"/>
                  </a:lnTo>
                  <a:lnTo>
                    <a:pt x="67412" y="1960469"/>
                  </a:lnTo>
                  <a:lnTo>
                    <a:pt x="104533" y="1877388"/>
                  </a:lnTo>
                  <a:lnTo>
                    <a:pt x="146958" y="1792538"/>
                  </a:lnTo>
                  <a:lnTo>
                    <a:pt x="192918" y="1704153"/>
                  </a:lnTo>
                  <a:lnTo>
                    <a:pt x="217666" y="1661728"/>
                  </a:lnTo>
                  <a:lnTo>
                    <a:pt x="242414" y="1619304"/>
                  </a:lnTo>
                  <a:lnTo>
                    <a:pt x="267162" y="1575111"/>
                  </a:lnTo>
                  <a:lnTo>
                    <a:pt x="293677" y="1532687"/>
                  </a:lnTo>
                  <a:lnTo>
                    <a:pt x="318425" y="1488494"/>
                  </a:lnTo>
                  <a:lnTo>
                    <a:pt x="348476" y="1446069"/>
                  </a:lnTo>
                  <a:lnTo>
                    <a:pt x="403274" y="1359452"/>
                  </a:lnTo>
                  <a:lnTo>
                    <a:pt x="431557" y="1317028"/>
                  </a:lnTo>
                  <a:lnTo>
                    <a:pt x="459841" y="1274603"/>
                  </a:lnTo>
                  <a:lnTo>
                    <a:pt x="518175" y="1189753"/>
                  </a:lnTo>
                  <a:lnTo>
                    <a:pt x="576509" y="1106672"/>
                  </a:lnTo>
                  <a:lnTo>
                    <a:pt x="636610" y="1023590"/>
                  </a:lnTo>
                  <a:lnTo>
                    <a:pt x="696712" y="944043"/>
                  </a:lnTo>
                  <a:lnTo>
                    <a:pt x="755046" y="864497"/>
                  </a:lnTo>
                  <a:lnTo>
                    <a:pt x="785097" y="825608"/>
                  </a:lnTo>
                  <a:lnTo>
                    <a:pt x="815148" y="788486"/>
                  </a:lnTo>
                  <a:lnTo>
                    <a:pt x="873482" y="714243"/>
                  </a:lnTo>
                  <a:lnTo>
                    <a:pt x="930048" y="641767"/>
                  </a:lnTo>
                  <a:lnTo>
                    <a:pt x="984847" y="572827"/>
                  </a:lnTo>
                  <a:lnTo>
                    <a:pt x="1039645" y="507422"/>
                  </a:lnTo>
                  <a:lnTo>
                    <a:pt x="1090908" y="445553"/>
                  </a:lnTo>
                  <a:lnTo>
                    <a:pt x="1186364" y="334188"/>
                  </a:lnTo>
                  <a:lnTo>
                    <a:pt x="1267678" y="238732"/>
                  </a:lnTo>
                  <a:lnTo>
                    <a:pt x="1382578" y="107923"/>
                  </a:lnTo>
                  <a:lnTo>
                    <a:pt x="1458589" y="1953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fi-FI"/>
            </a:p>
          </p:txBody>
        </p:sp>
        <p:sp>
          <p:nvSpPr>
            <p:cNvPr id="9" name="Freeform: Shape 8">
              <a:extLst>
                <a:ext uri="{FF2B5EF4-FFF2-40B4-BE49-F238E27FC236}">
                  <a16:creationId xmlns:a16="http://schemas.microsoft.com/office/drawing/2014/main" id="{984DDDDB-6B0A-7894-2CD4-20E02F3BDEDA}"/>
                </a:ext>
              </a:extLst>
            </p:cNvPr>
            <p:cNvSpPr>
              <a:spLocks/>
            </p:cNvSpPr>
            <p:nvPr userDrawn="1"/>
          </p:nvSpPr>
          <p:spPr bwMode="auto">
            <a:xfrm>
              <a:off x="9794024" y="1599492"/>
              <a:ext cx="2397977" cy="5258508"/>
            </a:xfrm>
            <a:custGeom>
              <a:avLst/>
              <a:gdLst>
                <a:gd name="connsiteX0" fmla="*/ 2397977 w 2397977"/>
                <a:gd name="connsiteY0" fmla="*/ 0 h 5258508"/>
                <a:gd name="connsiteX1" fmla="*/ 2397977 w 2397977"/>
                <a:gd name="connsiteY1" fmla="*/ 2148607 h 5258508"/>
                <a:gd name="connsiteX2" fmla="*/ 2285632 w 2397977"/>
                <a:gd name="connsiteY2" fmla="*/ 2291846 h 5258508"/>
                <a:gd name="connsiteX3" fmla="*/ 2142449 w 2397977"/>
                <a:gd name="connsiteY3" fmla="*/ 2473919 h 5258508"/>
                <a:gd name="connsiteX4" fmla="*/ 1999265 w 2397977"/>
                <a:gd name="connsiteY4" fmla="*/ 2655992 h 5258508"/>
                <a:gd name="connsiteX5" fmla="*/ 1859617 w 2397977"/>
                <a:gd name="connsiteY5" fmla="*/ 2839832 h 5258508"/>
                <a:gd name="connsiteX6" fmla="*/ 1788909 w 2397977"/>
                <a:gd name="connsiteY6" fmla="*/ 2931753 h 5258508"/>
                <a:gd name="connsiteX7" fmla="*/ 1719969 w 2397977"/>
                <a:gd name="connsiteY7" fmla="*/ 3023673 h 5258508"/>
                <a:gd name="connsiteX8" fmla="*/ 1651029 w 2397977"/>
                <a:gd name="connsiteY8" fmla="*/ 3115593 h 5258508"/>
                <a:gd name="connsiteX9" fmla="*/ 1583857 w 2397977"/>
                <a:gd name="connsiteY9" fmla="*/ 3207513 h 5258508"/>
                <a:gd name="connsiteX10" fmla="*/ 1516684 w 2397977"/>
                <a:gd name="connsiteY10" fmla="*/ 3299434 h 5258508"/>
                <a:gd name="connsiteX11" fmla="*/ 1451279 w 2397977"/>
                <a:gd name="connsiteY11" fmla="*/ 3391354 h 5258508"/>
                <a:gd name="connsiteX12" fmla="*/ 1387642 w 2397977"/>
                <a:gd name="connsiteY12" fmla="*/ 3485042 h 5258508"/>
                <a:gd name="connsiteX13" fmla="*/ 1324005 w 2397977"/>
                <a:gd name="connsiteY13" fmla="*/ 3576962 h 5258508"/>
                <a:gd name="connsiteX14" fmla="*/ 1263903 w 2397977"/>
                <a:gd name="connsiteY14" fmla="*/ 3668882 h 5258508"/>
                <a:gd name="connsiteX15" fmla="*/ 1202034 w 2397977"/>
                <a:gd name="connsiteY15" fmla="*/ 3762570 h 5258508"/>
                <a:gd name="connsiteX16" fmla="*/ 1143700 w 2397977"/>
                <a:gd name="connsiteY16" fmla="*/ 3854491 h 5258508"/>
                <a:gd name="connsiteX17" fmla="*/ 1085366 w 2397977"/>
                <a:gd name="connsiteY17" fmla="*/ 3946411 h 5258508"/>
                <a:gd name="connsiteX18" fmla="*/ 1030567 w 2397977"/>
                <a:gd name="connsiteY18" fmla="*/ 4038331 h 5258508"/>
                <a:gd name="connsiteX19" fmla="*/ 977536 w 2397977"/>
                <a:gd name="connsiteY19" fmla="*/ 4132019 h 5258508"/>
                <a:gd name="connsiteX20" fmla="*/ 928041 w 2397977"/>
                <a:gd name="connsiteY20" fmla="*/ 4223939 h 5258508"/>
                <a:gd name="connsiteX21" fmla="*/ 878545 w 2397977"/>
                <a:gd name="connsiteY21" fmla="*/ 4315859 h 5258508"/>
                <a:gd name="connsiteX22" fmla="*/ 832585 w 2397977"/>
                <a:gd name="connsiteY22" fmla="*/ 4407780 h 5258508"/>
                <a:gd name="connsiteX23" fmla="*/ 788393 w 2397977"/>
                <a:gd name="connsiteY23" fmla="*/ 4499700 h 5258508"/>
                <a:gd name="connsiteX24" fmla="*/ 745968 w 2397977"/>
                <a:gd name="connsiteY24" fmla="*/ 4591620 h 5258508"/>
                <a:gd name="connsiteX25" fmla="*/ 707079 w 2397977"/>
                <a:gd name="connsiteY25" fmla="*/ 4681773 h 5258508"/>
                <a:gd name="connsiteX26" fmla="*/ 671725 w 2397977"/>
                <a:gd name="connsiteY26" fmla="*/ 4773693 h 5258508"/>
                <a:gd name="connsiteX27" fmla="*/ 638139 w 2397977"/>
                <a:gd name="connsiteY27" fmla="*/ 4865613 h 5258508"/>
                <a:gd name="connsiteX28" fmla="*/ 606320 w 2397977"/>
                <a:gd name="connsiteY28" fmla="*/ 4957533 h 5258508"/>
                <a:gd name="connsiteX29" fmla="*/ 579805 w 2397977"/>
                <a:gd name="connsiteY29" fmla="*/ 5047686 h 5258508"/>
                <a:gd name="connsiteX30" fmla="*/ 555057 w 2397977"/>
                <a:gd name="connsiteY30" fmla="*/ 5137839 h 5258508"/>
                <a:gd name="connsiteX31" fmla="*/ 533845 w 2397977"/>
                <a:gd name="connsiteY31" fmla="*/ 5227991 h 5258508"/>
                <a:gd name="connsiteX32" fmla="*/ 527741 w 2397977"/>
                <a:gd name="connsiteY32" fmla="*/ 5258508 h 5258508"/>
                <a:gd name="connsiteX33" fmla="*/ 148053 w 2397977"/>
                <a:gd name="connsiteY33" fmla="*/ 5258508 h 5258508"/>
                <a:gd name="connsiteX34" fmla="*/ 134345 w 2397977"/>
                <a:gd name="connsiteY34" fmla="*/ 5217385 h 5258508"/>
                <a:gd name="connsiteX35" fmla="*/ 120203 w 2397977"/>
                <a:gd name="connsiteY35" fmla="*/ 5173193 h 5258508"/>
                <a:gd name="connsiteX36" fmla="*/ 106062 w 2397977"/>
                <a:gd name="connsiteY36" fmla="*/ 5127232 h 5258508"/>
                <a:gd name="connsiteX37" fmla="*/ 93688 w 2397977"/>
                <a:gd name="connsiteY37" fmla="*/ 5083040 h 5258508"/>
                <a:gd name="connsiteX38" fmla="*/ 83082 w 2397977"/>
                <a:gd name="connsiteY38" fmla="*/ 5037080 h 5258508"/>
                <a:gd name="connsiteX39" fmla="*/ 72476 w 2397977"/>
                <a:gd name="connsiteY39" fmla="*/ 4992887 h 5258508"/>
                <a:gd name="connsiteX40" fmla="*/ 61869 w 2397977"/>
                <a:gd name="connsiteY40" fmla="*/ 4945160 h 5258508"/>
                <a:gd name="connsiteX41" fmla="*/ 53031 w 2397977"/>
                <a:gd name="connsiteY41" fmla="*/ 4899199 h 5258508"/>
                <a:gd name="connsiteX42" fmla="*/ 44192 w 2397977"/>
                <a:gd name="connsiteY42" fmla="*/ 4851472 h 5258508"/>
                <a:gd name="connsiteX43" fmla="*/ 37122 w 2397977"/>
                <a:gd name="connsiteY43" fmla="*/ 4801976 h 5258508"/>
                <a:gd name="connsiteX44" fmla="*/ 30051 w 2397977"/>
                <a:gd name="connsiteY44" fmla="*/ 4752481 h 5258508"/>
                <a:gd name="connsiteX45" fmla="*/ 22980 w 2397977"/>
                <a:gd name="connsiteY45" fmla="*/ 4702985 h 5258508"/>
                <a:gd name="connsiteX46" fmla="*/ 17677 w 2397977"/>
                <a:gd name="connsiteY46" fmla="*/ 4653490 h 5258508"/>
                <a:gd name="connsiteX47" fmla="*/ 12374 w 2397977"/>
                <a:gd name="connsiteY47" fmla="*/ 4602226 h 5258508"/>
                <a:gd name="connsiteX48" fmla="*/ 8838 w 2397977"/>
                <a:gd name="connsiteY48" fmla="*/ 4550963 h 5258508"/>
                <a:gd name="connsiteX49" fmla="*/ 5303 w 2397977"/>
                <a:gd name="connsiteY49" fmla="*/ 4497932 h 5258508"/>
                <a:gd name="connsiteX50" fmla="*/ 1768 w 2397977"/>
                <a:gd name="connsiteY50" fmla="*/ 4439598 h 5258508"/>
                <a:gd name="connsiteX51" fmla="*/ 0 w 2397977"/>
                <a:gd name="connsiteY51" fmla="*/ 4381264 h 5258508"/>
                <a:gd name="connsiteX52" fmla="*/ 0 w 2397977"/>
                <a:gd name="connsiteY52" fmla="*/ 4322930 h 5258508"/>
                <a:gd name="connsiteX53" fmla="*/ 1768 w 2397977"/>
                <a:gd name="connsiteY53" fmla="*/ 4264596 h 5258508"/>
                <a:gd name="connsiteX54" fmla="*/ 3535 w 2397977"/>
                <a:gd name="connsiteY54" fmla="*/ 4206262 h 5258508"/>
                <a:gd name="connsiteX55" fmla="*/ 8838 w 2397977"/>
                <a:gd name="connsiteY55" fmla="*/ 4147928 h 5258508"/>
                <a:gd name="connsiteX56" fmla="*/ 14142 w 2397977"/>
                <a:gd name="connsiteY56" fmla="*/ 4091362 h 5258508"/>
                <a:gd name="connsiteX57" fmla="*/ 19445 w 2397977"/>
                <a:gd name="connsiteY57" fmla="*/ 4034796 h 5258508"/>
                <a:gd name="connsiteX58" fmla="*/ 28283 w 2397977"/>
                <a:gd name="connsiteY58" fmla="*/ 3978229 h 5258508"/>
                <a:gd name="connsiteX59" fmla="*/ 37122 w 2397977"/>
                <a:gd name="connsiteY59" fmla="*/ 3921663 h 5258508"/>
                <a:gd name="connsiteX60" fmla="*/ 45960 w 2397977"/>
                <a:gd name="connsiteY60" fmla="*/ 3865097 h 5258508"/>
                <a:gd name="connsiteX61" fmla="*/ 58334 w 2397977"/>
                <a:gd name="connsiteY61" fmla="*/ 3808530 h 5258508"/>
                <a:gd name="connsiteX62" fmla="*/ 70708 w 2397977"/>
                <a:gd name="connsiteY62" fmla="*/ 3753732 h 5258508"/>
                <a:gd name="connsiteX63" fmla="*/ 83082 w 2397977"/>
                <a:gd name="connsiteY63" fmla="*/ 3698933 h 5258508"/>
                <a:gd name="connsiteX64" fmla="*/ 98991 w 2397977"/>
                <a:gd name="connsiteY64" fmla="*/ 3644135 h 5258508"/>
                <a:gd name="connsiteX65" fmla="*/ 114900 w 2397977"/>
                <a:gd name="connsiteY65" fmla="*/ 3589336 h 5258508"/>
                <a:gd name="connsiteX66" fmla="*/ 130810 w 2397977"/>
                <a:gd name="connsiteY66" fmla="*/ 3534537 h 5258508"/>
                <a:gd name="connsiteX67" fmla="*/ 148487 w 2397977"/>
                <a:gd name="connsiteY67" fmla="*/ 3479739 h 5258508"/>
                <a:gd name="connsiteX68" fmla="*/ 167931 w 2397977"/>
                <a:gd name="connsiteY68" fmla="*/ 3424940 h 5258508"/>
                <a:gd name="connsiteX69" fmla="*/ 187376 w 2397977"/>
                <a:gd name="connsiteY69" fmla="*/ 3371909 h 5258508"/>
                <a:gd name="connsiteX70" fmla="*/ 206821 w 2397977"/>
                <a:gd name="connsiteY70" fmla="*/ 3318878 h 5258508"/>
                <a:gd name="connsiteX71" fmla="*/ 228033 w 2397977"/>
                <a:gd name="connsiteY71" fmla="*/ 3264080 h 5258508"/>
                <a:gd name="connsiteX72" fmla="*/ 251013 w 2397977"/>
                <a:gd name="connsiteY72" fmla="*/ 3211049 h 5258508"/>
                <a:gd name="connsiteX73" fmla="*/ 273993 w 2397977"/>
                <a:gd name="connsiteY73" fmla="*/ 3158018 h 5258508"/>
                <a:gd name="connsiteX74" fmla="*/ 323489 w 2397977"/>
                <a:gd name="connsiteY74" fmla="*/ 3053724 h 5258508"/>
                <a:gd name="connsiteX75" fmla="*/ 374752 w 2397977"/>
                <a:gd name="connsiteY75" fmla="*/ 2947662 h 5258508"/>
                <a:gd name="connsiteX76" fmla="*/ 401267 w 2397977"/>
                <a:gd name="connsiteY76" fmla="*/ 2896399 h 5258508"/>
                <a:gd name="connsiteX77" fmla="*/ 429550 w 2397977"/>
                <a:gd name="connsiteY77" fmla="*/ 2845135 h 5258508"/>
                <a:gd name="connsiteX78" fmla="*/ 457833 w 2397977"/>
                <a:gd name="connsiteY78" fmla="*/ 2792105 h 5258508"/>
                <a:gd name="connsiteX79" fmla="*/ 487884 w 2397977"/>
                <a:gd name="connsiteY79" fmla="*/ 2740841 h 5258508"/>
                <a:gd name="connsiteX80" fmla="*/ 516167 w 2397977"/>
                <a:gd name="connsiteY80" fmla="*/ 2689578 h 5258508"/>
                <a:gd name="connsiteX81" fmla="*/ 546218 w 2397977"/>
                <a:gd name="connsiteY81" fmla="*/ 2638315 h 5258508"/>
                <a:gd name="connsiteX82" fmla="*/ 608088 w 2397977"/>
                <a:gd name="connsiteY82" fmla="*/ 2535788 h 5258508"/>
                <a:gd name="connsiteX83" fmla="*/ 673493 w 2397977"/>
                <a:gd name="connsiteY83" fmla="*/ 2435030 h 5258508"/>
                <a:gd name="connsiteX84" fmla="*/ 738897 w 2397977"/>
                <a:gd name="connsiteY84" fmla="*/ 2332503 h 5258508"/>
                <a:gd name="connsiteX85" fmla="*/ 806070 w 2397977"/>
                <a:gd name="connsiteY85" fmla="*/ 2231745 h 5258508"/>
                <a:gd name="connsiteX86" fmla="*/ 841424 w 2397977"/>
                <a:gd name="connsiteY86" fmla="*/ 2182249 h 5258508"/>
                <a:gd name="connsiteX87" fmla="*/ 875010 w 2397977"/>
                <a:gd name="connsiteY87" fmla="*/ 2132754 h 5258508"/>
                <a:gd name="connsiteX88" fmla="*/ 1016426 w 2397977"/>
                <a:gd name="connsiteY88" fmla="*/ 1929468 h 5258508"/>
                <a:gd name="connsiteX89" fmla="*/ 1161377 w 2397977"/>
                <a:gd name="connsiteY89" fmla="*/ 1731486 h 5258508"/>
                <a:gd name="connsiteX90" fmla="*/ 1308096 w 2397977"/>
                <a:gd name="connsiteY90" fmla="*/ 1531737 h 5258508"/>
                <a:gd name="connsiteX91" fmla="*/ 1453047 w 2397977"/>
                <a:gd name="connsiteY91" fmla="*/ 1333754 h 5258508"/>
                <a:gd name="connsiteX92" fmla="*/ 1525523 w 2397977"/>
                <a:gd name="connsiteY92" fmla="*/ 1232996 h 5258508"/>
                <a:gd name="connsiteX93" fmla="*/ 1596230 w 2397977"/>
                <a:gd name="connsiteY93" fmla="*/ 1134005 h 5258508"/>
                <a:gd name="connsiteX94" fmla="*/ 1836637 w 2397977"/>
                <a:gd name="connsiteY94" fmla="*/ 798142 h 5258508"/>
                <a:gd name="connsiteX95" fmla="*/ 2068205 w 2397977"/>
                <a:gd name="connsiteY95" fmla="*/ 472886 h 5258508"/>
                <a:gd name="connsiteX96" fmla="*/ 2177803 w 2397977"/>
                <a:gd name="connsiteY96" fmla="*/ 317329 h 5258508"/>
                <a:gd name="connsiteX97" fmla="*/ 2283865 w 2397977"/>
                <a:gd name="connsiteY97" fmla="*/ 167074 h 5258508"/>
                <a:gd name="connsiteX98" fmla="*/ 2382855 w 2397977"/>
                <a:gd name="connsiteY98" fmla="*/ 22123 h 52585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Lst>
              <a:rect l="l" t="t" r="r" b="b"/>
              <a:pathLst>
                <a:path w="2397977" h="5258508">
                  <a:moveTo>
                    <a:pt x="2397977" y="0"/>
                  </a:moveTo>
                  <a:lnTo>
                    <a:pt x="2397977" y="2148607"/>
                  </a:lnTo>
                  <a:lnTo>
                    <a:pt x="2285632" y="2291846"/>
                  </a:lnTo>
                  <a:lnTo>
                    <a:pt x="2142449" y="2473919"/>
                  </a:lnTo>
                  <a:lnTo>
                    <a:pt x="1999265" y="2655992"/>
                  </a:lnTo>
                  <a:lnTo>
                    <a:pt x="1859617" y="2839832"/>
                  </a:lnTo>
                  <a:lnTo>
                    <a:pt x="1788909" y="2931753"/>
                  </a:lnTo>
                  <a:lnTo>
                    <a:pt x="1719969" y="3023673"/>
                  </a:lnTo>
                  <a:lnTo>
                    <a:pt x="1651029" y="3115593"/>
                  </a:lnTo>
                  <a:lnTo>
                    <a:pt x="1583857" y="3207513"/>
                  </a:lnTo>
                  <a:lnTo>
                    <a:pt x="1516684" y="3299434"/>
                  </a:lnTo>
                  <a:lnTo>
                    <a:pt x="1451279" y="3391354"/>
                  </a:lnTo>
                  <a:lnTo>
                    <a:pt x="1387642" y="3485042"/>
                  </a:lnTo>
                  <a:lnTo>
                    <a:pt x="1324005" y="3576962"/>
                  </a:lnTo>
                  <a:lnTo>
                    <a:pt x="1263903" y="3668882"/>
                  </a:lnTo>
                  <a:lnTo>
                    <a:pt x="1202034" y="3762570"/>
                  </a:lnTo>
                  <a:lnTo>
                    <a:pt x="1143700" y="3854491"/>
                  </a:lnTo>
                  <a:lnTo>
                    <a:pt x="1085366" y="3946411"/>
                  </a:lnTo>
                  <a:lnTo>
                    <a:pt x="1030567" y="4038331"/>
                  </a:lnTo>
                  <a:lnTo>
                    <a:pt x="977536" y="4132019"/>
                  </a:lnTo>
                  <a:lnTo>
                    <a:pt x="928041" y="4223939"/>
                  </a:lnTo>
                  <a:lnTo>
                    <a:pt x="878545" y="4315859"/>
                  </a:lnTo>
                  <a:lnTo>
                    <a:pt x="832585" y="4407780"/>
                  </a:lnTo>
                  <a:lnTo>
                    <a:pt x="788393" y="4499700"/>
                  </a:lnTo>
                  <a:lnTo>
                    <a:pt x="745968" y="4591620"/>
                  </a:lnTo>
                  <a:lnTo>
                    <a:pt x="707079" y="4681773"/>
                  </a:lnTo>
                  <a:lnTo>
                    <a:pt x="671725" y="4773693"/>
                  </a:lnTo>
                  <a:lnTo>
                    <a:pt x="638139" y="4865613"/>
                  </a:lnTo>
                  <a:lnTo>
                    <a:pt x="606320" y="4957533"/>
                  </a:lnTo>
                  <a:lnTo>
                    <a:pt x="579805" y="5047686"/>
                  </a:lnTo>
                  <a:lnTo>
                    <a:pt x="555057" y="5137839"/>
                  </a:lnTo>
                  <a:lnTo>
                    <a:pt x="533845" y="5227991"/>
                  </a:lnTo>
                  <a:lnTo>
                    <a:pt x="527741" y="5258508"/>
                  </a:lnTo>
                  <a:lnTo>
                    <a:pt x="148053" y="5258508"/>
                  </a:lnTo>
                  <a:lnTo>
                    <a:pt x="134345" y="5217385"/>
                  </a:lnTo>
                  <a:lnTo>
                    <a:pt x="120203" y="5173193"/>
                  </a:lnTo>
                  <a:lnTo>
                    <a:pt x="106062" y="5127232"/>
                  </a:lnTo>
                  <a:lnTo>
                    <a:pt x="93688" y="5083040"/>
                  </a:lnTo>
                  <a:lnTo>
                    <a:pt x="83082" y="5037080"/>
                  </a:lnTo>
                  <a:lnTo>
                    <a:pt x="72476" y="4992887"/>
                  </a:lnTo>
                  <a:lnTo>
                    <a:pt x="61869" y="4945160"/>
                  </a:lnTo>
                  <a:lnTo>
                    <a:pt x="53031" y="4899199"/>
                  </a:lnTo>
                  <a:lnTo>
                    <a:pt x="44192" y="4851472"/>
                  </a:lnTo>
                  <a:lnTo>
                    <a:pt x="37122" y="4801976"/>
                  </a:lnTo>
                  <a:lnTo>
                    <a:pt x="30051" y="4752481"/>
                  </a:lnTo>
                  <a:lnTo>
                    <a:pt x="22980" y="4702985"/>
                  </a:lnTo>
                  <a:lnTo>
                    <a:pt x="17677" y="4653490"/>
                  </a:lnTo>
                  <a:lnTo>
                    <a:pt x="12374" y="4602226"/>
                  </a:lnTo>
                  <a:lnTo>
                    <a:pt x="8838" y="4550963"/>
                  </a:lnTo>
                  <a:lnTo>
                    <a:pt x="5303" y="4497932"/>
                  </a:lnTo>
                  <a:lnTo>
                    <a:pt x="1768" y="4439598"/>
                  </a:lnTo>
                  <a:lnTo>
                    <a:pt x="0" y="4381264"/>
                  </a:lnTo>
                  <a:lnTo>
                    <a:pt x="0" y="4322930"/>
                  </a:lnTo>
                  <a:lnTo>
                    <a:pt x="1768" y="4264596"/>
                  </a:lnTo>
                  <a:lnTo>
                    <a:pt x="3535" y="4206262"/>
                  </a:lnTo>
                  <a:lnTo>
                    <a:pt x="8838" y="4147928"/>
                  </a:lnTo>
                  <a:lnTo>
                    <a:pt x="14142" y="4091362"/>
                  </a:lnTo>
                  <a:lnTo>
                    <a:pt x="19445" y="4034796"/>
                  </a:lnTo>
                  <a:lnTo>
                    <a:pt x="28283" y="3978229"/>
                  </a:lnTo>
                  <a:lnTo>
                    <a:pt x="37122" y="3921663"/>
                  </a:lnTo>
                  <a:lnTo>
                    <a:pt x="45960" y="3865097"/>
                  </a:lnTo>
                  <a:lnTo>
                    <a:pt x="58334" y="3808530"/>
                  </a:lnTo>
                  <a:lnTo>
                    <a:pt x="70708" y="3753732"/>
                  </a:lnTo>
                  <a:lnTo>
                    <a:pt x="83082" y="3698933"/>
                  </a:lnTo>
                  <a:lnTo>
                    <a:pt x="98991" y="3644135"/>
                  </a:lnTo>
                  <a:lnTo>
                    <a:pt x="114900" y="3589336"/>
                  </a:lnTo>
                  <a:lnTo>
                    <a:pt x="130810" y="3534537"/>
                  </a:lnTo>
                  <a:lnTo>
                    <a:pt x="148487" y="3479739"/>
                  </a:lnTo>
                  <a:lnTo>
                    <a:pt x="167931" y="3424940"/>
                  </a:lnTo>
                  <a:lnTo>
                    <a:pt x="187376" y="3371909"/>
                  </a:lnTo>
                  <a:lnTo>
                    <a:pt x="206821" y="3318878"/>
                  </a:lnTo>
                  <a:lnTo>
                    <a:pt x="228033" y="3264080"/>
                  </a:lnTo>
                  <a:lnTo>
                    <a:pt x="251013" y="3211049"/>
                  </a:lnTo>
                  <a:lnTo>
                    <a:pt x="273993" y="3158018"/>
                  </a:lnTo>
                  <a:lnTo>
                    <a:pt x="323489" y="3053724"/>
                  </a:lnTo>
                  <a:lnTo>
                    <a:pt x="374752" y="2947662"/>
                  </a:lnTo>
                  <a:lnTo>
                    <a:pt x="401267" y="2896399"/>
                  </a:lnTo>
                  <a:lnTo>
                    <a:pt x="429550" y="2845135"/>
                  </a:lnTo>
                  <a:lnTo>
                    <a:pt x="457833" y="2792105"/>
                  </a:lnTo>
                  <a:lnTo>
                    <a:pt x="487884" y="2740841"/>
                  </a:lnTo>
                  <a:lnTo>
                    <a:pt x="516167" y="2689578"/>
                  </a:lnTo>
                  <a:lnTo>
                    <a:pt x="546218" y="2638315"/>
                  </a:lnTo>
                  <a:lnTo>
                    <a:pt x="608088" y="2535788"/>
                  </a:lnTo>
                  <a:lnTo>
                    <a:pt x="673493" y="2435030"/>
                  </a:lnTo>
                  <a:lnTo>
                    <a:pt x="738897" y="2332503"/>
                  </a:lnTo>
                  <a:lnTo>
                    <a:pt x="806070" y="2231745"/>
                  </a:lnTo>
                  <a:lnTo>
                    <a:pt x="841424" y="2182249"/>
                  </a:lnTo>
                  <a:lnTo>
                    <a:pt x="875010" y="2132754"/>
                  </a:lnTo>
                  <a:lnTo>
                    <a:pt x="1016426" y="1929468"/>
                  </a:lnTo>
                  <a:lnTo>
                    <a:pt x="1161377" y="1731486"/>
                  </a:lnTo>
                  <a:lnTo>
                    <a:pt x="1308096" y="1531737"/>
                  </a:lnTo>
                  <a:lnTo>
                    <a:pt x="1453047" y="1333754"/>
                  </a:lnTo>
                  <a:lnTo>
                    <a:pt x="1525523" y="1232996"/>
                  </a:lnTo>
                  <a:lnTo>
                    <a:pt x="1596230" y="1134005"/>
                  </a:lnTo>
                  <a:lnTo>
                    <a:pt x="1836637" y="798142"/>
                  </a:lnTo>
                  <a:lnTo>
                    <a:pt x="2068205" y="472886"/>
                  </a:lnTo>
                  <a:lnTo>
                    <a:pt x="2177803" y="317329"/>
                  </a:lnTo>
                  <a:lnTo>
                    <a:pt x="2283865" y="167074"/>
                  </a:lnTo>
                  <a:lnTo>
                    <a:pt x="2382855" y="221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fi-FI"/>
            </a:p>
          </p:txBody>
        </p:sp>
      </p:grpSp>
      <p:sp>
        <p:nvSpPr>
          <p:cNvPr id="2" name="Title 1">
            <a:extLst>
              <a:ext uri="{FF2B5EF4-FFF2-40B4-BE49-F238E27FC236}">
                <a16:creationId xmlns:a16="http://schemas.microsoft.com/office/drawing/2014/main" id="{9F160190-1A0B-4D44-BA68-8D45B53DC766}"/>
              </a:ext>
            </a:extLst>
          </p:cNvPr>
          <p:cNvSpPr>
            <a:spLocks noGrp="1"/>
          </p:cNvSpPr>
          <p:nvPr>
            <p:ph type="title"/>
          </p:nvPr>
        </p:nvSpPr>
        <p:spPr/>
        <p:txBody>
          <a:bodyPr/>
          <a:lstStyle/>
          <a:p>
            <a:r>
              <a:rPr lang="en-US"/>
              <a:t>Click to edit Master title style</a:t>
            </a:r>
            <a:endParaRPr lang="fi-FI"/>
          </a:p>
        </p:txBody>
      </p:sp>
      <p:sp>
        <p:nvSpPr>
          <p:cNvPr id="3" name="Content Placeholder 2">
            <a:extLst>
              <a:ext uri="{FF2B5EF4-FFF2-40B4-BE49-F238E27FC236}">
                <a16:creationId xmlns:a16="http://schemas.microsoft.com/office/drawing/2014/main" id="{AF2FDC54-5C30-467B-8B3E-4C4988292949}"/>
              </a:ext>
            </a:extLst>
          </p:cNvPr>
          <p:cNvSpPr>
            <a:spLocks noGrp="1"/>
          </p:cNvSpPr>
          <p:nvPr>
            <p:ph idx="1"/>
          </p:nvPr>
        </p:nvSpPr>
        <p:spPr>
          <a:xfrm>
            <a:off x="623889" y="1773239"/>
            <a:ext cx="10940436" cy="43926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dirty="0"/>
          </a:p>
        </p:txBody>
      </p:sp>
      <p:sp>
        <p:nvSpPr>
          <p:cNvPr id="4" name="Date Placeholder 3">
            <a:extLst>
              <a:ext uri="{FF2B5EF4-FFF2-40B4-BE49-F238E27FC236}">
                <a16:creationId xmlns:a16="http://schemas.microsoft.com/office/drawing/2014/main" id="{39E57842-4D68-43C8-8218-42A563200278}"/>
              </a:ext>
            </a:extLst>
          </p:cNvPr>
          <p:cNvSpPr>
            <a:spLocks noGrp="1"/>
          </p:cNvSpPr>
          <p:nvPr>
            <p:ph type="dt" sz="half" idx="10"/>
          </p:nvPr>
        </p:nvSpPr>
        <p:spPr/>
        <p:txBody>
          <a:bodyPr/>
          <a:lstStyle/>
          <a:p>
            <a:fld id="{9D2E8CCC-1D0D-48E1-A9C2-52ED9DFBB9E1}" type="datetime1">
              <a:rPr lang="fi-FI" smtClean="0"/>
              <a:t>24.8.2026</a:t>
            </a:fld>
            <a:endParaRPr lang="fi-FI"/>
          </a:p>
        </p:txBody>
      </p:sp>
      <p:sp>
        <p:nvSpPr>
          <p:cNvPr id="5" name="Footer Placeholder 4">
            <a:extLst>
              <a:ext uri="{FF2B5EF4-FFF2-40B4-BE49-F238E27FC236}">
                <a16:creationId xmlns:a16="http://schemas.microsoft.com/office/drawing/2014/main" id="{A405D027-BB92-4C81-9939-F39E18BC9421}"/>
              </a:ext>
            </a:extLst>
          </p:cNvPr>
          <p:cNvSpPr>
            <a:spLocks noGrp="1"/>
          </p:cNvSpPr>
          <p:nvPr>
            <p:ph type="ftr" sz="quarter" idx="11"/>
          </p:nvPr>
        </p:nvSpPr>
        <p:spPr/>
        <p:txBody>
          <a:bodyPr/>
          <a:lstStyle/>
          <a:p>
            <a:r>
              <a:rPr lang="fi-FI" dirty="0"/>
              <a:t>JYU Since 1863.</a:t>
            </a:r>
          </a:p>
        </p:txBody>
      </p:sp>
      <p:sp>
        <p:nvSpPr>
          <p:cNvPr id="6" name="Slide Number Placeholder 5">
            <a:extLst>
              <a:ext uri="{FF2B5EF4-FFF2-40B4-BE49-F238E27FC236}">
                <a16:creationId xmlns:a16="http://schemas.microsoft.com/office/drawing/2014/main" id="{5738A602-F247-4BF8-8B1E-20DCF5893B6C}"/>
              </a:ext>
            </a:extLst>
          </p:cNvPr>
          <p:cNvSpPr>
            <a:spLocks noGrp="1"/>
          </p:cNvSpPr>
          <p:nvPr>
            <p:ph type="sldNum" sz="quarter" idx="12"/>
          </p:nvPr>
        </p:nvSpPr>
        <p:spPr/>
        <p:txBody>
          <a:bodyPr/>
          <a:lstStyle/>
          <a:p>
            <a:fld id="{9E548902-A2E1-4711-A467-290FB9FE5D63}" type="slidenum">
              <a:rPr lang="fi-FI" smtClean="0"/>
              <a:t>‹#›</a:t>
            </a:fld>
            <a:endParaRPr lang="fi-FI"/>
          </a:p>
        </p:txBody>
      </p:sp>
    </p:spTree>
    <p:extLst>
      <p:ext uri="{BB962C8B-B14F-4D97-AF65-F5344CB8AC3E}">
        <p14:creationId xmlns:p14="http://schemas.microsoft.com/office/powerpoint/2010/main" val="233037746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Section Header ">
    <p:bg>
      <p:bgPr>
        <a:solidFill>
          <a:schemeClr val="accent1"/>
        </a:solidFill>
        <a:effectLst/>
      </p:bgPr>
    </p:bg>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F0C86691-418B-4EA7-8F64-B2E73D27B2FF}"/>
              </a:ext>
            </a:extLst>
          </p:cNvPr>
          <p:cNvSpPr>
            <a:spLocks noGrp="1"/>
          </p:cNvSpPr>
          <p:nvPr>
            <p:ph type="dt" sz="half" idx="10"/>
          </p:nvPr>
        </p:nvSpPr>
        <p:spPr/>
        <p:txBody>
          <a:bodyPr/>
          <a:lstStyle>
            <a:lvl1pPr>
              <a:defRPr>
                <a:solidFill>
                  <a:schemeClr val="bg1"/>
                </a:solidFill>
              </a:defRPr>
            </a:lvl1pPr>
          </a:lstStyle>
          <a:p>
            <a:fld id="{D4411C5B-2AF1-4712-94F5-513D9C48B8CD}" type="datetime1">
              <a:rPr lang="fi-FI" smtClean="0"/>
              <a:t>24.8.2026</a:t>
            </a:fld>
            <a:endParaRPr lang="fi-FI"/>
          </a:p>
        </p:txBody>
      </p:sp>
      <p:sp>
        <p:nvSpPr>
          <p:cNvPr id="5" name="Footer Placeholder 4">
            <a:extLst>
              <a:ext uri="{FF2B5EF4-FFF2-40B4-BE49-F238E27FC236}">
                <a16:creationId xmlns:a16="http://schemas.microsoft.com/office/drawing/2014/main" id="{8D61999E-8363-4244-89A9-C47CF0DA7A55}"/>
              </a:ext>
            </a:extLst>
          </p:cNvPr>
          <p:cNvSpPr>
            <a:spLocks noGrp="1"/>
          </p:cNvSpPr>
          <p:nvPr>
            <p:ph type="ftr" sz="quarter" idx="11"/>
          </p:nvPr>
        </p:nvSpPr>
        <p:spPr/>
        <p:txBody>
          <a:bodyPr/>
          <a:lstStyle>
            <a:lvl1pPr>
              <a:defRPr>
                <a:noFill/>
              </a:defRPr>
            </a:lvl1pPr>
          </a:lstStyle>
          <a:p>
            <a:r>
              <a:rPr lang="fi-FI"/>
              <a:t>JYU Since 1863.</a:t>
            </a:r>
            <a:endParaRPr lang="fi-FI" dirty="0"/>
          </a:p>
        </p:txBody>
      </p:sp>
      <p:sp>
        <p:nvSpPr>
          <p:cNvPr id="6" name="Slide Number Placeholder 5">
            <a:extLst>
              <a:ext uri="{FF2B5EF4-FFF2-40B4-BE49-F238E27FC236}">
                <a16:creationId xmlns:a16="http://schemas.microsoft.com/office/drawing/2014/main" id="{3388E024-59BD-4906-B4AB-C5C287035F82}"/>
              </a:ext>
            </a:extLst>
          </p:cNvPr>
          <p:cNvSpPr>
            <a:spLocks noGrp="1"/>
          </p:cNvSpPr>
          <p:nvPr>
            <p:ph type="sldNum" sz="quarter" idx="12"/>
          </p:nvPr>
        </p:nvSpPr>
        <p:spPr/>
        <p:txBody>
          <a:bodyPr/>
          <a:lstStyle>
            <a:lvl1pPr>
              <a:defRPr>
                <a:solidFill>
                  <a:schemeClr val="bg1"/>
                </a:solidFill>
              </a:defRPr>
            </a:lvl1pPr>
          </a:lstStyle>
          <a:p>
            <a:fld id="{9E548902-A2E1-4711-A467-290FB9FE5D63}" type="slidenum">
              <a:rPr lang="fi-FI" smtClean="0"/>
              <a:pPr/>
              <a:t>‹#›</a:t>
            </a:fld>
            <a:endParaRPr lang="fi-FI"/>
          </a:p>
        </p:txBody>
      </p:sp>
      <p:sp>
        <p:nvSpPr>
          <p:cNvPr id="8" name="Title 1">
            <a:extLst>
              <a:ext uri="{FF2B5EF4-FFF2-40B4-BE49-F238E27FC236}">
                <a16:creationId xmlns:a16="http://schemas.microsoft.com/office/drawing/2014/main" id="{95A08C59-4BC5-4041-B47F-FB7DDB3CCC22}"/>
              </a:ext>
            </a:extLst>
          </p:cNvPr>
          <p:cNvSpPr>
            <a:spLocks noGrp="1"/>
          </p:cNvSpPr>
          <p:nvPr>
            <p:ph type="ctrTitle"/>
          </p:nvPr>
        </p:nvSpPr>
        <p:spPr>
          <a:xfrm>
            <a:off x="623888" y="2132856"/>
            <a:ext cx="7200304" cy="2015802"/>
          </a:xfrm>
        </p:spPr>
        <p:txBody>
          <a:bodyPr anchor="t" anchorCtr="0"/>
          <a:lstStyle>
            <a:lvl1pPr algn="l">
              <a:defRPr sz="4000">
                <a:solidFill>
                  <a:schemeClr val="bg1"/>
                </a:solidFill>
              </a:defRPr>
            </a:lvl1pPr>
          </a:lstStyle>
          <a:p>
            <a:r>
              <a:rPr lang="en-US"/>
              <a:t>Click to edit Master title style</a:t>
            </a:r>
            <a:endParaRPr lang="fi-FI" dirty="0"/>
          </a:p>
        </p:txBody>
      </p:sp>
      <p:sp>
        <p:nvSpPr>
          <p:cNvPr id="9" name="Subtitle 2">
            <a:extLst>
              <a:ext uri="{FF2B5EF4-FFF2-40B4-BE49-F238E27FC236}">
                <a16:creationId xmlns:a16="http://schemas.microsoft.com/office/drawing/2014/main" id="{67417050-E8DA-4755-B33D-CE9F7B8D345C}"/>
              </a:ext>
            </a:extLst>
          </p:cNvPr>
          <p:cNvSpPr>
            <a:spLocks noGrp="1"/>
          </p:cNvSpPr>
          <p:nvPr>
            <p:ph type="subTitle" idx="1" hasCustomPrompt="1"/>
          </p:nvPr>
        </p:nvSpPr>
        <p:spPr>
          <a:xfrm>
            <a:off x="623888" y="4436690"/>
            <a:ext cx="7200304" cy="576064"/>
          </a:xfrm>
        </p:spPr>
        <p:txBody>
          <a:bodyPr/>
          <a:lstStyle>
            <a:lvl1pPr marL="0" indent="0" algn="l">
              <a:buNone/>
              <a:defRPr sz="1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fi-FI" dirty="0"/>
          </a:p>
        </p:txBody>
      </p:sp>
      <p:grpSp>
        <p:nvGrpSpPr>
          <p:cNvPr id="19" name="Group 18">
            <a:extLst>
              <a:ext uri="{C183D7F6-B498-43B3-948B-1728B52AA6E4}">
                <adec:decorative xmlns:adec="http://schemas.microsoft.com/office/drawing/2017/decorative" val="1"/>
              </a:ext>
            </a:extLst>
          </p:cNvPr>
          <p:cNvGrpSpPr>
            <a:grpSpLocks noChangeAspect="1"/>
          </p:cNvGrpSpPr>
          <p:nvPr userDrawn="1"/>
        </p:nvGrpSpPr>
        <p:grpSpPr>
          <a:xfrm>
            <a:off x="628603" y="476672"/>
            <a:ext cx="1810305" cy="720000"/>
            <a:chOff x="911225" y="260350"/>
            <a:chExt cx="4183063" cy="1663700"/>
          </a:xfrm>
          <a:solidFill>
            <a:schemeClr val="bg1"/>
          </a:solidFill>
        </p:grpSpPr>
        <p:sp>
          <p:nvSpPr>
            <p:cNvPr id="20" name="Freeform 6"/>
            <p:cNvSpPr>
              <a:spLocks noEditPoints="1"/>
            </p:cNvSpPr>
            <p:nvPr userDrawn="1"/>
          </p:nvSpPr>
          <p:spPr bwMode="auto">
            <a:xfrm>
              <a:off x="911225" y="260350"/>
              <a:ext cx="733425" cy="1663700"/>
            </a:xfrm>
            <a:custGeom>
              <a:avLst/>
              <a:gdLst>
                <a:gd name="T0" fmla="*/ 1787 w 2771"/>
                <a:gd name="T1" fmla="*/ 532 h 6290"/>
                <a:gd name="T2" fmla="*/ 1814 w 2771"/>
                <a:gd name="T3" fmla="*/ 780 h 6290"/>
                <a:gd name="T4" fmla="*/ 1740 w 2771"/>
                <a:gd name="T5" fmla="*/ 1008 h 6290"/>
                <a:gd name="T6" fmla="*/ 1309 w 2771"/>
                <a:gd name="T7" fmla="*/ 1564 h 6290"/>
                <a:gd name="T8" fmla="*/ 966 w 2771"/>
                <a:gd name="T9" fmla="*/ 1982 h 6290"/>
                <a:gd name="T10" fmla="*/ 901 w 2771"/>
                <a:gd name="T11" fmla="*/ 2194 h 6290"/>
                <a:gd name="T12" fmla="*/ 750 w 2771"/>
                <a:gd name="T13" fmla="*/ 2538 h 6290"/>
                <a:gd name="T14" fmla="*/ 666 w 2771"/>
                <a:gd name="T15" fmla="*/ 2233 h 6290"/>
                <a:gd name="T16" fmla="*/ 660 w 2771"/>
                <a:gd name="T17" fmla="*/ 1957 h 6290"/>
                <a:gd name="T18" fmla="*/ 743 w 2771"/>
                <a:gd name="T19" fmla="*/ 1724 h 6290"/>
                <a:gd name="T20" fmla="*/ 1028 w 2771"/>
                <a:gd name="T21" fmla="*/ 1345 h 6290"/>
                <a:gd name="T22" fmla="*/ 1541 w 2771"/>
                <a:gd name="T23" fmla="*/ 699 h 6290"/>
                <a:gd name="T24" fmla="*/ 1567 w 2771"/>
                <a:gd name="T25" fmla="*/ 550 h 6290"/>
                <a:gd name="T26" fmla="*/ 1577 w 2771"/>
                <a:gd name="T27" fmla="*/ 363 h 6290"/>
                <a:gd name="T28" fmla="*/ 1002 w 2771"/>
                <a:gd name="T29" fmla="*/ 2416 h 6290"/>
                <a:gd name="T30" fmla="*/ 1015 w 2771"/>
                <a:gd name="T31" fmla="*/ 2158 h 6290"/>
                <a:gd name="T32" fmla="*/ 1169 w 2771"/>
                <a:gd name="T33" fmla="*/ 1909 h 6290"/>
                <a:gd name="T34" fmla="*/ 1700 w 2771"/>
                <a:gd name="T35" fmla="*/ 1369 h 6290"/>
                <a:gd name="T36" fmla="*/ 1899 w 2771"/>
                <a:gd name="T37" fmla="*/ 1094 h 6290"/>
                <a:gd name="T38" fmla="*/ 1910 w 2771"/>
                <a:gd name="T39" fmla="*/ 945 h 6290"/>
                <a:gd name="T40" fmla="*/ 2075 w 2771"/>
                <a:gd name="T41" fmla="*/ 826 h 6290"/>
                <a:gd name="T42" fmla="*/ 2173 w 2771"/>
                <a:gd name="T43" fmla="*/ 1072 h 6290"/>
                <a:gd name="T44" fmla="*/ 2153 w 2771"/>
                <a:gd name="T45" fmla="*/ 1312 h 6290"/>
                <a:gd name="T46" fmla="*/ 1994 w 2771"/>
                <a:gd name="T47" fmla="*/ 1534 h 6290"/>
                <a:gd name="T48" fmla="*/ 1376 w 2771"/>
                <a:gd name="T49" fmla="*/ 2199 h 6290"/>
                <a:gd name="T50" fmla="*/ 1326 w 2771"/>
                <a:gd name="T51" fmla="*/ 2332 h 6290"/>
                <a:gd name="T52" fmla="*/ 1358 w 2771"/>
                <a:gd name="T53" fmla="*/ 2556 h 6290"/>
                <a:gd name="T54" fmla="*/ 1478 w 2771"/>
                <a:gd name="T55" fmla="*/ 2602 h 6290"/>
                <a:gd name="T56" fmla="*/ 1443 w 2771"/>
                <a:gd name="T57" fmla="*/ 2353 h 6290"/>
                <a:gd name="T58" fmla="*/ 1530 w 2771"/>
                <a:gd name="T59" fmla="*/ 2193 h 6290"/>
                <a:gd name="T60" fmla="*/ 1991 w 2771"/>
                <a:gd name="T61" fmla="*/ 1814 h 6290"/>
                <a:gd name="T62" fmla="*/ 2095 w 2771"/>
                <a:gd name="T63" fmla="*/ 1648 h 6290"/>
                <a:gd name="T64" fmla="*/ 2243 w 2771"/>
                <a:gd name="T65" fmla="*/ 1479 h 6290"/>
                <a:gd name="T66" fmla="*/ 2321 w 2771"/>
                <a:gd name="T67" fmla="*/ 1719 h 6290"/>
                <a:gd name="T68" fmla="*/ 2270 w 2771"/>
                <a:gd name="T69" fmla="*/ 1936 h 6290"/>
                <a:gd name="T70" fmla="*/ 1856 w 2771"/>
                <a:gd name="T71" fmla="*/ 2322 h 6290"/>
                <a:gd name="T72" fmla="*/ 1745 w 2771"/>
                <a:gd name="T73" fmla="*/ 2466 h 6290"/>
                <a:gd name="T74" fmla="*/ 547 w 2771"/>
                <a:gd name="T75" fmla="*/ 1978 h 6290"/>
                <a:gd name="T76" fmla="*/ 456 w 2771"/>
                <a:gd name="T77" fmla="*/ 1712 h 6290"/>
                <a:gd name="T78" fmla="*/ 498 w 2771"/>
                <a:gd name="T79" fmla="*/ 1378 h 6290"/>
                <a:gd name="T80" fmla="*/ 779 w 2771"/>
                <a:gd name="T81" fmla="*/ 918 h 6290"/>
                <a:gd name="T82" fmla="*/ 1171 w 2771"/>
                <a:gd name="T83" fmla="*/ 333 h 6290"/>
                <a:gd name="T84" fmla="*/ 1177 w 2771"/>
                <a:gd name="T85" fmla="*/ 183 h 6290"/>
                <a:gd name="T86" fmla="*/ 1355 w 2771"/>
                <a:gd name="T87" fmla="*/ 80 h 6290"/>
                <a:gd name="T88" fmla="*/ 1434 w 2771"/>
                <a:gd name="T89" fmla="*/ 307 h 6290"/>
                <a:gd name="T90" fmla="*/ 1403 w 2771"/>
                <a:gd name="T91" fmla="*/ 540 h 6290"/>
                <a:gd name="T92" fmla="*/ 1163 w 2771"/>
                <a:gd name="T93" fmla="*/ 928 h 6290"/>
                <a:gd name="T94" fmla="*/ 696 w 2771"/>
                <a:gd name="T95" fmla="*/ 1569 h 6290"/>
                <a:gd name="T96" fmla="*/ 584 w 2771"/>
                <a:gd name="T97" fmla="*/ 1843 h 6290"/>
                <a:gd name="T98" fmla="*/ 1145 w 2771"/>
                <a:gd name="T99" fmla="*/ 5026 h 6290"/>
                <a:gd name="T100" fmla="*/ 1386 w 2771"/>
                <a:gd name="T101" fmla="*/ 3807 h 6290"/>
                <a:gd name="T102" fmla="*/ 1626 w 2771"/>
                <a:gd name="T103" fmla="*/ 5026 h 6290"/>
                <a:gd name="T104" fmla="*/ 1128 w 2771"/>
                <a:gd name="T105" fmla="*/ 3626 h 6290"/>
                <a:gd name="T106" fmla="*/ 762 w 2771"/>
                <a:gd name="T107" fmla="*/ 3520 h 6290"/>
                <a:gd name="T108" fmla="*/ 385 w 2771"/>
                <a:gd name="T109" fmla="*/ 3298 h 6290"/>
                <a:gd name="T110" fmla="*/ 68 w 2771"/>
                <a:gd name="T111" fmla="*/ 2980 h 6290"/>
                <a:gd name="T112" fmla="*/ 2707 w 2771"/>
                <a:gd name="T113" fmla="*/ 2978 h 6290"/>
                <a:gd name="T114" fmla="*/ 2468 w 2771"/>
                <a:gd name="T115" fmla="*/ 3244 h 6290"/>
                <a:gd name="T116" fmla="*/ 2090 w 2771"/>
                <a:gd name="T117" fmla="*/ 3494 h 6290"/>
                <a:gd name="T118" fmla="*/ 1676 w 2771"/>
                <a:gd name="T119" fmla="*/ 3624 h 62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771" h="6290">
                  <a:moveTo>
                    <a:pt x="1643" y="308"/>
                  </a:moveTo>
                  <a:lnTo>
                    <a:pt x="1663" y="328"/>
                  </a:lnTo>
                  <a:lnTo>
                    <a:pt x="1673" y="339"/>
                  </a:lnTo>
                  <a:lnTo>
                    <a:pt x="1682" y="350"/>
                  </a:lnTo>
                  <a:lnTo>
                    <a:pt x="1700" y="372"/>
                  </a:lnTo>
                  <a:lnTo>
                    <a:pt x="1717" y="393"/>
                  </a:lnTo>
                  <a:lnTo>
                    <a:pt x="1733" y="416"/>
                  </a:lnTo>
                  <a:lnTo>
                    <a:pt x="1746" y="439"/>
                  </a:lnTo>
                  <a:lnTo>
                    <a:pt x="1758" y="462"/>
                  </a:lnTo>
                  <a:lnTo>
                    <a:pt x="1769" y="486"/>
                  </a:lnTo>
                  <a:lnTo>
                    <a:pt x="1778" y="508"/>
                  </a:lnTo>
                  <a:lnTo>
                    <a:pt x="1787" y="532"/>
                  </a:lnTo>
                  <a:lnTo>
                    <a:pt x="1790" y="544"/>
                  </a:lnTo>
                  <a:lnTo>
                    <a:pt x="1794" y="556"/>
                  </a:lnTo>
                  <a:lnTo>
                    <a:pt x="1800" y="579"/>
                  </a:lnTo>
                  <a:lnTo>
                    <a:pt x="1806" y="603"/>
                  </a:lnTo>
                  <a:lnTo>
                    <a:pt x="1809" y="626"/>
                  </a:lnTo>
                  <a:lnTo>
                    <a:pt x="1813" y="649"/>
                  </a:lnTo>
                  <a:lnTo>
                    <a:pt x="1814" y="672"/>
                  </a:lnTo>
                  <a:lnTo>
                    <a:pt x="1817" y="694"/>
                  </a:lnTo>
                  <a:lnTo>
                    <a:pt x="1817" y="716"/>
                  </a:lnTo>
                  <a:lnTo>
                    <a:pt x="1817" y="738"/>
                  </a:lnTo>
                  <a:lnTo>
                    <a:pt x="1817" y="759"/>
                  </a:lnTo>
                  <a:lnTo>
                    <a:pt x="1814" y="780"/>
                  </a:lnTo>
                  <a:lnTo>
                    <a:pt x="1813" y="799"/>
                  </a:lnTo>
                  <a:lnTo>
                    <a:pt x="1811" y="818"/>
                  </a:lnTo>
                  <a:lnTo>
                    <a:pt x="1807" y="836"/>
                  </a:lnTo>
                  <a:lnTo>
                    <a:pt x="1805" y="854"/>
                  </a:lnTo>
                  <a:lnTo>
                    <a:pt x="1800" y="870"/>
                  </a:lnTo>
                  <a:lnTo>
                    <a:pt x="1796" y="885"/>
                  </a:lnTo>
                  <a:lnTo>
                    <a:pt x="1793" y="900"/>
                  </a:lnTo>
                  <a:lnTo>
                    <a:pt x="1783" y="926"/>
                  </a:lnTo>
                  <a:lnTo>
                    <a:pt x="1778" y="937"/>
                  </a:lnTo>
                  <a:lnTo>
                    <a:pt x="1773" y="946"/>
                  </a:lnTo>
                  <a:lnTo>
                    <a:pt x="1752" y="987"/>
                  </a:lnTo>
                  <a:lnTo>
                    <a:pt x="1740" y="1008"/>
                  </a:lnTo>
                  <a:lnTo>
                    <a:pt x="1727" y="1029"/>
                  </a:lnTo>
                  <a:lnTo>
                    <a:pt x="1699" y="1071"/>
                  </a:lnTo>
                  <a:lnTo>
                    <a:pt x="1670" y="1114"/>
                  </a:lnTo>
                  <a:lnTo>
                    <a:pt x="1640" y="1156"/>
                  </a:lnTo>
                  <a:lnTo>
                    <a:pt x="1609" y="1198"/>
                  </a:lnTo>
                  <a:lnTo>
                    <a:pt x="1578" y="1240"/>
                  </a:lnTo>
                  <a:lnTo>
                    <a:pt x="1547" y="1280"/>
                  </a:lnTo>
                  <a:lnTo>
                    <a:pt x="1487" y="1354"/>
                  </a:lnTo>
                  <a:lnTo>
                    <a:pt x="1433" y="1420"/>
                  </a:lnTo>
                  <a:lnTo>
                    <a:pt x="1357" y="1509"/>
                  </a:lnTo>
                  <a:lnTo>
                    <a:pt x="1335" y="1536"/>
                  </a:lnTo>
                  <a:lnTo>
                    <a:pt x="1309" y="1564"/>
                  </a:lnTo>
                  <a:lnTo>
                    <a:pt x="1248" y="1633"/>
                  </a:lnTo>
                  <a:lnTo>
                    <a:pt x="1214" y="1670"/>
                  </a:lnTo>
                  <a:lnTo>
                    <a:pt x="1178" y="1710"/>
                  </a:lnTo>
                  <a:lnTo>
                    <a:pt x="1142" y="1750"/>
                  </a:lnTo>
                  <a:lnTo>
                    <a:pt x="1108" y="1792"/>
                  </a:lnTo>
                  <a:lnTo>
                    <a:pt x="1072" y="1836"/>
                  </a:lnTo>
                  <a:lnTo>
                    <a:pt x="1039" y="1878"/>
                  </a:lnTo>
                  <a:lnTo>
                    <a:pt x="1022" y="1899"/>
                  </a:lnTo>
                  <a:lnTo>
                    <a:pt x="1008" y="1921"/>
                  </a:lnTo>
                  <a:lnTo>
                    <a:pt x="992" y="1941"/>
                  </a:lnTo>
                  <a:lnTo>
                    <a:pt x="979" y="1962"/>
                  </a:lnTo>
                  <a:lnTo>
                    <a:pt x="966" y="1982"/>
                  </a:lnTo>
                  <a:lnTo>
                    <a:pt x="954" y="2001"/>
                  </a:lnTo>
                  <a:lnTo>
                    <a:pt x="943" y="2020"/>
                  </a:lnTo>
                  <a:lnTo>
                    <a:pt x="935" y="2040"/>
                  </a:lnTo>
                  <a:lnTo>
                    <a:pt x="926" y="2058"/>
                  </a:lnTo>
                  <a:lnTo>
                    <a:pt x="919" y="2076"/>
                  </a:lnTo>
                  <a:lnTo>
                    <a:pt x="913" y="2092"/>
                  </a:lnTo>
                  <a:lnTo>
                    <a:pt x="912" y="2101"/>
                  </a:lnTo>
                  <a:lnTo>
                    <a:pt x="910" y="2109"/>
                  </a:lnTo>
                  <a:lnTo>
                    <a:pt x="907" y="2122"/>
                  </a:lnTo>
                  <a:lnTo>
                    <a:pt x="905" y="2137"/>
                  </a:lnTo>
                  <a:lnTo>
                    <a:pt x="902" y="2164"/>
                  </a:lnTo>
                  <a:lnTo>
                    <a:pt x="901" y="2194"/>
                  </a:lnTo>
                  <a:lnTo>
                    <a:pt x="901" y="2224"/>
                  </a:lnTo>
                  <a:lnTo>
                    <a:pt x="901" y="2256"/>
                  </a:lnTo>
                  <a:lnTo>
                    <a:pt x="904" y="2287"/>
                  </a:lnTo>
                  <a:lnTo>
                    <a:pt x="906" y="2317"/>
                  </a:lnTo>
                  <a:lnTo>
                    <a:pt x="910" y="2347"/>
                  </a:lnTo>
                  <a:lnTo>
                    <a:pt x="913" y="2377"/>
                  </a:lnTo>
                  <a:lnTo>
                    <a:pt x="918" y="2406"/>
                  </a:lnTo>
                  <a:lnTo>
                    <a:pt x="923" y="2432"/>
                  </a:lnTo>
                  <a:lnTo>
                    <a:pt x="928" y="2457"/>
                  </a:lnTo>
                  <a:lnTo>
                    <a:pt x="937" y="2503"/>
                  </a:lnTo>
                  <a:lnTo>
                    <a:pt x="946" y="2538"/>
                  </a:lnTo>
                  <a:lnTo>
                    <a:pt x="750" y="2538"/>
                  </a:lnTo>
                  <a:lnTo>
                    <a:pt x="740" y="2511"/>
                  </a:lnTo>
                  <a:lnTo>
                    <a:pt x="731" y="2484"/>
                  </a:lnTo>
                  <a:lnTo>
                    <a:pt x="720" y="2454"/>
                  </a:lnTo>
                  <a:lnTo>
                    <a:pt x="710" y="2422"/>
                  </a:lnTo>
                  <a:lnTo>
                    <a:pt x="700" y="2388"/>
                  </a:lnTo>
                  <a:lnTo>
                    <a:pt x="690" y="2352"/>
                  </a:lnTo>
                  <a:lnTo>
                    <a:pt x="685" y="2332"/>
                  </a:lnTo>
                  <a:lnTo>
                    <a:pt x="682" y="2313"/>
                  </a:lnTo>
                  <a:lnTo>
                    <a:pt x="677" y="2294"/>
                  </a:lnTo>
                  <a:lnTo>
                    <a:pt x="673" y="2274"/>
                  </a:lnTo>
                  <a:lnTo>
                    <a:pt x="670" y="2253"/>
                  </a:lnTo>
                  <a:lnTo>
                    <a:pt x="666" y="2233"/>
                  </a:lnTo>
                  <a:lnTo>
                    <a:pt x="662" y="2211"/>
                  </a:lnTo>
                  <a:lnTo>
                    <a:pt x="660" y="2190"/>
                  </a:lnTo>
                  <a:lnTo>
                    <a:pt x="658" y="2168"/>
                  </a:lnTo>
                  <a:lnTo>
                    <a:pt x="656" y="2145"/>
                  </a:lnTo>
                  <a:lnTo>
                    <a:pt x="654" y="2122"/>
                  </a:lnTo>
                  <a:lnTo>
                    <a:pt x="654" y="2100"/>
                  </a:lnTo>
                  <a:lnTo>
                    <a:pt x="653" y="2077"/>
                  </a:lnTo>
                  <a:lnTo>
                    <a:pt x="653" y="2053"/>
                  </a:lnTo>
                  <a:lnTo>
                    <a:pt x="654" y="2030"/>
                  </a:lnTo>
                  <a:lnTo>
                    <a:pt x="655" y="2006"/>
                  </a:lnTo>
                  <a:lnTo>
                    <a:pt x="658" y="1982"/>
                  </a:lnTo>
                  <a:lnTo>
                    <a:pt x="660" y="1957"/>
                  </a:lnTo>
                  <a:lnTo>
                    <a:pt x="662" y="1933"/>
                  </a:lnTo>
                  <a:lnTo>
                    <a:pt x="667" y="1908"/>
                  </a:lnTo>
                  <a:lnTo>
                    <a:pt x="671" y="1888"/>
                  </a:lnTo>
                  <a:lnTo>
                    <a:pt x="676" y="1869"/>
                  </a:lnTo>
                  <a:lnTo>
                    <a:pt x="679" y="1860"/>
                  </a:lnTo>
                  <a:lnTo>
                    <a:pt x="683" y="1850"/>
                  </a:lnTo>
                  <a:lnTo>
                    <a:pt x="690" y="1830"/>
                  </a:lnTo>
                  <a:lnTo>
                    <a:pt x="698" y="1809"/>
                  </a:lnTo>
                  <a:lnTo>
                    <a:pt x="708" y="1788"/>
                  </a:lnTo>
                  <a:lnTo>
                    <a:pt x="719" y="1767"/>
                  </a:lnTo>
                  <a:lnTo>
                    <a:pt x="731" y="1746"/>
                  </a:lnTo>
                  <a:lnTo>
                    <a:pt x="743" y="1724"/>
                  </a:lnTo>
                  <a:lnTo>
                    <a:pt x="755" y="1702"/>
                  </a:lnTo>
                  <a:lnTo>
                    <a:pt x="769" y="1681"/>
                  </a:lnTo>
                  <a:lnTo>
                    <a:pt x="782" y="1659"/>
                  </a:lnTo>
                  <a:lnTo>
                    <a:pt x="797" y="1638"/>
                  </a:lnTo>
                  <a:lnTo>
                    <a:pt x="811" y="1616"/>
                  </a:lnTo>
                  <a:lnTo>
                    <a:pt x="841" y="1574"/>
                  </a:lnTo>
                  <a:lnTo>
                    <a:pt x="871" y="1534"/>
                  </a:lnTo>
                  <a:lnTo>
                    <a:pt x="900" y="1497"/>
                  </a:lnTo>
                  <a:lnTo>
                    <a:pt x="929" y="1461"/>
                  </a:lnTo>
                  <a:lnTo>
                    <a:pt x="955" y="1430"/>
                  </a:lnTo>
                  <a:lnTo>
                    <a:pt x="1000" y="1377"/>
                  </a:lnTo>
                  <a:lnTo>
                    <a:pt x="1028" y="1345"/>
                  </a:lnTo>
                  <a:lnTo>
                    <a:pt x="1069" y="1297"/>
                  </a:lnTo>
                  <a:lnTo>
                    <a:pt x="1123" y="1233"/>
                  </a:lnTo>
                  <a:lnTo>
                    <a:pt x="1249" y="1081"/>
                  </a:lnTo>
                  <a:lnTo>
                    <a:pt x="1379" y="922"/>
                  </a:lnTo>
                  <a:lnTo>
                    <a:pt x="1434" y="852"/>
                  </a:lnTo>
                  <a:lnTo>
                    <a:pt x="1479" y="794"/>
                  </a:lnTo>
                  <a:lnTo>
                    <a:pt x="1490" y="780"/>
                  </a:lnTo>
                  <a:lnTo>
                    <a:pt x="1501" y="765"/>
                  </a:lnTo>
                  <a:lnTo>
                    <a:pt x="1519" y="739"/>
                  </a:lnTo>
                  <a:lnTo>
                    <a:pt x="1526" y="726"/>
                  </a:lnTo>
                  <a:lnTo>
                    <a:pt x="1533" y="712"/>
                  </a:lnTo>
                  <a:lnTo>
                    <a:pt x="1541" y="699"/>
                  </a:lnTo>
                  <a:lnTo>
                    <a:pt x="1545" y="687"/>
                  </a:lnTo>
                  <a:lnTo>
                    <a:pt x="1551" y="675"/>
                  </a:lnTo>
                  <a:lnTo>
                    <a:pt x="1555" y="663"/>
                  </a:lnTo>
                  <a:lnTo>
                    <a:pt x="1562" y="639"/>
                  </a:lnTo>
                  <a:lnTo>
                    <a:pt x="1565" y="628"/>
                  </a:lnTo>
                  <a:lnTo>
                    <a:pt x="1567" y="616"/>
                  </a:lnTo>
                  <a:lnTo>
                    <a:pt x="1568" y="606"/>
                  </a:lnTo>
                  <a:lnTo>
                    <a:pt x="1569" y="594"/>
                  </a:lnTo>
                  <a:lnTo>
                    <a:pt x="1569" y="583"/>
                  </a:lnTo>
                  <a:lnTo>
                    <a:pt x="1569" y="572"/>
                  </a:lnTo>
                  <a:lnTo>
                    <a:pt x="1568" y="561"/>
                  </a:lnTo>
                  <a:lnTo>
                    <a:pt x="1567" y="550"/>
                  </a:lnTo>
                  <a:lnTo>
                    <a:pt x="1562" y="529"/>
                  </a:lnTo>
                  <a:lnTo>
                    <a:pt x="1559" y="517"/>
                  </a:lnTo>
                  <a:lnTo>
                    <a:pt x="1555" y="506"/>
                  </a:lnTo>
                  <a:lnTo>
                    <a:pt x="1551" y="495"/>
                  </a:lnTo>
                  <a:lnTo>
                    <a:pt x="1547" y="484"/>
                  </a:lnTo>
                  <a:lnTo>
                    <a:pt x="1536" y="463"/>
                  </a:lnTo>
                  <a:lnTo>
                    <a:pt x="1524" y="440"/>
                  </a:lnTo>
                  <a:lnTo>
                    <a:pt x="1517" y="428"/>
                  </a:lnTo>
                  <a:lnTo>
                    <a:pt x="1509" y="417"/>
                  </a:lnTo>
                  <a:lnTo>
                    <a:pt x="1515" y="412"/>
                  </a:lnTo>
                  <a:lnTo>
                    <a:pt x="1531" y="400"/>
                  </a:lnTo>
                  <a:lnTo>
                    <a:pt x="1577" y="363"/>
                  </a:lnTo>
                  <a:lnTo>
                    <a:pt x="1643" y="308"/>
                  </a:lnTo>
                  <a:close/>
                  <a:moveTo>
                    <a:pt x="1437" y="2797"/>
                  </a:moveTo>
                  <a:lnTo>
                    <a:pt x="1102" y="2797"/>
                  </a:lnTo>
                  <a:lnTo>
                    <a:pt x="1075" y="2718"/>
                  </a:lnTo>
                  <a:lnTo>
                    <a:pt x="1063" y="2677"/>
                  </a:lnTo>
                  <a:lnTo>
                    <a:pt x="1050" y="2635"/>
                  </a:lnTo>
                  <a:lnTo>
                    <a:pt x="1038" y="2592"/>
                  </a:lnTo>
                  <a:lnTo>
                    <a:pt x="1027" y="2548"/>
                  </a:lnTo>
                  <a:lnTo>
                    <a:pt x="1018" y="2505"/>
                  </a:lnTo>
                  <a:lnTo>
                    <a:pt x="1009" y="2461"/>
                  </a:lnTo>
                  <a:lnTo>
                    <a:pt x="1006" y="2438"/>
                  </a:lnTo>
                  <a:lnTo>
                    <a:pt x="1002" y="2416"/>
                  </a:lnTo>
                  <a:lnTo>
                    <a:pt x="997" y="2372"/>
                  </a:lnTo>
                  <a:lnTo>
                    <a:pt x="996" y="2350"/>
                  </a:lnTo>
                  <a:lnTo>
                    <a:pt x="995" y="2329"/>
                  </a:lnTo>
                  <a:lnTo>
                    <a:pt x="995" y="2306"/>
                  </a:lnTo>
                  <a:lnTo>
                    <a:pt x="996" y="2284"/>
                  </a:lnTo>
                  <a:lnTo>
                    <a:pt x="997" y="2263"/>
                  </a:lnTo>
                  <a:lnTo>
                    <a:pt x="1000" y="2242"/>
                  </a:lnTo>
                  <a:lnTo>
                    <a:pt x="1002" y="2221"/>
                  </a:lnTo>
                  <a:lnTo>
                    <a:pt x="1006" y="2200"/>
                  </a:lnTo>
                  <a:lnTo>
                    <a:pt x="1010" y="2179"/>
                  </a:lnTo>
                  <a:lnTo>
                    <a:pt x="1013" y="2169"/>
                  </a:lnTo>
                  <a:lnTo>
                    <a:pt x="1015" y="2158"/>
                  </a:lnTo>
                  <a:lnTo>
                    <a:pt x="1019" y="2149"/>
                  </a:lnTo>
                  <a:lnTo>
                    <a:pt x="1021" y="2139"/>
                  </a:lnTo>
                  <a:lnTo>
                    <a:pt x="1028" y="2119"/>
                  </a:lnTo>
                  <a:lnTo>
                    <a:pt x="1038" y="2097"/>
                  </a:lnTo>
                  <a:lnTo>
                    <a:pt x="1049" y="2076"/>
                  </a:lnTo>
                  <a:lnTo>
                    <a:pt x="1062" y="2053"/>
                  </a:lnTo>
                  <a:lnTo>
                    <a:pt x="1076" y="2030"/>
                  </a:lnTo>
                  <a:lnTo>
                    <a:pt x="1092" y="2006"/>
                  </a:lnTo>
                  <a:lnTo>
                    <a:pt x="1109" y="1982"/>
                  </a:lnTo>
                  <a:lnTo>
                    <a:pt x="1128" y="1958"/>
                  </a:lnTo>
                  <a:lnTo>
                    <a:pt x="1147" y="1934"/>
                  </a:lnTo>
                  <a:lnTo>
                    <a:pt x="1169" y="1909"/>
                  </a:lnTo>
                  <a:lnTo>
                    <a:pt x="1190" y="1882"/>
                  </a:lnTo>
                  <a:lnTo>
                    <a:pt x="1213" y="1857"/>
                  </a:lnTo>
                  <a:lnTo>
                    <a:pt x="1237" y="1831"/>
                  </a:lnTo>
                  <a:lnTo>
                    <a:pt x="1262" y="1804"/>
                  </a:lnTo>
                  <a:lnTo>
                    <a:pt x="1288" y="1778"/>
                  </a:lnTo>
                  <a:lnTo>
                    <a:pt x="1340" y="1724"/>
                  </a:lnTo>
                  <a:lnTo>
                    <a:pt x="1395" y="1670"/>
                  </a:lnTo>
                  <a:lnTo>
                    <a:pt x="1452" y="1615"/>
                  </a:lnTo>
                  <a:lnTo>
                    <a:pt x="1565" y="1506"/>
                  </a:lnTo>
                  <a:lnTo>
                    <a:pt x="1620" y="1450"/>
                  </a:lnTo>
                  <a:lnTo>
                    <a:pt x="1674" y="1395"/>
                  </a:lnTo>
                  <a:lnTo>
                    <a:pt x="1700" y="1369"/>
                  </a:lnTo>
                  <a:lnTo>
                    <a:pt x="1725" y="1341"/>
                  </a:lnTo>
                  <a:lnTo>
                    <a:pt x="1775" y="1288"/>
                  </a:lnTo>
                  <a:lnTo>
                    <a:pt x="1799" y="1257"/>
                  </a:lnTo>
                  <a:lnTo>
                    <a:pt x="1820" y="1227"/>
                  </a:lnTo>
                  <a:lnTo>
                    <a:pt x="1831" y="1213"/>
                  </a:lnTo>
                  <a:lnTo>
                    <a:pt x="1841" y="1198"/>
                  </a:lnTo>
                  <a:lnTo>
                    <a:pt x="1859" y="1172"/>
                  </a:lnTo>
                  <a:lnTo>
                    <a:pt x="1867" y="1158"/>
                  </a:lnTo>
                  <a:lnTo>
                    <a:pt x="1874" y="1144"/>
                  </a:lnTo>
                  <a:lnTo>
                    <a:pt x="1887" y="1119"/>
                  </a:lnTo>
                  <a:lnTo>
                    <a:pt x="1893" y="1106"/>
                  </a:lnTo>
                  <a:lnTo>
                    <a:pt x="1899" y="1094"/>
                  </a:lnTo>
                  <a:lnTo>
                    <a:pt x="1903" y="1081"/>
                  </a:lnTo>
                  <a:lnTo>
                    <a:pt x="1908" y="1069"/>
                  </a:lnTo>
                  <a:lnTo>
                    <a:pt x="1911" y="1056"/>
                  </a:lnTo>
                  <a:lnTo>
                    <a:pt x="1914" y="1044"/>
                  </a:lnTo>
                  <a:lnTo>
                    <a:pt x="1915" y="1032"/>
                  </a:lnTo>
                  <a:lnTo>
                    <a:pt x="1917" y="1020"/>
                  </a:lnTo>
                  <a:lnTo>
                    <a:pt x="1917" y="1006"/>
                  </a:lnTo>
                  <a:lnTo>
                    <a:pt x="1917" y="994"/>
                  </a:lnTo>
                  <a:lnTo>
                    <a:pt x="1917" y="982"/>
                  </a:lnTo>
                  <a:lnTo>
                    <a:pt x="1915" y="970"/>
                  </a:lnTo>
                  <a:lnTo>
                    <a:pt x="1914" y="957"/>
                  </a:lnTo>
                  <a:lnTo>
                    <a:pt x="1910" y="945"/>
                  </a:lnTo>
                  <a:lnTo>
                    <a:pt x="1907" y="932"/>
                  </a:lnTo>
                  <a:lnTo>
                    <a:pt x="1903" y="919"/>
                  </a:lnTo>
                  <a:lnTo>
                    <a:pt x="1898" y="907"/>
                  </a:lnTo>
                  <a:lnTo>
                    <a:pt x="1892" y="894"/>
                  </a:lnTo>
                  <a:lnTo>
                    <a:pt x="1878" y="866"/>
                  </a:lnTo>
                  <a:lnTo>
                    <a:pt x="2011" y="756"/>
                  </a:lnTo>
                  <a:lnTo>
                    <a:pt x="2024" y="768"/>
                  </a:lnTo>
                  <a:lnTo>
                    <a:pt x="2037" y="781"/>
                  </a:lnTo>
                  <a:lnTo>
                    <a:pt x="2051" y="795"/>
                  </a:lnTo>
                  <a:lnTo>
                    <a:pt x="2057" y="802"/>
                  </a:lnTo>
                  <a:lnTo>
                    <a:pt x="2063" y="811"/>
                  </a:lnTo>
                  <a:lnTo>
                    <a:pt x="2075" y="826"/>
                  </a:lnTo>
                  <a:lnTo>
                    <a:pt x="2085" y="844"/>
                  </a:lnTo>
                  <a:lnTo>
                    <a:pt x="2097" y="861"/>
                  </a:lnTo>
                  <a:lnTo>
                    <a:pt x="2107" y="880"/>
                  </a:lnTo>
                  <a:lnTo>
                    <a:pt x="2118" y="900"/>
                  </a:lnTo>
                  <a:lnTo>
                    <a:pt x="2126" y="920"/>
                  </a:lnTo>
                  <a:lnTo>
                    <a:pt x="2136" y="940"/>
                  </a:lnTo>
                  <a:lnTo>
                    <a:pt x="2143" y="962"/>
                  </a:lnTo>
                  <a:lnTo>
                    <a:pt x="2151" y="984"/>
                  </a:lnTo>
                  <a:lnTo>
                    <a:pt x="2157" y="1005"/>
                  </a:lnTo>
                  <a:lnTo>
                    <a:pt x="2163" y="1028"/>
                  </a:lnTo>
                  <a:lnTo>
                    <a:pt x="2168" y="1050"/>
                  </a:lnTo>
                  <a:lnTo>
                    <a:pt x="2173" y="1072"/>
                  </a:lnTo>
                  <a:lnTo>
                    <a:pt x="2175" y="1096"/>
                  </a:lnTo>
                  <a:lnTo>
                    <a:pt x="2178" y="1119"/>
                  </a:lnTo>
                  <a:lnTo>
                    <a:pt x="2179" y="1142"/>
                  </a:lnTo>
                  <a:lnTo>
                    <a:pt x="2179" y="1166"/>
                  </a:lnTo>
                  <a:lnTo>
                    <a:pt x="2179" y="1189"/>
                  </a:lnTo>
                  <a:lnTo>
                    <a:pt x="2177" y="1212"/>
                  </a:lnTo>
                  <a:lnTo>
                    <a:pt x="2173" y="1234"/>
                  </a:lnTo>
                  <a:lnTo>
                    <a:pt x="2169" y="1257"/>
                  </a:lnTo>
                  <a:lnTo>
                    <a:pt x="2163" y="1279"/>
                  </a:lnTo>
                  <a:lnTo>
                    <a:pt x="2161" y="1291"/>
                  </a:lnTo>
                  <a:lnTo>
                    <a:pt x="2157" y="1302"/>
                  </a:lnTo>
                  <a:lnTo>
                    <a:pt x="2153" y="1312"/>
                  </a:lnTo>
                  <a:lnTo>
                    <a:pt x="2149" y="1322"/>
                  </a:lnTo>
                  <a:lnTo>
                    <a:pt x="2144" y="1333"/>
                  </a:lnTo>
                  <a:lnTo>
                    <a:pt x="2139" y="1344"/>
                  </a:lnTo>
                  <a:lnTo>
                    <a:pt x="2135" y="1353"/>
                  </a:lnTo>
                  <a:lnTo>
                    <a:pt x="2129" y="1364"/>
                  </a:lnTo>
                  <a:lnTo>
                    <a:pt x="2123" y="1374"/>
                  </a:lnTo>
                  <a:lnTo>
                    <a:pt x="2117" y="1383"/>
                  </a:lnTo>
                  <a:lnTo>
                    <a:pt x="2109" y="1393"/>
                  </a:lnTo>
                  <a:lnTo>
                    <a:pt x="2102" y="1402"/>
                  </a:lnTo>
                  <a:lnTo>
                    <a:pt x="2067" y="1448"/>
                  </a:lnTo>
                  <a:lnTo>
                    <a:pt x="2031" y="1491"/>
                  </a:lnTo>
                  <a:lnTo>
                    <a:pt x="1994" y="1534"/>
                  </a:lnTo>
                  <a:lnTo>
                    <a:pt x="1956" y="1578"/>
                  </a:lnTo>
                  <a:lnTo>
                    <a:pt x="1917" y="1621"/>
                  </a:lnTo>
                  <a:lnTo>
                    <a:pt x="1875" y="1666"/>
                  </a:lnTo>
                  <a:lnTo>
                    <a:pt x="1787" y="1762"/>
                  </a:lnTo>
                  <a:lnTo>
                    <a:pt x="1740" y="1812"/>
                  </a:lnTo>
                  <a:lnTo>
                    <a:pt x="1694" y="1860"/>
                  </a:lnTo>
                  <a:lnTo>
                    <a:pt x="1597" y="1959"/>
                  </a:lnTo>
                  <a:lnTo>
                    <a:pt x="1547" y="2012"/>
                  </a:lnTo>
                  <a:lnTo>
                    <a:pt x="1493" y="2070"/>
                  </a:lnTo>
                  <a:lnTo>
                    <a:pt x="1436" y="2132"/>
                  </a:lnTo>
                  <a:lnTo>
                    <a:pt x="1406" y="2164"/>
                  </a:lnTo>
                  <a:lnTo>
                    <a:pt x="1376" y="2199"/>
                  </a:lnTo>
                  <a:lnTo>
                    <a:pt x="1370" y="2206"/>
                  </a:lnTo>
                  <a:lnTo>
                    <a:pt x="1365" y="2214"/>
                  </a:lnTo>
                  <a:lnTo>
                    <a:pt x="1361" y="2221"/>
                  </a:lnTo>
                  <a:lnTo>
                    <a:pt x="1356" y="2228"/>
                  </a:lnTo>
                  <a:lnTo>
                    <a:pt x="1351" y="2236"/>
                  </a:lnTo>
                  <a:lnTo>
                    <a:pt x="1347" y="2245"/>
                  </a:lnTo>
                  <a:lnTo>
                    <a:pt x="1340" y="2260"/>
                  </a:lnTo>
                  <a:lnTo>
                    <a:pt x="1338" y="2269"/>
                  </a:lnTo>
                  <a:lnTo>
                    <a:pt x="1335" y="2277"/>
                  </a:lnTo>
                  <a:lnTo>
                    <a:pt x="1331" y="2295"/>
                  </a:lnTo>
                  <a:lnTo>
                    <a:pt x="1328" y="2313"/>
                  </a:lnTo>
                  <a:lnTo>
                    <a:pt x="1326" y="2332"/>
                  </a:lnTo>
                  <a:lnTo>
                    <a:pt x="1325" y="2342"/>
                  </a:lnTo>
                  <a:lnTo>
                    <a:pt x="1325" y="2352"/>
                  </a:lnTo>
                  <a:lnTo>
                    <a:pt x="1325" y="2371"/>
                  </a:lnTo>
                  <a:lnTo>
                    <a:pt x="1326" y="2390"/>
                  </a:lnTo>
                  <a:lnTo>
                    <a:pt x="1327" y="2410"/>
                  </a:lnTo>
                  <a:lnTo>
                    <a:pt x="1331" y="2431"/>
                  </a:lnTo>
                  <a:lnTo>
                    <a:pt x="1333" y="2451"/>
                  </a:lnTo>
                  <a:lnTo>
                    <a:pt x="1338" y="2473"/>
                  </a:lnTo>
                  <a:lnTo>
                    <a:pt x="1341" y="2493"/>
                  </a:lnTo>
                  <a:lnTo>
                    <a:pt x="1346" y="2514"/>
                  </a:lnTo>
                  <a:lnTo>
                    <a:pt x="1352" y="2535"/>
                  </a:lnTo>
                  <a:lnTo>
                    <a:pt x="1358" y="2556"/>
                  </a:lnTo>
                  <a:lnTo>
                    <a:pt x="1364" y="2576"/>
                  </a:lnTo>
                  <a:lnTo>
                    <a:pt x="1377" y="2617"/>
                  </a:lnTo>
                  <a:lnTo>
                    <a:pt x="1391" y="2656"/>
                  </a:lnTo>
                  <a:lnTo>
                    <a:pt x="1416" y="2731"/>
                  </a:lnTo>
                  <a:lnTo>
                    <a:pt x="1428" y="2766"/>
                  </a:lnTo>
                  <a:lnTo>
                    <a:pt x="1437" y="2797"/>
                  </a:lnTo>
                  <a:close/>
                  <a:moveTo>
                    <a:pt x="1821" y="2797"/>
                  </a:moveTo>
                  <a:lnTo>
                    <a:pt x="1537" y="2797"/>
                  </a:lnTo>
                  <a:lnTo>
                    <a:pt x="1526" y="2758"/>
                  </a:lnTo>
                  <a:lnTo>
                    <a:pt x="1514" y="2720"/>
                  </a:lnTo>
                  <a:lnTo>
                    <a:pt x="1490" y="2642"/>
                  </a:lnTo>
                  <a:lnTo>
                    <a:pt x="1478" y="2602"/>
                  </a:lnTo>
                  <a:lnTo>
                    <a:pt x="1467" y="2563"/>
                  </a:lnTo>
                  <a:lnTo>
                    <a:pt x="1463" y="2544"/>
                  </a:lnTo>
                  <a:lnTo>
                    <a:pt x="1458" y="2524"/>
                  </a:lnTo>
                  <a:lnTo>
                    <a:pt x="1454" y="2504"/>
                  </a:lnTo>
                  <a:lnTo>
                    <a:pt x="1451" y="2485"/>
                  </a:lnTo>
                  <a:lnTo>
                    <a:pt x="1447" y="2462"/>
                  </a:lnTo>
                  <a:lnTo>
                    <a:pt x="1445" y="2439"/>
                  </a:lnTo>
                  <a:lnTo>
                    <a:pt x="1442" y="2419"/>
                  </a:lnTo>
                  <a:lnTo>
                    <a:pt x="1442" y="2398"/>
                  </a:lnTo>
                  <a:lnTo>
                    <a:pt x="1442" y="2379"/>
                  </a:lnTo>
                  <a:lnTo>
                    <a:pt x="1442" y="2361"/>
                  </a:lnTo>
                  <a:lnTo>
                    <a:pt x="1443" y="2353"/>
                  </a:lnTo>
                  <a:lnTo>
                    <a:pt x="1445" y="2343"/>
                  </a:lnTo>
                  <a:lnTo>
                    <a:pt x="1448" y="2326"/>
                  </a:lnTo>
                  <a:lnTo>
                    <a:pt x="1453" y="2310"/>
                  </a:lnTo>
                  <a:lnTo>
                    <a:pt x="1457" y="2301"/>
                  </a:lnTo>
                  <a:lnTo>
                    <a:pt x="1459" y="2293"/>
                  </a:lnTo>
                  <a:lnTo>
                    <a:pt x="1467" y="2276"/>
                  </a:lnTo>
                  <a:lnTo>
                    <a:pt x="1471" y="2269"/>
                  </a:lnTo>
                  <a:lnTo>
                    <a:pt x="1476" y="2260"/>
                  </a:lnTo>
                  <a:lnTo>
                    <a:pt x="1487" y="2244"/>
                  </a:lnTo>
                  <a:lnTo>
                    <a:pt x="1500" y="2227"/>
                  </a:lnTo>
                  <a:lnTo>
                    <a:pt x="1514" y="2210"/>
                  </a:lnTo>
                  <a:lnTo>
                    <a:pt x="1530" y="2193"/>
                  </a:lnTo>
                  <a:lnTo>
                    <a:pt x="1543" y="2181"/>
                  </a:lnTo>
                  <a:lnTo>
                    <a:pt x="1556" y="2168"/>
                  </a:lnTo>
                  <a:lnTo>
                    <a:pt x="1586" y="2140"/>
                  </a:lnTo>
                  <a:lnTo>
                    <a:pt x="1620" y="2112"/>
                  </a:lnTo>
                  <a:lnTo>
                    <a:pt x="1656" y="2082"/>
                  </a:lnTo>
                  <a:lnTo>
                    <a:pt x="1694" y="2052"/>
                  </a:lnTo>
                  <a:lnTo>
                    <a:pt x="1734" y="2020"/>
                  </a:lnTo>
                  <a:lnTo>
                    <a:pt x="1813" y="1958"/>
                  </a:lnTo>
                  <a:lnTo>
                    <a:pt x="1891" y="1897"/>
                  </a:lnTo>
                  <a:lnTo>
                    <a:pt x="1927" y="1868"/>
                  </a:lnTo>
                  <a:lnTo>
                    <a:pt x="1961" y="1840"/>
                  </a:lnTo>
                  <a:lnTo>
                    <a:pt x="1991" y="1814"/>
                  </a:lnTo>
                  <a:lnTo>
                    <a:pt x="2017" y="1789"/>
                  </a:lnTo>
                  <a:lnTo>
                    <a:pt x="2040" y="1767"/>
                  </a:lnTo>
                  <a:lnTo>
                    <a:pt x="2049" y="1756"/>
                  </a:lnTo>
                  <a:lnTo>
                    <a:pt x="2057" y="1748"/>
                  </a:lnTo>
                  <a:lnTo>
                    <a:pt x="2063" y="1740"/>
                  </a:lnTo>
                  <a:lnTo>
                    <a:pt x="2069" y="1731"/>
                  </a:lnTo>
                  <a:lnTo>
                    <a:pt x="2077" y="1714"/>
                  </a:lnTo>
                  <a:lnTo>
                    <a:pt x="2084" y="1698"/>
                  </a:lnTo>
                  <a:lnTo>
                    <a:pt x="2087" y="1689"/>
                  </a:lnTo>
                  <a:lnTo>
                    <a:pt x="2089" y="1681"/>
                  </a:lnTo>
                  <a:lnTo>
                    <a:pt x="2093" y="1665"/>
                  </a:lnTo>
                  <a:lnTo>
                    <a:pt x="2095" y="1648"/>
                  </a:lnTo>
                  <a:lnTo>
                    <a:pt x="2095" y="1633"/>
                  </a:lnTo>
                  <a:lnTo>
                    <a:pt x="2095" y="1618"/>
                  </a:lnTo>
                  <a:lnTo>
                    <a:pt x="2094" y="1604"/>
                  </a:lnTo>
                  <a:lnTo>
                    <a:pt x="2093" y="1592"/>
                  </a:lnTo>
                  <a:lnTo>
                    <a:pt x="2091" y="1581"/>
                  </a:lnTo>
                  <a:lnTo>
                    <a:pt x="2089" y="1572"/>
                  </a:lnTo>
                  <a:lnTo>
                    <a:pt x="2085" y="1557"/>
                  </a:lnTo>
                  <a:lnTo>
                    <a:pt x="2084" y="1552"/>
                  </a:lnTo>
                  <a:lnTo>
                    <a:pt x="2149" y="1498"/>
                  </a:lnTo>
                  <a:lnTo>
                    <a:pt x="2215" y="1443"/>
                  </a:lnTo>
                  <a:lnTo>
                    <a:pt x="2229" y="1461"/>
                  </a:lnTo>
                  <a:lnTo>
                    <a:pt x="2243" y="1479"/>
                  </a:lnTo>
                  <a:lnTo>
                    <a:pt x="2255" y="1498"/>
                  </a:lnTo>
                  <a:lnTo>
                    <a:pt x="2267" y="1518"/>
                  </a:lnTo>
                  <a:lnTo>
                    <a:pt x="2276" y="1537"/>
                  </a:lnTo>
                  <a:lnTo>
                    <a:pt x="2285" y="1557"/>
                  </a:lnTo>
                  <a:lnTo>
                    <a:pt x="2293" y="1578"/>
                  </a:lnTo>
                  <a:lnTo>
                    <a:pt x="2300" y="1597"/>
                  </a:lnTo>
                  <a:lnTo>
                    <a:pt x="2306" y="1617"/>
                  </a:lnTo>
                  <a:lnTo>
                    <a:pt x="2311" y="1638"/>
                  </a:lnTo>
                  <a:lnTo>
                    <a:pt x="2315" y="1658"/>
                  </a:lnTo>
                  <a:lnTo>
                    <a:pt x="2317" y="1678"/>
                  </a:lnTo>
                  <a:lnTo>
                    <a:pt x="2319" y="1699"/>
                  </a:lnTo>
                  <a:lnTo>
                    <a:pt x="2321" y="1719"/>
                  </a:lnTo>
                  <a:lnTo>
                    <a:pt x="2321" y="1740"/>
                  </a:lnTo>
                  <a:lnTo>
                    <a:pt x="2319" y="1760"/>
                  </a:lnTo>
                  <a:lnTo>
                    <a:pt x="2318" y="1779"/>
                  </a:lnTo>
                  <a:lnTo>
                    <a:pt x="2316" y="1798"/>
                  </a:lnTo>
                  <a:lnTo>
                    <a:pt x="2312" y="1818"/>
                  </a:lnTo>
                  <a:lnTo>
                    <a:pt x="2309" y="1836"/>
                  </a:lnTo>
                  <a:lnTo>
                    <a:pt x="2304" y="1855"/>
                  </a:lnTo>
                  <a:lnTo>
                    <a:pt x="2298" y="1872"/>
                  </a:lnTo>
                  <a:lnTo>
                    <a:pt x="2292" y="1890"/>
                  </a:lnTo>
                  <a:lnTo>
                    <a:pt x="2286" y="1905"/>
                  </a:lnTo>
                  <a:lnTo>
                    <a:pt x="2279" y="1922"/>
                  </a:lnTo>
                  <a:lnTo>
                    <a:pt x="2270" y="1936"/>
                  </a:lnTo>
                  <a:lnTo>
                    <a:pt x="2262" y="1952"/>
                  </a:lnTo>
                  <a:lnTo>
                    <a:pt x="2252" y="1965"/>
                  </a:lnTo>
                  <a:lnTo>
                    <a:pt x="2243" y="1978"/>
                  </a:lnTo>
                  <a:lnTo>
                    <a:pt x="2233" y="1990"/>
                  </a:lnTo>
                  <a:lnTo>
                    <a:pt x="2222" y="2001"/>
                  </a:lnTo>
                  <a:lnTo>
                    <a:pt x="2210" y="2012"/>
                  </a:lnTo>
                  <a:lnTo>
                    <a:pt x="2127" y="2082"/>
                  </a:lnTo>
                  <a:lnTo>
                    <a:pt x="2077" y="2125"/>
                  </a:lnTo>
                  <a:lnTo>
                    <a:pt x="2022" y="2172"/>
                  </a:lnTo>
                  <a:lnTo>
                    <a:pt x="1965" y="2222"/>
                  </a:lnTo>
                  <a:lnTo>
                    <a:pt x="1910" y="2272"/>
                  </a:lnTo>
                  <a:lnTo>
                    <a:pt x="1856" y="2322"/>
                  </a:lnTo>
                  <a:lnTo>
                    <a:pt x="1830" y="2347"/>
                  </a:lnTo>
                  <a:lnTo>
                    <a:pt x="1806" y="2371"/>
                  </a:lnTo>
                  <a:lnTo>
                    <a:pt x="1783" y="2394"/>
                  </a:lnTo>
                  <a:lnTo>
                    <a:pt x="1775" y="2403"/>
                  </a:lnTo>
                  <a:lnTo>
                    <a:pt x="1766" y="2413"/>
                  </a:lnTo>
                  <a:lnTo>
                    <a:pt x="1760" y="2421"/>
                  </a:lnTo>
                  <a:lnTo>
                    <a:pt x="1754" y="2430"/>
                  </a:lnTo>
                  <a:lnTo>
                    <a:pt x="1751" y="2438"/>
                  </a:lnTo>
                  <a:lnTo>
                    <a:pt x="1747" y="2446"/>
                  </a:lnTo>
                  <a:lnTo>
                    <a:pt x="1746" y="2456"/>
                  </a:lnTo>
                  <a:lnTo>
                    <a:pt x="1745" y="2460"/>
                  </a:lnTo>
                  <a:lnTo>
                    <a:pt x="1745" y="2466"/>
                  </a:lnTo>
                  <a:lnTo>
                    <a:pt x="1745" y="2475"/>
                  </a:lnTo>
                  <a:lnTo>
                    <a:pt x="1746" y="2487"/>
                  </a:lnTo>
                  <a:lnTo>
                    <a:pt x="1747" y="2500"/>
                  </a:lnTo>
                  <a:lnTo>
                    <a:pt x="1749" y="2516"/>
                  </a:lnTo>
                  <a:lnTo>
                    <a:pt x="1758" y="2551"/>
                  </a:lnTo>
                  <a:lnTo>
                    <a:pt x="1773" y="2616"/>
                  </a:lnTo>
                  <a:lnTo>
                    <a:pt x="1790" y="2683"/>
                  </a:lnTo>
                  <a:lnTo>
                    <a:pt x="1807" y="2745"/>
                  </a:lnTo>
                  <a:lnTo>
                    <a:pt x="1821" y="2797"/>
                  </a:lnTo>
                  <a:close/>
                  <a:moveTo>
                    <a:pt x="575" y="2020"/>
                  </a:moveTo>
                  <a:lnTo>
                    <a:pt x="560" y="1999"/>
                  </a:lnTo>
                  <a:lnTo>
                    <a:pt x="547" y="1978"/>
                  </a:lnTo>
                  <a:lnTo>
                    <a:pt x="535" y="1958"/>
                  </a:lnTo>
                  <a:lnTo>
                    <a:pt x="524" y="1936"/>
                  </a:lnTo>
                  <a:lnTo>
                    <a:pt x="514" y="1916"/>
                  </a:lnTo>
                  <a:lnTo>
                    <a:pt x="504" y="1894"/>
                  </a:lnTo>
                  <a:lnTo>
                    <a:pt x="496" y="1873"/>
                  </a:lnTo>
                  <a:lnTo>
                    <a:pt x="487" y="1851"/>
                  </a:lnTo>
                  <a:lnTo>
                    <a:pt x="481" y="1830"/>
                  </a:lnTo>
                  <a:lnTo>
                    <a:pt x="474" y="1807"/>
                  </a:lnTo>
                  <a:lnTo>
                    <a:pt x="469" y="1784"/>
                  </a:lnTo>
                  <a:lnTo>
                    <a:pt x="464" y="1761"/>
                  </a:lnTo>
                  <a:lnTo>
                    <a:pt x="460" y="1737"/>
                  </a:lnTo>
                  <a:lnTo>
                    <a:pt x="456" y="1712"/>
                  </a:lnTo>
                  <a:lnTo>
                    <a:pt x="454" y="1687"/>
                  </a:lnTo>
                  <a:lnTo>
                    <a:pt x="452" y="1662"/>
                  </a:lnTo>
                  <a:lnTo>
                    <a:pt x="451" y="1632"/>
                  </a:lnTo>
                  <a:lnTo>
                    <a:pt x="451" y="1602"/>
                  </a:lnTo>
                  <a:lnTo>
                    <a:pt x="452" y="1573"/>
                  </a:lnTo>
                  <a:lnTo>
                    <a:pt x="456" y="1544"/>
                  </a:lnTo>
                  <a:lnTo>
                    <a:pt x="460" y="1516"/>
                  </a:lnTo>
                  <a:lnTo>
                    <a:pt x="466" y="1488"/>
                  </a:lnTo>
                  <a:lnTo>
                    <a:pt x="472" y="1460"/>
                  </a:lnTo>
                  <a:lnTo>
                    <a:pt x="479" y="1432"/>
                  </a:lnTo>
                  <a:lnTo>
                    <a:pt x="488" y="1406"/>
                  </a:lnTo>
                  <a:lnTo>
                    <a:pt x="498" y="1378"/>
                  </a:lnTo>
                  <a:lnTo>
                    <a:pt x="508" y="1352"/>
                  </a:lnTo>
                  <a:lnTo>
                    <a:pt x="520" y="1326"/>
                  </a:lnTo>
                  <a:lnTo>
                    <a:pt x="532" y="1298"/>
                  </a:lnTo>
                  <a:lnTo>
                    <a:pt x="545" y="1273"/>
                  </a:lnTo>
                  <a:lnTo>
                    <a:pt x="558" y="1246"/>
                  </a:lnTo>
                  <a:lnTo>
                    <a:pt x="572" y="1220"/>
                  </a:lnTo>
                  <a:lnTo>
                    <a:pt x="604" y="1168"/>
                  </a:lnTo>
                  <a:lnTo>
                    <a:pt x="619" y="1143"/>
                  </a:lnTo>
                  <a:lnTo>
                    <a:pt x="636" y="1118"/>
                  </a:lnTo>
                  <a:lnTo>
                    <a:pt x="670" y="1068"/>
                  </a:lnTo>
                  <a:lnTo>
                    <a:pt x="706" y="1017"/>
                  </a:lnTo>
                  <a:lnTo>
                    <a:pt x="779" y="918"/>
                  </a:lnTo>
                  <a:lnTo>
                    <a:pt x="815" y="867"/>
                  </a:lnTo>
                  <a:lnTo>
                    <a:pt x="851" y="818"/>
                  </a:lnTo>
                  <a:lnTo>
                    <a:pt x="968" y="652"/>
                  </a:lnTo>
                  <a:lnTo>
                    <a:pt x="1022" y="576"/>
                  </a:lnTo>
                  <a:lnTo>
                    <a:pt x="1048" y="538"/>
                  </a:lnTo>
                  <a:lnTo>
                    <a:pt x="1072" y="504"/>
                  </a:lnTo>
                  <a:lnTo>
                    <a:pt x="1093" y="471"/>
                  </a:lnTo>
                  <a:lnTo>
                    <a:pt x="1114" y="439"/>
                  </a:lnTo>
                  <a:lnTo>
                    <a:pt x="1132" y="410"/>
                  </a:lnTo>
                  <a:lnTo>
                    <a:pt x="1147" y="382"/>
                  </a:lnTo>
                  <a:lnTo>
                    <a:pt x="1160" y="357"/>
                  </a:lnTo>
                  <a:lnTo>
                    <a:pt x="1171" y="333"/>
                  </a:lnTo>
                  <a:lnTo>
                    <a:pt x="1176" y="322"/>
                  </a:lnTo>
                  <a:lnTo>
                    <a:pt x="1180" y="313"/>
                  </a:lnTo>
                  <a:lnTo>
                    <a:pt x="1184" y="295"/>
                  </a:lnTo>
                  <a:lnTo>
                    <a:pt x="1186" y="283"/>
                  </a:lnTo>
                  <a:lnTo>
                    <a:pt x="1187" y="270"/>
                  </a:lnTo>
                  <a:lnTo>
                    <a:pt x="1188" y="258"/>
                  </a:lnTo>
                  <a:lnTo>
                    <a:pt x="1187" y="244"/>
                  </a:lnTo>
                  <a:lnTo>
                    <a:pt x="1187" y="232"/>
                  </a:lnTo>
                  <a:lnTo>
                    <a:pt x="1184" y="219"/>
                  </a:lnTo>
                  <a:lnTo>
                    <a:pt x="1182" y="207"/>
                  </a:lnTo>
                  <a:lnTo>
                    <a:pt x="1180" y="195"/>
                  </a:lnTo>
                  <a:lnTo>
                    <a:pt x="1177" y="183"/>
                  </a:lnTo>
                  <a:lnTo>
                    <a:pt x="1174" y="172"/>
                  </a:lnTo>
                  <a:lnTo>
                    <a:pt x="1165" y="150"/>
                  </a:lnTo>
                  <a:lnTo>
                    <a:pt x="1158" y="129"/>
                  </a:lnTo>
                  <a:lnTo>
                    <a:pt x="1150" y="111"/>
                  </a:lnTo>
                  <a:lnTo>
                    <a:pt x="1212" y="60"/>
                  </a:lnTo>
                  <a:lnTo>
                    <a:pt x="1258" y="21"/>
                  </a:lnTo>
                  <a:lnTo>
                    <a:pt x="1284" y="0"/>
                  </a:lnTo>
                  <a:lnTo>
                    <a:pt x="1300" y="15"/>
                  </a:lnTo>
                  <a:lnTo>
                    <a:pt x="1315" y="31"/>
                  </a:lnTo>
                  <a:lnTo>
                    <a:pt x="1329" y="46"/>
                  </a:lnTo>
                  <a:lnTo>
                    <a:pt x="1341" y="63"/>
                  </a:lnTo>
                  <a:lnTo>
                    <a:pt x="1355" y="80"/>
                  </a:lnTo>
                  <a:lnTo>
                    <a:pt x="1365" y="98"/>
                  </a:lnTo>
                  <a:lnTo>
                    <a:pt x="1376" y="116"/>
                  </a:lnTo>
                  <a:lnTo>
                    <a:pt x="1386" y="134"/>
                  </a:lnTo>
                  <a:lnTo>
                    <a:pt x="1394" y="152"/>
                  </a:lnTo>
                  <a:lnTo>
                    <a:pt x="1401" y="171"/>
                  </a:lnTo>
                  <a:lnTo>
                    <a:pt x="1409" y="189"/>
                  </a:lnTo>
                  <a:lnTo>
                    <a:pt x="1415" y="208"/>
                  </a:lnTo>
                  <a:lnTo>
                    <a:pt x="1421" y="228"/>
                  </a:lnTo>
                  <a:lnTo>
                    <a:pt x="1424" y="248"/>
                  </a:lnTo>
                  <a:lnTo>
                    <a:pt x="1428" y="267"/>
                  </a:lnTo>
                  <a:lnTo>
                    <a:pt x="1431" y="286"/>
                  </a:lnTo>
                  <a:lnTo>
                    <a:pt x="1434" y="307"/>
                  </a:lnTo>
                  <a:lnTo>
                    <a:pt x="1435" y="326"/>
                  </a:lnTo>
                  <a:lnTo>
                    <a:pt x="1435" y="346"/>
                  </a:lnTo>
                  <a:lnTo>
                    <a:pt x="1435" y="366"/>
                  </a:lnTo>
                  <a:lnTo>
                    <a:pt x="1435" y="386"/>
                  </a:lnTo>
                  <a:lnTo>
                    <a:pt x="1433" y="405"/>
                  </a:lnTo>
                  <a:lnTo>
                    <a:pt x="1430" y="426"/>
                  </a:lnTo>
                  <a:lnTo>
                    <a:pt x="1428" y="445"/>
                  </a:lnTo>
                  <a:lnTo>
                    <a:pt x="1424" y="464"/>
                  </a:lnTo>
                  <a:lnTo>
                    <a:pt x="1419" y="483"/>
                  </a:lnTo>
                  <a:lnTo>
                    <a:pt x="1415" y="502"/>
                  </a:lnTo>
                  <a:lnTo>
                    <a:pt x="1410" y="522"/>
                  </a:lnTo>
                  <a:lnTo>
                    <a:pt x="1403" y="540"/>
                  </a:lnTo>
                  <a:lnTo>
                    <a:pt x="1397" y="559"/>
                  </a:lnTo>
                  <a:lnTo>
                    <a:pt x="1388" y="577"/>
                  </a:lnTo>
                  <a:lnTo>
                    <a:pt x="1381" y="594"/>
                  </a:lnTo>
                  <a:lnTo>
                    <a:pt x="1371" y="614"/>
                  </a:lnTo>
                  <a:lnTo>
                    <a:pt x="1361" y="634"/>
                  </a:lnTo>
                  <a:lnTo>
                    <a:pt x="1338" y="674"/>
                  </a:lnTo>
                  <a:lnTo>
                    <a:pt x="1314" y="715"/>
                  </a:lnTo>
                  <a:lnTo>
                    <a:pt x="1286" y="757"/>
                  </a:lnTo>
                  <a:lnTo>
                    <a:pt x="1258" y="799"/>
                  </a:lnTo>
                  <a:lnTo>
                    <a:pt x="1228" y="842"/>
                  </a:lnTo>
                  <a:lnTo>
                    <a:pt x="1196" y="885"/>
                  </a:lnTo>
                  <a:lnTo>
                    <a:pt x="1163" y="928"/>
                  </a:lnTo>
                  <a:lnTo>
                    <a:pt x="1094" y="1017"/>
                  </a:lnTo>
                  <a:lnTo>
                    <a:pt x="1024" y="1107"/>
                  </a:lnTo>
                  <a:lnTo>
                    <a:pt x="952" y="1198"/>
                  </a:lnTo>
                  <a:lnTo>
                    <a:pt x="917" y="1245"/>
                  </a:lnTo>
                  <a:lnTo>
                    <a:pt x="882" y="1291"/>
                  </a:lnTo>
                  <a:lnTo>
                    <a:pt x="847" y="1338"/>
                  </a:lnTo>
                  <a:lnTo>
                    <a:pt x="815" y="1383"/>
                  </a:lnTo>
                  <a:lnTo>
                    <a:pt x="798" y="1407"/>
                  </a:lnTo>
                  <a:lnTo>
                    <a:pt x="782" y="1430"/>
                  </a:lnTo>
                  <a:lnTo>
                    <a:pt x="752" y="1477"/>
                  </a:lnTo>
                  <a:lnTo>
                    <a:pt x="722" y="1522"/>
                  </a:lnTo>
                  <a:lnTo>
                    <a:pt x="696" y="1569"/>
                  </a:lnTo>
                  <a:lnTo>
                    <a:pt x="683" y="1592"/>
                  </a:lnTo>
                  <a:lnTo>
                    <a:pt x="671" y="1615"/>
                  </a:lnTo>
                  <a:lnTo>
                    <a:pt x="659" y="1639"/>
                  </a:lnTo>
                  <a:lnTo>
                    <a:pt x="648" y="1662"/>
                  </a:lnTo>
                  <a:lnTo>
                    <a:pt x="638" y="1684"/>
                  </a:lnTo>
                  <a:lnTo>
                    <a:pt x="628" y="1707"/>
                  </a:lnTo>
                  <a:lnTo>
                    <a:pt x="619" y="1730"/>
                  </a:lnTo>
                  <a:lnTo>
                    <a:pt x="611" y="1753"/>
                  </a:lnTo>
                  <a:lnTo>
                    <a:pt x="602" y="1776"/>
                  </a:lnTo>
                  <a:lnTo>
                    <a:pt x="596" y="1798"/>
                  </a:lnTo>
                  <a:lnTo>
                    <a:pt x="590" y="1821"/>
                  </a:lnTo>
                  <a:lnTo>
                    <a:pt x="584" y="1843"/>
                  </a:lnTo>
                  <a:lnTo>
                    <a:pt x="580" y="1866"/>
                  </a:lnTo>
                  <a:lnTo>
                    <a:pt x="576" y="1888"/>
                  </a:lnTo>
                  <a:lnTo>
                    <a:pt x="574" y="1910"/>
                  </a:lnTo>
                  <a:lnTo>
                    <a:pt x="572" y="1933"/>
                  </a:lnTo>
                  <a:lnTo>
                    <a:pt x="571" y="1954"/>
                  </a:lnTo>
                  <a:lnTo>
                    <a:pt x="571" y="1977"/>
                  </a:lnTo>
                  <a:lnTo>
                    <a:pt x="572" y="1999"/>
                  </a:lnTo>
                  <a:lnTo>
                    <a:pt x="575" y="2020"/>
                  </a:lnTo>
                  <a:close/>
                  <a:moveTo>
                    <a:pt x="1626" y="6290"/>
                  </a:moveTo>
                  <a:lnTo>
                    <a:pt x="1145" y="6290"/>
                  </a:lnTo>
                  <a:lnTo>
                    <a:pt x="1145" y="5658"/>
                  </a:lnTo>
                  <a:lnTo>
                    <a:pt x="1145" y="5026"/>
                  </a:lnTo>
                  <a:lnTo>
                    <a:pt x="1145" y="4395"/>
                  </a:lnTo>
                  <a:lnTo>
                    <a:pt x="1145" y="3764"/>
                  </a:lnTo>
                  <a:lnTo>
                    <a:pt x="1152" y="3766"/>
                  </a:lnTo>
                  <a:lnTo>
                    <a:pt x="1186" y="3775"/>
                  </a:lnTo>
                  <a:lnTo>
                    <a:pt x="1218" y="3783"/>
                  </a:lnTo>
                  <a:lnTo>
                    <a:pt x="1248" y="3790"/>
                  </a:lnTo>
                  <a:lnTo>
                    <a:pt x="1277" y="3795"/>
                  </a:lnTo>
                  <a:lnTo>
                    <a:pt x="1306" y="3800"/>
                  </a:lnTo>
                  <a:lnTo>
                    <a:pt x="1332" y="3804"/>
                  </a:lnTo>
                  <a:lnTo>
                    <a:pt x="1346" y="3805"/>
                  </a:lnTo>
                  <a:lnTo>
                    <a:pt x="1359" y="3806"/>
                  </a:lnTo>
                  <a:lnTo>
                    <a:pt x="1386" y="3807"/>
                  </a:lnTo>
                  <a:lnTo>
                    <a:pt x="1412" y="3807"/>
                  </a:lnTo>
                  <a:lnTo>
                    <a:pt x="1439" y="3805"/>
                  </a:lnTo>
                  <a:lnTo>
                    <a:pt x="1466" y="3802"/>
                  </a:lnTo>
                  <a:lnTo>
                    <a:pt x="1494" y="3798"/>
                  </a:lnTo>
                  <a:lnTo>
                    <a:pt x="1523" y="3792"/>
                  </a:lnTo>
                  <a:lnTo>
                    <a:pt x="1554" y="3784"/>
                  </a:lnTo>
                  <a:lnTo>
                    <a:pt x="1569" y="3781"/>
                  </a:lnTo>
                  <a:lnTo>
                    <a:pt x="1585" y="3776"/>
                  </a:lnTo>
                  <a:lnTo>
                    <a:pt x="1620" y="3766"/>
                  </a:lnTo>
                  <a:lnTo>
                    <a:pt x="1626" y="3764"/>
                  </a:lnTo>
                  <a:lnTo>
                    <a:pt x="1626" y="4395"/>
                  </a:lnTo>
                  <a:lnTo>
                    <a:pt x="1626" y="5026"/>
                  </a:lnTo>
                  <a:lnTo>
                    <a:pt x="1626" y="5658"/>
                  </a:lnTo>
                  <a:lnTo>
                    <a:pt x="1626" y="6290"/>
                  </a:lnTo>
                  <a:close/>
                  <a:moveTo>
                    <a:pt x="1386" y="3648"/>
                  </a:moveTo>
                  <a:lnTo>
                    <a:pt x="1356" y="3648"/>
                  </a:lnTo>
                  <a:lnTo>
                    <a:pt x="1327" y="3646"/>
                  </a:lnTo>
                  <a:lnTo>
                    <a:pt x="1298" y="3645"/>
                  </a:lnTo>
                  <a:lnTo>
                    <a:pt x="1270" y="3643"/>
                  </a:lnTo>
                  <a:lnTo>
                    <a:pt x="1241" y="3642"/>
                  </a:lnTo>
                  <a:lnTo>
                    <a:pt x="1212" y="3638"/>
                  </a:lnTo>
                  <a:lnTo>
                    <a:pt x="1184" y="3634"/>
                  </a:lnTo>
                  <a:lnTo>
                    <a:pt x="1156" y="3631"/>
                  </a:lnTo>
                  <a:lnTo>
                    <a:pt x="1128" y="3626"/>
                  </a:lnTo>
                  <a:lnTo>
                    <a:pt x="1100" y="3621"/>
                  </a:lnTo>
                  <a:lnTo>
                    <a:pt x="1073" y="3616"/>
                  </a:lnTo>
                  <a:lnTo>
                    <a:pt x="1046" y="3610"/>
                  </a:lnTo>
                  <a:lnTo>
                    <a:pt x="1019" y="3604"/>
                  </a:lnTo>
                  <a:lnTo>
                    <a:pt x="992" y="3598"/>
                  </a:lnTo>
                  <a:lnTo>
                    <a:pt x="966" y="3591"/>
                  </a:lnTo>
                  <a:lnTo>
                    <a:pt x="940" y="3583"/>
                  </a:lnTo>
                  <a:lnTo>
                    <a:pt x="913" y="3576"/>
                  </a:lnTo>
                  <a:lnTo>
                    <a:pt x="888" y="3567"/>
                  </a:lnTo>
                  <a:lnTo>
                    <a:pt x="836" y="3549"/>
                  </a:lnTo>
                  <a:lnTo>
                    <a:pt x="787" y="3530"/>
                  </a:lnTo>
                  <a:lnTo>
                    <a:pt x="762" y="3520"/>
                  </a:lnTo>
                  <a:lnTo>
                    <a:pt x="738" y="3510"/>
                  </a:lnTo>
                  <a:lnTo>
                    <a:pt x="714" y="3499"/>
                  </a:lnTo>
                  <a:lnTo>
                    <a:pt x="690" y="3487"/>
                  </a:lnTo>
                  <a:lnTo>
                    <a:pt x="666" y="3476"/>
                  </a:lnTo>
                  <a:lnTo>
                    <a:pt x="643" y="3464"/>
                  </a:lnTo>
                  <a:lnTo>
                    <a:pt x="598" y="3439"/>
                  </a:lnTo>
                  <a:lnTo>
                    <a:pt x="553" y="3414"/>
                  </a:lnTo>
                  <a:lnTo>
                    <a:pt x="532" y="3399"/>
                  </a:lnTo>
                  <a:lnTo>
                    <a:pt x="509" y="3386"/>
                  </a:lnTo>
                  <a:lnTo>
                    <a:pt x="467" y="3358"/>
                  </a:lnTo>
                  <a:lnTo>
                    <a:pt x="426" y="3328"/>
                  </a:lnTo>
                  <a:lnTo>
                    <a:pt x="385" y="3298"/>
                  </a:lnTo>
                  <a:lnTo>
                    <a:pt x="347" y="3268"/>
                  </a:lnTo>
                  <a:lnTo>
                    <a:pt x="328" y="3253"/>
                  </a:lnTo>
                  <a:lnTo>
                    <a:pt x="310" y="3236"/>
                  </a:lnTo>
                  <a:lnTo>
                    <a:pt x="272" y="3204"/>
                  </a:lnTo>
                  <a:lnTo>
                    <a:pt x="256" y="3188"/>
                  </a:lnTo>
                  <a:lnTo>
                    <a:pt x="238" y="3171"/>
                  </a:lnTo>
                  <a:lnTo>
                    <a:pt x="204" y="3138"/>
                  </a:lnTo>
                  <a:lnTo>
                    <a:pt x="172" y="3103"/>
                  </a:lnTo>
                  <a:lnTo>
                    <a:pt x="140" y="3068"/>
                  </a:lnTo>
                  <a:lnTo>
                    <a:pt x="110" y="3033"/>
                  </a:lnTo>
                  <a:lnTo>
                    <a:pt x="82" y="2998"/>
                  </a:lnTo>
                  <a:lnTo>
                    <a:pt x="68" y="2980"/>
                  </a:lnTo>
                  <a:lnTo>
                    <a:pt x="55" y="2962"/>
                  </a:lnTo>
                  <a:lnTo>
                    <a:pt x="42" y="2944"/>
                  </a:lnTo>
                  <a:lnTo>
                    <a:pt x="29" y="2926"/>
                  </a:lnTo>
                  <a:lnTo>
                    <a:pt x="5" y="2890"/>
                  </a:lnTo>
                  <a:lnTo>
                    <a:pt x="0" y="2883"/>
                  </a:lnTo>
                  <a:lnTo>
                    <a:pt x="692" y="2883"/>
                  </a:lnTo>
                  <a:lnTo>
                    <a:pt x="1385" y="2883"/>
                  </a:lnTo>
                  <a:lnTo>
                    <a:pt x="2077" y="2883"/>
                  </a:lnTo>
                  <a:lnTo>
                    <a:pt x="2771" y="2883"/>
                  </a:lnTo>
                  <a:lnTo>
                    <a:pt x="2766" y="2890"/>
                  </a:lnTo>
                  <a:lnTo>
                    <a:pt x="2737" y="2935"/>
                  </a:lnTo>
                  <a:lnTo>
                    <a:pt x="2707" y="2978"/>
                  </a:lnTo>
                  <a:lnTo>
                    <a:pt x="2677" y="3020"/>
                  </a:lnTo>
                  <a:lnTo>
                    <a:pt x="2660" y="3040"/>
                  </a:lnTo>
                  <a:lnTo>
                    <a:pt x="2645" y="3060"/>
                  </a:lnTo>
                  <a:lnTo>
                    <a:pt x="2628" y="3080"/>
                  </a:lnTo>
                  <a:lnTo>
                    <a:pt x="2611" y="3099"/>
                  </a:lnTo>
                  <a:lnTo>
                    <a:pt x="2594" y="3118"/>
                  </a:lnTo>
                  <a:lnTo>
                    <a:pt x="2577" y="3138"/>
                  </a:lnTo>
                  <a:lnTo>
                    <a:pt x="2559" y="3156"/>
                  </a:lnTo>
                  <a:lnTo>
                    <a:pt x="2541" y="3175"/>
                  </a:lnTo>
                  <a:lnTo>
                    <a:pt x="2505" y="3210"/>
                  </a:lnTo>
                  <a:lnTo>
                    <a:pt x="2486" y="3228"/>
                  </a:lnTo>
                  <a:lnTo>
                    <a:pt x="2468" y="3244"/>
                  </a:lnTo>
                  <a:lnTo>
                    <a:pt x="2430" y="3277"/>
                  </a:lnTo>
                  <a:lnTo>
                    <a:pt x="2390" y="3309"/>
                  </a:lnTo>
                  <a:lnTo>
                    <a:pt x="2370" y="3325"/>
                  </a:lnTo>
                  <a:lnTo>
                    <a:pt x="2349" y="3339"/>
                  </a:lnTo>
                  <a:lnTo>
                    <a:pt x="2309" y="3368"/>
                  </a:lnTo>
                  <a:lnTo>
                    <a:pt x="2288" y="3382"/>
                  </a:lnTo>
                  <a:lnTo>
                    <a:pt x="2267" y="3397"/>
                  </a:lnTo>
                  <a:lnTo>
                    <a:pt x="2223" y="3423"/>
                  </a:lnTo>
                  <a:lnTo>
                    <a:pt x="2202" y="3435"/>
                  </a:lnTo>
                  <a:lnTo>
                    <a:pt x="2180" y="3447"/>
                  </a:lnTo>
                  <a:lnTo>
                    <a:pt x="2136" y="3471"/>
                  </a:lnTo>
                  <a:lnTo>
                    <a:pt x="2090" y="3494"/>
                  </a:lnTo>
                  <a:lnTo>
                    <a:pt x="2067" y="3504"/>
                  </a:lnTo>
                  <a:lnTo>
                    <a:pt x="2043" y="3514"/>
                  </a:lnTo>
                  <a:lnTo>
                    <a:pt x="2021" y="3524"/>
                  </a:lnTo>
                  <a:lnTo>
                    <a:pt x="1997" y="3534"/>
                  </a:lnTo>
                  <a:lnTo>
                    <a:pt x="1973" y="3543"/>
                  </a:lnTo>
                  <a:lnTo>
                    <a:pt x="1950" y="3552"/>
                  </a:lnTo>
                  <a:lnTo>
                    <a:pt x="1901" y="3568"/>
                  </a:lnTo>
                  <a:lnTo>
                    <a:pt x="1853" y="3583"/>
                  </a:lnTo>
                  <a:lnTo>
                    <a:pt x="1802" y="3596"/>
                  </a:lnTo>
                  <a:lnTo>
                    <a:pt x="1752" y="3608"/>
                  </a:lnTo>
                  <a:lnTo>
                    <a:pt x="1701" y="3619"/>
                  </a:lnTo>
                  <a:lnTo>
                    <a:pt x="1676" y="3624"/>
                  </a:lnTo>
                  <a:lnTo>
                    <a:pt x="1650" y="3627"/>
                  </a:lnTo>
                  <a:lnTo>
                    <a:pt x="1625" y="3631"/>
                  </a:lnTo>
                  <a:lnTo>
                    <a:pt x="1598" y="3634"/>
                  </a:lnTo>
                  <a:lnTo>
                    <a:pt x="1545" y="3640"/>
                  </a:lnTo>
                  <a:lnTo>
                    <a:pt x="1493" y="3644"/>
                  </a:lnTo>
                  <a:lnTo>
                    <a:pt x="1466" y="3646"/>
                  </a:lnTo>
                  <a:lnTo>
                    <a:pt x="1440" y="3646"/>
                  </a:lnTo>
                  <a:lnTo>
                    <a:pt x="1386" y="364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sp>
          <p:nvSpPr>
            <p:cNvPr id="21" name="Freeform 7"/>
            <p:cNvSpPr>
              <a:spLocks noEditPoints="1"/>
            </p:cNvSpPr>
            <p:nvPr userDrawn="1"/>
          </p:nvSpPr>
          <p:spPr bwMode="auto">
            <a:xfrm>
              <a:off x="1522413" y="1209675"/>
              <a:ext cx="3157538" cy="279400"/>
            </a:xfrm>
            <a:custGeom>
              <a:avLst/>
              <a:gdLst>
                <a:gd name="T0" fmla="*/ 11712 w 11936"/>
                <a:gd name="T1" fmla="*/ 812 h 1056"/>
                <a:gd name="T2" fmla="*/ 11676 w 11936"/>
                <a:gd name="T3" fmla="*/ 224 h 1056"/>
                <a:gd name="T4" fmla="*/ 11210 w 11936"/>
                <a:gd name="T5" fmla="*/ 450 h 1056"/>
                <a:gd name="T6" fmla="*/ 11830 w 11936"/>
                <a:gd name="T7" fmla="*/ 246 h 1056"/>
                <a:gd name="T8" fmla="*/ 11631 w 11936"/>
                <a:gd name="T9" fmla="*/ 879 h 1056"/>
                <a:gd name="T10" fmla="*/ 264 w 11936"/>
                <a:gd name="T11" fmla="*/ 213 h 1056"/>
                <a:gd name="T12" fmla="*/ 4 w 11936"/>
                <a:gd name="T13" fmla="*/ 1053 h 1056"/>
                <a:gd name="T14" fmla="*/ 33 w 11936"/>
                <a:gd name="T15" fmla="*/ 208 h 1056"/>
                <a:gd name="T16" fmla="*/ 742 w 11936"/>
                <a:gd name="T17" fmla="*/ 813 h 1056"/>
                <a:gd name="T18" fmla="*/ 452 w 11936"/>
                <a:gd name="T19" fmla="*/ 273 h 1056"/>
                <a:gd name="T20" fmla="*/ 1066 w 11936"/>
                <a:gd name="T21" fmla="*/ 218 h 1056"/>
                <a:gd name="T22" fmla="*/ 1492 w 11936"/>
                <a:gd name="T23" fmla="*/ 178 h 1056"/>
                <a:gd name="T24" fmla="*/ 1786 w 11936"/>
                <a:gd name="T25" fmla="*/ 832 h 1056"/>
                <a:gd name="T26" fmla="*/ 2358 w 11936"/>
                <a:gd name="T27" fmla="*/ 868 h 1056"/>
                <a:gd name="T28" fmla="*/ 1887 w 11936"/>
                <a:gd name="T29" fmla="*/ 1 h 1056"/>
                <a:gd name="T30" fmla="*/ 2051 w 11936"/>
                <a:gd name="T31" fmla="*/ 30 h 1056"/>
                <a:gd name="T32" fmla="*/ 2049 w 11936"/>
                <a:gd name="T33" fmla="*/ 61 h 1056"/>
                <a:gd name="T34" fmla="*/ 2766 w 11936"/>
                <a:gd name="T35" fmla="*/ 780 h 1056"/>
                <a:gd name="T36" fmla="*/ 2407 w 11936"/>
                <a:gd name="T37" fmla="*/ 434 h 1056"/>
                <a:gd name="T38" fmla="*/ 2833 w 11936"/>
                <a:gd name="T39" fmla="*/ 236 h 1056"/>
                <a:gd name="T40" fmla="*/ 2488 w 11936"/>
                <a:gd name="T41" fmla="*/ 315 h 1056"/>
                <a:gd name="T42" fmla="*/ 2880 w 11936"/>
                <a:gd name="T43" fmla="*/ 615 h 1056"/>
                <a:gd name="T44" fmla="*/ 3550 w 11936"/>
                <a:gd name="T45" fmla="*/ 865 h 1056"/>
                <a:gd name="T46" fmla="*/ 3019 w 11936"/>
                <a:gd name="T47" fmla="*/ 294 h 1056"/>
                <a:gd name="T48" fmla="*/ 3419 w 11936"/>
                <a:gd name="T49" fmla="*/ 206 h 1056"/>
                <a:gd name="T50" fmla="*/ 4265 w 11936"/>
                <a:gd name="T51" fmla="*/ 198 h 1056"/>
                <a:gd name="T52" fmla="*/ 3869 w 11936"/>
                <a:gd name="T53" fmla="*/ 834 h 1056"/>
                <a:gd name="T54" fmla="*/ 3763 w 11936"/>
                <a:gd name="T55" fmla="*/ 180 h 1056"/>
                <a:gd name="T56" fmla="*/ 4346 w 11936"/>
                <a:gd name="T57" fmla="*/ 846 h 1056"/>
                <a:gd name="T58" fmla="*/ 4502 w 11936"/>
                <a:gd name="T59" fmla="*/ 232 h 1056"/>
                <a:gd name="T60" fmla="*/ 4982 w 11936"/>
                <a:gd name="T61" fmla="*/ 805 h 1056"/>
                <a:gd name="T62" fmla="*/ 5396 w 11936"/>
                <a:gd name="T63" fmla="*/ 637 h 1056"/>
                <a:gd name="T64" fmla="*/ 5215 w 11936"/>
                <a:gd name="T65" fmla="*/ 84 h 1056"/>
                <a:gd name="T66" fmla="*/ 5430 w 11936"/>
                <a:gd name="T67" fmla="*/ 48 h 1056"/>
                <a:gd name="T68" fmla="*/ 5911 w 11936"/>
                <a:gd name="T69" fmla="*/ 838 h 1056"/>
                <a:gd name="T70" fmla="*/ 6329 w 11936"/>
                <a:gd name="T71" fmla="*/ 768 h 1056"/>
                <a:gd name="T72" fmla="*/ 6288 w 11936"/>
                <a:gd name="T73" fmla="*/ 871 h 1056"/>
                <a:gd name="T74" fmla="*/ 7142 w 11936"/>
                <a:gd name="T75" fmla="*/ 828 h 1056"/>
                <a:gd name="T76" fmla="*/ 6811 w 11936"/>
                <a:gd name="T77" fmla="*/ 247 h 1056"/>
                <a:gd name="T78" fmla="*/ 7926 w 11936"/>
                <a:gd name="T79" fmla="*/ 763 h 1056"/>
                <a:gd name="T80" fmla="*/ 7417 w 11936"/>
                <a:gd name="T81" fmla="*/ 208 h 1056"/>
                <a:gd name="T82" fmla="*/ 8118 w 11936"/>
                <a:gd name="T83" fmla="*/ 236 h 1056"/>
                <a:gd name="T84" fmla="*/ 8245 w 11936"/>
                <a:gd name="T85" fmla="*/ 831 h 1056"/>
                <a:gd name="T86" fmla="*/ 8676 w 11936"/>
                <a:gd name="T87" fmla="*/ 163 h 1056"/>
                <a:gd name="T88" fmla="*/ 9065 w 11936"/>
                <a:gd name="T89" fmla="*/ 646 h 1056"/>
                <a:gd name="T90" fmla="*/ 8413 w 11936"/>
                <a:gd name="T91" fmla="*/ 734 h 1056"/>
                <a:gd name="T92" fmla="*/ 8682 w 11936"/>
                <a:gd name="T93" fmla="*/ 838 h 1056"/>
                <a:gd name="T94" fmla="*/ 8960 w 11936"/>
                <a:gd name="T95" fmla="*/ 361 h 1056"/>
                <a:gd name="T96" fmla="*/ 8480 w 11936"/>
                <a:gd name="T97" fmla="*/ 366 h 1056"/>
                <a:gd name="T98" fmla="*/ 9231 w 11936"/>
                <a:gd name="T99" fmla="*/ 812 h 1056"/>
                <a:gd name="T100" fmla="*/ 9666 w 11936"/>
                <a:gd name="T101" fmla="*/ 242 h 1056"/>
                <a:gd name="T102" fmla="*/ 9385 w 11936"/>
                <a:gd name="T103" fmla="*/ 501 h 1056"/>
                <a:gd name="T104" fmla="*/ 9467 w 11936"/>
                <a:gd name="T105" fmla="*/ 223 h 1056"/>
                <a:gd name="T106" fmla="*/ 10030 w 11936"/>
                <a:gd name="T107" fmla="*/ 208 h 1056"/>
                <a:gd name="T108" fmla="*/ 10087 w 11936"/>
                <a:gd name="T109" fmla="*/ 799 h 1056"/>
                <a:gd name="T110" fmla="*/ 10462 w 11936"/>
                <a:gd name="T111" fmla="*/ 739 h 1056"/>
                <a:gd name="T112" fmla="*/ 10075 w 11936"/>
                <a:gd name="T113" fmla="*/ 382 h 1056"/>
                <a:gd name="T114" fmla="*/ 10467 w 11936"/>
                <a:gd name="T115" fmla="*/ 339 h 1056"/>
                <a:gd name="T116" fmla="*/ 10161 w 11936"/>
                <a:gd name="T117" fmla="*/ 374 h 1056"/>
                <a:gd name="T118" fmla="*/ 10549 w 11936"/>
                <a:gd name="T119" fmla="*/ 687 h 1056"/>
                <a:gd name="T120" fmla="*/ 10924 w 11936"/>
                <a:gd name="T121" fmla="*/ 780 h 1056"/>
                <a:gd name="T122" fmla="*/ 10641 w 11936"/>
                <a:gd name="T123" fmla="*/ 237 h 10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936" h="1056">
                  <a:moveTo>
                    <a:pt x="11308" y="483"/>
                  </a:moveTo>
                  <a:lnTo>
                    <a:pt x="11310" y="524"/>
                  </a:lnTo>
                  <a:lnTo>
                    <a:pt x="11313" y="562"/>
                  </a:lnTo>
                  <a:lnTo>
                    <a:pt x="11319" y="598"/>
                  </a:lnTo>
                  <a:lnTo>
                    <a:pt x="11328" y="633"/>
                  </a:lnTo>
                  <a:lnTo>
                    <a:pt x="11338" y="664"/>
                  </a:lnTo>
                  <a:lnTo>
                    <a:pt x="11352" y="694"/>
                  </a:lnTo>
                  <a:lnTo>
                    <a:pt x="11367" y="722"/>
                  </a:lnTo>
                  <a:lnTo>
                    <a:pt x="11385" y="747"/>
                  </a:lnTo>
                  <a:lnTo>
                    <a:pt x="11404" y="770"/>
                  </a:lnTo>
                  <a:lnTo>
                    <a:pt x="11426" y="790"/>
                  </a:lnTo>
                  <a:lnTo>
                    <a:pt x="11449" y="806"/>
                  </a:lnTo>
                  <a:lnTo>
                    <a:pt x="11473" y="820"/>
                  </a:lnTo>
                  <a:lnTo>
                    <a:pt x="11499" y="831"/>
                  </a:lnTo>
                  <a:lnTo>
                    <a:pt x="11512" y="835"/>
                  </a:lnTo>
                  <a:lnTo>
                    <a:pt x="11526" y="838"/>
                  </a:lnTo>
                  <a:lnTo>
                    <a:pt x="11554" y="843"/>
                  </a:lnTo>
                  <a:lnTo>
                    <a:pt x="11584" y="844"/>
                  </a:lnTo>
                  <a:lnTo>
                    <a:pt x="11613" y="843"/>
                  </a:lnTo>
                  <a:lnTo>
                    <a:pt x="11640" y="840"/>
                  </a:lnTo>
                  <a:lnTo>
                    <a:pt x="11666" y="832"/>
                  </a:lnTo>
                  <a:lnTo>
                    <a:pt x="11689" y="824"/>
                  </a:lnTo>
                  <a:lnTo>
                    <a:pt x="11712" y="812"/>
                  </a:lnTo>
                  <a:lnTo>
                    <a:pt x="11732" y="798"/>
                  </a:lnTo>
                  <a:lnTo>
                    <a:pt x="11750" y="781"/>
                  </a:lnTo>
                  <a:lnTo>
                    <a:pt x="11767" y="762"/>
                  </a:lnTo>
                  <a:lnTo>
                    <a:pt x="11782" y="740"/>
                  </a:lnTo>
                  <a:lnTo>
                    <a:pt x="11796" y="716"/>
                  </a:lnTo>
                  <a:lnTo>
                    <a:pt x="11806" y="691"/>
                  </a:lnTo>
                  <a:lnTo>
                    <a:pt x="11815" y="662"/>
                  </a:lnTo>
                  <a:lnTo>
                    <a:pt x="11822" y="632"/>
                  </a:lnTo>
                  <a:lnTo>
                    <a:pt x="11827" y="600"/>
                  </a:lnTo>
                  <a:lnTo>
                    <a:pt x="11830" y="565"/>
                  </a:lnTo>
                  <a:lnTo>
                    <a:pt x="11832" y="529"/>
                  </a:lnTo>
                  <a:lnTo>
                    <a:pt x="11830" y="490"/>
                  </a:lnTo>
                  <a:lnTo>
                    <a:pt x="11827" y="454"/>
                  </a:lnTo>
                  <a:lnTo>
                    <a:pt x="11822" y="421"/>
                  </a:lnTo>
                  <a:lnTo>
                    <a:pt x="11814" y="390"/>
                  </a:lnTo>
                  <a:lnTo>
                    <a:pt x="11804" y="361"/>
                  </a:lnTo>
                  <a:lnTo>
                    <a:pt x="11792" y="334"/>
                  </a:lnTo>
                  <a:lnTo>
                    <a:pt x="11778" y="309"/>
                  </a:lnTo>
                  <a:lnTo>
                    <a:pt x="11761" y="288"/>
                  </a:lnTo>
                  <a:lnTo>
                    <a:pt x="11743" y="267"/>
                  </a:lnTo>
                  <a:lnTo>
                    <a:pt x="11722" y="250"/>
                  </a:lnTo>
                  <a:lnTo>
                    <a:pt x="11700" y="236"/>
                  </a:lnTo>
                  <a:lnTo>
                    <a:pt x="11676" y="224"/>
                  </a:lnTo>
                  <a:lnTo>
                    <a:pt x="11650" y="214"/>
                  </a:lnTo>
                  <a:lnTo>
                    <a:pt x="11623" y="207"/>
                  </a:lnTo>
                  <a:lnTo>
                    <a:pt x="11593" y="204"/>
                  </a:lnTo>
                  <a:lnTo>
                    <a:pt x="11562" y="202"/>
                  </a:lnTo>
                  <a:lnTo>
                    <a:pt x="11533" y="204"/>
                  </a:lnTo>
                  <a:lnTo>
                    <a:pt x="11506" y="207"/>
                  </a:lnTo>
                  <a:lnTo>
                    <a:pt x="11480" y="213"/>
                  </a:lnTo>
                  <a:lnTo>
                    <a:pt x="11456" y="222"/>
                  </a:lnTo>
                  <a:lnTo>
                    <a:pt x="11434" y="231"/>
                  </a:lnTo>
                  <a:lnTo>
                    <a:pt x="11413" y="244"/>
                  </a:lnTo>
                  <a:lnTo>
                    <a:pt x="11394" y="260"/>
                  </a:lnTo>
                  <a:lnTo>
                    <a:pt x="11376" y="277"/>
                  </a:lnTo>
                  <a:lnTo>
                    <a:pt x="11360" y="297"/>
                  </a:lnTo>
                  <a:lnTo>
                    <a:pt x="11346" y="318"/>
                  </a:lnTo>
                  <a:lnTo>
                    <a:pt x="11335" y="342"/>
                  </a:lnTo>
                  <a:lnTo>
                    <a:pt x="11325" y="366"/>
                  </a:lnTo>
                  <a:lnTo>
                    <a:pt x="11317" y="393"/>
                  </a:lnTo>
                  <a:lnTo>
                    <a:pt x="11312" y="421"/>
                  </a:lnTo>
                  <a:lnTo>
                    <a:pt x="11308" y="451"/>
                  </a:lnTo>
                  <a:lnTo>
                    <a:pt x="11308" y="483"/>
                  </a:lnTo>
                  <a:close/>
                  <a:moveTo>
                    <a:pt x="11203" y="526"/>
                  </a:moveTo>
                  <a:lnTo>
                    <a:pt x="11205" y="487"/>
                  </a:lnTo>
                  <a:lnTo>
                    <a:pt x="11210" y="450"/>
                  </a:lnTo>
                  <a:lnTo>
                    <a:pt x="11217" y="415"/>
                  </a:lnTo>
                  <a:lnTo>
                    <a:pt x="11228" y="381"/>
                  </a:lnTo>
                  <a:lnTo>
                    <a:pt x="11242" y="349"/>
                  </a:lnTo>
                  <a:lnTo>
                    <a:pt x="11259" y="319"/>
                  </a:lnTo>
                  <a:lnTo>
                    <a:pt x="11280" y="291"/>
                  </a:lnTo>
                  <a:lnTo>
                    <a:pt x="11304" y="264"/>
                  </a:lnTo>
                  <a:lnTo>
                    <a:pt x="11330" y="240"/>
                  </a:lnTo>
                  <a:lnTo>
                    <a:pt x="11358" y="219"/>
                  </a:lnTo>
                  <a:lnTo>
                    <a:pt x="11386" y="201"/>
                  </a:lnTo>
                  <a:lnTo>
                    <a:pt x="11418" y="187"/>
                  </a:lnTo>
                  <a:lnTo>
                    <a:pt x="11450" y="175"/>
                  </a:lnTo>
                  <a:lnTo>
                    <a:pt x="11485" y="168"/>
                  </a:lnTo>
                  <a:lnTo>
                    <a:pt x="11521" y="163"/>
                  </a:lnTo>
                  <a:lnTo>
                    <a:pt x="11558" y="160"/>
                  </a:lnTo>
                  <a:lnTo>
                    <a:pt x="11599" y="162"/>
                  </a:lnTo>
                  <a:lnTo>
                    <a:pt x="11638" y="166"/>
                  </a:lnTo>
                  <a:lnTo>
                    <a:pt x="11656" y="169"/>
                  </a:lnTo>
                  <a:lnTo>
                    <a:pt x="11676" y="172"/>
                  </a:lnTo>
                  <a:lnTo>
                    <a:pt x="11710" y="182"/>
                  </a:lnTo>
                  <a:lnTo>
                    <a:pt x="11744" y="194"/>
                  </a:lnTo>
                  <a:lnTo>
                    <a:pt x="11775" y="208"/>
                  </a:lnTo>
                  <a:lnTo>
                    <a:pt x="11804" y="226"/>
                  </a:lnTo>
                  <a:lnTo>
                    <a:pt x="11830" y="246"/>
                  </a:lnTo>
                  <a:lnTo>
                    <a:pt x="11856" y="268"/>
                  </a:lnTo>
                  <a:lnTo>
                    <a:pt x="11877" y="294"/>
                  </a:lnTo>
                  <a:lnTo>
                    <a:pt x="11895" y="321"/>
                  </a:lnTo>
                  <a:lnTo>
                    <a:pt x="11902" y="336"/>
                  </a:lnTo>
                  <a:lnTo>
                    <a:pt x="11910" y="351"/>
                  </a:lnTo>
                  <a:lnTo>
                    <a:pt x="11922" y="384"/>
                  </a:lnTo>
                  <a:lnTo>
                    <a:pt x="11930" y="420"/>
                  </a:lnTo>
                  <a:lnTo>
                    <a:pt x="11935" y="457"/>
                  </a:lnTo>
                  <a:lnTo>
                    <a:pt x="11936" y="498"/>
                  </a:lnTo>
                  <a:lnTo>
                    <a:pt x="11935" y="537"/>
                  </a:lnTo>
                  <a:lnTo>
                    <a:pt x="11930" y="576"/>
                  </a:lnTo>
                  <a:lnTo>
                    <a:pt x="11920" y="612"/>
                  </a:lnTo>
                  <a:lnTo>
                    <a:pt x="11910" y="646"/>
                  </a:lnTo>
                  <a:lnTo>
                    <a:pt x="11894" y="680"/>
                  </a:lnTo>
                  <a:lnTo>
                    <a:pt x="11876" y="712"/>
                  </a:lnTo>
                  <a:lnTo>
                    <a:pt x="11853" y="744"/>
                  </a:lnTo>
                  <a:lnTo>
                    <a:pt x="11828" y="772"/>
                  </a:lnTo>
                  <a:lnTo>
                    <a:pt x="11800" y="799"/>
                  </a:lnTo>
                  <a:lnTo>
                    <a:pt x="11770" y="823"/>
                  </a:lnTo>
                  <a:lnTo>
                    <a:pt x="11739" y="842"/>
                  </a:lnTo>
                  <a:lnTo>
                    <a:pt x="11706" y="858"/>
                  </a:lnTo>
                  <a:lnTo>
                    <a:pt x="11670" y="870"/>
                  </a:lnTo>
                  <a:lnTo>
                    <a:pt x="11631" y="879"/>
                  </a:lnTo>
                  <a:lnTo>
                    <a:pt x="11592" y="884"/>
                  </a:lnTo>
                  <a:lnTo>
                    <a:pt x="11550" y="886"/>
                  </a:lnTo>
                  <a:lnTo>
                    <a:pt x="11511" y="884"/>
                  </a:lnTo>
                  <a:lnTo>
                    <a:pt x="11475" y="880"/>
                  </a:lnTo>
                  <a:lnTo>
                    <a:pt x="11442" y="872"/>
                  </a:lnTo>
                  <a:lnTo>
                    <a:pt x="11409" y="861"/>
                  </a:lnTo>
                  <a:lnTo>
                    <a:pt x="11394" y="855"/>
                  </a:lnTo>
                  <a:lnTo>
                    <a:pt x="11378" y="848"/>
                  </a:lnTo>
                  <a:lnTo>
                    <a:pt x="11349" y="830"/>
                  </a:lnTo>
                  <a:lnTo>
                    <a:pt x="11323" y="811"/>
                  </a:lnTo>
                  <a:lnTo>
                    <a:pt x="11298" y="787"/>
                  </a:lnTo>
                  <a:lnTo>
                    <a:pt x="11276" y="762"/>
                  </a:lnTo>
                  <a:lnTo>
                    <a:pt x="11257" y="734"/>
                  </a:lnTo>
                  <a:lnTo>
                    <a:pt x="11240" y="704"/>
                  </a:lnTo>
                  <a:lnTo>
                    <a:pt x="11227" y="673"/>
                  </a:lnTo>
                  <a:lnTo>
                    <a:pt x="11216" y="639"/>
                  </a:lnTo>
                  <a:lnTo>
                    <a:pt x="11212" y="621"/>
                  </a:lnTo>
                  <a:lnTo>
                    <a:pt x="11209" y="603"/>
                  </a:lnTo>
                  <a:lnTo>
                    <a:pt x="11205" y="566"/>
                  </a:lnTo>
                  <a:lnTo>
                    <a:pt x="11203" y="526"/>
                  </a:lnTo>
                  <a:close/>
                  <a:moveTo>
                    <a:pt x="326" y="208"/>
                  </a:moveTo>
                  <a:lnTo>
                    <a:pt x="285" y="211"/>
                  </a:lnTo>
                  <a:lnTo>
                    <a:pt x="264" y="213"/>
                  </a:lnTo>
                  <a:lnTo>
                    <a:pt x="249" y="218"/>
                  </a:lnTo>
                  <a:lnTo>
                    <a:pt x="238" y="224"/>
                  </a:lnTo>
                  <a:lnTo>
                    <a:pt x="233" y="234"/>
                  </a:lnTo>
                  <a:lnTo>
                    <a:pt x="228" y="259"/>
                  </a:lnTo>
                  <a:lnTo>
                    <a:pt x="226" y="295"/>
                  </a:lnTo>
                  <a:lnTo>
                    <a:pt x="226" y="774"/>
                  </a:lnTo>
                  <a:lnTo>
                    <a:pt x="226" y="807"/>
                  </a:lnTo>
                  <a:lnTo>
                    <a:pt x="222" y="840"/>
                  </a:lnTo>
                  <a:lnTo>
                    <a:pt x="216" y="868"/>
                  </a:lnTo>
                  <a:lnTo>
                    <a:pt x="209" y="896"/>
                  </a:lnTo>
                  <a:lnTo>
                    <a:pt x="200" y="921"/>
                  </a:lnTo>
                  <a:lnTo>
                    <a:pt x="189" y="945"/>
                  </a:lnTo>
                  <a:lnTo>
                    <a:pt x="174" y="966"/>
                  </a:lnTo>
                  <a:lnTo>
                    <a:pt x="159" y="985"/>
                  </a:lnTo>
                  <a:lnTo>
                    <a:pt x="142" y="1002"/>
                  </a:lnTo>
                  <a:lnTo>
                    <a:pt x="125" y="1016"/>
                  </a:lnTo>
                  <a:lnTo>
                    <a:pt x="108" y="1028"/>
                  </a:lnTo>
                  <a:lnTo>
                    <a:pt x="92" y="1038"/>
                  </a:lnTo>
                  <a:lnTo>
                    <a:pt x="74" y="1046"/>
                  </a:lnTo>
                  <a:lnTo>
                    <a:pt x="57" y="1051"/>
                  </a:lnTo>
                  <a:lnTo>
                    <a:pt x="40" y="1054"/>
                  </a:lnTo>
                  <a:lnTo>
                    <a:pt x="23" y="1056"/>
                  </a:lnTo>
                  <a:lnTo>
                    <a:pt x="4" y="1053"/>
                  </a:lnTo>
                  <a:lnTo>
                    <a:pt x="0" y="976"/>
                  </a:lnTo>
                  <a:lnTo>
                    <a:pt x="11" y="970"/>
                  </a:lnTo>
                  <a:lnTo>
                    <a:pt x="28" y="980"/>
                  </a:lnTo>
                  <a:lnTo>
                    <a:pt x="46" y="986"/>
                  </a:lnTo>
                  <a:lnTo>
                    <a:pt x="64" y="990"/>
                  </a:lnTo>
                  <a:lnTo>
                    <a:pt x="80" y="991"/>
                  </a:lnTo>
                  <a:lnTo>
                    <a:pt x="92" y="990"/>
                  </a:lnTo>
                  <a:lnTo>
                    <a:pt x="101" y="986"/>
                  </a:lnTo>
                  <a:lnTo>
                    <a:pt x="111" y="980"/>
                  </a:lnTo>
                  <a:lnTo>
                    <a:pt x="118" y="972"/>
                  </a:lnTo>
                  <a:lnTo>
                    <a:pt x="124" y="958"/>
                  </a:lnTo>
                  <a:lnTo>
                    <a:pt x="129" y="938"/>
                  </a:lnTo>
                  <a:lnTo>
                    <a:pt x="131" y="912"/>
                  </a:lnTo>
                  <a:lnTo>
                    <a:pt x="132" y="878"/>
                  </a:lnTo>
                  <a:lnTo>
                    <a:pt x="132" y="295"/>
                  </a:lnTo>
                  <a:lnTo>
                    <a:pt x="130" y="255"/>
                  </a:lnTo>
                  <a:lnTo>
                    <a:pt x="128" y="241"/>
                  </a:lnTo>
                  <a:lnTo>
                    <a:pt x="125" y="231"/>
                  </a:lnTo>
                  <a:lnTo>
                    <a:pt x="119" y="223"/>
                  </a:lnTo>
                  <a:lnTo>
                    <a:pt x="111" y="218"/>
                  </a:lnTo>
                  <a:lnTo>
                    <a:pt x="99" y="214"/>
                  </a:lnTo>
                  <a:lnTo>
                    <a:pt x="84" y="212"/>
                  </a:lnTo>
                  <a:lnTo>
                    <a:pt x="33" y="208"/>
                  </a:lnTo>
                  <a:lnTo>
                    <a:pt x="33" y="178"/>
                  </a:lnTo>
                  <a:lnTo>
                    <a:pt x="179" y="182"/>
                  </a:lnTo>
                  <a:lnTo>
                    <a:pt x="326" y="178"/>
                  </a:lnTo>
                  <a:lnTo>
                    <a:pt x="326" y="208"/>
                  </a:lnTo>
                  <a:close/>
                  <a:moveTo>
                    <a:pt x="704" y="529"/>
                  </a:moveTo>
                  <a:lnTo>
                    <a:pt x="802" y="373"/>
                  </a:lnTo>
                  <a:lnTo>
                    <a:pt x="851" y="290"/>
                  </a:lnTo>
                  <a:lnTo>
                    <a:pt x="911" y="182"/>
                  </a:lnTo>
                  <a:lnTo>
                    <a:pt x="990" y="182"/>
                  </a:lnTo>
                  <a:lnTo>
                    <a:pt x="990" y="198"/>
                  </a:lnTo>
                  <a:lnTo>
                    <a:pt x="930" y="271"/>
                  </a:lnTo>
                  <a:lnTo>
                    <a:pt x="879" y="338"/>
                  </a:lnTo>
                  <a:lnTo>
                    <a:pt x="834" y="400"/>
                  </a:lnTo>
                  <a:lnTo>
                    <a:pt x="798" y="456"/>
                  </a:lnTo>
                  <a:lnTo>
                    <a:pt x="784" y="481"/>
                  </a:lnTo>
                  <a:lnTo>
                    <a:pt x="771" y="505"/>
                  </a:lnTo>
                  <a:lnTo>
                    <a:pt x="750" y="548"/>
                  </a:lnTo>
                  <a:lnTo>
                    <a:pt x="743" y="567"/>
                  </a:lnTo>
                  <a:lnTo>
                    <a:pt x="738" y="585"/>
                  </a:lnTo>
                  <a:lnTo>
                    <a:pt x="735" y="615"/>
                  </a:lnTo>
                  <a:lnTo>
                    <a:pt x="735" y="753"/>
                  </a:lnTo>
                  <a:lnTo>
                    <a:pt x="736" y="788"/>
                  </a:lnTo>
                  <a:lnTo>
                    <a:pt x="742" y="813"/>
                  </a:lnTo>
                  <a:lnTo>
                    <a:pt x="747" y="822"/>
                  </a:lnTo>
                  <a:lnTo>
                    <a:pt x="754" y="828"/>
                  </a:lnTo>
                  <a:lnTo>
                    <a:pt x="764" y="832"/>
                  </a:lnTo>
                  <a:lnTo>
                    <a:pt x="776" y="834"/>
                  </a:lnTo>
                  <a:lnTo>
                    <a:pt x="833" y="838"/>
                  </a:lnTo>
                  <a:lnTo>
                    <a:pt x="833" y="868"/>
                  </a:lnTo>
                  <a:lnTo>
                    <a:pt x="687" y="865"/>
                  </a:lnTo>
                  <a:lnTo>
                    <a:pt x="542" y="868"/>
                  </a:lnTo>
                  <a:lnTo>
                    <a:pt x="542" y="838"/>
                  </a:lnTo>
                  <a:lnTo>
                    <a:pt x="594" y="834"/>
                  </a:lnTo>
                  <a:lnTo>
                    <a:pt x="609" y="832"/>
                  </a:lnTo>
                  <a:lnTo>
                    <a:pt x="621" y="829"/>
                  </a:lnTo>
                  <a:lnTo>
                    <a:pt x="628" y="823"/>
                  </a:lnTo>
                  <a:lnTo>
                    <a:pt x="633" y="814"/>
                  </a:lnTo>
                  <a:lnTo>
                    <a:pt x="639" y="790"/>
                  </a:lnTo>
                  <a:lnTo>
                    <a:pt x="640" y="756"/>
                  </a:lnTo>
                  <a:lnTo>
                    <a:pt x="640" y="610"/>
                  </a:lnTo>
                  <a:lnTo>
                    <a:pt x="639" y="596"/>
                  </a:lnTo>
                  <a:lnTo>
                    <a:pt x="634" y="579"/>
                  </a:lnTo>
                  <a:lnTo>
                    <a:pt x="614" y="540"/>
                  </a:lnTo>
                  <a:lnTo>
                    <a:pt x="501" y="344"/>
                  </a:lnTo>
                  <a:lnTo>
                    <a:pt x="467" y="292"/>
                  </a:lnTo>
                  <a:lnTo>
                    <a:pt x="452" y="273"/>
                  </a:lnTo>
                  <a:lnTo>
                    <a:pt x="437" y="259"/>
                  </a:lnTo>
                  <a:lnTo>
                    <a:pt x="423" y="247"/>
                  </a:lnTo>
                  <a:lnTo>
                    <a:pt x="408" y="238"/>
                  </a:lnTo>
                  <a:lnTo>
                    <a:pt x="394" y="232"/>
                  </a:lnTo>
                  <a:lnTo>
                    <a:pt x="381" y="229"/>
                  </a:lnTo>
                  <a:lnTo>
                    <a:pt x="353" y="225"/>
                  </a:lnTo>
                  <a:lnTo>
                    <a:pt x="353" y="195"/>
                  </a:lnTo>
                  <a:lnTo>
                    <a:pt x="472" y="171"/>
                  </a:lnTo>
                  <a:lnTo>
                    <a:pt x="479" y="174"/>
                  </a:lnTo>
                  <a:lnTo>
                    <a:pt x="489" y="180"/>
                  </a:lnTo>
                  <a:lnTo>
                    <a:pt x="514" y="205"/>
                  </a:lnTo>
                  <a:lnTo>
                    <a:pt x="545" y="246"/>
                  </a:lnTo>
                  <a:lnTo>
                    <a:pt x="578" y="300"/>
                  </a:lnTo>
                  <a:lnTo>
                    <a:pt x="704" y="529"/>
                  </a:lnTo>
                  <a:close/>
                  <a:moveTo>
                    <a:pt x="1341" y="876"/>
                  </a:moveTo>
                  <a:lnTo>
                    <a:pt x="1322" y="824"/>
                  </a:lnTo>
                  <a:lnTo>
                    <a:pt x="1278" y="711"/>
                  </a:lnTo>
                  <a:lnTo>
                    <a:pt x="1116" y="301"/>
                  </a:lnTo>
                  <a:lnTo>
                    <a:pt x="1097" y="255"/>
                  </a:lnTo>
                  <a:lnTo>
                    <a:pt x="1089" y="240"/>
                  </a:lnTo>
                  <a:lnTo>
                    <a:pt x="1082" y="230"/>
                  </a:lnTo>
                  <a:lnTo>
                    <a:pt x="1074" y="223"/>
                  </a:lnTo>
                  <a:lnTo>
                    <a:pt x="1066" y="218"/>
                  </a:lnTo>
                  <a:lnTo>
                    <a:pt x="1043" y="212"/>
                  </a:lnTo>
                  <a:lnTo>
                    <a:pt x="1014" y="208"/>
                  </a:lnTo>
                  <a:lnTo>
                    <a:pt x="1014" y="178"/>
                  </a:lnTo>
                  <a:lnTo>
                    <a:pt x="1134" y="182"/>
                  </a:lnTo>
                  <a:lnTo>
                    <a:pt x="1278" y="178"/>
                  </a:lnTo>
                  <a:lnTo>
                    <a:pt x="1278" y="208"/>
                  </a:lnTo>
                  <a:lnTo>
                    <a:pt x="1228" y="212"/>
                  </a:lnTo>
                  <a:lnTo>
                    <a:pt x="1212" y="214"/>
                  </a:lnTo>
                  <a:lnTo>
                    <a:pt x="1200" y="218"/>
                  </a:lnTo>
                  <a:lnTo>
                    <a:pt x="1194" y="223"/>
                  </a:lnTo>
                  <a:lnTo>
                    <a:pt x="1192" y="230"/>
                  </a:lnTo>
                  <a:lnTo>
                    <a:pt x="1196" y="247"/>
                  </a:lnTo>
                  <a:lnTo>
                    <a:pt x="1210" y="283"/>
                  </a:lnTo>
                  <a:lnTo>
                    <a:pt x="1390" y="748"/>
                  </a:lnTo>
                  <a:lnTo>
                    <a:pt x="1550" y="331"/>
                  </a:lnTo>
                  <a:lnTo>
                    <a:pt x="1571" y="270"/>
                  </a:lnTo>
                  <a:lnTo>
                    <a:pt x="1580" y="241"/>
                  </a:lnTo>
                  <a:lnTo>
                    <a:pt x="1576" y="229"/>
                  </a:lnTo>
                  <a:lnTo>
                    <a:pt x="1568" y="219"/>
                  </a:lnTo>
                  <a:lnTo>
                    <a:pt x="1552" y="213"/>
                  </a:lnTo>
                  <a:lnTo>
                    <a:pt x="1532" y="211"/>
                  </a:lnTo>
                  <a:lnTo>
                    <a:pt x="1492" y="208"/>
                  </a:lnTo>
                  <a:lnTo>
                    <a:pt x="1492" y="178"/>
                  </a:lnTo>
                  <a:lnTo>
                    <a:pt x="1602" y="182"/>
                  </a:lnTo>
                  <a:lnTo>
                    <a:pt x="1707" y="178"/>
                  </a:lnTo>
                  <a:lnTo>
                    <a:pt x="1707" y="208"/>
                  </a:lnTo>
                  <a:lnTo>
                    <a:pt x="1679" y="212"/>
                  </a:lnTo>
                  <a:lnTo>
                    <a:pt x="1672" y="213"/>
                  </a:lnTo>
                  <a:lnTo>
                    <a:pt x="1666" y="217"/>
                  </a:lnTo>
                  <a:lnTo>
                    <a:pt x="1654" y="226"/>
                  </a:lnTo>
                  <a:lnTo>
                    <a:pt x="1642" y="242"/>
                  </a:lnTo>
                  <a:lnTo>
                    <a:pt x="1632" y="264"/>
                  </a:lnTo>
                  <a:lnTo>
                    <a:pt x="1485" y="620"/>
                  </a:lnTo>
                  <a:lnTo>
                    <a:pt x="1422" y="777"/>
                  </a:lnTo>
                  <a:lnTo>
                    <a:pt x="1402" y="834"/>
                  </a:lnTo>
                  <a:lnTo>
                    <a:pt x="1389" y="876"/>
                  </a:lnTo>
                  <a:lnTo>
                    <a:pt x="1341" y="876"/>
                  </a:lnTo>
                  <a:close/>
                  <a:moveTo>
                    <a:pt x="2113" y="637"/>
                  </a:moveTo>
                  <a:lnTo>
                    <a:pt x="1825" y="637"/>
                  </a:lnTo>
                  <a:lnTo>
                    <a:pt x="1794" y="716"/>
                  </a:lnTo>
                  <a:lnTo>
                    <a:pt x="1771" y="777"/>
                  </a:lnTo>
                  <a:lnTo>
                    <a:pt x="1764" y="808"/>
                  </a:lnTo>
                  <a:lnTo>
                    <a:pt x="1767" y="819"/>
                  </a:lnTo>
                  <a:lnTo>
                    <a:pt x="1769" y="823"/>
                  </a:lnTo>
                  <a:lnTo>
                    <a:pt x="1774" y="828"/>
                  </a:lnTo>
                  <a:lnTo>
                    <a:pt x="1786" y="832"/>
                  </a:lnTo>
                  <a:lnTo>
                    <a:pt x="1803" y="835"/>
                  </a:lnTo>
                  <a:lnTo>
                    <a:pt x="1848" y="838"/>
                  </a:lnTo>
                  <a:lnTo>
                    <a:pt x="1848" y="868"/>
                  </a:lnTo>
                  <a:lnTo>
                    <a:pt x="1732" y="865"/>
                  </a:lnTo>
                  <a:lnTo>
                    <a:pt x="1620" y="868"/>
                  </a:lnTo>
                  <a:lnTo>
                    <a:pt x="1620" y="838"/>
                  </a:lnTo>
                  <a:lnTo>
                    <a:pt x="1656" y="835"/>
                  </a:lnTo>
                  <a:lnTo>
                    <a:pt x="1665" y="834"/>
                  </a:lnTo>
                  <a:lnTo>
                    <a:pt x="1672" y="831"/>
                  </a:lnTo>
                  <a:lnTo>
                    <a:pt x="1686" y="820"/>
                  </a:lnTo>
                  <a:lnTo>
                    <a:pt x="1699" y="805"/>
                  </a:lnTo>
                  <a:lnTo>
                    <a:pt x="1710" y="783"/>
                  </a:lnTo>
                  <a:lnTo>
                    <a:pt x="1977" y="171"/>
                  </a:lnTo>
                  <a:lnTo>
                    <a:pt x="2009" y="171"/>
                  </a:lnTo>
                  <a:lnTo>
                    <a:pt x="2257" y="746"/>
                  </a:lnTo>
                  <a:lnTo>
                    <a:pt x="2277" y="789"/>
                  </a:lnTo>
                  <a:lnTo>
                    <a:pt x="2293" y="817"/>
                  </a:lnTo>
                  <a:lnTo>
                    <a:pt x="2301" y="825"/>
                  </a:lnTo>
                  <a:lnTo>
                    <a:pt x="2309" y="831"/>
                  </a:lnTo>
                  <a:lnTo>
                    <a:pt x="2317" y="835"/>
                  </a:lnTo>
                  <a:lnTo>
                    <a:pt x="2327" y="836"/>
                  </a:lnTo>
                  <a:lnTo>
                    <a:pt x="2358" y="838"/>
                  </a:lnTo>
                  <a:lnTo>
                    <a:pt x="2358" y="868"/>
                  </a:lnTo>
                  <a:lnTo>
                    <a:pt x="2238" y="865"/>
                  </a:lnTo>
                  <a:lnTo>
                    <a:pt x="2094" y="868"/>
                  </a:lnTo>
                  <a:lnTo>
                    <a:pt x="2094" y="838"/>
                  </a:lnTo>
                  <a:lnTo>
                    <a:pt x="2146" y="834"/>
                  </a:lnTo>
                  <a:lnTo>
                    <a:pt x="2161" y="832"/>
                  </a:lnTo>
                  <a:lnTo>
                    <a:pt x="2172" y="828"/>
                  </a:lnTo>
                  <a:lnTo>
                    <a:pt x="2179" y="822"/>
                  </a:lnTo>
                  <a:lnTo>
                    <a:pt x="2181" y="814"/>
                  </a:lnTo>
                  <a:lnTo>
                    <a:pt x="2177" y="796"/>
                  </a:lnTo>
                  <a:lnTo>
                    <a:pt x="2165" y="764"/>
                  </a:lnTo>
                  <a:lnTo>
                    <a:pt x="2113" y="637"/>
                  </a:lnTo>
                  <a:close/>
                  <a:moveTo>
                    <a:pt x="1842" y="600"/>
                  </a:moveTo>
                  <a:lnTo>
                    <a:pt x="2095" y="600"/>
                  </a:lnTo>
                  <a:lnTo>
                    <a:pt x="1968" y="304"/>
                  </a:lnTo>
                  <a:lnTo>
                    <a:pt x="1842" y="600"/>
                  </a:lnTo>
                  <a:close/>
                  <a:moveTo>
                    <a:pt x="1847" y="50"/>
                  </a:moveTo>
                  <a:lnTo>
                    <a:pt x="1848" y="40"/>
                  </a:lnTo>
                  <a:lnTo>
                    <a:pt x="1851" y="32"/>
                  </a:lnTo>
                  <a:lnTo>
                    <a:pt x="1854" y="22"/>
                  </a:lnTo>
                  <a:lnTo>
                    <a:pt x="1860" y="15"/>
                  </a:lnTo>
                  <a:lnTo>
                    <a:pt x="1867" y="8"/>
                  </a:lnTo>
                  <a:lnTo>
                    <a:pt x="1876" y="3"/>
                  </a:lnTo>
                  <a:lnTo>
                    <a:pt x="1887" y="1"/>
                  </a:lnTo>
                  <a:lnTo>
                    <a:pt x="1899" y="0"/>
                  </a:lnTo>
                  <a:lnTo>
                    <a:pt x="1918" y="3"/>
                  </a:lnTo>
                  <a:lnTo>
                    <a:pt x="1933" y="13"/>
                  </a:lnTo>
                  <a:lnTo>
                    <a:pt x="1939" y="20"/>
                  </a:lnTo>
                  <a:lnTo>
                    <a:pt x="1943" y="28"/>
                  </a:lnTo>
                  <a:lnTo>
                    <a:pt x="1947" y="37"/>
                  </a:lnTo>
                  <a:lnTo>
                    <a:pt x="1947" y="48"/>
                  </a:lnTo>
                  <a:lnTo>
                    <a:pt x="1947" y="58"/>
                  </a:lnTo>
                  <a:lnTo>
                    <a:pt x="1943" y="68"/>
                  </a:lnTo>
                  <a:lnTo>
                    <a:pt x="1939" y="76"/>
                  </a:lnTo>
                  <a:lnTo>
                    <a:pt x="1933" y="84"/>
                  </a:lnTo>
                  <a:lnTo>
                    <a:pt x="1925" y="91"/>
                  </a:lnTo>
                  <a:lnTo>
                    <a:pt x="1917" y="96"/>
                  </a:lnTo>
                  <a:lnTo>
                    <a:pt x="1896" y="99"/>
                  </a:lnTo>
                  <a:lnTo>
                    <a:pt x="1877" y="96"/>
                  </a:lnTo>
                  <a:lnTo>
                    <a:pt x="1861" y="85"/>
                  </a:lnTo>
                  <a:lnTo>
                    <a:pt x="1855" y="78"/>
                  </a:lnTo>
                  <a:lnTo>
                    <a:pt x="1851" y="69"/>
                  </a:lnTo>
                  <a:lnTo>
                    <a:pt x="1848" y="61"/>
                  </a:lnTo>
                  <a:lnTo>
                    <a:pt x="1847" y="50"/>
                  </a:lnTo>
                  <a:close/>
                  <a:moveTo>
                    <a:pt x="2047" y="50"/>
                  </a:moveTo>
                  <a:lnTo>
                    <a:pt x="2049" y="39"/>
                  </a:lnTo>
                  <a:lnTo>
                    <a:pt x="2051" y="30"/>
                  </a:lnTo>
                  <a:lnTo>
                    <a:pt x="2056" y="20"/>
                  </a:lnTo>
                  <a:lnTo>
                    <a:pt x="2062" y="13"/>
                  </a:lnTo>
                  <a:lnTo>
                    <a:pt x="2069" y="7"/>
                  </a:lnTo>
                  <a:lnTo>
                    <a:pt x="2079" y="3"/>
                  </a:lnTo>
                  <a:lnTo>
                    <a:pt x="2099" y="0"/>
                  </a:lnTo>
                  <a:lnTo>
                    <a:pt x="2118" y="3"/>
                  </a:lnTo>
                  <a:lnTo>
                    <a:pt x="2134" y="13"/>
                  </a:lnTo>
                  <a:lnTo>
                    <a:pt x="2140" y="20"/>
                  </a:lnTo>
                  <a:lnTo>
                    <a:pt x="2143" y="28"/>
                  </a:lnTo>
                  <a:lnTo>
                    <a:pt x="2146" y="38"/>
                  </a:lnTo>
                  <a:lnTo>
                    <a:pt x="2147" y="48"/>
                  </a:lnTo>
                  <a:lnTo>
                    <a:pt x="2146" y="58"/>
                  </a:lnTo>
                  <a:lnTo>
                    <a:pt x="2143" y="68"/>
                  </a:lnTo>
                  <a:lnTo>
                    <a:pt x="2140" y="76"/>
                  </a:lnTo>
                  <a:lnTo>
                    <a:pt x="2133" y="84"/>
                  </a:lnTo>
                  <a:lnTo>
                    <a:pt x="2125" y="91"/>
                  </a:lnTo>
                  <a:lnTo>
                    <a:pt x="2117" y="96"/>
                  </a:lnTo>
                  <a:lnTo>
                    <a:pt x="2097" y="99"/>
                  </a:lnTo>
                  <a:lnTo>
                    <a:pt x="2077" y="96"/>
                  </a:lnTo>
                  <a:lnTo>
                    <a:pt x="2062" y="86"/>
                  </a:lnTo>
                  <a:lnTo>
                    <a:pt x="2056" y="79"/>
                  </a:lnTo>
                  <a:lnTo>
                    <a:pt x="2051" y="70"/>
                  </a:lnTo>
                  <a:lnTo>
                    <a:pt x="2049" y="61"/>
                  </a:lnTo>
                  <a:lnTo>
                    <a:pt x="2047" y="50"/>
                  </a:lnTo>
                  <a:close/>
                  <a:moveTo>
                    <a:pt x="2407" y="849"/>
                  </a:moveTo>
                  <a:lnTo>
                    <a:pt x="2412" y="799"/>
                  </a:lnTo>
                  <a:lnTo>
                    <a:pt x="2415" y="738"/>
                  </a:lnTo>
                  <a:lnTo>
                    <a:pt x="2415" y="700"/>
                  </a:lnTo>
                  <a:lnTo>
                    <a:pt x="2446" y="700"/>
                  </a:lnTo>
                  <a:lnTo>
                    <a:pt x="2452" y="759"/>
                  </a:lnTo>
                  <a:lnTo>
                    <a:pt x="2458" y="777"/>
                  </a:lnTo>
                  <a:lnTo>
                    <a:pt x="2463" y="787"/>
                  </a:lnTo>
                  <a:lnTo>
                    <a:pt x="2469" y="794"/>
                  </a:lnTo>
                  <a:lnTo>
                    <a:pt x="2485" y="808"/>
                  </a:lnTo>
                  <a:lnTo>
                    <a:pt x="2507" y="822"/>
                  </a:lnTo>
                  <a:lnTo>
                    <a:pt x="2533" y="831"/>
                  </a:lnTo>
                  <a:lnTo>
                    <a:pt x="2559" y="838"/>
                  </a:lnTo>
                  <a:lnTo>
                    <a:pt x="2586" y="843"/>
                  </a:lnTo>
                  <a:lnTo>
                    <a:pt x="2613" y="844"/>
                  </a:lnTo>
                  <a:lnTo>
                    <a:pt x="2650" y="842"/>
                  </a:lnTo>
                  <a:lnTo>
                    <a:pt x="2667" y="838"/>
                  </a:lnTo>
                  <a:lnTo>
                    <a:pt x="2683" y="834"/>
                  </a:lnTo>
                  <a:lnTo>
                    <a:pt x="2715" y="820"/>
                  </a:lnTo>
                  <a:lnTo>
                    <a:pt x="2742" y="802"/>
                  </a:lnTo>
                  <a:lnTo>
                    <a:pt x="2755" y="792"/>
                  </a:lnTo>
                  <a:lnTo>
                    <a:pt x="2766" y="780"/>
                  </a:lnTo>
                  <a:lnTo>
                    <a:pt x="2776" y="766"/>
                  </a:lnTo>
                  <a:lnTo>
                    <a:pt x="2783" y="753"/>
                  </a:lnTo>
                  <a:lnTo>
                    <a:pt x="2789" y="739"/>
                  </a:lnTo>
                  <a:lnTo>
                    <a:pt x="2794" y="724"/>
                  </a:lnTo>
                  <a:lnTo>
                    <a:pt x="2796" y="709"/>
                  </a:lnTo>
                  <a:lnTo>
                    <a:pt x="2796" y="692"/>
                  </a:lnTo>
                  <a:lnTo>
                    <a:pt x="2794" y="661"/>
                  </a:lnTo>
                  <a:lnTo>
                    <a:pt x="2785" y="634"/>
                  </a:lnTo>
                  <a:lnTo>
                    <a:pt x="2772" y="613"/>
                  </a:lnTo>
                  <a:lnTo>
                    <a:pt x="2753" y="596"/>
                  </a:lnTo>
                  <a:lnTo>
                    <a:pt x="2728" y="583"/>
                  </a:lnTo>
                  <a:lnTo>
                    <a:pt x="2697" y="571"/>
                  </a:lnTo>
                  <a:lnTo>
                    <a:pt x="2659" y="562"/>
                  </a:lnTo>
                  <a:lnTo>
                    <a:pt x="2616" y="556"/>
                  </a:lnTo>
                  <a:lnTo>
                    <a:pt x="2559" y="547"/>
                  </a:lnTo>
                  <a:lnTo>
                    <a:pt x="2512" y="534"/>
                  </a:lnTo>
                  <a:lnTo>
                    <a:pt x="2475" y="518"/>
                  </a:lnTo>
                  <a:lnTo>
                    <a:pt x="2459" y="508"/>
                  </a:lnTo>
                  <a:lnTo>
                    <a:pt x="2447" y="499"/>
                  </a:lnTo>
                  <a:lnTo>
                    <a:pt x="2427" y="476"/>
                  </a:lnTo>
                  <a:lnTo>
                    <a:pt x="2419" y="463"/>
                  </a:lnTo>
                  <a:lnTo>
                    <a:pt x="2412" y="448"/>
                  </a:lnTo>
                  <a:lnTo>
                    <a:pt x="2407" y="434"/>
                  </a:lnTo>
                  <a:lnTo>
                    <a:pt x="2404" y="418"/>
                  </a:lnTo>
                  <a:lnTo>
                    <a:pt x="2401" y="400"/>
                  </a:lnTo>
                  <a:lnTo>
                    <a:pt x="2401" y="382"/>
                  </a:lnTo>
                  <a:lnTo>
                    <a:pt x="2403" y="358"/>
                  </a:lnTo>
                  <a:lnTo>
                    <a:pt x="2406" y="334"/>
                  </a:lnTo>
                  <a:lnTo>
                    <a:pt x="2412" y="313"/>
                  </a:lnTo>
                  <a:lnTo>
                    <a:pt x="2421" y="292"/>
                  </a:lnTo>
                  <a:lnTo>
                    <a:pt x="2431" y="272"/>
                  </a:lnTo>
                  <a:lnTo>
                    <a:pt x="2445" y="254"/>
                  </a:lnTo>
                  <a:lnTo>
                    <a:pt x="2460" y="237"/>
                  </a:lnTo>
                  <a:lnTo>
                    <a:pt x="2478" y="222"/>
                  </a:lnTo>
                  <a:lnTo>
                    <a:pt x="2497" y="207"/>
                  </a:lnTo>
                  <a:lnTo>
                    <a:pt x="2518" y="195"/>
                  </a:lnTo>
                  <a:lnTo>
                    <a:pt x="2539" y="184"/>
                  </a:lnTo>
                  <a:lnTo>
                    <a:pt x="2562" y="176"/>
                  </a:lnTo>
                  <a:lnTo>
                    <a:pt x="2585" y="169"/>
                  </a:lnTo>
                  <a:lnTo>
                    <a:pt x="2610" y="164"/>
                  </a:lnTo>
                  <a:lnTo>
                    <a:pt x="2662" y="160"/>
                  </a:lnTo>
                  <a:lnTo>
                    <a:pt x="2699" y="163"/>
                  </a:lnTo>
                  <a:lnTo>
                    <a:pt x="2741" y="171"/>
                  </a:lnTo>
                  <a:lnTo>
                    <a:pt x="2788" y="183"/>
                  </a:lnTo>
                  <a:lnTo>
                    <a:pt x="2839" y="201"/>
                  </a:lnTo>
                  <a:lnTo>
                    <a:pt x="2833" y="236"/>
                  </a:lnTo>
                  <a:lnTo>
                    <a:pt x="2830" y="271"/>
                  </a:lnTo>
                  <a:lnTo>
                    <a:pt x="2826" y="339"/>
                  </a:lnTo>
                  <a:lnTo>
                    <a:pt x="2794" y="339"/>
                  </a:lnTo>
                  <a:lnTo>
                    <a:pt x="2789" y="290"/>
                  </a:lnTo>
                  <a:lnTo>
                    <a:pt x="2784" y="270"/>
                  </a:lnTo>
                  <a:lnTo>
                    <a:pt x="2775" y="252"/>
                  </a:lnTo>
                  <a:lnTo>
                    <a:pt x="2767" y="244"/>
                  </a:lnTo>
                  <a:lnTo>
                    <a:pt x="2760" y="237"/>
                  </a:lnTo>
                  <a:lnTo>
                    <a:pt x="2741" y="225"/>
                  </a:lnTo>
                  <a:lnTo>
                    <a:pt x="2718" y="216"/>
                  </a:lnTo>
                  <a:lnTo>
                    <a:pt x="2693" y="208"/>
                  </a:lnTo>
                  <a:lnTo>
                    <a:pt x="2665" y="204"/>
                  </a:lnTo>
                  <a:lnTo>
                    <a:pt x="2635" y="202"/>
                  </a:lnTo>
                  <a:lnTo>
                    <a:pt x="2605" y="205"/>
                  </a:lnTo>
                  <a:lnTo>
                    <a:pt x="2591" y="208"/>
                  </a:lnTo>
                  <a:lnTo>
                    <a:pt x="2578" y="212"/>
                  </a:lnTo>
                  <a:lnTo>
                    <a:pt x="2553" y="224"/>
                  </a:lnTo>
                  <a:lnTo>
                    <a:pt x="2530" y="242"/>
                  </a:lnTo>
                  <a:lnTo>
                    <a:pt x="2519" y="252"/>
                  </a:lnTo>
                  <a:lnTo>
                    <a:pt x="2509" y="264"/>
                  </a:lnTo>
                  <a:lnTo>
                    <a:pt x="2502" y="274"/>
                  </a:lnTo>
                  <a:lnTo>
                    <a:pt x="2496" y="288"/>
                  </a:lnTo>
                  <a:lnTo>
                    <a:pt x="2488" y="315"/>
                  </a:lnTo>
                  <a:lnTo>
                    <a:pt x="2485" y="331"/>
                  </a:lnTo>
                  <a:lnTo>
                    <a:pt x="2485" y="346"/>
                  </a:lnTo>
                  <a:lnTo>
                    <a:pt x="2488" y="374"/>
                  </a:lnTo>
                  <a:lnTo>
                    <a:pt x="2491" y="387"/>
                  </a:lnTo>
                  <a:lnTo>
                    <a:pt x="2495" y="399"/>
                  </a:lnTo>
                  <a:lnTo>
                    <a:pt x="2508" y="418"/>
                  </a:lnTo>
                  <a:lnTo>
                    <a:pt x="2517" y="428"/>
                  </a:lnTo>
                  <a:lnTo>
                    <a:pt x="2526" y="435"/>
                  </a:lnTo>
                  <a:lnTo>
                    <a:pt x="2550" y="448"/>
                  </a:lnTo>
                  <a:lnTo>
                    <a:pt x="2580" y="458"/>
                  </a:lnTo>
                  <a:lnTo>
                    <a:pt x="2615" y="466"/>
                  </a:lnTo>
                  <a:lnTo>
                    <a:pt x="2656" y="472"/>
                  </a:lnTo>
                  <a:lnTo>
                    <a:pt x="2716" y="481"/>
                  </a:lnTo>
                  <a:lnTo>
                    <a:pt x="2765" y="492"/>
                  </a:lnTo>
                  <a:lnTo>
                    <a:pt x="2803" y="507"/>
                  </a:lnTo>
                  <a:lnTo>
                    <a:pt x="2832" y="525"/>
                  </a:lnTo>
                  <a:lnTo>
                    <a:pt x="2844" y="535"/>
                  </a:lnTo>
                  <a:lnTo>
                    <a:pt x="2854" y="546"/>
                  </a:lnTo>
                  <a:lnTo>
                    <a:pt x="2862" y="558"/>
                  </a:lnTo>
                  <a:lnTo>
                    <a:pt x="2868" y="571"/>
                  </a:lnTo>
                  <a:lnTo>
                    <a:pt x="2874" y="584"/>
                  </a:lnTo>
                  <a:lnTo>
                    <a:pt x="2878" y="600"/>
                  </a:lnTo>
                  <a:lnTo>
                    <a:pt x="2880" y="615"/>
                  </a:lnTo>
                  <a:lnTo>
                    <a:pt x="2880" y="631"/>
                  </a:lnTo>
                  <a:lnTo>
                    <a:pt x="2879" y="660"/>
                  </a:lnTo>
                  <a:lnTo>
                    <a:pt x="2875" y="687"/>
                  </a:lnTo>
                  <a:lnTo>
                    <a:pt x="2868" y="712"/>
                  </a:lnTo>
                  <a:lnTo>
                    <a:pt x="2859" y="736"/>
                  </a:lnTo>
                  <a:lnTo>
                    <a:pt x="2847" y="759"/>
                  </a:lnTo>
                  <a:lnTo>
                    <a:pt x="2832" y="781"/>
                  </a:lnTo>
                  <a:lnTo>
                    <a:pt x="2814" y="800"/>
                  </a:lnTo>
                  <a:lnTo>
                    <a:pt x="2794" y="818"/>
                  </a:lnTo>
                  <a:lnTo>
                    <a:pt x="2771" y="834"/>
                  </a:lnTo>
                  <a:lnTo>
                    <a:pt x="2748" y="848"/>
                  </a:lnTo>
                  <a:lnTo>
                    <a:pt x="2723" y="859"/>
                  </a:lnTo>
                  <a:lnTo>
                    <a:pt x="2697" y="868"/>
                  </a:lnTo>
                  <a:lnTo>
                    <a:pt x="2668" y="877"/>
                  </a:lnTo>
                  <a:lnTo>
                    <a:pt x="2639" y="882"/>
                  </a:lnTo>
                  <a:lnTo>
                    <a:pt x="2608" y="885"/>
                  </a:lnTo>
                  <a:lnTo>
                    <a:pt x="2575" y="886"/>
                  </a:lnTo>
                  <a:lnTo>
                    <a:pt x="2531" y="884"/>
                  </a:lnTo>
                  <a:lnTo>
                    <a:pt x="2488" y="877"/>
                  </a:lnTo>
                  <a:lnTo>
                    <a:pt x="2447" y="866"/>
                  </a:lnTo>
                  <a:lnTo>
                    <a:pt x="2407" y="849"/>
                  </a:lnTo>
                  <a:close/>
                  <a:moveTo>
                    <a:pt x="3613" y="868"/>
                  </a:moveTo>
                  <a:lnTo>
                    <a:pt x="3550" y="865"/>
                  </a:lnTo>
                  <a:lnTo>
                    <a:pt x="3469" y="868"/>
                  </a:lnTo>
                  <a:lnTo>
                    <a:pt x="3127" y="536"/>
                  </a:lnTo>
                  <a:lnTo>
                    <a:pt x="3114" y="542"/>
                  </a:lnTo>
                  <a:lnTo>
                    <a:pt x="3114" y="753"/>
                  </a:lnTo>
                  <a:lnTo>
                    <a:pt x="3115" y="782"/>
                  </a:lnTo>
                  <a:lnTo>
                    <a:pt x="3118" y="804"/>
                  </a:lnTo>
                  <a:lnTo>
                    <a:pt x="3124" y="818"/>
                  </a:lnTo>
                  <a:lnTo>
                    <a:pt x="3132" y="826"/>
                  </a:lnTo>
                  <a:lnTo>
                    <a:pt x="3150" y="834"/>
                  </a:lnTo>
                  <a:lnTo>
                    <a:pt x="3169" y="836"/>
                  </a:lnTo>
                  <a:lnTo>
                    <a:pt x="3213" y="838"/>
                  </a:lnTo>
                  <a:lnTo>
                    <a:pt x="3213" y="868"/>
                  </a:lnTo>
                  <a:lnTo>
                    <a:pt x="3066" y="865"/>
                  </a:lnTo>
                  <a:lnTo>
                    <a:pt x="2921" y="868"/>
                  </a:lnTo>
                  <a:lnTo>
                    <a:pt x="2921" y="838"/>
                  </a:lnTo>
                  <a:lnTo>
                    <a:pt x="2968" y="835"/>
                  </a:lnTo>
                  <a:lnTo>
                    <a:pt x="2995" y="830"/>
                  </a:lnTo>
                  <a:lnTo>
                    <a:pt x="3005" y="825"/>
                  </a:lnTo>
                  <a:lnTo>
                    <a:pt x="3011" y="818"/>
                  </a:lnTo>
                  <a:lnTo>
                    <a:pt x="3015" y="807"/>
                  </a:lnTo>
                  <a:lnTo>
                    <a:pt x="3017" y="794"/>
                  </a:lnTo>
                  <a:lnTo>
                    <a:pt x="3019" y="753"/>
                  </a:lnTo>
                  <a:lnTo>
                    <a:pt x="3019" y="294"/>
                  </a:lnTo>
                  <a:lnTo>
                    <a:pt x="3017" y="255"/>
                  </a:lnTo>
                  <a:lnTo>
                    <a:pt x="3015" y="242"/>
                  </a:lnTo>
                  <a:lnTo>
                    <a:pt x="3011" y="231"/>
                  </a:lnTo>
                  <a:lnTo>
                    <a:pt x="3005" y="223"/>
                  </a:lnTo>
                  <a:lnTo>
                    <a:pt x="2995" y="217"/>
                  </a:lnTo>
                  <a:lnTo>
                    <a:pt x="2982" y="213"/>
                  </a:lnTo>
                  <a:lnTo>
                    <a:pt x="2965" y="211"/>
                  </a:lnTo>
                  <a:lnTo>
                    <a:pt x="2921" y="208"/>
                  </a:lnTo>
                  <a:lnTo>
                    <a:pt x="2921" y="178"/>
                  </a:lnTo>
                  <a:lnTo>
                    <a:pt x="3067" y="182"/>
                  </a:lnTo>
                  <a:lnTo>
                    <a:pt x="3213" y="178"/>
                  </a:lnTo>
                  <a:lnTo>
                    <a:pt x="3213" y="208"/>
                  </a:lnTo>
                  <a:lnTo>
                    <a:pt x="3160" y="212"/>
                  </a:lnTo>
                  <a:lnTo>
                    <a:pt x="3143" y="214"/>
                  </a:lnTo>
                  <a:lnTo>
                    <a:pt x="3131" y="218"/>
                  </a:lnTo>
                  <a:lnTo>
                    <a:pt x="3123" y="225"/>
                  </a:lnTo>
                  <a:lnTo>
                    <a:pt x="3119" y="234"/>
                  </a:lnTo>
                  <a:lnTo>
                    <a:pt x="3115" y="259"/>
                  </a:lnTo>
                  <a:lnTo>
                    <a:pt x="3114" y="294"/>
                  </a:lnTo>
                  <a:lnTo>
                    <a:pt x="3114" y="513"/>
                  </a:lnTo>
                  <a:lnTo>
                    <a:pt x="3393" y="241"/>
                  </a:lnTo>
                  <a:lnTo>
                    <a:pt x="3413" y="220"/>
                  </a:lnTo>
                  <a:lnTo>
                    <a:pt x="3419" y="206"/>
                  </a:lnTo>
                  <a:lnTo>
                    <a:pt x="3419" y="178"/>
                  </a:lnTo>
                  <a:lnTo>
                    <a:pt x="3505" y="182"/>
                  </a:lnTo>
                  <a:lnTo>
                    <a:pt x="3587" y="178"/>
                  </a:lnTo>
                  <a:lnTo>
                    <a:pt x="3587" y="208"/>
                  </a:lnTo>
                  <a:lnTo>
                    <a:pt x="3546" y="211"/>
                  </a:lnTo>
                  <a:lnTo>
                    <a:pt x="3527" y="214"/>
                  </a:lnTo>
                  <a:lnTo>
                    <a:pt x="3509" y="222"/>
                  </a:lnTo>
                  <a:lnTo>
                    <a:pt x="3490" y="232"/>
                  </a:lnTo>
                  <a:lnTo>
                    <a:pt x="3471" y="247"/>
                  </a:lnTo>
                  <a:lnTo>
                    <a:pt x="3207" y="486"/>
                  </a:lnTo>
                  <a:lnTo>
                    <a:pt x="3532" y="796"/>
                  </a:lnTo>
                  <a:lnTo>
                    <a:pt x="3547" y="810"/>
                  </a:lnTo>
                  <a:lnTo>
                    <a:pt x="3565" y="824"/>
                  </a:lnTo>
                  <a:lnTo>
                    <a:pt x="3576" y="830"/>
                  </a:lnTo>
                  <a:lnTo>
                    <a:pt x="3588" y="835"/>
                  </a:lnTo>
                  <a:lnTo>
                    <a:pt x="3613" y="838"/>
                  </a:lnTo>
                  <a:lnTo>
                    <a:pt x="3613" y="868"/>
                  </a:lnTo>
                  <a:close/>
                  <a:moveTo>
                    <a:pt x="3978" y="529"/>
                  </a:moveTo>
                  <a:lnTo>
                    <a:pt x="4075" y="373"/>
                  </a:lnTo>
                  <a:lnTo>
                    <a:pt x="4126" y="290"/>
                  </a:lnTo>
                  <a:lnTo>
                    <a:pt x="4186" y="182"/>
                  </a:lnTo>
                  <a:lnTo>
                    <a:pt x="4265" y="182"/>
                  </a:lnTo>
                  <a:lnTo>
                    <a:pt x="4265" y="198"/>
                  </a:lnTo>
                  <a:lnTo>
                    <a:pt x="4205" y="271"/>
                  </a:lnTo>
                  <a:lnTo>
                    <a:pt x="4152" y="338"/>
                  </a:lnTo>
                  <a:lnTo>
                    <a:pt x="4109" y="400"/>
                  </a:lnTo>
                  <a:lnTo>
                    <a:pt x="4073" y="456"/>
                  </a:lnTo>
                  <a:lnTo>
                    <a:pt x="4057" y="481"/>
                  </a:lnTo>
                  <a:lnTo>
                    <a:pt x="4045" y="505"/>
                  </a:lnTo>
                  <a:lnTo>
                    <a:pt x="4025" y="548"/>
                  </a:lnTo>
                  <a:lnTo>
                    <a:pt x="4018" y="567"/>
                  </a:lnTo>
                  <a:lnTo>
                    <a:pt x="4013" y="585"/>
                  </a:lnTo>
                  <a:lnTo>
                    <a:pt x="4009" y="615"/>
                  </a:lnTo>
                  <a:lnTo>
                    <a:pt x="4009" y="753"/>
                  </a:lnTo>
                  <a:lnTo>
                    <a:pt x="4011" y="788"/>
                  </a:lnTo>
                  <a:lnTo>
                    <a:pt x="4017" y="813"/>
                  </a:lnTo>
                  <a:lnTo>
                    <a:pt x="4021" y="822"/>
                  </a:lnTo>
                  <a:lnTo>
                    <a:pt x="4029" y="828"/>
                  </a:lnTo>
                  <a:lnTo>
                    <a:pt x="4038" y="832"/>
                  </a:lnTo>
                  <a:lnTo>
                    <a:pt x="4049" y="834"/>
                  </a:lnTo>
                  <a:lnTo>
                    <a:pt x="4108" y="838"/>
                  </a:lnTo>
                  <a:lnTo>
                    <a:pt x="4108" y="868"/>
                  </a:lnTo>
                  <a:lnTo>
                    <a:pt x="3961" y="865"/>
                  </a:lnTo>
                  <a:lnTo>
                    <a:pt x="3815" y="868"/>
                  </a:lnTo>
                  <a:lnTo>
                    <a:pt x="3815" y="838"/>
                  </a:lnTo>
                  <a:lnTo>
                    <a:pt x="3869" y="834"/>
                  </a:lnTo>
                  <a:lnTo>
                    <a:pt x="3883" y="832"/>
                  </a:lnTo>
                  <a:lnTo>
                    <a:pt x="3894" y="829"/>
                  </a:lnTo>
                  <a:lnTo>
                    <a:pt x="3903" y="823"/>
                  </a:lnTo>
                  <a:lnTo>
                    <a:pt x="3907" y="814"/>
                  </a:lnTo>
                  <a:lnTo>
                    <a:pt x="3912" y="790"/>
                  </a:lnTo>
                  <a:lnTo>
                    <a:pt x="3915" y="756"/>
                  </a:lnTo>
                  <a:lnTo>
                    <a:pt x="3915" y="610"/>
                  </a:lnTo>
                  <a:lnTo>
                    <a:pt x="3912" y="596"/>
                  </a:lnTo>
                  <a:lnTo>
                    <a:pt x="3907" y="579"/>
                  </a:lnTo>
                  <a:lnTo>
                    <a:pt x="3888" y="540"/>
                  </a:lnTo>
                  <a:lnTo>
                    <a:pt x="3775" y="344"/>
                  </a:lnTo>
                  <a:lnTo>
                    <a:pt x="3742" y="292"/>
                  </a:lnTo>
                  <a:lnTo>
                    <a:pt x="3726" y="273"/>
                  </a:lnTo>
                  <a:lnTo>
                    <a:pt x="3711" y="259"/>
                  </a:lnTo>
                  <a:lnTo>
                    <a:pt x="3696" y="247"/>
                  </a:lnTo>
                  <a:lnTo>
                    <a:pt x="3683" y="238"/>
                  </a:lnTo>
                  <a:lnTo>
                    <a:pt x="3669" y="232"/>
                  </a:lnTo>
                  <a:lnTo>
                    <a:pt x="3655" y="229"/>
                  </a:lnTo>
                  <a:lnTo>
                    <a:pt x="3628" y="225"/>
                  </a:lnTo>
                  <a:lnTo>
                    <a:pt x="3628" y="195"/>
                  </a:lnTo>
                  <a:lnTo>
                    <a:pt x="3747" y="171"/>
                  </a:lnTo>
                  <a:lnTo>
                    <a:pt x="3754" y="174"/>
                  </a:lnTo>
                  <a:lnTo>
                    <a:pt x="3763" y="180"/>
                  </a:lnTo>
                  <a:lnTo>
                    <a:pt x="3789" y="205"/>
                  </a:lnTo>
                  <a:lnTo>
                    <a:pt x="3820" y="246"/>
                  </a:lnTo>
                  <a:lnTo>
                    <a:pt x="3852" y="300"/>
                  </a:lnTo>
                  <a:lnTo>
                    <a:pt x="3978" y="529"/>
                  </a:lnTo>
                  <a:close/>
                  <a:moveTo>
                    <a:pt x="4496" y="816"/>
                  </a:moveTo>
                  <a:lnTo>
                    <a:pt x="4538" y="822"/>
                  </a:lnTo>
                  <a:lnTo>
                    <a:pt x="4600" y="823"/>
                  </a:lnTo>
                  <a:lnTo>
                    <a:pt x="4658" y="823"/>
                  </a:lnTo>
                  <a:lnTo>
                    <a:pt x="4709" y="819"/>
                  </a:lnTo>
                  <a:lnTo>
                    <a:pt x="4751" y="816"/>
                  </a:lnTo>
                  <a:lnTo>
                    <a:pt x="4784" y="810"/>
                  </a:lnTo>
                  <a:lnTo>
                    <a:pt x="4793" y="806"/>
                  </a:lnTo>
                  <a:lnTo>
                    <a:pt x="4800" y="796"/>
                  </a:lnTo>
                  <a:lnTo>
                    <a:pt x="4806" y="782"/>
                  </a:lnTo>
                  <a:lnTo>
                    <a:pt x="4812" y="763"/>
                  </a:lnTo>
                  <a:lnTo>
                    <a:pt x="4829" y="694"/>
                  </a:lnTo>
                  <a:lnTo>
                    <a:pt x="4861" y="694"/>
                  </a:lnTo>
                  <a:lnTo>
                    <a:pt x="4841" y="865"/>
                  </a:lnTo>
                  <a:lnTo>
                    <a:pt x="4645" y="868"/>
                  </a:lnTo>
                  <a:lnTo>
                    <a:pt x="4571" y="867"/>
                  </a:lnTo>
                  <a:lnTo>
                    <a:pt x="4490" y="865"/>
                  </a:lnTo>
                  <a:lnTo>
                    <a:pt x="4346" y="868"/>
                  </a:lnTo>
                  <a:lnTo>
                    <a:pt x="4346" y="846"/>
                  </a:lnTo>
                  <a:lnTo>
                    <a:pt x="4374" y="830"/>
                  </a:lnTo>
                  <a:lnTo>
                    <a:pt x="4391" y="817"/>
                  </a:lnTo>
                  <a:lnTo>
                    <a:pt x="4396" y="810"/>
                  </a:lnTo>
                  <a:lnTo>
                    <a:pt x="4399" y="800"/>
                  </a:lnTo>
                  <a:lnTo>
                    <a:pt x="4402" y="789"/>
                  </a:lnTo>
                  <a:lnTo>
                    <a:pt x="4403" y="776"/>
                  </a:lnTo>
                  <a:lnTo>
                    <a:pt x="4403" y="291"/>
                  </a:lnTo>
                  <a:lnTo>
                    <a:pt x="4400" y="254"/>
                  </a:lnTo>
                  <a:lnTo>
                    <a:pt x="4394" y="231"/>
                  </a:lnTo>
                  <a:lnTo>
                    <a:pt x="4390" y="223"/>
                  </a:lnTo>
                  <a:lnTo>
                    <a:pt x="4380" y="217"/>
                  </a:lnTo>
                  <a:lnTo>
                    <a:pt x="4367" y="213"/>
                  </a:lnTo>
                  <a:lnTo>
                    <a:pt x="4350" y="211"/>
                  </a:lnTo>
                  <a:lnTo>
                    <a:pt x="4303" y="208"/>
                  </a:lnTo>
                  <a:lnTo>
                    <a:pt x="4303" y="178"/>
                  </a:lnTo>
                  <a:lnTo>
                    <a:pt x="4450" y="182"/>
                  </a:lnTo>
                  <a:lnTo>
                    <a:pt x="4596" y="178"/>
                  </a:lnTo>
                  <a:lnTo>
                    <a:pt x="4596" y="208"/>
                  </a:lnTo>
                  <a:lnTo>
                    <a:pt x="4544" y="211"/>
                  </a:lnTo>
                  <a:lnTo>
                    <a:pt x="4529" y="213"/>
                  </a:lnTo>
                  <a:lnTo>
                    <a:pt x="4516" y="217"/>
                  </a:lnTo>
                  <a:lnTo>
                    <a:pt x="4507" y="224"/>
                  </a:lnTo>
                  <a:lnTo>
                    <a:pt x="4502" y="232"/>
                  </a:lnTo>
                  <a:lnTo>
                    <a:pt x="4499" y="258"/>
                  </a:lnTo>
                  <a:lnTo>
                    <a:pt x="4496" y="294"/>
                  </a:lnTo>
                  <a:lnTo>
                    <a:pt x="4496" y="816"/>
                  </a:lnTo>
                  <a:close/>
                  <a:moveTo>
                    <a:pt x="5396" y="637"/>
                  </a:moveTo>
                  <a:lnTo>
                    <a:pt x="5108" y="637"/>
                  </a:lnTo>
                  <a:lnTo>
                    <a:pt x="5077" y="716"/>
                  </a:lnTo>
                  <a:lnTo>
                    <a:pt x="5054" y="777"/>
                  </a:lnTo>
                  <a:lnTo>
                    <a:pt x="5047" y="808"/>
                  </a:lnTo>
                  <a:lnTo>
                    <a:pt x="5050" y="819"/>
                  </a:lnTo>
                  <a:lnTo>
                    <a:pt x="5052" y="823"/>
                  </a:lnTo>
                  <a:lnTo>
                    <a:pt x="5057" y="828"/>
                  </a:lnTo>
                  <a:lnTo>
                    <a:pt x="5069" y="832"/>
                  </a:lnTo>
                  <a:lnTo>
                    <a:pt x="5086" y="835"/>
                  </a:lnTo>
                  <a:lnTo>
                    <a:pt x="5131" y="838"/>
                  </a:lnTo>
                  <a:lnTo>
                    <a:pt x="5131" y="868"/>
                  </a:lnTo>
                  <a:lnTo>
                    <a:pt x="5015" y="865"/>
                  </a:lnTo>
                  <a:lnTo>
                    <a:pt x="4902" y="868"/>
                  </a:lnTo>
                  <a:lnTo>
                    <a:pt x="4902" y="838"/>
                  </a:lnTo>
                  <a:lnTo>
                    <a:pt x="4939" y="835"/>
                  </a:lnTo>
                  <a:lnTo>
                    <a:pt x="4948" y="834"/>
                  </a:lnTo>
                  <a:lnTo>
                    <a:pt x="4955" y="831"/>
                  </a:lnTo>
                  <a:lnTo>
                    <a:pt x="4969" y="820"/>
                  </a:lnTo>
                  <a:lnTo>
                    <a:pt x="4982" y="805"/>
                  </a:lnTo>
                  <a:lnTo>
                    <a:pt x="4993" y="783"/>
                  </a:lnTo>
                  <a:lnTo>
                    <a:pt x="5260" y="171"/>
                  </a:lnTo>
                  <a:lnTo>
                    <a:pt x="5292" y="171"/>
                  </a:lnTo>
                  <a:lnTo>
                    <a:pt x="5540" y="746"/>
                  </a:lnTo>
                  <a:lnTo>
                    <a:pt x="5560" y="789"/>
                  </a:lnTo>
                  <a:lnTo>
                    <a:pt x="5576" y="817"/>
                  </a:lnTo>
                  <a:lnTo>
                    <a:pt x="5584" y="825"/>
                  </a:lnTo>
                  <a:lnTo>
                    <a:pt x="5592" y="831"/>
                  </a:lnTo>
                  <a:lnTo>
                    <a:pt x="5600" y="835"/>
                  </a:lnTo>
                  <a:lnTo>
                    <a:pt x="5610" y="836"/>
                  </a:lnTo>
                  <a:lnTo>
                    <a:pt x="5641" y="838"/>
                  </a:lnTo>
                  <a:lnTo>
                    <a:pt x="5641" y="868"/>
                  </a:lnTo>
                  <a:lnTo>
                    <a:pt x="5521" y="865"/>
                  </a:lnTo>
                  <a:lnTo>
                    <a:pt x="5377" y="868"/>
                  </a:lnTo>
                  <a:lnTo>
                    <a:pt x="5377" y="838"/>
                  </a:lnTo>
                  <a:lnTo>
                    <a:pt x="5429" y="834"/>
                  </a:lnTo>
                  <a:lnTo>
                    <a:pt x="5444" y="832"/>
                  </a:lnTo>
                  <a:lnTo>
                    <a:pt x="5455" y="828"/>
                  </a:lnTo>
                  <a:lnTo>
                    <a:pt x="5461" y="822"/>
                  </a:lnTo>
                  <a:lnTo>
                    <a:pt x="5464" y="814"/>
                  </a:lnTo>
                  <a:lnTo>
                    <a:pt x="5460" y="796"/>
                  </a:lnTo>
                  <a:lnTo>
                    <a:pt x="5448" y="764"/>
                  </a:lnTo>
                  <a:lnTo>
                    <a:pt x="5396" y="637"/>
                  </a:lnTo>
                  <a:close/>
                  <a:moveTo>
                    <a:pt x="5125" y="600"/>
                  </a:moveTo>
                  <a:lnTo>
                    <a:pt x="5378" y="600"/>
                  </a:lnTo>
                  <a:lnTo>
                    <a:pt x="5251" y="304"/>
                  </a:lnTo>
                  <a:lnTo>
                    <a:pt x="5125" y="600"/>
                  </a:lnTo>
                  <a:close/>
                  <a:moveTo>
                    <a:pt x="5130" y="50"/>
                  </a:moveTo>
                  <a:lnTo>
                    <a:pt x="5131" y="40"/>
                  </a:lnTo>
                  <a:lnTo>
                    <a:pt x="5134" y="32"/>
                  </a:lnTo>
                  <a:lnTo>
                    <a:pt x="5137" y="22"/>
                  </a:lnTo>
                  <a:lnTo>
                    <a:pt x="5143" y="15"/>
                  </a:lnTo>
                  <a:lnTo>
                    <a:pt x="5150" y="8"/>
                  </a:lnTo>
                  <a:lnTo>
                    <a:pt x="5159" y="3"/>
                  </a:lnTo>
                  <a:lnTo>
                    <a:pt x="5170" y="1"/>
                  </a:lnTo>
                  <a:lnTo>
                    <a:pt x="5182" y="0"/>
                  </a:lnTo>
                  <a:lnTo>
                    <a:pt x="5200" y="3"/>
                  </a:lnTo>
                  <a:lnTo>
                    <a:pt x="5215" y="13"/>
                  </a:lnTo>
                  <a:lnTo>
                    <a:pt x="5222" y="20"/>
                  </a:lnTo>
                  <a:lnTo>
                    <a:pt x="5226" y="28"/>
                  </a:lnTo>
                  <a:lnTo>
                    <a:pt x="5228" y="37"/>
                  </a:lnTo>
                  <a:lnTo>
                    <a:pt x="5230" y="48"/>
                  </a:lnTo>
                  <a:lnTo>
                    <a:pt x="5228" y="58"/>
                  </a:lnTo>
                  <a:lnTo>
                    <a:pt x="5226" y="68"/>
                  </a:lnTo>
                  <a:lnTo>
                    <a:pt x="5222" y="76"/>
                  </a:lnTo>
                  <a:lnTo>
                    <a:pt x="5215" y="84"/>
                  </a:lnTo>
                  <a:lnTo>
                    <a:pt x="5208" y="91"/>
                  </a:lnTo>
                  <a:lnTo>
                    <a:pt x="5200" y="96"/>
                  </a:lnTo>
                  <a:lnTo>
                    <a:pt x="5179" y="99"/>
                  </a:lnTo>
                  <a:lnTo>
                    <a:pt x="5160" y="96"/>
                  </a:lnTo>
                  <a:lnTo>
                    <a:pt x="5144" y="85"/>
                  </a:lnTo>
                  <a:lnTo>
                    <a:pt x="5138" y="78"/>
                  </a:lnTo>
                  <a:lnTo>
                    <a:pt x="5134" y="69"/>
                  </a:lnTo>
                  <a:lnTo>
                    <a:pt x="5131" y="61"/>
                  </a:lnTo>
                  <a:lnTo>
                    <a:pt x="5130" y="50"/>
                  </a:lnTo>
                  <a:close/>
                  <a:moveTo>
                    <a:pt x="5330" y="50"/>
                  </a:moveTo>
                  <a:lnTo>
                    <a:pt x="5332" y="39"/>
                  </a:lnTo>
                  <a:lnTo>
                    <a:pt x="5334" y="30"/>
                  </a:lnTo>
                  <a:lnTo>
                    <a:pt x="5339" y="20"/>
                  </a:lnTo>
                  <a:lnTo>
                    <a:pt x="5345" y="13"/>
                  </a:lnTo>
                  <a:lnTo>
                    <a:pt x="5352" y="7"/>
                  </a:lnTo>
                  <a:lnTo>
                    <a:pt x="5362" y="3"/>
                  </a:lnTo>
                  <a:lnTo>
                    <a:pt x="5382" y="0"/>
                  </a:lnTo>
                  <a:lnTo>
                    <a:pt x="5401" y="3"/>
                  </a:lnTo>
                  <a:lnTo>
                    <a:pt x="5417" y="13"/>
                  </a:lnTo>
                  <a:lnTo>
                    <a:pt x="5423" y="20"/>
                  </a:lnTo>
                  <a:lnTo>
                    <a:pt x="5426" y="28"/>
                  </a:lnTo>
                  <a:lnTo>
                    <a:pt x="5429" y="38"/>
                  </a:lnTo>
                  <a:lnTo>
                    <a:pt x="5430" y="48"/>
                  </a:lnTo>
                  <a:lnTo>
                    <a:pt x="5429" y="58"/>
                  </a:lnTo>
                  <a:lnTo>
                    <a:pt x="5426" y="68"/>
                  </a:lnTo>
                  <a:lnTo>
                    <a:pt x="5422" y="76"/>
                  </a:lnTo>
                  <a:lnTo>
                    <a:pt x="5416" y="84"/>
                  </a:lnTo>
                  <a:lnTo>
                    <a:pt x="5408" y="91"/>
                  </a:lnTo>
                  <a:lnTo>
                    <a:pt x="5400" y="96"/>
                  </a:lnTo>
                  <a:lnTo>
                    <a:pt x="5380" y="99"/>
                  </a:lnTo>
                  <a:lnTo>
                    <a:pt x="5360" y="96"/>
                  </a:lnTo>
                  <a:lnTo>
                    <a:pt x="5345" y="86"/>
                  </a:lnTo>
                  <a:lnTo>
                    <a:pt x="5339" y="79"/>
                  </a:lnTo>
                  <a:lnTo>
                    <a:pt x="5334" y="70"/>
                  </a:lnTo>
                  <a:lnTo>
                    <a:pt x="5332" y="61"/>
                  </a:lnTo>
                  <a:lnTo>
                    <a:pt x="5330" y="50"/>
                  </a:lnTo>
                  <a:close/>
                  <a:moveTo>
                    <a:pt x="5816" y="286"/>
                  </a:moveTo>
                  <a:lnTo>
                    <a:pt x="5816" y="753"/>
                  </a:lnTo>
                  <a:lnTo>
                    <a:pt x="5819" y="799"/>
                  </a:lnTo>
                  <a:lnTo>
                    <a:pt x="5822" y="813"/>
                  </a:lnTo>
                  <a:lnTo>
                    <a:pt x="5825" y="818"/>
                  </a:lnTo>
                  <a:lnTo>
                    <a:pt x="5827" y="822"/>
                  </a:lnTo>
                  <a:lnTo>
                    <a:pt x="5833" y="828"/>
                  </a:lnTo>
                  <a:lnTo>
                    <a:pt x="5842" y="831"/>
                  </a:lnTo>
                  <a:lnTo>
                    <a:pt x="5864" y="835"/>
                  </a:lnTo>
                  <a:lnTo>
                    <a:pt x="5911" y="838"/>
                  </a:lnTo>
                  <a:lnTo>
                    <a:pt x="5911" y="868"/>
                  </a:lnTo>
                  <a:lnTo>
                    <a:pt x="5796" y="865"/>
                  </a:lnTo>
                  <a:lnTo>
                    <a:pt x="5676" y="868"/>
                  </a:lnTo>
                  <a:lnTo>
                    <a:pt x="5676" y="838"/>
                  </a:lnTo>
                  <a:lnTo>
                    <a:pt x="5714" y="835"/>
                  </a:lnTo>
                  <a:lnTo>
                    <a:pt x="5741" y="831"/>
                  </a:lnTo>
                  <a:lnTo>
                    <a:pt x="5750" y="828"/>
                  </a:lnTo>
                  <a:lnTo>
                    <a:pt x="5759" y="822"/>
                  </a:lnTo>
                  <a:lnTo>
                    <a:pt x="5764" y="813"/>
                  </a:lnTo>
                  <a:lnTo>
                    <a:pt x="5767" y="799"/>
                  </a:lnTo>
                  <a:lnTo>
                    <a:pt x="5770" y="778"/>
                  </a:lnTo>
                  <a:lnTo>
                    <a:pt x="5771" y="753"/>
                  </a:lnTo>
                  <a:lnTo>
                    <a:pt x="5771" y="294"/>
                  </a:lnTo>
                  <a:lnTo>
                    <a:pt x="5768" y="248"/>
                  </a:lnTo>
                  <a:lnTo>
                    <a:pt x="5765" y="235"/>
                  </a:lnTo>
                  <a:lnTo>
                    <a:pt x="5760" y="225"/>
                  </a:lnTo>
                  <a:lnTo>
                    <a:pt x="5746" y="217"/>
                  </a:lnTo>
                  <a:lnTo>
                    <a:pt x="5723" y="212"/>
                  </a:lnTo>
                  <a:lnTo>
                    <a:pt x="5676" y="208"/>
                  </a:lnTo>
                  <a:lnTo>
                    <a:pt x="5676" y="178"/>
                  </a:lnTo>
                  <a:lnTo>
                    <a:pt x="5771" y="182"/>
                  </a:lnTo>
                  <a:lnTo>
                    <a:pt x="5849" y="178"/>
                  </a:lnTo>
                  <a:lnTo>
                    <a:pt x="6329" y="768"/>
                  </a:lnTo>
                  <a:lnTo>
                    <a:pt x="6329" y="294"/>
                  </a:lnTo>
                  <a:lnTo>
                    <a:pt x="6328" y="255"/>
                  </a:lnTo>
                  <a:lnTo>
                    <a:pt x="6325" y="241"/>
                  </a:lnTo>
                  <a:lnTo>
                    <a:pt x="6323" y="231"/>
                  </a:lnTo>
                  <a:lnTo>
                    <a:pt x="6318" y="223"/>
                  </a:lnTo>
                  <a:lnTo>
                    <a:pt x="6308" y="217"/>
                  </a:lnTo>
                  <a:lnTo>
                    <a:pt x="6296" y="213"/>
                  </a:lnTo>
                  <a:lnTo>
                    <a:pt x="6281" y="211"/>
                  </a:lnTo>
                  <a:lnTo>
                    <a:pt x="6235" y="208"/>
                  </a:lnTo>
                  <a:lnTo>
                    <a:pt x="6235" y="178"/>
                  </a:lnTo>
                  <a:lnTo>
                    <a:pt x="6350" y="182"/>
                  </a:lnTo>
                  <a:lnTo>
                    <a:pt x="6469" y="178"/>
                  </a:lnTo>
                  <a:lnTo>
                    <a:pt x="6469" y="208"/>
                  </a:lnTo>
                  <a:lnTo>
                    <a:pt x="6428" y="211"/>
                  </a:lnTo>
                  <a:lnTo>
                    <a:pt x="6400" y="216"/>
                  </a:lnTo>
                  <a:lnTo>
                    <a:pt x="6390" y="220"/>
                  </a:lnTo>
                  <a:lnTo>
                    <a:pt x="6384" y="226"/>
                  </a:lnTo>
                  <a:lnTo>
                    <a:pt x="6380" y="236"/>
                  </a:lnTo>
                  <a:lnTo>
                    <a:pt x="6377" y="250"/>
                  </a:lnTo>
                  <a:lnTo>
                    <a:pt x="6374" y="294"/>
                  </a:lnTo>
                  <a:lnTo>
                    <a:pt x="6374" y="844"/>
                  </a:lnTo>
                  <a:lnTo>
                    <a:pt x="6378" y="886"/>
                  </a:lnTo>
                  <a:lnTo>
                    <a:pt x="6288" y="871"/>
                  </a:lnTo>
                  <a:lnTo>
                    <a:pt x="5816" y="286"/>
                  </a:lnTo>
                  <a:close/>
                  <a:moveTo>
                    <a:pt x="7092" y="529"/>
                  </a:moveTo>
                  <a:lnTo>
                    <a:pt x="7190" y="373"/>
                  </a:lnTo>
                  <a:lnTo>
                    <a:pt x="7239" y="290"/>
                  </a:lnTo>
                  <a:lnTo>
                    <a:pt x="7299" y="182"/>
                  </a:lnTo>
                  <a:lnTo>
                    <a:pt x="7379" y="182"/>
                  </a:lnTo>
                  <a:lnTo>
                    <a:pt x="7379" y="198"/>
                  </a:lnTo>
                  <a:lnTo>
                    <a:pt x="7319" y="271"/>
                  </a:lnTo>
                  <a:lnTo>
                    <a:pt x="7267" y="338"/>
                  </a:lnTo>
                  <a:lnTo>
                    <a:pt x="7223" y="400"/>
                  </a:lnTo>
                  <a:lnTo>
                    <a:pt x="7187" y="456"/>
                  </a:lnTo>
                  <a:lnTo>
                    <a:pt x="7172" y="481"/>
                  </a:lnTo>
                  <a:lnTo>
                    <a:pt x="7159" y="505"/>
                  </a:lnTo>
                  <a:lnTo>
                    <a:pt x="7139" y="548"/>
                  </a:lnTo>
                  <a:lnTo>
                    <a:pt x="7131" y="567"/>
                  </a:lnTo>
                  <a:lnTo>
                    <a:pt x="7127" y="585"/>
                  </a:lnTo>
                  <a:lnTo>
                    <a:pt x="7123" y="615"/>
                  </a:lnTo>
                  <a:lnTo>
                    <a:pt x="7123" y="753"/>
                  </a:lnTo>
                  <a:lnTo>
                    <a:pt x="7123" y="771"/>
                  </a:lnTo>
                  <a:lnTo>
                    <a:pt x="7124" y="788"/>
                  </a:lnTo>
                  <a:lnTo>
                    <a:pt x="7130" y="813"/>
                  </a:lnTo>
                  <a:lnTo>
                    <a:pt x="7135" y="822"/>
                  </a:lnTo>
                  <a:lnTo>
                    <a:pt x="7142" y="828"/>
                  </a:lnTo>
                  <a:lnTo>
                    <a:pt x="7152" y="832"/>
                  </a:lnTo>
                  <a:lnTo>
                    <a:pt x="7164" y="834"/>
                  </a:lnTo>
                  <a:lnTo>
                    <a:pt x="7221" y="838"/>
                  </a:lnTo>
                  <a:lnTo>
                    <a:pt x="7221" y="868"/>
                  </a:lnTo>
                  <a:lnTo>
                    <a:pt x="7075" y="865"/>
                  </a:lnTo>
                  <a:lnTo>
                    <a:pt x="6930" y="868"/>
                  </a:lnTo>
                  <a:lnTo>
                    <a:pt x="6930" y="838"/>
                  </a:lnTo>
                  <a:lnTo>
                    <a:pt x="6983" y="834"/>
                  </a:lnTo>
                  <a:lnTo>
                    <a:pt x="6997" y="832"/>
                  </a:lnTo>
                  <a:lnTo>
                    <a:pt x="7009" y="829"/>
                  </a:lnTo>
                  <a:lnTo>
                    <a:pt x="7016" y="823"/>
                  </a:lnTo>
                  <a:lnTo>
                    <a:pt x="7021" y="814"/>
                  </a:lnTo>
                  <a:lnTo>
                    <a:pt x="7027" y="790"/>
                  </a:lnTo>
                  <a:lnTo>
                    <a:pt x="7028" y="756"/>
                  </a:lnTo>
                  <a:lnTo>
                    <a:pt x="7028" y="610"/>
                  </a:lnTo>
                  <a:lnTo>
                    <a:pt x="7027" y="596"/>
                  </a:lnTo>
                  <a:lnTo>
                    <a:pt x="7022" y="579"/>
                  </a:lnTo>
                  <a:lnTo>
                    <a:pt x="7002" y="540"/>
                  </a:lnTo>
                  <a:lnTo>
                    <a:pt x="6889" y="344"/>
                  </a:lnTo>
                  <a:lnTo>
                    <a:pt x="6856" y="292"/>
                  </a:lnTo>
                  <a:lnTo>
                    <a:pt x="6840" y="273"/>
                  </a:lnTo>
                  <a:lnTo>
                    <a:pt x="6826" y="259"/>
                  </a:lnTo>
                  <a:lnTo>
                    <a:pt x="6811" y="247"/>
                  </a:lnTo>
                  <a:lnTo>
                    <a:pt x="6797" y="238"/>
                  </a:lnTo>
                  <a:lnTo>
                    <a:pt x="6782" y="232"/>
                  </a:lnTo>
                  <a:lnTo>
                    <a:pt x="6769" y="229"/>
                  </a:lnTo>
                  <a:lnTo>
                    <a:pt x="6742" y="225"/>
                  </a:lnTo>
                  <a:lnTo>
                    <a:pt x="6742" y="195"/>
                  </a:lnTo>
                  <a:lnTo>
                    <a:pt x="6860" y="171"/>
                  </a:lnTo>
                  <a:lnTo>
                    <a:pt x="6868" y="174"/>
                  </a:lnTo>
                  <a:lnTo>
                    <a:pt x="6877" y="180"/>
                  </a:lnTo>
                  <a:lnTo>
                    <a:pt x="6902" y="205"/>
                  </a:lnTo>
                  <a:lnTo>
                    <a:pt x="6933" y="246"/>
                  </a:lnTo>
                  <a:lnTo>
                    <a:pt x="6966" y="300"/>
                  </a:lnTo>
                  <a:lnTo>
                    <a:pt x="7092" y="529"/>
                  </a:lnTo>
                  <a:close/>
                  <a:moveTo>
                    <a:pt x="7611" y="816"/>
                  </a:moveTo>
                  <a:lnTo>
                    <a:pt x="7652" y="822"/>
                  </a:lnTo>
                  <a:lnTo>
                    <a:pt x="7713" y="823"/>
                  </a:lnTo>
                  <a:lnTo>
                    <a:pt x="7772" y="823"/>
                  </a:lnTo>
                  <a:lnTo>
                    <a:pt x="7824" y="819"/>
                  </a:lnTo>
                  <a:lnTo>
                    <a:pt x="7866" y="816"/>
                  </a:lnTo>
                  <a:lnTo>
                    <a:pt x="7899" y="810"/>
                  </a:lnTo>
                  <a:lnTo>
                    <a:pt x="7907" y="806"/>
                  </a:lnTo>
                  <a:lnTo>
                    <a:pt x="7914" y="796"/>
                  </a:lnTo>
                  <a:lnTo>
                    <a:pt x="7920" y="782"/>
                  </a:lnTo>
                  <a:lnTo>
                    <a:pt x="7926" y="763"/>
                  </a:lnTo>
                  <a:lnTo>
                    <a:pt x="7943" y="694"/>
                  </a:lnTo>
                  <a:lnTo>
                    <a:pt x="7975" y="694"/>
                  </a:lnTo>
                  <a:lnTo>
                    <a:pt x="7955" y="865"/>
                  </a:lnTo>
                  <a:lnTo>
                    <a:pt x="7760" y="868"/>
                  </a:lnTo>
                  <a:lnTo>
                    <a:pt x="7685" y="867"/>
                  </a:lnTo>
                  <a:lnTo>
                    <a:pt x="7604" y="865"/>
                  </a:lnTo>
                  <a:lnTo>
                    <a:pt x="7460" y="868"/>
                  </a:lnTo>
                  <a:lnTo>
                    <a:pt x="7460" y="846"/>
                  </a:lnTo>
                  <a:lnTo>
                    <a:pt x="7488" y="830"/>
                  </a:lnTo>
                  <a:lnTo>
                    <a:pt x="7505" y="817"/>
                  </a:lnTo>
                  <a:lnTo>
                    <a:pt x="7509" y="810"/>
                  </a:lnTo>
                  <a:lnTo>
                    <a:pt x="7513" y="800"/>
                  </a:lnTo>
                  <a:lnTo>
                    <a:pt x="7515" y="789"/>
                  </a:lnTo>
                  <a:lnTo>
                    <a:pt x="7517" y="776"/>
                  </a:lnTo>
                  <a:lnTo>
                    <a:pt x="7517" y="291"/>
                  </a:lnTo>
                  <a:lnTo>
                    <a:pt x="7515" y="271"/>
                  </a:lnTo>
                  <a:lnTo>
                    <a:pt x="7514" y="254"/>
                  </a:lnTo>
                  <a:lnTo>
                    <a:pt x="7509" y="231"/>
                  </a:lnTo>
                  <a:lnTo>
                    <a:pt x="7503" y="223"/>
                  </a:lnTo>
                  <a:lnTo>
                    <a:pt x="7495" y="217"/>
                  </a:lnTo>
                  <a:lnTo>
                    <a:pt x="7482" y="213"/>
                  </a:lnTo>
                  <a:lnTo>
                    <a:pt x="7465" y="211"/>
                  </a:lnTo>
                  <a:lnTo>
                    <a:pt x="7417" y="208"/>
                  </a:lnTo>
                  <a:lnTo>
                    <a:pt x="7417" y="178"/>
                  </a:lnTo>
                  <a:lnTo>
                    <a:pt x="7563" y="182"/>
                  </a:lnTo>
                  <a:lnTo>
                    <a:pt x="7710" y="178"/>
                  </a:lnTo>
                  <a:lnTo>
                    <a:pt x="7710" y="208"/>
                  </a:lnTo>
                  <a:lnTo>
                    <a:pt x="7658" y="211"/>
                  </a:lnTo>
                  <a:lnTo>
                    <a:pt x="7643" y="213"/>
                  </a:lnTo>
                  <a:lnTo>
                    <a:pt x="7631" y="217"/>
                  </a:lnTo>
                  <a:lnTo>
                    <a:pt x="7621" y="224"/>
                  </a:lnTo>
                  <a:lnTo>
                    <a:pt x="7616" y="232"/>
                  </a:lnTo>
                  <a:lnTo>
                    <a:pt x="7613" y="258"/>
                  </a:lnTo>
                  <a:lnTo>
                    <a:pt x="7611" y="294"/>
                  </a:lnTo>
                  <a:lnTo>
                    <a:pt x="7611" y="816"/>
                  </a:lnTo>
                  <a:close/>
                  <a:moveTo>
                    <a:pt x="8024" y="838"/>
                  </a:moveTo>
                  <a:lnTo>
                    <a:pt x="8069" y="835"/>
                  </a:lnTo>
                  <a:lnTo>
                    <a:pt x="8097" y="830"/>
                  </a:lnTo>
                  <a:lnTo>
                    <a:pt x="8107" y="825"/>
                  </a:lnTo>
                  <a:lnTo>
                    <a:pt x="8114" y="819"/>
                  </a:lnTo>
                  <a:lnTo>
                    <a:pt x="8118" y="810"/>
                  </a:lnTo>
                  <a:lnTo>
                    <a:pt x="8120" y="795"/>
                  </a:lnTo>
                  <a:lnTo>
                    <a:pt x="8123" y="752"/>
                  </a:lnTo>
                  <a:lnTo>
                    <a:pt x="8123" y="294"/>
                  </a:lnTo>
                  <a:lnTo>
                    <a:pt x="8121" y="261"/>
                  </a:lnTo>
                  <a:lnTo>
                    <a:pt x="8118" y="236"/>
                  </a:lnTo>
                  <a:lnTo>
                    <a:pt x="8113" y="226"/>
                  </a:lnTo>
                  <a:lnTo>
                    <a:pt x="8105" y="219"/>
                  </a:lnTo>
                  <a:lnTo>
                    <a:pt x="8091" y="214"/>
                  </a:lnTo>
                  <a:lnTo>
                    <a:pt x="8075" y="212"/>
                  </a:lnTo>
                  <a:lnTo>
                    <a:pt x="8024" y="208"/>
                  </a:lnTo>
                  <a:lnTo>
                    <a:pt x="8024" y="178"/>
                  </a:lnTo>
                  <a:lnTo>
                    <a:pt x="8171" y="182"/>
                  </a:lnTo>
                  <a:lnTo>
                    <a:pt x="8316" y="178"/>
                  </a:lnTo>
                  <a:lnTo>
                    <a:pt x="8316" y="208"/>
                  </a:lnTo>
                  <a:lnTo>
                    <a:pt x="8267" y="213"/>
                  </a:lnTo>
                  <a:lnTo>
                    <a:pt x="8250" y="216"/>
                  </a:lnTo>
                  <a:lnTo>
                    <a:pt x="8237" y="220"/>
                  </a:lnTo>
                  <a:lnTo>
                    <a:pt x="8227" y="226"/>
                  </a:lnTo>
                  <a:lnTo>
                    <a:pt x="8222" y="236"/>
                  </a:lnTo>
                  <a:lnTo>
                    <a:pt x="8221" y="247"/>
                  </a:lnTo>
                  <a:lnTo>
                    <a:pt x="8219" y="260"/>
                  </a:lnTo>
                  <a:lnTo>
                    <a:pt x="8217" y="295"/>
                  </a:lnTo>
                  <a:lnTo>
                    <a:pt x="8217" y="753"/>
                  </a:lnTo>
                  <a:lnTo>
                    <a:pt x="8220" y="801"/>
                  </a:lnTo>
                  <a:lnTo>
                    <a:pt x="8223" y="816"/>
                  </a:lnTo>
                  <a:lnTo>
                    <a:pt x="8229" y="824"/>
                  </a:lnTo>
                  <a:lnTo>
                    <a:pt x="8237" y="828"/>
                  </a:lnTo>
                  <a:lnTo>
                    <a:pt x="8245" y="831"/>
                  </a:lnTo>
                  <a:lnTo>
                    <a:pt x="8256" y="834"/>
                  </a:lnTo>
                  <a:lnTo>
                    <a:pt x="8269" y="835"/>
                  </a:lnTo>
                  <a:lnTo>
                    <a:pt x="8316" y="838"/>
                  </a:lnTo>
                  <a:lnTo>
                    <a:pt x="8316" y="868"/>
                  </a:lnTo>
                  <a:lnTo>
                    <a:pt x="8169" y="865"/>
                  </a:lnTo>
                  <a:lnTo>
                    <a:pt x="8024" y="868"/>
                  </a:lnTo>
                  <a:lnTo>
                    <a:pt x="8024" y="838"/>
                  </a:lnTo>
                  <a:close/>
                  <a:moveTo>
                    <a:pt x="8359" y="526"/>
                  </a:moveTo>
                  <a:lnTo>
                    <a:pt x="8360" y="487"/>
                  </a:lnTo>
                  <a:lnTo>
                    <a:pt x="8365" y="450"/>
                  </a:lnTo>
                  <a:lnTo>
                    <a:pt x="8373" y="415"/>
                  </a:lnTo>
                  <a:lnTo>
                    <a:pt x="8384" y="381"/>
                  </a:lnTo>
                  <a:lnTo>
                    <a:pt x="8399" y="349"/>
                  </a:lnTo>
                  <a:lnTo>
                    <a:pt x="8415" y="319"/>
                  </a:lnTo>
                  <a:lnTo>
                    <a:pt x="8436" y="291"/>
                  </a:lnTo>
                  <a:lnTo>
                    <a:pt x="8460" y="264"/>
                  </a:lnTo>
                  <a:lnTo>
                    <a:pt x="8485" y="240"/>
                  </a:lnTo>
                  <a:lnTo>
                    <a:pt x="8513" y="219"/>
                  </a:lnTo>
                  <a:lnTo>
                    <a:pt x="8543" y="201"/>
                  </a:lnTo>
                  <a:lnTo>
                    <a:pt x="8573" y="187"/>
                  </a:lnTo>
                  <a:lnTo>
                    <a:pt x="8606" y="175"/>
                  </a:lnTo>
                  <a:lnTo>
                    <a:pt x="8640" y="168"/>
                  </a:lnTo>
                  <a:lnTo>
                    <a:pt x="8676" y="163"/>
                  </a:lnTo>
                  <a:lnTo>
                    <a:pt x="8714" y="160"/>
                  </a:lnTo>
                  <a:lnTo>
                    <a:pt x="8755" y="162"/>
                  </a:lnTo>
                  <a:lnTo>
                    <a:pt x="8795" y="166"/>
                  </a:lnTo>
                  <a:lnTo>
                    <a:pt x="8813" y="169"/>
                  </a:lnTo>
                  <a:lnTo>
                    <a:pt x="8831" y="172"/>
                  </a:lnTo>
                  <a:lnTo>
                    <a:pt x="8867" y="182"/>
                  </a:lnTo>
                  <a:lnTo>
                    <a:pt x="8899" y="194"/>
                  </a:lnTo>
                  <a:lnTo>
                    <a:pt x="8930" y="208"/>
                  </a:lnTo>
                  <a:lnTo>
                    <a:pt x="8960" y="226"/>
                  </a:lnTo>
                  <a:lnTo>
                    <a:pt x="8987" y="246"/>
                  </a:lnTo>
                  <a:lnTo>
                    <a:pt x="9012" y="268"/>
                  </a:lnTo>
                  <a:lnTo>
                    <a:pt x="9033" y="294"/>
                  </a:lnTo>
                  <a:lnTo>
                    <a:pt x="9051" y="321"/>
                  </a:lnTo>
                  <a:lnTo>
                    <a:pt x="9059" y="336"/>
                  </a:lnTo>
                  <a:lnTo>
                    <a:pt x="9066" y="351"/>
                  </a:lnTo>
                  <a:lnTo>
                    <a:pt x="9078" y="384"/>
                  </a:lnTo>
                  <a:lnTo>
                    <a:pt x="9085" y="420"/>
                  </a:lnTo>
                  <a:lnTo>
                    <a:pt x="9090" y="457"/>
                  </a:lnTo>
                  <a:lnTo>
                    <a:pt x="9092" y="498"/>
                  </a:lnTo>
                  <a:lnTo>
                    <a:pt x="9090" y="537"/>
                  </a:lnTo>
                  <a:lnTo>
                    <a:pt x="9085" y="576"/>
                  </a:lnTo>
                  <a:lnTo>
                    <a:pt x="9077" y="612"/>
                  </a:lnTo>
                  <a:lnTo>
                    <a:pt x="9065" y="646"/>
                  </a:lnTo>
                  <a:lnTo>
                    <a:pt x="9050" y="680"/>
                  </a:lnTo>
                  <a:lnTo>
                    <a:pt x="9031" y="712"/>
                  </a:lnTo>
                  <a:lnTo>
                    <a:pt x="9009" y="744"/>
                  </a:lnTo>
                  <a:lnTo>
                    <a:pt x="8984" y="772"/>
                  </a:lnTo>
                  <a:lnTo>
                    <a:pt x="8957" y="799"/>
                  </a:lnTo>
                  <a:lnTo>
                    <a:pt x="8927" y="823"/>
                  </a:lnTo>
                  <a:lnTo>
                    <a:pt x="8895" y="842"/>
                  </a:lnTo>
                  <a:lnTo>
                    <a:pt x="8861" y="858"/>
                  </a:lnTo>
                  <a:lnTo>
                    <a:pt x="8826" y="870"/>
                  </a:lnTo>
                  <a:lnTo>
                    <a:pt x="8787" y="879"/>
                  </a:lnTo>
                  <a:lnTo>
                    <a:pt x="8748" y="884"/>
                  </a:lnTo>
                  <a:lnTo>
                    <a:pt x="8706" y="886"/>
                  </a:lnTo>
                  <a:lnTo>
                    <a:pt x="8667" y="884"/>
                  </a:lnTo>
                  <a:lnTo>
                    <a:pt x="8631" y="880"/>
                  </a:lnTo>
                  <a:lnTo>
                    <a:pt x="8597" y="872"/>
                  </a:lnTo>
                  <a:lnTo>
                    <a:pt x="8564" y="861"/>
                  </a:lnTo>
                  <a:lnTo>
                    <a:pt x="8549" y="855"/>
                  </a:lnTo>
                  <a:lnTo>
                    <a:pt x="8534" y="848"/>
                  </a:lnTo>
                  <a:lnTo>
                    <a:pt x="8505" y="830"/>
                  </a:lnTo>
                  <a:lnTo>
                    <a:pt x="8479" y="811"/>
                  </a:lnTo>
                  <a:lnTo>
                    <a:pt x="8454" y="787"/>
                  </a:lnTo>
                  <a:lnTo>
                    <a:pt x="8432" y="762"/>
                  </a:lnTo>
                  <a:lnTo>
                    <a:pt x="8413" y="734"/>
                  </a:lnTo>
                  <a:lnTo>
                    <a:pt x="8396" y="704"/>
                  </a:lnTo>
                  <a:lnTo>
                    <a:pt x="8383" y="673"/>
                  </a:lnTo>
                  <a:lnTo>
                    <a:pt x="8372" y="639"/>
                  </a:lnTo>
                  <a:lnTo>
                    <a:pt x="8369" y="621"/>
                  </a:lnTo>
                  <a:lnTo>
                    <a:pt x="8365" y="603"/>
                  </a:lnTo>
                  <a:lnTo>
                    <a:pt x="8360" y="566"/>
                  </a:lnTo>
                  <a:lnTo>
                    <a:pt x="8359" y="526"/>
                  </a:lnTo>
                  <a:close/>
                  <a:moveTo>
                    <a:pt x="8463" y="483"/>
                  </a:moveTo>
                  <a:lnTo>
                    <a:pt x="8465" y="524"/>
                  </a:lnTo>
                  <a:lnTo>
                    <a:pt x="8468" y="562"/>
                  </a:lnTo>
                  <a:lnTo>
                    <a:pt x="8474" y="598"/>
                  </a:lnTo>
                  <a:lnTo>
                    <a:pt x="8483" y="633"/>
                  </a:lnTo>
                  <a:lnTo>
                    <a:pt x="8493" y="664"/>
                  </a:lnTo>
                  <a:lnTo>
                    <a:pt x="8507" y="694"/>
                  </a:lnTo>
                  <a:lnTo>
                    <a:pt x="8522" y="722"/>
                  </a:lnTo>
                  <a:lnTo>
                    <a:pt x="8541" y="747"/>
                  </a:lnTo>
                  <a:lnTo>
                    <a:pt x="8561" y="770"/>
                  </a:lnTo>
                  <a:lnTo>
                    <a:pt x="8582" y="790"/>
                  </a:lnTo>
                  <a:lnTo>
                    <a:pt x="8605" y="806"/>
                  </a:lnTo>
                  <a:lnTo>
                    <a:pt x="8629" y="820"/>
                  </a:lnTo>
                  <a:lnTo>
                    <a:pt x="8654" y="831"/>
                  </a:lnTo>
                  <a:lnTo>
                    <a:pt x="8669" y="835"/>
                  </a:lnTo>
                  <a:lnTo>
                    <a:pt x="8682" y="838"/>
                  </a:lnTo>
                  <a:lnTo>
                    <a:pt x="8711" y="843"/>
                  </a:lnTo>
                  <a:lnTo>
                    <a:pt x="8741" y="844"/>
                  </a:lnTo>
                  <a:lnTo>
                    <a:pt x="8769" y="843"/>
                  </a:lnTo>
                  <a:lnTo>
                    <a:pt x="8796" y="840"/>
                  </a:lnTo>
                  <a:lnTo>
                    <a:pt x="8821" y="832"/>
                  </a:lnTo>
                  <a:lnTo>
                    <a:pt x="8845" y="824"/>
                  </a:lnTo>
                  <a:lnTo>
                    <a:pt x="8867" y="812"/>
                  </a:lnTo>
                  <a:lnTo>
                    <a:pt x="8887" y="798"/>
                  </a:lnTo>
                  <a:lnTo>
                    <a:pt x="8906" y="781"/>
                  </a:lnTo>
                  <a:lnTo>
                    <a:pt x="8923" y="762"/>
                  </a:lnTo>
                  <a:lnTo>
                    <a:pt x="8937" y="740"/>
                  </a:lnTo>
                  <a:lnTo>
                    <a:pt x="8951" y="716"/>
                  </a:lnTo>
                  <a:lnTo>
                    <a:pt x="8963" y="691"/>
                  </a:lnTo>
                  <a:lnTo>
                    <a:pt x="8971" y="662"/>
                  </a:lnTo>
                  <a:lnTo>
                    <a:pt x="8978" y="632"/>
                  </a:lnTo>
                  <a:lnTo>
                    <a:pt x="8983" y="600"/>
                  </a:lnTo>
                  <a:lnTo>
                    <a:pt x="8987" y="565"/>
                  </a:lnTo>
                  <a:lnTo>
                    <a:pt x="8988" y="529"/>
                  </a:lnTo>
                  <a:lnTo>
                    <a:pt x="8987" y="490"/>
                  </a:lnTo>
                  <a:lnTo>
                    <a:pt x="8983" y="454"/>
                  </a:lnTo>
                  <a:lnTo>
                    <a:pt x="8977" y="421"/>
                  </a:lnTo>
                  <a:lnTo>
                    <a:pt x="8970" y="390"/>
                  </a:lnTo>
                  <a:lnTo>
                    <a:pt x="8960" y="361"/>
                  </a:lnTo>
                  <a:lnTo>
                    <a:pt x="8948" y="334"/>
                  </a:lnTo>
                  <a:lnTo>
                    <a:pt x="8934" y="309"/>
                  </a:lnTo>
                  <a:lnTo>
                    <a:pt x="8917" y="288"/>
                  </a:lnTo>
                  <a:lnTo>
                    <a:pt x="8899" y="267"/>
                  </a:lnTo>
                  <a:lnTo>
                    <a:pt x="8879" y="250"/>
                  </a:lnTo>
                  <a:lnTo>
                    <a:pt x="8856" y="236"/>
                  </a:lnTo>
                  <a:lnTo>
                    <a:pt x="8832" y="224"/>
                  </a:lnTo>
                  <a:lnTo>
                    <a:pt x="8807" y="214"/>
                  </a:lnTo>
                  <a:lnTo>
                    <a:pt x="8778" y="207"/>
                  </a:lnTo>
                  <a:lnTo>
                    <a:pt x="8749" y="204"/>
                  </a:lnTo>
                  <a:lnTo>
                    <a:pt x="8718" y="202"/>
                  </a:lnTo>
                  <a:lnTo>
                    <a:pt x="8689" y="204"/>
                  </a:lnTo>
                  <a:lnTo>
                    <a:pt x="8661" y="207"/>
                  </a:lnTo>
                  <a:lnTo>
                    <a:pt x="8636" y="213"/>
                  </a:lnTo>
                  <a:lnTo>
                    <a:pt x="8612" y="222"/>
                  </a:lnTo>
                  <a:lnTo>
                    <a:pt x="8589" y="231"/>
                  </a:lnTo>
                  <a:lnTo>
                    <a:pt x="8569" y="244"/>
                  </a:lnTo>
                  <a:lnTo>
                    <a:pt x="8550" y="260"/>
                  </a:lnTo>
                  <a:lnTo>
                    <a:pt x="8532" y="277"/>
                  </a:lnTo>
                  <a:lnTo>
                    <a:pt x="8516" y="297"/>
                  </a:lnTo>
                  <a:lnTo>
                    <a:pt x="8502" y="318"/>
                  </a:lnTo>
                  <a:lnTo>
                    <a:pt x="8490" y="342"/>
                  </a:lnTo>
                  <a:lnTo>
                    <a:pt x="8480" y="366"/>
                  </a:lnTo>
                  <a:lnTo>
                    <a:pt x="8473" y="393"/>
                  </a:lnTo>
                  <a:lnTo>
                    <a:pt x="8468" y="421"/>
                  </a:lnTo>
                  <a:lnTo>
                    <a:pt x="8465" y="451"/>
                  </a:lnTo>
                  <a:lnTo>
                    <a:pt x="8463" y="483"/>
                  </a:lnTo>
                  <a:close/>
                  <a:moveTo>
                    <a:pt x="9332" y="232"/>
                  </a:moveTo>
                  <a:lnTo>
                    <a:pt x="9332" y="753"/>
                  </a:lnTo>
                  <a:lnTo>
                    <a:pt x="9335" y="793"/>
                  </a:lnTo>
                  <a:lnTo>
                    <a:pt x="9338" y="807"/>
                  </a:lnTo>
                  <a:lnTo>
                    <a:pt x="9342" y="818"/>
                  </a:lnTo>
                  <a:lnTo>
                    <a:pt x="9349" y="825"/>
                  </a:lnTo>
                  <a:lnTo>
                    <a:pt x="9359" y="830"/>
                  </a:lnTo>
                  <a:lnTo>
                    <a:pt x="9374" y="835"/>
                  </a:lnTo>
                  <a:lnTo>
                    <a:pt x="9392" y="836"/>
                  </a:lnTo>
                  <a:lnTo>
                    <a:pt x="9432" y="838"/>
                  </a:lnTo>
                  <a:lnTo>
                    <a:pt x="9432" y="868"/>
                  </a:lnTo>
                  <a:lnTo>
                    <a:pt x="9285" y="865"/>
                  </a:lnTo>
                  <a:lnTo>
                    <a:pt x="9139" y="868"/>
                  </a:lnTo>
                  <a:lnTo>
                    <a:pt x="9139" y="838"/>
                  </a:lnTo>
                  <a:lnTo>
                    <a:pt x="9188" y="834"/>
                  </a:lnTo>
                  <a:lnTo>
                    <a:pt x="9212" y="830"/>
                  </a:lnTo>
                  <a:lnTo>
                    <a:pt x="9221" y="826"/>
                  </a:lnTo>
                  <a:lnTo>
                    <a:pt x="9228" y="822"/>
                  </a:lnTo>
                  <a:lnTo>
                    <a:pt x="9231" y="812"/>
                  </a:lnTo>
                  <a:lnTo>
                    <a:pt x="9235" y="798"/>
                  </a:lnTo>
                  <a:lnTo>
                    <a:pt x="9237" y="753"/>
                  </a:lnTo>
                  <a:lnTo>
                    <a:pt x="9237" y="294"/>
                  </a:lnTo>
                  <a:lnTo>
                    <a:pt x="9235" y="252"/>
                  </a:lnTo>
                  <a:lnTo>
                    <a:pt x="9231" y="237"/>
                  </a:lnTo>
                  <a:lnTo>
                    <a:pt x="9227" y="228"/>
                  </a:lnTo>
                  <a:lnTo>
                    <a:pt x="9219" y="223"/>
                  </a:lnTo>
                  <a:lnTo>
                    <a:pt x="9211" y="218"/>
                  </a:lnTo>
                  <a:lnTo>
                    <a:pt x="9188" y="213"/>
                  </a:lnTo>
                  <a:lnTo>
                    <a:pt x="9139" y="208"/>
                  </a:lnTo>
                  <a:lnTo>
                    <a:pt x="9139" y="178"/>
                  </a:lnTo>
                  <a:lnTo>
                    <a:pt x="9315" y="182"/>
                  </a:lnTo>
                  <a:lnTo>
                    <a:pt x="9411" y="181"/>
                  </a:lnTo>
                  <a:lnTo>
                    <a:pt x="9495" y="178"/>
                  </a:lnTo>
                  <a:lnTo>
                    <a:pt x="9539" y="181"/>
                  </a:lnTo>
                  <a:lnTo>
                    <a:pt x="9577" y="189"/>
                  </a:lnTo>
                  <a:lnTo>
                    <a:pt x="9595" y="195"/>
                  </a:lnTo>
                  <a:lnTo>
                    <a:pt x="9612" y="202"/>
                  </a:lnTo>
                  <a:lnTo>
                    <a:pt x="9627" y="211"/>
                  </a:lnTo>
                  <a:lnTo>
                    <a:pt x="9642" y="220"/>
                  </a:lnTo>
                  <a:lnTo>
                    <a:pt x="9654" y="231"/>
                  </a:lnTo>
                  <a:lnTo>
                    <a:pt x="9660" y="236"/>
                  </a:lnTo>
                  <a:lnTo>
                    <a:pt x="9666" y="242"/>
                  </a:lnTo>
                  <a:lnTo>
                    <a:pt x="9675" y="255"/>
                  </a:lnTo>
                  <a:lnTo>
                    <a:pt x="9682" y="268"/>
                  </a:lnTo>
                  <a:lnTo>
                    <a:pt x="9690" y="283"/>
                  </a:lnTo>
                  <a:lnTo>
                    <a:pt x="9693" y="300"/>
                  </a:lnTo>
                  <a:lnTo>
                    <a:pt x="9696" y="315"/>
                  </a:lnTo>
                  <a:lnTo>
                    <a:pt x="9697" y="333"/>
                  </a:lnTo>
                  <a:lnTo>
                    <a:pt x="9696" y="356"/>
                  </a:lnTo>
                  <a:lnTo>
                    <a:pt x="9692" y="378"/>
                  </a:lnTo>
                  <a:lnTo>
                    <a:pt x="9687" y="398"/>
                  </a:lnTo>
                  <a:lnTo>
                    <a:pt x="9679" y="417"/>
                  </a:lnTo>
                  <a:lnTo>
                    <a:pt x="9669" y="436"/>
                  </a:lnTo>
                  <a:lnTo>
                    <a:pt x="9656" y="453"/>
                  </a:lnTo>
                  <a:lnTo>
                    <a:pt x="9642" y="470"/>
                  </a:lnTo>
                  <a:lnTo>
                    <a:pt x="9625" y="486"/>
                  </a:lnTo>
                  <a:lnTo>
                    <a:pt x="9588" y="512"/>
                  </a:lnTo>
                  <a:lnTo>
                    <a:pt x="9567" y="522"/>
                  </a:lnTo>
                  <a:lnTo>
                    <a:pt x="9547" y="530"/>
                  </a:lnTo>
                  <a:lnTo>
                    <a:pt x="9524" y="536"/>
                  </a:lnTo>
                  <a:lnTo>
                    <a:pt x="9501" y="541"/>
                  </a:lnTo>
                  <a:lnTo>
                    <a:pt x="9453" y="544"/>
                  </a:lnTo>
                  <a:lnTo>
                    <a:pt x="9425" y="543"/>
                  </a:lnTo>
                  <a:lnTo>
                    <a:pt x="9396" y="538"/>
                  </a:lnTo>
                  <a:lnTo>
                    <a:pt x="9385" y="501"/>
                  </a:lnTo>
                  <a:lnTo>
                    <a:pt x="9417" y="508"/>
                  </a:lnTo>
                  <a:lnTo>
                    <a:pt x="9451" y="511"/>
                  </a:lnTo>
                  <a:lnTo>
                    <a:pt x="9481" y="507"/>
                  </a:lnTo>
                  <a:lnTo>
                    <a:pt x="9495" y="505"/>
                  </a:lnTo>
                  <a:lnTo>
                    <a:pt x="9510" y="500"/>
                  </a:lnTo>
                  <a:lnTo>
                    <a:pt x="9534" y="487"/>
                  </a:lnTo>
                  <a:lnTo>
                    <a:pt x="9546" y="478"/>
                  </a:lnTo>
                  <a:lnTo>
                    <a:pt x="9556" y="468"/>
                  </a:lnTo>
                  <a:lnTo>
                    <a:pt x="9566" y="457"/>
                  </a:lnTo>
                  <a:lnTo>
                    <a:pt x="9574" y="446"/>
                  </a:lnTo>
                  <a:lnTo>
                    <a:pt x="9588" y="421"/>
                  </a:lnTo>
                  <a:lnTo>
                    <a:pt x="9595" y="392"/>
                  </a:lnTo>
                  <a:lnTo>
                    <a:pt x="9598" y="362"/>
                  </a:lnTo>
                  <a:lnTo>
                    <a:pt x="9595" y="328"/>
                  </a:lnTo>
                  <a:lnTo>
                    <a:pt x="9592" y="314"/>
                  </a:lnTo>
                  <a:lnTo>
                    <a:pt x="9588" y="300"/>
                  </a:lnTo>
                  <a:lnTo>
                    <a:pt x="9574" y="276"/>
                  </a:lnTo>
                  <a:lnTo>
                    <a:pt x="9565" y="265"/>
                  </a:lnTo>
                  <a:lnTo>
                    <a:pt x="9555" y="256"/>
                  </a:lnTo>
                  <a:lnTo>
                    <a:pt x="9531" y="241"/>
                  </a:lnTo>
                  <a:lnTo>
                    <a:pt x="9517" y="235"/>
                  </a:lnTo>
                  <a:lnTo>
                    <a:pt x="9501" y="229"/>
                  </a:lnTo>
                  <a:lnTo>
                    <a:pt x="9467" y="223"/>
                  </a:lnTo>
                  <a:lnTo>
                    <a:pt x="9427" y="220"/>
                  </a:lnTo>
                  <a:lnTo>
                    <a:pt x="9380" y="223"/>
                  </a:lnTo>
                  <a:lnTo>
                    <a:pt x="9332" y="232"/>
                  </a:lnTo>
                  <a:close/>
                  <a:moveTo>
                    <a:pt x="9739" y="838"/>
                  </a:moveTo>
                  <a:lnTo>
                    <a:pt x="9783" y="835"/>
                  </a:lnTo>
                  <a:lnTo>
                    <a:pt x="9812" y="830"/>
                  </a:lnTo>
                  <a:lnTo>
                    <a:pt x="9822" y="825"/>
                  </a:lnTo>
                  <a:lnTo>
                    <a:pt x="9829" y="819"/>
                  </a:lnTo>
                  <a:lnTo>
                    <a:pt x="9832" y="810"/>
                  </a:lnTo>
                  <a:lnTo>
                    <a:pt x="9835" y="795"/>
                  </a:lnTo>
                  <a:lnTo>
                    <a:pt x="9837" y="752"/>
                  </a:lnTo>
                  <a:lnTo>
                    <a:pt x="9837" y="294"/>
                  </a:lnTo>
                  <a:lnTo>
                    <a:pt x="9836" y="261"/>
                  </a:lnTo>
                  <a:lnTo>
                    <a:pt x="9832" y="236"/>
                  </a:lnTo>
                  <a:lnTo>
                    <a:pt x="9828" y="226"/>
                  </a:lnTo>
                  <a:lnTo>
                    <a:pt x="9819" y="219"/>
                  </a:lnTo>
                  <a:lnTo>
                    <a:pt x="9806" y="214"/>
                  </a:lnTo>
                  <a:lnTo>
                    <a:pt x="9789" y="212"/>
                  </a:lnTo>
                  <a:lnTo>
                    <a:pt x="9739" y="208"/>
                  </a:lnTo>
                  <a:lnTo>
                    <a:pt x="9739" y="178"/>
                  </a:lnTo>
                  <a:lnTo>
                    <a:pt x="9885" y="182"/>
                  </a:lnTo>
                  <a:lnTo>
                    <a:pt x="10030" y="178"/>
                  </a:lnTo>
                  <a:lnTo>
                    <a:pt x="10030" y="208"/>
                  </a:lnTo>
                  <a:lnTo>
                    <a:pt x="9981" y="213"/>
                  </a:lnTo>
                  <a:lnTo>
                    <a:pt x="9964" y="216"/>
                  </a:lnTo>
                  <a:lnTo>
                    <a:pt x="9951" y="220"/>
                  </a:lnTo>
                  <a:lnTo>
                    <a:pt x="9942" y="226"/>
                  </a:lnTo>
                  <a:lnTo>
                    <a:pt x="9937" y="236"/>
                  </a:lnTo>
                  <a:lnTo>
                    <a:pt x="9934" y="247"/>
                  </a:lnTo>
                  <a:lnTo>
                    <a:pt x="9933" y="260"/>
                  </a:lnTo>
                  <a:lnTo>
                    <a:pt x="9932" y="295"/>
                  </a:lnTo>
                  <a:lnTo>
                    <a:pt x="9932" y="753"/>
                  </a:lnTo>
                  <a:lnTo>
                    <a:pt x="9934" y="801"/>
                  </a:lnTo>
                  <a:lnTo>
                    <a:pt x="9938" y="816"/>
                  </a:lnTo>
                  <a:lnTo>
                    <a:pt x="9944" y="824"/>
                  </a:lnTo>
                  <a:lnTo>
                    <a:pt x="9951" y="828"/>
                  </a:lnTo>
                  <a:lnTo>
                    <a:pt x="9960" y="831"/>
                  </a:lnTo>
                  <a:lnTo>
                    <a:pt x="9970" y="834"/>
                  </a:lnTo>
                  <a:lnTo>
                    <a:pt x="9984" y="835"/>
                  </a:lnTo>
                  <a:lnTo>
                    <a:pt x="10030" y="838"/>
                  </a:lnTo>
                  <a:lnTo>
                    <a:pt x="10030" y="868"/>
                  </a:lnTo>
                  <a:lnTo>
                    <a:pt x="9884" y="865"/>
                  </a:lnTo>
                  <a:lnTo>
                    <a:pt x="9739" y="868"/>
                  </a:lnTo>
                  <a:lnTo>
                    <a:pt x="9739" y="838"/>
                  </a:lnTo>
                  <a:close/>
                  <a:moveTo>
                    <a:pt x="10081" y="849"/>
                  </a:moveTo>
                  <a:lnTo>
                    <a:pt x="10087" y="799"/>
                  </a:lnTo>
                  <a:lnTo>
                    <a:pt x="10088" y="738"/>
                  </a:lnTo>
                  <a:lnTo>
                    <a:pt x="10088" y="700"/>
                  </a:lnTo>
                  <a:lnTo>
                    <a:pt x="10119" y="700"/>
                  </a:lnTo>
                  <a:lnTo>
                    <a:pt x="10126" y="759"/>
                  </a:lnTo>
                  <a:lnTo>
                    <a:pt x="10131" y="777"/>
                  </a:lnTo>
                  <a:lnTo>
                    <a:pt x="10136" y="787"/>
                  </a:lnTo>
                  <a:lnTo>
                    <a:pt x="10142" y="794"/>
                  </a:lnTo>
                  <a:lnTo>
                    <a:pt x="10159" y="808"/>
                  </a:lnTo>
                  <a:lnTo>
                    <a:pt x="10182" y="822"/>
                  </a:lnTo>
                  <a:lnTo>
                    <a:pt x="10207" y="831"/>
                  </a:lnTo>
                  <a:lnTo>
                    <a:pt x="10233" y="838"/>
                  </a:lnTo>
                  <a:lnTo>
                    <a:pt x="10260" y="843"/>
                  </a:lnTo>
                  <a:lnTo>
                    <a:pt x="10287" y="844"/>
                  </a:lnTo>
                  <a:lnTo>
                    <a:pt x="10323" y="842"/>
                  </a:lnTo>
                  <a:lnTo>
                    <a:pt x="10340" y="838"/>
                  </a:lnTo>
                  <a:lnTo>
                    <a:pt x="10357" y="834"/>
                  </a:lnTo>
                  <a:lnTo>
                    <a:pt x="10388" y="820"/>
                  </a:lnTo>
                  <a:lnTo>
                    <a:pt x="10417" y="802"/>
                  </a:lnTo>
                  <a:lnTo>
                    <a:pt x="10429" y="792"/>
                  </a:lnTo>
                  <a:lnTo>
                    <a:pt x="10440" y="780"/>
                  </a:lnTo>
                  <a:lnTo>
                    <a:pt x="10449" y="766"/>
                  </a:lnTo>
                  <a:lnTo>
                    <a:pt x="10458" y="753"/>
                  </a:lnTo>
                  <a:lnTo>
                    <a:pt x="10462" y="739"/>
                  </a:lnTo>
                  <a:lnTo>
                    <a:pt x="10467" y="724"/>
                  </a:lnTo>
                  <a:lnTo>
                    <a:pt x="10470" y="709"/>
                  </a:lnTo>
                  <a:lnTo>
                    <a:pt x="10471" y="692"/>
                  </a:lnTo>
                  <a:lnTo>
                    <a:pt x="10468" y="661"/>
                  </a:lnTo>
                  <a:lnTo>
                    <a:pt x="10460" y="634"/>
                  </a:lnTo>
                  <a:lnTo>
                    <a:pt x="10446" y="613"/>
                  </a:lnTo>
                  <a:lnTo>
                    <a:pt x="10426" y="596"/>
                  </a:lnTo>
                  <a:lnTo>
                    <a:pt x="10401" y="583"/>
                  </a:lnTo>
                  <a:lnTo>
                    <a:pt x="10370" y="571"/>
                  </a:lnTo>
                  <a:lnTo>
                    <a:pt x="10333" y="562"/>
                  </a:lnTo>
                  <a:lnTo>
                    <a:pt x="10290" y="556"/>
                  </a:lnTo>
                  <a:lnTo>
                    <a:pt x="10233" y="547"/>
                  </a:lnTo>
                  <a:lnTo>
                    <a:pt x="10185" y="534"/>
                  </a:lnTo>
                  <a:lnTo>
                    <a:pt x="10148" y="518"/>
                  </a:lnTo>
                  <a:lnTo>
                    <a:pt x="10134" y="508"/>
                  </a:lnTo>
                  <a:lnTo>
                    <a:pt x="10120" y="499"/>
                  </a:lnTo>
                  <a:lnTo>
                    <a:pt x="10101" y="476"/>
                  </a:lnTo>
                  <a:lnTo>
                    <a:pt x="10093" y="463"/>
                  </a:lnTo>
                  <a:lnTo>
                    <a:pt x="10087" y="448"/>
                  </a:lnTo>
                  <a:lnTo>
                    <a:pt x="10081" y="434"/>
                  </a:lnTo>
                  <a:lnTo>
                    <a:pt x="10078" y="418"/>
                  </a:lnTo>
                  <a:lnTo>
                    <a:pt x="10076" y="400"/>
                  </a:lnTo>
                  <a:lnTo>
                    <a:pt x="10075" y="382"/>
                  </a:lnTo>
                  <a:lnTo>
                    <a:pt x="10076" y="358"/>
                  </a:lnTo>
                  <a:lnTo>
                    <a:pt x="10080" y="334"/>
                  </a:lnTo>
                  <a:lnTo>
                    <a:pt x="10086" y="313"/>
                  </a:lnTo>
                  <a:lnTo>
                    <a:pt x="10094" y="292"/>
                  </a:lnTo>
                  <a:lnTo>
                    <a:pt x="10105" y="272"/>
                  </a:lnTo>
                  <a:lnTo>
                    <a:pt x="10118" y="254"/>
                  </a:lnTo>
                  <a:lnTo>
                    <a:pt x="10134" y="237"/>
                  </a:lnTo>
                  <a:lnTo>
                    <a:pt x="10152" y="222"/>
                  </a:lnTo>
                  <a:lnTo>
                    <a:pt x="10171" y="207"/>
                  </a:lnTo>
                  <a:lnTo>
                    <a:pt x="10191" y="195"/>
                  </a:lnTo>
                  <a:lnTo>
                    <a:pt x="10213" y="184"/>
                  </a:lnTo>
                  <a:lnTo>
                    <a:pt x="10236" y="176"/>
                  </a:lnTo>
                  <a:lnTo>
                    <a:pt x="10260" y="169"/>
                  </a:lnTo>
                  <a:lnTo>
                    <a:pt x="10284" y="164"/>
                  </a:lnTo>
                  <a:lnTo>
                    <a:pt x="10335" y="160"/>
                  </a:lnTo>
                  <a:lnTo>
                    <a:pt x="10372" y="163"/>
                  </a:lnTo>
                  <a:lnTo>
                    <a:pt x="10414" y="171"/>
                  </a:lnTo>
                  <a:lnTo>
                    <a:pt x="10461" y="183"/>
                  </a:lnTo>
                  <a:lnTo>
                    <a:pt x="10513" y="201"/>
                  </a:lnTo>
                  <a:lnTo>
                    <a:pt x="10508" y="236"/>
                  </a:lnTo>
                  <a:lnTo>
                    <a:pt x="10503" y="271"/>
                  </a:lnTo>
                  <a:lnTo>
                    <a:pt x="10500" y="339"/>
                  </a:lnTo>
                  <a:lnTo>
                    <a:pt x="10467" y="339"/>
                  </a:lnTo>
                  <a:lnTo>
                    <a:pt x="10462" y="290"/>
                  </a:lnTo>
                  <a:lnTo>
                    <a:pt x="10458" y="270"/>
                  </a:lnTo>
                  <a:lnTo>
                    <a:pt x="10448" y="252"/>
                  </a:lnTo>
                  <a:lnTo>
                    <a:pt x="10442" y="244"/>
                  </a:lnTo>
                  <a:lnTo>
                    <a:pt x="10434" y="237"/>
                  </a:lnTo>
                  <a:lnTo>
                    <a:pt x="10414" y="225"/>
                  </a:lnTo>
                  <a:lnTo>
                    <a:pt x="10392" y="216"/>
                  </a:lnTo>
                  <a:lnTo>
                    <a:pt x="10366" y="208"/>
                  </a:lnTo>
                  <a:lnTo>
                    <a:pt x="10339" y="204"/>
                  </a:lnTo>
                  <a:lnTo>
                    <a:pt x="10310" y="202"/>
                  </a:lnTo>
                  <a:lnTo>
                    <a:pt x="10280" y="205"/>
                  </a:lnTo>
                  <a:lnTo>
                    <a:pt x="10266" y="208"/>
                  </a:lnTo>
                  <a:lnTo>
                    <a:pt x="10251" y="212"/>
                  </a:lnTo>
                  <a:lnTo>
                    <a:pt x="10226" y="224"/>
                  </a:lnTo>
                  <a:lnTo>
                    <a:pt x="10203" y="242"/>
                  </a:lnTo>
                  <a:lnTo>
                    <a:pt x="10192" y="252"/>
                  </a:lnTo>
                  <a:lnTo>
                    <a:pt x="10184" y="264"/>
                  </a:lnTo>
                  <a:lnTo>
                    <a:pt x="10176" y="274"/>
                  </a:lnTo>
                  <a:lnTo>
                    <a:pt x="10170" y="288"/>
                  </a:lnTo>
                  <a:lnTo>
                    <a:pt x="10161" y="315"/>
                  </a:lnTo>
                  <a:lnTo>
                    <a:pt x="10160" y="331"/>
                  </a:lnTo>
                  <a:lnTo>
                    <a:pt x="10159" y="346"/>
                  </a:lnTo>
                  <a:lnTo>
                    <a:pt x="10161" y="374"/>
                  </a:lnTo>
                  <a:lnTo>
                    <a:pt x="10165" y="387"/>
                  </a:lnTo>
                  <a:lnTo>
                    <a:pt x="10170" y="399"/>
                  </a:lnTo>
                  <a:lnTo>
                    <a:pt x="10183" y="418"/>
                  </a:lnTo>
                  <a:lnTo>
                    <a:pt x="10191" y="428"/>
                  </a:lnTo>
                  <a:lnTo>
                    <a:pt x="10201" y="435"/>
                  </a:lnTo>
                  <a:lnTo>
                    <a:pt x="10225" y="448"/>
                  </a:lnTo>
                  <a:lnTo>
                    <a:pt x="10254" y="458"/>
                  </a:lnTo>
                  <a:lnTo>
                    <a:pt x="10290" y="466"/>
                  </a:lnTo>
                  <a:lnTo>
                    <a:pt x="10330" y="472"/>
                  </a:lnTo>
                  <a:lnTo>
                    <a:pt x="10389" y="481"/>
                  </a:lnTo>
                  <a:lnTo>
                    <a:pt x="10438" y="492"/>
                  </a:lnTo>
                  <a:lnTo>
                    <a:pt x="10478" y="507"/>
                  </a:lnTo>
                  <a:lnTo>
                    <a:pt x="10507" y="525"/>
                  </a:lnTo>
                  <a:lnTo>
                    <a:pt x="10518" y="535"/>
                  </a:lnTo>
                  <a:lnTo>
                    <a:pt x="10527" y="546"/>
                  </a:lnTo>
                  <a:lnTo>
                    <a:pt x="10536" y="558"/>
                  </a:lnTo>
                  <a:lnTo>
                    <a:pt x="10543" y="571"/>
                  </a:lnTo>
                  <a:lnTo>
                    <a:pt x="10548" y="584"/>
                  </a:lnTo>
                  <a:lnTo>
                    <a:pt x="10551" y="600"/>
                  </a:lnTo>
                  <a:lnTo>
                    <a:pt x="10554" y="615"/>
                  </a:lnTo>
                  <a:lnTo>
                    <a:pt x="10555" y="631"/>
                  </a:lnTo>
                  <a:lnTo>
                    <a:pt x="10554" y="660"/>
                  </a:lnTo>
                  <a:lnTo>
                    <a:pt x="10549" y="687"/>
                  </a:lnTo>
                  <a:lnTo>
                    <a:pt x="10543" y="712"/>
                  </a:lnTo>
                  <a:lnTo>
                    <a:pt x="10533" y="736"/>
                  </a:lnTo>
                  <a:lnTo>
                    <a:pt x="10520" y="759"/>
                  </a:lnTo>
                  <a:lnTo>
                    <a:pt x="10506" y="781"/>
                  </a:lnTo>
                  <a:lnTo>
                    <a:pt x="10488" y="800"/>
                  </a:lnTo>
                  <a:lnTo>
                    <a:pt x="10467" y="818"/>
                  </a:lnTo>
                  <a:lnTo>
                    <a:pt x="10446" y="834"/>
                  </a:lnTo>
                  <a:lnTo>
                    <a:pt x="10422" y="848"/>
                  </a:lnTo>
                  <a:lnTo>
                    <a:pt x="10396" y="859"/>
                  </a:lnTo>
                  <a:lnTo>
                    <a:pt x="10370" y="868"/>
                  </a:lnTo>
                  <a:lnTo>
                    <a:pt x="10342" y="877"/>
                  </a:lnTo>
                  <a:lnTo>
                    <a:pt x="10312" y="882"/>
                  </a:lnTo>
                  <a:lnTo>
                    <a:pt x="10281" y="885"/>
                  </a:lnTo>
                  <a:lnTo>
                    <a:pt x="10249" y="886"/>
                  </a:lnTo>
                  <a:lnTo>
                    <a:pt x="10204" y="884"/>
                  </a:lnTo>
                  <a:lnTo>
                    <a:pt x="10162" y="877"/>
                  </a:lnTo>
                  <a:lnTo>
                    <a:pt x="10120" y="866"/>
                  </a:lnTo>
                  <a:lnTo>
                    <a:pt x="10081" y="849"/>
                  </a:lnTo>
                  <a:close/>
                  <a:moveTo>
                    <a:pt x="10928" y="230"/>
                  </a:moveTo>
                  <a:lnTo>
                    <a:pt x="10924" y="276"/>
                  </a:lnTo>
                  <a:lnTo>
                    <a:pt x="10923" y="330"/>
                  </a:lnTo>
                  <a:lnTo>
                    <a:pt x="10923" y="753"/>
                  </a:lnTo>
                  <a:lnTo>
                    <a:pt x="10924" y="780"/>
                  </a:lnTo>
                  <a:lnTo>
                    <a:pt x="10927" y="800"/>
                  </a:lnTo>
                  <a:lnTo>
                    <a:pt x="10930" y="814"/>
                  </a:lnTo>
                  <a:lnTo>
                    <a:pt x="10935" y="823"/>
                  </a:lnTo>
                  <a:lnTo>
                    <a:pt x="10951" y="831"/>
                  </a:lnTo>
                  <a:lnTo>
                    <a:pt x="10960" y="834"/>
                  </a:lnTo>
                  <a:lnTo>
                    <a:pt x="10972" y="835"/>
                  </a:lnTo>
                  <a:lnTo>
                    <a:pt x="11023" y="838"/>
                  </a:lnTo>
                  <a:lnTo>
                    <a:pt x="11023" y="868"/>
                  </a:lnTo>
                  <a:lnTo>
                    <a:pt x="10876" y="865"/>
                  </a:lnTo>
                  <a:lnTo>
                    <a:pt x="10730" y="868"/>
                  </a:lnTo>
                  <a:lnTo>
                    <a:pt x="10730" y="838"/>
                  </a:lnTo>
                  <a:lnTo>
                    <a:pt x="10779" y="835"/>
                  </a:lnTo>
                  <a:lnTo>
                    <a:pt x="10803" y="831"/>
                  </a:lnTo>
                  <a:lnTo>
                    <a:pt x="10818" y="822"/>
                  </a:lnTo>
                  <a:lnTo>
                    <a:pt x="10822" y="812"/>
                  </a:lnTo>
                  <a:lnTo>
                    <a:pt x="10826" y="798"/>
                  </a:lnTo>
                  <a:lnTo>
                    <a:pt x="10828" y="753"/>
                  </a:lnTo>
                  <a:lnTo>
                    <a:pt x="10828" y="327"/>
                  </a:lnTo>
                  <a:lnTo>
                    <a:pt x="10827" y="273"/>
                  </a:lnTo>
                  <a:lnTo>
                    <a:pt x="10825" y="230"/>
                  </a:lnTo>
                  <a:lnTo>
                    <a:pt x="10677" y="230"/>
                  </a:lnTo>
                  <a:lnTo>
                    <a:pt x="10654" y="231"/>
                  </a:lnTo>
                  <a:lnTo>
                    <a:pt x="10641" y="237"/>
                  </a:lnTo>
                  <a:lnTo>
                    <a:pt x="10635" y="247"/>
                  </a:lnTo>
                  <a:lnTo>
                    <a:pt x="10632" y="264"/>
                  </a:lnTo>
                  <a:lnTo>
                    <a:pt x="10629" y="337"/>
                  </a:lnTo>
                  <a:lnTo>
                    <a:pt x="10596" y="337"/>
                  </a:lnTo>
                  <a:lnTo>
                    <a:pt x="10596" y="295"/>
                  </a:lnTo>
                  <a:lnTo>
                    <a:pt x="10594" y="254"/>
                  </a:lnTo>
                  <a:lnTo>
                    <a:pt x="10588" y="178"/>
                  </a:lnTo>
                  <a:lnTo>
                    <a:pt x="10797" y="182"/>
                  </a:lnTo>
                  <a:lnTo>
                    <a:pt x="10956" y="182"/>
                  </a:lnTo>
                  <a:lnTo>
                    <a:pt x="11163" y="178"/>
                  </a:lnTo>
                  <a:lnTo>
                    <a:pt x="11158" y="254"/>
                  </a:lnTo>
                  <a:lnTo>
                    <a:pt x="11156" y="337"/>
                  </a:lnTo>
                  <a:lnTo>
                    <a:pt x="11124" y="337"/>
                  </a:lnTo>
                  <a:lnTo>
                    <a:pt x="11121" y="266"/>
                  </a:lnTo>
                  <a:lnTo>
                    <a:pt x="11120" y="255"/>
                  </a:lnTo>
                  <a:lnTo>
                    <a:pt x="11118" y="247"/>
                  </a:lnTo>
                  <a:lnTo>
                    <a:pt x="11114" y="241"/>
                  </a:lnTo>
                  <a:lnTo>
                    <a:pt x="11110" y="236"/>
                  </a:lnTo>
                  <a:lnTo>
                    <a:pt x="11096" y="231"/>
                  </a:lnTo>
                  <a:lnTo>
                    <a:pt x="11074" y="230"/>
                  </a:lnTo>
                  <a:lnTo>
                    <a:pt x="10928" y="23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sp>
          <p:nvSpPr>
            <p:cNvPr id="22" name="Freeform 8"/>
            <p:cNvSpPr>
              <a:spLocks noEditPoints="1"/>
            </p:cNvSpPr>
            <p:nvPr userDrawn="1"/>
          </p:nvSpPr>
          <p:spPr bwMode="auto">
            <a:xfrm>
              <a:off x="1525588" y="1557338"/>
              <a:ext cx="3568700" cy="279400"/>
            </a:xfrm>
            <a:custGeom>
              <a:avLst/>
              <a:gdLst>
                <a:gd name="T0" fmla="*/ 13182 w 13488"/>
                <a:gd name="T1" fmla="*/ 71 h 1056"/>
                <a:gd name="T2" fmla="*/ 13007 w 13488"/>
                <a:gd name="T3" fmla="*/ 96 h 1056"/>
                <a:gd name="T4" fmla="*/ 12786 w 13488"/>
                <a:gd name="T5" fmla="*/ 835 h 1056"/>
                <a:gd name="T6" fmla="*/ 13308 w 13488"/>
                <a:gd name="T7" fmla="*/ 797 h 1056"/>
                <a:gd name="T8" fmla="*/ 323 w 13488"/>
                <a:gd name="T9" fmla="*/ 820 h 1056"/>
                <a:gd name="T10" fmla="*/ 511 w 13488"/>
                <a:gd name="T11" fmla="*/ 210 h 1056"/>
                <a:gd name="T12" fmla="*/ 501 w 13488"/>
                <a:gd name="T13" fmla="*/ 869 h 1056"/>
                <a:gd name="T14" fmla="*/ 92 w 13488"/>
                <a:gd name="T15" fmla="*/ 232 h 1056"/>
                <a:gd name="T16" fmla="*/ 869 w 13488"/>
                <a:gd name="T17" fmla="*/ 799 h 1056"/>
                <a:gd name="T18" fmla="*/ 1571 w 13488"/>
                <a:gd name="T19" fmla="*/ 179 h 1056"/>
                <a:gd name="T20" fmla="*/ 1688 w 13488"/>
                <a:gd name="T21" fmla="*/ 220 h 1056"/>
                <a:gd name="T22" fmla="*/ 1900 w 13488"/>
                <a:gd name="T23" fmla="*/ 869 h 1056"/>
                <a:gd name="T24" fmla="*/ 2122 w 13488"/>
                <a:gd name="T25" fmla="*/ 283 h 1056"/>
                <a:gd name="T26" fmla="*/ 2853 w 13488"/>
                <a:gd name="T27" fmla="*/ 542 h 1056"/>
                <a:gd name="T28" fmla="*/ 2757 w 13488"/>
                <a:gd name="T29" fmla="*/ 779 h 1056"/>
                <a:gd name="T30" fmla="*/ 3115 w 13488"/>
                <a:gd name="T31" fmla="*/ 238 h 1056"/>
                <a:gd name="T32" fmla="*/ 2898 w 13488"/>
                <a:gd name="T33" fmla="*/ 540 h 1056"/>
                <a:gd name="T34" fmla="*/ 3687 w 13488"/>
                <a:gd name="T35" fmla="*/ 439 h 1056"/>
                <a:gd name="T36" fmla="*/ 3488 w 13488"/>
                <a:gd name="T37" fmla="*/ 832 h 1056"/>
                <a:gd name="T38" fmla="*/ 3273 w 13488"/>
                <a:gd name="T39" fmla="*/ 179 h 1056"/>
                <a:gd name="T40" fmla="*/ 3681 w 13488"/>
                <a:gd name="T41" fmla="*/ 504 h 1056"/>
                <a:gd name="T42" fmla="*/ 4305 w 13488"/>
                <a:gd name="T43" fmla="*/ 767 h 1056"/>
                <a:gd name="T44" fmla="*/ 3931 w 13488"/>
                <a:gd name="T45" fmla="*/ 384 h 1056"/>
                <a:gd name="T46" fmla="*/ 4313 w 13488"/>
                <a:gd name="T47" fmla="*/ 270 h 1056"/>
                <a:gd name="T48" fmla="*/ 4047 w 13488"/>
                <a:gd name="T49" fmla="*/ 428 h 1056"/>
                <a:gd name="T50" fmla="*/ 4323 w 13488"/>
                <a:gd name="T51" fmla="*/ 818 h 1056"/>
                <a:gd name="T52" fmla="*/ 4531 w 13488"/>
                <a:gd name="T53" fmla="*/ 220 h 1056"/>
                <a:gd name="T54" fmla="*/ 4742 w 13488"/>
                <a:gd name="T55" fmla="*/ 869 h 1056"/>
                <a:gd name="T56" fmla="*/ 5019 w 13488"/>
                <a:gd name="T57" fmla="*/ 754 h 1056"/>
                <a:gd name="T58" fmla="*/ 5265 w 13488"/>
                <a:gd name="T59" fmla="*/ 230 h 1056"/>
                <a:gd name="T60" fmla="*/ 5801 w 13488"/>
                <a:gd name="T61" fmla="*/ 835 h 1056"/>
                <a:gd name="T62" fmla="*/ 5379 w 13488"/>
                <a:gd name="T63" fmla="*/ 227 h 1056"/>
                <a:gd name="T64" fmla="*/ 6658 w 13488"/>
                <a:gd name="T65" fmla="*/ 162 h 1056"/>
                <a:gd name="T66" fmla="*/ 6954 w 13488"/>
                <a:gd name="T67" fmla="*/ 744 h 1056"/>
                <a:gd name="T68" fmla="*/ 6310 w 13488"/>
                <a:gd name="T69" fmla="*/ 604 h 1056"/>
                <a:gd name="T70" fmla="*/ 6812 w 13488"/>
                <a:gd name="T71" fmla="*/ 812 h 1056"/>
                <a:gd name="T72" fmla="*/ 6723 w 13488"/>
                <a:gd name="T73" fmla="*/ 209 h 1056"/>
                <a:gd name="T74" fmla="*/ 7545 w 13488"/>
                <a:gd name="T75" fmla="*/ 282 h 1056"/>
                <a:gd name="T76" fmla="*/ 7538 w 13488"/>
                <a:gd name="T77" fmla="*/ 518 h 1056"/>
                <a:gd name="T78" fmla="*/ 7085 w 13488"/>
                <a:gd name="T79" fmla="*/ 839 h 1056"/>
                <a:gd name="T80" fmla="*/ 8097 w 13488"/>
                <a:gd name="T81" fmla="*/ 218 h 1056"/>
                <a:gd name="T82" fmla="*/ 7875 w 13488"/>
                <a:gd name="T83" fmla="*/ 980 h 1056"/>
                <a:gd name="T84" fmla="*/ 8172 w 13488"/>
                <a:gd name="T85" fmla="*/ 210 h 1056"/>
                <a:gd name="T86" fmla="*/ 8681 w 13488"/>
                <a:gd name="T87" fmla="*/ 839 h 1056"/>
                <a:gd name="T88" fmla="*/ 8201 w 13488"/>
                <a:gd name="T89" fmla="*/ 197 h 1056"/>
                <a:gd name="T90" fmla="*/ 9048 w 13488"/>
                <a:gd name="T91" fmla="*/ 218 h 1056"/>
                <a:gd name="T92" fmla="*/ 9270 w 13488"/>
                <a:gd name="T93" fmla="*/ 778 h 1056"/>
                <a:gd name="T94" fmla="*/ 9825 w 13488"/>
                <a:gd name="T95" fmla="*/ 172 h 1056"/>
                <a:gd name="T96" fmla="*/ 9690 w 13488"/>
                <a:gd name="T97" fmla="*/ 600 h 1056"/>
                <a:gd name="T98" fmla="*/ 9703 w 13488"/>
                <a:gd name="T99" fmla="*/ 78 h 1056"/>
                <a:gd name="T100" fmla="*/ 9924 w 13488"/>
                <a:gd name="T101" fmla="*/ 96 h 1056"/>
                <a:gd name="T102" fmla="*/ 10590 w 13488"/>
                <a:gd name="T103" fmla="*/ 803 h 1056"/>
                <a:gd name="T104" fmla="*/ 10255 w 13488"/>
                <a:gd name="T105" fmla="*/ 434 h 1056"/>
                <a:gd name="T106" fmla="*/ 10674 w 13488"/>
                <a:gd name="T107" fmla="*/ 340 h 1056"/>
                <a:gd name="T108" fmla="*/ 10338 w 13488"/>
                <a:gd name="T109" fmla="*/ 388 h 1056"/>
                <a:gd name="T110" fmla="*/ 10695 w 13488"/>
                <a:gd name="T111" fmla="*/ 760 h 1056"/>
                <a:gd name="T112" fmla="*/ 10979 w 13488"/>
                <a:gd name="T113" fmla="*/ 827 h 1056"/>
                <a:gd name="T114" fmla="*/ 10914 w 13488"/>
                <a:gd name="T115" fmla="*/ 182 h 1056"/>
                <a:gd name="T116" fmla="*/ 11394 w 13488"/>
                <a:gd name="T117" fmla="*/ 810 h 1056"/>
                <a:gd name="T118" fmla="*/ 11863 w 13488"/>
                <a:gd name="T119" fmla="*/ 814 h 1056"/>
                <a:gd name="T120" fmla="*/ 11544 w 13488"/>
                <a:gd name="T121" fmla="*/ 247 h 1056"/>
                <a:gd name="T122" fmla="*/ 12709 w 13488"/>
                <a:gd name="T123" fmla="*/ 695 h 1056"/>
                <a:gd name="T124" fmla="*/ 12443 w 13488"/>
                <a:gd name="T125" fmla="*/ 210 h 10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3488" h="1056">
                  <a:moveTo>
                    <a:pt x="13178" y="50"/>
                  </a:moveTo>
                  <a:lnTo>
                    <a:pt x="13180" y="40"/>
                  </a:lnTo>
                  <a:lnTo>
                    <a:pt x="13182" y="30"/>
                  </a:lnTo>
                  <a:lnTo>
                    <a:pt x="13186" y="20"/>
                  </a:lnTo>
                  <a:lnTo>
                    <a:pt x="13193" y="13"/>
                  </a:lnTo>
                  <a:lnTo>
                    <a:pt x="13200" y="7"/>
                  </a:lnTo>
                  <a:lnTo>
                    <a:pt x="13208" y="4"/>
                  </a:lnTo>
                  <a:lnTo>
                    <a:pt x="13229" y="0"/>
                  </a:lnTo>
                  <a:lnTo>
                    <a:pt x="13248" y="4"/>
                  </a:lnTo>
                  <a:lnTo>
                    <a:pt x="13264" y="13"/>
                  </a:lnTo>
                  <a:lnTo>
                    <a:pt x="13270" y="20"/>
                  </a:lnTo>
                  <a:lnTo>
                    <a:pt x="13274" y="29"/>
                  </a:lnTo>
                  <a:lnTo>
                    <a:pt x="13277" y="38"/>
                  </a:lnTo>
                  <a:lnTo>
                    <a:pt x="13278" y="48"/>
                  </a:lnTo>
                  <a:lnTo>
                    <a:pt x="13277" y="59"/>
                  </a:lnTo>
                  <a:lnTo>
                    <a:pt x="13274" y="68"/>
                  </a:lnTo>
                  <a:lnTo>
                    <a:pt x="13270" y="77"/>
                  </a:lnTo>
                  <a:lnTo>
                    <a:pt x="13264" y="85"/>
                  </a:lnTo>
                  <a:lnTo>
                    <a:pt x="13256" y="91"/>
                  </a:lnTo>
                  <a:lnTo>
                    <a:pt x="13247" y="96"/>
                  </a:lnTo>
                  <a:lnTo>
                    <a:pt x="13226" y="100"/>
                  </a:lnTo>
                  <a:lnTo>
                    <a:pt x="13207" y="96"/>
                  </a:lnTo>
                  <a:lnTo>
                    <a:pt x="13192" y="86"/>
                  </a:lnTo>
                  <a:lnTo>
                    <a:pt x="13186" y="79"/>
                  </a:lnTo>
                  <a:lnTo>
                    <a:pt x="13182" y="71"/>
                  </a:lnTo>
                  <a:lnTo>
                    <a:pt x="13180" y="61"/>
                  </a:lnTo>
                  <a:lnTo>
                    <a:pt x="13178" y="50"/>
                  </a:lnTo>
                  <a:close/>
                  <a:moveTo>
                    <a:pt x="12978" y="50"/>
                  </a:moveTo>
                  <a:lnTo>
                    <a:pt x="12979" y="41"/>
                  </a:lnTo>
                  <a:lnTo>
                    <a:pt x="12982" y="32"/>
                  </a:lnTo>
                  <a:lnTo>
                    <a:pt x="12985" y="24"/>
                  </a:lnTo>
                  <a:lnTo>
                    <a:pt x="12991" y="16"/>
                  </a:lnTo>
                  <a:lnTo>
                    <a:pt x="12998" y="8"/>
                  </a:lnTo>
                  <a:lnTo>
                    <a:pt x="13007" y="4"/>
                  </a:lnTo>
                  <a:lnTo>
                    <a:pt x="13018" y="1"/>
                  </a:lnTo>
                  <a:lnTo>
                    <a:pt x="13028" y="0"/>
                  </a:lnTo>
                  <a:lnTo>
                    <a:pt x="13048" y="4"/>
                  </a:lnTo>
                  <a:lnTo>
                    <a:pt x="13063" y="13"/>
                  </a:lnTo>
                  <a:lnTo>
                    <a:pt x="13069" y="20"/>
                  </a:lnTo>
                  <a:lnTo>
                    <a:pt x="13074" y="29"/>
                  </a:lnTo>
                  <a:lnTo>
                    <a:pt x="13076" y="38"/>
                  </a:lnTo>
                  <a:lnTo>
                    <a:pt x="13078" y="48"/>
                  </a:lnTo>
                  <a:lnTo>
                    <a:pt x="13076" y="59"/>
                  </a:lnTo>
                  <a:lnTo>
                    <a:pt x="13074" y="68"/>
                  </a:lnTo>
                  <a:lnTo>
                    <a:pt x="13069" y="77"/>
                  </a:lnTo>
                  <a:lnTo>
                    <a:pt x="13063" y="85"/>
                  </a:lnTo>
                  <a:lnTo>
                    <a:pt x="13056" y="91"/>
                  </a:lnTo>
                  <a:lnTo>
                    <a:pt x="13048" y="96"/>
                  </a:lnTo>
                  <a:lnTo>
                    <a:pt x="13026" y="100"/>
                  </a:lnTo>
                  <a:lnTo>
                    <a:pt x="13007" y="96"/>
                  </a:lnTo>
                  <a:lnTo>
                    <a:pt x="12991" y="85"/>
                  </a:lnTo>
                  <a:lnTo>
                    <a:pt x="12985" y="78"/>
                  </a:lnTo>
                  <a:lnTo>
                    <a:pt x="12982" y="70"/>
                  </a:lnTo>
                  <a:lnTo>
                    <a:pt x="12979" y="61"/>
                  </a:lnTo>
                  <a:lnTo>
                    <a:pt x="12978" y="50"/>
                  </a:lnTo>
                  <a:close/>
                  <a:moveTo>
                    <a:pt x="12973" y="600"/>
                  </a:moveTo>
                  <a:lnTo>
                    <a:pt x="13225" y="600"/>
                  </a:lnTo>
                  <a:lnTo>
                    <a:pt x="13098" y="305"/>
                  </a:lnTo>
                  <a:lnTo>
                    <a:pt x="12973" y="600"/>
                  </a:lnTo>
                  <a:close/>
                  <a:moveTo>
                    <a:pt x="13244" y="638"/>
                  </a:moveTo>
                  <a:lnTo>
                    <a:pt x="12955" y="638"/>
                  </a:lnTo>
                  <a:lnTo>
                    <a:pt x="12925" y="716"/>
                  </a:lnTo>
                  <a:lnTo>
                    <a:pt x="12902" y="778"/>
                  </a:lnTo>
                  <a:lnTo>
                    <a:pt x="12895" y="809"/>
                  </a:lnTo>
                  <a:lnTo>
                    <a:pt x="12898" y="820"/>
                  </a:lnTo>
                  <a:lnTo>
                    <a:pt x="12900" y="824"/>
                  </a:lnTo>
                  <a:lnTo>
                    <a:pt x="12905" y="828"/>
                  </a:lnTo>
                  <a:lnTo>
                    <a:pt x="12917" y="833"/>
                  </a:lnTo>
                  <a:lnTo>
                    <a:pt x="12932" y="835"/>
                  </a:lnTo>
                  <a:lnTo>
                    <a:pt x="12978" y="839"/>
                  </a:lnTo>
                  <a:lnTo>
                    <a:pt x="12978" y="869"/>
                  </a:lnTo>
                  <a:lnTo>
                    <a:pt x="12863" y="865"/>
                  </a:lnTo>
                  <a:lnTo>
                    <a:pt x="12750" y="869"/>
                  </a:lnTo>
                  <a:lnTo>
                    <a:pt x="12750" y="839"/>
                  </a:lnTo>
                  <a:lnTo>
                    <a:pt x="12786" y="835"/>
                  </a:lnTo>
                  <a:lnTo>
                    <a:pt x="12794" y="834"/>
                  </a:lnTo>
                  <a:lnTo>
                    <a:pt x="12803" y="832"/>
                  </a:lnTo>
                  <a:lnTo>
                    <a:pt x="12817" y="821"/>
                  </a:lnTo>
                  <a:lnTo>
                    <a:pt x="12829" y="805"/>
                  </a:lnTo>
                  <a:lnTo>
                    <a:pt x="12841" y="784"/>
                  </a:lnTo>
                  <a:lnTo>
                    <a:pt x="13106" y="172"/>
                  </a:lnTo>
                  <a:lnTo>
                    <a:pt x="13140" y="172"/>
                  </a:lnTo>
                  <a:lnTo>
                    <a:pt x="13387" y="746"/>
                  </a:lnTo>
                  <a:lnTo>
                    <a:pt x="13408" y="790"/>
                  </a:lnTo>
                  <a:lnTo>
                    <a:pt x="13423" y="817"/>
                  </a:lnTo>
                  <a:lnTo>
                    <a:pt x="13432" y="826"/>
                  </a:lnTo>
                  <a:lnTo>
                    <a:pt x="13439" y="832"/>
                  </a:lnTo>
                  <a:lnTo>
                    <a:pt x="13448" y="835"/>
                  </a:lnTo>
                  <a:lnTo>
                    <a:pt x="13457" y="836"/>
                  </a:lnTo>
                  <a:lnTo>
                    <a:pt x="13488" y="839"/>
                  </a:lnTo>
                  <a:lnTo>
                    <a:pt x="13488" y="869"/>
                  </a:lnTo>
                  <a:lnTo>
                    <a:pt x="13369" y="865"/>
                  </a:lnTo>
                  <a:lnTo>
                    <a:pt x="13225" y="869"/>
                  </a:lnTo>
                  <a:lnTo>
                    <a:pt x="13225" y="839"/>
                  </a:lnTo>
                  <a:lnTo>
                    <a:pt x="13277" y="835"/>
                  </a:lnTo>
                  <a:lnTo>
                    <a:pt x="13292" y="833"/>
                  </a:lnTo>
                  <a:lnTo>
                    <a:pt x="13303" y="828"/>
                  </a:lnTo>
                  <a:lnTo>
                    <a:pt x="13309" y="822"/>
                  </a:lnTo>
                  <a:lnTo>
                    <a:pt x="13312" y="815"/>
                  </a:lnTo>
                  <a:lnTo>
                    <a:pt x="13308" y="797"/>
                  </a:lnTo>
                  <a:lnTo>
                    <a:pt x="13296" y="764"/>
                  </a:lnTo>
                  <a:lnTo>
                    <a:pt x="13244" y="638"/>
                  </a:lnTo>
                  <a:close/>
                  <a:moveTo>
                    <a:pt x="0" y="210"/>
                  </a:moveTo>
                  <a:lnTo>
                    <a:pt x="0" y="179"/>
                  </a:lnTo>
                  <a:lnTo>
                    <a:pt x="146" y="182"/>
                  </a:lnTo>
                  <a:lnTo>
                    <a:pt x="293" y="179"/>
                  </a:lnTo>
                  <a:lnTo>
                    <a:pt x="293" y="210"/>
                  </a:lnTo>
                  <a:lnTo>
                    <a:pt x="240" y="214"/>
                  </a:lnTo>
                  <a:lnTo>
                    <a:pt x="225" y="216"/>
                  </a:lnTo>
                  <a:lnTo>
                    <a:pt x="215" y="220"/>
                  </a:lnTo>
                  <a:lnTo>
                    <a:pt x="206" y="226"/>
                  </a:lnTo>
                  <a:lnTo>
                    <a:pt x="201" y="233"/>
                  </a:lnTo>
                  <a:lnTo>
                    <a:pt x="198" y="242"/>
                  </a:lnTo>
                  <a:lnTo>
                    <a:pt x="195" y="257"/>
                  </a:lnTo>
                  <a:lnTo>
                    <a:pt x="194" y="296"/>
                  </a:lnTo>
                  <a:lnTo>
                    <a:pt x="194" y="646"/>
                  </a:lnTo>
                  <a:lnTo>
                    <a:pt x="197" y="686"/>
                  </a:lnTo>
                  <a:lnTo>
                    <a:pt x="205" y="722"/>
                  </a:lnTo>
                  <a:lnTo>
                    <a:pt x="211" y="739"/>
                  </a:lnTo>
                  <a:lnTo>
                    <a:pt x="219" y="754"/>
                  </a:lnTo>
                  <a:lnTo>
                    <a:pt x="239" y="780"/>
                  </a:lnTo>
                  <a:lnTo>
                    <a:pt x="266" y="799"/>
                  </a:lnTo>
                  <a:lnTo>
                    <a:pt x="283" y="808"/>
                  </a:lnTo>
                  <a:lnTo>
                    <a:pt x="301" y="814"/>
                  </a:lnTo>
                  <a:lnTo>
                    <a:pt x="323" y="820"/>
                  </a:lnTo>
                  <a:lnTo>
                    <a:pt x="345" y="823"/>
                  </a:lnTo>
                  <a:lnTo>
                    <a:pt x="371" y="824"/>
                  </a:lnTo>
                  <a:lnTo>
                    <a:pt x="398" y="826"/>
                  </a:lnTo>
                  <a:lnTo>
                    <a:pt x="447" y="822"/>
                  </a:lnTo>
                  <a:lnTo>
                    <a:pt x="469" y="818"/>
                  </a:lnTo>
                  <a:lnTo>
                    <a:pt x="489" y="812"/>
                  </a:lnTo>
                  <a:lnTo>
                    <a:pt x="525" y="797"/>
                  </a:lnTo>
                  <a:lnTo>
                    <a:pt x="540" y="786"/>
                  </a:lnTo>
                  <a:lnTo>
                    <a:pt x="554" y="774"/>
                  </a:lnTo>
                  <a:lnTo>
                    <a:pt x="566" y="760"/>
                  </a:lnTo>
                  <a:lnTo>
                    <a:pt x="577" y="745"/>
                  </a:lnTo>
                  <a:lnTo>
                    <a:pt x="593" y="709"/>
                  </a:lnTo>
                  <a:lnTo>
                    <a:pt x="599" y="689"/>
                  </a:lnTo>
                  <a:lnTo>
                    <a:pt x="602" y="667"/>
                  </a:lnTo>
                  <a:lnTo>
                    <a:pt x="605" y="643"/>
                  </a:lnTo>
                  <a:lnTo>
                    <a:pt x="606" y="618"/>
                  </a:lnTo>
                  <a:lnTo>
                    <a:pt x="606" y="295"/>
                  </a:lnTo>
                  <a:lnTo>
                    <a:pt x="603" y="251"/>
                  </a:lnTo>
                  <a:lnTo>
                    <a:pt x="600" y="236"/>
                  </a:lnTo>
                  <a:lnTo>
                    <a:pt x="597" y="232"/>
                  </a:lnTo>
                  <a:lnTo>
                    <a:pt x="595" y="228"/>
                  </a:lnTo>
                  <a:lnTo>
                    <a:pt x="589" y="222"/>
                  </a:lnTo>
                  <a:lnTo>
                    <a:pt x="579" y="217"/>
                  </a:lnTo>
                  <a:lnTo>
                    <a:pt x="555" y="212"/>
                  </a:lnTo>
                  <a:lnTo>
                    <a:pt x="511" y="210"/>
                  </a:lnTo>
                  <a:lnTo>
                    <a:pt x="511" y="179"/>
                  </a:lnTo>
                  <a:lnTo>
                    <a:pt x="630" y="182"/>
                  </a:lnTo>
                  <a:lnTo>
                    <a:pt x="746" y="179"/>
                  </a:lnTo>
                  <a:lnTo>
                    <a:pt x="746" y="210"/>
                  </a:lnTo>
                  <a:lnTo>
                    <a:pt x="695" y="214"/>
                  </a:lnTo>
                  <a:lnTo>
                    <a:pt x="678" y="217"/>
                  </a:lnTo>
                  <a:lnTo>
                    <a:pt x="666" y="223"/>
                  </a:lnTo>
                  <a:lnTo>
                    <a:pt x="659" y="232"/>
                  </a:lnTo>
                  <a:lnTo>
                    <a:pt x="656" y="238"/>
                  </a:lnTo>
                  <a:lnTo>
                    <a:pt x="655" y="244"/>
                  </a:lnTo>
                  <a:lnTo>
                    <a:pt x="653" y="271"/>
                  </a:lnTo>
                  <a:lnTo>
                    <a:pt x="651" y="302"/>
                  </a:lnTo>
                  <a:lnTo>
                    <a:pt x="651" y="588"/>
                  </a:lnTo>
                  <a:lnTo>
                    <a:pt x="650" y="625"/>
                  </a:lnTo>
                  <a:lnTo>
                    <a:pt x="648" y="660"/>
                  </a:lnTo>
                  <a:lnTo>
                    <a:pt x="643" y="694"/>
                  </a:lnTo>
                  <a:lnTo>
                    <a:pt x="636" y="722"/>
                  </a:lnTo>
                  <a:lnTo>
                    <a:pt x="626" y="750"/>
                  </a:lnTo>
                  <a:lnTo>
                    <a:pt x="615" y="774"/>
                  </a:lnTo>
                  <a:lnTo>
                    <a:pt x="603" y="797"/>
                  </a:lnTo>
                  <a:lnTo>
                    <a:pt x="588" y="816"/>
                  </a:lnTo>
                  <a:lnTo>
                    <a:pt x="571" y="832"/>
                  </a:lnTo>
                  <a:lnTo>
                    <a:pt x="551" y="846"/>
                  </a:lnTo>
                  <a:lnTo>
                    <a:pt x="528" y="859"/>
                  </a:lnTo>
                  <a:lnTo>
                    <a:pt x="501" y="869"/>
                  </a:lnTo>
                  <a:lnTo>
                    <a:pt x="488" y="874"/>
                  </a:lnTo>
                  <a:lnTo>
                    <a:pt x="474" y="877"/>
                  </a:lnTo>
                  <a:lnTo>
                    <a:pt x="443" y="882"/>
                  </a:lnTo>
                  <a:lnTo>
                    <a:pt x="408" y="886"/>
                  </a:lnTo>
                  <a:lnTo>
                    <a:pt x="372" y="887"/>
                  </a:lnTo>
                  <a:lnTo>
                    <a:pt x="333" y="886"/>
                  </a:lnTo>
                  <a:lnTo>
                    <a:pt x="300" y="883"/>
                  </a:lnTo>
                  <a:lnTo>
                    <a:pt x="269" y="878"/>
                  </a:lnTo>
                  <a:lnTo>
                    <a:pt x="240" y="871"/>
                  </a:lnTo>
                  <a:lnTo>
                    <a:pt x="215" y="863"/>
                  </a:lnTo>
                  <a:lnTo>
                    <a:pt x="193" y="852"/>
                  </a:lnTo>
                  <a:lnTo>
                    <a:pt x="174" y="840"/>
                  </a:lnTo>
                  <a:lnTo>
                    <a:pt x="157" y="826"/>
                  </a:lnTo>
                  <a:lnTo>
                    <a:pt x="144" y="809"/>
                  </a:lnTo>
                  <a:lnTo>
                    <a:pt x="132" y="792"/>
                  </a:lnTo>
                  <a:lnTo>
                    <a:pt x="122" y="772"/>
                  </a:lnTo>
                  <a:lnTo>
                    <a:pt x="114" y="750"/>
                  </a:lnTo>
                  <a:lnTo>
                    <a:pt x="108" y="727"/>
                  </a:lnTo>
                  <a:lnTo>
                    <a:pt x="103" y="703"/>
                  </a:lnTo>
                  <a:lnTo>
                    <a:pt x="101" y="677"/>
                  </a:lnTo>
                  <a:lnTo>
                    <a:pt x="99" y="649"/>
                  </a:lnTo>
                  <a:lnTo>
                    <a:pt x="99" y="295"/>
                  </a:lnTo>
                  <a:lnTo>
                    <a:pt x="97" y="256"/>
                  </a:lnTo>
                  <a:lnTo>
                    <a:pt x="96" y="241"/>
                  </a:lnTo>
                  <a:lnTo>
                    <a:pt x="92" y="232"/>
                  </a:lnTo>
                  <a:lnTo>
                    <a:pt x="87" y="224"/>
                  </a:lnTo>
                  <a:lnTo>
                    <a:pt x="78" y="218"/>
                  </a:lnTo>
                  <a:lnTo>
                    <a:pt x="66" y="215"/>
                  </a:lnTo>
                  <a:lnTo>
                    <a:pt x="49" y="212"/>
                  </a:lnTo>
                  <a:lnTo>
                    <a:pt x="0" y="210"/>
                  </a:lnTo>
                  <a:close/>
                  <a:moveTo>
                    <a:pt x="917" y="288"/>
                  </a:moveTo>
                  <a:lnTo>
                    <a:pt x="917" y="754"/>
                  </a:lnTo>
                  <a:lnTo>
                    <a:pt x="920" y="799"/>
                  </a:lnTo>
                  <a:lnTo>
                    <a:pt x="923" y="814"/>
                  </a:lnTo>
                  <a:lnTo>
                    <a:pt x="925" y="820"/>
                  </a:lnTo>
                  <a:lnTo>
                    <a:pt x="927" y="823"/>
                  </a:lnTo>
                  <a:lnTo>
                    <a:pt x="935" y="828"/>
                  </a:lnTo>
                  <a:lnTo>
                    <a:pt x="943" y="832"/>
                  </a:lnTo>
                  <a:lnTo>
                    <a:pt x="966" y="835"/>
                  </a:lnTo>
                  <a:lnTo>
                    <a:pt x="1011" y="839"/>
                  </a:lnTo>
                  <a:lnTo>
                    <a:pt x="1011" y="869"/>
                  </a:lnTo>
                  <a:lnTo>
                    <a:pt x="896" y="865"/>
                  </a:lnTo>
                  <a:lnTo>
                    <a:pt x="777" y="869"/>
                  </a:lnTo>
                  <a:lnTo>
                    <a:pt x="777" y="839"/>
                  </a:lnTo>
                  <a:lnTo>
                    <a:pt x="816" y="835"/>
                  </a:lnTo>
                  <a:lnTo>
                    <a:pt x="842" y="832"/>
                  </a:lnTo>
                  <a:lnTo>
                    <a:pt x="852" y="828"/>
                  </a:lnTo>
                  <a:lnTo>
                    <a:pt x="859" y="823"/>
                  </a:lnTo>
                  <a:lnTo>
                    <a:pt x="865" y="814"/>
                  </a:lnTo>
                  <a:lnTo>
                    <a:pt x="869" y="799"/>
                  </a:lnTo>
                  <a:lnTo>
                    <a:pt x="871" y="779"/>
                  </a:lnTo>
                  <a:lnTo>
                    <a:pt x="871" y="754"/>
                  </a:lnTo>
                  <a:lnTo>
                    <a:pt x="871" y="295"/>
                  </a:lnTo>
                  <a:lnTo>
                    <a:pt x="869" y="250"/>
                  </a:lnTo>
                  <a:lnTo>
                    <a:pt x="865" y="235"/>
                  </a:lnTo>
                  <a:lnTo>
                    <a:pt x="860" y="227"/>
                  </a:lnTo>
                  <a:lnTo>
                    <a:pt x="846" y="217"/>
                  </a:lnTo>
                  <a:lnTo>
                    <a:pt x="823" y="212"/>
                  </a:lnTo>
                  <a:lnTo>
                    <a:pt x="777" y="210"/>
                  </a:lnTo>
                  <a:lnTo>
                    <a:pt x="777" y="179"/>
                  </a:lnTo>
                  <a:lnTo>
                    <a:pt x="872" y="182"/>
                  </a:lnTo>
                  <a:lnTo>
                    <a:pt x="949" y="179"/>
                  </a:lnTo>
                  <a:lnTo>
                    <a:pt x="1430" y="768"/>
                  </a:lnTo>
                  <a:lnTo>
                    <a:pt x="1430" y="295"/>
                  </a:lnTo>
                  <a:lnTo>
                    <a:pt x="1428" y="256"/>
                  </a:lnTo>
                  <a:lnTo>
                    <a:pt x="1427" y="241"/>
                  </a:lnTo>
                  <a:lnTo>
                    <a:pt x="1423" y="232"/>
                  </a:lnTo>
                  <a:lnTo>
                    <a:pt x="1418" y="223"/>
                  </a:lnTo>
                  <a:lnTo>
                    <a:pt x="1410" y="217"/>
                  </a:lnTo>
                  <a:lnTo>
                    <a:pt x="1397" y="214"/>
                  </a:lnTo>
                  <a:lnTo>
                    <a:pt x="1381" y="212"/>
                  </a:lnTo>
                  <a:lnTo>
                    <a:pt x="1335" y="210"/>
                  </a:lnTo>
                  <a:lnTo>
                    <a:pt x="1335" y="179"/>
                  </a:lnTo>
                  <a:lnTo>
                    <a:pt x="1451" y="182"/>
                  </a:lnTo>
                  <a:lnTo>
                    <a:pt x="1571" y="179"/>
                  </a:lnTo>
                  <a:lnTo>
                    <a:pt x="1571" y="210"/>
                  </a:lnTo>
                  <a:lnTo>
                    <a:pt x="1530" y="212"/>
                  </a:lnTo>
                  <a:lnTo>
                    <a:pt x="1501" y="217"/>
                  </a:lnTo>
                  <a:lnTo>
                    <a:pt x="1491" y="221"/>
                  </a:lnTo>
                  <a:lnTo>
                    <a:pt x="1485" y="227"/>
                  </a:lnTo>
                  <a:lnTo>
                    <a:pt x="1481" y="236"/>
                  </a:lnTo>
                  <a:lnTo>
                    <a:pt x="1478" y="251"/>
                  </a:lnTo>
                  <a:lnTo>
                    <a:pt x="1476" y="295"/>
                  </a:lnTo>
                  <a:lnTo>
                    <a:pt x="1476" y="845"/>
                  </a:lnTo>
                  <a:lnTo>
                    <a:pt x="1478" y="887"/>
                  </a:lnTo>
                  <a:lnTo>
                    <a:pt x="1389" y="871"/>
                  </a:lnTo>
                  <a:lnTo>
                    <a:pt x="917" y="288"/>
                  </a:lnTo>
                  <a:close/>
                  <a:moveTo>
                    <a:pt x="1608" y="839"/>
                  </a:moveTo>
                  <a:lnTo>
                    <a:pt x="1652" y="835"/>
                  </a:lnTo>
                  <a:lnTo>
                    <a:pt x="1682" y="830"/>
                  </a:lnTo>
                  <a:lnTo>
                    <a:pt x="1692" y="827"/>
                  </a:lnTo>
                  <a:lnTo>
                    <a:pt x="1698" y="821"/>
                  </a:lnTo>
                  <a:lnTo>
                    <a:pt x="1701" y="811"/>
                  </a:lnTo>
                  <a:lnTo>
                    <a:pt x="1705" y="797"/>
                  </a:lnTo>
                  <a:lnTo>
                    <a:pt x="1707" y="752"/>
                  </a:lnTo>
                  <a:lnTo>
                    <a:pt x="1707" y="294"/>
                  </a:lnTo>
                  <a:lnTo>
                    <a:pt x="1705" y="263"/>
                  </a:lnTo>
                  <a:lnTo>
                    <a:pt x="1701" y="238"/>
                  </a:lnTo>
                  <a:lnTo>
                    <a:pt x="1696" y="227"/>
                  </a:lnTo>
                  <a:lnTo>
                    <a:pt x="1688" y="220"/>
                  </a:lnTo>
                  <a:lnTo>
                    <a:pt x="1676" y="215"/>
                  </a:lnTo>
                  <a:lnTo>
                    <a:pt x="1659" y="212"/>
                  </a:lnTo>
                  <a:lnTo>
                    <a:pt x="1608" y="210"/>
                  </a:lnTo>
                  <a:lnTo>
                    <a:pt x="1608" y="179"/>
                  </a:lnTo>
                  <a:lnTo>
                    <a:pt x="1754" y="182"/>
                  </a:lnTo>
                  <a:lnTo>
                    <a:pt x="1900" y="179"/>
                  </a:lnTo>
                  <a:lnTo>
                    <a:pt x="1900" y="210"/>
                  </a:lnTo>
                  <a:lnTo>
                    <a:pt x="1850" y="214"/>
                  </a:lnTo>
                  <a:lnTo>
                    <a:pt x="1833" y="216"/>
                  </a:lnTo>
                  <a:lnTo>
                    <a:pt x="1820" y="221"/>
                  </a:lnTo>
                  <a:lnTo>
                    <a:pt x="1812" y="228"/>
                  </a:lnTo>
                  <a:lnTo>
                    <a:pt x="1807" y="236"/>
                  </a:lnTo>
                  <a:lnTo>
                    <a:pt x="1804" y="247"/>
                  </a:lnTo>
                  <a:lnTo>
                    <a:pt x="1802" y="260"/>
                  </a:lnTo>
                  <a:lnTo>
                    <a:pt x="1801" y="295"/>
                  </a:lnTo>
                  <a:lnTo>
                    <a:pt x="1801" y="754"/>
                  </a:lnTo>
                  <a:lnTo>
                    <a:pt x="1804" y="802"/>
                  </a:lnTo>
                  <a:lnTo>
                    <a:pt x="1808" y="816"/>
                  </a:lnTo>
                  <a:lnTo>
                    <a:pt x="1813" y="824"/>
                  </a:lnTo>
                  <a:lnTo>
                    <a:pt x="1820" y="828"/>
                  </a:lnTo>
                  <a:lnTo>
                    <a:pt x="1828" y="832"/>
                  </a:lnTo>
                  <a:lnTo>
                    <a:pt x="1839" y="834"/>
                  </a:lnTo>
                  <a:lnTo>
                    <a:pt x="1852" y="835"/>
                  </a:lnTo>
                  <a:lnTo>
                    <a:pt x="1900" y="839"/>
                  </a:lnTo>
                  <a:lnTo>
                    <a:pt x="1900" y="869"/>
                  </a:lnTo>
                  <a:lnTo>
                    <a:pt x="1754" y="865"/>
                  </a:lnTo>
                  <a:lnTo>
                    <a:pt x="1608" y="869"/>
                  </a:lnTo>
                  <a:lnTo>
                    <a:pt x="1608" y="839"/>
                  </a:lnTo>
                  <a:close/>
                  <a:moveTo>
                    <a:pt x="2253" y="876"/>
                  </a:moveTo>
                  <a:lnTo>
                    <a:pt x="2235" y="826"/>
                  </a:lnTo>
                  <a:lnTo>
                    <a:pt x="2192" y="713"/>
                  </a:lnTo>
                  <a:lnTo>
                    <a:pt x="2030" y="302"/>
                  </a:lnTo>
                  <a:lnTo>
                    <a:pt x="2010" y="256"/>
                  </a:lnTo>
                  <a:lnTo>
                    <a:pt x="2001" y="240"/>
                  </a:lnTo>
                  <a:lnTo>
                    <a:pt x="1995" y="230"/>
                  </a:lnTo>
                  <a:lnTo>
                    <a:pt x="1988" y="223"/>
                  </a:lnTo>
                  <a:lnTo>
                    <a:pt x="1978" y="218"/>
                  </a:lnTo>
                  <a:lnTo>
                    <a:pt x="1957" y="212"/>
                  </a:lnTo>
                  <a:lnTo>
                    <a:pt x="1928" y="210"/>
                  </a:lnTo>
                  <a:lnTo>
                    <a:pt x="1928" y="179"/>
                  </a:lnTo>
                  <a:lnTo>
                    <a:pt x="2048" y="182"/>
                  </a:lnTo>
                  <a:lnTo>
                    <a:pt x="2192" y="179"/>
                  </a:lnTo>
                  <a:lnTo>
                    <a:pt x="2192" y="210"/>
                  </a:lnTo>
                  <a:lnTo>
                    <a:pt x="2142" y="212"/>
                  </a:lnTo>
                  <a:lnTo>
                    <a:pt x="2125" y="215"/>
                  </a:lnTo>
                  <a:lnTo>
                    <a:pt x="2114" y="218"/>
                  </a:lnTo>
                  <a:lnTo>
                    <a:pt x="2107" y="223"/>
                  </a:lnTo>
                  <a:lnTo>
                    <a:pt x="2104" y="230"/>
                  </a:lnTo>
                  <a:lnTo>
                    <a:pt x="2109" y="247"/>
                  </a:lnTo>
                  <a:lnTo>
                    <a:pt x="2122" y="283"/>
                  </a:lnTo>
                  <a:lnTo>
                    <a:pt x="2304" y="749"/>
                  </a:lnTo>
                  <a:lnTo>
                    <a:pt x="2462" y="331"/>
                  </a:lnTo>
                  <a:lnTo>
                    <a:pt x="2485" y="270"/>
                  </a:lnTo>
                  <a:lnTo>
                    <a:pt x="2492" y="241"/>
                  </a:lnTo>
                  <a:lnTo>
                    <a:pt x="2490" y="229"/>
                  </a:lnTo>
                  <a:lnTo>
                    <a:pt x="2480" y="220"/>
                  </a:lnTo>
                  <a:lnTo>
                    <a:pt x="2466" y="215"/>
                  </a:lnTo>
                  <a:lnTo>
                    <a:pt x="2444" y="212"/>
                  </a:lnTo>
                  <a:lnTo>
                    <a:pt x="2404" y="210"/>
                  </a:lnTo>
                  <a:lnTo>
                    <a:pt x="2404" y="179"/>
                  </a:lnTo>
                  <a:lnTo>
                    <a:pt x="2516" y="182"/>
                  </a:lnTo>
                  <a:lnTo>
                    <a:pt x="2620" y="179"/>
                  </a:lnTo>
                  <a:lnTo>
                    <a:pt x="2620" y="210"/>
                  </a:lnTo>
                  <a:lnTo>
                    <a:pt x="2592" y="212"/>
                  </a:lnTo>
                  <a:lnTo>
                    <a:pt x="2586" y="215"/>
                  </a:lnTo>
                  <a:lnTo>
                    <a:pt x="2578" y="217"/>
                  </a:lnTo>
                  <a:lnTo>
                    <a:pt x="2566" y="227"/>
                  </a:lnTo>
                  <a:lnTo>
                    <a:pt x="2556" y="242"/>
                  </a:lnTo>
                  <a:lnTo>
                    <a:pt x="2545" y="264"/>
                  </a:lnTo>
                  <a:lnTo>
                    <a:pt x="2397" y="620"/>
                  </a:lnTo>
                  <a:lnTo>
                    <a:pt x="2335" y="778"/>
                  </a:lnTo>
                  <a:lnTo>
                    <a:pt x="2316" y="834"/>
                  </a:lnTo>
                  <a:lnTo>
                    <a:pt x="2302" y="876"/>
                  </a:lnTo>
                  <a:lnTo>
                    <a:pt x="2253" y="876"/>
                  </a:lnTo>
                  <a:close/>
                  <a:moveTo>
                    <a:pt x="2853" y="542"/>
                  </a:moveTo>
                  <a:lnTo>
                    <a:pt x="2850" y="816"/>
                  </a:lnTo>
                  <a:lnTo>
                    <a:pt x="2893" y="822"/>
                  </a:lnTo>
                  <a:lnTo>
                    <a:pt x="2956" y="823"/>
                  </a:lnTo>
                  <a:lnTo>
                    <a:pt x="3048" y="821"/>
                  </a:lnTo>
                  <a:lnTo>
                    <a:pt x="3132" y="814"/>
                  </a:lnTo>
                  <a:lnTo>
                    <a:pt x="3144" y="809"/>
                  </a:lnTo>
                  <a:lnTo>
                    <a:pt x="3148" y="804"/>
                  </a:lnTo>
                  <a:lnTo>
                    <a:pt x="3153" y="797"/>
                  </a:lnTo>
                  <a:lnTo>
                    <a:pt x="3162" y="779"/>
                  </a:lnTo>
                  <a:lnTo>
                    <a:pt x="3168" y="754"/>
                  </a:lnTo>
                  <a:lnTo>
                    <a:pt x="3177" y="702"/>
                  </a:lnTo>
                  <a:lnTo>
                    <a:pt x="3210" y="702"/>
                  </a:lnTo>
                  <a:lnTo>
                    <a:pt x="3198" y="792"/>
                  </a:lnTo>
                  <a:lnTo>
                    <a:pt x="3194" y="865"/>
                  </a:lnTo>
                  <a:lnTo>
                    <a:pt x="3006" y="869"/>
                  </a:lnTo>
                  <a:lnTo>
                    <a:pt x="2929" y="868"/>
                  </a:lnTo>
                  <a:lnTo>
                    <a:pt x="2848" y="865"/>
                  </a:lnTo>
                  <a:lnTo>
                    <a:pt x="2755" y="866"/>
                  </a:lnTo>
                  <a:lnTo>
                    <a:pt x="2672" y="869"/>
                  </a:lnTo>
                  <a:lnTo>
                    <a:pt x="2672" y="839"/>
                  </a:lnTo>
                  <a:lnTo>
                    <a:pt x="2718" y="834"/>
                  </a:lnTo>
                  <a:lnTo>
                    <a:pt x="2743" y="828"/>
                  </a:lnTo>
                  <a:lnTo>
                    <a:pt x="2750" y="820"/>
                  </a:lnTo>
                  <a:lnTo>
                    <a:pt x="2755" y="804"/>
                  </a:lnTo>
                  <a:lnTo>
                    <a:pt x="2757" y="779"/>
                  </a:lnTo>
                  <a:lnTo>
                    <a:pt x="2758" y="745"/>
                  </a:lnTo>
                  <a:lnTo>
                    <a:pt x="2758" y="290"/>
                  </a:lnTo>
                  <a:lnTo>
                    <a:pt x="2757" y="262"/>
                  </a:lnTo>
                  <a:lnTo>
                    <a:pt x="2752" y="239"/>
                  </a:lnTo>
                  <a:lnTo>
                    <a:pt x="2744" y="224"/>
                  </a:lnTo>
                  <a:lnTo>
                    <a:pt x="2739" y="220"/>
                  </a:lnTo>
                  <a:lnTo>
                    <a:pt x="2734" y="217"/>
                  </a:lnTo>
                  <a:lnTo>
                    <a:pt x="2703" y="211"/>
                  </a:lnTo>
                  <a:lnTo>
                    <a:pt x="2661" y="210"/>
                  </a:lnTo>
                  <a:lnTo>
                    <a:pt x="2661" y="179"/>
                  </a:lnTo>
                  <a:lnTo>
                    <a:pt x="2817" y="182"/>
                  </a:lnTo>
                  <a:lnTo>
                    <a:pt x="2952" y="181"/>
                  </a:lnTo>
                  <a:lnTo>
                    <a:pt x="3066" y="179"/>
                  </a:lnTo>
                  <a:lnTo>
                    <a:pt x="3133" y="180"/>
                  </a:lnTo>
                  <a:lnTo>
                    <a:pt x="3194" y="182"/>
                  </a:lnTo>
                  <a:lnTo>
                    <a:pt x="3187" y="216"/>
                  </a:lnTo>
                  <a:lnTo>
                    <a:pt x="3182" y="251"/>
                  </a:lnTo>
                  <a:lnTo>
                    <a:pt x="3178" y="289"/>
                  </a:lnTo>
                  <a:lnTo>
                    <a:pt x="3177" y="330"/>
                  </a:lnTo>
                  <a:lnTo>
                    <a:pt x="3144" y="330"/>
                  </a:lnTo>
                  <a:lnTo>
                    <a:pt x="3144" y="270"/>
                  </a:lnTo>
                  <a:lnTo>
                    <a:pt x="3142" y="263"/>
                  </a:lnTo>
                  <a:lnTo>
                    <a:pt x="3140" y="257"/>
                  </a:lnTo>
                  <a:lnTo>
                    <a:pt x="3130" y="246"/>
                  </a:lnTo>
                  <a:lnTo>
                    <a:pt x="3115" y="238"/>
                  </a:lnTo>
                  <a:lnTo>
                    <a:pt x="3092" y="233"/>
                  </a:lnTo>
                  <a:lnTo>
                    <a:pt x="3027" y="227"/>
                  </a:lnTo>
                  <a:lnTo>
                    <a:pt x="2935" y="224"/>
                  </a:lnTo>
                  <a:lnTo>
                    <a:pt x="2887" y="227"/>
                  </a:lnTo>
                  <a:lnTo>
                    <a:pt x="2850" y="232"/>
                  </a:lnTo>
                  <a:lnTo>
                    <a:pt x="2853" y="493"/>
                  </a:lnTo>
                  <a:lnTo>
                    <a:pt x="2905" y="496"/>
                  </a:lnTo>
                  <a:lnTo>
                    <a:pt x="2967" y="497"/>
                  </a:lnTo>
                  <a:lnTo>
                    <a:pt x="3014" y="496"/>
                  </a:lnTo>
                  <a:lnTo>
                    <a:pt x="3048" y="493"/>
                  </a:lnTo>
                  <a:lnTo>
                    <a:pt x="3068" y="488"/>
                  </a:lnTo>
                  <a:lnTo>
                    <a:pt x="3076" y="482"/>
                  </a:lnTo>
                  <a:lnTo>
                    <a:pt x="3080" y="455"/>
                  </a:lnTo>
                  <a:lnTo>
                    <a:pt x="3086" y="404"/>
                  </a:lnTo>
                  <a:lnTo>
                    <a:pt x="3118" y="404"/>
                  </a:lnTo>
                  <a:lnTo>
                    <a:pt x="3116" y="518"/>
                  </a:lnTo>
                  <a:lnTo>
                    <a:pt x="3118" y="631"/>
                  </a:lnTo>
                  <a:lnTo>
                    <a:pt x="3086" y="631"/>
                  </a:lnTo>
                  <a:lnTo>
                    <a:pt x="3078" y="557"/>
                  </a:lnTo>
                  <a:lnTo>
                    <a:pt x="3075" y="553"/>
                  </a:lnTo>
                  <a:lnTo>
                    <a:pt x="3069" y="548"/>
                  </a:lnTo>
                  <a:lnTo>
                    <a:pt x="3049" y="544"/>
                  </a:lnTo>
                  <a:lnTo>
                    <a:pt x="3016" y="540"/>
                  </a:lnTo>
                  <a:lnTo>
                    <a:pt x="2971" y="539"/>
                  </a:lnTo>
                  <a:lnTo>
                    <a:pt x="2898" y="540"/>
                  </a:lnTo>
                  <a:lnTo>
                    <a:pt x="2853" y="542"/>
                  </a:lnTo>
                  <a:close/>
                  <a:moveTo>
                    <a:pt x="3624" y="521"/>
                  </a:moveTo>
                  <a:lnTo>
                    <a:pt x="3847" y="812"/>
                  </a:lnTo>
                  <a:lnTo>
                    <a:pt x="3859" y="826"/>
                  </a:lnTo>
                  <a:lnTo>
                    <a:pt x="3873" y="833"/>
                  </a:lnTo>
                  <a:lnTo>
                    <a:pt x="3889" y="836"/>
                  </a:lnTo>
                  <a:lnTo>
                    <a:pt x="3907" y="839"/>
                  </a:lnTo>
                  <a:lnTo>
                    <a:pt x="3907" y="869"/>
                  </a:lnTo>
                  <a:lnTo>
                    <a:pt x="3837" y="865"/>
                  </a:lnTo>
                  <a:lnTo>
                    <a:pt x="3769" y="869"/>
                  </a:lnTo>
                  <a:lnTo>
                    <a:pt x="3621" y="671"/>
                  </a:lnTo>
                  <a:lnTo>
                    <a:pt x="3577" y="611"/>
                  </a:lnTo>
                  <a:lnTo>
                    <a:pt x="3541" y="564"/>
                  </a:lnTo>
                  <a:lnTo>
                    <a:pt x="3513" y="529"/>
                  </a:lnTo>
                  <a:lnTo>
                    <a:pt x="3504" y="517"/>
                  </a:lnTo>
                  <a:lnTo>
                    <a:pt x="3494" y="509"/>
                  </a:lnTo>
                  <a:lnTo>
                    <a:pt x="3501" y="497"/>
                  </a:lnTo>
                  <a:lnTo>
                    <a:pt x="3535" y="499"/>
                  </a:lnTo>
                  <a:lnTo>
                    <a:pt x="3572" y="497"/>
                  </a:lnTo>
                  <a:lnTo>
                    <a:pt x="3589" y="494"/>
                  </a:lnTo>
                  <a:lnTo>
                    <a:pt x="3606" y="490"/>
                  </a:lnTo>
                  <a:lnTo>
                    <a:pt x="3636" y="478"/>
                  </a:lnTo>
                  <a:lnTo>
                    <a:pt x="3663" y="461"/>
                  </a:lnTo>
                  <a:lnTo>
                    <a:pt x="3676" y="450"/>
                  </a:lnTo>
                  <a:lnTo>
                    <a:pt x="3687" y="439"/>
                  </a:lnTo>
                  <a:lnTo>
                    <a:pt x="3697" y="427"/>
                  </a:lnTo>
                  <a:lnTo>
                    <a:pt x="3704" y="414"/>
                  </a:lnTo>
                  <a:lnTo>
                    <a:pt x="3710" y="401"/>
                  </a:lnTo>
                  <a:lnTo>
                    <a:pt x="3714" y="386"/>
                  </a:lnTo>
                  <a:lnTo>
                    <a:pt x="3716" y="371"/>
                  </a:lnTo>
                  <a:lnTo>
                    <a:pt x="3717" y="355"/>
                  </a:lnTo>
                  <a:lnTo>
                    <a:pt x="3715" y="324"/>
                  </a:lnTo>
                  <a:lnTo>
                    <a:pt x="3706" y="296"/>
                  </a:lnTo>
                  <a:lnTo>
                    <a:pt x="3702" y="284"/>
                  </a:lnTo>
                  <a:lnTo>
                    <a:pt x="3694" y="274"/>
                  </a:lnTo>
                  <a:lnTo>
                    <a:pt x="3686" y="263"/>
                  </a:lnTo>
                  <a:lnTo>
                    <a:pt x="3676" y="254"/>
                  </a:lnTo>
                  <a:lnTo>
                    <a:pt x="3666" y="247"/>
                  </a:lnTo>
                  <a:lnTo>
                    <a:pt x="3652" y="240"/>
                  </a:lnTo>
                  <a:lnTo>
                    <a:pt x="3625" y="229"/>
                  </a:lnTo>
                  <a:lnTo>
                    <a:pt x="3591" y="223"/>
                  </a:lnTo>
                  <a:lnTo>
                    <a:pt x="3553" y="221"/>
                  </a:lnTo>
                  <a:lnTo>
                    <a:pt x="3506" y="224"/>
                  </a:lnTo>
                  <a:lnTo>
                    <a:pt x="3459" y="233"/>
                  </a:lnTo>
                  <a:lnTo>
                    <a:pt x="3459" y="756"/>
                  </a:lnTo>
                  <a:lnTo>
                    <a:pt x="3462" y="796"/>
                  </a:lnTo>
                  <a:lnTo>
                    <a:pt x="3465" y="809"/>
                  </a:lnTo>
                  <a:lnTo>
                    <a:pt x="3470" y="820"/>
                  </a:lnTo>
                  <a:lnTo>
                    <a:pt x="3477" y="827"/>
                  </a:lnTo>
                  <a:lnTo>
                    <a:pt x="3488" y="832"/>
                  </a:lnTo>
                  <a:lnTo>
                    <a:pt x="3501" y="835"/>
                  </a:lnTo>
                  <a:lnTo>
                    <a:pt x="3519" y="836"/>
                  </a:lnTo>
                  <a:lnTo>
                    <a:pt x="3558" y="839"/>
                  </a:lnTo>
                  <a:lnTo>
                    <a:pt x="3558" y="869"/>
                  </a:lnTo>
                  <a:lnTo>
                    <a:pt x="3411" y="865"/>
                  </a:lnTo>
                  <a:lnTo>
                    <a:pt x="3266" y="869"/>
                  </a:lnTo>
                  <a:lnTo>
                    <a:pt x="3266" y="839"/>
                  </a:lnTo>
                  <a:lnTo>
                    <a:pt x="3312" y="835"/>
                  </a:lnTo>
                  <a:lnTo>
                    <a:pt x="3328" y="834"/>
                  </a:lnTo>
                  <a:lnTo>
                    <a:pt x="3342" y="829"/>
                  </a:lnTo>
                  <a:lnTo>
                    <a:pt x="3346" y="826"/>
                  </a:lnTo>
                  <a:lnTo>
                    <a:pt x="3351" y="822"/>
                  </a:lnTo>
                  <a:lnTo>
                    <a:pt x="3356" y="812"/>
                  </a:lnTo>
                  <a:lnTo>
                    <a:pt x="3363" y="787"/>
                  </a:lnTo>
                  <a:lnTo>
                    <a:pt x="3364" y="754"/>
                  </a:lnTo>
                  <a:lnTo>
                    <a:pt x="3364" y="295"/>
                  </a:lnTo>
                  <a:lnTo>
                    <a:pt x="3362" y="253"/>
                  </a:lnTo>
                  <a:lnTo>
                    <a:pt x="3358" y="239"/>
                  </a:lnTo>
                  <a:lnTo>
                    <a:pt x="3354" y="228"/>
                  </a:lnTo>
                  <a:lnTo>
                    <a:pt x="3348" y="222"/>
                  </a:lnTo>
                  <a:lnTo>
                    <a:pt x="3338" y="216"/>
                  </a:lnTo>
                  <a:lnTo>
                    <a:pt x="3327" y="214"/>
                  </a:lnTo>
                  <a:lnTo>
                    <a:pt x="3315" y="212"/>
                  </a:lnTo>
                  <a:lnTo>
                    <a:pt x="3273" y="210"/>
                  </a:lnTo>
                  <a:lnTo>
                    <a:pt x="3273" y="179"/>
                  </a:lnTo>
                  <a:lnTo>
                    <a:pt x="3441" y="182"/>
                  </a:lnTo>
                  <a:lnTo>
                    <a:pt x="3535" y="181"/>
                  </a:lnTo>
                  <a:lnTo>
                    <a:pt x="3621" y="179"/>
                  </a:lnTo>
                  <a:lnTo>
                    <a:pt x="3666" y="181"/>
                  </a:lnTo>
                  <a:lnTo>
                    <a:pt x="3686" y="185"/>
                  </a:lnTo>
                  <a:lnTo>
                    <a:pt x="3705" y="188"/>
                  </a:lnTo>
                  <a:lnTo>
                    <a:pt x="3739" y="200"/>
                  </a:lnTo>
                  <a:lnTo>
                    <a:pt x="3753" y="208"/>
                  </a:lnTo>
                  <a:lnTo>
                    <a:pt x="3766" y="217"/>
                  </a:lnTo>
                  <a:lnTo>
                    <a:pt x="3777" y="227"/>
                  </a:lnTo>
                  <a:lnTo>
                    <a:pt x="3788" y="238"/>
                  </a:lnTo>
                  <a:lnTo>
                    <a:pt x="3796" y="250"/>
                  </a:lnTo>
                  <a:lnTo>
                    <a:pt x="3804" y="263"/>
                  </a:lnTo>
                  <a:lnTo>
                    <a:pt x="3813" y="292"/>
                  </a:lnTo>
                  <a:lnTo>
                    <a:pt x="3816" y="308"/>
                  </a:lnTo>
                  <a:lnTo>
                    <a:pt x="3816" y="325"/>
                  </a:lnTo>
                  <a:lnTo>
                    <a:pt x="3812" y="361"/>
                  </a:lnTo>
                  <a:lnTo>
                    <a:pt x="3808" y="378"/>
                  </a:lnTo>
                  <a:lnTo>
                    <a:pt x="3802" y="395"/>
                  </a:lnTo>
                  <a:lnTo>
                    <a:pt x="3784" y="425"/>
                  </a:lnTo>
                  <a:lnTo>
                    <a:pt x="3774" y="439"/>
                  </a:lnTo>
                  <a:lnTo>
                    <a:pt x="3760" y="452"/>
                  </a:lnTo>
                  <a:lnTo>
                    <a:pt x="3732" y="476"/>
                  </a:lnTo>
                  <a:lnTo>
                    <a:pt x="3699" y="496"/>
                  </a:lnTo>
                  <a:lnTo>
                    <a:pt x="3681" y="504"/>
                  </a:lnTo>
                  <a:lnTo>
                    <a:pt x="3663" y="511"/>
                  </a:lnTo>
                  <a:lnTo>
                    <a:pt x="3624" y="521"/>
                  </a:lnTo>
                  <a:close/>
                  <a:moveTo>
                    <a:pt x="3937" y="851"/>
                  </a:moveTo>
                  <a:lnTo>
                    <a:pt x="3942" y="799"/>
                  </a:lnTo>
                  <a:lnTo>
                    <a:pt x="3944" y="739"/>
                  </a:lnTo>
                  <a:lnTo>
                    <a:pt x="3944" y="701"/>
                  </a:lnTo>
                  <a:lnTo>
                    <a:pt x="3975" y="701"/>
                  </a:lnTo>
                  <a:lnTo>
                    <a:pt x="3982" y="760"/>
                  </a:lnTo>
                  <a:lnTo>
                    <a:pt x="3987" y="779"/>
                  </a:lnTo>
                  <a:lnTo>
                    <a:pt x="3992" y="787"/>
                  </a:lnTo>
                  <a:lnTo>
                    <a:pt x="3998" y="794"/>
                  </a:lnTo>
                  <a:lnTo>
                    <a:pt x="4015" y="810"/>
                  </a:lnTo>
                  <a:lnTo>
                    <a:pt x="4038" y="822"/>
                  </a:lnTo>
                  <a:lnTo>
                    <a:pt x="4063" y="832"/>
                  </a:lnTo>
                  <a:lnTo>
                    <a:pt x="4089" y="839"/>
                  </a:lnTo>
                  <a:lnTo>
                    <a:pt x="4116" y="844"/>
                  </a:lnTo>
                  <a:lnTo>
                    <a:pt x="4143" y="845"/>
                  </a:lnTo>
                  <a:lnTo>
                    <a:pt x="4179" y="842"/>
                  </a:lnTo>
                  <a:lnTo>
                    <a:pt x="4196" y="839"/>
                  </a:lnTo>
                  <a:lnTo>
                    <a:pt x="4213" y="834"/>
                  </a:lnTo>
                  <a:lnTo>
                    <a:pt x="4244" y="821"/>
                  </a:lnTo>
                  <a:lnTo>
                    <a:pt x="4271" y="803"/>
                  </a:lnTo>
                  <a:lnTo>
                    <a:pt x="4285" y="792"/>
                  </a:lnTo>
                  <a:lnTo>
                    <a:pt x="4295" y="780"/>
                  </a:lnTo>
                  <a:lnTo>
                    <a:pt x="4305" y="767"/>
                  </a:lnTo>
                  <a:lnTo>
                    <a:pt x="4312" y="754"/>
                  </a:lnTo>
                  <a:lnTo>
                    <a:pt x="4318" y="740"/>
                  </a:lnTo>
                  <a:lnTo>
                    <a:pt x="4323" y="725"/>
                  </a:lnTo>
                  <a:lnTo>
                    <a:pt x="4325" y="709"/>
                  </a:lnTo>
                  <a:lnTo>
                    <a:pt x="4327" y="692"/>
                  </a:lnTo>
                  <a:lnTo>
                    <a:pt x="4323" y="661"/>
                  </a:lnTo>
                  <a:lnTo>
                    <a:pt x="4316" y="635"/>
                  </a:lnTo>
                  <a:lnTo>
                    <a:pt x="4301" y="613"/>
                  </a:lnTo>
                  <a:lnTo>
                    <a:pt x="4282" y="596"/>
                  </a:lnTo>
                  <a:lnTo>
                    <a:pt x="4257" y="583"/>
                  </a:lnTo>
                  <a:lnTo>
                    <a:pt x="4226" y="571"/>
                  </a:lnTo>
                  <a:lnTo>
                    <a:pt x="4189" y="563"/>
                  </a:lnTo>
                  <a:lnTo>
                    <a:pt x="4146" y="557"/>
                  </a:lnTo>
                  <a:lnTo>
                    <a:pt x="4089" y="547"/>
                  </a:lnTo>
                  <a:lnTo>
                    <a:pt x="4041" y="534"/>
                  </a:lnTo>
                  <a:lnTo>
                    <a:pt x="4004" y="518"/>
                  </a:lnTo>
                  <a:lnTo>
                    <a:pt x="3990" y="509"/>
                  </a:lnTo>
                  <a:lnTo>
                    <a:pt x="3976" y="499"/>
                  </a:lnTo>
                  <a:lnTo>
                    <a:pt x="3956" y="476"/>
                  </a:lnTo>
                  <a:lnTo>
                    <a:pt x="3949" y="463"/>
                  </a:lnTo>
                  <a:lnTo>
                    <a:pt x="3943" y="450"/>
                  </a:lnTo>
                  <a:lnTo>
                    <a:pt x="3937" y="434"/>
                  </a:lnTo>
                  <a:lnTo>
                    <a:pt x="3933" y="419"/>
                  </a:lnTo>
                  <a:lnTo>
                    <a:pt x="3932" y="402"/>
                  </a:lnTo>
                  <a:lnTo>
                    <a:pt x="3931" y="384"/>
                  </a:lnTo>
                  <a:lnTo>
                    <a:pt x="3932" y="359"/>
                  </a:lnTo>
                  <a:lnTo>
                    <a:pt x="3936" y="335"/>
                  </a:lnTo>
                  <a:lnTo>
                    <a:pt x="3942" y="313"/>
                  </a:lnTo>
                  <a:lnTo>
                    <a:pt x="3950" y="293"/>
                  </a:lnTo>
                  <a:lnTo>
                    <a:pt x="3961" y="272"/>
                  </a:lnTo>
                  <a:lnTo>
                    <a:pt x="3974" y="254"/>
                  </a:lnTo>
                  <a:lnTo>
                    <a:pt x="3990" y="238"/>
                  </a:lnTo>
                  <a:lnTo>
                    <a:pt x="4008" y="222"/>
                  </a:lnTo>
                  <a:lnTo>
                    <a:pt x="4027" y="208"/>
                  </a:lnTo>
                  <a:lnTo>
                    <a:pt x="4047" y="196"/>
                  </a:lnTo>
                  <a:lnTo>
                    <a:pt x="4069" y="185"/>
                  </a:lnTo>
                  <a:lnTo>
                    <a:pt x="4092" y="176"/>
                  </a:lnTo>
                  <a:lnTo>
                    <a:pt x="4116" y="170"/>
                  </a:lnTo>
                  <a:lnTo>
                    <a:pt x="4140" y="166"/>
                  </a:lnTo>
                  <a:lnTo>
                    <a:pt x="4191" y="162"/>
                  </a:lnTo>
                  <a:lnTo>
                    <a:pt x="4228" y="164"/>
                  </a:lnTo>
                  <a:lnTo>
                    <a:pt x="4270" y="172"/>
                  </a:lnTo>
                  <a:lnTo>
                    <a:pt x="4317" y="184"/>
                  </a:lnTo>
                  <a:lnTo>
                    <a:pt x="4369" y="202"/>
                  </a:lnTo>
                  <a:lnTo>
                    <a:pt x="4364" y="236"/>
                  </a:lnTo>
                  <a:lnTo>
                    <a:pt x="4359" y="271"/>
                  </a:lnTo>
                  <a:lnTo>
                    <a:pt x="4355" y="340"/>
                  </a:lnTo>
                  <a:lnTo>
                    <a:pt x="4323" y="340"/>
                  </a:lnTo>
                  <a:lnTo>
                    <a:pt x="4318" y="290"/>
                  </a:lnTo>
                  <a:lnTo>
                    <a:pt x="4313" y="270"/>
                  </a:lnTo>
                  <a:lnTo>
                    <a:pt x="4304" y="252"/>
                  </a:lnTo>
                  <a:lnTo>
                    <a:pt x="4298" y="245"/>
                  </a:lnTo>
                  <a:lnTo>
                    <a:pt x="4289" y="238"/>
                  </a:lnTo>
                  <a:lnTo>
                    <a:pt x="4270" y="226"/>
                  </a:lnTo>
                  <a:lnTo>
                    <a:pt x="4248" y="216"/>
                  </a:lnTo>
                  <a:lnTo>
                    <a:pt x="4222" y="209"/>
                  </a:lnTo>
                  <a:lnTo>
                    <a:pt x="4195" y="204"/>
                  </a:lnTo>
                  <a:lnTo>
                    <a:pt x="4166" y="203"/>
                  </a:lnTo>
                  <a:lnTo>
                    <a:pt x="4136" y="205"/>
                  </a:lnTo>
                  <a:lnTo>
                    <a:pt x="4122" y="209"/>
                  </a:lnTo>
                  <a:lnTo>
                    <a:pt x="4107" y="212"/>
                  </a:lnTo>
                  <a:lnTo>
                    <a:pt x="4082" y="226"/>
                  </a:lnTo>
                  <a:lnTo>
                    <a:pt x="4059" y="242"/>
                  </a:lnTo>
                  <a:lnTo>
                    <a:pt x="4048" y="253"/>
                  </a:lnTo>
                  <a:lnTo>
                    <a:pt x="4040" y="264"/>
                  </a:lnTo>
                  <a:lnTo>
                    <a:pt x="4032" y="276"/>
                  </a:lnTo>
                  <a:lnTo>
                    <a:pt x="4026" y="288"/>
                  </a:lnTo>
                  <a:lnTo>
                    <a:pt x="4017" y="316"/>
                  </a:lnTo>
                  <a:lnTo>
                    <a:pt x="4016" y="331"/>
                  </a:lnTo>
                  <a:lnTo>
                    <a:pt x="4015" y="347"/>
                  </a:lnTo>
                  <a:lnTo>
                    <a:pt x="4017" y="376"/>
                  </a:lnTo>
                  <a:lnTo>
                    <a:pt x="4021" y="388"/>
                  </a:lnTo>
                  <a:lnTo>
                    <a:pt x="4026" y="400"/>
                  </a:lnTo>
                  <a:lnTo>
                    <a:pt x="4039" y="420"/>
                  </a:lnTo>
                  <a:lnTo>
                    <a:pt x="4047" y="428"/>
                  </a:lnTo>
                  <a:lnTo>
                    <a:pt x="4057" y="436"/>
                  </a:lnTo>
                  <a:lnTo>
                    <a:pt x="4080" y="449"/>
                  </a:lnTo>
                  <a:lnTo>
                    <a:pt x="4110" y="460"/>
                  </a:lnTo>
                  <a:lnTo>
                    <a:pt x="4144" y="467"/>
                  </a:lnTo>
                  <a:lnTo>
                    <a:pt x="4186" y="473"/>
                  </a:lnTo>
                  <a:lnTo>
                    <a:pt x="4245" y="481"/>
                  </a:lnTo>
                  <a:lnTo>
                    <a:pt x="4294" y="493"/>
                  </a:lnTo>
                  <a:lnTo>
                    <a:pt x="4333" y="508"/>
                  </a:lnTo>
                  <a:lnTo>
                    <a:pt x="4363" y="526"/>
                  </a:lnTo>
                  <a:lnTo>
                    <a:pt x="4373" y="535"/>
                  </a:lnTo>
                  <a:lnTo>
                    <a:pt x="4383" y="547"/>
                  </a:lnTo>
                  <a:lnTo>
                    <a:pt x="4391" y="559"/>
                  </a:lnTo>
                  <a:lnTo>
                    <a:pt x="4399" y="571"/>
                  </a:lnTo>
                  <a:lnTo>
                    <a:pt x="4403" y="586"/>
                  </a:lnTo>
                  <a:lnTo>
                    <a:pt x="4407" y="600"/>
                  </a:lnTo>
                  <a:lnTo>
                    <a:pt x="4409" y="616"/>
                  </a:lnTo>
                  <a:lnTo>
                    <a:pt x="4411" y="631"/>
                  </a:lnTo>
                  <a:lnTo>
                    <a:pt x="4409" y="660"/>
                  </a:lnTo>
                  <a:lnTo>
                    <a:pt x="4405" y="688"/>
                  </a:lnTo>
                  <a:lnTo>
                    <a:pt x="4397" y="713"/>
                  </a:lnTo>
                  <a:lnTo>
                    <a:pt x="4389" y="737"/>
                  </a:lnTo>
                  <a:lnTo>
                    <a:pt x="4376" y="760"/>
                  </a:lnTo>
                  <a:lnTo>
                    <a:pt x="4361" y="781"/>
                  </a:lnTo>
                  <a:lnTo>
                    <a:pt x="4343" y="800"/>
                  </a:lnTo>
                  <a:lnTo>
                    <a:pt x="4323" y="818"/>
                  </a:lnTo>
                  <a:lnTo>
                    <a:pt x="4301" y="834"/>
                  </a:lnTo>
                  <a:lnTo>
                    <a:pt x="4277" y="848"/>
                  </a:lnTo>
                  <a:lnTo>
                    <a:pt x="4252" y="860"/>
                  </a:lnTo>
                  <a:lnTo>
                    <a:pt x="4226" y="870"/>
                  </a:lnTo>
                  <a:lnTo>
                    <a:pt x="4197" y="877"/>
                  </a:lnTo>
                  <a:lnTo>
                    <a:pt x="4168" y="882"/>
                  </a:lnTo>
                  <a:lnTo>
                    <a:pt x="4137" y="886"/>
                  </a:lnTo>
                  <a:lnTo>
                    <a:pt x="4105" y="887"/>
                  </a:lnTo>
                  <a:lnTo>
                    <a:pt x="4060" y="884"/>
                  </a:lnTo>
                  <a:lnTo>
                    <a:pt x="4018" y="877"/>
                  </a:lnTo>
                  <a:lnTo>
                    <a:pt x="3976" y="866"/>
                  </a:lnTo>
                  <a:lnTo>
                    <a:pt x="3937" y="851"/>
                  </a:lnTo>
                  <a:close/>
                  <a:moveTo>
                    <a:pt x="4450" y="839"/>
                  </a:moveTo>
                  <a:lnTo>
                    <a:pt x="4495" y="835"/>
                  </a:lnTo>
                  <a:lnTo>
                    <a:pt x="4523" y="830"/>
                  </a:lnTo>
                  <a:lnTo>
                    <a:pt x="4533" y="827"/>
                  </a:lnTo>
                  <a:lnTo>
                    <a:pt x="4540" y="821"/>
                  </a:lnTo>
                  <a:lnTo>
                    <a:pt x="4544" y="811"/>
                  </a:lnTo>
                  <a:lnTo>
                    <a:pt x="4546" y="797"/>
                  </a:lnTo>
                  <a:lnTo>
                    <a:pt x="4549" y="752"/>
                  </a:lnTo>
                  <a:lnTo>
                    <a:pt x="4549" y="294"/>
                  </a:lnTo>
                  <a:lnTo>
                    <a:pt x="4547" y="263"/>
                  </a:lnTo>
                  <a:lnTo>
                    <a:pt x="4544" y="238"/>
                  </a:lnTo>
                  <a:lnTo>
                    <a:pt x="4539" y="227"/>
                  </a:lnTo>
                  <a:lnTo>
                    <a:pt x="4531" y="220"/>
                  </a:lnTo>
                  <a:lnTo>
                    <a:pt x="4517" y="215"/>
                  </a:lnTo>
                  <a:lnTo>
                    <a:pt x="4501" y="212"/>
                  </a:lnTo>
                  <a:lnTo>
                    <a:pt x="4450" y="210"/>
                  </a:lnTo>
                  <a:lnTo>
                    <a:pt x="4450" y="179"/>
                  </a:lnTo>
                  <a:lnTo>
                    <a:pt x="4597" y="182"/>
                  </a:lnTo>
                  <a:lnTo>
                    <a:pt x="4742" y="179"/>
                  </a:lnTo>
                  <a:lnTo>
                    <a:pt x="4742" y="210"/>
                  </a:lnTo>
                  <a:lnTo>
                    <a:pt x="4693" y="214"/>
                  </a:lnTo>
                  <a:lnTo>
                    <a:pt x="4676" y="216"/>
                  </a:lnTo>
                  <a:lnTo>
                    <a:pt x="4663" y="221"/>
                  </a:lnTo>
                  <a:lnTo>
                    <a:pt x="4653" y="228"/>
                  </a:lnTo>
                  <a:lnTo>
                    <a:pt x="4648" y="236"/>
                  </a:lnTo>
                  <a:lnTo>
                    <a:pt x="4646" y="247"/>
                  </a:lnTo>
                  <a:lnTo>
                    <a:pt x="4645" y="260"/>
                  </a:lnTo>
                  <a:lnTo>
                    <a:pt x="4643" y="295"/>
                  </a:lnTo>
                  <a:lnTo>
                    <a:pt x="4643" y="754"/>
                  </a:lnTo>
                  <a:lnTo>
                    <a:pt x="4646" y="802"/>
                  </a:lnTo>
                  <a:lnTo>
                    <a:pt x="4649" y="816"/>
                  </a:lnTo>
                  <a:lnTo>
                    <a:pt x="4655" y="824"/>
                  </a:lnTo>
                  <a:lnTo>
                    <a:pt x="4663" y="828"/>
                  </a:lnTo>
                  <a:lnTo>
                    <a:pt x="4671" y="832"/>
                  </a:lnTo>
                  <a:lnTo>
                    <a:pt x="4682" y="834"/>
                  </a:lnTo>
                  <a:lnTo>
                    <a:pt x="4695" y="835"/>
                  </a:lnTo>
                  <a:lnTo>
                    <a:pt x="4742" y="839"/>
                  </a:lnTo>
                  <a:lnTo>
                    <a:pt x="4742" y="869"/>
                  </a:lnTo>
                  <a:lnTo>
                    <a:pt x="4595" y="865"/>
                  </a:lnTo>
                  <a:lnTo>
                    <a:pt x="4450" y="869"/>
                  </a:lnTo>
                  <a:lnTo>
                    <a:pt x="4450" y="839"/>
                  </a:lnTo>
                  <a:close/>
                  <a:moveTo>
                    <a:pt x="5117" y="230"/>
                  </a:moveTo>
                  <a:lnTo>
                    <a:pt x="5115" y="276"/>
                  </a:lnTo>
                  <a:lnTo>
                    <a:pt x="5114" y="330"/>
                  </a:lnTo>
                  <a:lnTo>
                    <a:pt x="5114" y="754"/>
                  </a:lnTo>
                  <a:lnTo>
                    <a:pt x="5114" y="780"/>
                  </a:lnTo>
                  <a:lnTo>
                    <a:pt x="5116" y="800"/>
                  </a:lnTo>
                  <a:lnTo>
                    <a:pt x="5121" y="815"/>
                  </a:lnTo>
                  <a:lnTo>
                    <a:pt x="5126" y="823"/>
                  </a:lnTo>
                  <a:lnTo>
                    <a:pt x="5141" y="833"/>
                  </a:lnTo>
                  <a:lnTo>
                    <a:pt x="5151" y="835"/>
                  </a:lnTo>
                  <a:lnTo>
                    <a:pt x="5163" y="835"/>
                  </a:lnTo>
                  <a:lnTo>
                    <a:pt x="5212" y="839"/>
                  </a:lnTo>
                  <a:lnTo>
                    <a:pt x="5212" y="869"/>
                  </a:lnTo>
                  <a:lnTo>
                    <a:pt x="5066" y="865"/>
                  </a:lnTo>
                  <a:lnTo>
                    <a:pt x="4921" y="869"/>
                  </a:lnTo>
                  <a:lnTo>
                    <a:pt x="4921" y="839"/>
                  </a:lnTo>
                  <a:lnTo>
                    <a:pt x="4969" y="835"/>
                  </a:lnTo>
                  <a:lnTo>
                    <a:pt x="4994" y="832"/>
                  </a:lnTo>
                  <a:lnTo>
                    <a:pt x="5008" y="822"/>
                  </a:lnTo>
                  <a:lnTo>
                    <a:pt x="5013" y="812"/>
                  </a:lnTo>
                  <a:lnTo>
                    <a:pt x="5017" y="798"/>
                  </a:lnTo>
                  <a:lnTo>
                    <a:pt x="5019" y="754"/>
                  </a:lnTo>
                  <a:lnTo>
                    <a:pt x="5019" y="328"/>
                  </a:lnTo>
                  <a:lnTo>
                    <a:pt x="5018" y="275"/>
                  </a:lnTo>
                  <a:lnTo>
                    <a:pt x="5014" y="230"/>
                  </a:lnTo>
                  <a:lnTo>
                    <a:pt x="4868" y="230"/>
                  </a:lnTo>
                  <a:lnTo>
                    <a:pt x="4844" y="232"/>
                  </a:lnTo>
                  <a:lnTo>
                    <a:pt x="4831" y="238"/>
                  </a:lnTo>
                  <a:lnTo>
                    <a:pt x="4825" y="248"/>
                  </a:lnTo>
                  <a:lnTo>
                    <a:pt x="4822" y="264"/>
                  </a:lnTo>
                  <a:lnTo>
                    <a:pt x="4819" y="338"/>
                  </a:lnTo>
                  <a:lnTo>
                    <a:pt x="4786" y="338"/>
                  </a:lnTo>
                  <a:lnTo>
                    <a:pt x="4785" y="256"/>
                  </a:lnTo>
                  <a:lnTo>
                    <a:pt x="4779" y="179"/>
                  </a:lnTo>
                  <a:lnTo>
                    <a:pt x="4988" y="182"/>
                  </a:lnTo>
                  <a:lnTo>
                    <a:pt x="5146" y="182"/>
                  </a:lnTo>
                  <a:lnTo>
                    <a:pt x="5354" y="179"/>
                  </a:lnTo>
                  <a:lnTo>
                    <a:pt x="5348" y="256"/>
                  </a:lnTo>
                  <a:lnTo>
                    <a:pt x="5347" y="338"/>
                  </a:lnTo>
                  <a:lnTo>
                    <a:pt x="5314" y="338"/>
                  </a:lnTo>
                  <a:lnTo>
                    <a:pt x="5311" y="266"/>
                  </a:lnTo>
                  <a:lnTo>
                    <a:pt x="5309" y="256"/>
                  </a:lnTo>
                  <a:lnTo>
                    <a:pt x="5308" y="247"/>
                  </a:lnTo>
                  <a:lnTo>
                    <a:pt x="5305" y="241"/>
                  </a:lnTo>
                  <a:lnTo>
                    <a:pt x="5300" y="238"/>
                  </a:lnTo>
                  <a:lnTo>
                    <a:pt x="5287" y="232"/>
                  </a:lnTo>
                  <a:lnTo>
                    <a:pt x="5265" y="230"/>
                  </a:lnTo>
                  <a:lnTo>
                    <a:pt x="5117" y="230"/>
                  </a:lnTo>
                  <a:close/>
                  <a:moveTo>
                    <a:pt x="5729" y="529"/>
                  </a:moveTo>
                  <a:lnTo>
                    <a:pt x="5828" y="373"/>
                  </a:lnTo>
                  <a:lnTo>
                    <a:pt x="5877" y="290"/>
                  </a:lnTo>
                  <a:lnTo>
                    <a:pt x="5937" y="182"/>
                  </a:lnTo>
                  <a:lnTo>
                    <a:pt x="6016" y="182"/>
                  </a:lnTo>
                  <a:lnTo>
                    <a:pt x="6016" y="198"/>
                  </a:lnTo>
                  <a:lnTo>
                    <a:pt x="5956" y="271"/>
                  </a:lnTo>
                  <a:lnTo>
                    <a:pt x="5905" y="340"/>
                  </a:lnTo>
                  <a:lnTo>
                    <a:pt x="5860" y="401"/>
                  </a:lnTo>
                  <a:lnTo>
                    <a:pt x="5824" y="456"/>
                  </a:lnTo>
                  <a:lnTo>
                    <a:pt x="5810" y="481"/>
                  </a:lnTo>
                  <a:lnTo>
                    <a:pt x="5797" y="505"/>
                  </a:lnTo>
                  <a:lnTo>
                    <a:pt x="5776" y="548"/>
                  </a:lnTo>
                  <a:lnTo>
                    <a:pt x="5769" y="568"/>
                  </a:lnTo>
                  <a:lnTo>
                    <a:pt x="5764" y="586"/>
                  </a:lnTo>
                  <a:lnTo>
                    <a:pt x="5761" y="616"/>
                  </a:lnTo>
                  <a:lnTo>
                    <a:pt x="5761" y="754"/>
                  </a:lnTo>
                  <a:lnTo>
                    <a:pt x="5761" y="773"/>
                  </a:lnTo>
                  <a:lnTo>
                    <a:pt x="5762" y="788"/>
                  </a:lnTo>
                  <a:lnTo>
                    <a:pt x="5768" y="814"/>
                  </a:lnTo>
                  <a:lnTo>
                    <a:pt x="5773" y="822"/>
                  </a:lnTo>
                  <a:lnTo>
                    <a:pt x="5780" y="828"/>
                  </a:lnTo>
                  <a:lnTo>
                    <a:pt x="5789" y="833"/>
                  </a:lnTo>
                  <a:lnTo>
                    <a:pt x="5801" y="835"/>
                  </a:lnTo>
                  <a:lnTo>
                    <a:pt x="5859" y="839"/>
                  </a:lnTo>
                  <a:lnTo>
                    <a:pt x="5859" y="869"/>
                  </a:lnTo>
                  <a:lnTo>
                    <a:pt x="5713" y="865"/>
                  </a:lnTo>
                  <a:lnTo>
                    <a:pt x="5567" y="869"/>
                  </a:lnTo>
                  <a:lnTo>
                    <a:pt x="5567" y="839"/>
                  </a:lnTo>
                  <a:lnTo>
                    <a:pt x="5620" y="835"/>
                  </a:lnTo>
                  <a:lnTo>
                    <a:pt x="5635" y="833"/>
                  </a:lnTo>
                  <a:lnTo>
                    <a:pt x="5647" y="829"/>
                  </a:lnTo>
                  <a:lnTo>
                    <a:pt x="5654" y="823"/>
                  </a:lnTo>
                  <a:lnTo>
                    <a:pt x="5659" y="815"/>
                  </a:lnTo>
                  <a:lnTo>
                    <a:pt x="5665" y="791"/>
                  </a:lnTo>
                  <a:lnTo>
                    <a:pt x="5666" y="756"/>
                  </a:lnTo>
                  <a:lnTo>
                    <a:pt x="5666" y="611"/>
                  </a:lnTo>
                  <a:lnTo>
                    <a:pt x="5665" y="596"/>
                  </a:lnTo>
                  <a:lnTo>
                    <a:pt x="5660" y="580"/>
                  </a:lnTo>
                  <a:lnTo>
                    <a:pt x="5639" y="540"/>
                  </a:lnTo>
                  <a:lnTo>
                    <a:pt x="5527" y="346"/>
                  </a:lnTo>
                  <a:lnTo>
                    <a:pt x="5493" y="294"/>
                  </a:lnTo>
                  <a:lnTo>
                    <a:pt x="5477" y="274"/>
                  </a:lnTo>
                  <a:lnTo>
                    <a:pt x="5463" y="259"/>
                  </a:lnTo>
                  <a:lnTo>
                    <a:pt x="5449" y="247"/>
                  </a:lnTo>
                  <a:lnTo>
                    <a:pt x="5434" y="239"/>
                  </a:lnTo>
                  <a:lnTo>
                    <a:pt x="5420" y="233"/>
                  </a:lnTo>
                  <a:lnTo>
                    <a:pt x="5407" y="229"/>
                  </a:lnTo>
                  <a:lnTo>
                    <a:pt x="5379" y="227"/>
                  </a:lnTo>
                  <a:lnTo>
                    <a:pt x="5379" y="197"/>
                  </a:lnTo>
                  <a:lnTo>
                    <a:pt x="5498" y="172"/>
                  </a:lnTo>
                  <a:lnTo>
                    <a:pt x="5505" y="174"/>
                  </a:lnTo>
                  <a:lnTo>
                    <a:pt x="5515" y="180"/>
                  </a:lnTo>
                  <a:lnTo>
                    <a:pt x="5540" y="205"/>
                  </a:lnTo>
                  <a:lnTo>
                    <a:pt x="5571" y="246"/>
                  </a:lnTo>
                  <a:lnTo>
                    <a:pt x="5603" y="300"/>
                  </a:lnTo>
                  <a:lnTo>
                    <a:pt x="5729" y="529"/>
                  </a:lnTo>
                  <a:close/>
                  <a:moveTo>
                    <a:pt x="6304" y="527"/>
                  </a:moveTo>
                  <a:lnTo>
                    <a:pt x="6305" y="488"/>
                  </a:lnTo>
                  <a:lnTo>
                    <a:pt x="6310" y="451"/>
                  </a:lnTo>
                  <a:lnTo>
                    <a:pt x="6317" y="415"/>
                  </a:lnTo>
                  <a:lnTo>
                    <a:pt x="6329" y="382"/>
                  </a:lnTo>
                  <a:lnTo>
                    <a:pt x="6343" y="349"/>
                  </a:lnTo>
                  <a:lnTo>
                    <a:pt x="6361" y="319"/>
                  </a:lnTo>
                  <a:lnTo>
                    <a:pt x="6381" y="292"/>
                  </a:lnTo>
                  <a:lnTo>
                    <a:pt x="6404" y="265"/>
                  </a:lnTo>
                  <a:lnTo>
                    <a:pt x="6430" y="240"/>
                  </a:lnTo>
                  <a:lnTo>
                    <a:pt x="6458" y="220"/>
                  </a:lnTo>
                  <a:lnTo>
                    <a:pt x="6487" y="202"/>
                  </a:lnTo>
                  <a:lnTo>
                    <a:pt x="6518" y="187"/>
                  </a:lnTo>
                  <a:lnTo>
                    <a:pt x="6550" y="176"/>
                  </a:lnTo>
                  <a:lnTo>
                    <a:pt x="6585" y="168"/>
                  </a:lnTo>
                  <a:lnTo>
                    <a:pt x="6621" y="163"/>
                  </a:lnTo>
                  <a:lnTo>
                    <a:pt x="6658" y="162"/>
                  </a:lnTo>
                  <a:lnTo>
                    <a:pt x="6700" y="163"/>
                  </a:lnTo>
                  <a:lnTo>
                    <a:pt x="6739" y="167"/>
                  </a:lnTo>
                  <a:lnTo>
                    <a:pt x="6758" y="169"/>
                  </a:lnTo>
                  <a:lnTo>
                    <a:pt x="6776" y="174"/>
                  </a:lnTo>
                  <a:lnTo>
                    <a:pt x="6811" y="182"/>
                  </a:lnTo>
                  <a:lnTo>
                    <a:pt x="6844" y="194"/>
                  </a:lnTo>
                  <a:lnTo>
                    <a:pt x="6875" y="210"/>
                  </a:lnTo>
                  <a:lnTo>
                    <a:pt x="6904" y="227"/>
                  </a:lnTo>
                  <a:lnTo>
                    <a:pt x="6932" y="247"/>
                  </a:lnTo>
                  <a:lnTo>
                    <a:pt x="6956" y="269"/>
                  </a:lnTo>
                  <a:lnTo>
                    <a:pt x="6977" y="294"/>
                  </a:lnTo>
                  <a:lnTo>
                    <a:pt x="6995" y="322"/>
                  </a:lnTo>
                  <a:lnTo>
                    <a:pt x="7004" y="337"/>
                  </a:lnTo>
                  <a:lnTo>
                    <a:pt x="7011" y="352"/>
                  </a:lnTo>
                  <a:lnTo>
                    <a:pt x="7022" y="385"/>
                  </a:lnTo>
                  <a:lnTo>
                    <a:pt x="7030" y="420"/>
                  </a:lnTo>
                  <a:lnTo>
                    <a:pt x="7035" y="458"/>
                  </a:lnTo>
                  <a:lnTo>
                    <a:pt x="7037" y="498"/>
                  </a:lnTo>
                  <a:lnTo>
                    <a:pt x="7035" y="538"/>
                  </a:lnTo>
                  <a:lnTo>
                    <a:pt x="7030" y="576"/>
                  </a:lnTo>
                  <a:lnTo>
                    <a:pt x="7022" y="612"/>
                  </a:lnTo>
                  <a:lnTo>
                    <a:pt x="7010" y="648"/>
                  </a:lnTo>
                  <a:lnTo>
                    <a:pt x="6994" y="682"/>
                  </a:lnTo>
                  <a:lnTo>
                    <a:pt x="6976" y="713"/>
                  </a:lnTo>
                  <a:lnTo>
                    <a:pt x="6954" y="744"/>
                  </a:lnTo>
                  <a:lnTo>
                    <a:pt x="6929" y="773"/>
                  </a:lnTo>
                  <a:lnTo>
                    <a:pt x="6902" y="800"/>
                  </a:lnTo>
                  <a:lnTo>
                    <a:pt x="6872" y="823"/>
                  </a:lnTo>
                  <a:lnTo>
                    <a:pt x="6839" y="842"/>
                  </a:lnTo>
                  <a:lnTo>
                    <a:pt x="6806" y="858"/>
                  </a:lnTo>
                  <a:lnTo>
                    <a:pt x="6770" y="871"/>
                  </a:lnTo>
                  <a:lnTo>
                    <a:pt x="6733" y="880"/>
                  </a:lnTo>
                  <a:lnTo>
                    <a:pt x="6692" y="884"/>
                  </a:lnTo>
                  <a:lnTo>
                    <a:pt x="6651" y="887"/>
                  </a:lnTo>
                  <a:lnTo>
                    <a:pt x="6613" y="886"/>
                  </a:lnTo>
                  <a:lnTo>
                    <a:pt x="6577" y="881"/>
                  </a:lnTo>
                  <a:lnTo>
                    <a:pt x="6542" y="872"/>
                  </a:lnTo>
                  <a:lnTo>
                    <a:pt x="6509" y="862"/>
                  </a:lnTo>
                  <a:lnTo>
                    <a:pt x="6494" y="856"/>
                  </a:lnTo>
                  <a:lnTo>
                    <a:pt x="6479" y="848"/>
                  </a:lnTo>
                  <a:lnTo>
                    <a:pt x="6451" y="832"/>
                  </a:lnTo>
                  <a:lnTo>
                    <a:pt x="6424" y="811"/>
                  </a:lnTo>
                  <a:lnTo>
                    <a:pt x="6399" y="787"/>
                  </a:lnTo>
                  <a:lnTo>
                    <a:pt x="6376" y="762"/>
                  </a:lnTo>
                  <a:lnTo>
                    <a:pt x="6357" y="734"/>
                  </a:lnTo>
                  <a:lnTo>
                    <a:pt x="6341" y="704"/>
                  </a:lnTo>
                  <a:lnTo>
                    <a:pt x="6327" y="673"/>
                  </a:lnTo>
                  <a:lnTo>
                    <a:pt x="6317" y="640"/>
                  </a:lnTo>
                  <a:lnTo>
                    <a:pt x="6313" y="622"/>
                  </a:lnTo>
                  <a:lnTo>
                    <a:pt x="6310" y="604"/>
                  </a:lnTo>
                  <a:lnTo>
                    <a:pt x="6305" y="566"/>
                  </a:lnTo>
                  <a:lnTo>
                    <a:pt x="6304" y="527"/>
                  </a:lnTo>
                  <a:close/>
                  <a:moveTo>
                    <a:pt x="6409" y="484"/>
                  </a:moveTo>
                  <a:lnTo>
                    <a:pt x="6410" y="524"/>
                  </a:lnTo>
                  <a:lnTo>
                    <a:pt x="6413" y="563"/>
                  </a:lnTo>
                  <a:lnTo>
                    <a:pt x="6419" y="599"/>
                  </a:lnTo>
                  <a:lnTo>
                    <a:pt x="6428" y="634"/>
                  </a:lnTo>
                  <a:lnTo>
                    <a:pt x="6439" y="665"/>
                  </a:lnTo>
                  <a:lnTo>
                    <a:pt x="6452" y="695"/>
                  </a:lnTo>
                  <a:lnTo>
                    <a:pt x="6467" y="722"/>
                  </a:lnTo>
                  <a:lnTo>
                    <a:pt x="6485" y="748"/>
                  </a:lnTo>
                  <a:lnTo>
                    <a:pt x="6506" y="770"/>
                  </a:lnTo>
                  <a:lnTo>
                    <a:pt x="6527" y="791"/>
                  </a:lnTo>
                  <a:lnTo>
                    <a:pt x="6550" y="808"/>
                  </a:lnTo>
                  <a:lnTo>
                    <a:pt x="6574" y="821"/>
                  </a:lnTo>
                  <a:lnTo>
                    <a:pt x="6599" y="832"/>
                  </a:lnTo>
                  <a:lnTo>
                    <a:pt x="6613" y="835"/>
                  </a:lnTo>
                  <a:lnTo>
                    <a:pt x="6627" y="839"/>
                  </a:lnTo>
                  <a:lnTo>
                    <a:pt x="6655" y="844"/>
                  </a:lnTo>
                  <a:lnTo>
                    <a:pt x="6685" y="845"/>
                  </a:lnTo>
                  <a:lnTo>
                    <a:pt x="6713" y="844"/>
                  </a:lnTo>
                  <a:lnTo>
                    <a:pt x="6741" y="840"/>
                  </a:lnTo>
                  <a:lnTo>
                    <a:pt x="6766" y="834"/>
                  </a:lnTo>
                  <a:lnTo>
                    <a:pt x="6790" y="824"/>
                  </a:lnTo>
                  <a:lnTo>
                    <a:pt x="6812" y="812"/>
                  </a:lnTo>
                  <a:lnTo>
                    <a:pt x="6832" y="799"/>
                  </a:lnTo>
                  <a:lnTo>
                    <a:pt x="6850" y="782"/>
                  </a:lnTo>
                  <a:lnTo>
                    <a:pt x="6868" y="762"/>
                  </a:lnTo>
                  <a:lnTo>
                    <a:pt x="6883" y="740"/>
                  </a:lnTo>
                  <a:lnTo>
                    <a:pt x="6896" y="716"/>
                  </a:lnTo>
                  <a:lnTo>
                    <a:pt x="6906" y="691"/>
                  </a:lnTo>
                  <a:lnTo>
                    <a:pt x="6916" y="662"/>
                  </a:lnTo>
                  <a:lnTo>
                    <a:pt x="6923" y="632"/>
                  </a:lnTo>
                  <a:lnTo>
                    <a:pt x="6928" y="600"/>
                  </a:lnTo>
                  <a:lnTo>
                    <a:pt x="6930" y="565"/>
                  </a:lnTo>
                  <a:lnTo>
                    <a:pt x="6932" y="529"/>
                  </a:lnTo>
                  <a:lnTo>
                    <a:pt x="6930" y="491"/>
                  </a:lnTo>
                  <a:lnTo>
                    <a:pt x="6928" y="455"/>
                  </a:lnTo>
                  <a:lnTo>
                    <a:pt x="6922" y="422"/>
                  </a:lnTo>
                  <a:lnTo>
                    <a:pt x="6915" y="391"/>
                  </a:lnTo>
                  <a:lnTo>
                    <a:pt x="6904" y="361"/>
                  </a:lnTo>
                  <a:lnTo>
                    <a:pt x="6892" y="335"/>
                  </a:lnTo>
                  <a:lnTo>
                    <a:pt x="6878" y="311"/>
                  </a:lnTo>
                  <a:lnTo>
                    <a:pt x="6862" y="288"/>
                  </a:lnTo>
                  <a:lnTo>
                    <a:pt x="6843" y="268"/>
                  </a:lnTo>
                  <a:lnTo>
                    <a:pt x="6823" y="251"/>
                  </a:lnTo>
                  <a:lnTo>
                    <a:pt x="6801" y="236"/>
                  </a:lnTo>
                  <a:lnTo>
                    <a:pt x="6777" y="224"/>
                  </a:lnTo>
                  <a:lnTo>
                    <a:pt x="6751" y="215"/>
                  </a:lnTo>
                  <a:lnTo>
                    <a:pt x="6723" y="209"/>
                  </a:lnTo>
                  <a:lnTo>
                    <a:pt x="6693" y="204"/>
                  </a:lnTo>
                  <a:lnTo>
                    <a:pt x="6662" y="203"/>
                  </a:lnTo>
                  <a:lnTo>
                    <a:pt x="6633" y="204"/>
                  </a:lnTo>
                  <a:lnTo>
                    <a:pt x="6607" y="208"/>
                  </a:lnTo>
                  <a:lnTo>
                    <a:pt x="6581" y="214"/>
                  </a:lnTo>
                  <a:lnTo>
                    <a:pt x="6557" y="222"/>
                  </a:lnTo>
                  <a:lnTo>
                    <a:pt x="6535" y="233"/>
                  </a:lnTo>
                  <a:lnTo>
                    <a:pt x="6514" y="245"/>
                  </a:lnTo>
                  <a:lnTo>
                    <a:pt x="6494" y="260"/>
                  </a:lnTo>
                  <a:lnTo>
                    <a:pt x="6476" y="277"/>
                  </a:lnTo>
                  <a:lnTo>
                    <a:pt x="6460" y="298"/>
                  </a:lnTo>
                  <a:lnTo>
                    <a:pt x="6447" y="319"/>
                  </a:lnTo>
                  <a:lnTo>
                    <a:pt x="6435" y="342"/>
                  </a:lnTo>
                  <a:lnTo>
                    <a:pt x="6425" y="367"/>
                  </a:lnTo>
                  <a:lnTo>
                    <a:pt x="6418" y="394"/>
                  </a:lnTo>
                  <a:lnTo>
                    <a:pt x="6412" y="421"/>
                  </a:lnTo>
                  <a:lnTo>
                    <a:pt x="6410" y="452"/>
                  </a:lnTo>
                  <a:lnTo>
                    <a:pt x="6409" y="484"/>
                  </a:lnTo>
                  <a:close/>
                  <a:moveTo>
                    <a:pt x="7595" y="182"/>
                  </a:moveTo>
                  <a:lnTo>
                    <a:pt x="7588" y="216"/>
                  </a:lnTo>
                  <a:lnTo>
                    <a:pt x="7583" y="251"/>
                  </a:lnTo>
                  <a:lnTo>
                    <a:pt x="7580" y="289"/>
                  </a:lnTo>
                  <a:lnTo>
                    <a:pt x="7580" y="330"/>
                  </a:lnTo>
                  <a:lnTo>
                    <a:pt x="7545" y="330"/>
                  </a:lnTo>
                  <a:lnTo>
                    <a:pt x="7545" y="282"/>
                  </a:lnTo>
                  <a:lnTo>
                    <a:pt x="7544" y="258"/>
                  </a:lnTo>
                  <a:lnTo>
                    <a:pt x="7542" y="250"/>
                  </a:lnTo>
                  <a:lnTo>
                    <a:pt x="7539" y="245"/>
                  </a:lnTo>
                  <a:lnTo>
                    <a:pt x="7530" y="239"/>
                  </a:lnTo>
                  <a:lnTo>
                    <a:pt x="7514" y="233"/>
                  </a:lnTo>
                  <a:lnTo>
                    <a:pt x="7454" y="224"/>
                  </a:lnTo>
                  <a:lnTo>
                    <a:pt x="7414" y="222"/>
                  </a:lnTo>
                  <a:lnTo>
                    <a:pt x="7361" y="221"/>
                  </a:lnTo>
                  <a:lnTo>
                    <a:pt x="7318" y="223"/>
                  </a:lnTo>
                  <a:lnTo>
                    <a:pt x="7277" y="229"/>
                  </a:lnTo>
                  <a:lnTo>
                    <a:pt x="7277" y="493"/>
                  </a:lnTo>
                  <a:lnTo>
                    <a:pt x="7329" y="496"/>
                  </a:lnTo>
                  <a:lnTo>
                    <a:pt x="7390" y="497"/>
                  </a:lnTo>
                  <a:lnTo>
                    <a:pt x="7431" y="496"/>
                  </a:lnTo>
                  <a:lnTo>
                    <a:pt x="7462" y="494"/>
                  </a:lnTo>
                  <a:lnTo>
                    <a:pt x="7482" y="490"/>
                  </a:lnTo>
                  <a:lnTo>
                    <a:pt x="7492" y="485"/>
                  </a:lnTo>
                  <a:lnTo>
                    <a:pt x="7497" y="478"/>
                  </a:lnTo>
                  <a:lnTo>
                    <a:pt x="7499" y="470"/>
                  </a:lnTo>
                  <a:lnTo>
                    <a:pt x="7502" y="461"/>
                  </a:lnTo>
                  <a:lnTo>
                    <a:pt x="7504" y="451"/>
                  </a:lnTo>
                  <a:lnTo>
                    <a:pt x="7508" y="404"/>
                  </a:lnTo>
                  <a:lnTo>
                    <a:pt x="7540" y="404"/>
                  </a:lnTo>
                  <a:lnTo>
                    <a:pt x="7538" y="472"/>
                  </a:lnTo>
                  <a:lnTo>
                    <a:pt x="7538" y="518"/>
                  </a:lnTo>
                  <a:lnTo>
                    <a:pt x="7540" y="631"/>
                  </a:lnTo>
                  <a:lnTo>
                    <a:pt x="7508" y="631"/>
                  </a:lnTo>
                  <a:lnTo>
                    <a:pt x="7504" y="590"/>
                  </a:lnTo>
                  <a:lnTo>
                    <a:pt x="7500" y="568"/>
                  </a:lnTo>
                  <a:lnTo>
                    <a:pt x="7497" y="559"/>
                  </a:lnTo>
                  <a:lnTo>
                    <a:pt x="7492" y="552"/>
                  </a:lnTo>
                  <a:lnTo>
                    <a:pt x="7482" y="546"/>
                  </a:lnTo>
                  <a:lnTo>
                    <a:pt x="7463" y="542"/>
                  </a:lnTo>
                  <a:lnTo>
                    <a:pt x="7433" y="540"/>
                  </a:lnTo>
                  <a:lnTo>
                    <a:pt x="7395" y="539"/>
                  </a:lnTo>
                  <a:lnTo>
                    <a:pt x="7277" y="542"/>
                  </a:lnTo>
                  <a:lnTo>
                    <a:pt x="7277" y="754"/>
                  </a:lnTo>
                  <a:lnTo>
                    <a:pt x="7278" y="781"/>
                  </a:lnTo>
                  <a:lnTo>
                    <a:pt x="7281" y="803"/>
                  </a:lnTo>
                  <a:lnTo>
                    <a:pt x="7284" y="817"/>
                  </a:lnTo>
                  <a:lnTo>
                    <a:pt x="7290" y="826"/>
                  </a:lnTo>
                  <a:lnTo>
                    <a:pt x="7299" y="829"/>
                  </a:lnTo>
                  <a:lnTo>
                    <a:pt x="7308" y="833"/>
                  </a:lnTo>
                  <a:lnTo>
                    <a:pt x="7322" y="835"/>
                  </a:lnTo>
                  <a:lnTo>
                    <a:pt x="7336" y="836"/>
                  </a:lnTo>
                  <a:lnTo>
                    <a:pt x="7374" y="839"/>
                  </a:lnTo>
                  <a:lnTo>
                    <a:pt x="7374" y="869"/>
                  </a:lnTo>
                  <a:lnTo>
                    <a:pt x="7229" y="865"/>
                  </a:lnTo>
                  <a:lnTo>
                    <a:pt x="7085" y="869"/>
                  </a:lnTo>
                  <a:lnTo>
                    <a:pt x="7085" y="839"/>
                  </a:lnTo>
                  <a:lnTo>
                    <a:pt x="7131" y="835"/>
                  </a:lnTo>
                  <a:lnTo>
                    <a:pt x="7154" y="832"/>
                  </a:lnTo>
                  <a:lnTo>
                    <a:pt x="7162" y="828"/>
                  </a:lnTo>
                  <a:lnTo>
                    <a:pt x="7169" y="823"/>
                  </a:lnTo>
                  <a:lnTo>
                    <a:pt x="7175" y="815"/>
                  </a:lnTo>
                  <a:lnTo>
                    <a:pt x="7179" y="800"/>
                  </a:lnTo>
                  <a:lnTo>
                    <a:pt x="7181" y="780"/>
                  </a:lnTo>
                  <a:lnTo>
                    <a:pt x="7182" y="752"/>
                  </a:lnTo>
                  <a:lnTo>
                    <a:pt x="7182" y="293"/>
                  </a:lnTo>
                  <a:lnTo>
                    <a:pt x="7181" y="268"/>
                  </a:lnTo>
                  <a:lnTo>
                    <a:pt x="7178" y="241"/>
                  </a:lnTo>
                  <a:lnTo>
                    <a:pt x="7173" y="229"/>
                  </a:lnTo>
                  <a:lnTo>
                    <a:pt x="7164" y="221"/>
                  </a:lnTo>
                  <a:lnTo>
                    <a:pt x="7152" y="215"/>
                  </a:lnTo>
                  <a:lnTo>
                    <a:pt x="7136" y="212"/>
                  </a:lnTo>
                  <a:lnTo>
                    <a:pt x="7085" y="210"/>
                  </a:lnTo>
                  <a:lnTo>
                    <a:pt x="7085" y="179"/>
                  </a:lnTo>
                  <a:lnTo>
                    <a:pt x="7241" y="182"/>
                  </a:lnTo>
                  <a:lnTo>
                    <a:pt x="7362" y="181"/>
                  </a:lnTo>
                  <a:lnTo>
                    <a:pt x="7468" y="179"/>
                  </a:lnTo>
                  <a:lnTo>
                    <a:pt x="7595" y="182"/>
                  </a:lnTo>
                  <a:close/>
                  <a:moveTo>
                    <a:pt x="8172" y="210"/>
                  </a:moveTo>
                  <a:lnTo>
                    <a:pt x="8133" y="212"/>
                  </a:lnTo>
                  <a:lnTo>
                    <a:pt x="8112" y="214"/>
                  </a:lnTo>
                  <a:lnTo>
                    <a:pt x="8097" y="218"/>
                  </a:lnTo>
                  <a:lnTo>
                    <a:pt x="8086" y="224"/>
                  </a:lnTo>
                  <a:lnTo>
                    <a:pt x="8080" y="234"/>
                  </a:lnTo>
                  <a:lnTo>
                    <a:pt x="8075" y="259"/>
                  </a:lnTo>
                  <a:lnTo>
                    <a:pt x="8074" y="295"/>
                  </a:lnTo>
                  <a:lnTo>
                    <a:pt x="8074" y="774"/>
                  </a:lnTo>
                  <a:lnTo>
                    <a:pt x="8073" y="808"/>
                  </a:lnTo>
                  <a:lnTo>
                    <a:pt x="8070" y="840"/>
                  </a:lnTo>
                  <a:lnTo>
                    <a:pt x="8064" y="870"/>
                  </a:lnTo>
                  <a:lnTo>
                    <a:pt x="8057" y="896"/>
                  </a:lnTo>
                  <a:lnTo>
                    <a:pt x="8048" y="923"/>
                  </a:lnTo>
                  <a:lnTo>
                    <a:pt x="8036" y="946"/>
                  </a:lnTo>
                  <a:lnTo>
                    <a:pt x="8022" y="967"/>
                  </a:lnTo>
                  <a:lnTo>
                    <a:pt x="8007" y="985"/>
                  </a:lnTo>
                  <a:lnTo>
                    <a:pt x="7989" y="1002"/>
                  </a:lnTo>
                  <a:lnTo>
                    <a:pt x="7972" y="1016"/>
                  </a:lnTo>
                  <a:lnTo>
                    <a:pt x="7955" y="1028"/>
                  </a:lnTo>
                  <a:lnTo>
                    <a:pt x="7938" y="1039"/>
                  </a:lnTo>
                  <a:lnTo>
                    <a:pt x="7922" y="1046"/>
                  </a:lnTo>
                  <a:lnTo>
                    <a:pt x="7905" y="1052"/>
                  </a:lnTo>
                  <a:lnTo>
                    <a:pt x="7888" y="1055"/>
                  </a:lnTo>
                  <a:lnTo>
                    <a:pt x="7871" y="1056"/>
                  </a:lnTo>
                  <a:lnTo>
                    <a:pt x="7852" y="1055"/>
                  </a:lnTo>
                  <a:lnTo>
                    <a:pt x="7847" y="977"/>
                  </a:lnTo>
                  <a:lnTo>
                    <a:pt x="7858" y="971"/>
                  </a:lnTo>
                  <a:lnTo>
                    <a:pt x="7875" y="980"/>
                  </a:lnTo>
                  <a:lnTo>
                    <a:pt x="7893" y="988"/>
                  </a:lnTo>
                  <a:lnTo>
                    <a:pt x="7912" y="991"/>
                  </a:lnTo>
                  <a:lnTo>
                    <a:pt x="7928" y="992"/>
                  </a:lnTo>
                  <a:lnTo>
                    <a:pt x="7938" y="991"/>
                  </a:lnTo>
                  <a:lnTo>
                    <a:pt x="7949" y="986"/>
                  </a:lnTo>
                  <a:lnTo>
                    <a:pt x="7958" y="980"/>
                  </a:lnTo>
                  <a:lnTo>
                    <a:pt x="7966" y="972"/>
                  </a:lnTo>
                  <a:lnTo>
                    <a:pt x="7972" y="959"/>
                  </a:lnTo>
                  <a:lnTo>
                    <a:pt x="7976" y="938"/>
                  </a:lnTo>
                  <a:lnTo>
                    <a:pt x="7979" y="912"/>
                  </a:lnTo>
                  <a:lnTo>
                    <a:pt x="7979" y="878"/>
                  </a:lnTo>
                  <a:lnTo>
                    <a:pt x="7979" y="295"/>
                  </a:lnTo>
                  <a:lnTo>
                    <a:pt x="7979" y="274"/>
                  </a:lnTo>
                  <a:lnTo>
                    <a:pt x="7978" y="256"/>
                  </a:lnTo>
                  <a:lnTo>
                    <a:pt x="7976" y="241"/>
                  </a:lnTo>
                  <a:lnTo>
                    <a:pt x="7972" y="232"/>
                  </a:lnTo>
                  <a:lnTo>
                    <a:pt x="7967" y="224"/>
                  </a:lnTo>
                  <a:lnTo>
                    <a:pt x="7959" y="218"/>
                  </a:lnTo>
                  <a:lnTo>
                    <a:pt x="7947" y="215"/>
                  </a:lnTo>
                  <a:lnTo>
                    <a:pt x="7931" y="212"/>
                  </a:lnTo>
                  <a:lnTo>
                    <a:pt x="7881" y="210"/>
                  </a:lnTo>
                  <a:lnTo>
                    <a:pt x="7881" y="179"/>
                  </a:lnTo>
                  <a:lnTo>
                    <a:pt x="8027" y="182"/>
                  </a:lnTo>
                  <a:lnTo>
                    <a:pt x="8172" y="179"/>
                  </a:lnTo>
                  <a:lnTo>
                    <a:pt x="8172" y="210"/>
                  </a:lnTo>
                  <a:close/>
                  <a:moveTo>
                    <a:pt x="8552" y="529"/>
                  </a:moveTo>
                  <a:lnTo>
                    <a:pt x="8649" y="373"/>
                  </a:lnTo>
                  <a:lnTo>
                    <a:pt x="8699" y="290"/>
                  </a:lnTo>
                  <a:lnTo>
                    <a:pt x="8759" y="182"/>
                  </a:lnTo>
                  <a:lnTo>
                    <a:pt x="8838" y="182"/>
                  </a:lnTo>
                  <a:lnTo>
                    <a:pt x="8838" y="198"/>
                  </a:lnTo>
                  <a:lnTo>
                    <a:pt x="8778" y="271"/>
                  </a:lnTo>
                  <a:lnTo>
                    <a:pt x="8726" y="340"/>
                  </a:lnTo>
                  <a:lnTo>
                    <a:pt x="8682" y="401"/>
                  </a:lnTo>
                  <a:lnTo>
                    <a:pt x="8646" y="456"/>
                  </a:lnTo>
                  <a:lnTo>
                    <a:pt x="8631" y="481"/>
                  </a:lnTo>
                  <a:lnTo>
                    <a:pt x="8618" y="505"/>
                  </a:lnTo>
                  <a:lnTo>
                    <a:pt x="8598" y="548"/>
                  </a:lnTo>
                  <a:lnTo>
                    <a:pt x="8591" y="568"/>
                  </a:lnTo>
                  <a:lnTo>
                    <a:pt x="8586" y="586"/>
                  </a:lnTo>
                  <a:lnTo>
                    <a:pt x="8582" y="616"/>
                  </a:lnTo>
                  <a:lnTo>
                    <a:pt x="8582" y="754"/>
                  </a:lnTo>
                  <a:lnTo>
                    <a:pt x="8583" y="773"/>
                  </a:lnTo>
                  <a:lnTo>
                    <a:pt x="8584" y="788"/>
                  </a:lnTo>
                  <a:lnTo>
                    <a:pt x="8590" y="814"/>
                  </a:lnTo>
                  <a:lnTo>
                    <a:pt x="8595" y="822"/>
                  </a:lnTo>
                  <a:lnTo>
                    <a:pt x="8602" y="828"/>
                  </a:lnTo>
                  <a:lnTo>
                    <a:pt x="8612" y="833"/>
                  </a:lnTo>
                  <a:lnTo>
                    <a:pt x="8622" y="835"/>
                  </a:lnTo>
                  <a:lnTo>
                    <a:pt x="8681" y="839"/>
                  </a:lnTo>
                  <a:lnTo>
                    <a:pt x="8681" y="869"/>
                  </a:lnTo>
                  <a:lnTo>
                    <a:pt x="8535" y="865"/>
                  </a:lnTo>
                  <a:lnTo>
                    <a:pt x="8388" y="869"/>
                  </a:lnTo>
                  <a:lnTo>
                    <a:pt x="8388" y="839"/>
                  </a:lnTo>
                  <a:lnTo>
                    <a:pt x="8442" y="835"/>
                  </a:lnTo>
                  <a:lnTo>
                    <a:pt x="8457" y="833"/>
                  </a:lnTo>
                  <a:lnTo>
                    <a:pt x="8468" y="829"/>
                  </a:lnTo>
                  <a:lnTo>
                    <a:pt x="8476" y="823"/>
                  </a:lnTo>
                  <a:lnTo>
                    <a:pt x="8481" y="815"/>
                  </a:lnTo>
                  <a:lnTo>
                    <a:pt x="8486" y="791"/>
                  </a:lnTo>
                  <a:lnTo>
                    <a:pt x="8488" y="756"/>
                  </a:lnTo>
                  <a:lnTo>
                    <a:pt x="8488" y="611"/>
                  </a:lnTo>
                  <a:lnTo>
                    <a:pt x="8486" y="596"/>
                  </a:lnTo>
                  <a:lnTo>
                    <a:pt x="8481" y="580"/>
                  </a:lnTo>
                  <a:lnTo>
                    <a:pt x="8462" y="540"/>
                  </a:lnTo>
                  <a:lnTo>
                    <a:pt x="8349" y="346"/>
                  </a:lnTo>
                  <a:lnTo>
                    <a:pt x="8315" y="294"/>
                  </a:lnTo>
                  <a:lnTo>
                    <a:pt x="8300" y="274"/>
                  </a:lnTo>
                  <a:lnTo>
                    <a:pt x="8284" y="259"/>
                  </a:lnTo>
                  <a:lnTo>
                    <a:pt x="8270" y="247"/>
                  </a:lnTo>
                  <a:lnTo>
                    <a:pt x="8256" y="239"/>
                  </a:lnTo>
                  <a:lnTo>
                    <a:pt x="8242" y="233"/>
                  </a:lnTo>
                  <a:lnTo>
                    <a:pt x="8229" y="229"/>
                  </a:lnTo>
                  <a:lnTo>
                    <a:pt x="8201" y="227"/>
                  </a:lnTo>
                  <a:lnTo>
                    <a:pt x="8201" y="197"/>
                  </a:lnTo>
                  <a:lnTo>
                    <a:pt x="8320" y="172"/>
                  </a:lnTo>
                  <a:lnTo>
                    <a:pt x="8327" y="174"/>
                  </a:lnTo>
                  <a:lnTo>
                    <a:pt x="8337" y="180"/>
                  </a:lnTo>
                  <a:lnTo>
                    <a:pt x="8362" y="205"/>
                  </a:lnTo>
                  <a:lnTo>
                    <a:pt x="8393" y="246"/>
                  </a:lnTo>
                  <a:lnTo>
                    <a:pt x="8426" y="300"/>
                  </a:lnTo>
                  <a:lnTo>
                    <a:pt x="8552" y="529"/>
                  </a:lnTo>
                  <a:close/>
                  <a:moveTo>
                    <a:pt x="9188" y="876"/>
                  </a:moveTo>
                  <a:lnTo>
                    <a:pt x="9170" y="826"/>
                  </a:lnTo>
                  <a:lnTo>
                    <a:pt x="9126" y="713"/>
                  </a:lnTo>
                  <a:lnTo>
                    <a:pt x="8964" y="302"/>
                  </a:lnTo>
                  <a:lnTo>
                    <a:pt x="8944" y="256"/>
                  </a:lnTo>
                  <a:lnTo>
                    <a:pt x="8937" y="240"/>
                  </a:lnTo>
                  <a:lnTo>
                    <a:pt x="8930" y="230"/>
                  </a:lnTo>
                  <a:lnTo>
                    <a:pt x="8922" y="223"/>
                  </a:lnTo>
                  <a:lnTo>
                    <a:pt x="8914" y="218"/>
                  </a:lnTo>
                  <a:lnTo>
                    <a:pt x="8891" y="212"/>
                  </a:lnTo>
                  <a:lnTo>
                    <a:pt x="8862" y="210"/>
                  </a:lnTo>
                  <a:lnTo>
                    <a:pt x="8862" y="179"/>
                  </a:lnTo>
                  <a:lnTo>
                    <a:pt x="8982" y="182"/>
                  </a:lnTo>
                  <a:lnTo>
                    <a:pt x="9126" y="179"/>
                  </a:lnTo>
                  <a:lnTo>
                    <a:pt x="9126" y="210"/>
                  </a:lnTo>
                  <a:lnTo>
                    <a:pt x="9076" y="212"/>
                  </a:lnTo>
                  <a:lnTo>
                    <a:pt x="9059" y="215"/>
                  </a:lnTo>
                  <a:lnTo>
                    <a:pt x="9048" y="218"/>
                  </a:lnTo>
                  <a:lnTo>
                    <a:pt x="9041" y="223"/>
                  </a:lnTo>
                  <a:lnTo>
                    <a:pt x="9039" y="230"/>
                  </a:lnTo>
                  <a:lnTo>
                    <a:pt x="9044" y="247"/>
                  </a:lnTo>
                  <a:lnTo>
                    <a:pt x="9057" y="283"/>
                  </a:lnTo>
                  <a:lnTo>
                    <a:pt x="9238" y="749"/>
                  </a:lnTo>
                  <a:lnTo>
                    <a:pt x="9398" y="331"/>
                  </a:lnTo>
                  <a:lnTo>
                    <a:pt x="9419" y="270"/>
                  </a:lnTo>
                  <a:lnTo>
                    <a:pt x="9426" y="241"/>
                  </a:lnTo>
                  <a:lnTo>
                    <a:pt x="9424" y="229"/>
                  </a:lnTo>
                  <a:lnTo>
                    <a:pt x="9414" y="220"/>
                  </a:lnTo>
                  <a:lnTo>
                    <a:pt x="9400" y="215"/>
                  </a:lnTo>
                  <a:lnTo>
                    <a:pt x="9380" y="212"/>
                  </a:lnTo>
                  <a:lnTo>
                    <a:pt x="9340" y="210"/>
                  </a:lnTo>
                  <a:lnTo>
                    <a:pt x="9340" y="179"/>
                  </a:lnTo>
                  <a:lnTo>
                    <a:pt x="9450" y="182"/>
                  </a:lnTo>
                  <a:lnTo>
                    <a:pt x="9555" y="179"/>
                  </a:lnTo>
                  <a:lnTo>
                    <a:pt x="9555" y="210"/>
                  </a:lnTo>
                  <a:lnTo>
                    <a:pt x="9526" y="212"/>
                  </a:lnTo>
                  <a:lnTo>
                    <a:pt x="9520" y="215"/>
                  </a:lnTo>
                  <a:lnTo>
                    <a:pt x="9514" y="217"/>
                  </a:lnTo>
                  <a:lnTo>
                    <a:pt x="9501" y="227"/>
                  </a:lnTo>
                  <a:lnTo>
                    <a:pt x="9490" y="242"/>
                  </a:lnTo>
                  <a:lnTo>
                    <a:pt x="9480" y="264"/>
                  </a:lnTo>
                  <a:lnTo>
                    <a:pt x="9332" y="620"/>
                  </a:lnTo>
                  <a:lnTo>
                    <a:pt x="9270" y="778"/>
                  </a:lnTo>
                  <a:lnTo>
                    <a:pt x="9250" y="834"/>
                  </a:lnTo>
                  <a:lnTo>
                    <a:pt x="9237" y="876"/>
                  </a:lnTo>
                  <a:lnTo>
                    <a:pt x="9188" y="876"/>
                  </a:lnTo>
                  <a:close/>
                  <a:moveTo>
                    <a:pt x="9961" y="638"/>
                  </a:moveTo>
                  <a:lnTo>
                    <a:pt x="9673" y="638"/>
                  </a:lnTo>
                  <a:lnTo>
                    <a:pt x="9642" y="716"/>
                  </a:lnTo>
                  <a:lnTo>
                    <a:pt x="9619" y="778"/>
                  </a:lnTo>
                  <a:lnTo>
                    <a:pt x="9612" y="809"/>
                  </a:lnTo>
                  <a:lnTo>
                    <a:pt x="9615" y="820"/>
                  </a:lnTo>
                  <a:lnTo>
                    <a:pt x="9617" y="824"/>
                  </a:lnTo>
                  <a:lnTo>
                    <a:pt x="9622" y="828"/>
                  </a:lnTo>
                  <a:lnTo>
                    <a:pt x="9634" y="833"/>
                  </a:lnTo>
                  <a:lnTo>
                    <a:pt x="9651" y="835"/>
                  </a:lnTo>
                  <a:lnTo>
                    <a:pt x="9696" y="839"/>
                  </a:lnTo>
                  <a:lnTo>
                    <a:pt x="9696" y="869"/>
                  </a:lnTo>
                  <a:lnTo>
                    <a:pt x="9580" y="865"/>
                  </a:lnTo>
                  <a:lnTo>
                    <a:pt x="9467" y="869"/>
                  </a:lnTo>
                  <a:lnTo>
                    <a:pt x="9467" y="839"/>
                  </a:lnTo>
                  <a:lnTo>
                    <a:pt x="9504" y="835"/>
                  </a:lnTo>
                  <a:lnTo>
                    <a:pt x="9512" y="834"/>
                  </a:lnTo>
                  <a:lnTo>
                    <a:pt x="9520" y="832"/>
                  </a:lnTo>
                  <a:lnTo>
                    <a:pt x="9534" y="821"/>
                  </a:lnTo>
                  <a:lnTo>
                    <a:pt x="9546" y="805"/>
                  </a:lnTo>
                  <a:lnTo>
                    <a:pt x="9558" y="784"/>
                  </a:lnTo>
                  <a:lnTo>
                    <a:pt x="9825" y="172"/>
                  </a:lnTo>
                  <a:lnTo>
                    <a:pt x="9857" y="172"/>
                  </a:lnTo>
                  <a:lnTo>
                    <a:pt x="10105" y="746"/>
                  </a:lnTo>
                  <a:lnTo>
                    <a:pt x="10125" y="790"/>
                  </a:lnTo>
                  <a:lnTo>
                    <a:pt x="10140" y="817"/>
                  </a:lnTo>
                  <a:lnTo>
                    <a:pt x="10149" y="826"/>
                  </a:lnTo>
                  <a:lnTo>
                    <a:pt x="10156" y="832"/>
                  </a:lnTo>
                  <a:lnTo>
                    <a:pt x="10165" y="835"/>
                  </a:lnTo>
                  <a:lnTo>
                    <a:pt x="10174" y="836"/>
                  </a:lnTo>
                  <a:lnTo>
                    <a:pt x="10206" y="839"/>
                  </a:lnTo>
                  <a:lnTo>
                    <a:pt x="10206" y="869"/>
                  </a:lnTo>
                  <a:lnTo>
                    <a:pt x="10086" y="865"/>
                  </a:lnTo>
                  <a:lnTo>
                    <a:pt x="9942" y="869"/>
                  </a:lnTo>
                  <a:lnTo>
                    <a:pt x="9942" y="839"/>
                  </a:lnTo>
                  <a:lnTo>
                    <a:pt x="9994" y="835"/>
                  </a:lnTo>
                  <a:lnTo>
                    <a:pt x="10009" y="833"/>
                  </a:lnTo>
                  <a:lnTo>
                    <a:pt x="10020" y="828"/>
                  </a:lnTo>
                  <a:lnTo>
                    <a:pt x="10026" y="822"/>
                  </a:lnTo>
                  <a:lnTo>
                    <a:pt x="10029" y="815"/>
                  </a:lnTo>
                  <a:lnTo>
                    <a:pt x="10025" y="797"/>
                  </a:lnTo>
                  <a:lnTo>
                    <a:pt x="10013" y="764"/>
                  </a:lnTo>
                  <a:lnTo>
                    <a:pt x="9961" y="638"/>
                  </a:lnTo>
                  <a:close/>
                  <a:moveTo>
                    <a:pt x="9690" y="600"/>
                  </a:moveTo>
                  <a:lnTo>
                    <a:pt x="9943" y="600"/>
                  </a:lnTo>
                  <a:lnTo>
                    <a:pt x="9815" y="305"/>
                  </a:lnTo>
                  <a:lnTo>
                    <a:pt x="9690" y="600"/>
                  </a:lnTo>
                  <a:close/>
                  <a:moveTo>
                    <a:pt x="9695" y="50"/>
                  </a:moveTo>
                  <a:lnTo>
                    <a:pt x="9696" y="41"/>
                  </a:lnTo>
                  <a:lnTo>
                    <a:pt x="9699" y="32"/>
                  </a:lnTo>
                  <a:lnTo>
                    <a:pt x="9702" y="24"/>
                  </a:lnTo>
                  <a:lnTo>
                    <a:pt x="9708" y="16"/>
                  </a:lnTo>
                  <a:lnTo>
                    <a:pt x="9715" y="8"/>
                  </a:lnTo>
                  <a:lnTo>
                    <a:pt x="9724" y="4"/>
                  </a:lnTo>
                  <a:lnTo>
                    <a:pt x="9735" y="1"/>
                  </a:lnTo>
                  <a:lnTo>
                    <a:pt x="9747" y="0"/>
                  </a:lnTo>
                  <a:lnTo>
                    <a:pt x="9765" y="4"/>
                  </a:lnTo>
                  <a:lnTo>
                    <a:pt x="9780" y="13"/>
                  </a:lnTo>
                  <a:lnTo>
                    <a:pt x="9786" y="20"/>
                  </a:lnTo>
                  <a:lnTo>
                    <a:pt x="9791" y="29"/>
                  </a:lnTo>
                  <a:lnTo>
                    <a:pt x="9793" y="38"/>
                  </a:lnTo>
                  <a:lnTo>
                    <a:pt x="9795" y="48"/>
                  </a:lnTo>
                  <a:lnTo>
                    <a:pt x="9793" y="59"/>
                  </a:lnTo>
                  <a:lnTo>
                    <a:pt x="9791" y="68"/>
                  </a:lnTo>
                  <a:lnTo>
                    <a:pt x="9786" y="77"/>
                  </a:lnTo>
                  <a:lnTo>
                    <a:pt x="9780" y="85"/>
                  </a:lnTo>
                  <a:lnTo>
                    <a:pt x="9773" y="91"/>
                  </a:lnTo>
                  <a:lnTo>
                    <a:pt x="9765" y="96"/>
                  </a:lnTo>
                  <a:lnTo>
                    <a:pt x="9744" y="100"/>
                  </a:lnTo>
                  <a:lnTo>
                    <a:pt x="9725" y="96"/>
                  </a:lnTo>
                  <a:lnTo>
                    <a:pt x="9708" y="85"/>
                  </a:lnTo>
                  <a:lnTo>
                    <a:pt x="9703" y="78"/>
                  </a:lnTo>
                  <a:lnTo>
                    <a:pt x="9699" y="70"/>
                  </a:lnTo>
                  <a:lnTo>
                    <a:pt x="9696" y="61"/>
                  </a:lnTo>
                  <a:lnTo>
                    <a:pt x="9695" y="50"/>
                  </a:lnTo>
                  <a:close/>
                  <a:moveTo>
                    <a:pt x="9895" y="50"/>
                  </a:moveTo>
                  <a:lnTo>
                    <a:pt x="9897" y="40"/>
                  </a:lnTo>
                  <a:lnTo>
                    <a:pt x="9899" y="30"/>
                  </a:lnTo>
                  <a:lnTo>
                    <a:pt x="9904" y="20"/>
                  </a:lnTo>
                  <a:lnTo>
                    <a:pt x="9910" y="13"/>
                  </a:lnTo>
                  <a:lnTo>
                    <a:pt x="9917" y="7"/>
                  </a:lnTo>
                  <a:lnTo>
                    <a:pt x="9925" y="4"/>
                  </a:lnTo>
                  <a:lnTo>
                    <a:pt x="9946" y="0"/>
                  </a:lnTo>
                  <a:lnTo>
                    <a:pt x="9966" y="4"/>
                  </a:lnTo>
                  <a:lnTo>
                    <a:pt x="9982" y="13"/>
                  </a:lnTo>
                  <a:lnTo>
                    <a:pt x="9987" y="20"/>
                  </a:lnTo>
                  <a:lnTo>
                    <a:pt x="9991" y="29"/>
                  </a:lnTo>
                  <a:lnTo>
                    <a:pt x="9994" y="38"/>
                  </a:lnTo>
                  <a:lnTo>
                    <a:pt x="9995" y="48"/>
                  </a:lnTo>
                  <a:lnTo>
                    <a:pt x="9994" y="59"/>
                  </a:lnTo>
                  <a:lnTo>
                    <a:pt x="9991" y="68"/>
                  </a:lnTo>
                  <a:lnTo>
                    <a:pt x="9987" y="77"/>
                  </a:lnTo>
                  <a:lnTo>
                    <a:pt x="9981" y="85"/>
                  </a:lnTo>
                  <a:lnTo>
                    <a:pt x="9973" y="91"/>
                  </a:lnTo>
                  <a:lnTo>
                    <a:pt x="9965" y="96"/>
                  </a:lnTo>
                  <a:lnTo>
                    <a:pt x="9943" y="100"/>
                  </a:lnTo>
                  <a:lnTo>
                    <a:pt x="9924" y="96"/>
                  </a:lnTo>
                  <a:lnTo>
                    <a:pt x="9909" y="86"/>
                  </a:lnTo>
                  <a:lnTo>
                    <a:pt x="9903" y="79"/>
                  </a:lnTo>
                  <a:lnTo>
                    <a:pt x="9899" y="71"/>
                  </a:lnTo>
                  <a:lnTo>
                    <a:pt x="9897" y="61"/>
                  </a:lnTo>
                  <a:lnTo>
                    <a:pt x="9895" y="50"/>
                  </a:lnTo>
                  <a:close/>
                  <a:moveTo>
                    <a:pt x="10254" y="851"/>
                  </a:moveTo>
                  <a:lnTo>
                    <a:pt x="10260" y="799"/>
                  </a:lnTo>
                  <a:lnTo>
                    <a:pt x="10261" y="739"/>
                  </a:lnTo>
                  <a:lnTo>
                    <a:pt x="10261" y="701"/>
                  </a:lnTo>
                  <a:lnTo>
                    <a:pt x="10293" y="701"/>
                  </a:lnTo>
                  <a:lnTo>
                    <a:pt x="10300" y="760"/>
                  </a:lnTo>
                  <a:lnTo>
                    <a:pt x="10305" y="779"/>
                  </a:lnTo>
                  <a:lnTo>
                    <a:pt x="10309" y="787"/>
                  </a:lnTo>
                  <a:lnTo>
                    <a:pt x="10315" y="794"/>
                  </a:lnTo>
                  <a:lnTo>
                    <a:pt x="10332" y="810"/>
                  </a:lnTo>
                  <a:lnTo>
                    <a:pt x="10355" y="822"/>
                  </a:lnTo>
                  <a:lnTo>
                    <a:pt x="10380" y="832"/>
                  </a:lnTo>
                  <a:lnTo>
                    <a:pt x="10407" y="839"/>
                  </a:lnTo>
                  <a:lnTo>
                    <a:pt x="10433" y="844"/>
                  </a:lnTo>
                  <a:lnTo>
                    <a:pt x="10461" y="845"/>
                  </a:lnTo>
                  <a:lnTo>
                    <a:pt x="10497" y="842"/>
                  </a:lnTo>
                  <a:lnTo>
                    <a:pt x="10515" y="839"/>
                  </a:lnTo>
                  <a:lnTo>
                    <a:pt x="10531" y="834"/>
                  </a:lnTo>
                  <a:lnTo>
                    <a:pt x="10561" y="821"/>
                  </a:lnTo>
                  <a:lnTo>
                    <a:pt x="10590" y="803"/>
                  </a:lnTo>
                  <a:lnTo>
                    <a:pt x="10603" y="792"/>
                  </a:lnTo>
                  <a:lnTo>
                    <a:pt x="10614" y="780"/>
                  </a:lnTo>
                  <a:lnTo>
                    <a:pt x="10624" y="767"/>
                  </a:lnTo>
                  <a:lnTo>
                    <a:pt x="10631" y="754"/>
                  </a:lnTo>
                  <a:lnTo>
                    <a:pt x="10637" y="740"/>
                  </a:lnTo>
                  <a:lnTo>
                    <a:pt x="10641" y="725"/>
                  </a:lnTo>
                  <a:lnTo>
                    <a:pt x="10643" y="709"/>
                  </a:lnTo>
                  <a:lnTo>
                    <a:pt x="10644" y="692"/>
                  </a:lnTo>
                  <a:lnTo>
                    <a:pt x="10642" y="661"/>
                  </a:lnTo>
                  <a:lnTo>
                    <a:pt x="10633" y="635"/>
                  </a:lnTo>
                  <a:lnTo>
                    <a:pt x="10620" y="613"/>
                  </a:lnTo>
                  <a:lnTo>
                    <a:pt x="10600" y="596"/>
                  </a:lnTo>
                  <a:lnTo>
                    <a:pt x="10576" y="583"/>
                  </a:lnTo>
                  <a:lnTo>
                    <a:pt x="10545" y="571"/>
                  </a:lnTo>
                  <a:lnTo>
                    <a:pt x="10507" y="563"/>
                  </a:lnTo>
                  <a:lnTo>
                    <a:pt x="10464" y="557"/>
                  </a:lnTo>
                  <a:lnTo>
                    <a:pt x="10407" y="547"/>
                  </a:lnTo>
                  <a:lnTo>
                    <a:pt x="10360" y="534"/>
                  </a:lnTo>
                  <a:lnTo>
                    <a:pt x="10323" y="518"/>
                  </a:lnTo>
                  <a:lnTo>
                    <a:pt x="10307" y="509"/>
                  </a:lnTo>
                  <a:lnTo>
                    <a:pt x="10295" y="499"/>
                  </a:lnTo>
                  <a:lnTo>
                    <a:pt x="10275" y="476"/>
                  </a:lnTo>
                  <a:lnTo>
                    <a:pt x="10266" y="463"/>
                  </a:lnTo>
                  <a:lnTo>
                    <a:pt x="10260" y="450"/>
                  </a:lnTo>
                  <a:lnTo>
                    <a:pt x="10255" y="434"/>
                  </a:lnTo>
                  <a:lnTo>
                    <a:pt x="10252" y="419"/>
                  </a:lnTo>
                  <a:lnTo>
                    <a:pt x="10249" y="402"/>
                  </a:lnTo>
                  <a:lnTo>
                    <a:pt x="10249" y="384"/>
                  </a:lnTo>
                  <a:lnTo>
                    <a:pt x="10251" y="359"/>
                  </a:lnTo>
                  <a:lnTo>
                    <a:pt x="10253" y="335"/>
                  </a:lnTo>
                  <a:lnTo>
                    <a:pt x="10259" y="313"/>
                  </a:lnTo>
                  <a:lnTo>
                    <a:pt x="10267" y="293"/>
                  </a:lnTo>
                  <a:lnTo>
                    <a:pt x="10278" y="272"/>
                  </a:lnTo>
                  <a:lnTo>
                    <a:pt x="10291" y="254"/>
                  </a:lnTo>
                  <a:lnTo>
                    <a:pt x="10307" y="238"/>
                  </a:lnTo>
                  <a:lnTo>
                    <a:pt x="10325" y="222"/>
                  </a:lnTo>
                  <a:lnTo>
                    <a:pt x="10345" y="208"/>
                  </a:lnTo>
                  <a:lnTo>
                    <a:pt x="10366" y="196"/>
                  </a:lnTo>
                  <a:lnTo>
                    <a:pt x="10387" y="185"/>
                  </a:lnTo>
                  <a:lnTo>
                    <a:pt x="10410" y="176"/>
                  </a:lnTo>
                  <a:lnTo>
                    <a:pt x="10433" y="170"/>
                  </a:lnTo>
                  <a:lnTo>
                    <a:pt x="10457" y="166"/>
                  </a:lnTo>
                  <a:lnTo>
                    <a:pt x="10509" y="162"/>
                  </a:lnTo>
                  <a:lnTo>
                    <a:pt x="10546" y="164"/>
                  </a:lnTo>
                  <a:lnTo>
                    <a:pt x="10588" y="172"/>
                  </a:lnTo>
                  <a:lnTo>
                    <a:pt x="10636" y="184"/>
                  </a:lnTo>
                  <a:lnTo>
                    <a:pt x="10687" y="202"/>
                  </a:lnTo>
                  <a:lnTo>
                    <a:pt x="10681" y="236"/>
                  </a:lnTo>
                  <a:lnTo>
                    <a:pt x="10678" y="271"/>
                  </a:lnTo>
                  <a:lnTo>
                    <a:pt x="10674" y="340"/>
                  </a:lnTo>
                  <a:lnTo>
                    <a:pt x="10642" y="340"/>
                  </a:lnTo>
                  <a:lnTo>
                    <a:pt x="10636" y="290"/>
                  </a:lnTo>
                  <a:lnTo>
                    <a:pt x="10631" y="270"/>
                  </a:lnTo>
                  <a:lnTo>
                    <a:pt x="10621" y="252"/>
                  </a:lnTo>
                  <a:lnTo>
                    <a:pt x="10615" y="245"/>
                  </a:lnTo>
                  <a:lnTo>
                    <a:pt x="10607" y="238"/>
                  </a:lnTo>
                  <a:lnTo>
                    <a:pt x="10588" y="226"/>
                  </a:lnTo>
                  <a:lnTo>
                    <a:pt x="10565" y="216"/>
                  </a:lnTo>
                  <a:lnTo>
                    <a:pt x="10540" y="209"/>
                  </a:lnTo>
                  <a:lnTo>
                    <a:pt x="10513" y="204"/>
                  </a:lnTo>
                  <a:lnTo>
                    <a:pt x="10483" y="203"/>
                  </a:lnTo>
                  <a:lnTo>
                    <a:pt x="10453" y="205"/>
                  </a:lnTo>
                  <a:lnTo>
                    <a:pt x="10439" y="209"/>
                  </a:lnTo>
                  <a:lnTo>
                    <a:pt x="10426" y="212"/>
                  </a:lnTo>
                  <a:lnTo>
                    <a:pt x="10401" y="226"/>
                  </a:lnTo>
                  <a:lnTo>
                    <a:pt x="10377" y="242"/>
                  </a:lnTo>
                  <a:lnTo>
                    <a:pt x="10367" y="253"/>
                  </a:lnTo>
                  <a:lnTo>
                    <a:pt x="10357" y="264"/>
                  </a:lnTo>
                  <a:lnTo>
                    <a:pt x="10350" y="276"/>
                  </a:lnTo>
                  <a:lnTo>
                    <a:pt x="10344" y="288"/>
                  </a:lnTo>
                  <a:lnTo>
                    <a:pt x="10336" y="316"/>
                  </a:lnTo>
                  <a:lnTo>
                    <a:pt x="10333" y="331"/>
                  </a:lnTo>
                  <a:lnTo>
                    <a:pt x="10332" y="347"/>
                  </a:lnTo>
                  <a:lnTo>
                    <a:pt x="10336" y="376"/>
                  </a:lnTo>
                  <a:lnTo>
                    <a:pt x="10338" y="388"/>
                  </a:lnTo>
                  <a:lnTo>
                    <a:pt x="10343" y="400"/>
                  </a:lnTo>
                  <a:lnTo>
                    <a:pt x="10356" y="420"/>
                  </a:lnTo>
                  <a:lnTo>
                    <a:pt x="10365" y="428"/>
                  </a:lnTo>
                  <a:lnTo>
                    <a:pt x="10374" y="436"/>
                  </a:lnTo>
                  <a:lnTo>
                    <a:pt x="10398" y="449"/>
                  </a:lnTo>
                  <a:lnTo>
                    <a:pt x="10428" y="460"/>
                  </a:lnTo>
                  <a:lnTo>
                    <a:pt x="10463" y="467"/>
                  </a:lnTo>
                  <a:lnTo>
                    <a:pt x="10504" y="473"/>
                  </a:lnTo>
                  <a:lnTo>
                    <a:pt x="10563" y="481"/>
                  </a:lnTo>
                  <a:lnTo>
                    <a:pt x="10612" y="493"/>
                  </a:lnTo>
                  <a:lnTo>
                    <a:pt x="10651" y="508"/>
                  </a:lnTo>
                  <a:lnTo>
                    <a:pt x="10680" y="526"/>
                  </a:lnTo>
                  <a:lnTo>
                    <a:pt x="10691" y="535"/>
                  </a:lnTo>
                  <a:lnTo>
                    <a:pt x="10702" y="547"/>
                  </a:lnTo>
                  <a:lnTo>
                    <a:pt x="10709" y="559"/>
                  </a:lnTo>
                  <a:lnTo>
                    <a:pt x="10716" y="571"/>
                  </a:lnTo>
                  <a:lnTo>
                    <a:pt x="10721" y="586"/>
                  </a:lnTo>
                  <a:lnTo>
                    <a:pt x="10726" y="600"/>
                  </a:lnTo>
                  <a:lnTo>
                    <a:pt x="10727" y="616"/>
                  </a:lnTo>
                  <a:lnTo>
                    <a:pt x="10728" y="631"/>
                  </a:lnTo>
                  <a:lnTo>
                    <a:pt x="10727" y="660"/>
                  </a:lnTo>
                  <a:lnTo>
                    <a:pt x="10723" y="688"/>
                  </a:lnTo>
                  <a:lnTo>
                    <a:pt x="10716" y="713"/>
                  </a:lnTo>
                  <a:lnTo>
                    <a:pt x="10707" y="737"/>
                  </a:lnTo>
                  <a:lnTo>
                    <a:pt x="10695" y="760"/>
                  </a:lnTo>
                  <a:lnTo>
                    <a:pt x="10679" y="781"/>
                  </a:lnTo>
                  <a:lnTo>
                    <a:pt x="10662" y="800"/>
                  </a:lnTo>
                  <a:lnTo>
                    <a:pt x="10642" y="818"/>
                  </a:lnTo>
                  <a:lnTo>
                    <a:pt x="10619" y="834"/>
                  </a:lnTo>
                  <a:lnTo>
                    <a:pt x="10595" y="848"/>
                  </a:lnTo>
                  <a:lnTo>
                    <a:pt x="10570" y="860"/>
                  </a:lnTo>
                  <a:lnTo>
                    <a:pt x="10543" y="870"/>
                  </a:lnTo>
                  <a:lnTo>
                    <a:pt x="10516" y="877"/>
                  </a:lnTo>
                  <a:lnTo>
                    <a:pt x="10486" y="882"/>
                  </a:lnTo>
                  <a:lnTo>
                    <a:pt x="10456" y="886"/>
                  </a:lnTo>
                  <a:lnTo>
                    <a:pt x="10423" y="887"/>
                  </a:lnTo>
                  <a:lnTo>
                    <a:pt x="10379" y="884"/>
                  </a:lnTo>
                  <a:lnTo>
                    <a:pt x="10336" y="877"/>
                  </a:lnTo>
                  <a:lnTo>
                    <a:pt x="10295" y="866"/>
                  </a:lnTo>
                  <a:lnTo>
                    <a:pt x="10254" y="851"/>
                  </a:lnTo>
                  <a:close/>
                  <a:moveTo>
                    <a:pt x="11461" y="869"/>
                  </a:moveTo>
                  <a:lnTo>
                    <a:pt x="11398" y="865"/>
                  </a:lnTo>
                  <a:lnTo>
                    <a:pt x="11317" y="869"/>
                  </a:lnTo>
                  <a:lnTo>
                    <a:pt x="10975" y="538"/>
                  </a:lnTo>
                  <a:lnTo>
                    <a:pt x="10961" y="542"/>
                  </a:lnTo>
                  <a:lnTo>
                    <a:pt x="10961" y="754"/>
                  </a:lnTo>
                  <a:lnTo>
                    <a:pt x="10962" y="782"/>
                  </a:lnTo>
                  <a:lnTo>
                    <a:pt x="10966" y="804"/>
                  </a:lnTo>
                  <a:lnTo>
                    <a:pt x="10972" y="818"/>
                  </a:lnTo>
                  <a:lnTo>
                    <a:pt x="10979" y="827"/>
                  </a:lnTo>
                  <a:lnTo>
                    <a:pt x="10998" y="834"/>
                  </a:lnTo>
                  <a:lnTo>
                    <a:pt x="11017" y="836"/>
                  </a:lnTo>
                  <a:lnTo>
                    <a:pt x="11061" y="839"/>
                  </a:lnTo>
                  <a:lnTo>
                    <a:pt x="11061" y="869"/>
                  </a:lnTo>
                  <a:lnTo>
                    <a:pt x="10914" y="865"/>
                  </a:lnTo>
                  <a:lnTo>
                    <a:pt x="10768" y="869"/>
                  </a:lnTo>
                  <a:lnTo>
                    <a:pt x="10768" y="839"/>
                  </a:lnTo>
                  <a:lnTo>
                    <a:pt x="10815" y="835"/>
                  </a:lnTo>
                  <a:lnTo>
                    <a:pt x="10843" y="830"/>
                  </a:lnTo>
                  <a:lnTo>
                    <a:pt x="10852" y="826"/>
                  </a:lnTo>
                  <a:lnTo>
                    <a:pt x="10858" y="818"/>
                  </a:lnTo>
                  <a:lnTo>
                    <a:pt x="10863" y="809"/>
                  </a:lnTo>
                  <a:lnTo>
                    <a:pt x="10865" y="794"/>
                  </a:lnTo>
                  <a:lnTo>
                    <a:pt x="10867" y="754"/>
                  </a:lnTo>
                  <a:lnTo>
                    <a:pt x="10867" y="295"/>
                  </a:lnTo>
                  <a:lnTo>
                    <a:pt x="10865" y="256"/>
                  </a:lnTo>
                  <a:lnTo>
                    <a:pt x="10863" y="242"/>
                  </a:lnTo>
                  <a:lnTo>
                    <a:pt x="10859" y="232"/>
                  </a:lnTo>
                  <a:lnTo>
                    <a:pt x="10853" y="223"/>
                  </a:lnTo>
                  <a:lnTo>
                    <a:pt x="10843" y="217"/>
                  </a:lnTo>
                  <a:lnTo>
                    <a:pt x="10830" y="214"/>
                  </a:lnTo>
                  <a:lnTo>
                    <a:pt x="10812" y="212"/>
                  </a:lnTo>
                  <a:lnTo>
                    <a:pt x="10768" y="210"/>
                  </a:lnTo>
                  <a:lnTo>
                    <a:pt x="10768" y="179"/>
                  </a:lnTo>
                  <a:lnTo>
                    <a:pt x="10914" y="182"/>
                  </a:lnTo>
                  <a:lnTo>
                    <a:pt x="11061" y="179"/>
                  </a:lnTo>
                  <a:lnTo>
                    <a:pt x="11061" y="210"/>
                  </a:lnTo>
                  <a:lnTo>
                    <a:pt x="11007" y="212"/>
                  </a:lnTo>
                  <a:lnTo>
                    <a:pt x="10991" y="215"/>
                  </a:lnTo>
                  <a:lnTo>
                    <a:pt x="10979" y="220"/>
                  </a:lnTo>
                  <a:lnTo>
                    <a:pt x="10971" y="226"/>
                  </a:lnTo>
                  <a:lnTo>
                    <a:pt x="10966" y="234"/>
                  </a:lnTo>
                  <a:lnTo>
                    <a:pt x="10962" y="259"/>
                  </a:lnTo>
                  <a:lnTo>
                    <a:pt x="10961" y="295"/>
                  </a:lnTo>
                  <a:lnTo>
                    <a:pt x="10961" y="514"/>
                  </a:lnTo>
                  <a:lnTo>
                    <a:pt x="11241" y="242"/>
                  </a:lnTo>
                  <a:lnTo>
                    <a:pt x="11260" y="221"/>
                  </a:lnTo>
                  <a:lnTo>
                    <a:pt x="11267" y="206"/>
                  </a:lnTo>
                  <a:lnTo>
                    <a:pt x="11267" y="179"/>
                  </a:lnTo>
                  <a:lnTo>
                    <a:pt x="11353" y="182"/>
                  </a:lnTo>
                  <a:lnTo>
                    <a:pt x="11435" y="179"/>
                  </a:lnTo>
                  <a:lnTo>
                    <a:pt x="11435" y="210"/>
                  </a:lnTo>
                  <a:lnTo>
                    <a:pt x="11394" y="212"/>
                  </a:lnTo>
                  <a:lnTo>
                    <a:pt x="11375" y="215"/>
                  </a:lnTo>
                  <a:lnTo>
                    <a:pt x="11356" y="222"/>
                  </a:lnTo>
                  <a:lnTo>
                    <a:pt x="11338" y="233"/>
                  </a:lnTo>
                  <a:lnTo>
                    <a:pt x="11319" y="247"/>
                  </a:lnTo>
                  <a:lnTo>
                    <a:pt x="11055" y="487"/>
                  </a:lnTo>
                  <a:lnTo>
                    <a:pt x="11380" y="797"/>
                  </a:lnTo>
                  <a:lnTo>
                    <a:pt x="11394" y="810"/>
                  </a:lnTo>
                  <a:lnTo>
                    <a:pt x="11413" y="824"/>
                  </a:lnTo>
                  <a:lnTo>
                    <a:pt x="11424" y="830"/>
                  </a:lnTo>
                  <a:lnTo>
                    <a:pt x="11436" y="835"/>
                  </a:lnTo>
                  <a:lnTo>
                    <a:pt x="11461" y="839"/>
                  </a:lnTo>
                  <a:lnTo>
                    <a:pt x="11461" y="869"/>
                  </a:lnTo>
                  <a:close/>
                  <a:moveTo>
                    <a:pt x="11825" y="529"/>
                  </a:moveTo>
                  <a:lnTo>
                    <a:pt x="11923" y="373"/>
                  </a:lnTo>
                  <a:lnTo>
                    <a:pt x="11974" y="290"/>
                  </a:lnTo>
                  <a:lnTo>
                    <a:pt x="12033" y="182"/>
                  </a:lnTo>
                  <a:lnTo>
                    <a:pt x="12113" y="182"/>
                  </a:lnTo>
                  <a:lnTo>
                    <a:pt x="12113" y="198"/>
                  </a:lnTo>
                  <a:lnTo>
                    <a:pt x="12053" y="271"/>
                  </a:lnTo>
                  <a:lnTo>
                    <a:pt x="12000" y="340"/>
                  </a:lnTo>
                  <a:lnTo>
                    <a:pt x="11957" y="401"/>
                  </a:lnTo>
                  <a:lnTo>
                    <a:pt x="11921" y="456"/>
                  </a:lnTo>
                  <a:lnTo>
                    <a:pt x="11905" y="481"/>
                  </a:lnTo>
                  <a:lnTo>
                    <a:pt x="11892" y="505"/>
                  </a:lnTo>
                  <a:lnTo>
                    <a:pt x="11873" y="548"/>
                  </a:lnTo>
                  <a:lnTo>
                    <a:pt x="11866" y="568"/>
                  </a:lnTo>
                  <a:lnTo>
                    <a:pt x="11861" y="586"/>
                  </a:lnTo>
                  <a:lnTo>
                    <a:pt x="11856" y="616"/>
                  </a:lnTo>
                  <a:lnTo>
                    <a:pt x="11856" y="754"/>
                  </a:lnTo>
                  <a:lnTo>
                    <a:pt x="11857" y="773"/>
                  </a:lnTo>
                  <a:lnTo>
                    <a:pt x="11859" y="788"/>
                  </a:lnTo>
                  <a:lnTo>
                    <a:pt x="11863" y="814"/>
                  </a:lnTo>
                  <a:lnTo>
                    <a:pt x="11868" y="822"/>
                  </a:lnTo>
                  <a:lnTo>
                    <a:pt x="11875" y="828"/>
                  </a:lnTo>
                  <a:lnTo>
                    <a:pt x="11885" y="833"/>
                  </a:lnTo>
                  <a:lnTo>
                    <a:pt x="11897" y="835"/>
                  </a:lnTo>
                  <a:lnTo>
                    <a:pt x="11956" y="839"/>
                  </a:lnTo>
                  <a:lnTo>
                    <a:pt x="11956" y="869"/>
                  </a:lnTo>
                  <a:lnTo>
                    <a:pt x="11809" y="865"/>
                  </a:lnTo>
                  <a:lnTo>
                    <a:pt x="11663" y="869"/>
                  </a:lnTo>
                  <a:lnTo>
                    <a:pt x="11663" y="839"/>
                  </a:lnTo>
                  <a:lnTo>
                    <a:pt x="11717" y="835"/>
                  </a:lnTo>
                  <a:lnTo>
                    <a:pt x="11731" y="833"/>
                  </a:lnTo>
                  <a:lnTo>
                    <a:pt x="11742" y="829"/>
                  </a:lnTo>
                  <a:lnTo>
                    <a:pt x="11751" y="823"/>
                  </a:lnTo>
                  <a:lnTo>
                    <a:pt x="11755" y="815"/>
                  </a:lnTo>
                  <a:lnTo>
                    <a:pt x="11760" y="791"/>
                  </a:lnTo>
                  <a:lnTo>
                    <a:pt x="11761" y="756"/>
                  </a:lnTo>
                  <a:lnTo>
                    <a:pt x="11761" y="611"/>
                  </a:lnTo>
                  <a:lnTo>
                    <a:pt x="11760" y="596"/>
                  </a:lnTo>
                  <a:lnTo>
                    <a:pt x="11755" y="580"/>
                  </a:lnTo>
                  <a:lnTo>
                    <a:pt x="11736" y="540"/>
                  </a:lnTo>
                  <a:lnTo>
                    <a:pt x="11622" y="346"/>
                  </a:lnTo>
                  <a:lnTo>
                    <a:pt x="11590" y="294"/>
                  </a:lnTo>
                  <a:lnTo>
                    <a:pt x="11574" y="274"/>
                  </a:lnTo>
                  <a:lnTo>
                    <a:pt x="11559" y="259"/>
                  </a:lnTo>
                  <a:lnTo>
                    <a:pt x="11544" y="247"/>
                  </a:lnTo>
                  <a:lnTo>
                    <a:pt x="11530" y="239"/>
                  </a:lnTo>
                  <a:lnTo>
                    <a:pt x="11517" y="233"/>
                  </a:lnTo>
                  <a:lnTo>
                    <a:pt x="11502" y="229"/>
                  </a:lnTo>
                  <a:lnTo>
                    <a:pt x="11475" y="227"/>
                  </a:lnTo>
                  <a:lnTo>
                    <a:pt x="11475" y="197"/>
                  </a:lnTo>
                  <a:lnTo>
                    <a:pt x="11595" y="172"/>
                  </a:lnTo>
                  <a:lnTo>
                    <a:pt x="11602" y="174"/>
                  </a:lnTo>
                  <a:lnTo>
                    <a:pt x="11611" y="180"/>
                  </a:lnTo>
                  <a:lnTo>
                    <a:pt x="11637" y="205"/>
                  </a:lnTo>
                  <a:lnTo>
                    <a:pt x="11668" y="246"/>
                  </a:lnTo>
                  <a:lnTo>
                    <a:pt x="11700" y="300"/>
                  </a:lnTo>
                  <a:lnTo>
                    <a:pt x="11825" y="529"/>
                  </a:lnTo>
                  <a:close/>
                  <a:moveTo>
                    <a:pt x="12344" y="816"/>
                  </a:moveTo>
                  <a:lnTo>
                    <a:pt x="12385" y="822"/>
                  </a:lnTo>
                  <a:lnTo>
                    <a:pt x="12446" y="823"/>
                  </a:lnTo>
                  <a:lnTo>
                    <a:pt x="12506" y="823"/>
                  </a:lnTo>
                  <a:lnTo>
                    <a:pt x="12557" y="821"/>
                  </a:lnTo>
                  <a:lnTo>
                    <a:pt x="12599" y="816"/>
                  </a:lnTo>
                  <a:lnTo>
                    <a:pt x="12632" y="810"/>
                  </a:lnTo>
                  <a:lnTo>
                    <a:pt x="12641" y="806"/>
                  </a:lnTo>
                  <a:lnTo>
                    <a:pt x="12648" y="797"/>
                  </a:lnTo>
                  <a:lnTo>
                    <a:pt x="12654" y="782"/>
                  </a:lnTo>
                  <a:lnTo>
                    <a:pt x="12660" y="763"/>
                  </a:lnTo>
                  <a:lnTo>
                    <a:pt x="12677" y="695"/>
                  </a:lnTo>
                  <a:lnTo>
                    <a:pt x="12709" y="695"/>
                  </a:lnTo>
                  <a:lnTo>
                    <a:pt x="12688" y="865"/>
                  </a:lnTo>
                  <a:lnTo>
                    <a:pt x="12493" y="869"/>
                  </a:lnTo>
                  <a:lnTo>
                    <a:pt x="12418" y="868"/>
                  </a:lnTo>
                  <a:lnTo>
                    <a:pt x="12337" y="865"/>
                  </a:lnTo>
                  <a:lnTo>
                    <a:pt x="12194" y="869"/>
                  </a:lnTo>
                  <a:lnTo>
                    <a:pt x="12194" y="846"/>
                  </a:lnTo>
                  <a:lnTo>
                    <a:pt x="12222" y="832"/>
                  </a:lnTo>
                  <a:lnTo>
                    <a:pt x="12239" y="818"/>
                  </a:lnTo>
                  <a:lnTo>
                    <a:pt x="12244" y="810"/>
                  </a:lnTo>
                  <a:lnTo>
                    <a:pt x="12247" y="802"/>
                  </a:lnTo>
                  <a:lnTo>
                    <a:pt x="12250" y="790"/>
                  </a:lnTo>
                  <a:lnTo>
                    <a:pt x="12250" y="776"/>
                  </a:lnTo>
                  <a:lnTo>
                    <a:pt x="12250" y="292"/>
                  </a:lnTo>
                  <a:lnTo>
                    <a:pt x="12250" y="271"/>
                  </a:lnTo>
                  <a:lnTo>
                    <a:pt x="12248" y="256"/>
                  </a:lnTo>
                  <a:lnTo>
                    <a:pt x="12242" y="232"/>
                  </a:lnTo>
                  <a:lnTo>
                    <a:pt x="12238" y="223"/>
                  </a:lnTo>
                  <a:lnTo>
                    <a:pt x="12228" y="217"/>
                  </a:lnTo>
                  <a:lnTo>
                    <a:pt x="12215" y="214"/>
                  </a:lnTo>
                  <a:lnTo>
                    <a:pt x="12198" y="211"/>
                  </a:lnTo>
                  <a:lnTo>
                    <a:pt x="12151" y="210"/>
                  </a:lnTo>
                  <a:lnTo>
                    <a:pt x="12151" y="179"/>
                  </a:lnTo>
                  <a:lnTo>
                    <a:pt x="12298" y="182"/>
                  </a:lnTo>
                  <a:lnTo>
                    <a:pt x="12443" y="179"/>
                  </a:lnTo>
                  <a:lnTo>
                    <a:pt x="12443" y="210"/>
                  </a:lnTo>
                  <a:lnTo>
                    <a:pt x="12392" y="212"/>
                  </a:lnTo>
                  <a:lnTo>
                    <a:pt x="12376" y="214"/>
                  </a:lnTo>
                  <a:lnTo>
                    <a:pt x="12364" y="217"/>
                  </a:lnTo>
                  <a:lnTo>
                    <a:pt x="12355" y="224"/>
                  </a:lnTo>
                  <a:lnTo>
                    <a:pt x="12350" y="233"/>
                  </a:lnTo>
                  <a:lnTo>
                    <a:pt x="12346" y="259"/>
                  </a:lnTo>
                  <a:lnTo>
                    <a:pt x="12344" y="295"/>
                  </a:lnTo>
                  <a:lnTo>
                    <a:pt x="12344" y="8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grpSp>
      <p:sp>
        <p:nvSpPr>
          <p:cNvPr id="26" name="Freeform: Shape 25">
            <a:extLst>
              <a:ext uri="{FF2B5EF4-FFF2-40B4-BE49-F238E27FC236}">
                <a16:creationId xmlns:a16="http://schemas.microsoft.com/office/drawing/2014/main" id="{CBE4B09F-A0C7-DC9A-9116-AACAB3641845}"/>
              </a:ext>
              <a:ext uri="{C183D7F6-B498-43B3-948B-1728B52AA6E4}">
                <adec:decorative xmlns:adec="http://schemas.microsoft.com/office/drawing/2017/decorative" val="1"/>
              </a:ext>
            </a:extLst>
          </p:cNvPr>
          <p:cNvSpPr>
            <a:spLocks/>
          </p:cNvSpPr>
          <p:nvPr userDrawn="1"/>
        </p:nvSpPr>
        <p:spPr bwMode="auto">
          <a:xfrm>
            <a:off x="9120336" y="0"/>
            <a:ext cx="3071665" cy="6858000"/>
          </a:xfrm>
          <a:custGeom>
            <a:avLst/>
            <a:gdLst>
              <a:gd name="connsiteX0" fmla="*/ 3071665 w 3071665"/>
              <a:gd name="connsiteY0" fmla="*/ 3924144 h 6858000"/>
              <a:gd name="connsiteX1" fmla="*/ 3071665 w 3071665"/>
              <a:gd name="connsiteY1" fmla="*/ 6105930 h 6858000"/>
              <a:gd name="connsiteX2" fmla="*/ 3045743 w 3071665"/>
              <a:gd name="connsiteY2" fmla="*/ 6134545 h 6858000"/>
              <a:gd name="connsiteX3" fmla="*/ 2906095 w 3071665"/>
              <a:gd name="connsiteY3" fmla="*/ 6291870 h 6858000"/>
              <a:gd name="connsiteX4" fmla="*/ 2762912 w 3071665"/>
              <a:gd name="connsiteY4" fmla="*/ 6458034 h 6858000"/>
              <a:gd name="connsiteX5" fmla="*/ 2690436 w 3071665"/>
              <a:gd name="connsiteY5" fmla="*/ 6541116 h 6858000"/>
              <a:gd name="connsiteX6" fmla="*/ 2619729 w 3071665"/>
              <a:gd name="connsiteY6" fmla="*/ 6625965 h 6858000"/>
              <a:gd name="connsiteX7" fmla="*/ 2549021 w 3071665"/>
              <a:gd name="connsiteY7" fmla="*/ 6710815 h 6858000"/>
              <a:gd name="connsiteX8" fmla="*/ 2480081 w 3071665"/>
              <a:gd name="connsiteY8" fmla="*/ 6795664 h 6858000"/>
              <a:gd name="connsiteX9" fmla="*/ 2446494 w 3071665"/>
              <a:gd name="connsiteY9" fmla="*/ 6838089 h 6858000"/>
              <a:gd name="connsiteX10" fmla="*/ 2430731 w 3071665"/>
              <a:gd name="connsiteY10" fmla="*/ 6858000 h 6858000"/>
              <a:gd name="connsiteX11" fmla="*/ 922500 w 3071665"/>
              <a:gd name="connsiteY11" fmla="*/ 6858000 h 6858000"/>
              <a:gd name="connsiteX12" fmla="*/ 924507 w 3071665"/>
              <a:gd name="connsiteY12" fmla="*/ 6852230 h 6858000"/>
              <a:gd name="connsiteX13" fmla="*/ 938649 w 3071665"/>
              <a:gd name="connsiteY13" fmla="*/ 6813341 h 6858000"/>
              <a:gd name="connsiteX14" fmla="*/ 954558 w 3071665"/>
              <a:gd name="connsiteY14" fmla="*/ 6772684 h 6858000"/>
              <a:gd name="connsiteX15" fmla="*/ 970467 w 3071665"/>
              <a:gd name="connsiteY15" fmla="*/ 6730259 h 6858000"/>
              <a:gd name="connsiteX16" fmla="*/ 989912 w 3071665"/>
              <a:gd name="connsiteY16" fmla="*/ 6689602 h 6858000"/>
              <a:gd name="connsiteX17" fmla="*/ 1027033 w 3071665"/>
              <a:gd name="connsiteY17" fmla="*/ 6606521 h 6858000"/>
              <a:gd name="connsiteX18" fmla="*/ 1069458 w 3071665"/>
              <a:gd name="connsiteY18" fmla="*/ 6521671 h 6858000"/>
              <a:gd name="connsiteX19" fmla="*/ 1115418 w 3071665"/>
              <a:gd name="connsiteY19" fmla="*/ 6433286 h 6858000"/>
              <a:gd name="connsiteX20" fmla="*/ 1140166 w 3071665"/>
              <a:gd name="connsiteY20" fmla="*/ 6390861 h 6858000"/>
              <a:gd name="connsiteX21" fmla="*/ 1164914 w 3071665"/>
              <a:gd name="connsiteY21" fmla="*/ 6348437 h 6858000"/>
              <a:gd name="connsiteX22" fmla="*/ 1189662 w 3071665"/>
              <a:gd name="connsiteY22" fmla="*/ 6304244 h 6858000"/>
              <a:gd name="connsiteX23" fmla="*/ 1216177 w 3071665"/>
              <a:gd name="connsiteY23" fmla="*/ 6261820 h 6858000"/>
              <a:gd name="connsiteX24" fmla="*/ 1240925 w 3071665"/>
              <a:gd name="connsiteY24" fmla="*/ 6217627 h 6858000"/>
              <a:gd name="connsiteX25" fmla="*/ 1270976 w 3071665"/>
              <a:gd name="connsiteY25" fmla="*/ 6175202 h 6858000"/>
              <a:gd name="connsiteX26" fmla="*/ 1325774 w 3071665"/>
              <a:gd name="connsiteY26" fmla="*/ 6088585 h 6858000"/>
              <a:gd name="connsiteX27" fmla="*/ 1354057 w 3071665"/>
              <a:gd name="connsiteY27" fmla="*/ 6046161 h 6858000"/>
              <a:gd name="connsiteX28" fmla="*/ 1382341 w 3071665"/>
              <a:gd name="connsiteY28" fmla="*/ 6003736 h 6858000"/>
              <a:gd name="connsiteX29" fmla="*/ 1440675 w 3071665"/>
              <a:gd name="connsiteY29" fmla="*/ 5918886 h 6858000"/>
              <a:gd name="connsiteX30" fmla="*/ 1499009 w 3071665"/>
              <a:gd name="connsiteY30" fmla="*/ 5835805 h 6858000"/>
              <a:gd name="connsiteX31" fmla="*/ 1559110 w 3071665"/>
              <a:gd name="connsiteY31" fmla="*/ 5752723 h 6858000"/>
              <a:gd name="connsiteX32" fmla="*/ 1619212 w 3071665"/>
              <a:gd name="connsiteY32" fmla="*/ 5673176 h 6858000"/>
              <a:gd name="connsiteX33" fmla="*/ 1677546 w 3071665"/>
              <a:gd name="connsiteY33" fmla="*/ 5593630 h 6858000"/>
              <a:gd name="connsiteX34" fmla="*/ 1707597 w 3071665"/>
              <a:gd name="connsiteY34" fmla="*/ 5554741 h 6858000"/>
              <a:gd name="connsiteX35" fmla="*/ 1737648 w 3071665"/>
              <a:gd name="connsiteY35" fmla="*/ 5517619 h 6858000"/>
              <a:gd name="connsiteX36" fmla="*/ 1795982 w 3071665"/>
              <a:gd name="connsiteY36" fmla="*/ 5443376 h 6858000"/>
              <a:gd name="connsiteX37" fmla="*/ 1852548 w 3071665"/>
              <a:gd name="connsiteY37" fmla="*/ 5370900 h 6858000"/>
              <a:gd name="connsiteX38" fmla="*/ 1907347 w 3071665"/>
              <a:gd name="connsiteY38" fmla="*/ 5301960 h 6858000"/>
              <a:gd name="connsiteX39" fmla="*/ 1962145 w 3071665"/>
              <a:gd name="connsiteY39" fmla="*/ 5236555 h 6858000"/>
              <a:gd name="connsiteX40" fmla="*/ 2013408 w 3071665"/>
              <a:gd name="connsiteY40" fmla="*/ 5174686 h 6858000"/>
              <a:gd name="connsiteX41" fmla="*/ 2108864 w 3071665"/>
              <a:gd name="connsiteY41" fmla="*/ 5063321 h 6858000"/>
              <a:gd name="connsiteX42" fmla="*/ 2190178 w 3071665"/>
              <a:gd name="connsiteY42" fmla="*/ 4967865 h 6858000"/>
              <a:gd name="connsiteX43" fmla="*/ 2305079 w 3071665"/>
              <a:gd name="connsiteY43" fmla="*/ 4837056 h 6858000"/>
              <a:gd name="connsiteX44" fmla="*/ 2381089 w 3071665"/>
              <a:gd name="connsiteY44" fmla="*/ 4748671 h 6858000"/>
              <a:gd name="connsiteX45" fmla="*/ 2471242 w 3071665"/>
              <a:gd name="connsiteY45" fmla="*/ 4644377 h 6858000"/>
              <a:gd name="connsiteX46" fmla="*/ 2683366 w 3071665"/>
              <a:gd name="connsiteY46" fmla="*/ 4393364 h 6858000"/>
              <a:gd name="connsiteX47" fmla="*/ 2801801 w 3071665"/>
              <a:gd name="connsiteY47" fmla="*/ 4251948 h 6858000"/>
              <a:gd name="connsiteX48" fmla="*/ 2927308 w 3071665"/>
              <a:gd name="connsiteY48" fmla="*/ 4099926 h 6858000"/>
              <a:gd name="connsiteX49" fmla="*/ 2826529 w 3071665"/>
              <a:gd name="connsiteY49" fmla="*/ 0 h 6858000"/>
              <a:gd name="connsiteX50" fmla="*/ 3071664 w 3071665"/>
              <a:gd name="connsiteY50" fmla="*/ 0 h 6858000"/>
              <a:gd name="connsiteX51" fmla="*/ 3071664 w 3071665"/>
              <a:gd name="connsiteY51" fmla="*/ 2869379 h 6858000"/>
              <a:gd name="connsiteX52" fmla="*/ 3038671 w 3071665"/>
              <a:gd name="connsiteY52" fmla="*/ 2915570 h 6858000"/>
              <a:gd name="connsiteX53" fmla="*/ 2973266 w 3071665"/>
              <a:gd name="connsiteY53" fmla="*/ 3002187 h 6858000"/>
              <a:gd name="connsiteX54" fmla="*/ 2842457 w 3071665"/>
              <a:gd name="connsiteY54" fmla="*/ 3177189 h 6858000"/>
              <a:gd name="connsiteX55" fmla="*/ 2706344 w 3071665"/>
              <a:gd name="connsiteY55" fmla="*/ 3352191 h 6858000"/>
              <a:gd name="connsiteX56" fmla="*/ 2568464 w 3071665"/>
              <a:gd name="connsiteY56" fmla="*/ 3530728 h 6858000"/>
              <a:gd name="connsiteX57" fmla="*/ 2285632 w 3071665"/>
              <a:gd name="connsiteY57" fmla="*/ 3891338 h 6858000"/>
              <a:gd name="connsiteX58" fmla="*/ 2142449 w 3071665"/>
              <a:gd name="connsiteY58" fmla="*/ 4073411 h 6858000"/>
              <a:gd name="connsiteX59" fmla="*/ 1999265 w 3071665"/>
              <a:gd name="connsiteY59" fmla="*/ 4255484 h 6858000"/>
              <a:gd name="connsiteX60" fmla="*/ 1859617 w 3071665"/>
              <a:gd name="connsiteY60" fmla="*/ 4439324 h 6858000"/>
              <a:gd name="connsiteX61" fmla="*/ 1788909 w 3071665"/>
              <a:gd name="connsiteY61" fmla="*/ 4531245 h 6858000"/>
              <a:gd name="connsiteX62" fmla="*/ 1719969 w 3071665"/>
              <a:gd name="connsiteY62" fmla="*/ 4623165 h 6858000"/>
              <a:gd name="connsiteX63" fmla="*/ 1651029 w 3071665"/>
              <a:gd name="connsiteY63" fmla="*/ 4715085 h 6858000"/>
              <a:gd name="connsiteX64" fmla="*/ 1583856 w 3071665"/>
              <a:gd name="connsiteY64" fmla="*/ 4807005 h 6858000"/>
              <a:gd name="connsiteX65" fmla="*/ 1516684 w 3071665"/>
              <a:gd name="connsiteY65" fmla="*/ 4898926 h 6858000"/>
              <a:gd name="connsiteX66" fmla="*/ 1451279 w 3071665"/>
              <a:gd name="connsiteY66" fmla="*/ 4990846 h 6858000"/>
              <a:gd name="connsiteX67" fmla="*/ 1387642 w 3071665"/>
              <a:gd name="connsiteY67" fmla="*/ 5084534 h 6858000"/>
              <a:gd name="connsiteX68" fmla="*/ 1324005 w 3071665"/>
              <a:gd name="connsiteY68" fmla="*/ 5176454 h 6858000"/>
              <a:gd name="connsiteX69" fmla="*/ 1263903 w 3071665"/>
              <a:gd name="connsiteY69" fmla="*/ 5268374 h 6858000"/>
              <a:gd name="connsiteX70" fmla="*/ 1202034 w 3071665"/>
              <a:gd name="connsiteY70" fmla="*/ 5362062 h 6858000"/>
              <a:gd name="connsiteX71" fmla="*/ 1143700 w 3071665"/>
              <a:gd name="connsiteY71" fmla="*/ 5453983 h 6858000"/>
              <a:gd name="connsiteX72" fmla="*/ 1085366 w 3071665"/>
              <a:gd name="connsiteY72" fmla="*/ 5545903 h 6858000"/>
              <a:gd name="connsiteX73" fmla="*/ 1030567 w 3071665"/>
              <a:gd name="connsiteY73" fmla="*/ 5637823 h 6858000"/>
              <a:gd name="connsiteX74" fmla="*/ 977536 w 3071665"/>
              <a:gd name="connsiteY74" fmla="*/ 5731511 h 6858000"/>
              <a:gd name="connsiteX75" fmla="*/ 928041 w 3071665"/>
              <a:gd name="connsiteY75" fmla="*/ 5823431 h 6858000"/>
              <a:gd name="connsiteX76" fmla="*/ 878545 w 3071665"/>
              <a:gd name="connsiteY76" fmla="*/ 5915351 h 6858000"/>
              <a:gd name="connsiteX77" fmla="*/ 832585 w 3071665"/>
              <a:gd name="connsiteY77" fmla="*/ 6007272 h 6858000"/>
              <a:gd name="connsiteX78" fmla="*/ 788393 w 3071665"/>
              <a:gd name="connsiteY78" fmla="*/ 6099192 h 6858000"/>
              <a:gd name="connsiteX79" fmla="*/ 745968 w 3071665"/>
              <a:gd name="connsiteY79" fmla="*/ 6191112 h 6858000"/>
              <a:gd name="connsiteX80" fmla="*/ 707079 w 3071665"/>
              <a:gd name="connsiteY80" fmla="*/ 6281265 h 6858000"/>
              <a:gd name="connsiteX81" fmla="*/ 671725 w 3071665"/>
              <a:gd name="connsiteY81" fmla="*/ 6373185 h 6858000"/>
              <a:gd name="connsiteX82" fmla="*/ 638139 w 3071665"/>
              <a:gd name="connsiteY82" fmla="*/ 6465105 h 6858000"/>
              <a:gd name="connsiteX83" fmla="*/ 606320 w 3071665"/>
              <a:gd name="connsiteY83" fmla="*/ 6557025 h 6858000"/>
              <a:gd name="connsiteX84" fmla="*/ 579805 w 3071665"/>
              <a:gd name="connsiteY84" fmla="*/ 6647178 h 6858000"/>
              <a:gd name="connsiteX85" fmla="*/ 555057 w 3071665"/>
              <a:gd name="connsiteY85" fmla="*/ 6737331 h 6858000"/>
              <a:gd name="connsiteX86" fmla="*/ 533844 w 3071665"/>
              <a:gd name="connsiteY86" fmla="*/ 6827483 h 6858000"/>
              <a:gd name="connsiteX87" fmla="*/ 527741 w 3071665"/>
              <a:gd name="connsiteY87" fmla="*/ 6858000 h 6858000"/>
              <a:gd name="connsiteX88" fmla="*/ 148053 w 3071665"/>
              <a:gd name="connsiteY88" fmla="*/ 6858000 h 6858000"/>
              <a:gd name="connsiteX89" fmla="*/ 134345 w 3071665"/>
              <a:gd name="connsiteY89" fmla="*/ 6816877 h 6858000"/>
              <a:gd name="connsiteX90" fmla="*/ 120203 w 3071665"/>
              <a:gd name="connsiteY90" fmla="*/ 6772685 h 6858000"/>
              <a:gd name="connsiteX91" fmla="*/ 106062 w 3071665"/>
              <a:gd name="connsiteY91" fmla="*/ 6726724 h 6858000"/>
              <a:gd name="connsiteX92" fmla="*/ 93688 w 3071665"/>
              <a:gd name="connsiteY92" fmla="*/ 6682532 h 6858000"/>
              <a:gd name="connsiteX93" fmla="*/ 83082 w 3071665"/>
              <a:gd name="connsiteY93" fmla="*/ 6636572 h 6858000"/>
              <a:gd name="connsiteX94" fmla="*/ 72476 w 3071665"/>
              <a:gd name="connsiteY94" fmla="*/ 6592379 h 6858000"/>
              <a:gd name="connsiteX95" fmla="*/ 61869 w 3071665"/>
              <a:gd name="connsiteY95" fmla="*/ 6544652 h 6858000"/>
              <a:gd name="connsiteX96" fmla="*/ 53031 w 3071665"/>
              <a:gd name="connsiteY96" fmla="*/ 6498691 h 6858000"/>
              <a:gd name="connsiteX97" fmla="*/ 44192 w 3071665"/>
              <a:gd name="connsiteY97" fmla="*/ 6450964 h 6858000"/>
              <a:gd name="connsiteX98" fmla="*/ 37122 w 3071665"/>
              <a:gd name="connsiteY98" fmla="*/ 6401468 h 6858000"/>
              <a:gd name="connsiteX99" fmla="*/ 30051 w 3071665"/>
              <a:gd name="connsiteY99" fmla="*/ 6351973 h 6858000"/>
              <a:gd name="connsiteX100" fmla="*/ 22980 w 3071665"/>
              <a:gd name="connsiteY100" fmla="*/ 6302477 h 6858000"/>
              <a:gd name="connsiteX101" fmla="*/ 17677 w 3071665"/>
              <a:gd name="connsiteY101" fmla="*/ 6252982 h 6858000"/>
              <a:gd name="connsiteX102" fmla="*/ 12374 w 3071665"/>
              <a:gd name="connsiteY102" fmla="*/ 6201718 h 6858000"/>
              <a:gd name="connsiteX103" fmla="*/ 8838 w 3071665"/>
              <a:gd name="connsiteY103" fmla="*/ 6150455 h 6858000"/>
              <a:gd name="connsiteX104" fmla="*/ 5303 w 3071665"/>
              <a:gd name="connsiteY104" fmla="*/ 6097424 h 6858000"/>
              <a:gd name="connsiteX105" fmla="*/ 1768 w 3071665"/>
              <a:gd name="connsiteY105" fmla="*/ 6039090 h 6858000"/>
              <a:gd name="connsiteX106" fmla="*/ 0 w 3071665"/>
              <a:gd name="connsiteY106" fmla="*/ 5980756 h 6858000"/>
              <a:gd name="connsiteX107" fmla="*/ 0 w 3071665"/>
              <a:gd name="connsiteY107" fmla="*/ 5922422 h 6858000"/>
              <a:gd name="connsiteX108" fmla="*/ 1768 w 3071665"/>
              <a:gd name="connsiteY108" fmla="*/ 5864088 h 6858000"/>
              <a:gd name="connsiteX109" fmla="*/ 3535 w 3071665"/>
              <a:gd name="connsiteY109" fmla="*/ 5805754 h 6858000"/>
              <a:gd name="connsiteX110" fmla="*/ 8838 w 3071665"/>
              <a:gd name="connsiteY110" fmla="*/ 5747420 h 6858000"/>
              <a:gd name="connsiteX111" fmla="*/ 14142 w 3071665"/>
              <a:gd name="connsiteY111" fmla="*/ 5690854 h 6858000"/>
              <a:gd name="connsiteX112" fmla="*/ 19445 w 3071665"/>
              <a:gd name="connsiteY112" fmla="*/ 5634288 h 6858000"/>
              <a:gd name="connsiteX113" fmla="*/ 28283 w 3071665"/>
              <a:gd name="connsiteY113" fmla="*/ 5577721 h 6858000"/>
              <a:gd name="connsiteX114" fmla="*/ 37122 w 3071665"/>
              <a:gd name="connsiteY114" fmla="*/ 5521155 h 6858000"/>
              <a:gd name="connsiteX115" fmla="*/ 45960 w 3071665"/>
              <a:gd name="connsiteY115" fmla="*/ 5464589 h 6858000"/>
              <a:gd name="connsiteX116" fmla="*/ 58334 w 3071665"/>
              <a:gd name="connsiteY116" fmla="*/ 5408022 h 6858000"/>
              <a:gd name="connsiteX117" fmla="*/ 70708 w 3071665"/>
              <a:gd name="connsiteY117" fmla="*/ 5353224 h 6858000"/>
              <a:gd name="connsiteX118" fmla="*/ 83082 w 3071665"/>
              <a:gd name="connsiteY118" fmla="*/ 5298425 h 6858000"/>
              <a:gd name="connsiteX119" fmla="*/ 98991 w 3071665"/>
              <a:gd name="connsiteY119" fmla="*/ 5243627 h 6858000"/>
              <a:gd name="connsiteX120" fmla="*/ 114900 w 3071665"/>
              <a:gd name="connsiteY120" fmla="*/ 5188828 h 6858000"/>
              <a:gd name="connsiteX121" fmla="*/ 130810 w 3071665"/>
              <a:gd name="connsiteY121" fmla="*/ 5134029 h 6858000"/>
              <a:gd name="connsiteX122" fmla="*/ 148487 w 3071665"/>
              <a:gd name="connsiteY122" fmla="*/ 5079231 h 6858000"/>
              <a:gd name="connsiteX123" fmla="*/ 167931 w 3071665"/>
              <a:gd name="connsiteY123" fmla="*/ 5024432 h 6858000"/>
              <a:gd name="connsiteX124" fmla="*/ 187376 w 3071665"/>
              <a:gd name="connsiteY124" fmla="*/ 4971401 h 6858000"/>
              <a:gd name="connsiteX125" fmla="*/ 206821 w 3071665"/>
              <a:gd name="connsiteY125" fmla="*/ 4918370 h 6858000"/>
              <a:gd name="connsiteX126" fmla="*/ 228033 w 3071665"/>
              <a:gd name="connsiteY126" fmla="*/ 4863572 h 6858000"/>
              <a:gd name="connsiteX127" fmla="*/ 251013 w 3071665"/>
              <a:gd name="connsiteY127" fmla="*/ 4810541 h 6858000"/>
              <a:gd name="connsiteX128" fmla="*/ 273993 w 3071665"/>
              <a:gd name="connsiteY128" fmla="*/ 4757510 h 6858000"/>
              <a:gd name="connsiteX129" fmla="*/ 323489 w 3071665"/>
              <a:gd name="connsiteY129" fmla="*/ 4653216 h 6858000"/>
              <a:gd name="connsiteX130" fmla="*/ 374752 w 3071665"/>
              <a:gd name="connsiteY130" fmla="*/ 4547154 h 6858000"/>
              <a:gd name="connsiteX131" fmla="*/ 401267 w 3071665"/>
              <a:gd name="connsiteY131" fmla="*/ 4495891 h 6858000"/>
              <a:gd name="connsiteX132" fmla="*/ 429550 w 3071665"/>
              <a:gd name="connsiteY132" fmla="*/ 4444627 h 6858000"/>
              <a:gd name="connsiteX133" fmla="*/ 457834 w 3071665"/>
              <a:gd name="connsiteY133" fmla="*/ 4391597 h 6858000"/>
              <a:gd name="connsiteX134" fmla="*/ 487884 w 3071665"/>
              <a:gd name="connsiteY134" fmla="*/ 4340333 h 6858000"/>
              <a:gd name="connsiteX135" fmla="*/ 516168 w 3071665"/>
              <a:gd name="connsiteY135" fmla="*/ 4289070 h 6858000"/>
              <a:gd name="connsiteX136" fmla="*/ 546218 w 3071665"/>
              <a:gd name="connsiteY136" fmla="*/ 4237807 h 6858000"/>
              <a:gd name="connsiteX137" fmla="*/ 608088 w 3071665"/>
              <a:gd name="connsiteY137" fmla="*/ 4135280 h 6858000"/>
              <a:gd name="connsiteX138" fmla="*/ 673493 w 3071665"/>
              <a:gd name="connsiteY138" fmla="*/ 4034522 h 6858000"/>
              <a:gd name="connsiteX139" fmla="*/ 738897 w 3071665"/>
              <a:gd name="connsiteY139" fmla="*/ 3931995 h 6858000"/>
              <a:gd name="connsiteX140" fmla="*/ 806070 w 3071665"/>
              <a:gd name="connsiteY140" fmla="*/ 3831237 h 6858000"/>
              <a:gd name="connsiteX141" fmla="*/ 841424 w 3071665"/>
              <a:gd name="connsiteY141" fmla="*/ 3781741 h 6858000"/>
              <a:gd name="connsiteX142" fmla="*/ 875010 w 3071665"/>
              <a:gd name="connsiteY142" fmla="*/ 3732246 h 6858000"/>
              <a:gd name="connsiteX143" fmla="*/ 1016426 w 3071665"/>
              <a:gd name="connsiteY143" fmla="*/ 3528960 h 6858000"/>
              <a:gd name="connsiteX144" fmla="*/ 1161377 w 3071665"/>
              <a:gd name="connsiteY144" fmla="*/ 3330978 h 6858000"/>
              <a:gd name="connsiteX145" fmla="*/ 1308096 w 3071665"/>
              <a:gd name="connsiteY145" fmla="*/ 3131229 h 6858000"/>
              <a:gd name="connsiteX146" fmla="*/ 1453047 w 3071665"/>
              <a:gd name="connsiteY146" fmla="*/ 2933246 h 6858000"/>
              <a:gd name="connsiteX147" fmla="*/ 1525522 w 3071665"/>
              <a:gd name="connsiteY147" fmla="*/ 2832488 h 6858000"/>
              <a:gd name="connsiteX148" fmla="*/ 1596230 w 3071665"/>
              <a:gd name="connsiteY148" fmla="*/ 2733497 h 6858000"/>
              <a:gd name="connsiteX149" fmla="*/ 1836637 w 3071665"/>
              <a:gd name="connsiteY149" fmla="*/ 2397634 h 6858000"/>
              <a:gd name="connsiteX150" fmla="*/ 2068205 w 3071665"/>
              <a:gd name="connsiteY150" fmla="*/ 2072378 h 6858000"/>
              <a:gd name="connsiteX151" fmla="*/ 2177803 w 3071665"/>
              <a:gd name="connsiteY151" fmla="*/ 1916821 h 6858000"/>
              <a:gd name="connsiteX152" fmla="*/ 2283864 w 3071665"/>
              <a:gd name="connsiteY152" fmla="*/ 1766566 h 6858000"/>
              <a:gd name="connsiteX153" fmla="*/ 2382856 w 3071665"/>
              <a:gd name="connsiteY153" fmla="*/ 1621615 h 6858000"/>
              <a:gd name="connsiteX154" fmla="*/ 2478311 w 3071665"/>
              <a:gd name="connsiteY154" fmla="*/ 1481967 h 6858000"/>
              <a:gd name="connsiteX155" fmla="*/ 2564928 w 3071665"/>
              <a:gd name="connsiteY155" fmla="*/ 1349390 h 6858000"/>
              <a:gd name="connsiteX156" fmla="*/ 2644475 w 3071665"/>
              <a:gd name="connsiteY156" fmla="*/ 1223883 h 6858000"/>
              <a:gd name="connsiteX157" fmla="*/ 2716950 w 3071665"/>
              <a:gd name="connsiteY157" fmla="*/ 1105448 h 6858000"/>
              <a:gd name="connsiteX158" fmla="*/ 2748769 w 3071665"/>
              <a:gd name="connsiteY158" fmla="*/ 1048881 h 6858000"/>
              <a:gd name="connsiteX159" fmla="*/ 2778820 w 3071665"/>
              <a:gd name="connsiteY159" fmla="*/ 995850 h 6858000"/>
              <a:gd name="connsiteX160" fmla="*/ 2807103 w 3071665"/>
              <a:gd name="connsiteY160" fmla="*/ 942820 h 6858000"/>
              <a:gd name="connsiteX161" fmla="*/ 2831850 w 3071665"/>
              <a:gd name="connsiteY161" fmla="*/ 893324 h 6858000"/>
              <a:gd name="connsiteX162" fmla="*/ 2854830 w 3071665"/>
              <a:gd name="connsiteY162" fmla="*/ 845596 h 6858000"/>
              <a:gd name="connsiteX163" fmla="*/ 2876043 w 3071665"/>
              <a:gd name="connsiteY163" fmla="*/ 799636 h 6858000"/>
              <a:gd name="connsiteX164" fmla="*/ 2891952 w 3071665"/>
              <a:gd name="connsiteY164" fmla="*/ 757211 h 6858000"/>
              <a:gd name="connsiteX165" fmla="*/ 2906094 w 3071665"/>
              <a:gd name="connsiteY165" fmla="*/ 718322 h 6858000"/>
              <a:gd name="connsiteX166" fmla="*/ 2918468 w 3071665"/>
              <a:gd name="connsiteY166" fmla="*/ 681200 h 6858000"/>
              <a:gd name="connsiteX167" fmla="*/ 2923771 w 3071665"/>
              <a:gd name="connsiteY167" fmla="*/ 663523 h 6858000"/>
              <a:gd name="connsiteX168" fmla="*/ 2927306 w 3071665"/>
              <a:gd name="connsiteY168" fmla="*/ 645846 h 6858000"/>
              <a:gd name="connsiteX169" fmla="*/ 2930842 w 3071665"/>
              <a:gd name="connsiteY169" fmla="*/ 621099 h 6858000"/>
              <a:gd name="connsiteX170" fmla="*/ 2934377 w 3071665"/>
              <a:gd name="connsiteY170" fmla="*/ 596351 h 6858000"/>
              <a:gd name="connsiteX171" fmla="*/ 2937912 w 3071665"/>
              <a:gd name="connsiteY171" fmla="*/ 571603 h 6858000"/>
              <a:gd name="connsiteX172" fmla="*/ 2939680 w 3071665"/>
              <a:gd name="connsiteY172" fmla="*/ 546855 h 6858000"/>
              <a:gd name="connsiteX173" fmla="*/ 2941448 w 3071665"/>
              <a:gd name="connsiteY173" fmla="*/ 495592 h 6858000"/>
              <a:gd name="connsiteX174" fmla="*/ 2939680 w 3071665"/>
              <a:gd name="connsiteY174" fmla="*/ 446097 h 6858000"/>
              <a:gd name="connsiteX175" fmla="*/ 2937912 w 3071665"/>
              <a:gd name="connsiteY175" fmla="*/ 421349 h 6858000"/>
              <a:gd name="connsiteX176" fmla="*/ 2936144 w 3071665"/>
              <a:gd name="connsiteY176" fmla="*/ 394833 h 6858000"/>
              <a:gd name="connsiteX177" fmla="*/ 2932609 w 3071665"/>
              <a:gd name="connsiteY177" fmla="*/ 370086 h 6858000"/>
              <a:gd name="connsiteX178" fmla="*/ 2929074 w 3071665"/>
              <a:gd name="connsiteY178" fmla="*/ 345338 h 6858000"/>
              <a:gd name="connsiteX179" fmla="*/ 2920235 w 3071665"/>
              <a:gd name="connsiteY179" fmla="*/ 297610 h 6858000"/>
              <a:gd name="connsiteX180" fmla="*/ 2914932 w 3071665"/>
              <a:gd name="connsiteY180" fmla="*/ 272862 h 6858000"/>
              <a:gd name="connsiteX181" fmla="*/ 2909629 w 3071665"/>
              <a:gd name="connsiteY181" fmla="*/ 248115 h 6858000"/>
              <a:gd name="connsiteX182" fmla="*/ 2897255 w 3071665"/>
              <a:gd name="connsiteY182" fmla="*/ 202154 h 6858000"/>
              <a:gd name="connsiteX183" fmla="*/ 2883114 w 3071665"/>
              <a:gd name="connsiteY183" fmla="*/ 154427 h 6858000"/>
              <a:gd name="connsiteX184" fmla="*/ 2868972 w 3071665"/>
              <a:gd name="connsiteY184" fmla="*/ 110234 h 6858000"/>
              <a:gd name="connsiteX185" fmla="*/ 2853063 w 3071665"/>
              <a:gd name="connsiteY185" fmla="*/ 67809 h 6858000"/>
              <a:gd name="connsiteX186" fmla="*/ 2837154 w 3071665"/>
              <a:gd name="connsiteY186" fmla="*/ 2715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Lst>
            <a:rect l="l" t="t" r="r" b="b"/>
            <a:pathLst>
              <a:path w="3071665" h="6858000">
                <a:moveTo>
                  <a:pt x="3071665" y="3924144"/>
                </a:moveTo>
                <a:lnTo>
                  <a:pt x="3071665" y="6105930"/>
                </a:lnTo>
                <a:lnTo>
                  <a:pt x="3045743" y="6134545"/>
                </a:lnTo>
                <a:lnTo>
                  <a:pt x="2906095" y="6291870"/>
                </a:lnTo>
                <a:lnTo>
                  <a:pt x="2762912" y="6458034"/>
                </a:lnTo>
                <a:lnTo>
                  <a:pt x="2690436" y="6541116"/>
                </a:lnTo>
                <a:lnTo>
                  <a:pt x="2619729" y="6625965"/>
                </a:lnTo>
                <a:lnTo>
                  <a:pt x="2549021" y="6710815"/>
                </a:lnTo>
                <a:lnTo>
                  <a:pt x="2480081" y="6795664"/>
                </a:lnTo>
                <a:lnTo>
                  <a:pt x="2446494" y="6838089"/>
                </a:lnTo>
                <a:lnTo>
                  <a:pt x="2430731" y="6858000"/>
                </a:lnTo>
                <a:lnTo>
                  <a:pt x="922500" y="6858000"/>
                </a:lnTo>
                <a:lnTo>
                  <a:pt x="924507" y="6852230"/>
                </a:lnTo>
                <a:lnTo>
                  <a:pt x="938649" y="6813341"/>
                </a:lnTo>
                <a:lnTo>
                  <a:pt x="954558" y="6772684"/>
                </a:lnTo>
                <a:lnTo>
                  <a:pt x="970467" y="6730259"/>
                </a:lnTo>
                <a:lnTo>
                  <a:pt x="989912" y="6689602"/>
                </a:lnTo>
                <a:lnTo>
                  <a:pt x="1027033" y="6606521"/>
                </a:lnTo>
                <a:lnTo>
                  <a:pt x="1069458" y="6521671"/>
                </a:lnTo>
                <a:lnTo>
                  <a:pt x="1115418" y="6433286"/>
                </a:lnTo>
                <a:lnTo>
                  <a:pt x="1140166" y="6390861"/>
                </a:lnTo>
                <a:lnTo>
                  <a:pt x="1164914" y="6348437"/>
                </a:lnTo>
                <a:lnTo>
                  <a:pt x="1189662" y="6304244"/>
                </a:lnTo>
                <a:lnTo>
                  <a:pt x="1216177" y="6261820"/>
                </a:lnTo>
                <a:lnTo>
                  <a:pt x="1240925" y="6217627"/>
                </a:lnTo>
                <a:lnTo>
                  <a:pt x="1270976" y="6175202"/>
                </a:lnTo>
                <a:lnTo>
                  <a:pt x="1325774" y="6088585"/>
                </a:lnTo>
                <a:lnTo>
                  <a:pt x="1354057" y="6046161"/>
                </a:lnTo>
                <a:lnTo>
                  <a:pt x="1382341" y="6003736"/>
                </a:lnTo>
                <a:lnTo>
                  <a:pt x="1440675" y="5918886"/>
                </a:lnTo>
                <a:lnTo>
                  <a:pt x="1499009" y="5835805"/>
                </a:lnTo>
                <a:lnTo>
                  <a:pt x="1559110" y="5752723"/>
                </a:lnTo>
                <a:lnTo>
                  <a:pt x="1619212" y="5673176"/>
                </a:lnTo>
                <a:lnTo>
                  <a:pt x="1677546" y="5593630"/>
                </a:lnTo>
                <a:lnTo>
                  <a:pt x="1707597" y="5554741"/>
                </a:lnTo>
                <a:lnTo>
                  <a:pt x="1737648" y="5517619"/>
                </a:lnTo>
                <a:lnTo>
                  <a:pt x="1795982" y="5443376"/>
                </a:lnTo>
                <a:lnTo>
                  <a:pt x="1852548" y="5370900"/>
                </a:lnTo>
                <a:lnTo>
                  <a:pt x="1907347" y="5301960"/>
                </a:lnTo>
                <a:lnTo>
                  <a:pt x="1962145" y="5236555"/>
                </a:lnTo>
                <a:lnTo>
                  <a:pt x="2013408" y="5174686"/>
                </a:lnTo>
                <a:lnTo>
                  <a:pt x="2108864" y="5063321"/>
                </a:lnTo>
                <a:lnTo>
                  <a:pt x="2190178" y="4967865"/>
                </a:lnTo>
                <a:lnTo>
                  <a:pt x="2305079" y="4837056"/>
                </a:lnTo>
                <a:lnTo>
                  <a:pt x="2381089" y="4748671"/>
                </a:lnTo>
                <a:lnTo>
                  <a:pt x="2471242" y="4644377"/>
                </a:lnTo>
                <a:lnTo>
                  <a:pt x="2683366" y="4393364"/>
                </a:lnTo>
                <a:lnTo>
                  <a:pt x="2801801" y="4251948"/>
                </a:lnTo>
                <a:lnTo>
                  <a:pt x="2927308" y="4099926"/>
                </a:lnTo>
                <a:close/>
                <a:moveTo>
                  <a:pt x="2826529" y="0"/>
                </a:moveTo>
                <a:lnTo>
                  <a:pt x="3071664" y="0"/>
                </a:lnTo>
                <a:lnTo>
                  <a:pt x="3071664" y="2869379"/>
                </a:lnTo>
                <a:lnTo>
                  <a:pt x="3038671" y="2915570"/>
                </a:lnTo>
                <a:lnTo>
                  <a:pt x="2973266" y="3002187"/>
                </a:lnTo>
                <a:lnTo>
                  <a:pt x="2842457" y="3177189"/>
                </a:lnTo>
                <a:lnTo>
                  <a:pt x="2706344" y="3352191"/>
                </a:lnTo>
                <a:lnTo>
                  <a:pt x="2568464" y="3530728"/>
                </a:lnTo>
                <a:lnTo>
                  <a:pt x="2285632" y="3891338"/>
                </a:lnTo>
                <a:lnTo>
                  <a:pt x="2142449" y="4073411"/>
                </a:lnTo>
                <a:lnTo>
                  <a:pt x="1999265" y="4255484"/>
                </a:lnTo>
                <a:lnTo>
                  <a:pt x="1859617" y="4439324"/>
                </a:lnTo>
                <a:lnTo>
                  <a:pt x="1788909" y="4531245"/>
                </a:lnTo>
                <a:lnTo>
                  <a:pt x="1719969" y="4623165"/>
                </a:lnTo>
                <a:lnTo>
                  <a:pt x="1651029" y="4715085"/>
                </a:lnTo>
                <a:lnTo>
                  <a:pt x="1583856" y="4807005"/>
                </a:lnTo>
                <a:lnTo>
                  <a:pt x="1516684" y="4898926"/>
                </a:lnTo>
                <a:lnTo>
                  <a:pt x="1451279" y="4990846"/>
                </a:lnTo>
                <a:lnTo>
                  <a:pt x="1387642" y="5084534"/>
                </a:lnTo>
                <a:lnTo>
                  <a:pt x="1324005" y="5176454"/>
                </a:lnTo>
                <a:lnTo>
                  <a:pt x="1263903" y="5268374"/>
                </a:lnTo>
                <a:lnTo>
                  <a:pt x="1202034" y="5362062"/>
                </a:lnTo>
                <a:lnTo>
                  <a:pt x="1143700" y="5453983"/>
                </a:lnTo>
                <a:lnTo>
                  <a:pt x="1085366" y="5545903"/>
                </a:lnTo>
                <a:lnTo>
                  <a:pt x="1030567" y="5637823"/>
                </a:lnTo>
                <a:lnTo>
                  <a:pt x="977536" y="5731511"/>
                </a:lnTo>
                <a:lnTo>
                  <a:pt x="928041" y="5823431"/>
                </a:lnTo>
                <a:lnTo>
                  <a:pt x="878545" y="5915351"/>
                </a:lnTo>
                <a:lnTo>
                  <a:pt x="832585" y="6007272"/>
                </a:lnTo>
                <a:lnTo>
                  <a:pt x="788393" y="6099192"/>
                </a:lnTo>
                <a:lnTo>
                  <a:pt x="745968" y="6191112"/>
                </a:lnTo>
                <a:lnTo>
                  <a:pt x="707079" y="6281265"/>
                </a:lnTo>
                <a:lnTo>
                  <a:pt x="671725" y="6373185"/>
                </a:lnTo>
                <a:lnTo>
                  <a:pt x="638139" y="6465105"/>
                </a:lnTo>
                <a:lnTo>
                  <a:pt x="606320" y="6557025"/>
                </a:lnTo>
                <a:lnTo>
                  <a:pt x="579805" y="6647178"/>
                </a:lnTo>
                <a:lnTo>
                  <a:pt x="555057" y="6737331"/>
                </a:lnTo>
                <a:lnTo>
                  <a:pt x="533844" y="6827483"/>
                </a:lnTo>
                <a:lnTo>
                  <a:pt x="527741" y="6858000"/>
                </a:lnTo>
                <a:lnTo>
                  <a:pt x="148053" y="6858000"/>
                </a:lnTo>
                <a:lnTo>
                  <a:pt x="134345" y="6816877"/>
                </a:lnTo>
                <a:lnTo>
                  <a:pt x="120203" y="6772685"/>
                </a:lnTo>
                <a:lnTo>
                  <a:pt x="106062" y="6726724"/>
                </a:lnTo>
                <a:lnTo>
                  <a:pt x="93688" y="6682532"/>
                </a:lnTo>
                <a:lnTo>
                  <a:pt x="83082" y="6636572"/>
                </a:lnTo>
                <a:lnTo>
                  <a:pt x="72476" y="6592379"/>
                </a:lnTo>
                <a:lnTo>
                  <a:pt x="61869" y="6544652"/>
                </a:lnTo>
                <a:lnTo>
                  <a:pt x="53031" y="6498691"/>
                </a:lnTo>
                <a:lnTo>
                  <a:pt x="44192" y="6450964"/>
                </a:lnTo>
                <a:lnTo>
                  <a:pt x="37122" y="6401468"/>
                </a:lnTo>
                <a:lnTo>
                  <a:pt x="30051" y="6351973"/>
                </a:lnTo>
                <a:lnTo>
                  <a:pt x="22980" y="6302477"/>
                </a:lnTo>
                <a:lnTo>
                  <a:pt x="17677" y="6252982"/>
                </a:lnTo>
                <a:lnTo>
                  <a:pt x="12374" y="6201718"/>
                </a:lnTo>
                <a:lnTo>
                  <a:pt x="8838" y="6150455"/>
                </a:lnTo>
                <a:lnTo>
                  <a:pt x="5303" y="6097424"/>
                </a:lnTo>
                <a:lnTo>
                  <a:pt x="1768" y="6039090"/>
                </a:lnTo>
                <a:lnTo>
                  <a:pt x="0" y="5980756"/>
                </a:lnTo>
                <a:lnTo>
                  <a:pt x="0" y="5922422"/>
                </a:lnTo>
                <a:lnTo>
                  <a:pt x="1768" y="5864088"/>
                </a:lnTo>
                <a:lnTo>
                  <a:pt x="3535" y="5805754"/>
                </a:lnTo>
                <a:lnTo>
                  <a:pt x="8838" y="5747420"/>
                </a:lnTo>
                <a:lnTo>
                  <a:pt x="14142" y="5690854"/>
                </a:lnTo>
                <a:lnTo>
                  <a:pt x="19445" y="5634288"/>
                </a:lnTo>
                <a:lnTo>
                  <a:pt x="28283" y="5577721"/>
                </a:lnTo>
                <a:lnTo>
                  <a:pt x="37122" y="5521155"/>
                </a:lnTo>
                <a:lnTo>
                  <a:pt x="45960" y="5464589"/>
                </a:lnTo>
                <a:lnTo>
                  <a:pt x="58334" y="5408022"/>
                </a:lnTo>
                <a:lnTo>
                  <a:pt x="70708" y="5353224"/>
                </a:lnTo>
                <a:lnTo>
                  <a:pt x="83082" y="5298425"/>
                </a:lnTo>
                <a:lnTo>
                  <a:pt x="98991" y="5243627"/>
                </a:lnTo>
                <a:lnTo>
                  <a:pt x="114900" y="5188828"/>
                </a:lnTo>
                <a:lnTo>
                  <a:pt x="130810" y="5134029"/>
                </a:lnTo>
                <a:lnTo>
                  <a:pt x="148487" y="5079231"/>
                </a:lnTo>
                <a:lnTo>
                  <a:pt x="167931" y="5024432"/>
                </a:lnTo>
                <a:lnTo>
                  <a:pt x="187376" y="4971401"/>
                </a:lnTo>
                <a:lnTo>
                  <a:pt x="206821" y="4918370"/>
                </a:lnTo>
                <a:lnTo>
                  <a:pt x="228033" y="4863572"/>
                </a:lnTo>
                <a:lnTo>
                  <a:pt x="251013" y="4810541"/>
                </a:lnTo>
                <a:lnTo>
                  <a:pt x="273993" y="4757510"/>
                </a:lnTo>
                <a:lnTo>
                  <a:pt x="323489" y="4653216"/>
                </a:lnTo>
                <a:lnTo>
                  <a:pt x="374752" y="4547154"/>
                </a:lnTo>
                <a:lnTo>
                  <a:pt x="401267" y="4495891"/>
                </a:lnTo>
                <a:lnTo>
                  <a:pt x="429550" y="4444627"/>
                </a:lnTo>
                <a:lnTo>
                  <a:pt x="457834" y="4391597"/>
                </a:lnTo>
                <a:lnTo>
                  <a:pt x="487884" y="4340333"/>
                </a:lnTo>
                <a:lnTo>
                  <a:pt x="516168" y="4289070"/>
                </a:lnTo>
                <a:lnTo>
                  <a:pt x="546218" y="4237807"/>
                </a:lnTo>
                <a:lnTo>
                  <a:pt x="608088" y="4135280"/>
                </a:lnTo>
                <a:lnTo>
                  <a:pt x="673493" y="4034522"/>
                </a:lnTo>
                <a:lnTo>
                  <a:pt x="738897" y="3931995"/>
                </a:lnTo>
                <a:lnTo>
                  <a:pt x="806070" y="3831237"/>
                </a:lnTo>
                <a:lnTo>
                  <a:pt x="841424" y="3781741"/>
                </a:lnTo>
                <a:lnTo>
                  <a:pt x="875010" y="3732246"/>
                </a:lnTo>
                <a:lnTo>
                  <a:pt x="1016426" y="3528960"/>
                </a:lnTo>
                <a:lnTo>
                  <a:pt x="1161377" y="3330978"/>
                </a:lnTo>
                <a:lnTo>
                  <a:pt x="1308096" y="3131229"/>
                </a:lnTo>
                <a:lnTo>
                  <a:pt x="1453047" y="2933246"/>
                </a:lnTo>
                <a:lnTo>
                  <a:pt x="1525522" y="2832488"/>
                </a:lnTo>
                <a:lnTo>
                  <a:pt x="1596230" y="2733497"/>
                </a:lnTo>
                <a:lnTo>
                  <a:pt x="1836637" y="2397634"/>
                </a:lnTo>
                <a:lnTo>
                  <a:pt x="2068205" y="2072378"/>
                </a:lnTo>
                <a:lnTo>
                  <a:pt x="2177803" y="1916821"/>
                </a:lnTo>
                <a:lnTo>
                  <a:pt x="2283864" y="1766566"/>
                </a:lnTo>
                <a:lnTo>
                  <a:pt x="2382856" y="1621615"/>
                </a:lnTo>
                <a:lnTo>
                  <a:pt x="2478311" y="1481967"/>
                </a:lnTo>
                <a:lnTo>
                  <a:pt x="2564928" y="1349390"/>
                </a:lnTo>
                <a:lnTo>
                  <a:pt x="2644475" y="1223883"/>
                </a:lnTo>
                <a:lnTo>
                  <a:pt x="2716950" y="1105448"/>
                </a:lnTo>
                <a:lnTo>
                  <a:pt x="2748769" y="1048881"/>
                </a:lnTo>
                <a:lnTo>
                  <a:pt x="2778820" y="995850"/>
                </a:lnTo>
                <a:lnTo>
                  <a:pt x="2807103" y="942820"/>
                </a:lnTo>
                <a:lnTo>
                  <a:pt x="2831850" y="893324"/>
                </a:lnTo>
                <a:lnTo>
                  <a:pt x="2854830" y="845596"/>
                </a:lnTo>
                <a:lnTo>
                  <a:pt x="2876043" y="799636"/>
                </a:lnTo>
                <a:lnTo>
                  <a:pt x="2891952" y="757211"/>
                </a:lnTo>
                <a:lnTo>
                  <a:pt x="2906094" y="718322"/>
                </a:lnTo>
                <a:lnTo>
                  <a:pt x="2918468" y="681200"/>
                </a:lnTo>
                <a:lnTo>
                  <a:pt x="2923771" y="663523"/>
                </a:lnTo>
                <a:lnTo>
                  <a:pt x="2927306" y="645846"/>
                </a:lnTo>
                <a:lnTo>
                  <a:pt x="2930842" y="621099"/>
                </a:lnTo>
                <a:lnTo>
                  <a:pt x="2934377" y="596351"/>
                </a:lnTo>
                <a:lnTo>
                  <a:pt x="2937912" y="571603"/>
                </a:lnTo>
                <a:lnTo>
                  <a:pt x="2939680" y="546855"/>
                </a:lnTo>
                <a:lnTo>
                  <a:pt x="2941448" y="495592"/>
                </a:lnTo>
                <a:lnTo>
                  <a:pt x="2939680" y="446097"/>
                </a:lnTo>
                <a:lnTo>
                  <a:pt x="2937912" y="421349"/>
                </a:lnTo>
                <a:lnTo>
                  <a:pt x="2936144" y="394833"/>
                </a:lnTo>
                <a:lnTo>
                  <a:pt x="2932609" y="370086"/>
                </a:lnTo>
                <a:lnTo>
                  <a:pt x="2929074" y="345338"/>
                </a:lnTo>
                <a:lnTo>
                  <a:pt x="2920235" y="297610"/>
                </a:lnTo>
                <a:lnTo>
                  <a:pt x="2914932" y="272862"/>
                </a:lnTo>
                <a:lnTo>
                  <a:pt x="2909629" y="248115"/>
                </a:lnTo>
                <a:lnTo>
                  <a:pt x="2897255" y="202154"/>
                </a:lnTo>
                <a:lnTo>
                  <a:pt x="2883114" y="154427"/>
                </a:lnTo>
                <a:lnTo>
                  <a:pt x="2868972" y="110234"/>
                </a:lnTo>
                <a:lnTo>
                  <a:pt x="2853063" y="67809"/>
                </a:lnTo>
                <a:lnTo>
                  <a:pt x="2837154" y="27152"/>
                </a:lnTo>
                <a:close/>
              </a:path>
            </a:pathLst>
          </a:custGeom>
          <a:solidFill>
            <a:schemeClr val="bg1"/>
          </a:solidFill>
          <a:ln>
            <a:noFill/>
          </a:ln>
        </p:spPr>
        <p:txBody>
          <a:bodyPr vert="horz" wrap="square" lIns="91440" tIns="45720" rIns="91440" bIns="45720" numCol="1" anchor="t" anchorCtr="0" compatLnSpc="1">
            <a:prstTxWarp prst="textNoShape">
              <a:avLst/>
            </a:prstTxWarp>
            <a:noAutofit/>
          </a:bodyPr>
          <a:ls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fi-FI"/>
          </a:p>
        </p:txBody>
      </p:sp>
    </p:spTree>
    <p:extLst>
      <p:ext uri="{BB962C8B-B14F-4D97-AF65-F5344CB8AC3E}">
        <p14:creationId xmlns:p14="http://schemas.microsoft.com/office/powerpoint/2010/main" val="392847158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Section Header 2">
    <p:bg>
      <p:bgPr>
        <a:solidFill>
          <a:schemeClr val="accent2"/>
        </a:solidFill>
        <a:effectLst/>
      </p:bgPr>
    </p:bg>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F0C86691-418B-4EA7-8F64-B2E73D27B2FF}"/>
              </a:ext>
            </a:extLst>
          </p:cNvPr>
          <p:cNvSpPr>
            <a:spLocks noGrp="1"/>
          </p:cNvSpPr>
          <p:nvPr>
            <p:ph type="dt" sz="half" idx="10"/>
          </p:nvPr>
        </p:nvSpPr>
        <p:spPr/>
        <p:txBody>
          <a:bodyPr/>
          <a:lstStyle>
            <a:lvl1pPr>
              <a:defRPr>
                <a:solidFill>
                  <a:schemeClr val="accent1"/>
                </a:solidFill>
              </a:defRPr>
            </a:lvl1pPr>
          </a:lstStyle>
          <a:p>
            <a:fld id="{C14D4F56-76BC-42C6-BEE8-044306B2E1AC}" type="datetime1">
              <a:rPr lang="fi-FI" smtClean="0"/>
              <a:t>24.8.2026</a:t>
            </a:fld>
            <a:endParaRPr lang="fi-FI"/>
          </a:p>
        </p:txBody>
      </p:sp>
      <p:sp>
        <p:nvSpPr>
          <p:cNvPr id="5" name="Footer Placeholder 4">
            <a:extLst>
              <a:ext uri="{FF2B5EF4-FFF2-40B4-BE49-F238E27FC236}">
                <a16:creationId xmlns:a16="http://schemas.microsoft.com/office/drawing/2014/main" id="{8D61999E-8363-4244-89A9-C47CF0DA7A55}"/>
              </a:ext>
            </a:extLst>
          </p:cNvPr>
          <p:cNvSpPr>
            <a:spLocks noGrp="1"/>
          </p:cNvSpPr>
          <p:nvPr>
            <p:ph type="ftr" sz="quarter" idx="11"/>
          </p:nvPr>
        </p:nvSpPr>
        <p:spPr/>
        <p:txBody>
          <a:bodyPr/>
          <a:lstStyle>
            <a:lvl1pPr>
              <a:defRPr>
                <a:noFill/>
              </a:defRPr>
            </a:lvl1pPr>
          </a:lstStyle>
          <a:p>
            <a:r>
              <a:rPr lang="fi-FI"/>
              <a:t>JYU Since 1863.</a:t>
            </a:r>
            <a:endParaRPr lang="fi-FI" dirty="0"/>
          </a:p>
        </p:txBody>
      </p:sp>
      <p:sp>
        <p:nvSpPr>
          <p:cNvPr id="6" name="Slide Number Placeholder 5">
            <a:extLst>
              <a:ext uri="{FF2B5EF4-FFF2-40B4-BE49-F238E27FC236}">
                <a16:creationId xmlns:a16="http://schemas.microsoft.com/office/drawing/2014/main" id="{3388E024-59BD-4906-B4AB-C5C287035F82}"/>
              </a:ext>
            </a:extLst>
          </p:cNvPr>
          <p:cNvSpPr>
            <a:spLocks noGrp="1"/>
          </p:cNvSpPr>
          <p:nvPr>
            <p:ph type="sldNum" sz="quarter" idx="12"/>
          </p:nvPr>
        </p:nvSpPr>
        <p:spPr/>
        <p:txBody>
          <a:bodyPr/>
          <a:lstStyle>
            <a:lvl1pPr>
              <a:defRPr>
                <a:solidFill>
                  <a:schemeClr val="accent1"/>
                </a:solidFill>
              </a:defRPr>
            </a:lvl1pPr>
          </a:lstStyle>
          <a:p>
            <a:fld id="{9E548902-A2E1-4711-A467-290FB9FE5D63}" type="slidenum">
              <a:rPr lang="fi-FI" smtClean="0"/>
              <a:pPr/>
              <a:t>‹#›</a:t>
            </a:fld>
            <a:endParaRPr lang="fi-FI"/>
          </a:p>
        </p:txBody>
      </p:sp>
      <p:grpSp>
        <p:nvGrpSpPr>
          <p:cNvPr id="22" name="Group 21">
            <a:extLst>
              <a:ext uri="{C183D7F6-B498-43B3-948B-1728B52AA6E4}">
                <adec:decorative xmlns:adec="http://schemas.microsoft.com/office/drawing/2017/decorative" val="1"/>
              </a:ext>
            </a:extLst>
          </p:cNvPr>
          <p:cNvGrpSpPr>
            <a:grpSpLocks noChangeAspect="1"/>
          </p:cNvGrpSpPr>
          <p:nvPr userDrawn="1"/>
        </p:nvGrpSpPr>
        <p:grpSpPr>
          <a:xfrm>
            <a:off x="628603" y="476672"/>
            <a:ext cx="1810305" cy="720000"/>
            <a:chOff x="911225" y="260350"/>
            <a:chExt cx="4183063" cy="1663700"/>
          </a:xfrm>
          <a:solidFill>
            <a:schemeClr val="accent1"/>
          </a:solidFill>
        </p:grpSpPr>
        <p:sp>
          <p:nvSpPr>
            <p:cNvPr id="23" name="Freeform 6"/>
            <p:cNvSpPr>
              <a:spLocks noEditPoints="1"/>
            </p:cNvSpPr>
            <p:nvPr userDrawn="1"/>
          </p:nvSpPr>
          <p:spPr bwMode="auto">
            <a:xfrm>
              <a:off x="911225" y="260350"/>
              <a:ext cx="733425" cy="1663700"/>
            </a:xfrm>
            <a:custGeom>
              <a:avLst/>
              <a:gdLst>
                <a:gd name="T0" fmla="*/ 1787 w 2771"/>
                <a:gd name="T1" fmla="*/ 532 h 6290"/>
                <a:gd name="T2" fmla="*/ 1814 w 2771"/>
                <a:gd name="T3" fmla="*/ 780 h 6290"/>
                <a:gd name="T4" fmla="*/ 1740 w 2771"/>
                <a:gd name="T5" fmla="*/ 1008 h 6290"/>
                <a:gd name="T6" fmla="*/ 1309 w 2771"/>
                <a:gd name="T7" fmla="*/ 1564 h 6290"/>
                <a:gd name="T8" fmla="*/ 966 w 2771"/>
                <a:gd name="T9" fmla="*/ 1982 h 6290"/>
                <a:gd name="T10" fmla="*/ 901 w 2771"/>
                <a:gd name="T11" fmla="*/ 2194 h 6290"/>
                <a:gd name="T12" fmla="*/ 750 w 2771"/>
                <a:gd name="T13" fmla="*/ 2538 h 6290"/>
                <a:gd name="T14" fmla="*/ 666 w 2771"/>
                <a:gd name="T15" fmla="*/ 2233 h 6290"/>
                <a:gd name="T16" fmla="*/ 660 w 2771"/>
                <a:gd name="T17" fmla="*/ 1957 h 6290"/>
                <a:gd name="T18" fmla="*/ 743 w 2771"/>
                <a:gd name="T19" fmla="*/ 1724 h 6290"/>
                <a:gd name="T20" fmla="*/ 1028 w 2771"/>
                <a:gd name="T21" fmla="*/ 1345 h 6290"/>
                <a:gd name="T22" fmla="*/ 1541 w 2771"/>
                <a:gd name="T23" fmla="*/ 699 h 6290"/>
                <a:gd name="T24" fmla="*/ 1567 w 2771"/>
                <a:gd name="T25" fmla="*/ 550 h 6290"/>
                <a:gd name="T26" fmla="*/ 1577 w 2771"/>
                <a:gd name="T27" fmla="*/ 363 h 6290"/>
                <a:gd name="T28" fmla="*/ 1002 w 2771"/>
                <a:gd name="T29" fmla="*/ 2416 h 6290"/>
                <a:gd name="T30" fmla="*/ 1015 w 2771"/>
                <a:gd name="T31" fmla="*/ 2158 h 6290"/>
                <a:gd name="T32" fmla="*/ 1169 w 2771"/>
                <a:gd name="T33" fmla="*/ 1909 h 6290"/>
                <a:gd name="T34" fmla="*/ 1700 w 2771"/>
                <a:gd name="T35" fmla="*/ 1369 h 6290"/>
                <a:gd name="T36" fmla="*/ 1899 w 2771"/>
                <a:gd name="T37" fmla="*/ 1094 h 6290"/>
                <a:gd name="T38" fmla="*/ 1910 w 2771"/>
                <a:gd name="T39" fmla="*/ 945 h 6290"/>
                <a:gd name="T40" fmla="*/ 2075 w 2771"/>
                <a:gd name="T41" fmla="*/ 826 h 6290"/>
                <a:gd name="T42" fmla="*/ 2173 w 2771"/>
                <a:gd name="T43" fmla="*/ 1072 h 6290"/>
                <a:gd name="T44" fmla="*/ 2153 w 2771"/>
                <a:gd name="T45" fmla="*/ 1312 h 6290"/>
                <a:gd name="T46" fmla="*/ 1994 w 2771"/>
                <a:gd name="T47" fmla="*/ 1534 h 6290"/>
                <a:gd name="T48" fmla="*/ 1376 w 2771"/>
                <a:gd name="T49" fmla="*/ 2199 h 6290"/>
                <a:gd name="T50" fmla="*/ 1326 w 2771"/>
                <a:gd name="T51" fmla="*/ 2332 h 6290"/>
                <a:gd name="T52" fmla="*/ 1358 w 2771"/>
                <a:gd name="T53" fmla="*/ 2556 h 6290"/>
                <a:gd name="T54" fmla="*/ 1478 w 2771"/>
                <a:gd name="T55" fmla="*/ 2602 h 6290"/>
                <a:gd name="T56" fmla="*/ 1443 w 2771"/>
                <a:gd name="T57" fmla="*/ 2353 h 6290"/>
                <a:gd name="T58" fmla="*/ 1530 w 2771"/>
                <a:gd name="T59" fmla="*/ 2193 h 6290"/>
                <a:gd name="T60" fmla="*/ 1991 w 2771"/>
                <a:gd name="T61" fmla="*/ 1814 h 6290"/>
                <a:gd name="T62" fmla="*/ 2095 w 2771"/>
                <a:gd name="T63" fmla="*/ 1648 h 6290"/>
                <a:gd name="T64" fmla="*/ 2243 w 2771"/>
                <a:gd name="T65" fmla="*/ 1479 h 6290"/>
                <a:gd name="T66" fmla="*/ 2321 w 2771"/>
                <a:gd name="T67" fmla="*/ 1719 h 6290"/>
                <a:gd name="T68" fmla="*/ 2270 w 2771"/>
                <a:gd name="T69" fmla="*/ 1936 h 6290"/>
                <a:gd name="T70" fmla="*/ 1856 w 2771"/>
                <a:gd name="T71" fmla="*/ 2322 h 6290"/>
                <a:gd name="T72" fmla="*/ 1745 w 2771"/>
                <a:gd name="T73" fmla="*/ 2466 h 6290"/>
                <a:gd name="T74" fmla="*/ 547 w 2771"/>
                <a:gd name="T75" fmla="*/ 1978 h 6290"/>
                <a:gd name="T76" fmla="*/ 456 w 2771"/>
                <a:gd name="T77" fmla="*/ 1712 h 6290"/>
                <a:gd name="T78" fmla="*/ 498 w 2771"/>
                <a:gd name="T79" fmla="*/ 1378 h 6290"/>
                <a:gd name="T80" fmla="*/ 779 w 2771"/>
                <a:gd name="T81" fmla="*/ 918 h 6290"/>
                <a:gd name="T82" fmla="*/ 1171 w 2771"/>
                <a:gd name="T83" fmla="*/ 333 h 6290"/>
                <a:gd name="T84" fmla="*/ 1177 w 2771"/>
                <a:gd name="T85" fmla="*/ 183 h 6290"/>
                <a:gd name="T86" fmla="*/ 1355 w 2771"/>
                <a:gd name="T87" fmla="*/ 80 h 6290"/>
                <a:gd name="T88" fmla="*/ 1434 w 2771"/>
                <a:gd name="T89" fmla="*/ 307 h 6290"/>
                <a:gd name="T90" fmla="*/ 1403 w 2771"/>
                <a:gd name="T91" fmla="*/ 540 h 6290"/>
                <a:gd name="T92" fmla="*/ 1163 w 2771"/>
                <a:gd name="T93" fmla="*/ 928 h 6290"/>
                <a:gd name="T94" fmla="*/ 696 w 2771"/>
                <a:gd name="T95" fmla="*/ 1569 h 6290"/>
                <a:gd name="T96" fmla="*/ 584 w 2771"/>
                <a:gd name="T97" fmla="*/ 1843 h 6290"/>
                <a:gd name="T98" fmla="*/ 1145 w 2771"/>
                <a:gd name="T99" fmla="*/ 5026 h 6290"/>
                <a:gd name="T100" fmla="*/ 1386 w 2771"/>
                <a:gd name="T101" fmla="*/ 3807 h 6290"/>
                <a:gd name="T102" fmla="*/ 1626 w 2771"/>
                <a:gd name="T103" fmla="*/ 5026 h 6290"/>
                <a:gd name="T104" fmla="*/ 1128 w 2771"/>
                <a:gd name="T105" fmla="*/ 3626 h 6290"/>
                <a:gd name="T106" fmla="*/ 762 w 2771"/>
                <a:gd name="T107" fmla="*/ 3520 h 6290"/>
                <a:gd name="T108" fmla="*/ 385 w 2771"/>
                <a:gd name="T109" fmla="*/ 3298 h 6290"/>
                <a:gd name="T110" fmla="*/ 68 w 2771"/>
                <a:gd name="T111" fmla="*/ 2980 h 6290"/>
                <a:gd name="T112" fmla="*/ 2707 w 2771"/>
                <a:gd name="T113" fmla="*/ 2978 h 6290"/>
                <a:gd name="T114" fmla="*/ 2468 w 2771"/>
                <a:gd name="T115" fmla="*/ 3244 h 6290"/>
                <a:gd name="T116" fmla="*/ 2090 w 2771"/>
                <a:gd name="T117" fmla="*/ 3494 h 6290"/>
                <a:gd name="T118" fmla="*/ 1676 w 2771"/>
                <a:gd name="T119" fmla="*/ 3624 h 62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771" h="6290">
                  <a:moveTo>
                    <a:pt x="1643" y="308"/>
                  </a:moveTo>
                  <a:lnTo>
                    <a:pt x="1663" y="328"/>
                  </a:lnTo>
                  <a:lnTo>
                    <a:pt x="1673" y="339"/>
                  </a:lnTo>
                  <a:lnTo>
                    <a:pt x="1682" y="350"/>
                  </a:lnTo>
                  <a:lnTo>
                    <a:pt x="1700" y="372"/>
                  </a:lnTo>
                  <a:lnTo>
                    <a:pt x="1717" y="393"/>
                  </a:lnTo>
                  <a:lnTo>
                    <a:pt x="1733" y="416"/>
                  </a:lnTo>
                  <a:lnTo>
                    <a:pt x="1746" y="439"/>
                  </a:lnTo>
                  <a:lnTo>
                    <a:pt x="1758" y="462"/>
                  </a:lnTo>
                  <a:lnTo>
                    <a:pt x="1769" y="486"/>
                  </a:lnTo>
                  <a:lnTo>
                    <a:pt x="1778" y="508"/>
                  </a:lnTo>
                  <a:lnTo>
                    <a:pt x="1787" y="532"/>
                  </a:lnTo>
                  <a:lnTo>
                    <a:pt x="1790" y="544"/>
                  </a:lnTo>
                  <a:lnTo>
                    <a:pt x="1794" y="556"/>
                  </a:lnTo>
                  <a:lnTo>
                    <a:pt x="1800" y="579"/>
                  </a:lnTo>
                  <a:lnTo>
                    <a:pt x="1806" y="603"/>
                  </a:lnTo>
                  <a:lnTo>
                    <a:pt x="1809" y="626"/>
                  </a:lnTo>
                  <a:lnTo>
                    <a:pt x="1813" y="649"/>
                  </a:lnTo>
                  <a:lnTo>
                    <a:pt x="1814" y="672"/>
                  </a:lnTo>
                  <a:lnTo>
                    <a:pt x="1817" y="694"/>
                  </a:lnTo>
                  <a:lnTo>
                    <a:pt x="1817" y="716"/>
                  </a:lnTo>
                  <a:lnTo>
                    <a:pt x="1817" y="738"/>
                  </a:lnTo>
                  <a:lnTo>
                    <a:pt x="1817" y="759"/>
                  </a:lnTo>
                  <a:lnTo>
                    <a:pt x="1814" y="780"/>
                  </a:lnTo>
                  <a:lnTo>
                    <a:pt x="1813" y="799"/>
                  </a:lnTo>
                  <a:lnTo>
                    <a:pt x="1811" y="818"/>
                  </a:lnTo>
                  <a:lnTo>
                    <a:pt x="1807" y="836"/>
                  </a:lnTo>
                  <a:lnTo>
                    <a:pt x="1805" y="854"/>
                  </a:lnTo>
                  <a:lnTo>
                    <a:pt x="1800" y="870"/>
                  </a:lnTo>
                  <a:lnTo>
                    <a:pt x="1796" y="885"/>
                  </a:lnTo>
                  <a:lnTo>
                    <a:pt x="1793" y="900"/>
                  </a:lnTo>
                  <a:lnTo>
                    <a:pt x="1783" y="926"/>
                  </a:lnTo>
                  <a:lnTo>
                    <a:pt x="1778" y="937"/>
                  </a:lnTo>
                  <a:lnTo>
                    <a:pt x="1773" y="946"/>
                  </a:lnTo>
                  <a:lnTo>
                    <a:pt x="1752" y="987"/>
                  </a:lnTo>
                  <a:lnTo>
                    <a:pt x="1740" y="1008"/>
                  </a:lnTo>
                  <a:lnTo>
                    <a:pt x="1727" y="1029"/>
                  </a:lnTo>
                  <a:lnTo>
                    <a:pt x="1699" y="1071"/>
                  </a:lnTo>
                  <a:lnTo>
                    <a:pt x="1670" y="1114"/>
                  </a:lnTo>
                  <a:lnTo>
                    <a:pt x="1640" y="1156"/>
                  </a:lnTo>
                  <a:lnTo>
                    <a:pt x="1609" y="1198"/>
                  </a:lnTo>
                  <a:lnTo>
                    <a:pt x="1578" y="1240"/>
                  </a:lnTo>
                  <a:lnTo>
                    <a:pt x="1547" y="1280"/>
                  </a:lnTo>
                  <a:lnTo>
                    <a:pt x="1487" y="1354"/>
                  </a:lnTo>
                  <a:lnTo>
                    <a:pt x="1433" y="1420"/>
                  </a:lnTo>
                  <a:lnTo>
                    <a:pt x="1357" y="1509"/>
                  </a:lnTo>
                  <a:lnTo>
                    <a:pt x="1335" y="1536"/>
                  </a:lnTo>
                  <a:lnTo>
                    <a:pt x="1309" y="1564"/>
                  </a:lnTo>
                  <a:lnTo>
                    <a:pt x="1248" y="1633"/>
                  </a:lnTo>
                  <a:lnTo>
                    <a:pt x="1214" y="1670"/>
                  </a:lnTo>
                  <a:lnTo>
                    <a:pt x="1178" y="1710"/>
                  </a:lnTo>
                  <a:lnTo>
                    <a:pt x="1142" y="1750"/>
                  </a:lnTo>
                  <a:lnTo>
                    <a:pt x="1108" y="1792"/>
                  </a:lnTo>
                  <a:lnTo>
                    <a:pt x="1072" y="1836"/>
                  </a:lnTo>
                  <a:lnTo>
                    <a:pt x="1039" y="1878"/>
                  </a:lnTo>
                  <a:lnTo>
                    <a:pt x="1022" y="1899"/>
                  </a:lnTo>
                  <a:lnTo>
                    <a:pt x="1008" y="1921"/>
                  </a:lnTo>
                  <a:lnTo>
                    <a:pt x="992" y="1941"/>
                  </a:lnTo>
                  <a:lnTo>
                    <a:pt x="979" y="1962"/>
                  </a:lnTo>
                  <a:lnTo>
                    <a:pt x="966" y="1982"/>
                  </a:lnTo>
                  <a:lnTo>
                    <a:pt x="954" y="2001"/>
                  </a:lnTo>
                  <a:lnTo>
                    <a:pt x="943" y="2020"/>
                  </a:lnTo>
                  <a:lnTo>
                    <a:pt x="935" y="2040"/>
                  </a:lnTo>
                  <a:lnTo>
                    <a:pt x="926" y="2058"/>
                  </a:lnTo>
                  <a:lnTo>
                    <a:pt x="919" y="2076"/>
                  </a:lnTo>
                  <a:lnTo>
                    <a:pt x="913" y="2092"/>
                  </a:lnTo>
                  <a:lnTo>
                    <a:pt x="912" y="2101"/>
                  </a:lnTo>
                  <a:lnTo>
                    <a:pt x="910" y="2109"/>
                  </a:lnTo>
                  <a:lnTo>
                    <a:pt x="907" y="2122"/>
                  </a:lnTo>
                  <a:lnTo>
                    <a:pt x="905" y="2137"/>
                  </a:lnTo>
                  <a:lnTo>
                    <a:pt x="902" y="2164"/>
                  </a:lnTo>
                  <a:lnTo>
                    <a:pt x="901" y="2194"/>
                  </a:lnTo>
                  <a:lnTo>
                    <a:pt x="901" y="2224"/>
                  </a:lnTo>
                  <a:lnTo>
                    <a:pt x="901" y="2256"/>
                  </a:lnTo>
                  <a:lnTo>
                    <a:pt x="904" y="2287"/>
                  </a:lnTo>
                  <a:lnTo>
                    <a:pt x="906" y="2317"/>
                  </a:lnTo>
                  <a:lnTo>
                    <a:pt x="910" y="2347"/>
                  </a:lnTo>
                  <a:lnTo>
                    <a:pt x="913" y="2377"/>
                  </a:lnTo>
                  <a:lnTo>
                    <a:pt x="918" y="2406"/>
                  </a:lnTo>
                  <a:lnTo>
                    <a:pt x="923" y="2432"/>
                  </a:lnTo>
                  <a:lnTo>
                    <a:pt x="928" y="2457"/>
                  </a:lnTo>
                  <a:lnTo>
                    <a:pt x="937" y="2503"/>
                  </a:lnTo>
                  <a:lnTo>
                    <a:pt x="946" y="2538"/>
                  </a:lnTo>
                  <a:lnTo>
                    <a:pt x="750" y="2538"/>
                  </a:lnTo>
                  <a:lnTo>
                    <a:pt x="740" y="2511"/>
                  </a:lnTo>
                  <a:lnTo>
                    <a:pt x="731" y="2484"/>
                  </a:lnTo>
                  <a:lnTo>
                    <a:pt x="720" y="2454"/>
                  </a:lnTo>
                  <a:lnTo>
                    <a:pt x="710" y="2422"/>
                  </a:lnTo>
                  <a:lnTo>
                    <a:pt x="700" y="2388"/>
                  </a:lnTo>
                  <a:lnTo>
                    <a:pt x="690" y="2352"/>
                  </a:lnTo>
                  <a:lnTo>
                    <a:pt x="685" y="2332"/>
                  </a:lnTo>
                  <a:lnTo>
                    <a:pt x="682" y="2313"/>
                  </a:lnTo>
                  <a:lnTo>
                    <a:pt x="677" y="2294"/>
                  </a:lnTo>
                  <a:lnTo>
                    <a:pt x="673" y="2274"/>
                  </a:lnTo>
                  <a:lnTo>
                    <a:pt x="670" y="2253"/>
                  </a:lnTo>
                  <a:lnTo>
                    <a:pt x="666" y="2233"/>
                  </a:lnTo>
                  <a:lnTo>
                    <a:pt x="662" y="2211"/>
                  </a:lnTo>
                  <a:lnTo>
                    <a:pt x="660" y="2190"/>
                  </a:lnTo>
                  <a:lnTo>
                    <a:pt x="658" y="2168"/>
                  </a:lnTo>
                  <a:lnTo>
                    <a:pt x="656" y="2145"/>
                  </a:lnTo>
                  <a:lnTo>
                    <a:pt x="654" y="2122"/>
                  </a:lnTo>
                  <a:lnTo>
                    <a:pt x="654" y="2100"/>
                  </a:lnTo>
                  <a:lnTo>
                    <a:pt x="653" y="2077"/>
                  </a:lnTo>
                  <a:lnTo>
                    <a:pt x="653" y="2053"/>
                  </a:lnTo>
                  <a:lnTo>
                    <a:pt x="654" y="2030"/>
                  </a:lnTo>
                  <a:lnTo>
                    <a:pt x="655" y="2006"/>
                  </a:lnTo>
                  <a:lnTo>
                    <a:pt x="658" y="1982"/>
                  </a:lnTo>
                  <a:lnTo>
                    <a:pt x="660" y="1957"/>
                  </a:lnTo>
                  <a:lnTo>
                    <a:pt x="662" y="1933"/>
                  </a:lnTo>
                  <a:lnTo>
                    <a:pt x="667" y="1908"/>
                  </a:lnTo>
                  <a:lnTo>
                    <a:pt x="671" y="1888"/>
                  </a:lnTo>
                  <a:lnTo>
                    <a:pt x="676" y="1869"/>
                  </a:lnTo>
                  <a:lnTo>
                    <a:pt x="679" y="1860"/>
                  </a:lnTo>
                  <a:lnTo>
                    <a:pt x="683" y="1850"/>
                  </a:lnTo>
                  <a:lnTo>
                    <a:pt x="690" y="1830"/>
                  </a:lnTo>
                  <a:lnTo>
                    <a:pt x="698" y="1809"/>
                  </a:lnTo>
                  <a:lnTo>
                    <a:pt x="708" y="1788"/>
                  </a:lnTo>
                  <a:lnTo>
                    <a:pt x="719" y="1767"/>
                  </a:lnTo>
                  <a:lnTo>
                    <a:pt x="731" y="1746"/>
                  </a:lnTo>
                  <a:lnTo>
                    <a:pt x="743" y="1724"/>
                  </a:lnTo>
                  <a:lnTo>
                    <a:pt x="755" y="1702"/>
                  </a:lnTo>
                  <a:lnTo>
                    <a:pt x="769" y="1681"/>
                  </a:lnTo>
                  <a:lnTo>
                    <a:pt x="782" y="1659"/>
                  </a:lnTo>
                  <a:lnTo>
                    <a:pt x="797" y="1638"/>
                  </a:lnTo>
                  <a:lnTo>
                    <a:pt x="811" y="1616"/>
                  </a:lnTo>
                  <a:lnTo>
                    <a:pt x="841" y="1574"/>
                  </a:lnTo>
                  <a:lnTo>
                    <a:pt x="871" y="1534"/>
                  </a:lnTo>
                  <a:lnTo>
                    <a:pt x="900" y="1497"/>
                  </a:lnTo>
                  <a:lnTo>
                    <a:pt x="929" y="1461"/>
                  </a:lnTo>
                  <a:lnTo>
                    <a:pt x="955" y="1430"/>
                  </a:lnTo>
                  <a:lnTo>
                    <a:pt x="1000" y="1377"/>
                  </a:lnTo>
                  <a:lnTo>
                    <a:pt x="1028" y="1345"/>
                  </a:lnTo>
                  <a:lnTo>
                    <a:pt x="1069" y="1297"/>
                  </a:lnTo>
                  <a:lnTo>
                    <a:pt x="1123" y="1233"/>
                  </a:lnTo>
                  <a:lnTo>
                    <a:pt x="1249" y="1081"/>
                  </a:lnTo>
                  <a:lnTo>
                    <a:pt x="1379" y="922"/>
                  </a:lnTo>
                  <a:lnTo>
                    <a:pt x="1434" y="852"/>
                  </a:lnTo>
                  <a:lnTo>
                    <a:pt x="1479" y="794"/>
                  </a:lnTo>
                  <a:lnTo>
                    <a:pt x="1490" y="780"/>
                  </a:lnTo>
                  <a:lnTo>
                    <a:pt x="1501" y="765"/>
                  </a:lnTo>
                  <a:lnTo>
                    <a:pt x="1519" y="739"/>
                  </a:lnTo>
                  <a:lnTo>
                    <a:pt x="1526" y="726"/>
                  </a:lnTo>
                  <a:lnTo>
                    <a:pt x="1533" y="712"/>
                  </a:lnTo>
                  <a:lnTo>
                    <a:pt x="1541" y="699"/>
                  </a:lnTo>
                  <a:lnTo>
                    <a:pt x="1545" y="687"/>
                  </a:lnTo>
                  <a:lnTo>
                    <a:pt x="1551" y="675"/>
                  </a:lnTo>
                  <a:lnTo>
                    <a:pt x="1555" y="663"/>
                  </a:lnTo>
                  <a:lnTo>
                    <a:pt x="1562" y="639"/>
                  </a:lnTo>
                  <a:lnTo>
                    <a:pt x="1565" y="628"/>
                  </a:lnTo>
                  <a:lnTo>
                    <a:pt x="1567" y="616"/>
                  </a:lnTo>
                  <a:lnTo>
                    <a:pt x="1568" y="606"/>
                  </a:lnTo>
                  <a:lnTo>
                    <a:pt x="1569" y="594"/>
                  </a:lnTo>
                  <a:lnTo>
                    <a:pt x="1569" y="583"/>
                  </a:lnTo>
                  <a:lnTo>
                    <a:pt x="1569" y="572"/>
                  </a:lnTo>
                  <a:lnTo>
                    <a:pt x="1568" y="561"/>
                  </a:lnTo>
                  <a:lnTo>
                    <a:pt x="1567" y="550"/>
                  </a:lnTo>
                  <a:lnTo>
                    <a:pt x="1562" y="529"/>
                  </a:lnTo>
                  <a:lnTo>
                    <a:pt x="1559" y="517"/>
                  </a:lnTo>
                  <a:lnTo>
                    <a:pt x="1555" y="506"/>
                  </a:lnTo>
                  <a:lnTo>
                    <a:pt x="1551" y="495"/>
                  </a:lnTo>
                  <a:lnTo>
                    <a:pt x="1547" y="484"/>
                  </a:lnTo>
                  <a:lnTo>
                    <a:pt x="1536" y="463"/>
                  </a:lnTo>
                  <a:lnTo>
                    <a:pt x="1524" y="440"/>
                  </a:lnTo>
                  <a:lnTo>
                    <a:pt x="1517" y="428"/>
                  </a:lnTo>
                  <a:lnTo>
                    <a:pt x="1509" y="417"/>
                  </a:lnTo>
                  <a:lnTo>
                    <a:pt x="1515" y="412"/>
                  </a:lnTo>
                  <a:lnTo>
                    <a:pt x="1531" y="400"/>
                  </a:lnTo>
                  <a:lnTo>
                    <a:pt x="1577" y="363"/>
                  </a:lnTo>
                  <a:lnTo>
                    <a:pt x="1643" y="308"/>
                  </a:lnTo>
                  <a:close/>
                  <a:moveTo>
                    <a:pt x="1437" y="2797"/>
                  </a:moveTo>
                  <a:lnTo>
                    <a:pt x="1102" y="2797"/>
                  </a:lnTo>
                  <a:lnTo>
                    <a:pt x="1075" y="2718"/>
                  </a:lnTo>
                  <a:lnTo>
                    <a:pt x="1063" y="2677"/>
                  </a:lnTo>
                  <a:lnTo>
                    <a:pt x="1050" y="2635"/>
                  </a:lnTo>
                  <a:lnTo>
                    <a:pt x="1038" y="2592"/>
                  </a:lnTo>
                  <a:lnTo>
                    <a:pt x="1027" y="2548"/>
                  </a:lnTo>
                  <a:lnTo>
                    <a:pt x="1018" y="2505"/>
                  </a:lnTo>
                  <a:lnTo>
                    <a:pt x="1009" y="2461"/>
                  </a:lnTo>
                  <a:lnTo>
                    <a:pt x="1006" y="2438"/>
                  </a:lnTo>
                  <a:lnTo>
                    <a:pt x="1002" y="2416"/>
                  </a:lnTo>
                  <a:lnTo>
                    <a:pt x="997" y="2372"/>
                  </a:lnTo>
                  <a:lnTo>
                    <a:pt x="996" y="2350"/>
                  </a:lnTo>
                  <a:lnTo>
                    <a:pt x="995" y="2329"/>
                  </a:lnTo>
                  <a:lnTo>
                    <a:pt x="995" y="2306"/>
                  </a:lnTo>
                  <a:lnTo>
                    <a:pt x="996" y="2284"/>
                  </a:lnTo>
                  <a:lnTo>
                    <a:pt x="997" y="2263"/>
                  </a:lnTo>
                  <a:lnTo>
                    <a:pt x="1000" y="2242"/>
                  </a:lnTo>
                  <a:lnTo>
                    <a:pt x="1002" y="2221"/>
                  </a:lnTo>
                  <a:lnTo>
                    <a:pt x="1006" y="2200"/>
                  </a:lnTo>
                  <a:lnTo>
                    <a:pt x="1010" y="2179"/>
                  </a:lnTo>
                  <a:lnTo>
                    <a:pt x="1013" y="2169"/>
                  </a:lnTo>
                  <a:lnTo>
                    <a:pt x="1015" y="2158"/>
                  </a:lnTo>
                  <a:lnTo>
                    <a:pt x="1019" y="2149"/>
                  </a:lnTo>
                  <a:lnTo>
                    <a:pt x="1021" y="2139"/>
                  </a:lnTo>
                  <a:lnTo>
                    <a:pt x="1028" y="2119"/>
                  </a:lnTo>
                  <a:lnTo>
                    <a:pt x="1038" y="2097"/>
                  </a:lnTo>
                  <a:lnTo>
                    <a:pt x="1049" y="2076"/>
                  </a:lnTo>
                  <a:lnTo>
                    <a:pt x="1062" y="2053"/>
                  </a:lnTo>
                  <a:lnTo>
                    <a:pt x="1076" y="2030"/>
                  </a:lnTo>
                  <a:lnTo>
                    <a:pt x="1092" y="2006"/>
                  </a:lnTo>
                  <a:lnTo>
                    <a:pt x="1109" y="1982"/>
                  </a:lnTo>
                  <a:lnTo>
                    <a:pt x="1128" y="1958"/>
                  </a:lnTo>
                  <a:lnTo>
                    <a:pt x="1147" y="1934"/>
                  </a:lnTo>
                  <a:lnTo>
                    <a:pt x="1169" y="1909"/>
                  </a:lnTo>
                  <a:lnTo>
                    <a:pt x="1190" y="1882"/>
                  </a:lnTo>
                  <a:lnTo>
                    <a:pt x="1213" y="1857"/>
                  </a:lnTo>
                  <a:lnTo>
                    <a:pt x="1237" y="1831"/>
                  </a:lnTo>
                  <a:lnTo>
                    <a:pt x="1262" y="1804"/>
                  </a:lnTo>
                  <a:lnTo>
                    <a:pt x="1288" y="1778"/>
                  </a:lnTo>
                  <a:lnTo>
                    <a:pt x="1340" y="1724"/>
                  </a:lnTo>
                  <a:lnTo>
                    <a:pt x="1395" y="1670"/>
                  </a:lnTo>
                  <a:lnTo>
                    <a:pt x="1452" y="1615"/>
                  </a:lnTo>
                  <a:lnTo>
                    <a:pt x="1565" y="1506"/>
                  </a:lnTo>
                  <a:lnTo>
                    <a:pt x="1620" y="1450"/>
                  </a:lnTo>
                  <a:lnTo>
                    <a:pt x="1674" y="1395"/>
                  </a:lnTo>
                  <a:lnTo>
                    <a:pt x="1700" y="1369"/>
                  </a:lnTo>
                  <a:lnTo>
                    <a:pt x="1725" y="1341"/>
                  </a:lnTo>
                  <a:lnTo>
                    <a:pt x="1775" y="1288"/>
                  </a:lnTo>
                  <a:lnTo>
                    <a:pt x="1799" y="1257"/>
                  </a:lnTo>
                  <a:lnTo>
                    <a:pt x="1820" y="1227"/>
                  </a:lnTo>
                  <a:lnTo>
                    <a:pt x="1831" y="1213"/>
                  </a:lnTo>
                  <a:lnTo>
                    <a:pt x="1841" y="1198"/>
                  </a:lnTo>
                  <a:lnTo>
                    <a:pt x="1859" y="1172"/>
                  </a:lnTo>
                  <a:lnTo>
                    <a:pt x="1867" y="1158"/>
                  </a:lnTo>
                  <a:lnTo>
                    <a:pt x="1874" y="1144"/>
                  </a:lnTo>
                  <a:lnTo>
                    <a:pt x="1887" y="1119"/>
                  </a:lnTo>
                  <a:lnTo>
                    <a:pt x="1893" y="1106"/>
                  </a:lnTo>
                  <a:lnTo>
                    <a:pt x="1899" y="1094"/>
                  </a:lnTo>
                  <a:lnTo>
                    <a:pt x="1903" y="1081"/>
                  </a:lnTo>
                  <a:lnTo>
                    <a:pt x="1908" y="1069"/>
                  </a:lnTo>
                  <a:lnTo>
                    <a:pt x="1911" y="1056"/>
                  </a:lnTo>
                  <a:lnTo>
                    <a:pt x="1914" y="1044"/>
                  </a:lnTo>
                  <a:lnTo>
                    <a:pt x="1915" y="1032"/>
                  </a:lnTo>
                  <a:lnTo>
                    <a:pt x="1917" y="1020"/>
                  </a:lnTo>
                  <a:lnTo>
                    <a:pt x="1917" y="1006"/>
                  </a:lnTo>
                  <a:lnTo>
                    <a:pt x="1917" y="994"/>
                  </a:lnTo>
                  <a:lnTo>
                    <a:pt x="1917" y="982"/>
                  </a:lnTo>
                  <a:lnTo>
                    <a:pt x="1915" y="970"/>
                  </a:lnTo>
                  <a:lnTo>
                    <a:pt x="1914" y="957"/>
                  </a:lnTo>
                  <a:lnTo>
                    <a:pt x="1910" y="945"/>
                  </a:lnTo>
                  <a:lnTo>
                    <a:pt x="1907" y="932"/>
                  </a:lnTo>
                  <a:lnTo>
                    <a:pt x="1903" y="919"/>
                  </a:lnTo>
                  <a:lnTo>
                    <a:pt x="1898" y="907"/>
                  </a:lnTo>
                  <a:lnTo>
                    <a:pt x="1892" y="894"/>
                  </a:lnTo>
                  <a:lnTo>
                    <a:pt x="1878" y="866"/>
                  </a:lnTo>
                  <a:lnTo>
                    <a:pt x="2011" y="756"/>
                  </a:lnTo>
                  <a:lnTo>
                    <a:pt x="2024" y="768"/>
                  </a:lnTo>
                  <a:lnTo>
                    <a:pt x="2037" y="781"/>
                  </a:lnTo>
                  <a:lnTo>
                    <a:pt x="2051" y="795"/>
                  </a:lnTo>
                  <a:lnTo>
                    <a:pt x="2057" y="802"/>
                  </a:lnTo>
                  <a:lnTo>
                    <a:pt x="2063" y="811"/>
                  </a:lnTo>
                  <a:lnTo>
                    <a:pt x="2075" y="826"/>
                  </a:lnTo>
                  <a:lnTo>
                    <a:pt x="2085" y="844"/>
                  </a:lnTo>
                  <a:lnTo>
                    <a:pt x="2097" y="861"/>
                  </a:lnTo>
                  <a:lnTo>
                    <a:pt x="2107" y="880"/>
                  </a:lnTo>
                  <a:lnTo>
                    <a:pt x="2118" y="900"/>
                  </a:lnTo>
                  <a:lnTo>
                    <a:pt x="2126" y="920"/>
                  </a:lnTo>
                  <a:lnTo>
                    <a:pt x="2136" y="940"/>
                  </a:lnTo>
                  <a:lnTo>
                    <a:pt x="2143" y="962"/>
                  </a:lnTo>
                  <a:lnTo>
                    <a:pt x="2151" y="984"/>
                  </a:lnTo>
                  <a:lnTo>
                    <a:pt x="2157" y="1005"/>
                  </a:lnTo>
                  <a:lnTo>
                    <a:pt x="2163" y="1028"/>
                  </a:lnTo>
                  <a:lnTo>
                    <a:pt x="2168" y="1050"/>
                  </a:lnTo>
                  <a:lnTo>
                    <a:pt x="2173" y="1072"/>
                  </a:lnTo>
                  <a:lnTo>
                    <a:pt x="2175" y="1096"/>
                  </a:lnTo>
                  <a:lnTo>
                    <a:pt x="2178" y="1119"/>
                  </a:lnTo>
                  <a:lnTo>
                    <a:pt x="2179" y="1142"/>
                  </a:lnTo>
                  <a:lnTo>
                    <a:pt x="2179" y="1166"/>
                  </a:lnTo>
                  <a:lnTo>
                    <a:pt x="2179" y="1189"/>
                  </a:lnTo>
                  <a:lnTo>
                    <a:pt x="2177" y="1212"/>
                  </a:lnTo>
                  <a:lnTo>
                    <a:pt x="2173" y="1234"/>
                  </a:lnTo>
                  <a:lnTo>
                    <a:pt x="2169" y="1257"/>
                  </a:lnTo>
                  <a:lnTo>
                    <a:pt x="2163" y="1279"/>
                  </a:lnTo>
                  <a:lnTo>
                    <a:pt x="2161" y="1291"/>
                  </a:lnTo>
                  <a:lnTo>
                    <a:pt x="2157" y="1302"/>
                  </a:lnTo>
                  <a:lnTo>
                    <a:pt x="2153" y="1312"/>
                  </a:lnTo>
                  <a:lnTo>
                    <a:pt x="2149" y="1322"/>
                  </a:lnTo>
                  <a:lnTo>
                    <a:pt x="2144" y="1333"/>
                  </a:lnTo>
                  <a:lnTo>
                    <a:pt x="2139" y="1344"/>
                  </a:lnTo>
                  <a:lnTo>
                    <a:pt x="2135" y="1353"/>
                  </a:lnTo>
                  <a:lnTo>
                    <a:pt x="2129" y="1364"/>
                  </a:lnTo>
                  <a:lnTo>
                    <a:pt x="2123" y="1374"/>
                  </a:lnTo>
                  <a:lnTo>
                    <a:pt x="2117" y="1383"/>
                  </a:lnTo>
                  <a:lnTo>
                    <a:pt x="2109" y="1393"/>
                  </a:lnTo>
                  <a:lnTo>
                    <a:pt x="2102" y="1402"/>
                  </a:lnTo>
                  <a:lnTo>
                    <a:pt x="2067" y="1448"/>
                  </a:lnTo>
                  <a:lnTo>
                    <a:pt x="2031" y="1491"/>
                  </a:lnTo>
                  <a:lnTo>
                    <a:pt x="1994" y="1534"/>
                  </a:lnTo>
                  <a:lnTo>
                    <a:pt x="1956" y="1578"/>
                  </a:lnTo>
                  <a:lnTo>
                    <a:pt x="1917" y="1621"/>
                  </a:lnTo>
                  <a:lnTo>
                    <a:pt x="1875" y="1666"/>
                  </a:lnTo>
                  <a:lnTo>
                    <a:pt x="1787" y="1762"/>
                  </a:lnTo>
                  <a:lnTo>
                    <a:pt x="1740" y="1812"/>
                  </a:lnTo>
                  <a:lnTo>
                    <a:pt x="1694" y="1860"/>
                  </a:lnTo>
                  <a:lnTo>
                    <a:pt x="1597" y="1959"/>
                  </a:lnTo>
                  <a:lnTo>
                    <a:pt x="1547" y="2012"/>
                  </a:lnTo>
                  <a:lnTo>
                    <a:pt x="1493" y="2070"/>
                  </a:lnTo>
                  <a:lnTo>
                    <a:pt x="1436" y="2132"/>
                  </a:lnTo>
                  <a:lnTo>
                    <a:pt x="1406" y="2164"/>
                  </a:lnTo>
                  <a:lnTo>
                    <a:pt x="1376" y="2199"/>
                  </a:lnTo>
                  <a:lnTo>
                    <a:pt x="1370" y="2206"/>
                  </a:lnTo>
                  <a:lnTo>
                    <a:pt x="1365" y="2214"/>
                  </a:lnTo>
                  <a:lnTo>
                    <a:pt x="1361" y="2221"/>
                  </a:lnTo>
                  <a:lnTo>
                    <a:pt x="1356" y="2228"/>
                  </a:lnTo>
                  <a:lnTo>
                    <a:pt x="1351" y="2236"/>
                  </a:lnTo>
                  <a:lnTo>
                    <a:pt x="1347" y="2245"/>
                  </a:lnTo>
                  <a:lnTo>
                    <a:pt x="1340" y="2260"/>
                  </a:lnTo>
                  <a:lnTo>
                    <a:pt x="1338" y="2269"/>
                  </a:lnTo>
                  <a:lnTo>
                    <a:pt x="1335" y="2277"/>
                  </a:lnTo>
                  <a:lnTo>
                    <a:pt x="1331" y="2295"/>
                  </a:lnTo>
                  <a:lnTo>
                    <a:pt x="1328" y="2313"/>
                  </a:lnTo>
                  <a:lnTo>
                    <a:pt x="1326" y="2332"/>
                  </a:lnTo>
                  <a:lnTo>
                    <a:pt x="1325" y="2342"/>
                  </a:lnTo>
                  <a:lnTo>
                    <a:pt x="1325" y="2352"/>
                  </a:lnTo>
                  <a:lnTo>
                    <a:pt x="1325" y="2371"/>
                  </a:lnTo>
                  <a:lnTo>
                    <a:pt x="1326" y="2390"/>
                  </a:lnTo>
                  <a:lnTo>
                    <a:pt x="1327" y="2410"/>
                  </a:lnTo>
                  <a:lnTo>
                    <a:pt x="1331" y="2431"/>
                  </a:lnTo>
                  <a:lnTo>
                    <a:pt x="1333" y="2451"/>
                  </a:lnTo>
                  <a:lnTo>
                    <a:pt x="1338" y="2473"/>
                  </a:lnTo>
                  <a:lnTo>
                    <a:pt x="1341" y="2493"/>
                  </a:lnTo>
                  <a:lnTo>
                    <a:pt x="1346" y="2514"/>
                  </a:lnTo>
                  <a:lnTo>
                    <a:pt x="1352" y="2535"/>
                  </a:lnTo>
                  <a:lnTo>
                    <a:pt x="1358" y="2556"/>
                  </a:lnTo>
                  <a:lnTo>
                    <a:pt x="1364" y="2576"/>
                  </a:lnTo>
                  <a:lnTo>
                    <a:pt x="1377" y="2617"/>
                  </a:lnTo>
                  <a:lnTo>
                    <a:pt x="1391" y="2656"/>
                  </a:lnTo>
                  <a:lnTo>
                    <a:pt x="1416" y="2731"/>
                  </a:lnTo>
                  <a:lnTo>
                    <a:pt x="1428" y="2766"/>
                  </a:lnTo>
                  <a:lnTo>
                    <a:pt x="1437" y="2797"/>
                  </a:lnTo>
                  <a:close/>
                  <a:moveTo>
                    <a:pt x="1821" y="2797"/>
                  </a:moveTo>
                  <a:lnTo>
                    <a:pt x="1537" y="2797"/>
                  </a:lnTo>
                  <a:lnTo>
                    <a:pt x="1526" y="2758"/>
                  </a:lnTo>
                  <a:lnTo>
                    <a:pt x="1514" y="2720"/>
                  </a:lnTo>
                  <a:lnTo>
                    <a:pt x="1490" y="2642"/>
                  </a:lnTo>
                  <a:lnTo>
                    <a:pt x="1478" y="2602"/>
                  </a:lnTo>
                  <a:lnTo>
                    <a:pt x="1467" y="2563"/>
                  </a:lnTo>
                  <a:lnTo>
                    <a:pt x="1463" y="2544"/>
                  </a:lnTo>
                  <a:lnTo>
                    <a:pt x="1458" y="2524"/>
                  </a:lnTo>
                  <a:lnTo>
                    <a:pt x="1454" y="2504"/>
                  </a:lnTo>
                  <a:lnTo>
                    <a:pt x="1451" y="2485"/>
                  </a:lnTo>
                  <a:lnTo>
                    <a:pt x="1447" y="2462"/>
                  </a:lnTo>
                  <a:lnTo>
                    <a:pt x="1445" y="2439"/>
                  </a:lnTo>
                  <a:lnTo>
                    <a:pt x="1442" y="2419"/>
                  </a:lnTo>
                  <a:lnTo>
                    <a:pt x="1442" y="2398"/>
                  </a:lnTo>
                  <a:lnTo>
                    <a:pt x="1442" y="2379"/>
                  </a:lnTo>
                  <a:lnTo>
                    <a:pt x="1442" y="2361"/>
                  </a:lnTo>
                  <a:lnTo>
                    <a:pt x="1443" y="2353"/>
                  </a:lnTo>
                  <a:lnTo>
                    <a:pt x="1445" y="2343"/>
                  </a:lnTo>
                  <a:lnTo>
                    <a:pt x="1448" y="2326"/>
                  </a:lnTo>
                  <a:lnTo>
                    <a:pt x="1453" y="2310"/>
                  </a:lnTo>
                  <a:lnTo>
                    <a:pt x="1457" y="2301"/>
                  </a:lnTo>
                  <a:lnTo>
                    <a:pt x="1459" y="2293"/>
                  </a:lnTo>
                  <a:lnTo>
                    <a:pt x="1467" y="2276"/>
                  </a:lnTo>
                  <a:lnTo>
                    <a:pt x="1471" y="2269"/>
                  </a:lnTo>
                  <a:lnTo>
                    <a:pt x="1476" y="2260"/>
                  </a:lnTo>
                  <a:lnTo>
                    <a:pt x="1487" y="2244"/>
                  </a:lnTo>
                  <a:lnTo>
                    <a:pt x="1500" y="2227"/>
                  </a:lnTo>
                  <a:lnTo>
                    <a:pt x="1514" y="2210"/>
                  </a:lnTo>
                  <a:lnTo>
                    <a:pt x="1530" y="2193"/>
                  </a:lnTo>
                  <a:lnTo>
                    <a:pt x="1543" y="2181"/>
                  </a:lnTo>
                  <a:lnTo>
                    <a:pt x="1556" y="2168"/>
                  </a:lnTo>
                  <a:lnTo>
                    <a:pt x="1586" y="2140"/>
                  </a:lnTo>
                  <a:lnTo>
                    <a:pt x="1620" y="2112"/>
                  </a:lnTo>
                  <a:lnTo>
                    <a:pt x="1656" y="2082"/>
                  </a:lnTo>
                  <a:lnTo>
                    <a:pt x="1694" y="2052"/>
                  </a:lnTo>
                  <a:lnTo>
                    <a:pt x="1734" y="2020"/>
                  </a:lnTo>
                  <a:lnTo>
                    <a:pt x="1813" y="1958"/>
                  </a:lnTo>
                  <a:lnTo>
                    <a:pt x="1891" y="1897"/>
                  </a:lnTo>
                  <a:lnTo>
                    <a:pt x="1927" y="1868"/>
                  </a:lnTo>
                  <a:lnTo>
                    <a:pt x="1961" y="1840"/>
                  </a:lnTo>
                  <a:lnTo>
                    <a:pt x="1991" y="1814"/>
                  </a:lnTo>
                  <a:lnTo>
                    <a:pt x="2017" y="1789"/>
                  </a:lnTo>
                  <a:lnTo>
                    <a:pt x="2040" y="1767"/>
                  </a:lnTo>
                  <a:lnTo>
                    <a:pt x="2049" y="1756"/>
                  </a:lnTo>
                  <a:lnTo>
                    <a:pt x="2057" y="1748"/>
                  </a:lnTo>
                  <a:lnTo>
                    <a:pt x="2063" y="1740"/>
                  </a:lnTo>
                  <a:lnTo>
                    <a:pt x="2069" y="1731"/>
                  </a:lnTo>
                  <a:lnTo>
                    <a:pt x="2077" y="1714"/>
                  </a:lnTo>
                  <a:lnTo>
                    <a:pt x="2084" y="1698"/>
                  </a:lnTo>
                  <a:lnTo>
                    <a:pt x="2087" y="1689"/>
                  </a:lnTo>
                  <a:lnTo>
                    <a:pt x="2089" y="1681"/>
                  </a:lnTo>
                  <a:lnTo>
                    <a:pt x="2093" y="1665"/>
                  </a:lnTo>
                  <a:lnTo>
                    <a:pt x="2095" y="1648"/>
                  </a:lnTo>
                  <a:lnTo>
                    <a:pt x="2095" y="1633"/>
                  </a:lnTo>
                  <a:lnTo>
                    <a:pt x="2095" y="1618"/>
                  </a:lnTo>
                  <a:lnTo>
                    <a:pt x="2094" y="1604"/>
                  </a:lnTo>
                  <a:lnTo>
                    <a:pt x="2093" y="1592"/>
                  </a:lnTo>
                  <a:lnTo>
                    <a:pt x="2091" y="1581"/>
                  </a:lnTo>
                  <a:lnTo>
                    <a:pt x="2089" y="1572"/>
                  </a:lnTo>
                  <a:lnTo>
                    <a:pt x="2085" y="1557"/>
                  </a:lnTo>
                  <a:lnTo>
                    <a:pt x="2084" y="1552"/>
                  </a:lnTo>
                  <a:lnTo>
                    <a:pt x="2149" y="1498"/>
                  </a:lnTo>
                  <a:lnTo>
                    <a:pt x="2215" y="1443"/>
                  </a:lnTo>
                  <a:lnTo>
                    <a:pt x="2229" y="1461"/>
                  </a:lnTo>
                  <a:lnTo>
                    <a:pt x="2243" y="1479"/>
                  </a:lnTo>
                  <a:lnTo>
                    <a:pt x="2255" y="1498"/>
                  </a:lnTo>
                  <a:lnTo>
                    <a:pt x="2267" y="1518"/>
                  </a:lnTo>
                  <a:lnTo>
                    <a:pt x="2276" y="1537"/>
                  </a:lnTo>
                  <a:lnTo>
                    <a:pt x="2285" y="1557"/>
                  </a:lnTo>
                  <a:lnTo>
                    <a:pt x="2293" y="1578"/>
                  </a:lnTo>
                  <a:lnTo>
                    <a:pt x="2300" y="1597"/>
                  </a:lnTo>
                  <a:lnTo>
                    <a:pt x="2306" y="1617"/>
                  </a:lnTo>
                  <a:lnTo>
                    <a:pt x="2311" y="1638"/>
                  </a:lnTo>
                  <a:lnTo>
                    <a:pt x="2315" y="1658"/>
                  </a:lnTo>
                  <a:lnTo>
                    <a:pt x="2317" y="1678"/>
                  </a:lnTo>
                  <a:lnTo>
                    <a:pt x="2319" y="1699"/>
                  </a:lnTo>
                  <a:lnTo>
                    <a:pt x="2321" y="1719"/>
                  </a:lnTo>
                  <a:lnTo>
                    <a:pt x="2321" y="1740"/>
                  </a:lnTo>
                  <a:lnTo>
                    <a:pt x="2319" y="1760"/>
                  </a:lnTo>
                  <a:lnTo>
                    <a:pt x="2318" y="1779"/>
                  </a:lnTo>
                  <a:lnTo>
                    <a:pt x="2316" y="1798"/>
                  </a:lnTo>
                  <a:lnTo>
                    <a:pt x="2312" y="1818"/>
                  </a:lnTo>
                  <a:lnTo>
                    <a:pt x="2309" y="1836"/>
                  </a:lnTo>
                  <a:lnTo>
                    <a:pt x="2304" y="1855"/>
                  </a:lnTo>
                  <a:lnTo>
                    <a:pt x="2298" y="1872"/>
                  </a:lnTo>
                  <a:lnTo>
                    <a:pt x="2292" y="1890"/>
                  </a:lnTo>
                  <a:lnTo>
                    <a:pt x="2286" y="1905"/>
                  </a:lnTo>
                  <a:lnTo>
                    <a:pt x="2279" y="1922"/>
                  </a:lnTo>
                  <a:lnTo>
                    <a:pt x="2270" y="1936"/>
                  </a:lnTo>
                  <a:lnTo>
                    <a:pt x="2262" y="1952"/>
                  </a:lnTo>
                  <a:lnTo>
                    <a:pt x="2252" y="1965"/>
                  </a:lnTo>
                  <a:lnTo>
                    <a:pt x="2243" y="1978"/>
                  </a:lnTo>
                  <a:lnTo>
                    <a:pt x="2233" y="1990"/>
                  </a:lnTo>
                  <a:lnTo>
                    <a:pt x="2222" y="2001"/>
                  </a:lnTo>
                  <a:lnTo>
                    <a:pt x="2210" y="2012"/>
                  </a:lnTo>
                  <a:lnTo>
                    <a:pt x="2127" y="2082"/>
                  </a:lnTo>
                  <a:lnTo>
                    <a:pt x="2077" y="2125"/>
                  </a:lnTo>
                  <a:lnTo>
                    <a:pt x="2022" y="2172"/>
                  </a:lnTo>
                  <a:lnTo>
                    <a:pt x="1965" y="2222"/>
                  </a:lnTo>
                  <a:lnTo>
                    <a:pt x="1910" y="2272"/>
                  </a:lnTo>
                  <a:lnTo>
                    <a:pt x="1856" y="2322"/>
                  </a:lnTo>
                  <a:lnTo>
                    <a:pt x="1830" y="2347"/>
                  </a:lnTo>
                  <a:lnTo>
                    <a:pt x="1806" y="2371"/>
                  </a:lnTo>
                  <a:lnTo>
                    <a:pt x="1783" y="2394"/>
                  </a:lnTo>
                  <a:lnTo>
                    <a:pt x="1775" y="2403"/>
                  </a:lnTo>
                  <a:lnTo>
                    <a:pt x="1766" y="2413"/>
                  </a:lnTo>
                  <a:lnTo>
                    <a:pt x="1760" y="2421"/>
                  </a:lnTo>
                  <a:lnTo>
                    <a:pt x="1754" y="2430"/>
                  </a:lnTo>
                  <a:lnTo>
                    <a:pt x="1751" y="2438"/>
                  </a:lnTo>
                  <a:lnTo>
                    <a:pt x="1747" y="2446"/>
                  </a:lnTo>
                  <a:lnTo>
                    <a:pt x="1746" y="2456"/>
                  </a:lnTo>
                  <a:lnTo>
                    <a:pt x="1745" y="2460"/>
                  </a:lnTo>
                  <a:lnTo>
                    <a:pt x="1745" y="2466"/>
                  </a:lnTo>
                  <a:lnTo>
                    <a:pt x="1745" y="2475"/>
                  </a:lnTo>
                  <a:lnTo>
                    <a:pt x="1746" y="2487"/>
                  </a:lnTo>
                  <a:lnTo>
                    <a:pt x="1747" y="2500"/>
                  </a:lnTo>
                  <a:lnTo>
                    <a:pt x="1749" y="2516"/>
                  </a:lnTo>
                  <a:lnTo>
                    <a:pt x="1758" y="2551"/>
                  </a:lnTo>
                  <a:lnTo>
                    <a:pt x="1773" y="2616"/>
                  </a:lnTo>
                  <a:lnTo>
                    <a:pt x="1790" y="2683"/>
                  </a:lnTo>
                  <a:lnTo>
                    <a:pt x="1807" y="2745"/>
                  </a:lnTo>
                  <a:lnTo>
                    <a:pt x="1821" y="2797"/>
                  </a:lnTo>
                  <a:close/>
                  <a:moveTo>
                    <a:pt x="575" y="2020"/>
                  </a:moveTo>
                  <a:lnTo>
                    <a:pt x="560" y="1999"/>
                  </a:lnTo>
                  <a:lnTo>
                    <a:pt x="547" y="1978"/>
                  </a:lnTo>
                  <a:lnTo>
                    <a:pt x="535" y="1958"/>
                  </a:lnTo>
                  <a:lnTo>
                    <a:pt x="524" y="1936"/>
                  </a:lnTo>
                  <a:lnTo>
                    <a:pt x="514" y="1916"/>
                  </a:lnTo>
                  <a:lnTo>
                    <a:pt x="504" y="1894"/>
                  </a:lnTo>
                  <a:lnTo>
                    <a:pt x="496" y="1873"/>
                  </a:lnTo>
                  <a:lnTo>
                    <a:pt x="487" y="1851"/>
                  </a:lnTo>
                  <a:lnTo>
                    <a:pt x="481" y="1830"/>
                  </a:lnTo>
                  <a:lnTo>
                    <a:pt x="474" y="1807"/>
                  </a:lnTo>
                  <a:lnTo>
                    <a:pt x="469" y="1784"/>
                  </a:lnTo>
                  <a:lnTo>
                    <a:pt x="464" y="1761"/>
                  </a:lnTo>
                  <a:lnTo>
                    <a:pt x="460" y="1737"/>
                  </a:lnTo>
                  <a:lnTo>
                    <a:pt x="456" y="1712"/>
                  </a:lnTo>
                  <a:lnTo>
                    <a:pt x="454" y="1687"/>
                  </a:lnTo>
                  <a:lnTo>
                    <a:pt x="452" y="1662"/>
                  </a:lnTo>
                  <a:lnTo>
                    <a:pt x="451" y="1632"/>
                  </a:lnTo>
                  <a:lnTo>
                    <a:pt x="451" y="1602"/>
                  </a:lnTo>
                  <a:lnTo>
                    <a:pt x="452" y="1573"/>
                  </a:lnTo>
                  <a:lnTo>
                    <a:pt x="456" y="1544"/>
                  </a:lnTo>
                  <a:lnTo>
                    <a:pt x="460" y="1516"/>
                  </a:lnTo>
                  <a:lnTo>
                    <a:pt x="466" y="1488"/>
                  </a:lnTo>
                  <a:lnTo>
                    <a:pt x="472" y="1460"/>
                  </a:lnTo>
                  <a:lnTo>
                    <a:pt x="479" y="1432"/>
                  </a:lnTo>
                  <a:lnTo>
                    <a:pt x="488" y="1406"/>
                  </a:lnTo>
                  <a:lnTo>
                    <a:pt x="498" y="1378"/>
                  </a:lnTo>
                  <a:lnTo>
                    <a:pt x="508" y="1352"/>
                  </a:lnTo>
                  <a:lnTo>
                    <a:pt x="520" y="1326"/>
                  </a:lnTo>
                  <a:lnTo>
                    <a:pt x="532" y="1298"/>
                  </a:lnTo>
                  <a:lnTo>
                    <a:pt x="545" y="1273"/>
                  </a:lnTo>
                  <a:lnTo>
                    <a:pt x="558" y="1246"/>
                  </a:lnTo>
                  <a:lnTo>
                    <a:pt x="572" y="1220"/>
                  </a:lnTo>
                  <a:lnTo>
                    <a:pt x="604" y="1168"/>
                  </a:lnTo>
                  <a:lnTo>
                    <a:pt x="619" y="1143"/>
                  </a:lnTo>
                  <a:lnTo>
                    <a:pt x="636" y="1118"/>
                  </a:lnTo>
                  <a:lnTo>
                    <a:pt x="670" y="1068"/>
                  </a:lnTo>
                  <a:lnTo>
                    <a:pt x="706" y="1017"/>
                  </a:lnTo>
                  <a:lnTo>
                    <a:pt x="779" y="918"/>
                  </a:lnTo>
                  <a:lnTo>
                    <a:pt x="815" y="867"/>
                  </a:lnTo>
                  <a:lnTo>
                    <a:pt x="851" y="818"/>
                  </a:lnTo>
                  <a:lnTo>
                    <a:pt x="968" y="652"/>
                  </a:lnTo>
                  <a:lnTo>
                    <a:pt x="1022" y="576"/>
                  </a:lnTo>
                  <a:lnTo>
                    <a:pt x="1048" y="538"/>
                  </a:lnTo>
                  <a:lnTo>
                    <a:pt x="1072" y="504"/>
                  </a:lnTo>
                  <a:lnTo>
                    <a:pt x="1093" y="471"/>
                  </a:lnTo>
                  <a:lnTo>
                    <a:pt x="1114" y="439"/>
                  </a:lnTo>
                  <a:lnTo>
                    <a:pt x="1132" y="410"/>
                  </a:lnTo>
                  <a:lnTo>
                    <a:pt x="1147" y="382"/>
                  </a:lnTo>
                  <a:lnTo>
                    <a:pt x="1160" y="357"/>
                  </a:lnTo>
                  <a:lnTo>
                    <a:pt x="1171" y="333"/>
                  </a:lnTo>
                  <a:lnTo>
                    <a:pt x="1176" y="322"/>
                  </a:lnTo>
                  <a:lnTo>
                    <a:pt x="1180" y="313"/>
                  </a:lnTo>
                  <a:lnTo>
                    <a:pt x="1184" y="295"/>
                  </a:lnTo>
                  <a:lnTo>
                    <a:pt x="1186" y="283"/>
                  </a:lnTo>
                  <a:lnTo>
                    <a:pt x="1187" y="270"/>
                  </a:lnTo>
                  <a:lnTo>
                    <a:pt x="1188" y="258"/>
                  </a:lnTo>
                  <a:lnTo>
                    <a:pt x="1187" y="244"/>
                  </a:lnTo>
                  <a:lnTo>
                    <a:pt x="1187" y="232"/>
                  </a:lnTo>
                  <a:lnTo>
                    <a:pt x="1184" y="219"/>
                  </a:lnTo>
                  <a:lnTo>
                    <a:pt x="1182" y="207"/>
                  </a:lnTo>
                  <a:lnTo>
                    <a:pt x="1180" y="195"/>
                  </a:lnTo>
                  <a:lnTo>
                    <a:pt x="1177" y="183"/>
                  </a:lnTo>
                  <a:lnTo>
                    <a:pt x="1174" y="172"/>
                  </a:lnTo>
                  <a:lnTo>
                    <a:pt x="1165" y="150"/>
                  </a:lnTo>
                  <a:lnTo>
                    <a:pt x="1158" y="129"/>
                  </a:lnTo>
                  <a:lnTo>
                    <a:pt x="1150" y="111"/>
                  </a:lnTo>
                  <a:lnTo>
                    <a:pt x="1212" y="60"/>
                  </a:lnTo>
                  <a:lnTo>
                    <a:pt x="1258" y="21"/>
                  </a:lnTo>
                  <a:lnTo>
                    <a:pt x="1284" y="0"/>
                  </a:lnTo>
                  <a:lnTo>
                    <a:pt x="1300" y="15"/>
                  </a:lnTo>
                  <a:lnTo>
                    <a:pt x="1315" y="31"/>
                  </a:lnTo>
                  <a:lnTo>
                    <a:pt x="1329" y="46"/>
                  </a:lnTo>
                  <a:lnTo>
                    <a:pt x="1341" y="63"/>
                  </a:lnTo>
                  <a:lnTo>
                    <a:pt x="1355" y="80"/>
                  </a:lnTo>
                  <a:lnTo>
                    <a:pt x="1365" y="98"/>
                  </a:lnTo>
                  <a:lnTo>
                    <a:pt x="1376" y="116"/>
                  </a:lnTo>
                  <a:lnTo>
                    <a:pt x="1386" y="134"/>
                  </a:lnTo>
                  <a:lnTo>
                    <a:pt x="1394" y="152"/>
                  </a:lnTo>
                  <a:lnTo>
                    <a:pt x="1401" y="171"/>
                  </a:lnTo>
                  <a:lnTo>
                    <a:pt x="1409" y="189"/>
                  </a:lnTo>
                  <a:lnTo>
                    <a:pt x="1415" y="208"/>
                  </a:lnTo>
                  <a:lnTo>
                    <a:pt x="1421" y="228"/>
                  </a:lnTo>
                  <a:lnTo>
                    <a:pt x="1424" y="248"/>
                  </a:lnTo>
                  <a:lnTo>
                    <a:pt x="1428" y="267"/>
                  </a:lnTo>
                  <a:lnTo>
                    <a:pt x="1431" y="286"/>
                  </a:lnTo>
                  <a:lnTo>
                    <a:pt x="1434" y="307"/>
                  </a:lnTo>
                  <a:lnTo>
                    <a:pt x="1435" y="326"/>
                  </a:lnTo>
                  <a:lnTo>
                    <a:pt x="1435" y="346"/>
                  </a:lnTo>
                  <a:lnTo>
                    <a:pt x="1435" y="366"/>
                  </a:lnTo>
                  <a:lnTo>
                    <a:pt x="1435" y="386"/>
                  </a:lnTo>
                  <a:lnTo>
                    <a:pt x="1433" y="405"/>
                  </a:lnTo>
                  <a:lnTo>
                    <a:pt x="1430" y="426"/>
                  </a:lnTo>
                  <a:lnTo>
                    <a:pt x="1428" y="445"/>
                  </a:lnTo>
                  <a:lnTo>
                    <a:pt x="1424" y="464"/>
                  </a:lnTo>
                  <a:lnTo>
                    <a:pt x="1419" y="483"/>
                  </a:lnTo>
                  <a:lnTo>
                    <a:pt x="1415" y="502"/>
                  </a:lnTo>
                  <a:lnTo>
                    <a:pt x="1410" y="522"/>
                  </a:lnTo>
                  <a:lnTo>
                    <a:pt x="1403" y="540"/>
                  </a:lnTo>
                  <a:lnTo>
                    <a:pt x="1397" y="559"/>
                  </a:lnTo>
                  <a:lnTo>
                    <a:pt x="1388" y="577"/>
                  </a:lnTo>
                  <a:lnTo>
                    <a:pt x="1381" y="594"/>
                  </a:lnTo>
                  <a:lnTo>
                    <a:pt x="1371" y="614"/>
                  </a:lnTo>
                  <a:lnTo>
                    <a:pt x="1361" y="634"/>
                  </a:lnTo>
                  <a:lnTo>
                    <a:pt x="1338" y="674"/>
                  </a:lnTo>
                  <a:lnTo>
                    <a:pt x="1314" y="715"/>
                  </a:lnTo>
                  <a:lnTo>
                    <a:pt x="1286" y="757"/>
                  </a:lnTo>
                  <a:lnTo>
                    <a:pt x="1258" y="799"/>
                  </a:lnTo>
                  <a:lnTo>
                    <a:pt x="1228" y="842"/>
                  </a:lnTo>
                  <a:lnTo>
                    <a:pt x="1196" y="885"/>
                  </a:lnTo>
                  <a:lnTo>
                    <a:pt x="1163" y="928"/>
                  </a:lnTo>
                  <a:lnTo>
                    <a:pt x="1094" y="1017"/>
                  </a:lnTo>
                  <a:lnTo>
                    <a:pt x="1024" y="1107"/>
                  </a:lnTo>
                  <a:lnTo>
                    <a:pt x="952" y="1198"/>
                  </a:lnTo>
                  <a:lnTo>
                    <a:pt x="917" y="1245"/>
                  </a:lnTo>
                  <a:lnTo>
                    <a:pt x="882" y="1291"/>
                  </a:lnTo>
                  <a:lnTo>
                    <a:pt x="847" y="1338"/>
                  </a:lnTo>
                  <a:lnTo>
                    <a:pt x="815" y="1383"/>
                  </a:lnTo>
                  <a:lnTo>
                    <a:pt x="798" y="1407"/>
                  </a:lnTo>
                  <a:lnTo>
                    <a:pt x="782" y="1430"/>
                  </a:lnTo>
                  <a:lnTo>
                    <a:pt x="752" y="1477"/>
                  </a:lnTo>
                  <a:lnTo>
                    <a:pt x="722" y="1522"/>
                  </a:lnTo>
                  <a:lnTo>
                    <a:pt x="696" y="1569"/>
                  </a:lnTo>
                  <a:lnTo>
                    <a:pt x="683" y="1592"/>
                  </a:lnTo>
                  <a:lnTo>
                    <a:pt x="671" y="1615"/>
                  </a:lnTo>
                  <a:lnTo>
                    <a:pt x="659" y="1639"/>
                  </a:lnTo>
                  <a:lnTo>
                    <a:pt x="648" y="1662"/>
                  </a:lnTo>
                  <a:lnTo>
                    <a:pt x="638" y="1684"/>
                  </a:lnTo>
                  <a:lnTo>
                    <a:pt x="628" y="1707"/>
                  </a:lnTo>
                  <a:lnTo>
                    <a:pt x="619" y="1730"/>
                  </a:lnTo>
                  <a:lnTo>
                    <a:pt x="611" y="1753"/>
                  </a:lnTo>
                  <a:lnTo>
                    <a:pt x="602" y="1776"/>
                  </a:lnTo>
                  <a:lnTo>
                    <a:pt x="596" y="1798"/>
                  </a:lnTo>
                  <a:lnTo>
                    <a:pt x="590" y="1821"/>
                  </a:lnTo>
                  <a:lnTo>
                    <a:pt x="584" y="1843"/>
                  </a:lnTo>
                  <a:lnTo>
                    <a:pt x="580" y="1866"/>
                  </a:lnTo>
                  <a:lnTo>
                    <a:pt x="576" y="1888"/>
                  </a:lnTo>
                  <a:lnTo>
                    <a:pt x="574" y="1910"/>
                  </a:lnTo>
                  <a:lnTo>
                    <a:pt x="572" y="1933"/>
                  </a:lnTo>
                  <a:lnTo>
                    <a:pt x="571" y="1954"/>
                  </a:lnTo>
                  <a:lnTo>
                    <a:pt x="571" y="1977"/>
                  </a:lnTo>
                  <a:lnTo>
                    <a:pt x="572" y="1999"/>
                  </a:lnTo>
                  <a:lnTo>
                    <a:pt x="575" y="2020"/>
                  </a:lnTo>
                  <a:close/>
                  <a:moveTo>
                    <a:pt x="1626" y="6290"/>
                  </a:moveTo>
                  <a:lnTo>
                    <a:pt x="1145" y="6290"/>
                  </a:lnTo>
                  <a:lnTo>
                    <a:pt x="1145" y="5658"/>
                  </a:lnTo>
                  <a:lnTo>
                    <a:pt x="1145" y="5026"/>
                  </a:lnTo>
                  <a:lnTo>
                    <a:pt x="1145" y="4395"/>
                  </a:lnTo>
                  <a:lnTo>
                    <a:pt x="1145" y="3764"/>
                  </a:lnTo>
                  <a:lnTo>
                    <a:pt x="1152" y="3766"/>
                  </a:lnTo>
                  <a:lnTo>
                    <a:pt x="1186" y="3775"/>
                  </a:lnTo>
                  <a:lnTo>
                    <a:pt x="1218" y="3783"/>
                  </a:lnTo>
                  <a:lnTo>
                    <a:pt x="1248" y="3790"/>
                  </a:lnTo>
                  <a:lnTo>
                    <a:pt x="1277" y="3795"/>
                  </a:lnTo>
                  <a:lnTo>
                    <a:pt x="1306" y="3800"/>
                  </a:lnTo>
                  <a:lnTo>
                    <a:pt x="1332" y="3804"/>
                  </a:lnTo>
                  <a:lnTo>
                    <a:pt x="1346" y="3805"/>
                  </a:lnTo>
                  <a:lnTo>
                    <a:pt x="1359" y="3806"/>
                  </a:lnTo>
                  <a:lnTo>
                    <a:pt x="1386" y="3807"/>
                  </a:lnTo>
                  <a:lnTo>
                    <a:pt x="1412" y="3807"/>
                  </a:lnTo>
                  <a:lnTo>
                    <a:pt x="1439" y="3805"/>
                  </a:lnTo>
                  <a:lnTo>
                    <a:pt x="1466" y="3802"/>
                  </a:lnTo>
                  <a:lnTo>
                    <a:pt x="1494" y="3798"/>
                  </a:lnTo>
                  <a:lnTo>
                    <a:pt x="1523" y="3792"/>
                  </a:lnTo>
                  <a:lnTo>
                    <a:pt x="1554" y="3784"/>
                  </a:lnTo>
                  <a:lnTo>
                    <a:pt x="1569" y="3781"/>
                  </a:lnTo>
                  <a:lnTo>
                    <a:pt x="1585" y="3776"/>
                  </a:lnTo>
                  <a:lnTo>
                    <a:pt x="1620" y="3766"/>
                  </a:lnTo>
                  <a:lnTo>
                    <a:pt x="1626" y="3764"/>
                  </a:lnTo>
                  <a:lnTo>
                    <a:pt x="1626" y="4395"/>
                  </a:lnTo>
                  <a:lnTo>
                    <a:pt x="1626" y="5026"/>
                  </a:lnTo>
                  <a:lnTo>
                    <a:pt x="1626" y="5658"/>
                  </a:lnTo>
                  <a:lnTo>
                    <a:pt x="1626" y="6290"/>
                  </a:lnTo>
                  <a:close/>
                  <a:moveTo>
                    <a:pt x="1386" y="3648"/>
                  </a:moveTo>
                  <a:lnTo>
                    <a:pt x="1356" y="3648"/>
                  </a:lnTo>
                  <a:lnTo>
                    <a:pt x="1327" y="3646"/>
                  </a:lnTo>
                  <a:lnTo>
                    <a:pt x="1298" y="3645"/>
                  </a:lnTo>
                  <a:lnTo>
                    <a:pt x="1270" y="3643"/>
                  </a:lnTo>
                  <a:lnTo>
                    <a:pt x="1241" y="3642"/>
                  </a:lnTo>
                  <a:lnTo>
                    <a:pt x="1212" y="3638"/>
                  </a:lnTo>
                  <a:lnTo>
                    <a:pt x="1184" y="3634"/>
                  </a:lnTo>
                  <a:lnTo>
                    <a:pt x="1156" y="3631"/>
                  </a:lnTo>
                  <a:lnTo>
                    <a:pt x="1128" y="3626"/>
                  </a:lnTo>
                  <a:lnTo>
                    <a:pt x="1100" y="3621"/>
                  </a:lnTo>
                  <a:lnTo>
                    <a:pt x="1073" y="3616"/>
                  </a:lnTo>
                  <a:lnTo>
                    <a:pt x="1046" y="3610"/>
                  </a:lnTo>
                  <a:lnTo>
                    <a:pt x="1019" y="3604"/>
                  </a:lnTo>
                  <a:lnTo>
                    <a:pt x="992" y="3598"/>
                  </a:lnTo>
                  <a:lnTo>
                    <a:pt x="966" y="3591"/>
                  </a:lnTo>
                  <a:lnTo>
                    <a:pt x="940" y="3583"/>
                  </a:lnTo>
                  <a:lnTo>
                    <a:pt x="913" y="3576"/>
                  </a:lnTo>
                  <a:lnTo>
                    <a:pt x="888" y="3567"/>
                  </a:lnTo>
                  <a:lnTo>
                    <a:pt x="836" y="3549"/>
                  </a:lnTo>
                  <a:lnTo>
                    <a:pt x="787" y="3530"/>
                  </a:lnTo>
                  <a:lnTo>
                    <a:pt x="762" y="3520"/>
                  </a:lnTo>
                  <a:lnTo>
                    <a:pt x="738" y="3510"/>
                  </a:lnTo>
                  <a:lnTo>
                    <a:pt x="714" y="3499"/>
                  </a:lnTo>
                  <a:lnTo>
                    <a:pt x="690" y="3487"/>
                  </a:lnTo>
                  <a:lnTo>
                    <a:pt x="666" y="3476"/>
                  </a:lnTo>
                  <a:lnTo>
                    <a:pt x="643" y="3464"/>
                  </a:lnTo>
                  <a:lnTo>
                    <a:pt x="598" y="3439"/>
                  </a:lnTo>
                  <a:lnTo>
                    <a:pt x="553" y="3414"/>
                  </a:lnTo>
                  <a:lnTo>
                    <a:pt x="532" y="3399"/>
                  </a:lnTo>
                  <a:lnTo>
                    <a:pt x="509" y="3386"/>
                  </a:lnTo>
                  <a:lnTo>
                    <a:pt x="467" y="3358"/>
                  </a:lnTo>
                  <a:lnTo>
                    <a:pt x="426" y="3328"/>
                  </a:lnTo>
                  <a:lnTo>
                    <a:pt x="385" y="3298"/>
                  </a:lnTo>
                  <a:lnTo>
                    <a:pt x="347" y="3268"/>
                  </a:lnTo>
                  <a:lnTo>
                    <a:pt x="328" y="3253"/>
                  </a:lnTo>
                  <a:lnTo>
                    <a:pt x="310" y="3236"/>
                  </a:lnTo>
                  <a:lnTo>
                    <a:pt x="272" y="3204"/>
                  </a:lnTo>
                  <a:lnTo>
                    <a:pt x="256" y="3188"/>
                  </a:lnTo>
                  <a:lnTo>
                    <a:pt x="238" y="3171"/>
                  </a:lnTo>
                  <a:lnTo>
                    <a:pt x="204" y="3138"/>
                  </a:lnTo>
                  <a:lnTo>
                    <a:pt x="172" y="3103"/>
                  </a:lnTo>
                  <a:lnTo>
                    <a:pt x="140" y="3068"/>
                  </a:lnTo>
                  <a:lnTo>
                    <a:pt x="110" y="3033"/>
                  </a:lnTo>
                  <a:lnTo>
                    <a:pt x="82" y="2998"/>
                  </a:lnTo>
                  <a:lnTo>
                    <a:pt x="68" y="2980"/>
                  </a:lnTo>
                  <a:lnTo>
                    <a:pt x="55" y="2962"/>
                  </a:lnTo>
                  <a:lnTo>
                    <a:pt x="42" y="2944"/>
                  </a:lnTo>
                  <a:lnTo>
                    <a:pt x="29" y="2926"/>
                  </a:lnTo>
                  <a:lnTo>
                    <a:pt x="5" y="2890"/>
                  </a:lnTo>
                  <a:lnTo>
                    <a:pt x="0" y="2883"/>
                  </a:lnTo>
                  <a:lnTo>
                    <a:pt x="692" y="2883"/>
                  </a:lnTo>
                  <a:lnTo>
                    <a:pt x="1385" y="2883"/>
                  </a:lnTo>
                  <a:lnTo>
                    <a:pt x="2077" y="2883"/>
                  </a:lnTo>
                  <a:lnTo>
                    <a:pt x="2771" y="2883"/>
                  </a:lnTo>
                  <a:lnTo>
                    <a:pt x="2766" y="2890"/>
                  </a:lnTo>
                  <a:lnTo>
                    <a:pt x="2737" y="2935"/>
                  </a:lnTo>
                  <a:lnTo>
                    <a:pt x="2707" y="2978"/>
                  </a:lnTo>
                  <a:lnTo>
                    <a:pt x="2677" y="3020"/>
                  </a:lnTo>
                  <a:lnTo>
                    <a:pt x="2660" y="3040"/>
                  </a:lnTo>
                  <a:lnTo>
                    <a:pt x="2645" y="3060"/>
                  </a:lnTo>
                  <a:lnTo>
                    <a:pt x="2628" y="3080"/>
                  </a:lnTo>
                  <a:lnTo>
                    <a:pt x="2611" y="3099"/>
                  </a:lnTo>
                  <a:lnTo>
                    <a:pt x="2594" y="3118"/>
                  </a:lnTo>
                  <a:lnTo>
                    <a:pt x="2577" y="3138"/>
                  </a:lnTo>
                  <a:lnTo>
                    <a:pt x="2559" y="3156"/>
                  </a:lnTo>
                  <a:lnTo>
                    <a:pt x="2541" y="3175"/>
                  </a:lnTo>
                  <a:lnTo>
                    <a:pt x="2505" y="3210"/>
                  </a:lnTo>
                  <a:lnTo>
                    <a:pt x="2486" y="3228"/>
                  </a:lnTo>
                  <a:lnTo>
                    <a:pt x="2468" y="3244"/>
                  </a:lnTo>
                  <a:lnTo>
                    <a:pt x="2430" y="3277"/>
                  </a:lnTo>
                  <a:lnTo>
                    <a:pt x="2390" y="3309"/>
                  </a:lnTo>
                  <a:lnTo>
                    <a:pt x="2370" y="3325"/>
                  </a:lnTo>
                  <a:lnTo>
                    <a:pt x="2349" y="3339"/>
                  </a:lnTo>
                  <a:lnTo>
                    <a:pt x="2309" y="3368"/>
                  </a:lnTo>
                  <a:lnTo>
                    <a:pt x="2288" y="3382"/>
                  </a:lnTo>
                  <a:lnTo>
                    <a:pt x="2267" y="3397"/>
                  </a:lnTo>
                  <a:lnTo>
                    <a:pt x="2223" y="3423"/>
                  </a:lnTo>
                  <a:lnTo>
                    <a:pt x="2202" y="3435"/>
                  </a:lnTo>
                  <a:lnTo>
                    <a:pt x="2180" y="3447"/>
                  </a:lnTo>
                  <a:lnTo>
                    <a:pt x="2136" y="3471"/>
                  </a:lnTo>
                  <a:lnTo>
                    <a:pt x="2090" y="3494"/>
                  </a:lnTo>
                  <a:lnTo>
                    <a:pt x="2067" y="3504"/>
                  </a:lnTo>
                  <a:lnTo>
                    <a:pt x="2043" y="3514"/>
                  </a:lnTo>
                  <a:lnTo>
                    <a:pt x="2021" y="3524"/>
                  </a:lnTo>
                  <a:lnTo>
                    <a:pt x="1997" y="3534"/>
                  </a:lnTo>
                  <a:lnTo>
                    <a:pt x="1973" y="3543"/>
                  </a:lnTo>
                  <a:lnTo>
                    <a:pt x="1950" y="3552"/>
                  </a:lnTo>
                  <a:lnTo>
                    <a:pt x="1901" y="3568"/>
                  </a:lnTo>
                  <a:lnTo>
                    <a:pt x="1853" y="3583"/>
                  </a:lnTo>
                  <a:lnTo>
                    <a:pt x="1802" y="3596"/>
                  </a:lnTo>
                  <a:lnTo>
                    <a:pt x="1752" y="3608"/>
                  </a:lnTo>
                  <a:lnTo>
                    <a:pt x="1701" y="3619"/>
                  </a:lnTo>
                  <a:lnTo>
                    <a:pt x="1676" y="3624"/>
                  </a:lnTo>
                  <a:lnTo>
                    <a:pt x="1650" y="3627"/>
                  </a:lnTo>
                  <a:lnTo>
                    <a:pt x="1625" y="3631"/>
                  </a:lnTo>
                  <a:lnTo>
                    <a:pt x="1598" y="3634"/>
                  </a:lnTo>
                  <a:lnTo>
                    <a:pt x="1545" y="3640"/>
                  </a:lnTo>
                  <a:lnTo>
                    <a:pt x="1493" y="3644"/>
                  </a:lnTo>
                  <a:lnTo>
                    <a:pt x="1466" y="3646"/>
                  </a:lnTo>
                  <a:lnTo>
                    <a:pt x="1440" y="3646"/>
                  </a:lnTo>
                  <a:lnTo>
                    <a:pt x="1386" y="364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sp>
          <p:nvSpPr>
            <p:cNvPr id="24" name="Freeform 7"/>
            <p:cNvSpPr>
              <a:spLocks noEditPoints="1"/>
            </p:cNvSpPr>
            <p:nvPr userDrawn="1"/>
          </p:nvSpPr>
          <p:spPr bwMode="auto">
            <a:xfrm>
              <a:off x="1522413" y="1209675"/>
              <a:ext cx="3157538" cy="279400"/>
            </a:xfrm>
            <a:custGeom>
              <a:avLst/>
              <a:gdLst>
                <a:gd name="T0" fmla="*/ 11712 w 11936"/>
                <a:gd name="T1" fmla="*/ 812 h 1056"/>
                <a:gd name="T2" fmla="*/ 11676 w 11936"/>
                <a:gd name="T3" fmla="*/ 224 h 1056"/>
                <a:gd name="T4" fmla="*/ 11210 w 11936"/>
                <a:gd name="T5" fmla="*/ 450 h 1056"/>
                <a:gd name="T6" fmla="*/ 11830 w 11936"/>
                <a:gd name="T7" fmla="*/ 246 h 1056"/>
                <a:gd name="T8" fmla="*/ 11631 w 11936"/>
                <a:gd name="T9" fmla="*/ 879 h 1056"/>
                <a:gd name="T10" fmla="*/ 264 w 11936"/>
                <a:gd name="T11" fmla="*/ 213 h 1056"/>
                <a:gd name="T12" fmla="*/ 4 w 11936"/>
                <a:gd name="T13" fmla="*/ 1053 h 1056"/>
                <a:gd name="T14" fmla="*/ 33 w 11936"/>
                <a:gd name="T15" fmla="*/ 208 h 1056"/>
                <a:gd name="T16" fmla="*/ 742 w 11936"/>
                <a:gd name="T17" fmla="*/ 813 h 1056"/>
                <a:gd name="T18" fmla="*/ 452 w 11936"/>
                <a:gd name="T19" fmla="*/ 273 h 1056"/>
                <a:gd name="T20" fmla="*/ 1066 w 11936"/>
                <a:gd name="T21" fmla="*/ 218 h 1056"/>
                <a:gd name="T22" fmla="*/ 1492 w 11936"/>
                <a:gd name="T23" fmla="*/ 178 h 1056"/>
                <a:gd name="T24" fmla="*/ 1786 w 11936"/>
                <a:gd name="T25" fmla="*/ 832 h 1056"/>
                <a:gd name="T26" fmla="*/ 2358 w 11936"/>
                <a:gd name="T27" fmla="*/ 868 h 1056"/>
                <a:gd name="T28" fmla="*/ 1887 w 11936"/>
                <a:gd name="T29" fmla="*/ 1 h 1056"/>
                <a:gd name="T30" fmla="*/ 2051 w 11936"/>
                <a:gd name="T31" fmla="*/ 30 h 1056"/>
                <a:gd name="T32" fmla="*/ 2049 w 11936"/>
                <a:gd name="T33" fmla="*/ 61 h 1056"/>
                <a:gd name="T34" fmla="*/ 2766 w 11936"/>
                <a:gd name="T35" fmla="*/ 780 h 1056"/>
                <a:gd name="T36" fmla="*/ 2407 w 11936"/>
                <a:gd name="T37" fmla="*/ 434 h 1056"/>
                <a:gd name="T38" fmla="*/ 2833 w 11936"/>
                <a:gd name="T39" fmla="*/ 236 h 1056"/>
                <a:gd name="T40" fmla="*/ 2488 w 11936"/>
                <a:gd name="T41" fmla="*/ 315 h 1056"/>
                <a:gd name="T42" fmla="*/ 2880 w 11936"/>
                <a:gd name="T43" fmla="*/ 615 h 1056"/>
                <a:gd name="T44" fmla="*/ 3550 w 11936"/>
                <a:gd name="T45" fmla="*/ 865 h 1056"/>
                <a:gd name="T46" fmla="*/ 3019 w 11936"/>
                <a:gd name="T47" fmla="*/ 294 h 1056"/>
                <a:gd name="T48" fmla="*/ 3419 w 11936"/>
                <a:gd name="T49" fmla="*/ 206 h 1056"/>
                <a:gd name="T50" fmla="*/ 4265 w 11936"/>
                <a:gd name="T51" fmla="*/ 198 h 1056"/>
                <a:gd name="T52" fmla="*/ 3869 w 11936"/>
                <a:gd name="T53" fmla="*/ 834 h 1056"/>
                <a:gd name="T54" fmla="*/ 3763 w 11936"/>
                <a:gd name="T55" fmla="*/ 180 h 1056"/>
                <a:gd name="T56" fmla="*/ 4346 w 11936"/>
                <a:gd name="T57" fmla="*/ 846 h 1056"/>
                <a:gd name="T58" fmla="*/ 4502 w 11936"/>
                <a:gd name="T59" fmla="*/ 232 h 1056"/>
                <a:gd name="T60" fmla="*/ 4982 w 11936"/>
                <a:gd name="T61" fmla="*/ 805 h 1056"/>
                <a:gd name="T62" fmla="*/ 5396 w 11936"/>
                <a:gd name="T63" fmla="*/ 637 h 1056"/>
                <a:gd name="T64" fmla="*/ 5215 w 11936"/>
                <a:gd name="T65" fmla="*/ 84 h 1056"/>
                <a:gd name="T66" fmla="*/ 5430 w 11936"/>
                <a:gd name="T67" fmla="*/ 48 h 1056"/>
                <a:gd name="T68" fmla="*/ 5911 w 11936"/>
                <a:gd name="T69" fmla="*/ 838 h 1056"/>
                <a:gd name="T70" fmla="*/ 6329 w 11936"/>
                <a:gd name="T71" fmla="*/ 768 h 1056"/>
                <a:gd name="T72" fmla="*/ 6288 w 11936"/>
                <a:gd name="T73" fmla="*/ 871 h 1056"/>
                <a:gd name="T74" fmla="*/ 7142 w 11936"/>
                <a:gd name="T75" fmla="*/ 828 h 1056"/>
                <a:gd name="T76" fmla="*/ 6811 w 11936"/>
                <a:gd name="T77" fmla="*/ 247 h 1056"/>
                <a:gd name="T78" fmla="*/ 7926 w 11936"/>
                <a:gd name="T79" fmla="*/ 763 h 1056"/>
                <a:gd name="T80" fmla="*/ 7417 w 11936"/>
                <a:gd name="T81" fmla="*/ 208 h 1056"/>
                <a:gd name="T82" fmla="*/ 8118 w 11936"/>
                <a:gd name="T83" fmla="*/ 236 h 1056"/>
                <a:gd name="T84" fmla="*/ 8245 w 11936"/>
                <a:gd name="T85" fmla="*/ 831 h 1056"/>
                <a:gd name="T86" fmla="*/ 8676 w 11936"/>
                <a:gd name="T87" fmla="*/ 163 h 1056"/>
                <a:gd name="T88" fmla="*/ 9065 w 11936"/>
                <a:gd name="T89" fmla="*/ 646 h 1056"/>
                <a:gd name="T90" fmla="*/ 8413 w 11936"/>
                <a:gd name="T91" fmla="*/ 734 h 1056"/>
                <a:gd name="T92" fmla="*/ 8682 w 11936"/>
                <a:gd name="T93" fmla="*/ 838 h 1056"/>
                <a:gd name="T94" fmla="*/ 8960 w 11936"/>
                <a:gd name="T95" fmla="*/ 361 h 1056"/>
                <a:gd name="T96" fmla="*/ 8480 w 11936"/>
                <a:gd name="T97" fmla="*/ 366 h 1056"/>
                <a:gd name="T98" fmla="*/ 9231 w 11936"/>
                <a:gd name="T99" fmla="*/ 812 h 1056"/>
                <a:gd name="T100" fmla="*/ 9666 w 11936"/>
                <a:gd name="T101" fmla="*/ 242 h 1056"/>
                <a:gd name="T102" fmla="*/ 9385 w 11936"/>
                <a:gd name="T103" fmla="*/ 501 h 1056"/>
                <a:gd name="T104" fmla="*/ 9467 w 11936"/>
                <a:gd name="T105" fmla="*/ 223 h 1056"/>
                <a:gd name="T106" fmla="*/ 10030 w 11936"/>
                <a:gd name="T107" fmla="*/ 208 h 1056"/>
                <a:gd name="T108" fmla="*/ 10087 w 11936"/>
                <a:gd name="T109" fmla="*/ 799 h 1056"/>
                <a:gd name="T110" fmla="*/ 10462 w 11936"/>
                <a:gd name="T111" fmla="*/ 739 h 1056"/>
                <a:gd name="T112" fmla="*/ 10075 w 11936"/>
                <a:gd name="T113" fmla="*/ 382 h 1056"/>
                <a:gd name="T114" fmla="*/ 10467 w 11936"/>
                <a:gd name="T115" fmla="*/ 339 h 1056"/>
                <a:gd name="T116" fmla="*/ 10161 w 11936"/>
                <a:gd name="T117" fmla="*/ 374 h 1056"/>
                <a:gd name="T118" fmla="*/ 10549 w 11936"/>
                <a:gd name="T119" fmla="*/ 687 h 1056"/>
                <a:gd name="T120" fmla="*/ 10924 w 11936"/>
                <a:gd name="T121" fmla="*/ 780 h 1056"/>
                <a:gd name="T122" fmla="*/ 10641 w 11936"/>
                <a:gd name="T123" fmla="*/ 237 h 10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936" h="1056">
                  <a:moveTo>
                    <a:pt x="11308" y="483"/>
                  </a:moveTo>
                  <a:lnTo>
                    <a:pt x="11310" y="524"/>
                  </a:lnTo>
                  <a:lnTo>
                    <a:pt x="11313" y="562"/>
                  </a:lnTo>
                  <a:lnTo>
                    <a:pt x="11319" y="598"/>
                  </a:lnTo>
                  <a:lnTo>
                    <a:pt x="11328" y="633"/>
                  </a:lnTo>
                  <a:lnTo>
                    <a:pt x="11338" y="664"/>
                  </a:lnTo>
                  <a:lnTo>
                    <a:pt x="11352" y="694"/>
                  </a:lnTo>
                  <a:lnTo>
                    <a:pt x="11367" y="722"/>
                  </a:lnTo>
                  <a:lnTo>
                    <a:pt x="11385" y="747"/>
                  </a:lnTo>
                  <a:lnTo>
                    <a:pt x="11404" y="770"/>
                  </a:lnTo>
                  <a:lnTo>
                    <a:pt x="11426" y="790"/>
                  </a:lnTo>
                  <a:lnTo>
                    <a:pt x="11449" y="806"/>
                  </a:lnTo>
                  <a:lnTo>
                    <a:pt x="11473" y="820"/>
                  </a:lnTo>
                  <a:lnTo>
                    <a:pt x="11499" y="831"/>
                  </a:lnTo>
                  <a:lnTo>
                    <a:pt x="11512" y="835"/>
                  </a:lnTo>
                  <a:lnTo>
                    <a:pt x="11526" y="838"/>
                  </a:lnTo>
                  <a:lnTo>
                    <a:pt x="11554" y="843"/>
                  </a:lnTo>
                  <a:lnTo>
                    <a:pt x="11584" y="844"/>
                  </a:lnTo>
                  <a:lnTo>
                    <a:pt x="11613" y="843"/>
                  </a:lnTo>
                  <a:lnTo>
                    <a:pt x="11640" y="840"/>
                  </a:lnTo>
                  <a:lnTo>
                    <a:pt x="11666" y="832"/>
                  </a:lnTo>
                  <a:lnTo>
                    <a:pt x="11689" y="824"/>
                  </a:lnTo>
                  <a:lnTo>
                    <a:pt x="11712" y="812"/>
                  </a:lnTo>
                  <a:lnTo>
                    <a:pt x="11732" y="798"/>
                  </a:lnTo>
                  <a:lnTo>
                    <a:pt x="11750" y="781"/>
                  </a:lnTo>
                  <a:lnTo>
                    <a:pt x="11767" y="762"/>
                  </a:lnTo>
                  <a:lnTo>
                    <a:pt x="11782" y="740"/>
                  </a:lnTo>
                  <a:lnTo>
                    <a:pt x="11796" y="716"/>
                  </a:lnTo>
                  <a:lnTo>
                    <a:pt x="11806" y="691"/>
                  </a:lnTo>
                  <a:lnTo>
                    <a:pt x="11815" y="662"/>
                  </a:lnTo>
                  <a:lnTo>
                    <a:pt x="11822" y="632"/>
                  </a:lnTo>
                  <a:lnTo>
                    <a:pt x="11827" y="600"/>
                  </a:lnTo>
                  <a:lnTo>
                    <a:pt x="11830" y="565"/>
                  </a:lnTo>
                  <a:lnTo>
                    <a:pt x="11832" y="529"/>
                  </a:lnTo>
                  <a:lnTo>
                    <a:pt x="11830" y="490"/>
                  </a:lnTo>
                  <a:lnTo>
                    <a:pt x="11827" y="454"/>
                  </a:lnTo>
                  <a:lnTo>
                    <a:pt x="11822" y="421"/>
                  </a:lnTo>
                  <a:lnTo>
                    <a:pt x="11814" y="390"/>
                  </a:lnTo>
                  <a:lnTo>
                    <a:pt x="11804" y="361"/>
                  </a:lnTo>
                  <a:lnTo>
                    <a:pt x="11792" y="334"/>
                  </a:lnTo>
                  <a:lnTo>
                    <a:pt x="11778" y="309"/>
                  </a:lnTo>
                  <a:lnTo>
                    <a:pt x="11761" y="288"/>
                  </a:lnTo>
                  <a:lnTo>
                    <a:pt x="11743" y="267"/>
                  </a:lnTo>
                  <a:lnTo>
                    <a:pt x="11722" y="250"/>
                  </a:lnTo>
                  <a:lnTo>
                    <a:pt x="11700" y="236"/>
                  </a:lnTo>
                  <a:lnTo>
                    <a:pt x="11676" y="224"/>
                  </a:lnTo>
                  <a:lnTo>
                    <a:pt x="11650" y="214"/>
                  </a:lnTo>
                  <a:lnTo>
                    <a:pt x="11623" y="207"/>
                  </a:lnTo>
                  <a:lnTo>
                    <a:pt x="11593" y="204"/>
                  </a:lnTo>
                  <a:lnTo>
                    <a:pt x="11562" y="202"/>
                  </a:lnTo>
                  <a:lnTo>
                    <a:pt x="11533" y="204"/>
                  </a:lnTo>
                  <a:lnTo>
                    <a:pt x="11506" y="207"/>
                  </a:lnTo>
                  <a:lnTo>
                    <a:pt x="11480" y="213"/>
                  </a:lnTo>
                  <a:lnTo>
                    <a:pt x="11456" y="222"/>
                  </a:lnTo>
                  <a:lnTo>
                    <a:pt x="11434" y="231"/>
                  </a:lnTo>
                  <a:lnTo>
                    <a:pt x="11413" y="244"/>
                  </a:lnTo>
                  <a:lnTo>
                    <a:pt x="11394" y="260"/>
                  </a:lnTo>
                  <a:lnTo>
                    <a:pt x="11376" y="277"/>
                  </a:lnTo>
                  <a:lnTo>
                    <a:pt x="11360" y="297"/>
                  </a:lnTo>
                  <a:lnTo>
                    <a:pt x="11346" y="318"/>
                  </a:lnTo>
                  <a:lnTo>
                    <a:pt x="11335" y="342"/>
                  </a:lnTo>
                  <a:lnTo>
                    <a:pt x="11325" y="366"/>
                  </a:lnTo>
                  <a:lnTo>
                    <a:pt x="11317" y="393"/>
                  </a:lnTo>
                  <a:lnTo>
                    <a:pt x="11312" y="421"/>
                  </a:lnTo>
                  <a:lnTo>
                    <a:pt x="11308" y="451"/>
                  </a:lnTo>
                  <a:lnTo>
                    <a:pt x="11308" y="483"/>
                  </a:lnTo>
                  <a:close/>
                  <a:moveTo>
                    <a:pt x="11203" y="526"/>
                  </a:moveTo>
                  <a:lnTo>
                    <a:pt x="11205" y="487"/>
                  </a:lnTo>
                  <a:lnTo>
                    <a:pt x="11210" y="450"/>
                  </a:lnTo>
                  <a:lnTo>
                    <a:pt x="11217" y="415"/>
                  </a:lnTo>
                  <a:lnTo>
                    <a:pt x="11228" y="381"/>
                  </a:lnTo>
                  <a:lnTo>
                    <a:pt x="11242" y="349"/>
                  </a:lnTo>
                  <a:lnTo>
                    <a:pt x="11259" y="319"/>
                  </a:lnTo>
                  <a:lnTo>
                    <a:pt x="11280" y="291"/>
                  </a:lnTo>
                  <a:lnTo>
                    <a:pt x="11304" y="264"/>
                  </a:lnTo>
                  <a:lnTo>
                    <a:pt x="11330" y="240"/>
                  </a:lnTo>
                  <a:lnTo>
                    <a:pt x="11358" y="219"/>
                  </a:lnTo>
                  <a:lnTo>
                    <a:pt x="11386" y="201"/>
                  </a:lnTo>
                  <a:lnTo>
                    <a:pt x="11418" y="187"/>
                  </a:lnTo>
                  <a:lnTo>
                    <a:pt x="11450" y="175"/>
                  </a:lnTo>
                  <a:lnTo>
                    <a:pt x="11485" y="168"/>
                  </a:lnTo>
                  <a:lnTo>
                    <a:pt x="11521" y="163"/>
                  </a:lnTo>
                  <a:lnTo>
                    <a:pt x="11558" y="160"/>
                  </a:lnTo>
                  <a:lnTo>
                    <a:pt x="11599" y="162"/>
                  </a:lnTo>
                  <a:lnTo>
                    <a:pt x="11638" y="166"/>
                  </a:lnTo>
                  <a:lnTo>
                    <a:pt x="11656" y="169"/>
                  </a:lnTo>
                  <a:lnTo>
                    <a:pt x="11676" y="172"/>
                  </a:lnTo>
                  <a:lnTo>
                    <a:pt x="11710" y="182"/>
                  </a:lnTo>
                  <a:lnTo>
                    <a:pt x="11744" y="194"/>
                  </a:lnTo>
                  <a:lnTo>
                    <a:pt x="11775" y="208"/>
                  </a:lnTo>
                  <a:lnTo>
                    <a:pt x="11804" y="226"/>
                  </a:lnTo>
                  <a:lnTo>
                    <a:pt x="11830" y="246"/>
                  </a:lnTo>
                  <a:lnTo>
                    <a:pt x="11856" y="268"/>
                  </a:lnTo>
                  <a:lnTo>
                    <a:pt x="11877" y="294"/>
                  </a:lnTo>
                  <a:lnTo>
                    <a:pt x="11895" y="321"/>
                  </a:lnTo>
                  <a:lnTo>
                    <a:pt x="11902" y="336"/>
                  </a:lnTo>
                  <a:lnTo>
                    <a:pt x="11910" y="351"/>
                  </a:lnTo>
                  <a:lnTo>
                    <a:pt x="11922" y="384"/>
                  </a:lnTo>
                  <a:lnTo>
                    <a:pt x="11930" y="420"/>
                  </a:lnTo>
                  <a:lnTo>
                    <a:pt x="11935" y="457"/>
                  </a:lnTo>
                  <a:lnTo>
                    <a:pt x="11936" y="498"/>
                  </a:lnTo>
                  <a:lnTo>
                    <a:pt x="11935" y="537"/>
                  </a:lnTo>
                  <a:lnTo>
                    <a:pt x="11930" y="576"/>
                  </a:lnTo>
                  <a:lnTo>
                    <a:pt x="11920" y="612"/>
                  </a:lnTo>
                  <a:lnTo>
                    <a:pt x="11910" y="646"/>
                  </a:lnTo>
                  <a:lnTo>
                    <a:pt x="11894" y="680"/>
                  </a:lnTo>
                  <a:lnTo>
                    <a:pt x="11876" y="712"/>
                  </a:lnTo>
                  <a:lnTo>
                    <a:pt x="11853" y="744"/>
                  </a:lnTo>
                  <a:lnTo>
                    <a:pt x="11828" y="772"/>
                  </a:lnTo>
                  <a:lnTo>
                    <a:pt x="11800" y="799"/>
                  </a:lnTo>
                  <a:lnTo>
                    <a:pt x="11770" y="823"/>
                  </a:lnTo>
                  <a:lnTo>
                    <a:pt x="11739" y="842"/>
                  </a:lnTo>
                  <a:lnTo>
                    <a:pt x="11706" y="858"/>
                  </a:lnTo>
                  <a:lnTo>
                    <a:pt x="11670" y="870"/>
                  </a:lnTo>
                  <a:lnTo>
                    <a:pt x="11631" y="879"/>
                  </a:lnTo>
                  <a:lnTo>
                    <a:pt x="11592" y="884"/>
                  </a:lnTo>
                  <a:lnTo>
                    <a:pt x="11550" y="886"/>
                  </a:lnTo>
                  <a:lnTo>
                    <a:pt x="11511" y="884"/>
                  </a:lnTo>
                  <a:lnTo>
                    <a:pt x="11475" y="880"/>
                  </a:lnTo>
                  <a:lnTo>
                    <a:pt x="11442" y="872"/>
                  </a:lnTo>
                  <a:lnTo>
                    <a:pt x="11409" y="861"/>
                  </a:lnTo>
                  <a:lnTo>
                    <a:pt x="11394" y="855"/>
                  </a:lnTo>
                  <a:lnTo>
                    <a:pt x="11378" y="848"/>
                  </a:lnTo>
                  <a:lnTo>
                    <a:pt x="11349" y="830"/>
                  </a:lnTo>
                  <a:lnTo>
                    <a:pt x="11323" y="811"/>
                  </a:lnTo>
                  <a:lnTo>
                    <a:pt x="11298" y="787"/>
                  </a:lnTo>
                  <a:lnTo>
                    <a:pt x="11276" y="762"/>
                  </a:lnTo>
                  <a:lnTo>
                    <a:pt x="11257" y="734"/>
                  </a:lnTo>
                  <a:lnTo>
                    <a:pt x="11240" y="704"/>
                  </a:lnTo>
                  <a:lnTo>
                    <a:pt x="11227" y="673"/>
                  </a:lnTo>
                  <a:lnTo>
                    <a:pt x="11216" y="639"/>
                  </a:lnTo>
                  <a:lnTo>
                    <a:pt x="11212" y="621"/>
                  </a:lnTo>
                  <a:lnTo>
                    <a:pt x="11209" y="603"/>
                  </a:lnTo>
                  <a:lnTo>
                    <a:pt x="11205" y="566"/>
                  </a:lnTo>
                  <a:lnTo>
                    <a:pt x="11203" y="526"/>
                  </a:lnTo>
                  <a:close/>
                  <a:moveTo>
                    <a:pt x="326" y="208"/>
                  </a:moveTo>
                  <a:lnTo>
                    <a:pt x="285" y="211"/>
                  </a:lnTo>
                  <a:lnTo>
                    <a:pt x="264" y="213"/>
                  </a:lnTo>
                  <a:lnTo>
                    <a:pt x="249" y="218"/>
                  </a:lnTo>
                  <a:lnTo>
                    <a:pt x="238" y="224"/>
                  </a:lnTo>
                  <a:lnTo>
                    <a:pt x="233" y="234"/>
                  </a:lnTo>
                  <a:lnTo>
                    <a:pt x="228" y="259"/>
                  </a:lnTo>
                  <a:lnTo>
                    <a:pt x="226" y="295"/>
                  </a:lnTo>
                  <a:lnTo>
                    <a:pt x="226" y="774"/>
                  </a:lnTo>
                  <a:lnTo>
                    <a:pt x="226" y="807"/>
                  </a:lnTo>
                  <a:lnTo>
                    <a:pt x="222" y="840"/>
                  </a:lnTo>
                  <a:lnTo>
                    <a:pt x="216" y="868"/>
                  </a:lnTo>
                  <a:lnTo>
                    <a:pt x="209" y="896"/>
                  </a:lnTo>
                  <a:lnTo>
                    <a:pt x="200" y="921"/>
                  </a:lnTo>
                  <a:lnTo>
                    <a:pt x="189" y="945"/>
                  </a:lnTo>
                  <a:lnTo>
                    <a:pt x="174" y="966"/>
                  </a:lnTo>
                  <a:lnTo>
                    <a:pt x="159" y="985"/>
                  </a:lnTo>
                  <a:lnTo>
                    <a:pt x="142" y="1002"/>
                  </a:lnTo>
                  <a:lnTo>
                    <a:pt x="125" y="1016"/>
                  </a:lnTo>
                  <a:lnTo>
                    <a:pt x="108" y="1028"/>
                  </a:lnTo>
                  <a:lnTo>
                    <a:pt x="92" y="1038"/>
                  </a:lnTo>
                  <a:lnTo>
                    <a:pt x="74" y="1046"/>
                  </a:lnTo>
                  <a:lnTo>
                    <a:pt x="57" y="1051"/>
                  </a:lnTo>
                  <a:lnTo>
                    <a:pt x="40" y="1054"/>
                  </a:lnTo>
                  <a:lnTo>
                    <a:pt x="23" y="1056"/>
                  </a:lnTo>
                  <a:lnTo>
                    <a:pt x="4" y="1053"/>
                  </a:lnTo>
                  <a:lnTo>
                    <a:pt x="0" y="976"/>
                  </a:lnTo>
                  <a:lnTo>
                    <a:pt x="11" y="970"/>
                  </a:lnTo>
                  <a:lnTo>
                    <a:pt x="28" y="980"/>
                  </a:lnTo>
                  <a:lnTo>
                    <a:pt x="46" y="986"/>
                  </a:lnTo>
                  <a:lnTo>
                    <a:pt x="64" y="990"/>
                  </a:lnTo>
                  <a:lnTo>
                    <a:pt x="80" y="991"/>
                  </a:lnTo>
                  <a:lnTo>
                    <a:pt x="92" y="990"/>
                  </a:lnTo>
                  <a:lnTo>
                    <a:pt x="101" y="986"/>
                  </a:lnTo>
                  <a:lnTo>
                    <a:pt x="111" y="980"/>
                  </a:lnTo>
                  <a:lnTo>
                    <a:pt x="118" y="972"/>
                  </a:lnTo>
                  <a:lnTo>
                    <a:pt x="124" y="958"/>
                  </a:lnTo>
                  <a:lnTo>
                    <a:pt x="129" y="938"/>
                  </a:lnTo>
                  <a:lnTo>
                    <a:pt x="131" y="912"/>
                  </a:lnTo>
                  <a:lnTo>
                    <a:pt x="132" y="878"/>
                  </a:lnTo>
                  <a:lnTo>
                    <a:pt x="132" y="295"/>
                  </a:lnTo>
                  <a:lnTo>
                    <a:pt x="130" y="255"/>
                  </a:lnTo>
                  <a:lnTo>
                    <a:pt x="128" y="241"/>
                  </a:lnTo>
                  <a:lnTo>
                    <a:pt x="125" y="231"/>
                  </a:lnTo>
                  <a:lnTo>
                    <a:pt x="119" y="223"/>
                  </a:lnTo>
                  <a:lnTo>
                    <a:pt x="111" y="218"/>
                  </a:lnTo>
                  <a:lnTo>
                    <a:pt x="99" y="214"/>
                  </a:lnTo>
                  <a:lnTo>
                    <a:pt x="84" y="212"/>
                  </a:lnTo>
                  <a:lnTo>
                    <a:pt x="33" y="208"/>
                  </a:lnTo>
                  <a:lnTo>
                    <a:pt x="33" y="178"/>
                  </a:lnTo>
                  <a:lnTo>
                    <a:pt x="179" y="182"/>
                  </a:lnTo>
                  <a:lnTo>
                    <a:pt x="326" y="178"/>
                  </a:lnTo>
                  <a:lnTo>
                    <a:pt x="326" y="208"/>
                  </a:lnTo>
                  <a:close/>
                  <a:moveTo>
                    <a:pt x="704" y="529"/>
                  </a:moveTo>
                  <a:lnTo>
                    <a:pt x="802" y="373"/>
                  </a:lnTo>
                  <a:lnTo>
                    <a:pt x="851" y="290"/>
                  </a:lnTo>
                  <a:lnTo>
                    <a:pt x="911" y="182"/>
                  </a:lnTo>
                  <a:lnTo>
                    <a:pt x="990" y="182"/>
                  </a:lnTo>
                  <a:lnTo>
                    <a:pt x="990" y="198"/>
                  </a:lnTo>
                  <a:lnTo>
                    <a:pt x="930" y="271"/>
                  </a:lnTo>
                  <a:lnTo>
                    <a:pt x="879" y="338"/>
                  </a:lnTo>
                  <a:lnTo>
                    <a:pt x="834" y="400"/>
                  </a:lnTo>
                  <a:lnTo>
                    <a:pt x="798" y="456"/>
                  </a:lnTo>
                  <a:lnTo>
                    <a:pt x="784" y="481"/>
                  </a:lnTo>
                  <a:lnTo>
                    <a:pt x="771" y="505"/>
                  </a:lnTo>
                  <a:lnTo>
                    <a:pt x="750" y="548"/>
                  </a:lnTo>
                  <a:lnTo>
                    <a:pt x="743" y="567"/>
                  </a:lnTo>
                  <a:lnTo>
                    <a:pt x="738" y="585"/>
                  </a:lnTo>
                  <a:lnTo>
                    <a:pt x="735" y="615"/>
                  </a:lnTo>
                  <a:lnTo>
                    <a:pt x="735" y="753"/>
                  </a:lnTo>
                  <a:lnTo>
                    <a:pt x="736" y="788"/>
                  </a:lnTo>
                  <a:lnTo>
                    <a:pt x="742" y="813"/>
                  </a:lnTo>
                  <a:lnTo>
                    <a:pt x="747" y="822"/>
                  </a:lnTo>
                  <a:lnTo>
                    <a:pt x="754" y="828"/>
                  </a:lnTo>
                  <a:lnTo>
                    <a:pt x="764" y="832"/>
                  </a:lnTo>
                  <a:lnTo>
                    <a:pt x="776" y="834"/>
                  </a:lnTo>
                  <a:lnTo>
                    <a:pt x="833" y="838"/>
                  </a:lnTo>
                  <a:lnTo>
                    <a:pt x="833" y="868"/>
                  </a:lnTo>
                  <a:lnTo>
                    <a:pt x="687" y="865"/>
                  </a:lnTo>
                  <a:lnTo>
                    <a:pt x="542" y="868"/>
                  </a:lnTo>
                  <a:lnTo>
                    <a:pt x="542" y="838"/>
                  </a:lnTo>
                  <a:lnTo>
                    <a:pt x="594" y="834"/>
                  </a:lnTo>
                  <a:lnTo>
                    <a:pt x="609" y="832"/>
                  </a:lnTo>
                  <a:lnTo>
                    <a:pt x="621" y="829"/>
                  </a:lnTo>
                  <a:lnTo>
                    <a:pt x="628" y="823"/>
                  </a:lnTo>
                  <a:lnTo>
                    <a:pt x="633" y="814"/>
                  </a:lnTo>
                  <a:lnTo>
                    <a:pt x="639" y="790"/>
                  </a:lnTo>
                  <a:lnTo>
                    <a:pt x="640" y="756"/>
                  </a:lnTo>
                  <a:lnTo>
                    <a:pt x="640" y="610"/>
                  </a:lnTo>
                  <a:lnTo>
                    <a:pt x="639" y="596"/>
                  </a:lnTo>
                  <a:lnTo>
                    <a:pt x="634" y="579"/>
                  </a:lnTo>
                  <a:lnTo>
                    <a:pt x="614" y="540"/>
                  </a:lnTo>
                  <a:lnTo>
                    <a:pt x="501" y="344"/>
                  </a:lnTo>
                  <a:lnTo>
                    <a:pt x="467" y="292"/>
                  </a:lnTo>
                  <a:lnTo>
                    <a:pt x="452" y="273"/>
                  </a:lnTo>
                  <a:lnTo>
                    <a:pt x="437" y="259"/>
                  </a:lnTo>
                  <a:lnTo>
                    <a:pt x="423" y="247"/>
                  </a:lnTo>
                  <a:lnTo>
                    <a:pt x="408" y="238"/>
                  </a:lnTo>
                  <a:lnTo>
                    <a:pt x="394" y="232"/>
                  </a:lnTo>
                  <a:lnTo>
                    <a:pt x="381" y="229"/>
                  </a:lnTo>
                  <a:lnTo>
                    <a:pt x="353" y="225"/>
                  </a:lnTo>
                  <a:lnTo>
                    <a:pt x="353" y="195"/>
                  </a:lnTo>
                  <a:lnTo>
                    <a:pt x="472" y="171"/>
                  </a:lnTo>
                  <a:lnTo>
                    <a:pt x="479" y="174"/>
                  </a:lnTo>
                  <a:lnTo>
                    <a:pt x="489" y="180"/>
                  </a:lnTo>
                  <a:lnTo>
                    <a:pt x="514" y="205"/>
                  </a:lnTo>
                  <a:lnTo>
                    <a:pt x="545" y="246"/>
                  </a:lnTo>
                  <a:lnTo>
                    <a:pt x="578" y="300"/>
                  </a:lnTo>
                  <a:lnTo>
                    <a:pt x="704" y="529"/>
                  </a:lnTo>
                  <a:close/>
                  <a:moveTo>
                    <a:pt x="1341" y="876"/>
                  </a:moveTo>
                  <a:lnTo>
                    <a:pt x="1322" y="824"/>
                  </a:lnTo>
                  <a:lnTo>
                    <a:pt x="1278" y="711"/>
                  </a:lnTo>
                  <a:lnTo>
                    <a:pt x="1116" y="301"/>
                  </a:lnTo>
                  <a:lnTo>
                    <a:pt x="1097" y="255"/>
                  </a:lnTo>
                  <a:lnTo>
                    <a:pt x="1089" y="240"/>
                  </a:lnTo>
                  <a:lnTo>
                    <a:pt x="1082" y="230"/>
                  </a:lnTo>
                  <a:lnTo>
                    <a:pt x="1074" y="223"/>
                  </a:lnTo>
                  <a:lnTo>
                    <a:pt x="1066" y="218"/>
                  </a:lnTo>
                  <a:lnTo>
                    <a:pt x="1043" y="212"/>
                  </a:lnTo>
                  <a:lnTo>
                    <a:pt x="1014" y="208"/>
                  </a:lnTo>
                  <a:lnTo>
                    <a:pt x="1014" y="178"/>
                  </a:lnTo>
                  <a:lnTo>
                    <a:pt x="1134" y="182"/>
                  </a:lnTo>
                  <a:lnTo>
                    <a:pt x="1278" y="178"/>
                  </a:lnTo>
                  <a:lnTo>
                    <a:pt x="1278" y="208"/>
                  </a:lnTo>
                  <a:lnTo>
                    <a:pt x="1228" y="212"/>
                  </a:lnTo>
                  <a:lnTo>
                    <a:pt x="1212" y="214"/>
                  </a:lnTo>
                  <a:lnTo>
                    <a:pt x="1200" y="218"/>
                  </a:lnTo>
                  <a:lnTo>
                    <a:pt x="1194" y="223"/>
                  </a:lnTo>
                  <a:lnTo>
                    <a:pt x="1192" y="230"/>
                  </a:lnTo>
                  <a:lnTo>
                    <a:pt x="1196" y="247"/>
                  </a:lnTo>
                  <a:lnTo>
                    <a:pt x="1210" y="283"/>
                  </a:lnTo>
                  <a:lnTo>
                    <a:pt x="1390" y="748"/>
                  </a:lnTo>
                  <a:lnTo>
                    <a:pt x="1550" y="331"/>
                  </a:lnTo>
                  <a:lnTo>
                    <a:pt x="1571" y="270"/>
                  </a:lnTo>
                  <a:lnTo>
                    <a:pt x="1580" y="241"/>
                  </a:lnTo>
                  <a:lnTo>
                    <a:pt x="1576" y="229"/>
                  </a:lnTo>
                  <a:lnTo>
                    <a:pt x="1568" y="219"/>
                  </a:lnTo>
                  <a:lnTo>
                    <a:pt x="1552" y="213"/>
                  </a:lnTo>
                  <a:lnTo>
                    <a:pt x="1532" y="211"/>
                  </a:lnTo>
                  <a:lnTo>
                    <a:pt x="1492" y="208"/>
                  </a:lnTo>
                  <a:lnTo>
                    <a:pt x="1492" y="178"/>
                  </a:lnTo>
                  <a:lnTo>
                    <a:pt x="1602" y="182"/>
                  </a:lnTo>
                  <a:lnTo>
                    <a:pt x="1707" y="178"/>
                  </a:lnTo>
                  <a:lnTo>
                    <a:pt x="1707" y="208"/>
                  </a:lnTo>
                  <a:lnTo>
                    <a:pt x="1679" y="212"/>
                  </a:lnTo>
                  <a:lnTo>
                    <a:pt x="1672" y="213"/>
                  </a:lnTo>
                  <a:lnTo>
                    <a:pt x="1666" y="217"/>
                  </a:lnTo>
                  <a:lnTo>
                    <a:pt x="1654" y="226"/>
                  </a:lnTo>
                  <a:lnTo>
                    <a:pt x="1642" y="242"/>
                  </a:lnTo>
                  <a:lnTo>
                    <a:pt x="1632" y="264"/>
                  </a:lnTo>
                  <a:lnTo>
                    <a:pt x="1485" y="620"/>
                  </a:lnTo>
                  <a:lnTo>
                    <a:pt x="1422" y="777"/>
                  </a:lnTo>
                  <a:lnTo>
                    <a:pt x="1402" y="834"/>
                  </a:lnTo>
                  <a:lnTo>
                    <a:pt x="1389" y="876"/>
                  </a:lnTo>
                  <a:lnTo>
                    <a:pt x="1341" y="876"/>
                  </a:lnTo>
                  <a:close/>
                  <a:moveTo>
                    <a:pt x="2113" y="637"/>
                  </a:moveTo>
                  <a:lnTo>
                    <a:pt x="1825" y="637"/>
                  </a:lnTo>
                  <a:lnTo>
                    <a:pt x="1794" y="716"/>
                  </a:lnTo>
                  <a:lnTo>
                    <a:pt x="1771" y="777"/>
                  </a:lnTo>
                  <a:lnTo>
                    <a:pt x="1764" y="808"/>
                  </a:lnTo>
                  <a:lnTo>
                    <a:pt x="1767" y="819"/>
                  </a:lnTo>
                  <a:lnTo>
                    <a:pt x="1769" y="823"/>
                  </a:lnTo>
                  <a:lnTo>
                    <a:pt x="1774" y="828"/>
                  </a:lnTo>
                  <a:lnTo>
                    <a:pt x="1786" y="832"/>
                  </a:lnTo>
                  <a:lnTo>
                    <a:pt x="1803" y="835"/>
                  </a:lnTo>
                  <a:lnTo>
                    <a:pt x="1848" y="838"/>
                  </a:lnTo>
                  <a:lnTo>
                    <a:pt x="1848" y="868"/>
                  </a:lnTo>
                  <a:lnTo>
                    <a:pt x="1732" y="865"/>
                  </a:lnTo>
                  <a:lnTo>
                    <a:pt x="1620" y="868"/>
                  </a:lnTo>
                  <a:lnTo>
                    <a:pt x="1620" y="838"/>
                  </a:lnTo>
                  <a:lnTo>
                    <a:pt x="1656" y="835"/>
                  </a:lnTo>
                  <a:lnTo>
                    <a:pt x="1665" y="834"/>
                  </a:lnTo>
                  <a:lnTo>
                    <a:pt x="1672" y="831"/>
                  </a:lnTo>
                  <a:lnTo>
                    <a:pt x="1686" y="820"/>
                  </a:lnTo>
                  <a:lnTo>
                    <a:pt x="1699" y="805"/>
                  </a:lnTo>
                  <a:lnTo>
                    <a:pt x="1710" y="783"/>
                  </a:lnTo>
                  <a:lnTo>
                    <a:pt x="1977" y="171"/>
                  </a:lnTo>
                  <a:lnTo>
                    <a:pt x="2009" y="171"/>
                  </a:lnTo>
                  <a:lnTo>
                    <a:pt x="2257" y="746"/>
                  </a:lnTo>
                  <a:lnTo>
                    <a:pt x="2277" y="789"/>
                  </a:lnTo>
                  <a:lnTo>
                    <a:pt x="2293" y="817"/>
                  </a:lnTo>
                  <a:lnTo>
                    <a:pt x="2301" y="825"/>
                  </a:lnTo>
                  <a:lnTo>
                    <a:pt x="2309" y="831"/>
                  </a:lnTo>
                  <a:lnTo>
                    <a:pt x="2317" y="835"/>
                  </a:lnTo>
                  <a:lnTo>
                    <a:pt x="2327" y="836"/>
                  </a:lnTo>
                  <a:lnTo>
                    <a:pt x="2358" y="838"/>
                  </a:lnTo>
                  <a:lnTo>
                    <a:pt x="2358" y="868"/>
                  </a:lnTo>
                  <a:lnTo>
                    <a:pt x="2238" y="865"/>
                  </a:lnTo>
                  <a:lnTo>
                    <a:pt x="2094" y="868"/>
                  </a:lnTo>
                  <a:lnTo>
                    <a:pt x="2094" y="838"/>
                  </a:lnTo>
                  <a:lnTo>
                    <a:pt x="2146" y="834"/>
                  </a:lnTo>
                  <a:lnTo>
                    <a:pt x="2161" y="832"/>
                  </a:lnTo>
                  <a:lnTo>
                    <a:pt x="2172" y="828"/>
                  </a:lnTo>
                  <a:lnTo>
                    <a:pt x="2179" y="822"/>
                  </a:lnTo>
                  <a:lnTo>
                    <a:pt x="2181" y="814"/>
                  </a:lnTo>
                  <a:lnTo>
                    <a:pt x="2177" y="796"/>
                  </a:lnTo>
                  <a:lnTo>
                    <a:pt x="2165" y="764"/>
                  </a:lnTo>
                  <a:lnTo>
                    <a:pt x="2113" y="637"/>
                  </a:lnTo>
                  <a:close/>
                  <a:moveTo>
                    <a:pt x="1842" y="600"/>
                  </a:moveTo>
                  <a:lnTo>
                    <a:pt x="2095" y="600"/>
                  </a:lnTo>
                  <a:lnTo>
                    <a:pt x="1968" y="304"/>
                  </a:lnTo>
                  <a:lnTo>
                    <a:pt x="1842" y="600"/>
                  </a:lnTo>
                  <a:close/>
                  <a:moveTo>
                    <a:pt x="1847" y="50"/>
                  </a:moveTo>
                  <a:lnTo>
                    <a:pt x="1848" y="40"/>
                  </a:lnTo>
                  <a:lnTo>
                    <a:pt x="1851" y="32"/>
                  </a:lnTo>
                  <a:lnTo>
                    <a:pt x="1854" y="22"/>
                  </a:lnTo>
                  <a:lnTo>
                    <a:pt x="1860" y="15"/>
                  </a:lnTo>
                  <a:lnTo>
                    <a:pt x="1867" y="8"/>
                  </a:lnTo>
                  <a:lnTo>
                    <a:pt x="1876" y="3"/>
                  </a:lnTo>
                  <a:lnTo>
                    <a:pt x="1887" y="1"/>
                  </a:lnTo>
                  <a:lnTo>
                    <a:pt x="1899" y="0"/>
                  </a:lnTo>
                  <a:lnTo>
                    <a:pt x="1918" y="3"/>
                  </a:lnTo>
                  <a:lnTo>
                    <a:pt x="1933" y="13"/>
                  </a:lnTo>
                  <a:lnTo>
                    <a:pt x="1939" y="20"/>
                  </a:lnTo>
                  <a:lnTo>
                    <a:pt x="1943" y="28"/>
                  </a:lnTo>
                  <a:lnTo>
                    <a:pt x="1947" y="37"/>
                  </a:lnTo>
                  <a:lnTo>
                    <a:pt x="1947" y="48"/>
                  </a:lnTo>
                  <a:lnTo>
                    <a:pt x="1947" y="58"/>
                  </a:lnTo>
                  <a:lnTo>
                    <a:pt x="1943" y="68"/>
                  </a:lnTo>
                  <a:lnTo>
                    <a:pt x="1939" y="76"/>
                  </a:lnTo>
                  <a:lnTo>
                    <a:pt x="1933" y="84"/>
                  </a:lnTo>
                  <a:lnTo>
                    <a:pt x="1925" y="91"/>
                  </a:lnTo>
                  <a:lnTo>
                    <a:pt x="1917" y="96"/>
                  </a:lnTo>
                  <a:lnTo>
                    <a:pt x="1896" y="99"/>
                  </a:lnTo>
                  <a:lnTo>
                    <a:pt x="1877" y="96"/>
                  </a:lnTo>
                  <a:lnTo>
                    <a:pt x="1861" y="85"/>
                  </a:lnTo>
                  <a:lnTo>
                    <a:pt x="1855" y="78"/>
                  </a:lnTo>
                  <a:lnTo>
                    <a:pt x="1851" y="69"/>
                  </a:lnTo>
                  <a:lnTo>
                    <a:pt x="1848" y="61"/>
                  </a:lnTo>
                  <a:lnTo>
                    <a:pt x="1847" y="50"/>
                  </a:lnTo>
                  <a:close/>
                  <a:moveTo>
                    <a:pt x="2047" y="50"/>
                  </a:moveTo>
                  <a:lnTo>
                    <a:pt x="2049" y="39"/>
                  </a:lnTo>
                  <a:lnTo>
                    <a:pt x="2051" y="30"/>
                  </a:lnTo>
                  <a:lnTo>
                    <a:pt x="2056" y="20"/>
                  </a:lnTo>
                  <a:lnTo>
                    <a:pt x="2062" y="13"/>
                  </a:lnTo>
                  <a:lnTo>
                    <a:pt x="2069" y="7"/>
                  </a:lnTo>
                  <a:lnTo>
                    <a:pt x="2079" y="3"/>
                  </a:lnTo>
                  <a:lnTo>
                    <a:pt x="2099" y="0"/>
                  </a:lnTo>
                  <a:lnTo>
                    <a:pt x="2118" y="3"/>
                  </a:lnTo>
                  <a:lnTo>
                    <a:pt x="2134" y="13"/>
                  </a:lnTo>
                  <a:lnTo>
                    <a:pt x="2140" y="20"/>
                  </a:lnTo>
                  <a:lnTo>
                    <a:pt x="2143" y="28"/>
                  </a:lnTo>
                  <a:lnTo>
                    <a:pt x="2146" y="38"/>
                  </a:lnTo>
                  <a:lnTo>
                    <a:pt x="2147" y="48"/>
                  </a:lnTo>
                  <a:lnTo>
                    <a:pt x="2146" y="58"/>
                  </a:lnTo>
                  <a:lnTo>
                    <a:pt x="2143" y="68"/>
                  </a:lnTo>
                  <a:lnTo>
                    <a:pt x="2140" y="76"/>
                  </a:lnTo>
                  <a:lnTo>
                    <a:pt x="2133" y="84"/>
                  </a:lnTo>
                  <a:lnTo>
                    <a:pt x="2125" y="91"/>
                  </a:lnTo>
                  <a:lnTo>
                    <a:pt x="2117" y="96"/>
                  </a:lnTo>
                  <a:lnTo>
                    <a:pt x="2097" y="99"/>
                  </a:lnTo>
                  <a:lnTo>
                    <a:pt x="2077" y="96"/>
                  </a:lnTo>
                  <a:lnTo>
                    <a:pt x="2062" y="86"/>
                  </a:lnTo>
                  <a:lnTo>
                    <a:pt x="2056" y="79"/>
                  </a:lnTo>
                  <a:lnTo>
                    <a:pt x="2051" y="70"/>
                  </a:lnTo>
                  <a:lnTo>
                    <a:pt x="2049" y="61"/>
                  </a:lnTo>
                  <a:lnTo>
                    <a:pt x="2047" y="50"/>
                  </a:lnTo>
                  <a:close/>
                  <a:moveTo>
                    <a:pt x="2407" y="849"/>
                  </a:moveTo>
                  <a:lnTo>
                    <a:pt x="2412" y="799"/>
                  </a:lnTo>
                  <a:lnTo>
                    <a:pt x="2415" y="738"/>
                  </a:lnTo>
                  <a:lnTo>
                    <a:pt x="2415" y="700"/>
                  </a:lnTo>
                  <a:lnTo>
                    <a:pt x="2446" y="700"/>
                  </a:lnTo>
                  <a:lnTo>
                    <a:pt x="2452" y="759"/>
                  </a:lnTo>
                  <a:lnTo>
                    <a:pt x="2458" y="777"/>
                  </a:lnTo>
                  <a:lnTo>
                    <a:pt x="2463" y="787"/>
                  </a:lnTo>
                  <a:lnTo>
                    <a:pt x="2469" y="794"/>
                  </a:lnTo>
                  <a:lnTo>
                    <a:pt x="2485" y="808"/>
                  </a:lnTo>
                  <a:lnTo>
                    <a:pt x="2507" y="822"/>
                  </a:lnTo>
                  <a:lnTo>
                    <a:pt x="2533" y="831"/>
                  </a:lnTo>
                  <a:lnTo>
                    <a:pt x="2559" y="838"/>
                  </a:lnTo>
                  <a:lnTo>
                    <a:pt x="2586" y="843"/>
                  </a:lnTo>
                  <a:lnTo>
                    <a:pt x="2613" y="844"/>
                  </a:lnTo>
                  <a:lnTo>
                    <a:pt x="2650" y="842"/>
                  </a:lnTo>
                  <a:lnTo>
                    <a:pt x="2667" y="838"/>
                  </a:lnTo>
                  <a:lnTo>
                    <a:pt x="2683" y="834"/>
                  </a:lnTo>
                  <a:lnTo>
                    <a:pt x="2715" y="820"/>
                  </a:lnTo>
                  <a:lnTo>
                    <a:pt x="2742" y="802"/>
                  </a:lnTo>
                  <a:lnTo>
                    <a:pt x="2755" y="792"/>
                  </a:lnTo>
                  <a:lnTo>
                    <a:pt x="2766" y="780"/>
                  </a:lnTo>
                  <a:lnTo>
                    <a:pt x="2776" y="766"/>
                  </a:lnTo>
                  <a:lnTo>
                    <a:pt x="2783" y="753"/>
                  </a:lnTo>
                  <a:lnTo>
                    <a:pt x="2789" y="739"/>
                  </a:lnTo>
                  <a:lnTo>
                    <a:pt x="2794" y="724"/>
                  </a:lnTo>
                  <a:lnTo>
                    <a:pt x="2796" y="709"/>
                  </a:lnTo>
                  <a:lnTo>
                    <a:pt x="2796" y="692"/>
                  </a:lnTo>
                  <a:lnTo>
                    <a:pt x="2794" y="661"/>
                  </a:lnTo>
                  <a:lnTo>
                    <a:pt x="2785" y="634"/>
                  </a:lnTo>
                  <a:lnTo>
                    <a:pt x="2772" y="613"/>
                  </a:lnTo>
                  <a:lnTo>
                    <a:pt x="2753" y="596"/>
                  </a:lnTo>
                  <a:lnTo>
                    <a:pt x="2728" y="583"/>
                  </a:lnTo>
                  <a:lnTo>
                    <a:pt x="2697" y="571"/>
                  </a:lnTo>
                  <a:lnTo>
                    <a:pt x="2659" y="562"/>
                  </a:lnTo>
                  <a:lnTo>
                    <a:pt x="2616" y="556"/>
                  </a:lnTo>
                  <a:lnTo>
                    <a:pt x="2559" y="547"/>
                  </a:lnTo>
                  <a:lnTo>
                    <a:pt x="2512" y="534"/>
                  </a:lnTo>
                  <a:lnTo>
                    <a:pt x="2475" y="518"/>
                  </a:lnTo>
                  <a:lnTo>
                    <a:pt x="2459" y="508"/>
                  </a:lnTo>
                  <a:lnTo>
                    <a:pt x="2447" y="499"/>
                  </a:lnTo>
                  <a:lnTo>
                    <a:pt x="2427" y="476"/>
                  </a:lnTo>
                  <a:lnTo>
                    <a:pt x="2419" y="463"/>
                  </a:lnTo>
                  <a:lnTo>
                    <a:pt x="2412" y="448"/>
                  </a:lnTo>
                  <a:lnTo>
                    <a:pt x="2407" y="434"/>
                  </a:lnTo>
                  <a:lnTo>
                    <a:pt x="2404" y="418"/>
                  </a:lnTo>
                  <a:lnTo>
                    <a:pt x="2401" y="400"/>
                  </a:lnTo>
                  <a:lnTo>
                    <a:pt x="2401" y="382"/>
                  </a:lnTo>
                  <a:lnTo>
                    <a:pt x="2403" y="358"/>
                  </a:lnTo>
                  <a:lnTo>
                    <a:pt x="2406" y="334"/>
                  </a:lnTo>
                  <a:lnTo>
                    <a:pt x="2412" y="313"/>
                  </a:lnTo>
                  <a:lnTo>
                    <a:pt x="2421" y="292"/>
                  </a:lnTo>
                  <a:lnTo>
                    <a:pt x="2431" y="272"/>
                  </a:lnTo>
                  <a:lnTo>
                    <a:pt x="2445" y="254"/>
                  </a:lnTo>
                  <a:lnTo>
                    <a:pt x="2460" y="237"/>
                  </a:lnTo>
                  <a:lnTo>
                    <a:pt x="2478" y="222"/>
                  </a:lnTo>
                  <a:lnTo>
                    <a:pt x="2497" y="207"/>
                  </a:lnTo>
                  <a:lnTo>
                    <a:pt x="2518" y="195"/>
                  </a:lnTo>
                  <a:lnTo>
                    <a:pt x="2539" y="184"/>
                  </a:lnTo>
                  <a:lnTo>
                    <a:pt x="2562" y="176"/>
                  </a:lnTo>
                  <a:lnTo>
                    <a:pt x="2585" y="169"/>
                  </a:lnTo>
                  <a:lnTo>
                    <a:pt x="2610" y="164"/>
                  </a:lnTo>
                  <a:lnTo>
                    <a:pt x="2662" y="160"/>
                  </a:lnTo>
                  <a:lnTo>
                    <a:pt x="2699" y="163"/>
                  </a:lnTo>
                  <a:lnTo>
                    <a:pt x="2741" y="171"/>
                  </a:lnTo>
                  <a:lnTo>
                    <a:pt x="2788" y="183"/>
                  </a:lnTo>
                  <a:lnTo>
                    <a:pt x="2839" y="201"/>
                  </a:lnTo>
                  <a:lnTo>
                    <a:pt x="2833" y="236"/>
                  </a:lnTo>
                  <a:lnTo>
                    <a:pt x="2830" y="271"/>
                  </a:lnTo>
                  <a:lnTo>
                    <a:pt x="2826" y="339"/>
                  </a:lnTo>
                  <a:lnTo>
                    <a:pt x="2794" y="339"/>
                  </a:lnTo>
                  <a:lnTo>
                    <a:pt x="2789" y="290"/>
                  </a:lnTo>
                  <a:lnTo>
                    <a:pt x="2784" y="270"/>
                  </a:lnTo>
                  <a:lnTo>
                    <a:pt x="2775" y="252"/>
                  </a:lnTo>
                  <a:lnTo>
                    <a:pt x="2767" y="244"/>
                  </a:lnTo>
                  <a:lnTo>
                    <a:pt x="2760" y="237"/>
                  </a:lnTo>
                  <a:lnTo>
                    <a:pt x="2741" y="225"/>
                  </a:lnTo>
                  <a:lnTo>
                    <a:pt x="2718" y="216"/>
                  </a:lnTo>
                  <a:lnTo>
                    <a:pt x="2693" y="208"/>
                  </a:lnTo>
                  <a:lnTo>
                    <a:pt x="2665" y="204"/>
                  </a:lnTo>
                  <a:lnTo>
                    <a:pt x="2635" y="202"/>
                  </a:lnTo>
                  <a:lnTo>
                    <a:pt x="2605" y="205"/>
                  </a:lnTo>
                  <a:lnTo>
                    <a:pt x="2591" y="208"/>
                  </a:lnTo>
                  <a:lnTo>
                    <a:pt x="2578" y="212"/>
                  </a:lnTo>
                  <a:lnTo>
                    <a:pt x="2553" y="224"/>
                  </a:lnTo>
                  <a:lnTo>
                    <a:pt x="2530" y="242"/>
                  </a:lnTo>
                  <a:lnTo>
                    <a:pt x="2519" y="252"/>
                  </a:lnTo>
                  <a:lnTo>
                    <a:pt x="2509" y="264"/>
                  </a:lnTo>
                  <a:lnTo>
                    <a:pt x="2502" y="274"/>
                  </a:lnTo>
                  <a:lnTo>
                    <a:pt x="2496" y="288"/>
                  </a:lnTo>
                  <a:lnTo>
                    <a:pt x="2488" y="315"/>
                  </a:lnTo>
                  <a:lnTo>
                    <a:pt x="2485" y="331"/>
                  </a:lnTo>
                  <a:lnTo>
                    <a:pt x="2485" y="346"/>
                  </a:lnTo>
                  <a:lnTo>
                    <a:pt x="2488" y="374"/>
                  </a:lnTo>
                  <a:lnTo>
                    <a:pt x="2491" y="387"/>
                  </a:lnTo>
                  <a:lnTo>
                    <a:pt x="2495" y="399"/>
                  </a:lnTo>
                  <a:lnTo>
                    <a:pt x="2508" y="418"/>
                  </a:lnTo>
                  <a:lnTo>
                    <a:pt x="2517" y="428"/>
                  </a:lnTo>
                  <a:lnTo>
                    <a:pt x="2526" y="435"/>
                  </a:lnTo>
                  <a:lnTo>
                    <a:pt x="2550" y="448"/>
                  </a:lnTo>
                  <a:lnTo>
                    <a:pt x="2580" y="458"/>
                  </a:lnTo>
                  <a:lnTo>
                    <a:pt x="2615" y="466"/>
                  </a:lnTo>
                  <a:lnTo>
                    <a:pt x="2656" y="472"/>
                  </a:lnTo>
                  <a:lnTo>
                    <a:pt x="2716" y="481"/>
                  </a:lnTo>
                  <a:lnTo>
                    <a:pt x="2765" y="492"/>
                  </a:lnTo>
                  <a:lnTo>
                    <a:pt x="2803" y="507"/>
                  </a:lnTo>
                  <a:lnTo>
                    <a:pt x="2832" y="525"/>
                  </a:lnTo>
                  <a:lnTo>
                    <a:pt x="2844" y="535"/>
                  </a:lnTo>
                  <a:lnTo>
                    <a:pt x="2854" y="546"/>
                  </a:lnTo>
                  <a:lnTo>
                    <a:pt x="2862" y="558"/>
                  </a:lnTo>
                  <a:lnTo>
                    <a:pt x="2868" y="571"/>
                  </a:lnTo>
                  <a:lnTo>
                    <a:pt x="2874" y="584"/>
                  </a:lnTo>
                  <a:lnTo>
                    <a:pt x="2878" y="600"/>
                  </a:lnTo>
                  <a:lnTo>
                    <a:pt x="2880" y="615"/>
                  </a:lnTo>
                  <a:lnTo>
                    <a:pt x="2880" y="631"/>
                  </a:lnTo>
                  <a:lnTo>
                    <a:pt x="2879" y="660"/>
                  </a:lnTo>
                  <a:lnTo>
                    <a:pt x="2875" y="687"/>
                  </a:lnTo>
                  <a:lnTo>
                    <a:pt x="2868" y="712"/>
                  </a:lnTo>
                  <a:lnTo>
                    <a:pt x="2859" y="736"/>
                  </a:lnTo>
                  <a:lnTo>
                    <a:pt x="2847" y="759"/>
                  </a:lnTo>
                  <a:lnTo>
                    <a:pt x="2832" y="781"/>
                  </a:lnTo>
                  <a:lnTo>
                    <a:pt x="2814" y="800"/>
                  </a:lnTo>
                  <a:lnTo>
                    <a:pt x="2794" y="818"/>
                  </a:lnTo>
                  <a:lnTo>
                    <a:pt x="2771" y="834"/>
                  </a:lnTo>
                  <a:lnTo>
                    <a:pt x="2748" y="848"/>
                  </a:lnTo>
                  <a:lnTo>
                    <a:pt x="2723" y="859"/>
                  </a:lnTo>
                  <a:lnTo>
                    <a:pt x="2697" y="868"/>
                  </a:lnTo>
                  <a:lnTo>
                    <a:pt x="2668" y="877"/>
                  </a:lnTo>
                  <a:lnTo>
                    <a:pt x="2639" y="882"/>
                  </a:lnTo>
                  <a:lnTo>
                    <a:pt x="2608" y="885"/>
                  </a:lnTo>
                  <a:lnTo>
                    <a:pt x="2575" y="886"/>
                  </a:lnTo>
                  <a:lnTo>
                    <a:pt x="2531" y="884"/>
                  </a:lnTo>
                  <a:lnTo>
                    <a:pt x="2488" y="877"/>
                  </a:lnTo>
                  <a:lnTo>
                    <a:pt x="2447" y="866"/>
                  </a:lnTo>
                  <a:lnTo>
                    <a:pt x="2407" y="849"/>
                  </a:lnTo>
                  <a:close/>
                  <a:moveTo>
                    <a:pt x="3613" y="868"/>
                  </a:moveTo>
                  <a:lnTo>
                    <a:pt x="3550" y="865"/>
                  </a:lnTo>
                  <a:lnTo>
                    <a:pt x="3469" y="868"/>
                  </a:lnTo>
                  <a:lnTo>
                    <a:pt x="3127" y="536"/>
                  </a:lnTo>
                  <a:lnTo>
                    <a:pt x="3114" y="542"/>
                  </a:lnTo>
                  <a:lnTo>
                    <a:pt x="3114" y="753"/>
                  </a:lnTo>
                  <a:lnTo>
                    <a:pt x="3115" y="782"/>
                  </a:lnTo>
                  <a:lnTo>
                    <a:pt x="3118" y="804"/>
                  </a:lnTo>
                  <a:lnTo>
                    <a:pt x="3124" y="818"/>
                  </a:lnTo>
                  <a:lnTo>
                    <a:pt x="3132" y="826"/>
                  </a:lnTo>
                  <a:lnTo>
                    <a:pt x="3150" y="834"/>
                  </a:lnTo>
                  <a:lnTo>
                    <a:pt x="3169" y="836"/>
                  </a:lnTo>
                  <a:lnTo>
                    <a:pt x="3213" y="838"/>
                  </a:lnTo>
                  <a:lnTo>
                    <a:pt x="3213" y="868"/>
                  </a:lnTo>
                  <a:lnTo>
                    <a:pt x="3066" y="865"/>
                  </a:lnTo>
                  <a:lnTo>
                    <a:pt x="2921" y="868"/>
                  </a:lnTo>
                  <a:lnTo>
                    <a:pt x="2921" y="838"/>
                  </a:lnTo>
                  <a:lnTo>
                    <a:pt x="2968" y="835"/>
                  </a:lnTo>
                  <a:lnTo>
                    <a:pt x="2995" y="830"/>
                  </a:lnTo>
                  <a:lnTo>
                    <a:pt x="3005" y="825"/>
                  </a:lnTo>
                  <a:lnTo>
                    <a:pt x="3011" y="818"/>
                  </a:lnTo>
                  <a:lnTo>
                    <a:pt x="3015" y="807"/>
                  </a:lnTo>
                  <a:lnTo>
                    <a:pt x="3017" y="794"/>
                  </a:lnTo>
                  <a:lnTo>
                    <a:pt x="3019" y="753"/>
                  </a:lnTo>
                  <a:lnTo>
                    <a:pt x="3019" y="294"/>
                  </a:lnTo>
                  <a:lnTo>
                    <a:pt x="3017" y="255"/>
                  </a:lnTo>
                  <a:lnTo>
                    <a:pt x="3015" y="242"/>
                  </a:lnTo>
                  <a:lnTo>
                    <a:pt x="3011" y="231"/>
                  </a:lnTo>
                  <a:lnTo>
                    <a:pt x="3005" y="223"/>
                  </a:lnTo>
                  <a:lnTo>
                    <a:pt x="2995" y="217"/>
                  </a:lnTo>
                  <a:lnTo>
                    <a:pt x="2982" y="213"/>
                  </a:lnTo>
                  <a:lnTo>
                    <a:pt x="2965" y="211"/>
                  </a:lnTo>
                  <a:lnTo>
                    <a:pt x="2921" y="208"/>
                  </a:lnTo>
                  <a:lnTo>
                    <a:pt x="2921" y="178"/>
                  </a:lnTo>
                  <a:lnTo>
                    <a:pt x="3067" y="182"/>
                  </a:lnTo>
                  <a:lnTo>
                    <a:pt x="3213" y="178"/>
                  </a:lnTo>
                  <a:lnTo>
                    <a:pt x="3213" y="208"/>
                  </a:lnTo>
                  <a:lnTo>
                    <a:pt x="3160" y="212"/>
                  </a:lnTo>
                  <a:lnTo>
                    <a:pt x="3143" y="214"/>
                  </a:lnTo>
                  <a:lnTo>
                    <a:pt x="3131" y="218"/>
                  </a:lnTo>
                  <a:lnTo>
                    <a:pt x="3123" y="225"/>
                  </a:lnTo>
                  <a:lnTo>
                    <a:pt x="3119" y="234"/>
                  </a:lnTo>
                  <a:lnTo>
                    <a:pt x="3115" y="259"/>
                  </a:lnTo>
                  <a:lnTo>
                    <a:pt x="3114" y="294"/>
                  </a:lnTo>
                  <a:lnTo>
                    <a:pt x="3114" y="513"/>
                  </a:lnTo>
                  <a:lnTo>
                    <a:pt x="3393" y="241"/>
                  </a:lnTo>
                  <a:lnTo>
                    <a:pt x="3413" y="220"/>
                  </a:lnTo>
                  <a:lnTo>
                    <a:pt x="3419" y="206"/>
                  </a:lnTo>
                  <a:lnTo>
                    <a:pt x="3419" y="178"/>
                  </a:lnTo>
                  <a:lnTo>
                    <a:pt x="3505" y="182"/>
                  </a:lnTo>
                  <a:lnTo>
                    <a:pt x="3587" y="178"/>
                  </a:lnTo>
                  <a:lnTo>
                    <a:pt x="3587" y="208"/>
                  </a:lnTo>
                  <a:lnTo>
                    <a:pt x="3546" y="211"/>
                  </a:lnTo>
                  <a:lnTo>
                    <a:pt x="3527" y="214"/>
                  </a:lnTo>
                  <a:lnTo>
                    <a:pt x="3509" y="222"/>
                  </a:lnTo>
                  <a:lnTo>
                    <a:pt x="3490" y="232"/>
                  </a:lnTo>
                  <a:lnTo>
                    <a:pt x="3471" y="247"/>
                  </a:lnTo>
                  <a:lnTo>
                    <a:pt x="3207" y="486"/>
                  </a:lnTo>
                  <a:lnTo>
                    <a:pt x="3532" y="796"/>
                  </a:lnTo>
                  <a:lnTo>
                    <a:pt x="3547" y="810"/>
                  </a:lnTo>
                  <a:lnTo>
                    <a:pt x="3565" y="824"/>
                  </a:lnTo>
                  <a:lnTo>
                    <a:pt x="3576" y="830"/>
                  </a:lnTo>
                  <a:lnTo>
                    <a:pt x="3588" y="835"/>
                  </a:lnTo>
                  <a:lnTo>
                    <a:pt x="3613" y="838"/>
                  </a:lnTo>
                  <a:lnTo>
                    <a:pt x="3613" y="868"/>
                  </a:lnTo>
                  <a:close/>
                  <a:moveTo>
                    <a:pt x="3978" y="529"/>
                  </a:moveTo>
                  <a:lnTo>
                    <a:pt x="4075" y="373"/>
                  </a:lnTo>
                  <a:lnTo>
                    <a:pt x="4126" y="290"/>
                  </a:lnTo>
                  <a:lnTo>
                    <a:pt x="4186" y="182"/>
                  </a:lnTo>
                  <a:lnTo>
                    <a:pt x="4265" y="182"/>
                  </a:lnTo>
                  <a:lnTo>
                    <a:pt x="4265" y="198"/>
                  </a:lnTo>
                  <a:lnTo>
                    <a:pt x="4205" y="271"/>
                  </a:lnTo>
                  <a:lnTo>
                    <a:pt x="4152" y="338"/>
                  </a:lnTo>
                  <a:lnTo>
                    <a:pt x="4109" y="400"/>
                  </a:lnTo>
                  <a:lnTo>
                    <a:pt x="4073" y="456"/>
                  </a:lnTo>
                  <a:lnTo>
                    <a:pt x="4057" y="481"/>
                  </a:lnTo>
                  <a:lnTo>
                    <a:pt x="4045" y="505"/>
                  </a:lnTo>
                  <a:lnTo>
                    <a:pt x="4025" y="548"/>
                  </a:lnTo>
                  <a:lnTo>
                    <a:pt x="4018" y="567"/>
                  </a:lnTo>
                  <a:lnTo>
                    <a:pt x="4013" y="585"/>
                  </a:lnTo>
                  <a:lnTo>
                    <a:pt x="4009" y="615"/>
                  </a:lnTo>
                  <a:lnTo>
                    <a:pt x="4009" y="753"/>
                  </a:lnTo>
                  <a:lnTo>
                    <a:pt x="4011" y="788"/>
                  </a:lnTo>
                  <a:lnTo>
                    <a:pt x="4017" y="813"/>
                  </a:lnTo>
                  <a:lnTo>
                    <a:pt x="4021" y="822"/>
                  </a:lnTo>
                  <a:lnTo>
                    <a:pt x="4029" y="828"/>
                  </a:lnTo>
                  <a:lnTo>
                    <a:pt x="4038" y="832"/>
                  </a:lnTo>
                  <a:lnTo>
                    <a:pt x="4049" y="834"/>
                  </a:lnTo>
                  <a:lnTo>
                    <a:pt x="4108" y="838"/>
                  </a:lnTo>
                  <a:lnTo>
                    <a:pt x="4108" y="868"/>
                  </a:lnTo>
                  <a:lnTo>
                    <a:pt x="3961" y="865"/>
                  </a:lnTo>
                  <a:lnTo>
                    <a:pt x="3815" y="868"/>
                  </a:lnTo>
                  <a:lnTo>
                    <a:pt x="3815" y="838"/>
                  </a:lnTo>
                  <a:lnTo>
                    <a:pt x="3869" y="834"/>
                  </a:lnTo>
                  <a:lnTo>
                    <a:pt x="3883" y="832"/>
                  </a:lnTo>
                  <a:lnTo>
                    <a:pt x="3894" y="829"/>
                  </a:lnTo>
                  <a:lnTo>
                    <a:pt x="3903" y="823"/>
                  </a:lnTo>
                  <a:lnTo>
                    <a:pt x="3907" y="814"/>
                  </a:lnTo>
                  <a:lnTo>
                    <a:pt x="3912" y="790"/>
                  </a:lnTo>
                  <a:lnTo>
                    <a:pt x="3915" y="756"/>
                  </a:lnTo>
                  <a:lnTo>
                    <a:pt x="3915" y="610"/>
                  </a:lnTo>
                  <a:lnTo>
                    <a:pt x="3912" y="596"/>
                  </a:lnTo>
                  <a:lnTo>
                    <a:pt x="3907" y="579"/>
                  </a:lnTo>
                  <a:lnTo>
                    <a:pt x="3888" y="540"/>
                  </a:lnTo>
                  <a:lnTo>
                    <a:pt x="3775" y="344"/>
                  </a:lnTo>
                  <a:lnTo>
                    <a:pt x="3742" y="292"/>
                  </a:lnTo>
                  <a:lnTo>
                    <a:pt x="3726" y="273"/>
                  </a:lnTo>
                  <a:lnTo>
                    <a:pt x="3711" y="259"/>
                  </a:lnTo>
                  <a:lnTo>
                    <a:pt x="3696" y="247"/>
                  </a:lnTo>
                  <a:lnTo>
                    <a:pt x="3683" y="238"/>
                  </a:lnTo>
                  <a:lnTo>
                    <a:pt x="3669" y="232"/>
                  </a:lnTo>
                  <a:lnTo>
                    <a:pt x="3655" y="229"/>
                  </a:lnTo>
                  <a:lnTo>
                    <a:pt x="3628" y="225"/>
                  </a:lnTo>
                  <a:lnTo>
                    <a:pt x="3628" y="195"/>
                  </a:lnTo>
                  <a:lnTo>
                    <a:pt x="3747" y="171"/>
                  </a:lnTo>
                  <a:lnTo>
                    <a:pt x="3754" y="174"/>
                  </a:lnTo>
                  <a:lnTo>
                    <a:pt x="3763" y="180"/>
                  </a:lnTo>
                  <a:lnTo>
                    <a:pt x="3789" y="205"/>
                  </a:lnTo>
                  <a:lnTo>
                    <a:pt x="3820" y="246"/>
                  </a:lnTo>
                  <a:lnTo>
                    <a:pt x="3852" y="300"/>
                  </a:lnTo>
                  <a:lnTo>
                    <a:pt x="3978" y="529"/>
                  </a:lnTo>
                  <a:close/>
                  <a:moveTo>
                    <a:pt x="4496" y="816"/>
                  </a:moveTo>
                  <a:lnTo>
                    <a:pt x="4538" y="822"/>
                  </a:lnTo>
                  <a:lnTo>
                    <a:pt x="4600" y="823"/>
                  </a:lnTo>
                  <a:lnTo>
                    <a:pt x="4658" y="823"/>
                  </a:lnTo>
                  <a:lnTo>
                    <a:pt x="4709" y="819"/>
                  </a:lnTo>
                  <a:lnTo>
                    <a:pt x="4751" y="816"/>
                  </a:lnTo>
                  <a:lnTo>
                    <a:pt x="4784" y="810"/>
                  </a:lnTo>
                  <a:lnTo>
                    <a:pt x="4793" y="806"/>
                  </a:lnTo>
                  <a:lnTo>
                    <a:pt x="4800" y="796"/>
                  </a:lnTo>
                  <a:lnTo>
                    <a:pt x="4806" y="782"/>
                  </a:lnTo>
                  <a:lnTo>
                    <a:pt x="4812" y="763"/>
                  </a:lnTo>
                  <a:lnTo>
                    <a:pt x="4829" y="694"/>
                  </a:lnTo>
                  <a:lnTo>
                    <a:pt x="4861" y="694"/>
                  </a:lnTo>
                  <a:lnTo>
                    <a:pt x="4841" y="865"/>
                  </a:lnTo>
                  <a:lnTo>
                    <a:pt x="4645" y="868"/>
                  </a:lnTo>
                  <a:lnTo>
                    <a:pt x="4571" y="867"/>
                  </a:lnTo>
                  <a:lnTo>
                    <a:pt x="4490" y="865"/>
                  </a:lnTo>
                  <a:lnTo>
                    <a:pt x="4346" y="868"/>
                  </a:lnTo>
                  <a:lnTo>
                    <a:pt x="4346" y="846"/>
                  </a:lnTo>
                  <a:lnTo>
                    <a:pt x="4374" y="830"/>
                  </a:lnTo>
                  <a:lnTo>
                    <a:pt x="4391" y="817"/>
                  </a:lnTo>
                  <a:lnTo>
                    <a:pt x="4396" y="810"/>
                  </a:lnTo>
                  <a:lnTo>
                    <a:pt x="4399" y="800"/>
                  </a:lnTo>
                  <a:lnTo>
                    <a:pt x="4402" y="789"/>
                  </a:lnTo>
                  <a:lnTo>
                    <a:pt x="4403" y="776"/>
                  </a:lnTo>
                  <a:lnTo>
                    <a:pt x="4403" y="291"/>
                  </a:lnTo>
                  <a:lnTo>
                    <a:pt x="4400" y="254"/>
                  </a:lnTo>
                  <a:lnTo>
                    <a:pt x="4394" y="231"/>
                  </a:lnTo>
                  <a:lnTo>
                    <a:pt x="4390" y="223"/>
                  </a:lnTo>
                  <a:lnTo>
                    <a:pt x="4380" y="217"/>
                  </a:lnTo>
                  <a:lnTo>
                    <a:pt x="4367" y="213"/>
                  </a:lnTo>
                  <a:lnTo>
                    <a:pt x="4350" y="211"/>
                  </a:lnTo>
                  <a:lnTo>
                    <a:pt x="4303" y="208"/>
                  </a:lnTo>
                  <a:lnTo>
                    <a:pt x="4303" y="178"/>
                  </a:lnTo>
                  <a:lnTo>
                    <a:pt x="4450" y="182"/>
                  </a:lnTo>
                  <a:lnTo>
                    <a:pt x="4596" y="178"/>
                  </a:lnTo>
                  <a:lnTo>
                    <a:pt x="4596" y="208"/>
                  </a:lnTo>
                  <a:lnTo>
                    <a:pt x="4544" y="211"/>
                  </a:lnTo>
                  <a:lnTo>
                    <a:pt x="4529" y="213"/>
                  </a:lnTo>
                  <a:lnTo>
                    <a:pt x="4516" y="217"/>
                  </a:lnTo>
                  <a:lnTo>
                    <a:pt x="4507" y="224"/>
                  </a:lnTo>
                  <a:lnTo>
                    <a:pt x="4502" y="232"/>
                  </a:lnTo>
                  <a:lnTo>
                    <a:pt x="4499" y="258"/>
                  </a:lnTo>
                  <a:lnTo>
                    <a:pt x="4496" y="294"/>
                  </a:lnTo>
                  <a:lnTo>
                    <a:pt x="4496" y="816"/>
                  </a:lnTo>
                  <a:close/>
                  <a:moveTo>
                    <a:pt x="5396" y="637"/>
                  </a:moveTo>
                  <a:lnTo>
                    <a:pt x="5108" y="637"/>
                  </a:lnTo>
                  <a:lnTo>
                    <a:pt x="5077" y="716"/>
                  </a:lnTo>
                  <a:lnTo>
                    <a:pt x="5054" y="777"/>
                  </a:lnTo>
                  <a:lnTo>
                    <a:pt x="5047" y="808"/>
                  </a:lnTo>
                  <a:lnTo>
                    <a:pt x="5050" y="819"/>
                  </a:lnTo>
                  <a:lnTo>
                    <a:pt x="5052" y="823"/>
                  </a:lnTo>
                  <a:lnTo>
                    <a:pt x="5057" y="828"/>
                  </a:lnTo>
                  <a:lnTo>
                    <a:pt x="5069" y="832"/>
                  </a:lnTo>
                  <a:lnTo>
                    <a:pt x="5086" y="835"/>
                  </a:lnTo>
                  <a:lnTo>
                    <a:pt x="5131" y="838"/>
                  </a:lnTo>
                  <a:lnTo>
                    <a:pt x="5131" y="868"/>
                  </a:lnTo>
                  <a:lnTo>
                    <a:pt x="5015" y="865"/>
                  </a:lnTo>
                  <a:lnTo>
                    <a:pt x="4902" y="868"/>
                  </a:lnTo>
                  <a:lnTo>
                    <a:pt x="4902" y="838"/>
                  </a:lnTo>
                  <a:lnTo>
                    <a:pt x="4939" y="835"/>
                  </a:lnTo>
                  <a:lnTo>
                    <a:pt x="4948" y="834"/>
                  </a:lnTo>
                  <a:lnTo>
                    <a:pt x="4955" y="831"/>
                  </a:lnTo>
                  <a:lnTo>
                    <a:pt x="4969" y="820"/>
                  </a:lnTo>
                  <a:lnTo>
                    <a:pt x="4982" y="805"/>
                  </a:lnTo>
                  <a:lnTo>
                    <a:pt x="4993" y="783"/>
                  </a:lnTo>
                  <a:lnTo>
                    <a:pt x="5260" y="171"/>
                  </a:lnTo>
                  <a:lnTo>
                    <a:pt x="5292" y="171"/>
                  </a:lnTo>
                  <a:lnTo>
                    <a:pt x="5540" y="746"/>
                  </a:lnTo>
                  <a:lnTo>
                    <a:pt x="5560" y="789"/>
                  </a:lnTo>
                  <a:lnTo>
                    <a:pt x="5576" y="817"/>
                  </a:lnTo>
                  <a:lnTo>
                    <a:pt x="5584" y="825"/>
                  </a:lnTo>
                  <a:lnTo>
                    <a:pt x="5592" y="831"/>
                  </a:lnTo>
                  <a:lnTo>
                    <a:pt x="5600" y="835"/>
                  </a:lnTo>
                  <a:lnTo>
                    <a:pt x="5610" y="836"/>
                  </a:lnTo>
                  <a:lnTo>
                    <a:pt x="5641" y="838"/>
                  </a:lnTo>
                  <a:lnTo>
                    <a:pt x="5641" y="868"/>
                  </a:lnTo>
                  <a:lnTo>
                    <a:pt x="5521" y="865"/>
                  </a:lnTo>
                  <a:lnTo>
                    <a:pt x="5377" y="868"/>
                  </a:lnTo>
                  <a:lnTo>
                    <a:pt x="5377" y="838"/>
                  </a:lnTo>
                  <a:lnTo>
                    <a:pt x="5429" y="834"/>
                  </a:lnTo>
                  <a:lnTo>
                    <a:pt x="5444" y="832"/>
                  </a:lnTo>
                  <a:lnTo>
                    <a:pt x="5455" y="828"/>
                  </a:lnTo>
                  <a:lnTo>
                    <a:pt x="5461" y="822"/>
                  </a:lnTo>
                  <a:lnTo>
                    <a:pt x="5464" y="814"/>
                  </a:lnTo>
                  <a:lnTo>
                    <a:pt x="5460" y="796"/>
                  </a:lnTo>
                  <a:lnTo>
                    <a:pt x="5448" y="764"/>
                  </a:lnTo>
                  <a:lnTo>
                    <a:pt x="5396" y="637"/>
                  </a:lnTo>
                  <a:close/>
                  <a:moveTo>
                    <a:pt x="5125" y="600"/>
                  </a:moveTo>
                  <a:lnTo>
                    <a:pt x="5378" y="600"/>
                  </a:lnTo>
                  <a:lnTo>
                    <a:pt x="5251" y="304"/>
                  </a:lnTo>
                  <a:lnTo>
                    <a:pt x="5125" y="600"/>
                  </a:lnTo>
                  <a:close/>
                  <a:moveTo>
                    <a:pt x="5130" y="50"/>
                  </a:moveTo>
                  <a:lnTo>
                    <a:pt x="5131" y="40"/>
                  </a:lnTo>
                  <a:lnTo>
                    <a:pt x="5134" y="32"/>
                  </a:lnTo>
                  <a:lnTo>
                    <a:pt x="5137" y="22"/>
                  </a:lnTo>
                  <a:lnTo>
                    <a:pt x="5143" y="15"/>
                  </a:lnTo>
                  <a:lnTo>
                    <a:pt x="5150" y="8"/>
                  </a:lnTo>
                  <a:lnTo>
                    <a:pt x="5159" y="3"/>
                  </a:lnTo>
                  <a:lnTo>
                    <a:pt x="5170" y="1"/>
                  </a:lnTo>
                  <a:lnTo>
                    <a:pt x="5182" y="0"/>
                  </a:lnTo>
                  <a:lnTo>
                    <a:pt x="5200" y="3"/>
                  </a:lnTo>
                  <a:lnTo>
                    <a:pt x="5215" y="13"/>
                  </a:lnTo>
                  <a:lnTo>
                    <a:pt x="5222" y="20"/>
                  </a:lnTo>
                  <a:lnTo>
                    <a:pt x="5226" y="28"/>
                  </a:lnTo>
                  <a:lnTo>
                    <a:pt x="5228" y="37"/>
                  </a:lnTo>
                  <a:lnTo>
                    <a:pt x="5230" y="48"/>
                  </a:lnTo>
                  <a:lnTo>
                    <a:pt x="5228" y="58"/>
                  </a:lnTo>
                  <a:lnTo>
                    <a:pt x="5226" y="68"/>
                  </a:lnTo>
                  <a:lnTo>
                    <a:pt x="5222" y="76"/>
                  </a:lnTo>
                  <a:lnTo>
                    <a:pt x="5215" y="84"/>
                  </a:lnTo>
                  <a:lnTo>
                    <a:pt x="5208" y="91"/>
                  </a:lnTo>
                  <a:lnTo>
                    <a:pt x="5200" y="96"/>
                  </a:lnTo>
                  <a:lnTo>
                    <a:pt x="5179" y="99"/>
                  </a:lnTo>
                  <a:lnTo>
                    <a:pt x="5160" y="96"/>
                  </a:lnTo>
                  <a:lnTo>
                    <a:pt x="5144" y="85"/>
                  </a:lnTo>
                  <a:lnTo>
                    <a:pt x="5138" y="78"/>
                  </a:lnTo>
                  <a:lnTo>
                    <a:pt x="5134" y="69"/>
                  </a:lnTo>
                  <a:lnTo>
                    <a:pt x="5131" y="61"/>
                  </a:lnTo>
                  <a:lnTo>
                    <a:pt x="5130" y="50"/>
                  </a:lnTo>
                  <a:close/>
                  <a:moveTo>
                    <a:pt x="5330" y="50"/>
                  </a:moveTo>
                  <a:lnTo>
                    <a:pt x="5332" y="39"/>
                  </a:lnTo>
                  <a:lnTo>
                    <a:pt x="5334" y="30"/>
                  </a:lnTo>
                  <a:lnTo>
                    <a:pt x="5339" y="20"/>
                  </a:lnTo>
                  <a:lnTo>
                    <a:pt x="5345" y="13"/>
                  </a:lnTo>
                  <a:lnTo>
                    <a:pt x="5352" y="7"/>
                  </a:lnTo>
                  <a:lnTo>
                    <a:pt x="5362" y="3"/>
                  </a:lnTo>
                  <a:lnTo>
                    <a:pt x="5382" y="0"/>
                  </a:lnTo>
                  <a:lnTo>
                    <a:pt x="5401" y="3"/>
                  </a:lnTo>
                  <a:lnTo>
                    <a:pt x="5417" y="13"/>
                  </a:lnTo>
                  <a:lnTo>
                    <a:pt x="5423" y="20"/>
                  </a:lnTo>
                  <a:lnTo>
                    <a:pt x="5426" y="28"/>
                  </a:lnTo>
                  <a:lnTo>
                    <a:pt x="5429" y="38"/>
                  </a:lnTo>
                  <a:lnTo>
                    <a:pt x="5430" y="48"/>
                  </a:lnTo>
                  <a:lnTo>
                    <a:pt x="5429" y="58"/>
                  </a:lnTo>
                  <a:lnTo>
                    <a:pt x="5426" y="68"/>
                  </a:lnTo>
                  <a:lnTo>
                    <a:pt x="5422" y="76"/>
                  </a:lnTo>
                  <a:lnTo>
                    <a:pt x="5416" y="84"/>
                  </a:lnTo>
                  <a:lnTo>
                    <a:pt x="5408" y="91"/>
                  </a:lnTo>
                  <a:lnTo>
                    <a:pt x="5400" y="96"/>
                  </a:lnTo>
                  <a:lnTo>
                    <a:pt x="5380" y="99"/>
                  </a:lnTo>
                  <a:lnTo>
                    <a:pt x="5360" y="96"/>
                  </a:lnTo>
                  <a:lnTo>
                    <a:pt x="5345" y="86"/>
                  </a:lnTo>
                  <a:lnTo>
                    <a:pt x="5339" y="79"/>
                  </a:lnTo>
                  <a:lnTo>
                    <a:pt x="5334" y="70"/>
                  </a:lnTo>
                  <a:lnTo>
                    <a:pt x="5332" y="61"/>
                  </a:lnTo>
                  <a:lnTo>
                    <a:pt x="5330" y="50"/>
                  </a:lnTo>
                  <a:close/>
                  <a:moveTo>
                    <a:pt x="5816" y="286"/>
                  </a:moveTo>
                  <a:lnTo>
                    <a:pt x="5816" y="753"/>
                  </a:lnTo>
                  <a:lnTo>
                    <a:pt x="5819" y="799"/>
                  </a:lnTo>
                  <a:lnTo>
                    <a:pt x="5822" y="813"/>
                  </a:lnTo>
                  <a:lnTo>
                    <a:pt x="5825" y="818"/>
                  </a:lnTo>
                  <a:lnTo>
                    <a:pt x="5827" y="822"/>
                  </a:lnTo>
                  <a:lnTo>
                    <a:pt x="5833" y="828"/>
                  </a:lnTo>
                  <a:lnTo>
                    <a:pt x="5842" y="831"/>
                  </a:lnTo>
                  <a:lnTo>
                    <a:pt x="5864" y="835"/>
                  </a:lnTo>
                  <a:lnTo>
                    <a:pt x="5911" y="838"/>
                  </a:lnTo>
                  <a:lnTo>
                    <a:pt x="5911" y="868"/>
                  </a:lnTo>
                  <a:lnTo>
                    <a:pt x="5796" y="865"/>
                  </a:lnTo>
                  <a:lnTo>
                    <a:pt x="5676" y="868"/>
                  </a:lnTo>
                  <a:lnTo>
                    <a:pt x="5676" y="838"/>
                  </a:lnTo>
                  <a:lnTo>
                    <a:pt x="5714" y="835"/>
                  </a:lnTo>
                  <a:lnTo>
                    <a:pt x="5741" y="831"/>
                  </a:lnTo>
                  <a:lnTo>
                    <a:pt x="5750" y="828"/>
                  </a:lnTo>
                  <a:lnTo>
                    <a:pt x="5759" y="822"/>
                  </a:lnTo>
                  <a:lnTo>
                    <a:pt x="5764" y="813"/>
                  </a:lnTo>
                  <a:lnTo>
                    <a:pt x="5767" y="799"/>
                  </a:lnTo>
                  <a:lnTo>
                    <a:pt x="5770" y="778"/>
                  </a:lnTo>
                  <a:lnTo>
                    <a:pt x="5771" y="753"/>
                  </a:lnTo>
                  <a:lnTo>
                    <a:pt x="5771" y="294"/>
                  </a:lnTo>
                  <a:lnTo>
                    <a:pt x="5768" y="248"/>
                  </a:lnTo>
                  <a:lnTo>
                    <a:pt x="5765" y="235"/>
                  </a:lnTo>
                  <a:lnTo>
                    <a:pt x="5760" y="225"/>
                  </a:lnTo>
                  <a:lnTo>
                    <a:pt x="5746" y="217"/>
                  </a:lnTo>
                  <a:lnTo>
                    <a:pt x="5723" y="212"/>
                  </a:lnTo>
                  <a:lnTo>
                    <a:pt x="5676" y="208"/>
                  </a:lnTo>
                  <a:lnTo>
                    <a:pt x="5676" y="178"/>
                  </a:lnTo>
                  <a:lnTo>
                    <a:pt x="5771" y="182"/>
                  </a:lnTo>
                  <a:lnTo>
                    <a:pt x="5849" y="178"/>
                  </a:lnTo>
                  <a:lnTo>
                    <a:pt x="6329" y="768"/>
                  </a:lnTo>
                  <a:lnTo>
                    <a:pt x="6329" y="294"/>
                  </a:lnTo>
                  <a:lnTo>
                    <a:pt x="6328" y="255"/>
                  </a:lnTo>
                  <a:lnTo>
                    <a:pt x="6325" y="241"/>
                  </a:lnTo>
                  <a:lnTo>
                    <a:pt x="6323" y="231"/>
                  </a:lnTo>
                  <a:lnTo>
                    <a:pt x="6318" y="223"/>
                  </a:lnTo>
                  <a:lnTo>
                    <a:pt x="6308" y="217"/>
                  </a:lnTo>
                  <a:lnTo>
                    <a:pt x="6296" y="213"/>
                  </a:lnTo>
                  <a:lnTo>
                    <a:pt x="6281" y="211"/>
                  </a:lnTo>
                  <a:lnTo>
                    <a:pt x="6235" y="208"/>
                  </a:lnTo>
                  <a:lnTo>
                    <a:pt x="6235" y="178"/>
                  </a:lnTo>
                  <a:lnTo>
                    <a:pt x="6350" y="182"/>
                  </a:lnTo>
                  <a:lnTo>
                    <a:pt x="6469" y="178"/>
                  </a:lnTo>
                  <a:lnTo>
                    <a:pt x="6469" y="208"/>
                  </a:lnTo>
                  <a:lnTo>
                    <a:pt x="6428" y="211"/>
                  </a:lnTo>
                  <a:lnTo>
                    <a:pt x="6400" y="216"/>
                  </a:lnTo>
                  <a:lnTo>
                    <a:pt x="6390" y="220"/>
                  </a:lnTo>
                  <a:lnTo>
                    <a:pt x="6384" y="226"/>
                  </a:lnTo>
                  <a:lnTo>
                    <a:pt x="6380" y="236"/>
                  </a:lnTo>
                  <a:lnTo>
                    <a:pt x="6377" y="250"/>
                  </a:lnTo>
                  <a:lnTo>
                    <a:pt x="6374" y="294"/>
                  </a:lnTo>
                  <a:lnTo>
                    <a:pt x="6374" y="844"/>
                  </a:lnTo>
                  <a:lnTo>
                    <a:pt x="6378" y="886"/>
                  </a:lnTo>
                  <a:lnTo>
                    <a:pt x="6288" y="871"/>
                  </a:lnTo>
                  <a:lnTo>
                    <a:pt x="5816" y="286"/>
                  </a:lnTo>
                  <a:close/>
                  <a:moveTo>
                    <a:pt x="7092" y="529"/>
                  </a:moveTo>
                  <a:lnTo>
                    <a:pt x="7190" y="373"/>
                  </a:lnTo>
                  <a:lnTo>
                    <a:pt x="7239" y="290"/>
                  </a:lnTo>
                  <a:lnTo>
                    <a:pt x="7299" y="182"/>
                  </a:lnTo>
                  <a:lnTo>
                    <a:pt x="7379" y="182"/>
                  </a:lnTo>
                  <a:lnTo>
                    <a:pt x="7379" y="198"/>
                  </a:lnTo>
                  <a:lnTo>
                    <a:pt x="7319" y="271"/>
                  </a:lnTo>
                  <a:lnTo>
                    <a:pt x="7267" y="338"/>
                  </a:lnTo>
                  <a:lnTo>
                    <a:pt x="7223" y="400"/>
                  </a:lnTo>
                  <a:lnTo>
                    <a:pt x="7187" y="456"/>
                  </a:lnTo>
                  <a:lnTo>
                    <a:pt x="7172" y="481"/>
                  </a:lnTo>
                  <a:lnTo>
                    <a:pt x="7159" y="505"/>
                  </a:lnTo>
                  <a:lnTo>
                    <a:pt x="7139" y="548"/>
                  </a:lnTo>
                  <a:lnTo>
                    <a:pt x="7131" y="567"/>
                  </a:lnTo>
                  <a:lnTo>
                    <a:pt x="7127" y="585"/>
                  </a:lnTo>
                  <a:lnTo>
                    <a:pt x="7123" y="615"/>
                  </a:lnTo>
                  <a:lnTo>
                    <a:pt x="7123" y="753"/>
                  </a:lnTo>
                  <a:lnTo>
                    <a:pt x="7123" y="771"/>
                  </a:lnTo>
                  <a:lnTo>
                    <a:pt x="7124" y="788"/>
                  </a:lnTo>
                  <a:lnTo>
                    <a:pt x="7130" y="813"/>
                  </a:lnTo>
                  <a:lnTo>
                    <a:pt x="7135" y="822"/>
                  </a:lnTo>
                  <a:lnTo>
                    <a:pt x="7142" y="828"/>
                  </a:lnTo>
                  <a:lnTo>
                    <a:pt x="7152" y="832"/>
                  </a:lnTo>
                  <a:lnTo>
                    <a:pt x="7164" y="834"/>
                  </a:lnTo>
                  <a:lnTo>
                    <a:pt x="7221" y="838"/>
                  </a:lnTo>
                  <a:lnTo>
                    <a:pt x="7221" y="868"/>
                  </a:lnTo>
                  <a:lnTo>
                    <a:pt x="7075" y="865"/>
                  </a:lnTo>
                  <a:lnTo>
                    <a:pt x="6930" y="868"/>
                  </a:lnTo>
                  <a:lnTo>
                    <a:pt x="6930" y="838"/>
                  </a:lnTo>
                  <a:lnTo>
                    <a:pt x="6983" y="834"/>
                  </a:lnTo>
                  <a:lnTo>
                    <a:pt x="6997" y="832"/>
                  </a:lnTo>
                  <a:lnTo>
                    <a:pt x="7009" y="829"/>
                  </a:lnTo>
                  <a:lnTo>
                    <a:pt x="7016" y="823"/>
                  </a:lnTo>
                  <a:lnTo>
                    <a:pt x="7021" y="814"/>
                  </a:lnTo>
                  <a:lnTo>
                    <a:pt x="7027" y="790"/>
                  </a:lnTo>
                  <a:lnTo>
                    <a:pt x="7028" y="756"/>
                  </a:lnTo>
                  <a:lnTo>
                    <a:pt x="7028" y="610"/>
                  </a:lnTo>
                  <a:lnTo>
                    <a:pt x="7027" y="596"/>
                  </a:lnTo>
                  <a:lnTo>
                    <a:pt x="7022" y="579"/>
                  </a:lnTo>
                  <a:lnTo>
                    <a:pt x="7002" y="540"/>
                  </a:lnTo>
                  <a:lnTo>
                    <a:pt x="6889" y="344"/>
                  </a:lnTo>
                  <a:lnTo>
                    <a:pt x="6856" y="292"/>
                  </a:lnTo>
                  <a:lnTo>
                    <a:pt x="6840" y="273"/>
                  </a:lnTo>
                  <a:lnTo>
                    <a:pt x="6826" y="259"/>
                  </a:lnTo>
                  <a:lnTo>
                    <a:pt x="6811" y="247"/>
                  </a:lnTo>
                  <a:lnTo>
                    <a:pt x="6797" y="238"/>
                  </a:lnTo>
                  <a:lnTo>
                    <a:pt x="6782" y="232"/>
                  </a:lnTo>
                  <a:lnTo>
                    <a:pt x="6769" y="229"/>
                  </a:lnTo>
                  <a:lnTo>
                    <a:pt x="6742" y="225"/>
                  </a:lnTo>
                  <a:lnTo>
                    <a:pt x="6742" y="195"/>
                  </a:lnTo>
                  <a:lnTo>
                    <a:pt x="6860" y="171"/>
                  </a:lnTo>
                  <a:lnTo>
                    <a:pt x="6868" y="174"/>
                  </a:lnTo>
                  <a:lnTo>
                    <a:pt x="6877" y="180"/>
                  </a:lnTo>
                  <a:lnTo>
                    <a:pt x="6902" y="205"/>
                  </a:lnTo>
                  <a:lnTo>
                    <a:pt x="6933" y="246"/>
                  </a:lnTo>
                  <a:lnTo>
                    <a:pt x="6966" y="300"/>
                  </a:lnTo>
                  <a:lnTo>
                    <a:pt x="7092" y="529"/>
                  </a:lnTo>
                  <a:close/>
                  <a:moveTo>
                    <a:pt x="7611" y="816"/>
                  </a:moveTo>
                  <a:lnTo>
                    <a:pt x="7652" y="822"/>
                  </a:lnTo>
                  <a:lnTo>
                    <a:pt x="7713" y="823"/>
                  </a:lnTo>
                  <a:lnTo>
                    <a:pt x="7772" y="823"/>
                  </a:lnTo>
                  <a:lnTo>
                    <a:pt x="7824" y="819"/>
                  </a:lnTo>
                  <a:lnTo>
                    <a:pt x="7866" y="816"/>
                  </a:lnTo>
                  <a:lnTo>
                    <a:pt x="7899" y="810"/>
                  </a:lnTo>
                  <a:lnTo>
                    <a:pt x="7907" y="806"/>
                  </a:lnTo>
                  <a:lnTo>
                    <a:pt x="7914" y="796"/>
                  </a:lnTo>
                  <a:lnTo>
                    <a:pt x="7920" y="782"/>
                  </a:lnTo>
                  <a:lnTo>
                    <a:pt x="7926" y="763"/>
                  </a:lnTo>
                  <a:lnTo>
                    <a:pt x="7943" y="694"/>
                  </a:lnTo>
                  <a:lnTo>
                    <a:pt x="7975" y="694"/>
                  </a:lnTo>
                  <a:lnTo>
                    <a:pt x="7955" y="865"/>
                  </a:lnTo>
                  <a:lnTo>
                    <a:pt x="7760" y="868"/>
                  </a:lnTo>
                  <a:lnTo>
                    <a:pt x="7685" y="867"/>
                  </a:lnTo>
                  <a:lnTo>
                    <a:pt x="7604" y="865"/>
                  </a:lnTo>
                  <a:lnTo>
                    <a:pt x="7460" y="868"/>
                  </a:lnTo>
                  <a:lnTo>
                    <a:pt x="7460" y="846"/>
                  </a:lnTo>
                  <a:lnTo>
                    <a:pt x="7488" y="830"/>
                  </a:lnTo>
                  <a:lnTo>
                    <a:pt x="7505" y="817"/>
                  </a:lnTo>
                  <a:lnTo>
                    <a:pt x="7509" y="810"/>
                  </a:lnTo>
                  <a:lnTo>
                    <a:pt x="7513" y="800"/>
                  </a:lnTo>
                  <a:lnTo>
                    <a:pt x="7515" y="789"/>
                  </a:lnTo>
                  <a:lnTo>
                    <a:pt x="7517" y="776"/>
                  </a:lnTo>
                  <a:lnTo>
                    <a:pt x="7517" y="291"/>
                  </a:lnTo>
                  <a:lnTo>
                    <a:pt x="7515" y="271"/>
                  </a:lnTo>
                  <a:lnTo>
                    <a:pt x="7514" y="254"/>
                  </a:lnTo>
                  <a:lnTo>
                    <a:pt x="7509" y="231"/>
                  </a:lnTo>
                  <a:lnTo>
                    <a:pt x="7503" y="223"/>
                  </a:lnTo>
                  <a:lnTo>
                    <a:pt x="7495" y="217"/>
                  </a:lnTo>
                  <a:lnTo>
                    <a:pt x="7482" y="213"/>
                  </a:lnTo>
                  <a:lnTo>
                    <a:pt x="7465" y="211"/>
                  </a:lnTo>
                  <a:lnTo>
                    <a:pt x="7417" y="208"/>
                  </a:lnTo>
                  <a:lnTo>
                    <a:pt x="7417" y="178"/>
                  </a:lnTo>
                  <a:lnTo>
                    <a:pt x="7563" y="182"/>
                  </a:lnTo>
                  <a:lnTo>
                    <a:pt x="7710" y="178"/>
                  </a:lnTo>
                  <a:lnTo>
                    <a:pt x="7710" y="208"/>
                  </a:lnTo>
                  <a:lnTo>
                    <a:pt x="7658" y="211"/>
                  </a:lnTo>
                  <a:lnTo>
                    <a:pt x="7643" y="213"/>
                  </a:lnTo>
                  <a:lnTo>
                    <a:pt x="7631" y="217"/>
                  </a:lnTo>
                  <a:lnTo>
                    <a:pt x="7621" y="224"/>
                  </a:lnTo>
                  <a:lnTo>
                    <a:pt x="7616" y="232"/>
                  </a:lnTo>
                  <a:lnTo>
                    <a:pt x="7613" y="258"/>
                  </a:lnTo>
                  <a:lnTo>
                    <a:pt x="7611" y="294"/>
                  </a:lnTo>
                  <a:lnTo>
                    <a:pt x="7611" y="816"/>
                  </a:lnTo>
                  <a:close/>
                  <a:moveTo>
                    <a:pt x="8024" y="838"/>
                  </a:moveTo>
                  <a:lnTo>
                    <a:pt x="8069" y="835"/>
                  </a:lnTo>
                  <a:lnTo>
                    <a:pt x="8097" y="830"/>
                  </a:lnTo>
                  <a:lnTo>
                    <a:pt x="8107" y="825"/>
                  </a:lnTo>
                  <a:lnTo>
                    <a:pt x="8114" y="819"/>
                  </a:lnTo>
                  <a:lnTo>
                    <a:pt x="8118" y="810"/>
                  </a:lnTo>
                  <a:lnTo>
                    <a:pt x="8120" y="795"/>
                  </a:lnTo>
                  <a:lnTo>
                    <a:pt x="8123" y="752"/>
                  </a:lnTo>
                  <a:lnTo>
                    <a:pt x="8123" y="294"/>
                  </a:lnTo>
                  <a:lnTo>
                    <a:pt x="8121" y="261"/>
                  </a:lnTo>
                  <a:lnTo>
                    <a:pt x="8118" y="236"/>
                  </a:lnTo>
                  <a:lnTo>
                    <a:pt x="8113" y="226"/>
                  </a:lnTo>
                  <a:lnTo>
                    <a:pt x="8105" y="219"/>
                  </a:lnTo>
                  <a:lnTo>
                    <a:pt x="8091" y="214"/>
                  </a:lnTo>
                  <a:lnTo>
                    <a:pt x="8075" y="212"/>
                  </a:lnTo>
                  <a:lnTo>
                    <a:pt x="8024" y="208"/>
                  </a:lnTo>
                  <a:lnTo>
                    <a:pt x="8024" y="178"/>
                  </a:lnTo>
                  <a:lnTo>
                    <a:pt x="8171" y="182"/>
                  </a:lnTo>
                  <a:lnTo>
                    <a:pt x="8316" y="178"/>
                  </a:lnTo>
                  <a:lnTo>
                    <a:pt x="8316" y="208"/>
                  </a:lnTo>
                  <a:lnTo>
                    <a:pt x="8267" y="213"/>
                  </a:lnTo>
                  <a:lnTo>
                    <a:pt x="8250" y="216"/>
                  </a:lnTo>
                  <a:lnTo>
                    <a:pt x="8237" y="220"/>
                  </a:lnTo>
                  <a:lnTo>
                    <a:pt x="8227" y="226"/>
                  </a:lnTo>
                  <a:lnTo>
                    <a:pt x="8222" y="236"/>
                  </a:lnTo>
                  <a:lnTo>
                    <a:pt x="8221" y="247"/>
                  </a:lnTo>
                  <a:lnTo>
                    <a:pt x="8219" y="260"/>
                  </a:lnTo>
                  <a:lnTo>
                    <a:pt x="8217" y="295"/>
                  </a:lnTo>
                  <a:lnTo>
                    <a:pt x="8217" y="753"/>
                  </a:lnTo>
                  <a:lnTo>
                    <a:pt x="8220" y="801"/>
                  </a:lnTo>
                  <a:lnTo>
                    <a:pt x="8223" y="816"/>
                  </a:lnTo>
                  <a:lnTo>
                    <a:pt x="8229" y="824"/>
                  </a:lnTo>
                  <a:lnTo>
                    <a:pt x="8237" y="828"/>
                  </a:lnTo>
                  <a:lnTo>
                    <a:pt x="8245" y="831"/>
                  </a:lnTo>
                  <a:lnTo>
                    <a:pt x="8256" y="834"/>
                  </a:lnTo>
                  <a:lnTo>
                    <a:pt x="8269" y="835"/>
                  </a:lnTo>
                  <a:lnTo>
                    <a:pt x="8316" y="838"/>
                  </a:lnTo>
                  <a:lnTo>
                    <a:pt x="8316" y="868"/>
                  </a:lnTo>
                  <a:lnTo>
                    <a:pt x="8169" y="865"/>
                  </a:lnTo>
                  <a:lnTo>
                    <a:pt x="8024" y="868"/>
                  </a:lnTo>
                  <a:lnTo>
                    <a:pt x="8024" y="838"/>
                  </a:lnTo>
                  <a:close/>
                  <a:moveTo>
                    <a:pt x="8359" y="526"/>
                  </a:moveTo>
                  <a:lnTo>
                    <a:pt x="8360" y="487"/>
                  </a:lnTo>
                  <a:lnTo>
                    <a:pt x="8365" y="450"/>
                  </a:lnTo>
                  <a:lnTo>
                    <a:pt x="8373" y="415"/>
                  </a:lnTo>
                  <a:lnTo>
                    <a:pt x="8384" y="381"/>
                  </a:lnTo>
                  <a:lnTo>
                    <a:pt x="8399" y="349"/>
                  </a:lnTo>
                  <a:lnTo>
                    <a:pt x="8415" y="319"/>
                  </a:lnTo>
                  <a:lnTo>
                    <a:pt x="8436" y="291"/>
                  </a:lnTo>
                  <a:lnTo>
                    <a:pt x="8460" y="264"/>
                  </a:lnTo>
                  <a:lnTo>
                    <a:pt x="8485" y="240"/>
                  </a:lnTo>
                  <a:lnTo>
                    <a:pt x="8513" y="219"/>
                  </a:lnTo>
                  <a:lnTo>
                    <a:pt x="8543" y="201"/>
                  </a:lnTo>
                  <a:lnTo>
                    <a:pt x="8573" y="187"/>
                  </a:lnTo>
                  <a:lnTo>
                    <a:pt x="8606" y="175"/>
                  </a:lnTo>
                  <a:lnTo>
                    <a:pt x="8640" y="168"/>
                  </a:lnTo>
                  <a:lnTo>
                    <a:pt x="8676" y="163"/>
                  </a:lnTo>
                  <a:lnTo>
                    <a:pt x="8714" y="160"/>
                  </a:lnTo>
                  <a:lnTo>
                    <a:pt x="8755" y="162"/>
                  </a:lnTo>
                  <a:lnTo>
                    <a:pt x="8795" y="166"/>
                  </a:lnTo>
                  <a:lnTo>
                    <a:pt x="8813" y="169"/>
                  </a:lnTo>
                  <a:lnTo>
                    <a:pt x="8831" y="172"/>
                  </a:lnTo>
                  <a:lnTo>
                    <a:pt x="8867" y="182"/>
                  </a:lnTo>
                  <a:lnTo>
                    <a:pt x="8899" y="194"/>
                  </a:lnTo>
                  <a:lnTo>
                    <a:pt x="8930" y="208"/>
                  </a:lnTo>
                  <a:lnTo>
                    <a:pt x="8960" y="226"/>
                  </a:lnTo>
                  <a:lnTo>
                    <a:pt x="8987" y="246"/>
                  </a:lnTo>
                  <a:lnTo>
                    <a:pt x="9012" y="268"/>
                  </a:lnTo>
                  <a:lnTo>
                    <a:pt x="9033" y="294"/>
                  </a:lnTo>
                  <a:lnTo>
                    <a:pt x="9051" y="321"/>
                  </a:lnTo>
                  <a:lnTo>
                    <a:pt x="9059" y="336"/>
                  </a:lnTo>
                  <a:lnTo>
                    <a:pt x="9066" y="351"/>
                  </a:lnTo>
                  <a:lnTo>
                    <a:pt x="9078" y="384"/>
                  </a:lnTo>
                  <a:lnTo>
                    <a:pt x="9085" y="420"/>
                  </a:lnTo>
                  <a:lnTo>
                    <a:pt x="9090" y="457"/>
                  </a:lnTo>
                  <a:lnTo>
                    <a:pt x="9092" y="498"/>
                  </a:lnTo>
                  <a:lnTo>
                    <a:pt x="9090" y="537"/>
                  </a:lnTo>
                  <a:lnTo>
                    <a:pt x="9085" y="576"/>
                  </a:lnTo>
                  <a:lnTo>
                    <a:pt x="9077" y="612"/>
                  </a:lnTo>
                  <a:lnTo>
                    <a:pt x="9065" y="646"/>
                  </a:lnTo>
                  <a:lnTo>
                    <a:pt x="9050" y="680"/>
                  </a:lnTo>
                  <a:lnTo>
                    <a:pt x="9031" y="712"/>
                  </a:lnTo>
                  <a:lnTo>
                    <a:pt x="9009" y="744"/>
                  </a:lnTo>
                  <a:lnTo>
                    <a:pt x="8984" y="772"/>
                  </a:lnTo>
                  <a:lnTo>
                    <a:pt x="8957" y="799"/>
                  </a:lnTo>
                  <a:lnTo>
                    <a:pt x="8927" y="823"/>
                  </a:lnTo>
                  <a:lnTo>
                    <a:pt x="8895" y="842"/>
                  </a:lnTo>
                  <a:lnTo>
                    <a:pt x="8861" y="858"/>
                  </a:lnTo>
                  <a:lnTo>
                    <a:pt x="8826" y="870"/>
                  </a:lnTo>
                  <a:lnTo>
                    <a:pt x="8787" y="879"/>
                  </a:lnTo>
                  <a:lnTo>
                    <a:pt x="8748" y="884"/>
                  </a:lnTo>
                  <a:lnTo>
                    <a:pt x="8706" y="886"/>
                  </a:lnTo>
                  <a:lnTo>
                    <a:pt x="8667" y="884"/>
                  </a:lnTo>
                  <a:lnTo>
                    <a:pt x="8631" y="880"/>
                  </a:lnTo>
                  <a:lnTo>
                    <a:pt x="8597" y="872"/>
                  </a:lnTo>
                  <a:lnTo>
                    <a:pt x="8564" y="861"/>
                  </a:lnTo>
                  <a:lnTo>
                    <a:pt x="8549" y="855"/>
                  </a:lnTo>
                  <a:lnTo>
                    <a:pt x="8534" y="848"/>
                  </a:lnTo>
                  <a:lnTo>
                    <a:pt x="8505" y="830"/>
                  </a:lnTo>
                  <a:lnTo>
                    <a:pt x="8479" y="811"/>
                  </a:lnTo>
                  <a:lnTo>
                    <a:pt x="8454" y="787"/>
                  </a:lnTo>
                  <a:lnTo>
                    <a:pt x="8432" y="762"/>
                  </a:lnTo>
                  <a:lnTo>
                    <a:pt x="8413" y="734"/>
                  </a:lnTo>
                  <a:lnTo>
                    <a:pt x="8396" y="704"/>
                  </a:lnTo>
                  <a:lnTo>
                    <a:pt x="8383" y="673"/>
                  </a:lnTo>
                  <a:lnTo>
                    <a:pt x="8372" y="639"/>
                  </a:lnTo>
                  <a:lnTo>
                    <a:pt x="8369" y="621"/>
                  </a:lnTo>
                  <a:lnTo>
                    <a:pt x="8365" y="603"/>
                  </a:lnTo>
                  <a:lnTo>
                    <a:pt x="8360" y="566"/>
                  </a:lnTo>
                  <a:lnTo>
                    <a:pt x="8359" y="526"/>
                  </a:lnTo>
                  <a:close/>
                  <a:moveTo>
                    <a:pt x="8463" y="483"/>
                  </a:moveTo>
                  <a:lnTo>
                    <a:pt x="8465" y="524"/>
                  </a:lnTo>
                  <a:lnTo>
                    <a:pt x="8468" y="562"/>
                  </a:lnTo>
                  <a:lnTo>
                    <a:pt x="8474" y="598"/>
                  </a:lnTo>
                  <a:lnTo>
                    <a:pt x="8483" y="633"/>
                  </a:lnTo>
                  <a:lnTo>
                    <a:pt x="8493" y="664"/>
                  </a:lnTo>
                  <a:lnTo>
                    <a:pt x="8507" y="694"/>
                  </a:lnTo>
                  <a:lnTo>
                    <a:pt x="8522" y="722"/>
                  </a:lnTo>
                  <a:lnTo>
                    <a:pt x="8541" y="747"/>
                  </a:lnTo>
                  <a:lnTo>
                    <a:pt x="8561" y="770"/>
                  </a:lnTo>
                  <a:lnTo>
                    <a:pt x="8582" y="790"/>
                  </a:lnTo>
                  <a:lnTo>
                    <a:pt x="8605" y="806"/>
                  </a:lnTo>
                  <a:lnTo>
                    <a:pt x="8629" y="820"/>
                  </a:lnTo>
                  <a:lnTo>
                    <a:pt x="8654" y="831"/>
                  </a:lnTo>
                  <a:lnTo>
                    <a:pt x="8669" y="835"/>
                  </a:lnTo>
                  <a:lnTo>
                    <a:pt x="8682" y="838"/>
                  </a:lnTo>
                  <a:lnTo>
                    <a:pt x="8711" y="843"/>
                  </a:lnTo>
                  <a:lnTo>
                    <a:pt x="8741" y="844"/>
                  </a:lnTo>
                  <a:lnTo>
                    <a:pt x="8769" y="843"/>
                  </a:lnTo>
                  <a:lnTo>
                    <a:pt x="8796" y="840"/>
                  </a:lnTo>
                  <a:lnTo>
                    <a:pt x="8821" y="832"/>
                  </a:lnTo>
                  <a:lnTo>
                    <a:pt x="8845" y="824"/>
                  </a:lnTo>
                  <a:lnTo>
                    <a:pt x="8867" y="812"/>
                  </a:lnTo>
                  <a:lnTo>
                    <a:pt x="8887" y="798"/>
                  </a:lnTo>
                  <a:lnTo>
                    <a:pt x="8906" y="781"/>
                  </a:lnTo>
                  <a:lnTo>
                    <a:pt x="8923" y="762"/>
                  </a:lnTo>
                  <a:lnTo>
                    <a:pt x="8937" y="740"/>
                  </a:lnTo>
                  <a:lnTo>
                    <a:pt x="8951" y="716"/>
                  </a:lnTo>
                  <a:lnTo>
                    <a:pt x="8963" y="691"/>
                  </a:lnTo>
                  <a:lnTo>
                    <a:pt x="8971" y="662"/>
                  </a:lnTo>
                  <a:lnTo>
                    <a:pt x="8978" y="632"/>
                  </a:lnTo>
                  <a:lnTo>
                    <a:pt x="8983" y="600"/>
                  </a:lnTo>
                  <a:lnTo>
                    <a:pt x="8987" y="565"/>
                  </a:lnTo>
                  <a:lnTo>
                    <a:pt x="8988" y="529"/>
                  </a:lnTo>
                  <a:lnTo>
                    <a:pt x="8987" y="490"/>
                  </a:lnTo>
                  <a:lnTo>
                    <a:pt x="8983" y="454"/>
                  </a:lnTo>
                  <a:lnTo>
                    <a:pt x="8977" y="421"/>
                  </a:lnTo>
                  <a:lnTo>
                    <a:pt x="8970" y="390"/>
                  </a:lnTo>
                  <a:lnTo>
                    <a:pt x="8960" y="361"/>
                  </a:lnTo>
                  <a:lnTo>
                    <a:pt x="8948" y="334"/>
                  </a:lnTo>
                  <a:lnTo>
                    <a:pt x="8934" y="309"/>
                  </a:lnTo>
                  <a:lnTo>
                    <a:pt x="8917" y="288"/>
                  </a:lnTo>
                  <a:lnTo>
                    <a:pt x="8899" y="267"/>
                  </a:lnTo>
                  <a:lnTo>
                    <a:pt x="8879" y="250"/>
                  </a:lnTo>
                  <a:lnTo>
                    <a:pt x="8856" y="236"/>
                  </a:lnTo>
                  <a:lnTo>
                    <a:pt x="8832" y="224"/>
                  </a:lnTo>
                  <a:lnTo>
                    <a:pt x="8807" y="214"/>
                  </a:lnTo>
                  <a:lnTo>
                    <a:pt x="8778" y="207"/>
                  </a:lnTo>
                  <a:lnTo>
                    <a:pt x="8749" y="204"/>
                  </a:lnTo>
                  <a:lnTo>
                    <a:pt x="8718" y="202"/>
                  </a:lnTo>
                  <a:lnTo>
                    <a:pt x="8689" y="204"/>
                  </a:lnTo>
                  <a:lnTo>
                    <a:pt x="8661" y="207"/>
                  </a:lnTo>
                  <a:lnTo>
                    <a:pt x="8636" y="213"/>
                  </a:lnTo>
                  <a:lnTo>
                    <a:pt x="8612" y="222"/>
                  </a:lnTo>
                  <a:lnTo>
                    <a:pt x="8589" y="231"/>
                  </a:lnTo>
                  <a:lnTo>
                    <a:pt x="8569" y="244"/>
                  </a:lnTo>
                  <a:lnTo>
                    <a:pt x="8550" y="260"/>
                  </a:lnTo>
                  <a:lnTo>
                    <a:pt x="8532" y="277"/>
                  </a:lnTo>
                  <a:lnTo>
                    <a:pt x="8516" y="297"/>
                  </a:lnTo>
                  <a:lnTo>
                    <a:pt x="8502" y="318"/>
                  </a:lnTo>
                  <a:lnTo>
                    <a:pt x="8490" y="342"/>
                  </a:lnTo>
                  <a:lnTo>
                    <a:pt x="8480" y="366"/>
                  </a:lnTo>
                  <a:lnTo>
                    <a:pt x="8473" y="393"/>
                  </a:lnTo>
                  <a:lnTo>
                    <a:pt x="8468" y="421"/>
                  </a:lnTo>
                  <a:lnTo>
                    <a:pt x="8465" y="451"/>
                  </a:lnTo>
                  <a:lnTo>
                    <a:pt x="8463" y="483"/>
                  </a:lnTo>
                  <a:close/>
                  <a:moveTo>
                    <a:pt x="9332" y="232"/>
                  </a:moveTo>
                  <a:lnTo>
                    <a:pt x="9332" y="753"/>
                  </a:lnTo>
                  <a:lnTo>
                    <a:pt x="9335" y="793"/>
                  </a:lnTo>
                  <a:lnTo>
                    <a:pt x="9338" y="807"/>
                  </a:lnTo>
                  <a:lnTo>
                    <a:pt x="9342" y="818"/>
                  </a:lnTo>
                  <a:lnTo>
                    <a:pt x="9349" y="825"/>
                  </a:lnTo>
                  <a:lnTo>
                    <a:pt x="9359" y="830"/>
                  </a:lnTo>
                  <a:lnTo>
                    <a:pt x="9374" y="835"/>
                  </a:lnTo>
                  <a:lnTo>
                    <a:pt x="9392" y="836"/>
                  </a:lnTo>
                  <a:lnTo>
                    <a:pt x="9432" y="838"/>
                  </a:lnTo>
                  <a:lnTo>
                    <a:pt x="9432" y="868"/>
                  </a:lnTo>
                  <a:lnTo>
                    <a:pt x="9285" y="865"/>
                  </a:lnTo>
                  <a:lnTo>
                    <a:pt x="9139" y="868"/>
                  </a:lnTo>
                  <a:lnTo>
                    <a:pt x="9139" y="838"/>
                  </a:lnTo>
                  <a:lnTo>
                    <a:pt x="9188" y="834"/>
                  </a:lnTo>
                  <a:lnTo>
                    <a:pt x="9212" y="830"/>
                  </a:lnTo>
                  <a:lnTo>
                    <a:pt x="9221" y="826"/>
                  </a:lnTo>
                  <a:lnTo>
                    <a:pt x="9228" y="822"/>
                  </a:lnTo>
                  <a:lnTo>
                    <a:pt x="9231" y="812"/>
                  </a:lnTo>
                  <a:lnTo>
                    <a:pt x="9235" y="798"/>
                  </a:lnTo>
                  <a:lnTo>
                    <a:pt x="9237" y="753"/>
                  </a:lnTo>
                  <a:lnTo>
                    <a:pt x="9237" y="294"/>
                  </a:lnTo>
                  <a:lnTo>
                    <a:pt x="9235" y="252"/>
                  </a:lnTo>
                  <a:lnTo>
                    <a:pt x="9231" y="237"/>
                  </a:lnTo>
                  <a:lnTo>
                    <a:pt x="9227" y="228"/>
                  </a:lnTo>
                  <a:lnTo>
                    <a:pt x="9219" y="223"/>
                  </a:lnTo>
                  <a:lnTo>
                    <a:pt x="9211" y="218"/>
                  </a:lnTo>
                  <a:lnTo>
                    <a:pt x="9188" y="213"/>
                  </a:lnTo>
                  <a:lnTo>
                    <a:pt x="9139" y="208"/>
                  </a:lnTo>
                  <a:lnTo>
                    <a:pt x="9139" y="178"/>
                  </a:lnTo>
                  <a:lnTo>
                    <a:pt x="9315" y="182"/>
                  </a:lnTo>
                  <a:lnTo>
                    <a:pt x="9411" y="181"/>
                  </a:lnTo>
                  <a:lnTo>
                    <a:pt x="9495" y="178"/>
                  </a:lnTo>
                  <a:lnTo>
                    <a:pt x="9539" y="181"/>
                  </a:lnTo>
                  <a:lnTo>
                    <a:pt x="9577" y="189"/>
                  </a:lnTo>
                  <a:lnTo>
                    <a:pt x="9595" y="195"/>
                  </a:lnTo>
                  <a:lnTo>
                    <a:pt x="9612" y="202"/>
                  </a:lnTo>
                  <a:lnTo>
                    <a:pt x="9627" y="211"/>
                  </a:lnTo>
                  <a:lnTo>
                    <a:pt x="9642" y="220"/>
                  </a:lnTo>
                  <a:lnTo>
                    <a:pt x="9654" y="231"/>
                  </a:lnTo>
                  <a:lnTo>
                    <a:pt x="9660" y="236"/>
                  </a:lnTo>
                  <a:lnTo>
                    <a:pt x="9666" y="242"/>
                  </a:lnTo>
                  <a:lnTo>
                    <a:pt x="9675" y="255"/>
                  </a:lnTo>
                  <a:lnTo>
                    <a:pt x="9682" y="268"/>
                  </a:lnTo>
                  <a:lnTo>
                    <a:pt x="9690" y="283"/>
                  </a:lnTo>
                  <a:lnTo>
                    <a:pt x="9693" y="300"/>
                  </a:lnTo>
                  <a:lnTo>
                    <a:pt x="9696" y="315"/>
                  </a:lnTo>
                  <a:lnTo>
                    <a:pt x="9697" y="333"/>
                  </a:lnTo>
                  <a:lnTo>
                    <a:pt x="9696" y="356"/>
                  </a:lnTo>
                  <a:lnTo>
                    <a:pt x="9692" y="378"/>
                  </a:lnTo>
                  <a:lnTo>
                    <a:pt x="9687" y="398"/>
                  </a:lnTo>
                  <a:lnTo>
                    <a:pt x="9679" y="417"/>
                  </a:lnTo>
                  <a:lnTo>
                    <a:pt x="9669" y="436"/>
                  </a:lnTo>
                  <a:lnTo>
                    <a:pt x="9656" y="453"/>
                  </a:lnTo>
                  <a:lnTo>
                    <a:pt x="9642" y="470"/>
                  </a:lnTo>
                  <a:lnTo>
                    <a:pt x="9625" y="486"/>
                  </a:lnTo>
                  <a:lnTo>
                    <a:pt x="9588" y="512"/>
                  </a:lnTo>
                  <a:lnTo>
                    <a:pt x="9567" y="522"/>
                  </a:lnTo>
                  <a:lnTo>
                    <a:pt x="9547" y="530"/>
                  </a:lnTo>
                  <a:lnTo>
                    <a:pt x="9524" y="536"/>
                  </a:lnTo>
                  <a:lnTo>
                    <a:pt x="9501" y="541"/>
                  </a:lnTo>
                  <a:lnTo>
                    <a:pt x="9453" y="544"/>
                  </a:lnTo>
                  <a:lnTo>
                    <a:pt x="9425" y="543"/>
                  </a:lnTo>
                  <a:lnTo>
                    <a:pt x="9396" y="538"/>
                  </a:lnTo>
                  <a:lnTo>
                    <a:pt x="9385" y="501"/>
                  </a:lnTo>
                  <a:lnTo>
                    <a:pt x="9417" y="508"/>
                  </a:lnTo>
                  <a:lnTo>
                    <a:pt x="9451" y="511"/>
                  </a:lnTo>
                  <a:lnTo>
                    <a:pt x="9481" y="507"/>
                  </a:lnTo>
                  <a:lnTo>
                    <a:pt x="9495" y="505"/>
                  </a:lnTo>
                  <a:lnTo>
                    <a:pt x="9510" y="500"/>
                  </a:lnTo>
                  <a:lnTo>
                    <a:pt x="9534" y="487"/>
                  </a:lnTo>
                  <a:lnTo>
                    <a:pt x="9546" y="478"/>
                  </a:lnTo>
                  <a:lnTo>
                    <a:pt x="9556" y="468"/>
                  </a:lnTo>
                  <a:lnTo>
                    <a:pt x="9566" y="457"/>
                  </a:lnTo>
                  <a:lnTo>
                    <a:pt x="9574" y="446"/>
                  </a:lnTo>
                  <a:lnTo>
                    <a:pt x="9588" y="421"/>
                  </a:lnTo>
                  <a:lnTo>
                    <a:pt x="9595" y="392"/>
                  </a:lnTo>
                  <a:lnTo>
                    <a:pt x="9598" y="362"/>
                  </a:lnTo>
                  <a:lnTo>
                    <a:pt x="9595" y="328"/>
                  </a:lnTo>
                  <a:lnTo>
                    <a:pt x="9592" y="314"/>
                  </a:lnTo>
                  <a:lnTo>
                    <a:pt x="9588" y="300"/>
                  </a:lnTo>
                  <a:lnTo>
                    <a:pt x="9574" y="276"/>
                  </a:lnTo>
                  <a:lnTo>
                    <a:pt x="9565" y="265"/>
                  </a:lnTo>
                  <a:lnTo>
                    <a:pt x="9555" y="256"/>
                  </a:lnTo>
                  <a:lnTo>
                    <a:pt x="9531" y="241"/>
                  </a:lnTo>
                  <a:lnTo>
                    <a:pt x="9517" y="235"/>
                  </a:lnTo>
                  <a:lnTo>
                    <a:pt x="9501" y="229"/>
                  </a:lnTo>
                  <a:lnTo>
                    <a:pt x="9467" y="223"/>
                  </a:lnTo>
                  <a:lnTo>
                    <a:pt x="9427" y="220"/>
                  </a:lnTo>
                  <a:lnTo>
                    <a:pt x="9380" y="223"/>
                  </a:lnTo>
                  <a:lnTo>
                    <a:pt x="9332" y="232"/>
                  </a:lnTo>
                  <a:close/>
                  <a:moveTo>
                    <a:pt x="9739" y="838"/>
                  </a:moveTo>
                  <a:lnTo>
                    <a:pt x="9783" y="835"/>
                  </a:lnTo>
                  <a:lnTo>
                    <a:pt x="9812" y="830"/>
                  </a:lnTo>
                  <a:lnTo>
                    <a:pt x="9822" y="825"/>
                  </a:lnTo>
                  <a:lnTo>
                    <a:pt x="9829" y="819"/>
                  </a:lnTo>
                  <a:lnTo>
                    <a:pt x="9832" y="810"/>
                  </a:lnTo>
                  <a:lnTo>
                    <a:pt x="9835" y="795"/>
                  </a:lnTo>
                  <a:lnTo>
                    <a:pt x="9837" y="752"/>
                  </a:lnTo>
                  <a:lnTo>
                    <a:pt x="9837" y="294"/>
                  </a:lnTo>
                  <a:lnTo>
                    <a:pt x="9836" y="261"/>
                  </a:lnTo>
                  <a:lnTo>
                    <a:pt x="9832" y="236"/>
                  </a:lnTo>
                  <a:lnTo>
                    <a:pt x="9828" y="226"/>
                  </a:lnTo>
                  <a:lnTo>
                    <a:pt x="9819" y="219"/>
                  </a:lnTo>
                  <a:lnTo>
                    <a:pt x="9806" y="214"/>
                  </a:lnTo>
                  <a:lnTo>
                    <a:pt x="9789" y="212"/>
                  </a:lnTo>
                  <a:lnTo>
                    <a:pt x="9739" y="208"/>
                  </a:lnTo>
                  <a:lnTo>
                    <a:pt x="9739" y="178"/>
                  </a:lnTo>
                  <a:lnTo>
                    <a:pt x="9885" y="182"/>
                  </a:lnTo>
                  <a:lnTo>
                    <a:pt x="10030" y="178"/>
                  </a:lnTo>
                  <a:lnTo>
                    <a:pt x="10030" y="208"/>
                  </a:lnTo>
                  <a:lnTo>
                    <a:pt x="9981" y="213"/>
                  </a:lnTo>
                  <a:lnTo>
                    <a:pt x="9964" y="216"/>
                  </a:lnTo>
                  <a:lnTo>
                    <a:pt x="9951" y="220"/>
                  </a:lnTo>
                  <a:lnTo>
                    <a:pt x="9942" y="226"/>
                  </a:lnTo>
                  <a:lnTo>
                    <a:pt x="9937" y="236"/>
                  </a:lnTo>
                  <a:lnTo>
                    <a:pt x="9934" y="247"/>
                  </a:lnTo>
                  <a:lnTo>
                    <a:pt x="9933" y="260"/>
                  </a:lnTo>
                  <a:lnTo>
                    <a:pt x="9932" y="295"/>
                  </a:lnTo>
                  <a:lnTo>
                    <a:pt x="9932" y="753"/>
                  </a:lnTo>
                  <a:lnTo>
                    <a:pt x="9934" y="801"/>
                  </a:lnTo>
                  <a:lnTo>
                    <a:pt x="9938" y="816"/>
                  </a:lnTo>
                  <a:lnTo>
                    <a:pt x="9944" y="824"/>
                  </a:lnTo>
                  <a:lnTo>
                    <a:pt x="9951" y="828"/>
                  </a:lnTo>
                  <a:lnTo>
                    <a:pt x="9960" y="831"/>
                  </a:lnTo>
                  <a:lnTo>
                    <a:pt x="9970" y="834"/>
                  </a:lnTo>
                  <a:lnTo>
                    <a:pt x="9984" y="835"/>
                  </a:lnTo>
                  <a:lnTo>
                    <a:pt x="10030" y="838"/>
                  </a:lnTo>
                  <a:lnTo>
                    <a:pt x="10030" y="868"/>
                  </a:lnTo>
                  <a:lnTo>
                    <a:pt x="9884" y="865"/>
                  </a:lnTo>
                  <a:lnTo>
                    <a:pt x="9739" y="868"/>
                  </a:lnTo>
                  <a:lnTo>
                    <a:pt x="9739" y="838"/>
                  </a:lnTo>
                  <a:close/>
                  <a:moveTo>
                    <a:pt x="10081" y="849"/>
                  </a:moveTo>
                  <a:lnTo>
                    <a:pt x="10087" y="799"/>
                  </a:lnTo>
                  <a:lnTo>
                    <a:pt x="10088" y="738"/>
                  </a:lnTo>
                  <a:lnTo>
                    <a:pt x="10088" y="700"/>
                  </a:lnTo>
                  <a:lnTo>
                    <a:pt x="10119" y="700"/>
                  </a:lnTo>
                  <a:lnTo>
                    <a:pt x="10126" y="759"/>
                  </a:lnTo>
                  <a:lnTo>
                    <a:pt x="10131" y="777"/>
                  </a:lnTo>
                  <a:lnTo>
                    <a:pt x="10136" y="787"/>
                  </a:lnTo>
                  <a:lnTo>
                    <a:pt x="10142" y="794"/>
                  </a:lnTo>
                  <a:lnTo>
                    <a:pt x="10159" y="808"/>
                  </a:lnTo>
                  <a:lnTo>
                    <a:pt x="10182" y="822"/>
                  </a:lnTo>
                  <a:lnTo>
                    <a:pt x="10207" y="831"/>
                  </a:lnTo>
                  <a:lnTo>
                    <a:pt x="10233" y="838"/>
                  </a:lnTo>
                  <a:lnTo>
                    <a:pt x="10260" y="843"/>
                  </a:lnTo>
                  <a:lnTo>
                    <a:pt x="10287" y="844"/>
                  </a:lnTo>
                  <a:lnTo>
                    <a:pt x="10323" y="842"/>
                  </a:lnTo>
                  <a:lnTo>
                    <a:pt x="10340" y="838"/>
                  </a:lnTo>
                  <a:lnTo>
                    <a:pt x="10357" y="834"/>
                  </a:lnTo>
                  <a:lnTo>
                    <a:pt x="10388" y="820"/>
                  </a:lnTo>
                  <a:lnTo>
                    <a:pt x="10417" y="802"/>
                  </a:lnTo>
                  <a:lnTo>
                    <a:pt x="10429" y="792"/>
                  </a:lnTo>
                  <a:lnTo>
                    <a:pt x="10440" y="780"/>
                  </a:lnTo>
                  <a:lnTo>
                    <a:pt x="10449" y="766"/>
                  </a:lnTo>
                  <a:lnTo>
                    <a:pt x="10458" y="753"/>
                  </a:lnTo>
                  <a:lnTo>
                    <a:pt x="10462" y="739"/>
                  </a:lnTo>
                  <a:lnTo>
                    <a:pt x="10467" y="724"/>
                  </a:lnTo>
                  <a:lnTo>
                    <a:pt x="10470" y="709"/>
                  </a:lnTo>
                  <a:lnTo>
                    <a:pt x="10471" y="692"/>
                  </a:lnTo>
                  <a:lnTo>
                    <a:pt x="10468" y="661"/>
                  </a:lnTo>
                  <a:lnTo>
                    <a:pt x="10460" y="634"/>
                  </a:lnTo>
                  <a:lnTo>
                    <a:pt x="10446" y="613"/>
                  </a:lnTo>
                  <a:lnTo>
                    <a:pt x="10426" y="596"/>
                  </a:lnTo>
                  <a:lnTo>
                    <a:pt x="10401" y="583"/>
                  </a:lnTo>
                  <a:lnTo>
                    <a:pt x="10370" y="571"/>
                  </a:lnTo>
                  <a:lnTo>
                    <a:pt x="10333" y="562"/>
                  </a:lnTo>
                  <a:lnTo>
                    <a:pt x="10290" y="556"/>
                  </a:lnTo>
                  <a:lnTo>
                    <a:pt x="10233" y="547"/>
                  </a:lnTo>
                  <a:lnTo>
                    <a:pt x="10185" y="534"/>
                  </a:lnTo>
                  <a:lnTo>
                    <a:pt x="10148" y="518"/>
                  </a:lnTo>
                  <a:lnTo>
                    <a:pt x="10134" y="508"/>
                  </a:lnTo>
                  <a:lnTo>
                    <a:pt x="10120" y="499"/>
                  </a:lnTo>
                  <a:lnTo>
                    <a:pt x="10101" y="476"/>
                  </a:lnTo>
                  <a:lnTo>
                    <a:pt x="10093" y="463"/>
                  </a:lnTo>
                  <a:lnTo>
                    <a:pt x="10087" y="448"/>
                  </a:lnTo>
                  <a:lnTo>
                    <a:pt x="10081" y="434"/>
                  </a:lnTo>
                  <a:lnTo>
                    <a:pt x="10078" y="418"/>
                  </a:lnTo>
                  <a:lnTo>
                    <a:pt x="10076" y="400"/>
                  </a:lnTo>
                  <a:lnTo>
                    <a:pt x="10075" y="382"/>
                  </a:lnTo>
                  <a:lnTo>
                    <a:pt x="10076" y="358"/>
                  </a:lnTo>
                  <a:lnTo>
                    <a:pt x="10080" y="334"/>
                  </a:lnTo>
                  <a:lnTo>
                    <a:pt x="10086" y="313"/>
                  </a:lnTo>
                  <a:lnTo>
                    <a:pt x="10094" y="292"/>
                  </a:lnTo>
                  <a:lnTo>
                    <a:pt x="10105" y="272"/>
                  </a:lnTo>
                  <a:lnTo>
                    <a:pt x="10118" y="254"/>
                  </a:lnTo>
                  <a:lnTo>
                    <a:pt x="10134" y="237"/>
                  </a:lnTo>
                  <a:lnTo>
                    <a:pt x="10152" y="222"/>
                  </a:lnTo>
                  <a:lnTo>
                    <a:pt x="10171" y="207"/>
                  </a:lnTo>
                  <a:lnTo>
                    <a:pt x="10191" y="195"/>
                  </a:lnTo>
                  <a:lnTo>
                    <a:pt x="10213" y="184"/>
                  </a:lnTo>
                  <a:lnTo>
                    <a:pt x="10236" y="176"/>
                  </a:lnTo>
                  <a:lnTo>
                    <a:pt x="10260" y="169"/>
                  </a:lnTo>
                  <a:lnTo>
                    <a:pt x="10284" y="164"/>
                  </a:lnTo>
                  <a:lnTo>
                    <a:pt x="10335" y="160"/>
                  </a:lnTo>
                  <a:lnTo>
                    <a:pt x="10372" y="163"/>
                  </a:lnTo>
                  <a:lnTo>
                    <a:pt x="10414" y="171"/>
                  </a:lnTo>
                  <a:lnTo>
                    <a:pt x="10461" y="183"/>
                  </a:lnTo>
                  <a:lnTo>
                    <a:pt x="10513" y="201"/>
                  </a:lnTo>
                  <a:lnTo>
                    <a:pt x="10508" y="236"/>
                  </a:lnTo>
                  <a:lnTo>
                    <a:pt x="10503" y="271"/>
                  </a:lnTo>
                  <a:lnTo>
                    <a:pt x="10500" y="339"/>
                  </a:lnTo>
                  <a:lnTo>
                    <a:pt x="10467" y="339"/>
                  </a:lnTo>
                  <a:lnTo>
                    <a:pt x="10462" y="290"/>
                  </a:lnTo>
                  <a:lnTo>
                    <a:pt x="10458" y="270"/>
                  </a:lnTo>
                  <a:lnTo>
                    <a:pt x="10448" y="252"/>
                  </a:lnTo>
                  <a:lnTo>
                    <a:pt x="10442" y="244"/>
                  </a:lnTo>
                  <a:lnTo>
                    <a:pt x="10434" y="237"/>
                  </a:lnTo>
                  <a:lnTo>
                    <a:pt x="10414" y="225"/>
                  </a:lnTo>
                  <a:lnTo>
                    <a:pt x="10392" y="216"/>
                  </a:lnTo>
                  <a:lnTo>
                    <a:pt x="10366" y="208"/>
                  </a:lnTo>
                  <a:lnTo>
                    <a:pt x="10339" y="204"/>
                  </a:lnTo>
                  <a:lnTo>
                    <a:pt x="10310" y="202"/>
                  </a:lnTo>
                  <a:lnTo>
                    <a:pt x="10280" y="205"/>
                  </a:lnTo>
                  <a:lnTo>
                    <a:pt x="10266" y="208"/>
                  </a:lnTo>
                  <a:lnTo>
                    <a:pt x="10251" y="212"/>
                  </a:lnTo>
                  <a:lnTo>
                    <a:pt x="10226" y="224"/>
                  </a:lnTo>
                  <a:lnTo>
                    <a:pt x="10203" y="242"/>
                  </a:lnTo>
                  <a:lnTo>
                    <a:pt x="10192" y="252"/>
                  </a:lnTo>
                  <a:lnTo>
                    <a:pt x="10184" y="264"/>
                  </a:lnTo>
                  <a:lnTo>
                    <a:pt x="10176" y="274"/>
                  </a:lnTo>
                  <a:lnTo>
                    <a:pt x="10170" y="288"/>
                  </a:lnTo>
                  <a:lnTo>
                    <a:pt x="10161" y="315"/>
                  </a:lnTo>
                  <a:lnTo>
                    <a:pt x="10160" y="331"/>
                  </a:lnTo>
                  <a:lnTo>
                    <a:pt x="10159" y="346"/>
                  </a:lnTo>
                  <a:lnTo>
                    <a:pt x="10161" y="374"/>
                  </a:lnTo>
                  <a:lnTo>
                    <a:pt x="10165" y="387"/>
                  </a:lnTo>
                  <a:lnTo>
                    <a:pt x="10170" y="399"/>
                  </a:lnTo>
                  <a:lnTo>
                    <a:pt x="10183" y="418"/>
                  </a:lnTo>
                  <a:lnTo>
                    <a:pt x="10191" y="428"/>
                  </a:lnTo>
                  <a:lnTo>
                    <a:pt x="10201" y="435"/>
                  </a:lnTo>
                  <a:lnTo>
                    <a:pt x="10225" y="448"/>
                  </a:lnTo>
                  <a:lnTo>
                    <a:pt x="10254" y="458"/>
                  </a:lnTo>
                  <a:lnTo>
                    <a:pt x="10290" y="466"/>
                  </a:lnTo>
                  <a:lnTo>
                    <a:pt x="10330" y="472"/>
                  </a:lnTo>
                  <a:lnTo>
                    <a:pt x="10389" y="481"/>
                  </a:lnTo>
                  <a:lnTo>
                    <a:pt x="10438" y="492"/>
                  </a:lnTo>
                  <a:lnTo>
                    <a:pt x="10478" y="507"/>
                  </a:lnTo>
                  <a:lnTo>
                    <a:pt x="10507" y="525"/>
                  </a:lnTo>
                  <a:lnTo>
                    <a:pt x="10518" y="535"/>
                  </a:lnTo>
                  <a:lnTo>
                    <a:pt x="10527" y="546"/>
                  </a:lnTo>
                  <a:lnTo>
                    <a:pt x="10536" y="558"/>
                  </a:lnTo>
                  <a:lnTo>
                    <a:pt x="10543" y="571"/>
                  </a:lnTo>
                  <a:lnTo>
                    <a:pt x="10548" y="584"/>
                  </a:lnTo>
                  <a:lnTo>
                    <a:pt x="10551" y="600"/>
                  </a:lnTo>
                  <a:lnTo>
                    <a:pt x="10554" y="615"/>
                  </a:lnTo>
                  <a:lnTo>
                    <a:pt x="10555" y="631"/>
                  </a:lnTo>
                  <a:lnTo>
                    <a:pt x="10554" y="660"/>
                  </a:lnTo>
                  <a:lnTo>
                    <a:pt x="10549" y="687"/>
                  </a:lnTo>
                  <a:lnTo>
                    <a:pt x="10543" y="712"/>
                  </a:lnTo>
                  <a:lnTo>
                    <a:pt x="10533" y="736"/>
                  </a:lnTo>
                  <a:lnTo>
                    <a:pt x="10520" y="759"/>
                  </a:lnTo>
                  <a:lnTo>
                    <a:pt x="10506" y="781"/>
                  </a:lnTo>
                  <a:lnTo>
                    <a:pt x="10488" y="800"/>
                  </a:lnTo>
                  <a:lnTo>
                    <a:pt x="10467" y="818"/>
                  </a:lnTo>
                  <a:lnTo>
                    <a:pt x="10446" y="834"/>
                  </a:lnTo>
                  <a:lnTo>
                    <a:pt x="10422" y="848"/>
                  </a:lnTo>
                  <a:lnTo>
                    <a:pt x="10396" y="859"/>
                  </a:lnTo>
                  <a:lnTo>
                    <a:pt x="10370" y="868"/>
                  </a:lnTo>
                  <a:lnTo>
                    <a:pt x="10342" y="877"/>
                  </a:lnTo>
                  <a:lnTo>
                    <a:pt x="10312" y="882"/>
                  </a:lnTo>
                  <a:lnTo>
                    <a:pt x="10281" y="885"/>
                  </a:lnTo>
                  <a:lnTo>
                    <a:pt x="10249" y="886"/>
                  </a:lnTo>
                  <a:lnTo>
                    <a:pt x="10204" y="884"/>
                  </a:lnTo>
                  <a:lnTo>
                    <a:pt x="10162" y="877"/>
                  </a:lnTo>
                  <a:lnTo>
                    <a:pt x="10120" y="866"/>
                  </a:lnTo>
                  <a:lnTo>
                    <a:pt x="10081" y="849"/>
                  </a:lnTo>
                  <a:close/>
                  <a:moveTo>
                    <a:pt x="10928" y="230"/>
                  </a:moveTo>
                  <a:lnTo>
                    <a:pt x="10924" y="276"/>
                  </a:lnTo>
                  <a:lnTo>
                    <a:pt x="10923" y="330"/>
                  </a:lnTo>
                  <a:lnTo>
                    <a:pt x="10923" y="753"/>
                  </a:lnTo>
                  <a:lnTo>
                    <a:pt x="10924" y="780"/>
                  </a:lnTo>
                  <a:lnTo>
                    <a:pt x="10927" y="800"/>
                  </a:lnTo>
                  <a:lnTo>
                    <a:pt x="10930" y="814"/>
                  </a:lnTo>
                  <a:lnTo>
                    <a:pt x="10935" y="823"/>
                  </a:lnTo>
                  <a:lnTo>
                    <a:pt x="10951" y="831"/>
                  </a:lnTo>
                  <a:lnTo>
                    <a:pt x="10960" y="834"/>
                  </a:lnTo>
                  <a:lnTo>
                    <a:pt x="10972" y="835"/>
                  </a:lnTo>
                  <a:lnTo>
                    <a:pt x="11023" y="838"/>
                  </a:lnTo>
                  <a:lnTo>
                    <a:pt x="11023" y="868"/>
                  </a:lnTo>
                  <a:lnTo>
                    <a:pt x="10876" y="865"/>
                  </a:lnTo>
                  <a:lnTo>
                    <a:pt x="10730" y="868"/>
                  </a:lnTo>
                  <a:lnTo>
                    <a:pt x="10730" y="838"/>
                  </a:lnTo>
                  <a:lnTo>
                    <a:pt x="10779" y="835"/>
                  </a:lnTo>
                  <a:lnTo>
                    <a:pt x="10803" y="831"/>
                  </a:lnTo>
                  <a:lnTo>
                    <a:pt x="10818" y="822"/>
                  </a:lnTo>
                  <a:lnTo>
                    <a:pt x="10822" y="812"/>
                  </a:lnTo>
                  <a:lnTo>
                    <a:pt x="10826" y="798"/>
                  </a:lnTo>
                  <a:lnTo>
                    <a:pt x="10828" y="753"/>
                  </a:lnTo>
                  <a:lnTo>
                    <a:pt x="10828" y="327"/>
                  </a:lnTo>
                  <a:lnTo>
                    <a:pt x="10827" y="273"/>
                  </a:lnTo>
                  <a:lnTo>
                    <a:pt x="10825" y="230"/>
                  </a:lnTo>
                  <a:lnTo>
                    <a:pt x="10677" y="230"/>
                  </a:lnTo>
                  <a:lnTo>
                    <a:pt x="10654" y="231"/>
                  </a:lnTo>
                  <a:lnTo>
                    <a:pt x="10641" y="237"/>
                  </a:lnTo>
                  <a:lnTo>
                    <a:pt x="10635" y="247"/>
                  </a:lnTo>
                  <a:lnTo>
                    <a:pt x="10632" y="264"/>
                  </a:lnTo>
                  <a:lnTo>
                    <a:pt x="10629" y="337"/>
                  </a:lnTo>
                  <a:lnTo>
                    <a:pt x="10596" y="337"/>
                  </a:lnTo>
                  <a:lnTo>
                    <a:pt x="10596" y="295"/>
                  </a:lnTo>
                  <a:lnTo>
                    <a:pt x="10594" y="254"/>
                  </a:lnTo>
                  <a:lnTo>
                    <a:pt x="10588" y="178"/>
                  </a:lnTo>
                  <a:lnTo>
                    <a:pt x="10797" y="182"/>
                  </a:lnTo>
                  <a:lnTo>
                    <a:pt x="10956" y="182"/>
                  </a:lnTo>
                  <a:lnTo>
                    <a:pt x="11163" y="178"/>
                  </a:lnTo>
                  <a:lnTo>
                    <a:pt x="11158" y="254"/>
                  </a:lnTo>
                  <a:lnTo>
                    <a:pt x="11156" y="337"/>
                  </a:lnTo>
                  <a:lnTo>
                    <a:pt x="11124" y="337"/>
                  </a:lnTo>
                  <a:lnTo>
                    <a:pt x="11121" y="266"/>
                  </a:lnTo>
                  <a:lnTo>
                    <a:pt x="11120" y="255"/>
                  </a:lnTo>
                  <a:lnTo>
                    <a:pt x="11118" y="247"/>
                  </a:lnTo>
                  <a:lnTo>
                    <a:pt x="11114" y="241"/>
                  </a:lnTo>
                  <a:lnTo>
                    <a:pt x="11110" y="236"/>
                  </a:lnTo>
                  <a:lnTo>
                    <a:pt x="11096" y="231"/>
                  </a:lnTo>
                  <a:lnTo>
                    <a:pt x="11074" y="230"/>
                  </a:lnTo>
                  <a:lnTo>
                    <a:pt x="10928" y="23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sp>
          <p:nvSpPr>
            <p:cNvPr id="25" name="Freeform 8"/>
            <p:cNvSpPr>
              <a:spLocks noEditPoints="1"/>
            </p:cNvSpPr>
            <p:nvPr userDrawn="1"/>
          </p:nvSpPr>
          <p:spPr bwMode="auto">
            <a:xfrm>
              <a:off x="1525588" y="1557338"/>
              <a:ext cx="3568700" cy="279400"/>
            </a:xfrm>
            <a:custGeom>
              <a:avLst/>
              <a:gdLst>
                <a:gd name="T0" fmla="*/ 13182 w 13488"/>
                <a:gd name="T1" fmla="*/ 71 h 1056"/>
                <a:gd name="T2" fmla="*/ 13007 w 13488"/>
                <a:gd name="T3" fmla="*/ 96 h 1056"/>
                <a:gd name="T4" fmla="*/ 12786 w 13488"/>
                <a:gd name="T5" fmla="*/ 835 h 1056"/>
                <a:gd name="T6" fmla="*/ 13308 w 13488"/>
                <a:gd name="T7" fmla="*/ 797 h 1056"/>
                <a:gd name="T8" fmla="*/ 323 w 13488"/>
                <a:gd name="T9" fmla="*/ 820 h 1056"/>
                <a:gd name="T10" fmla="*/ 511 w 13488"/>
                <a:gd name="T11" fmla="*/ 210 h 1056"/>
                <a:gd name="T12" fmla="*/ 501 w 13488"/>
                <a:gd name="T13" fmla="*/ 869 h 1056"/>
                <a:gd name="T14" fmla="*/ 92 w 13488"/>
                <a:gd name="T15" fmla="*/ 232 h 1056"/>
                <a:gd name="T16" fmla="*/ 869 w 13488"/>
                <a:gd name="T17" fmla="*/ 799 h 1056"/>
                <a:gd name="T18" fmla="*/ 1571 w 13488"/>
                <a:gd name="T19" fmla="*/ 179 h 1056"/>
                <a:gd name="T20" fmla="*/ 1688 w 13488"/>
                <a:gd name="T21" fmla="*/ 220 h 1056"/>
                <a:gd name="T22" fmla="*/ 1900 w 13488"/>
                <a:gd name="T23" fmla="*/ 869 h 1056"/>
                <a:gd name="T24" fmla="*/ 2122 w 13488"/>
                <a:gd name="T25" fmla="*/ 283 h 1056"/>
                <a:gd name="T26" fmla="*/ 2853 w 13488"/>
                <a:gd name="T27" fmla="*/ 542 h 1056"/>
                <a:gd name="T28" fmla="*/ 2757 w 13488"/>
                <a:gd name="T29" fmla="*/ 779 h 1056"/>
                <a:gd name="T30" fmla="*/ 3115 w 13488"/>
                <a:gd name="T31" fmla="*/ 238 h 1056"/>
                <a:gd name="T32" fmla="*/ 2898 w 13488"/>
                <a:gd name="T33" fmla="*/ 540 h 1056"/>
                <a:gd name="T34" fmla="*/ 3687 w 13488"/>
                <a:gd name="T35" fmla="*/ 439 h 1056"/>
                <a:gd name="T36" fmla="*/ 3488 w 13488"/>
                <a:gd name="T37" fmla="*/ 832 h 1056"/>
                <a:gd name="T38" fmla="*/ 3273 w 13488"/>
                <a:gd name="T39" fmla="*/ 179 h 1056"/>
                <a:gd name="T40" fmla="*/ 3681 w 13488"/>
                <a:gd name="T41" fmla="*/ 504 h 1056"/>
                <a:gd name="T42" fmla="*/ 4305 w 13488"/>
                <a:gd name="T43" fmla="*/ 767 h 1056"/>
                <a:gd name="T44" fmla="*/ 3931 w 13488"/>
                <a:gd name="T45" fmla="*/ 384 h 1056"/>
                <a:gd name="T46" fmla="*/ 4313 w 13488"/>
                <a:gd name="T47" fmla="*/ 270 h 1056"/>
                <a:gd name="T48" fmla="*/ 4047 w 13488"/>
                <a:gd name="T49" fmla="*/ 428 h 1056"/>
                <a:gd name="T50" fmla="*/ 4323 w 13488"/>
                <a:gd name="T51" fmla="*/ 818 h 1056"/>
                <a:gd name="T52" fmla="*/ 4531 w 13488"/>
                <a:gd name="T53" fmla="*/ 220 h 1056"/>
                <a:gd name="T54" fmla="*/ 4742 w 13488"/>
                <a:gd name="T55" fmla="*/ 869 h 1056"/>
                <a:gd name="T56" fmla="*/ 5019 w 13488"/>
                <a:gd name="T57" fmla="*/ 754 h 1056"/>
                <a:gd name="T58" fmla="*/ 5265 w 13488"/>
                <a:gd name="T59" fmla="*/ 230 h 1056"/>
                <a:gd name="T60" fmla="*/ 5801 w 13488"/>
                <a:gd name="T61" fmla="*/ 835 h 1056"/>
                <a:gd name="T62" fmla="*/ 5379 w 13488"/>
                <a:gd name="T63" fmla="*/ 227 h 1056"/>
                <a:gd name="T64" fmla="*/ 6658 w 13488"/>
                <a:gd name="T65" fmla="*/ 162 h 1056"/>
                <a:gd name="T66" fmla="*/ 6954 w 13488"/>
                <a:gd name="T67" fmla="*/ 744 h 1056"/>
                <a:gd name="T68" fmla="*/ 6310 w 13488"/>
                <a:gd name="T69" fmla="*/ 604 h 1056"/>
                <a:gd name="T70" fmla="*/ 6812 w 13488"/>
                <a:gd name="T71" fmla="*/ 812 h 1056"/>
                <a:gd name="T72" fmla="*/ 6723 w 13488"/>
                <a:gd name="T73" fmla="*/ 209 h 1056"/>
                <a:gd name="T74" fmla="*/ 7545 w 13488"/>
                <a:gd name="T75" fmla="*/ 282 h 1056"/>
                <a:gd name="T76" fmla="*/ 7538 w 13488"/>
                <a:gd name="T77" fmla="*/ 518 h 1056"/>
                <a:gd name="T78" fmla="*/ 7085 w 13488"/>
                <a:gd name="T79" fmla="*/ 839 h 1056"/>
                <a:gd name="T80" fmla="*/ 8097 w 13488"/>
                <a:gd name="T81" fmla="*/ 218 h 1056"/>
                <a:gd name="T82" fmla="*/ 7875 w 13488"/>
                <a:gd name="T83" fmla="*/ 980 h 1056"/>
                <a:gd name="T84" fmla="*/ 8172 w 13488"/>
                <a:gd name="T85" fmla="*/ 210 h 1056"/>
                <a:gd name="T86" fmla="*/ 8681 w 13488"/>
                <a:gd name="T87" fmla="*/ 839 h 1056"/>
                <a:gd name="T88" fmla="*/ 8201 w 13488"/>
                <a:gd name="T89" fmla="*/ 197 h 1056"/>
                <a:gd name="T90" fmla="*/ 9048 w 13488"/>
                <a:gd name="T91" fmla="*/ 218 h 1056"/>
                <a:gd name="T92" fmla="*/ 9270 w 13488"/>
                <a:gd name="T93" fmla="*/ 778 h 1056"/>
                <a:gd name="T94" fmla="*/ 9825 w 13488"/>
                <a:gd name="T95" fmla="*/ 172 h 1056"/>
                <a:gd name="T96" fmla="*/ 9690 w 13488"/>
                <a:gd name="T97" fmla="*/ 600 h 1056"/>
                <a:gd name="T98" fmla="*/ 9703 w 13488"/>
                <a:gd name="T99" fmla="*/ 78 h 1056"/>
                <a:gd name="T100" fmla="*/ 9924 w 13488"/>
                <a:gd name="T101" fmla="*/ 96 h 1056"/>
                <a:gd name="T102" fmla="*/ 10590 w 13488"/>
                <a:gd name="T103" fmla="*/ 803 h 1056"/>
                <a:gd name="T104" fmla="*/ 10255 w 13488"/>
                <a:gd name="T105" fmla="*/ 434 h 1056"/>
                <a:gd name="T106" fmla="*/ 10674 w 13488"/>
                <a:gd name="T107" fmla="*/ 340 h 1056"/>
                <a:gd name="T108" fmla="*/ 10338 w 13488"/>
                <a:gd name="T109" fmla="*/ 388 h 1056"/>
                <a:gd name="T110" fmla="*/ 10695 w 13488"/>
                <a:gd name="T111" fmla="*/ 760 h 1056"/>
                <a:gd name="T112" fmla="*/ 10979 w 13488"/>
                <a:gd name="T113" fmla="*/ 827 h 1056"/>
                <a:gd name="T114" fmla="*/ 10914 w 13488"/>
                <a:gd name="T115" fmla="*/ 182 h 1056"/>
                <a:gd name="T116" fmla="*/ 11394 w 13488"/>
                <a:gd name="T117" fmla="*/ 810 h 1056"/>
                <a:gd name="T118" fmla="*/ 11863 w 13488"/>
                <a:gd name="T119" fmla="*/ 814 h 1056"/>
                <a:gd name="T120" fmla="*/ 11544 w 13488"/>
                <a:gd name="T121" fmla="*/ 247 h 1056"/>
                <a:gd name="T122" fmla="*/ 12709 w 13488"/>
                <a:gd name="T123" fmla="*/ 695 h 1056"/>
                <a:gd name="T124" fmla="*/ 12443 w 13488"/>
                <a:gd name="T125" fmla="*/ 210 h 10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3488" h="1056">
                  <a:moveTo>
                    <a:pt x="13178" y="50"/>
                  </a:moveTo>
                  <a:lnTo>
                    <a:pt x="13180" y="40"/>
                  </a:lnTo>
                  <a:lnTo>
                    <a:pt x="13182" y="30"/>
                  </a:lnTo>
                  <a:lnTo>
                    <a:pt x="13186" y="20"/>
                  </a:lnTo>
                  <a:lnTo>
                    <a:pt x="13193" y="13"/>
                  </a:lnTo>
                  <a:lnTo>
                    <a:pt x="13200" y="7"/>
                  </a:lnTo>
                  <a:lnTo>
                    <a:pt x="13208" y="4"/>
                  </a:lnTo>
                  <a:lnTo>
                    <a:pt x="13229" y="0"/>
                  </a:lnTo>
                  <a:lnTo>
                    <a:pt x="13248" y="4"/>
                  </a:lnTo>
                  <a:lnTo>
                    <a:pt x="13264" y="13"/>
                  </a:lnTo>
                  <a:lnTo>
                    <a:pt x="13270" y="20"/>
                  </a:lnTo>
                  <a:lnTo>
                    <a:pt x="13274" y="29"/>
                  </a:lnTo>
                  <a:lnTo>
                    <a:pt x="13277" y="38"/>
                  </a:lnTo>
                  <a:lnTo>
                    <a:pt x="13278" y="48"/>
                  </a:lnTo>
                  <a:lnTo>
                    <a:pt x="13277" y="59"/>
                  </a:lnTo>
                  <a:lnTo>
                    <a:pt x="13274" y="68"/>
                  </a:lnTo>
                  <a:lnTo>
                    <a:pt x="13270" y="77"/>
                  </a:lnTo>
                  <a:lnTo>
                    <a:pt x="13264" y="85"/>
                  </a:lnTo>
                  <a:lnTo>
                    <a:pt x="13256" y="91"/>
                  </a:lnTo>
                  <a:lnTo>
                    <a:pt x="13247" y="96"/>
                  </a:lnTo>
                  <a:lnTo>
                    <a:pt x="13226" y="100"/>
                  </a:lnTo>
                  <a:lnTo>
                    <a:pt x="13207" y="96"/>
                  </a:lnTo>
                  <a:lnTo>
                    <a:pt x="13192" y="86"/>
                  </a:lnTo>
                  <a:lnTo>
                    <a:pt x="13186" y="79"/>
                  </a:lnTo>
                  <a:lnTo>
                    <a:pt x="13182" y="71"/>
                  </a:lnTo>
                  <a:lnTo>
                    <a:pt x="13180" y="61"/>
                  </a:lnTo>
                  <a:lnTo>
                    <a:pt x="13178" y="50"/>
                  </a:lnTo>
                  <a:close/>
                  <a:moveTo>
                    <a:pt x="12978" y="50"/>
                  </a:moveTo>
                  <a:lnTo>
                    <a:pt x="12979" y="41"/>
                  </a:lnTo>
                  <a:lnTo>
                    <a:pt x="12982" y="32"/>
                  </a:lnTo>
                  <a:lnTo>
                    <a:pt x="12985" y="24"/>
                  </a:lnTo>
                  <a:lnTo>
                    <a:pt x="12991" y="16"/>
                  </a:lnTo>
                  <a:lnTo>
                    <a:pt x="12998" y="8"/>
                  </a:lnTo>
                  <a:lnTo>
                    <a:pt x="13007" y="4"/>
                  </a:lnTo>
                  <a:lnTo>
                    <a:pt x="13018" y="1"/>
                  </a:lnTo>
                  <a:lnTo>
                    <a:pt x="13028" y="0"/>
                  </a:lnTo>
                  <a:lnTo>
                    <a:pt x="13048" y="4"/>
                  </a:lnTo>
                  <a:lnTo>
                    <a:pt x="13063" y="13"/>
                  </a:lnTo>
                  <a:lnTo>
                    <a:pt x="13069" y="20"/>
                  </a:lnTo>
                  <a:lnTo>
                    <a:pt x="13074" y="29"/>
                  </a:lnTo>
                  <a:lnTo>
                    <a:pt x="13076" y="38"/>
                  </a:lnTo>
                  <a:lnTo>
                    <a:pt x="13078" y="48"/>
                  </a:lnTo>
                  <a:lnTo>
                    <a:pt x="13076" y="59"/>
                  </a:lnTo>
                  <a:lnTo>
                    <a:pt x="13074" y="68"/>
                  </a:lnTo>
                  <a:lnTo>
                    <a:pt x="13069" y="77"/>
                  </a:lnTo>
                  <a:lnTo>
                    <a:pt x="13063" y="85"/>
                  </a:lnTo>
                  <a:lnTo>
                    <a:pt x="13056" y="91"/>
                  </a:lnTo>
                  <a:lnTo>
                    <a:pt x="13048" y="96"/>
                  </a:lnTo>
                  <a:lnTo>
                    <a:pt x="13026" y="100"/>
                  </a:lnTo>
                  <a:lnTo>
                    <a:pt x="13007" y="96"/>
                  </a:lnTo>
                  <a:lnTo>
                    <a:pt x="12991" y="85"/>
                  </a:lnTo>
                  <a:lnTo>
                    <a:pt x="12985" y="78"/>
                  </a:lnTo>
                  <a:lnTo>
                    <a:pt x="12982" y="70"/>
                  </a:lnTo>
                  <a:lnTo>
                    <a:pt x="12979" y="61"/>
                  </a:lnTo>
                  <a:lnTo>
                    <a:pt x="12978" y="50"/>
                  </a:lnTo>
                  <a:close/>
                  <a:moveTo>
                    <a:pt x="12973" y="600"/>
                  </a:moveTo>
                  <a:lnTo>
                    <a:pt x="13225" y="600"/>
                  </a:lnTo>
                  <a:lnTo>
                    <a:pt x="13098" y="305"/>
                  </a:lnTo>
                  <a:lnTo>
                    <a:pt x="12973" y="600"/>
                  </a:lnTo>
                  <a:close/>
                  <a:moveTo>
                    <a:pt x="13244" y="638"/>
                  </a:moveTo>
                  <a:lnTo>
                    <a:pt x="12955" y="638"/>
                  </a:lnTo>
                  <a:lnTo>
                    <a:pt x="12925" y="716"/>
                  </a:lnTo>
                  <a:lnTo>
                    <a:pt x="12902" y="778"/>
                  </a:lnTo>
                  <a:lnTo>
                    <a:pt x="12895" y="809"/>
                  </a:lnTo>
                  <a:lnTo>
                    <a:pt x="12898" y="820"/>
                  </a:lnTo>
                  <a:lnTo>
                    <a:pt x="12900" y="824"/>
                  </a:lnTo>
                  <a:lnTo>
                    <a:pt x="12905" y="828"/>
                  </a:lnTo>
                  <a:lnTo>
                    <a:pt x="12917" y="833"/>
                  </a:lnTo>
                  <a:lnTo>
                    <a:pt x="12932" y="835"/>
                  </a:lnTo>
                  <a:lnTo>
                    <a:pt x="12978" y="839"/>
                  </a:lnTo>
                  <a:lnTo>
                    <a:pt x="12978" y="869"/>
                  </a:lnTo>
                  <a:lnTo>
                    <a:pt x="12863" y="865"/>
                  </a:lnTo>
                  <a:lnTo>
                    <a:pt x="12750" y="869"/>
                  </a:lnTo>
                  <a:lnTo>
                    <a:pt x="12750" y="839"/>
                  </a:lnTo>
                  <a:lnTo>
                    <a:pt x="12786" y="835"/>
                  </a:lnTo>
                  <a:lnTo>
                    <a:pt x="12794" y="834"/>
                  </a:lnTo>
                  <a:lnTo>
                    <a:pt x="12803" y="832"/>
                  </a:lnTo>
                  <a:lnTo>
                    <a:pt x="12817" y="821"/>
                  </a:lnTo>
                  <a:lnTo>
                    <a:pt x="12829" y="805"/>
                  </a:lnTo>
                  <a:lnTo>
                    <a:pt x="12841" y="784"/>
                  </a:lnTo>
                  <a:lnTo>
                    <a:pt x="13106" y="172"/>
                  </a:lnTo>
                  <a:lnTo>
                    <a:pt x="13140" y="172"/>
                  </a:lnTo>
                  <a:lnTo>
                    <a:pt x="13387" y="746"/>
                  </a:lnTo>
                  <a:lnTo>
                    <a:pt x="13408" y="790"/>
                  </a:lnTo>
                  <a:lnTo>
                    <a:pt x="13423" y="817"/>
                  </a:lnTo>
                  <a:lnTo>
                    <a:pt x="13432" y="826"/>
                  </a:lnTo>
                  <a:lnTo>
                    <a:pt x="13439" y="832"/>
                  </a:lnTo>
                  <a:lnTo>
                    <a:pt x="13448" y="835"/>
                  </a:lnTo>
                  <a:lnTo>
                    <a:pt x="13457" y="836"/>
                  </a:lnTo>
                  <a:lnTo>
                    <a:pt x="13488" y="839"/>
                  </a:lnTo>
                  <a:lnTo>
                    <a:pt x="13488" y="869"/>
                  </a:lnTo>
                  <a:lnTo>
                    <a:pt x="13369" y="865"/>
                  </a:lnTo>
                  <a:lnTo>
                    <a:pt x="13225" y="869"/>
                  </a:lnTo>
                  <a:lnTo>
                    <a:pt x="13225" y="839"/>
                  </a:lnTo>
                  <a:lnTo>
                    <a:pt x="13277" y="835"/>
                  </a:lnTo>
                  <a:lnTo>
                    <a:pt x="13292" y="833"/>
                  </a:lnTo>
                  <a:lnTo>
                    <a:pt x="13303" y="828"/>
                  </a:lnTo>
                  <a:lnTo>
                    <a:pt x="13309" y="822"/>
                  </a:lnTo>
                  <a:lnTo>
                    <a:pt x="13312" y="815"/>
                  </a:lnTo>
                  <a:lnTo>
                    <a:pt x="13308" y="797"/>
                  </a:lnTo>
                  <a:lnTo>
                    <a:pt x="13296" y="764"/>
                  </a:lnTo>
                  <a:lnTo>
                    <a:pt x="13244" y="638"/>
                  </a:lnTo>
                  <a:close/>
                  <a:moveTo>
                    <a:pt x="0" y="210"/>
                  </a:moveTo>
                  <a:lnTo>
                    <a:pt x="0" y="179"/>
                  </a:lnTo>
                  <a:lnTo>
                    <a:pt x="146" y="182"/>
                  </a:lnTo>
                  <a:lnTo>
                    <a:pt x="293" y="179"/>
                  </a:lnTo>
                  <a:lnTo>
                    <a:pt x="293" y="210"/>
                  </a:lnTo>
                  <a:lnTo>
                    <a:pt x="240" y="214"/>
                  </a:lnTo>
                  <a:lnTo>
                    <a:pt x="225" y="216"/>
                  </a:lnTo>
                  <a:lnTo>
                    <a:pt x="215" y="220"/>
                  </a:lnTo>
                  <a:lnTo>
                    <a:pt x="206" y="226"/>
                  </a:lnTo>
                  <a:lnTo>
                    <a:pt x="201" y="233"/>
                  </a:lnTo>
                  <a:lnTo>
                    <a:pt x="198" y="242"/>
                  </a:lnTo>
                  <a:lnTo>
                    <a:pt x="195" y="257"/>
                  </a:lnTo>
                  <a:lnTo>
                    <a:pt x="194" y="296"/>
                  </a:lnTo>
                  <a:lnTo>
                    <a:pt x="194" y="646"/>
                  </a:lnTo>
                  <a:lnTo>
                    <a:pt x="197" y="686"/>
                  </a:lnTo>
                  <a:lnTo>
                    <a:pt x="205" y="722"/>
                  </a:lnTo>
                  <a:lnTo>
                    <a:pt x="211" y="739"/>
                  </a:lnTo>
                  <a:lnTo>
                    <a:pt x="219" y="754"/>
                  </a:lnTo>
                  <a:lnTo>
                    <a:pt x="239" y="780"/>
                  </a:lnTo>
                  <a:lnTo>
                    <a:pt x="266" y="799"/>
                  </a:lnTo>
                  <a:lnTo>
                    <a:pt x="283" y="808"/>
                  </a:lnTo>
                  <a:lnTo>
                    <a:pt x="301" y="814"/>
                  </a:lnTo>
                  <a:lnTo>
                    <a:pt x="323" y="820"/>
                  </a:lnTo>
                  <a:lnTo>
                    <a:pt x="345" y="823"/>
                  </a:lnTo>
                  <a:lnTo>
                    <a:pt x="371" y="824"/>
                  </a:lnTo>
                  <a:lnTo>
                    <a:pt x="398" y="826"/>
                  </a:lnTo>
                  <a:lnTo>
                    <a:pt x="447" y="822"/>
                  </a:lnTo>
                  <a:lnTo>
                    <a:pt x="469" y="818"/>
                  </a:lnTo>
                  <a:lnTo>
                    <a:pt x="489" y="812"/>
                  </a:lnTo>
                  <a:lnTo>
                    <a:pt x="525" y="797"/>
                  </a:lnTo>
                  <a:lnTo>
                    <a:pt x="540" y="786"/>
                  </a:lnTo>
                  <a:lnTo>
                    <a:pt x="554" y="774"/>
                  </a:lnTo>
                  <a:lnTo>
                    <a:pt x="566" y="760"/>
                  </a:lnTo>
                  <a:lnTo>
                    <a:pt x="577" y="745"/>
                  </a:lnTo>
                  <a:lnTo>
                    <a:pt x="593" y="709"/>
                  </a:lnTo>
                  <a:lnTo>
                    <a:pt x="599" y="689"/>
                  </a:lnTo>
                  <a:lnTo>
                    <a:pt x="602" y="667"/>
                  </a:lnTo>
                  <a:lnTo>
                    <a:pt x="605" y="643"/>
                  </a:lnTo>
                  <a:lnTo>
                    <a:pt x="606" y="618"/>
                  </a:lnTo>
                  <a:lnTo>
                    <a:pt x="606" y="295"/>
                  </a:lnTo>
                  <a:lnTo>
                    <a:pt x="603" y="251"/>
                  </a:lnTo>
                  <a:lnTo>
                    <a:pt x="600" y="236"/>
                  </a:lnTo>
                  <a:lnTo>
                    <a:pt x="597" y="232"/>
                  </a:lnTo>
                  <a:lnTo>
                    <a:pt x="595" y="228"/>
                  </a:lnTo>
                  <a:lnTo>
                    <a:pt x="589" y="222"/>
                  </a:lnTo>
                  <a:lnTo>
                    <a:pt x="579" y="217"/>
                  </a:lnTo>
                  <a:lnTo>
                    <a:pt x="555" y="212"/>
                  </a:lnTo>
                  <a:lnTo>
                    <a:pt x="511" y="210"/>
                  </a:lnTo>
                  <a:lnTo>
                    <a:pt x="511" y="179"/>
                  </a:lnTo>
                  <a:lnTo>
                    <a:pt x="630" y="182"/>
                  </a:lnTo>
                  <a:lnTo>
                    <a:pt x="746" y="179"/>
                  </a:lnTo>
                  <a:lnTo>
                    <a:pt x="746" y="210"/>
                  </a:lnTo>
                  <a:lnTo>
                    <a:pt x="695" y="214"/>
                  </a:lnTo>
                  <a:lnTo>
                    <a:pt x="678" y="217"/>
                  </a:lnTo>
                  <a:lnTo>
                    <a:pt x="666" y="223"/>
                  </a:lnTo>
                  <a:lnTo>
                    <a:pt x="659" y="232"/>
                  </a:lnTo>
                  <a:lnTo>
                    <a:pt x="656" y="238"/>
                  </a:lnTo>
                  <a:lnTo>
                    <a:pt x="655" y="244"/>
                  </a:lnTo>
                  <a:lnTo>
                    <a:pt x="653" y="271"/>
                  </a:lnTo>
                  <a:lnTo>
                    <a:pt x="651" y="302"/>
                  </a:lnTo>
                  <a:lnTo>
                    <a:pt x="651" y="588"/>
                  </a:lnTo>
                  <a:lnTo>
                    <a:pt x="650" y="625"/>
                  </a:lnTo>
                  <a:lnTo>
                    <a:pt x="648" y="660"/>
                  </a:lnTo>
                  <a:lnTo>
                    <a:pt x="643" y="694"/>
                  </a:lnTo>
                  <a:lnTo>
                    <a:pt x="636" y="722"/>
                  </a:lnTo>
                  <a:lnTo>
                    <a:pt x="626" y="750"/>
                  </a:lnTo>
                  <a:lnTo>
                    <a:pt x="615" y="774"/>
                  </a:lnTo>
                  <a:lnTo>
                    <a:pt x="603" y="797"/>
                  </a:lnTo>
                  <a:lnTo>
                    <a:pt x="588" y="816"/>
                  </a:lnTo>
                  <a:lnTo>
                    <a:pt x="571" y="832"/>
                  </a:lnTo>
                  <a:lnTo>
                    <a:pt x="551" y="846"/>
                  </a:lnTo>
                  <a:lnTo>
                    <a:pt x="528" y="859"/>
                  </a:lnTo>
                  <a:lnTo>
                    <a:pt x="501" y="869"/>
                  </a:lnTo>
                  <a:lnTo>
                    <a:pt x="488" y="874"/>
                  </a:lnTo>
                  <a:lnTo>
                    <a:pt x="474" y="877"/>
                  </a:lnTo>
                  <a:lnTo>
                    <a:pt x="443" y="882"/>
                  </a:lnTo>
                  <a:lnTo>
                    <a:pt x="408" y="886"/>
                  </a:lnTo>
                  <a:lnTo>
                    <a:pt x="372" y="887"/>
                  </a:lnTo>
                  <a:lnTo>
                    <a:pt x="333" y="886"/>
                  </a:lnTo>
                  <a:lnTo>
                    <a:pt x="300" y="883"/>
                  </a:lnTo>
                  <a:lnTo>
                    <a:pt x="269" y="878"/>
                  </a:lnTo>
                  <a:lnTo>
                    <a:pt x="240" y="871"/>
                  </a:lnTo>
                  <a:lnTo>
                    <a:pt x="215" y="863"/>
                  </a:lnTo>
                  <a:lnTo>
                    <a:pt x="193" y="852"/>
                  </a:lnTo>
                  <a:lnTo>
                    <a:pt x="174" y="840"/>
                  </a:lnTo>
                  <a:lnTo>
                    <a:pt x="157" y="826"/>
                  </a:lnTo>
                  <a:lnTo>
                    <a:pt x="144" y="809"/>
                  </a:lnTo>
                  <a:lnTo>
                    <a:pt x="132" y="792"/>
                  </a:lnTo>
                  <a:lnTo>
                    <a:pt x="122" y="772"/>
                  </a:lnTo>
                  <a:lnTo>
                    <a:pt x="114" y="750"/>
                  </a:lnTo>
                  <a:lnTo>
                    <a:pt x="108" y="727"/>
                  </a:lnTo>
                  <a:lnTo>
                    <a:pt x="103" y="703"/>
                  </a:lnTo>
                  <a:lnTo>
                    <a:pt x="101" y="677"/>
                  </a:lnTo>
                  <a:lnTo>
                    <a:pt x="99" y="649"/>
                  </a:lnTo>
                  <a:lnTo>
                    <a:pt x="99" y="295"/>
                  </a:lnTo>
                  <a:lnTo>
                    <a:pt x="97" y="256"/>
                  </a:lnTo>
                  <a:lnTo>
                    <a:pt x="96" y="241"/>
                  </a:lnTo>
                  <a:lnTo>
                    <a:pt x="92" y="232"/>
                  </a:lnTo>
                  <a:lnTo>
                    <a:pt x="87" y="224"/>
                  </a:lnTo>
                  <a:lnTo>
                    <a:pt x="78" y="218"/>
                  </a:lnTo>
                  <a:lnTo>
                    <a:pt x="66" y="215"/>
                  </a:lnTo>
                  <a:lnTo>
                    <a:pt x="49" y="212"/>
                  </a:lnTo>
                  <a:lnTo>
                    <a:pt x="0" y="210"/>
                  </a:lnTo>
                  <a:close/>
                  <a:moveTo>
                    <a:pt x="917" y="288"/>
                  </a:moveTo>
                  <a:lnTo>
                    <a:pt x="917" y="754"/>
                  </a:lnTo>
                  <a:lnTo>
                    <a:pt x="920" y="799"/>
                  </a:lnTo>
                  <a:lnTo>
                    <a:pt x="923" y="814"/>
                  </a:lnTo>
                  <a:lnTo>
                    <a:pt x="925" y="820"/>
                  </a:lnTo>
                  <a:lnTo>
                    <a:pt x="927" y="823"/>
                  </a:lnTo>
                  <a:lnTo>
                    <a:pt x="935" y="828"/>
                  </a:lnTo>
                  <a:lnTo>
                    <a:pt x="943" y="832"/>
                  </a:lnTo>
                  <a:lnTo>
                    <a:pt x="966" y="835"/>
                  </a:lnTo>
                  <a:lnTo>
                    <a:pt x="1011" y="839"/>
                  </a:lnTo>
                  <a:lnTo>
                    <a:pt x="1011" y="869"/>
                  </a:lnTo>
                  <a:lnTo>
                    <a:pt x="896" y="865"/>
                  </a:lnTo>
                  <a:lnTo>
                    <a:pt x="777" y="869"/>
                  </a:lnTo>
                  <a:lnTo>
                    <a:pt x="777" y="839"/>
                  </a:lnTo>
                  <a:lnTo>
                    <a:pt x="816" y="835"/>
                  </a:lnTo>
                  <a:lnTo>
                    <a:pt x="842" y="832"/>
                  </a:lnTo>
                  <a:lnTo>
                    <a:pt x="852" y="828"/>
                  </a:lnTo>
                  <a:lnTo>
                    <a:pt x="859" y="823"/>
                  </a:lnTo>
                  <a:lnTo>
                    <a:pt x="865" y="814"/>
                  </a:lnTo>
                  <a:lnTo>
                    <a:pt x="869" y="799"/>
                  </a:lnTo>
                  <a:lnTo>
                    <a:pt x="871" y="779"/>
                  </a:lnTo>
                  <a:lnTo>
                    <a:pt x="871" y="754"/>
                  </a:lnTo>
                  <a:lnTo>
                    <a:pt x="871" y="295"/>
                  </a:lnTo>
                  <a:lnTo>
                    <a:pt x="869" y="250"/>
                  </a:lnTo>
                  <a:lnTo>
                    <a:pt x="865" y="235"/>
                  </a:lnTo>
                  <a:lnTo>
                    <a:pt x="860" y="227"/>
                  </a:lnTo>
                  <a:lnTo>
                    <a:pt x="846" y="217"/>
                  </a:lnTo>
                  <a:lnTo>
                    <a:pt x="823" y="212"/>
                  </a:lnTo>
                  <a:lnTo>
                    <a:pt x="777" y="210"/>
                  </a:lnTo>
                  <a:lnTo>
                    <a:pt x="777" y="179"/>
                  </a:lnTo>
                  <a:lnTo>
                    <a:pt x="872" y="182"/>
                  </a:lnTo>
                  <a:lnTo>
                    <a:pt x="949" y="179"/>
                  </a:lnTo>
                  <a:lnTo>
                    <a:pt x="1430" y="768"/>
                  </a:lnTo>
                  <a:lnTo>
                    <a:pt x="1430" y="295"/>
                  </a:lnTo>
                  <a:lnTo>
                    <a:pt x="1428" y="256"/>
                  </a:lnTo>
                  <a:lnTo>
                    <a:pt x="1427" y="241"/>
                  </a:lnTo>
                  <a:lnTo>
                    <a:pt x="1423" y="232"/>
                  </a:lnTo>
                  <a:lnTo>
                    <a:pt x="1418" y="223"/>
                  </a:lnTo>
                  <a:lnTo>
                    <a:pt x="1410" y="217"/>
                  </a:lnTo>
                  <a:lnTo>
                    <a:pt x="1397" y="214"/>
                  </a:lnTo>
                  <a:lnTo>
                    <a:pt x="1381" y="212"/>
                  </a:lnTo>
                  <a:lnTo>
                    <a:pt x="1335" y="210"/>
                  </a:lnTo>
                  <a:lnTo>
                    <a:pt x="1335" y="179"/>
                  </a:lnTo>
                  <a:lnTo>
                    <a:pt x="1451" y="182"/>
                  </a:lnTo>
                  <a:lnTo>
                    <a:pt x="1571" y="179"/>
                  </a:lnTo>
                  <a:lnTo>
                    <a:pt x="1571" y="210"/>
                  </a:lnTo>
                  <a:lnTo>
                    <a:pt x="1530" y="212"/>
                  </a:lnTo>
                  <a:lnTo>
                    <a:pt x="1501" y="217"/>
                  </a:lnTo>
                  <a:lnTo>
                    <a:pt x="1491" y="221"/>
                  </a:lnTo>
                  <a:lnTo>
                    <a:pt x="1485" y="227"/>
                  </a:lnTo>
                  <a:lnTo>
                    <a:pt x="1481" y="236"/>
                  </a:lnTo>
                  <a:lnTo>
                    <a:pt x="1478" y="251"/>
                  </a:lnTo>
                  <a:lnTo>
                    <a:pt x="1476" y="295"/>
                  </a:lnTo>
                  <a:lnTo>
                    <a:pt x="1476" y="845"/>
                  </a:lnTo>
                  <a:lnTo>
                    <a:pt x="1478" y="887"/>
                  </a:lnTo>
                  <a:lnTo>
                    <a:pt x="1389" y="871"/>
                  </a:lnTo>
                  <a:lnTo>
                    <a:pt x="917" y="288"/>
                  </a:lnTo>
                  <a:close/>
                  <a:moveTo>
                    <a:pt x="1608" y="839"/>
                  </a:moveTo>
                  <a:lnTo>
                    <a:pt x="1652" y="835"/>
                  </a:lnTo>
                  <a:lnTo>
                    <a:pt x="1682" y="830"/>
                  </a:lnTo>
                  <a:lnTo>
                    <a:pt x="1692" y="827"/>
                  </a:lnTo>
                  <a:lnTo>
                    <a:pt x="1698" y="821"/>
                  </a:lnTo>
                  <a:lnTo>
                    <a:pt x="1701" y="811"/>
                  </a:lnTo>
                  <a:lnTo>
                    <a:pt x="1705" y="797"/>
                  </a:lnTo>
                  <a:lnTo>
                    <a:pt x="1707" y="752"/>
                  </a:lnTo>
                  <a:lnTo>
                    <a:pt x="1707" y="294"/>
                  </a:lnTo>
                  <a:lnTo>
                    <a:pt x="1705" y="263"/>
                  </a:lnTo>
                  <a:lnTo>
                    <a:pt x="1701" y="238"/>
                  </a:lnTo>
                  <a:lnTo>
                    <a:pt x="1696" y="227"/>
                  </a:lnTo>
                  <a:lnTo>
                    <a:pt x="1688" y="220"/>
                  </a:lnTo>
                  <a:lnTo>
                    <a:pt x="1676" y="215"/>
                  </a:lnTo>
                  <a:lnTo>
                    <a:pt x="1659" y="212"/>
                  </a:lnTo>
                  <a:lnTo>
                    <a:pt x="1608" y="210"/>
                  </a:lnTo>
                  <a:lnTo>
                    <a:pt x="1608" y="179"/>
                  </a:lnTo>
                  <a:lnTo>
                    <a:pt x="1754" y="182"/>
                  </a:lnTo>
                  <a:lnTo>
                    <a:pt x="1900" y="179"/>
                  </a:lnTo>
                  <a:lnTo>
                    <a:pt x="1900" y="210"/>
                  </a:lnTo>
                  <a:lnTo>
                    <a:pt x="1850" y="214"/>
                  </a:lnTo>
                  <a:lnTo>
                    <a:pt x="1833" y="216"/>
                  </a:lnTo>
                  <a:lnTo>
                    <a:pt x="1820" y="221"/>
                  </a:lnTo>
                  <a:lnTo>
                    <a:pt x="1812" y="228"/>
                  </a:lnTo>
                  <a:lnTo>
                    <a:pt x="1807" y="236"/>
                  </a:lnTo>
                  <a:lnTo>
                    <a:pt x="1804" y="247"/>
                  </a:lnTo>
                  <a:lnTo>
                    <a:pt x="1802" y="260"/>
                  </a:lnTo>
                  <a:lnTo>
                    <a:pt x="1801" y="295"/>
                  </a:lnTo>
                  <a:lnTo>
                    <a:pt x="1801" y="754"/>
                  </a:lnTo>
                  <a:lnTo>
                    <a:pt x="1804" y="802"/>
                  </a:lnTo>
                  <a:lnTo>
                    <a:pt x="1808" y="816"/>
                  </a:lnTo>
                  <a:lnTo>
                    <a:pt x="1813" y="824"/>
                  </a:lnTo>
                  <a:lnTo>
                    <a:pt x="1820" y="828"/>
                  </a:lnTo>
                  <a:lnTo>
                    <a:pt x="1828" y="832"/>
                  </a:lnTo>
                  <a:lnTo>
                    <a:pt x="1839" y="834"/>
                  </a:lnTo>
                  <a:lnTo>
                    <a:pt x="1852" y="835"/>
                  </a:lnTo>
                  <a:lnTo>
                    <a:pt x="1900" y="839"/>
                  </a:lnTo>
                  <a:lnTo>
                    <a:pt x="1900" y="869"/>
                  </a:lnTo>
                  <a:lnTo>
                    <a:pt x="1754" y="865"/>
                  </a:lnTo>
                  <a:lnTo>
                    <a:pt x="1608" y="869"/>
                  </a:lnTo>
                  <a:lnTo>
                    <a:pt x="1608" y="839"/>
                  </a:lnTo>
                  <a:close/>
                  <a:moveTo>
                    <a:pt x="2253" y="876"/>
                  </a:moveTo>
                  <a:lnTo>
                    <a:pt x="2235" y="826"/>
                  </a:lnTo>
                  <a:lnTo>
                    <a:pt x="2192" y="713"/>
                  </a:lnTo>
                  <a:lnTo>
                    <a:pt x="2030" y="302"/>
                  </a:lnTo>
                  <a:lnTo>
                    <a:pt x="2010" y="256"/>
                  </a:lnTo>
                  <a:lnTo>
                    <a:pt x="2001" y="240"/>
                  </a:lnTo>
                  <a:lnTo>
                    <a:pt x="1995" y="230"/>
                  </a:lnTo>
                  <a:lnTo>
                    <a:pt x="1988" y="223"/>
                  </a:lnTo>
                  <a:lnTo>
                    <a:pt x="1978" y="218"/>
                  </a:lnTo>
                  <a:lnTo>
                    <a:pt x="1957" y="212"/>
                  </a:lnTo>
                  <a:lnTo>
                    <a:pt x="1928" y="210"/>
                  </a:lnTo>
                  <a:lnTo>
                    <a:pt x="1928" y="179"/>
                  </a:lnTo>
                  <a:lnTo>
                    <a:pt x="2048" y="182"/>
                  </a:lnTo>
                  <a:lnTo>
                    <a:pt x="2192" y="179"/>
                  </a:lnTo>
                  <a:lnTo>
                    <a:pt x="2192" y="210"/>
                  </a:lnTo>
                  <a:lnTo>
                    <a:pt x="2142" y="212"/>
                  </a:lnTo>
                  <a:lnTo>
                    <a:pt x="2125" y="215"/>
                  </a:lnTo>
                  <a:lnTo>
                    <a:pt x="2114" y="218"/>
                  </a:lnTo>
                  <a:lnTo>
                    <a:pt x="2107" y="223"/>
                  </a:lnTo>
                  <a:lnTo>
                    <a:pt x="2104" y="230"/>
                  </a:lnTo>
                  <a:lnTo>
                    <a:pt x="2109" y="247"/>
                  </a:lnTo>
                  <a:lnTo>
                    <a:pt x="2122" y="283"/>
                  </a:lnTo>
                  <a:lnTo>
                    <a:pt x="2304" y="749"/>
                  </a:lnTo>
                  <a:lnTo>
                    <a:pt x="2462" y="331"/>
                  </a:lnTo>
                  <a:lnTo>
                    <a:pt x="2485" y="270"/>
                  </a:lnTo>
                  <a:lnTo>
                    <a:pt x="2492" y="241"/>
                  </a:lnTo>
                  <a:lnTo>
                    <a:pt x="2490" y="229"/>
                  </a:lnTo>
                  <a:lnTo>
                    <a:pt x="2480" y="220"/>
                  </a:lnTo>
                  <a:lnTo>
                    <a:pt x="2466" y="215"/>
                  </a:lnTo>
                  <a:lnTo>
                    <a:pt x="2444" y="212"/>
                  </a:lnTo>
                  <a:lnTo>
                    <a:pt x="2404" y="210"/>
                  </a:lnTo>
                  <a:lnTo>
                    <a:pt x="2404" y="179"/>
                  </a:lnTo>
                  <a:lnTo>
                    <a:pt x="2516" y="182"/>
                  </a:lnTo>
                  <a:lnTo>
                    <a:pt x="2620" y="179"/>
                  </a:lnTo>
                  <a:lnTo>
                    <a:pt x="2620" y="210"/>
                  </a:lnTo>
                  <a:lnTo>
                    <a:pt x="2592" y="212"/>
                  </a:lnTo>
                  <a:lnTo>
                    <a:pt x="2586" y="215"/>
                  </a:lnTo>
                  <a:lnTo>
                    <a:pt x="2578" y="217"/>
                  </a:lnTo>
                  <a:lnTo>
                    <a:pt x="2566" y="227"/>
                  </a:lnTo>
                  <a:lnTo>
                    <a:pt x="2556" y="242"/>
                  </a:lnTo>
                  <a:lnTo>
                    <a:pt x="2545" y="264"/>
                  </a:lnTo>
                  <a:lnTo>
                    <a:pt x="2397" y="620"/>
                  </a:lnTo>
                  <a:lnTo>
                    <a:pt x="2335" y="778"/>
                  </a:lnTo>
                  <a:lnTo>
                    <a:pt x="2316" y="834"/>
                  </a:lnTo>
                  <a:lnTo>
                    <a:pt x="2302" y="876"/>
                  </a:lnTo>
                  <a:lnTo>
                    <a:pt x="2253" y="876"/>
                  </a:lnTo>
                  <a:close/>
                  <a:moveTo>
                    <a:pt x="2853" y="542"/>
                  </a:moveTo>
                  <a:lnTo>
                    <a:pt x="2850" y="816"/>
                  </a:lnTo>
                  <a:lnTo>
                    <a:pt x="2893" y="822"/>
                  </a:lnTo>
                  <a:lnTo>
                    <a:pt x="2956" y="823"/>
                  </a:lnTo>
                  <a:lnTo>
                    <a:pt x="3048" y="821"/>
                  </a:lnTo>
                  <a:lnTo>
                    <a:pt x="3132" y="814"/>
                  </a:lnTo>
                  <a:lnTo>
                    <a:pt x="3144" y="809"/>
                  </a:lnTo>
                  <a:lnTo>
                    <a:pt x="3148" y="804"/>
                  </a:lnTo>
                  <a:lnTo>
                    <a:pt x="3153" y="797"/>
                  </a:lnTo>
                  <a:lnTo>
                    <a:pt x="3162" y="779"/>
                  </a:lnTo>
                  <a:lnTo>
                    <a:pt x="3168" y="754"/>
                  </a:lnTo>
                  <a:lnTo>
                    <a:pt x="3177" y="702"/>
                  </a:lnTo>
                  <a:lnTo>
                    <a:pt x="3210" y="702"/>
                  </a:lnTo>
                  <a:lnTo>
                    <a:pt x="3198" y="792"/>
                  </a:lnTo>
                  <a:lnTo>
                    <a:pt x="3194" y="865"/>
                  </a:lnTo>
                  <a:lnTo>
                    <a:pt x="3006" y="869"/>
                  </a:lnTo>
                  <a:lnTo>
                    <a:pt x="2929" y="868"/>
                  </a:lnTo>
                  <a:lnTo>
                    <a:pt x="2848" y="865"/>
                  </a:lnTo>
                  <a:lnTo>
                    <a:pt x="2755" y="866"/>
                  </a:lnTo>
                  <a:lnTo>
                    <a:pt x="2672" y="869"/>
                  </a:lnTo>
                  <a:lnTo>
                    <a:pt x="2672" y="839"/>
                  </a:lnTo>
                  <a:lnTo>
                    <a:pt x="2718" y="834"/>
                  </a:lnTo>
                  <a:lnTo>
                    <a:pt x="2743" y="828"/>
                  </a:lnTo>
                  <a:lnTo>
                    <a:pt x="2750" y="820"/>
                  </a:lnTo>
                  <a:lnTo>
                    <a:pt x="2755" y="804"/>
                  </a:lnTo>
                  <a:lnTo>
                    <a:pt x="2757" y="779"/>
                  </a:lnTo>
                  <a:lnTo>
                    <a:pt x="2758" y="745"/>
                  </a:lnTo>
                  <a:lnTo>
                    <a:pt x="2758" y="290"/>
                  </a:lnTo>
                  <a:lnTo>
                    <a:pt x="2757" y="262"/>
                  </a:lnTo>
                  <a:lnTo>
                    <a:pt x="2752" y="239"/>
                  </a:lnTo>
                  <a:lnTo>
                    <a:pt x="2744" y="224"/>
                  </a:lnTo>
                  <a:lnTo>
                    <a:pt x="2739" y="220"/>
                  </a:lnTo>
                  <a:lnTo>
                    <a:pt x="2734" y="217"/>
                  </a:lnTo>
                  <a:lnTo>
                    <a:pt x="2703" y="211"/>
                  </a:lnTo>
                  <a:lnTo>
                    <a:pt x="2661" y="210"/>
                  </a:lnTo>
                  <a:lnTo>
                    <a:pt x="2661" y="179"/>
                  </a:lnTo>
                  <a:lnTo>
                    <a:pt x="2817" y="182"/>
                  </a:lnTo>
                  <a:lnTo>
                    <a:pt x="2952" y="181"/>
                  </a:lnTo>
                  <a:lnTo>
                    <a:pt x="3066" y="179"/>
                  </a:lnTo>
                  <a:lnTo>
                    <a:pt x="3133" y="180"/>
                  </a:lnTo>
                  <a:lnTo>
                    <a:pt x="3194" y="182"/>
                  </a:lnTo>
                  <a:lnTo>
                    <a:pt x="3187" y="216"/>
                  </a:lnTo>
                  <a:lnTo>
                    <a:pt x="3182" y="251"/>
                  </a:lnTo>
                  <a:lnTo>
                    <a:pt x="3178" y="289"/>
                  </a:lnTo>
                  <a:lnTo>
                    <a:pt x="3177" y="330"/>
                  </a:lnTo>
                  <a:lnTo>
                    <a:pt x="3144" y="330"/>
                  </a:lnTo>
                  <a:lnTo>
                    <a:pt x="3144" y="270"/>
                  </a:lnTo>
                  <a:lnTo>
                    <a:pt x="3142" y="263"/>
                  </a:lnTo>
                  <a:lnTo>
                    <a:pt x="3140" y="257"/>
                  </a:lnTo>
                  <a:lnTo>
                    <a:pt x="3130" y="246"/>
                  </a:lnTo>
                  <a:lnTo>
                    <a:pt x="3115" y="238"/>
                  </a:lnTo>
                  <a:lnTo>
                    <a:pt x="3092" y="233"/>
                  </a:lnTo>
                  <a:lnTo>
                    <a:pt x="3027" y="227"/>
                  </a:lnTo>
                  <a:lnTo>
                    <a:pt x="2935" y="224"/>
                  </a:lnTo>
                  <a:lnTo>
                    <a:pt x="2887" y="227"/>
                  </a:lnTo>
                  <a:lnTo>
                    <a:pt x="2850" y="232"/>
                  </a:lnTo>
                  <a:lnTo>
                    <a:pt x="2853" y="493"/>
                  </a:lnTo>
                  <a:lnTo>
                    <a:pt x="2905" y="496"/>
                  </a:lnTo>
                  <a:lnTo>
                    <a:pt x="2967" y="497"/>
                  </a:lnTo>
                  <a:lnTo>
                    <a:pt x="3014" y="496"/>
                  </a:lnTo>
                  <a:lnTo>
                    <a:pt x="3048" y="493"/>
                  </a:lnTo>
                  <a:lnTo>
                    <a:pt x="3068" y="488"/>
                  </a:lnTo>
                  <a:lnTo>
                    <a:pt x="3076" y="482"/>
                  </a:lnTo>
                  <a:lnTo>
                    <a:pt x="3080" y="455"/>
                  </a:lnTo>
                  <a:lnTo>
                    <a:pt x="3086" y="404"/>
                  </a:lnTo>
                  <a:lnTo>
                    <a:pt x="3118" y="404"/>
                  </a:lnTo>
                  <a:lnTo>
                    <a:pt x="3116" y="518"/>
                  </a:lnTo>
                  <a:lnTo>
                    <a:pt x="3118" y="631"/>
                  </a:lnTo>
                  <a:lnTo>
                    <a:pt x="3086" y="631"/>
                  </a:lnTo>
                  <a:lnTo>
                    <a:pt x="3078" y="557"/>
                  </a:lnTo>
                  <a:lnTo>
                    <a:pt x="3075" y="553"/>
                  </a:lnTo>
                  <a:lnTo>
                    <a:pt x="3069" y="548"/>
                  </a:lnTo>
                  <a:lnTo>
                    <a:pt x="3049" y="544"/>
                  </a:lnTo>
                  <a:lnTo>
                    <a:pt x="3016" y="540"/>
                  </a:lnTo>
                  <a:lnTo>
                    <a:pt x="2971" y="539"/>
                  </a:lnTo>
                  <a:lnTo>
                    <a:pt x="2898" y="540"/>
                  </a:lnTo>
                  <a:lnTo>
                    <a:pt x="2853" y="542"/>
                  </a:lnTo>
                  <a:close/>
                  <a:moveTo>
                    <a:pt x="3624" y="521"/>
                  </a:moveTo>
                  <a:lnTo>
                    <a:pt x="3847" y="812"/>
                  </a:lnTo>
                  <a:lnTo>
                    <a:pt x="3859" y="826"/>
                  </a:lnTo>
                  <a:lnTo>
                    <a:pt x="3873" y="833"/>
                  </a:lnTo>
                  <a:lnTo>
                    <a:pt x="3889" y="836"/>
                  </a:lnTo>
                  <a:lnTo>
                    <a:pt x="3907" y="839"/>
                  </a:lnTo>
                  <a:lnTo>
                    <a:pt x="3907" y="869"/>
                  </a:lnTo>
                  <a:lnTo>
                    <a:pt x="3837" y="865"/>
                  </a:lnTo>
                  <a:lnTo>
                    <a:pt x="3769" y="869"/>
                  </a:lnTo>
                  <a:lnTo>
                    <a:pt x="3621" y="671"/>
                  </a:lnTo>
                  <a:lnTo>
                    <a:pt x="3577" y="611"/>
                  </a:lnTo>
                  <a:lnTo>
                    <a:pt x="3541" y="564"/>
                  </a:lnTo>
                  <a:lnTo>
                    <a:pt x="3513" y="529"/>
                  </a:lnTo>
                  <a:lnTo>
                    <a:pt x="3504" y="517"/>
                  </a:lnTo>
                  <a:lnTo>
                    <a:pt x="3494" y="509"/>
                  </a:lnTo>
                  <a:lnTo>
                    <a:pt x="3501" y="497"/>
                  </a:lnTo>
                  <a:lnTo>
                    <a:pt x="3535" y="499"/>
                  </a:lnTo>
                  <a:lnTo>
                    <a:pt x="3572" y="497"/>
                  </a:lnTo>
                  <a:lnTo>
                    <a:pt x="3589" y="494"/>
                  </a:lnTo>
                  <a:lnTo>
                    <a:pt x="3606" y="490"/>
                  </a:lnTo>
                  <a:lnTo>
                    <a:pt x="3636" y="478"/>
                  </a:lnTo>
                  <a:lnTo>
                    <a:pt x="3663" y="461"/>
                  </a:lnTo>
                  <a:lnTo>
                    <a:pt x="3676" y="450"/>
                  </a:lnTo>
                  <a:lnTo>
                    <a:pt x="3687" y="439"/>
                  </a:lnTo>
                  <a:lnTo>
                    <a:pt x="3697" y="427"/>
                  </a:lnTo>
                  <a:lnTo>
                    <a:pt x="3704" y="414"/>
                  </a:lnTo>
                  <a:lnTo>
                    <a:pt x="3710" y="401"/>
                  </a:lnTo>
                  <a:lnTo>
                    <a:pt x="3714" y="386"/>
                  </a:lnTo>
                  <a:lnTo>
                    <a:pt x="3716" y="371"/>
                  </a:lnTo>
                  <a:lnTo>
                    <a:pt x="3717" y="355"/>
                  </a:lnTo>
                  <a:lnTo>
                    <a:pt x="3715" y="324"/>
                  </a:lnTo>
                  <a:lnTo>
                    <a:pt x="3706" y="296"/>
                  </a:lnTo>
                  <a:lnTo>
                    <a:pt x="3702" y="284"/>
                  </a:lnTo>
                  <a:lnTo>
                    <a:pt x="3694" y="274"/>
                  </a:lnTo>
                  <a:lnTo>
                    <a:pt x="3686" y="263"/>
                  </a:lnTo>
                  <a:lnTo>
                    <a:pt x="3676" y="254"/>
                  </a:lnTo>
                  <a:lnTo>
                    <a:pt x="3666" y="247"/>
                  </a:lnTo>
                  <a:lnTo>
                    <a:pt x="3652" y="240"/>
                  </a:lnTo>
                  <a:lnTo>
                    <a:pt x="3625" y="229"/>
                  </a:lnTo>
                  <a:lnTo>
                    <a:pt x="3591" y="223"/>
                  </a:lnTo>
                  <a:lnTo>
                    <a:pt x="3553" y="221"/>
                  </a:lnTo>
                  <a:lnTo>
                    <a:pt x="3506" y="224"/>
                  </a:lnTo>
                  <a:lnTo>
                    <a:pt x="3459" y="233"/>
                  </a:lnTo>
                  <a:lnTo>
                    <a:pt x="3459" y="756"/>
                  </a:lnTo>
                  <a:lnTo>
                    <a:pt x="3462" y="796"/>
                  </a:lnTo>
                  <a:lnTo>
                    <a:pt x="3465" y="809"/>
                  </a:lnTo>
                  <a:lnTo>
                    <a:pt x="3470" y="820"/>
                  </a:lnTo>
                  <a:lnTo>
                    <a:pt x="3477" y="827"/>
                  </a:lnTo>
                  <a:lnTo>
                    <a:pt x="3488" y="832"/>
                  </a:lnTo>
                  <a:lnTo>
                    <a:pt x="3501" y="835"/>
                  </a:lnTo>
                  <a:lnTo>
                    <a:pt x="3519" y="836"/>
                  </a:lnTo>
                  <a:lnTo>
                    <a:pt x="3558" y="839"/>
                  </a:lnTo>
                  <a:lnTo>
                    <a:pt x="3558" y="869"/>
                  </a:lnTo>
                  <a:lnTo>
                    <a:pt x="3411" y="865"/>
                  </a:lnTo>
                  <a:lnTo>
                    <a:pt x="3266" y="869"/>
                  </a:lnTo>
                  <a:lnTo>
                    <a:pt x="3266" y="839"/>
                  </a:lnTo>
                  <a:lnTo>
                    <a:pt x="3312" y="835"/>
                  </a:lnTo>
                  <a:lnTo>
                    <a:pt x="3328" y="834"/>
                  </a:lnTo>
                  <a:lnTo>
                    <a:pt x="3342" y="829"/>
                  </a:lnTo>
                  <a:lnTo>
                    <a:pt x="3346" y="826"/>
                  </a:lnTo>
                  <a:lnTo>
                    <a:pt x="3351" y="822"/>
                  </a:lnTo>
                  <a:lnTo>
                    <a:pt x="3356" y="812"/>
                  </a:lnTo>
                  <a:lnTo>
                    <a:pt x="3363" y="787"/>
                  </a:lnTo>
                  <a:lnTo>
                    <a:pt x="3364" y="754"/>
                  </a:lnTo>
                  <a:lnTo>
                    <a:pt x="3364" y="295"/>
                  </a:lnTo>
                  <a:lnTo>
                    <a:pt x="3362" y="253"/>
                  </a:lnTo>
                  <a:lnTo>
                    <a:pt x="3358" y="239"/>
                  </a:lnTo>
                  <a:lnTo>
                    <a:pt x="3354" y="228"/>
                  </a:lnTo>
                  <a:lnTo>
                    <a:pt x="3348" y="222"/>
                  </a:lnTo>
                  <a:lnTo>
                    <a:pt x="3338" y="216"/>
                  </a:lnTo>
                  <a:lnTo>
                    <a:pt x="3327" y="214"/>
                  </a:lnTo>
                  <a:lnTo>
                    <a:pt x="3315" y="212"/>
                  </a:lnTo>
                  <a:lnTo>
                    <a:pt x="3273" y="210"/>
                  </a:lnTo>
                  <a:lnTo>
                    <a:pt x="3273" y="179"/>
                  </a:lnTo>
                  <a:lnTo>
                    <a:pt x="3441" y="182"/>
                  </a:lnTo>
                  <a:lnTo>
                    <a:pt x="3535" y="181"/>
                  </a:lnTo>
                  <a:lnTo>
                    <a:pt x="3621" y="179"/>
                  </a:lnTo>
                  <a:lnTo>
                    <a:pt x="3666" y="181"/>
                  </a:lnTo>
                  <a:lnTo>
                    <a:pt x="3686" y="185"/>
                  </a:lnTo>
                  <a:lnTo>
                    <a:pt x="3705" y="188"/>
                  </a:lnTo>
                  <a:lnTo>
                    <a:pt x="3739" y="200"/>
                  </a:lnTo>
                  <a:lnTo>
                    <a:pt x="3753" y="208"/>
                  </a:lnTo>
                  <a:lnTo>
                    <a:pt x="3766" y="217"/>
                  </a:lnTo>
                  <a:lnTo>
                    <a:pt x="3777" y="227"/>
                  </a:lnTo>
                  <a:lnTo>
                    <a:pt x="3788" y="238"/>
                  </a:lnTo>
                  <a:lnTo>
                    <a:pt x="3796" y="250"/>
                  </a:lnTo>
                  <a:lnTo>
                    <a:pt x="3804" y="263"/>
                  </a:lnTo>
                  <a:lnTo>
                    <a:pt x="3813" y="292"/>
                  </a:lnTo>
                  <a:lnTo>
                    <a:pt x="3816" y="308"/>
                  </a:lnTo>
                  <a:lnTo>
                    <a:pt x="3816" y="325"/>
                  </a:lnTo>
                  <a:lnTo>
                    <a:pt x="3812" y="361"/>
                  </a:lnTo>
                  <a:lnTo>
                    <a:pt x="3808" y="378"/>
                  </a:lnTo>
                  <a:lnTo>
                    <a:pt x="3802" y="395"/>
                  </a:lnTo>
                  <a:lnTo>
                    <a:pt x="3784" y="425"/>
                  </a:lnTo>
                  <a:lnTo>
                    <a:pt x="3774" y="439"/>
                  </a:lnTo>
                  <a:lnTo>
                    <a:pt x="3760" y="452"/>
                  </a:lnTo>
                  <a:lnTo>
                    <a:pt x="3732" y="476"/>
                  </a:lnTo>
                  <a:lnTo>
                    <a:pt x="3699" y="496"/>
                  </a:lnTo>
                  <a:lnTo>
                    <a:pt x="3681" y="504"/>
                  </a:lnTo>
                  <a:lnTo>
                    <a:pt x="3663" y="511"/>
                  </a:lnTo>
                  <a:lnTo>
                    <a:pt x="3624" y="521"/>
                  </a:lnTo>
                  <a:close/>
                  <a:moveTo>
                    <a:pt x="3937" y="851"/>
                  </a:moveTo>
                  <a:lnTo>
                    <a:pt x="3942" y="799"/>
                  </a:lnTo>
                  <a:lnTo>
                    <a:pt x="3944" y="739"/>
                  </a:lnTo>
                  <a:lnTo>
                    <a:pt x="3944" y="701"/>
                  </a:lnTo>
                  <a:lnTo>
                    <a:pt x="3975" y="701"/>
                  </a:lnTo>
                  <a:lnTo>
                    <a:pt x="3982" y="760"/>
                  </a:lnTo>
                  <a:lnTo>
                    <a:pt x="3987" y="779"/>
                  </a:lnTo>
                  <a:lnTo>
                    <a:pt x="3992" y="787"/>
                  </a:lnTo>
                  <a:lnTo>
                    <a:pt x="3998" y="794"/>
                  </a:lnTo>
                  <a:lnTo>
                    <a:pt x="4015" y="810"/>
                  </a:lnTo>
                  <a:lnTo>
                    <a:pt x="4038" y="822"/>
                  </a:lnTo>
                  <a:lnTo>
                    <a:pt x="4063" y="832"/>
                  </a:lnTo>
                  <a:lnTo>
                    <a:pt x="4089" y="839"/>
                  </a:lnTo>
                  <a:lnTo>
                    <a:pt x="4116" y="844"/>
                  </a:lnTo>
                  <a:lnTo>
                    <a:pt x="4143" y="845"/>
                  </a:lnTo>
                  <a:lnTo>
                    <a:pt x="4179" y="842"/>
                  </a:lnTo>
                  <a:lnTo>
                    <a:pt x="4196" y="839"/>
                  </a:lnTo>
                  <a:lnTo>
                    <a:pt x="4213" y="834"/>
                  </a:lnTo>
                  <a:lnTo>
                    <a:pt x="4244" y="821"/>
                  </a:lnTo>
                  <a:lnTo>
                    <a:pt x="4271" y="803"/>
                  </a:lnTo>
                  <a:lnTo>
                    <a:pt x="4285" y="792"/>
                  </a:lnTo>
                  <a:lnTo>
                    <a:pt x="4295" y="780"/>
                  </a:lnTo>
                  <a:lnTo>
                    <a:pt x="4305" y="767"/>
                  </a:lnTo>
                  <a:lnTo>
                    <a:pt x="4312" y="754"/>
                  </a:lnTo>
                  <a:lnTo>
                    <a:pt x="4318" y="740"/>
                  </a:lnTo>
                  <a:lnTo>
                    <a:pt x="4323" y="725"/>
                  </a:lnTo>
                  <a:lnTo>
                    <a:pt x="4325" y="709"/>
                  </a:lnTo>
                  <a:lnTo>
                    <a:pt x="4327" y="692"/>
                  </a:lnTo>
                  <a:lnTo>
                    <a:pt x="4323" y="661"/>
                  </a:lnTo>
                  <a:lnTo>
                    <a:pt x="4316" y="635"/>
                  </a:lnTo>
                  <a:lnTo>
                    <a:pt x="4301" y="613"/>
                  </a:lnTo>
                  <a:lnTo>
                    <a:pt x="4282" y="596"/>
                  </a:lnTo>
                  <a:lnTo>
                    <a:pt x="4257" y="583"/>
                  </a:lnTo>
                  <a:lnTo>
                    <a:pt x="4226" y="571"/>
                  </a:lnTo>
                  <a:lnTo>
                    <a:pt x="4189" y="563"/>
                  </a:lnTo>
                  <a:lnTo>
                    <a:pt x="4146" y="557"/>
                  </a:lnTo>
                  <a:lnTo>
                    <a:pt x="4089" y="547"/>
                  </a:lnTo>
                  <a:lnTo>
                    <a:pt x="4041" y="534"/>
                  </a:lnTo>
                  <a:lnTo>
                    <a:pt x="4004" y="518"/>
                  </a:lnTo>
                  <a:lnTo>
                    <a:pt x="3990" y="509"/>
                  </a:lnTo>
                  <a:lnTo>
                    <a:pt x="3976" y="499"/>
                  </a:lnTo>
                  <a:lnTo>
                    <a:pt x="3956" y="476"/>
                  </a:lnTo>
                  <a:lnTo>
                    <a:pt x="3949" y="463"/>
                  </a:lnTo>
                  <a:lnTo>
                    <a:pt x="3943" y="450"/>
                  </a:lnTo>
                  <a:lnTo>
                    <a:pt x="3937" y="434"/>
                  </a:lnTo>
                  <a:lnTo>
                    <a:pt x="3933" y="419"/>
                  </a:lnTo>
                  <a:lnTo>
                    <a:pt x="3932" y="402"/>
                  </a:lnTo>
                  <a:lnTo>
                    <a:pt x="3931" y="384"/>
                  </a:lnTo>
                  <a:lnTo>
                    <a:pt x="3932" y="359"/>
                  </a:lnTo>
                  <a:lnTo>
                    <a:pt x="3936" y="335"/>
                  </a:lnTo>
                  <a:lnTo>
                    <a:pt x="3942" y="313"/>
                  </a:lnTo>
                  <a:lnTo>
                    <a:pt x="3950" y="293"/>
                  </a:lnTo>
                  <a:lnTo>
                    <a:pt x="3961" y="272"/>
                  </a:lnTo>
                  <a:lnTo>
                    <a:pt x="3974" y="254"/>
                  </a:lnTo>
                  <a:lnTo>
                    <a:pt x="3990" y="238"/>
                  </a:lnTo>
                  <a:lnTo>
                    <a:pt x="4008" y="222"/>
                  </a:lnTo>
                  <a:lnTo>
                    <a:pt x="4027" y="208"/>
                  </a:lnTo>
                  <a:lnTo>
                    <a:pt x="4047" y="196"/>
                  </a:lnTo>
                  <a:lnTo>
                    <a:pt x="4069" y="185"/>
                  </a:lnTo>
                  <a:lnTo>
                    <a:pt x="4092" y="176"/>
                  </a:lnTo>
                  <a:lnTo>
                    <a:pt x="4116" y="170"/>
                  </a:lnTo>
                  <a:lnTo>
                    <a:pt x="4140" y="166"/>
                  </a:lnTo>
                  <a:lnTo>
                    <a:pt x="4191" y="162"/>
                  </a:lnTo>
                  <a:lnTo>
                    <a:pt x="4228" y="164"/>
                  </a:lnTo>
                  <a:lnTo>
                    <a:pt x="4270" y="172"/>
                  </a:lnTo>
                  <a:lnTo>
                    <a:pt x="4317" y="184"/>
                  </a:lnTo>
                  <a:lnTo>
                    <a:pt x="4369" y="202"/>
                  </a:lnTo>
                  <a:lnTo>
                    <a:pt x="4364" y="236"/>
                  </a:lnTo>
                  <a:lnTo>
                    <a:pt x="4359" y="271"/>
                  </a:lnTo>
                  <a:lnTo>
                    <a:pt x="4355" y="340"/>
                  </a:lnTo>
                  <a:lnTo>
                    <a:pt x="4323" y="340"/>
                  </a:lnTo>
                  <a:lnTo>
                    <a:pt x="4318" y="290"/>
                  </a:lnTo>
                  <a:lnTo>
                    <a:pt x="4313" y="270"/>
                  </a:lnTo>
                  <a:lnTo>
                    <a:pt x="4304" y="252"/>
                  </a:lnTo>
                  <a:lnTo>
                    <a:pt x="4298" y="245"/>
                  </a:lnTo>
                  <a:lnTo>
                    <a:pt x="4289" y="238"/>
                  </a:lnTo>
                  <a:lnTo>
                    <a:pt x="4270" y="226"/>
                  </a:lnTo>
                  <a:lnTo>
                    <a:pt x="4248" y="216"/>
                  </a:lnTo>
                  <a:lnTo>
                    <a:pt x="4222" y="209"/>
                  </a:lnTo>
                  <a:lnTo>
                    <a:pt x="4195" y="204"/>
                  </a:lnTo>
                  <a:lnTo>
                    <a:pt x="4166" y="203"/>
                  </a:lnTo>
                  <a:lnTo>
                    <a:pt x="4136" y="205"/>
                  </a:lnTo>
                  <a:lnTo>
                    <a:pt x="4122" y="209"/>
                  </a:lnTo>
                  <a:lnTo>
                    <a:pt x="4107" y="212"/>
                  </a:lnTo>
                  <a:lnTo>
                    <a:pt x="4082" y="226"/>
                  </a:lnTo>
                  <a:lnTo>
                    <a:pt x="4059" y="242"/>
                  </a:lnTo>
                  <a:lnTo>
                    <a:pt x="4048" y="253"/>
                  </a:lnTo>
                  <a:lnTo>
                    <a:pt x="4040" y="264"/>
                  </a:lnTo>
                  <a:lnTo>
                    <a:pt x="4032" y="276"/>
                  </a:lnTo>
                  <a:lnTo>
                    <a:pt x="4026" y="288"/>
                  </a:lnTo>
                  <a:lnTo>
                    <a:pt x="4017" y="316"/>
                  </a:lnTo>
                  <a:lnTo>
                    <a:pt x="4016" y="331"/>
                  </a:lnTo>
                  <a:lnTo>
                    <a:pt x="4015" y="347"/>
                  </a:lnTo>
                  <a:lnTo>
                    <a:pt x="4017" y="376"/>
                  </a:lnTo>
                  <a:lnTo>
                    <a:pt x="4021" y="388"/>
                  </a:lnTo>
                  <a:lnTo>
                    <a:pt x="4026" y="400"/>
                  </a:lnTo>
                  <a:lnTo>
                    <a:pt x="4039" y="420"/>
                  </a:lnTo>
                  <a:lnTo>
                    <a:pt x="4047" y="428"/>
                  </a:lnTo>
                  <a:lnTo>
                    <a:pt x="4057" y="436"/>
                  </a:lnTo>
                  <a:lnTo>
                    <a:pt x="4080" y="449"/>
                  </a:lnTo>
                  <a:lnTo>
                    <a:pt x="4110" y="460"/>
                  </a:lnTo>
                  <a:lnTo>
                    <a:pt x="4144" y="467"/>
                  </a:lnTo>
                  <a:lnTo>
                    <a:pt x="4186" y="473"/>
                  </a:lnTo>
                  <a:lnTo>
                    <a:pt x="4245" y="481"/>
                  </a:lnTo>
                  <a:lnTo>
                    <a:pt x="4294" y="493"/>
                  </a:lnTo>
                  <a:lnTo>
                    <a:pt x="4333" y="508"/>
                  </a:lnTo>
                  <a:lnTo>
                    <a:pt x="4363" y="526"/>
                  </a:lnTo>
                  <a:lnTo>
                    <a:pt x="4373" y="535"/>
                  </a:lnTo>
                  <a:lnTo>
                    <a:pt x="4383" y="547"/>
                  </a:lnTo>
                  <a:lnTo>
                    <a:pt x="4391" y="559"/>
                  </a:lnTo>
                  <a:lnTo>
                    <a:pt x="4399" y="571"/>
                  </a:lnTo>
                  <a:lnTo>
                    <a:pt x="4403" y="586"/>
                  </a:lnTo>
                  <a:lnTo>
                    <a:pt x="4407" y="600"/>
                  </a:lnTo>
                  <a:lnTo>
                    <a:pt x="4409" y="616"/>
                  </a:lnTo>
                  <a:lnTo>
                    <a:pt x="4411" y="631"/>
                  </a:lnTo>
                  <a:lnTo>
                    <a:pt x="4409" y="660"/>
                  </a:lnTo>
                  <a:lnTo>
                    <a:pt x="4405" y="688"/>
                  </a:lnTo>
                  <a:lnTo>
                    <a:pt x="4397" y="713"/>
                  </a:lnTo>
                  <a:lnTo>
                    <a:pt x="4389" y="737"/>
                  </a:lnTo>
                  <a:lnTo>
                    <a:pt x="4376" y="760"/>
                  </a:lnTo>
                  <a:lnTo>
                    <a:pt x="4361" y="781"/>
                  </a:lnTo>
                  <a:lnTo>
                    <a:pt x="4343" y="800"/>
                  </a:lnTo>
                  <a:lnTo>
                    <a:pt x="4323" y="818"/>
                  </a:lnTo>
                  <a:lnTo>
                    <a:pt x="4301" y="834"/>
                  </a:lnTo>
                  <a:lnTo>
                    <a:pt x="4277" y="848"/>
                  </a:lnTo>
                  <a:lnTo>
                    <a:pt x="4252" y="860"/>
                  </a:lnTo>
                  <a:lnTo>
                    <a:pt x="4226" y="870"/>
                  </a:lnTo>
                  <a:lnTo>
                    <a:pt x="4197" y="877"/>
                  </a:lnTo>
                  <a:lnTo>
                    <a:pt x="4168" y="882"/>
                  </a:lnTo>
                  <a:lnTo>
                    <a:pt x="4137" y="886"/>
                  </a:lnTo>
                  <a:lnTo>
                    <a:pt x="4105" y="887"/>
                  </a:lnTo>
                  <a:lnTo>
                    <a:pt x="4060" y="884"/>
                  </a:lnTo>
                  <a:lnTo>
                    <a:pt x="4018" y="877"/>
                  </a:lnTo>
                  <a:lnTo>
                    <a:pt x="3976" y="866"/>
                  </a:lnTo>
                  <a:lnTo>
                    <a:pt x="3937" y="851"/>
                  </a:lnTo>
                  <a:close/>
                  <a:moveTo>
                    <a:pt x="4450" y="839"/>
                  </a:moveTo>
                  <a:lnTo>
                    <a:pt x="4495" y="835"/>
                  </a:lnTo>
                  <a:lnTo>
                    <a:pt x="4523" y="830"/>
                  </a:lnTo>
                  <a:lnTo>
                    <a:pt x="4533" y="827"/>
                  </a:lnTo>
                  <a:lnTo>
                    <a:pt x="4540" y="821"/>
                  </a:lnTo>
                  <a:lnTo>
                    <a:pt x="4544" y="811"/>
                  </a:lnTo>
                  <a:lnTo>
                    <a:pt x="4546" y="797"/>
                  </a:lnTo>
                  <a:lnTo>
                    <a:pt x="4549" y="752"/>
                  </a:lnTo>
                  <a:lnTo>
                    <a:pt x="4549" y="294"/>
                  </a:lnTo>
                  <a:lnTo>
                    <a:pt x="4547" y="263"/>
                  </a:lnTo>
                  <a:lnTo>
                    <a:pt x="4544" y="238"/>
                  </a:lnTo>
                  <a:lnTo>
                    <a:pt x="4539" y="227"/>
                  </a:lnTo>
                  <a:lnTo>
                    <a:pt x="4531" y="220"/>
                  </a:lnTo>
                  <a:lnTo>
                    <a:pt x="4517" y="215"/>
                  </a:lnTo>
                  <a:lnTo>
                    <a:pt x="4501" y="212"/>
                  </a:lnTo>
                  <a:lnTo>
                    <a:pt x="4450" y="210"/>
                  </a:lnTo>
                  <a:lnTo>
                    <a:pt x="4450" y="179"/>
                  </a:lnTo>
                  <a:lnTo>
                    <a:pt x="4597" y="182"/>
                  </a:lnTo>
                  <a:lnTo>
                    <a:pt x="4742" y="179"/>
                  </a:lnTo>
                  <a:lnTo>
                    <a:pt x="4742" y="210"/>
                  </a:lnTo>
                  <a:lnTo>
                    <a:pt x="4693" y="214"/>
                  </a:lnTo>
                  <a:lnTo>
                    <a:pt x="4676" y="216"/>
                  </a:lnTo>
                  <a:lnTo>
                    <a:pt x="4663" y="221"/>
                  </a:lnTo>
                  <a:lnTo>
                    <a:pt x="4653" y="228"/>
                  </a:lnTo>
                  <a:lnTo>
                    <a:pt x="4648" y="236"/>
                  </a:lnTo>
                  <a:lnTo>
                    <a:pt x="4646" y="247"/>
                  </a:lnTo>
                  <a:lnTo>
                    <a:pt x="4645" y="260"/>
                  </a:lnTo>
                  <a:lnTo>
                    <a:pt x="4643" y="295"/>
                  </a:lnTo>
                  <a:lnTo>
                    <a:pt x="4643" y="754"/>
                  </a:lnTo>
                  <a:lnTo>
                    <a:pt x="4646" y="802"/>
                  </a:lnTo>
                  <a:lnTo>
                    <a:pt x="4649" y="816"/>
                  </a:lnTo>
                  <a:lnTo>
                    <a:pt x="4655" y="824"/>
                  </a:lnTo>
                  <a:lnTo>
                    <a:pt x="4663" y="828"/>
                  </a:lnTo>
                  <a:lnTo>
                    <a:pt x="4671" y="832"/>
                  </a:lnTo>
                  <a:lnTo>
                    <a:pt x="4682" y="834"/>
                  </a:lnTo>
                  <a:lnTo>
                    <a:pt x="4695" y="835"/>
                  </a:lnTo>
                  <a:lnTo>
                    <a:pt x="4742" y="839"/>
                  </a:lnTo>
                  <a:lnTo>
                    <a:pt x="4742" y="869"/>
                  </a:lnTo>
                  <a:lnTo>
                    <a:pt x="4595" y="865"/>
                  </a:lnTo>
                  <a:lnTo>
                    <a:pt x="4450" y="869"/>
                  </a:lnTo>
                  <a:lnTo>
                    <a:pt x="4450" y="839"/>
                  </a:lnTo>
                  <a:close/>
                  <a:moveTo>
                    <a:pt x="5117" y="230"/>
                  </a:moveTo>
                  <a:lnTo>
                    <a:pt x="5115" y="276"/>
                  </a:lnTo>
                  <a:lnTo>
                    <a:pt x="5114" y="330"/>
                  </a:lnTo>
                  <a:lnTo>
                    <a:pt x="5114" y="754"/>
                  </a:lnTo>
                  <a:lnTo>
                    <a:pt x="5114" y="780"/>
                  </a:lnTo>
                  <a:lnTo>
                    <a:pt x="5116" y="800"/>
                  </a:lnTo>
                  <a:lnTo>
                    <a:pt x="5121" y="815"/>
                  </a:lnTo>
                  <a:lnTo>
                    <a:pt x="5126" y="823"/>
                  </a:lnTo>
                  <a:lnTo>
                    <a:pt x="5141" y="833"/>
                  </a:lnTo>
                  <a:lnTo>
                    <a:pt x="5151" y="835"/>
                  </a:lnTo>
                  <a:lnTo>
                    <a:pt x="5163" y="835"/>
                  </a:lnTo>
                  <a:lnTo>
                    <a:pt x="5212" y="839"/>
                  </a:lnTo>
                  <a:lnTo>
                    <a:pt x="5212" y="869"/>
                  </a:lnTo>
                  <a:lnTo>
                    <a:pt x="5066" y="865"/>
                  </a:lnTo>
                  <a:lnTo>
                    <a:pt x="4921" y="869"/>
                  </a:lnTo>
                  <a:lnTo>
                    <a:pt x="4921" y="839"/>
                  </a:lnTo>
                  <a:lnTo>
                    <a:pt x="4969" y="835"/>
                  </a:lnTo>
                  <a:lnTo>
                    <a:pt x="4994" y="832"/>
                  </a:lnTo>
                  <a:lnTo>
                    <a:pt x="5008" y="822"/>
                  </a:lnTo>
                  <a:lnTo>
                    <a:pt x="5013" y="812"/>
                  </a:lnTo>
                  <a:lnTo>
                    <a:pt x="5017" y="798"/>
                  </a:lnTo>
                  <a:lnTo>
                    <a:pt x="5019" y="754"/>
                  </a:lnTo>
                  <a:lnTo>
                    <a:pt x="5019" y="328"/>
                  </a:lnTo>
                  <a:lnTo>
                    <a:pt x="5018" y="275"/>
                  </a:lnTo>
                  <a:lnTo>
                    <a:pt x="5014" y="230"/>
                  </a:lnTo>
                  <a:lnTo>
                    <a:pt x="4868" y="230"/>
                  </a:lnTo>
                  <a:lnTo>
                    <a:pt x="4844" y="232"/>
                  </a:lnTo>
                  <a:lnTo>
                    <a:pt x="4831" y="238"/>
                  </a:lnTo>
                  <a:lnTo>
                    <a:pt x="4825" y="248"/>
                  </a:lnTo>
                  <a:lnTo>
                    <a:pt x="4822" y="264"/>
                  </a:lnTo>
                  <a:lnTo>
                    <a:pt x="4819" y="338"/>
                  </a:lnTo>
                  <a:lnTo>
                    <a:pt x="4786" y="338"/>
                  </a:lnTo>
                  <a:lnTo>
                    <a:pt x="4785" y="256"/>
                  </a:lnTo>
                  <a:lnTo>
                    <a:pt x="4779" y="179"/>
                  </a:lnTo>
                  <a:lnTo>
                    <a:pt x="4988" y="182"/>
                  </a:lnTo>
                  <a:lnTo>
                    <a:pt x="5146" y="182"/>
                  </a:lnTo>
                  <a:lnTo>
                    <a:pt x="5354" y="179"/>
                  </a:lnTo>
                  <a:lnTo>
                    <a:pt x="5348" y="256"/>
                  </a:lnTo>
                  <a:lnTo>
                    <a:pt x="5347" y="338"/>
                  </a:lnTo>
                  <a:lnTo>
                    <a:pt x="5314" y="338"/>
                  </a:lnTo>
                  <a:lnTo>
                    <a:pt x="5311" y="266"/>
                  </a:lnTo>
                  <a:lnTo>
                    <a:pt x="5309" y="256"/>
                  </a:lnTo>
                  <a:lnTo>
                    <a:pt x="5308" y="247"/>
                  </a:lnTo>
                  <a:lnTo>
                    <a:pt x="5305" y="241"/>
                  </a:lnTo>
                  <a:lnTo>
                    <a:pt x="5300" y="238"/>
                  </a:lnTo>
                  <a:lnTo>
                    <a:pt x="5287" y="232"/>
                  </a:lnTo>
                  <a:lnTo>
                    <a:pt x="5265" y="230"/>
                  </a:lnTo>
                  <a:lnTo>
                    <a:pt x="5117" y="230"/>
                  </a:lnTo>
                  <a:close/>
                  <a:moveTo>
                    <a:pt x="5729" y="529"/>
                  </a:moveTo>
                  <a:lnTo>
                    <a:pt x="5828" y="373"/>
                  </a:lnTo>
                  <a:lnTo>
                    <a:pt x="5877" y="290"/>
                  </a:lnTo>
                  <a:lnTo>
                    <a:pt x="5937" y="182"/>
                  </a:lnTo>
                  <a:lnTo>
                    <a:pt x="6016" y="182"/>
                  </a:lnTo>
                  <a:lnTo>
                    <a:pt x="6016" y="198"/>
                  </a:lnTo>
                  <a:lnTo>
                    <a:pt x="5956" y="271"/>
                  </a:lnTo>
                  <a:lnTo>
                    <a:pt x="5905" y="340"/>
                  </a:lnTo>
                  <a:lnTo>
                    <a:pt x="5860" y="401"/>
                  </a:lnTo>
                  <a:lnTo>
                    <a:pt x="5824" y="456"/>
                  </a:lnTo>
                  <a:lnTo>
                    <a:pt x="5810" y="481"/>
                  </a:lnTo>
                  <a:lnTo>
                    <a:pt x="5797" y="505"/>
                  </a:lnTo>
                  <a:lnTo>
                    <a:pt x="5776" y="548"/>
                  </a:lnTo>
                  <a:lnTo>
                    <a:pt x="5769" y="568"/>
                  </a:lnTo>
                  <a:lnTo>
                    <a:pt x="5764" y="586"/>
                  </a:lnTo>
                  <a:lnTo>
                    <a:pt x="5761" y="616"/>
                  </a:lnTo>
                  <a:lnTo>
                    <a:pt x="5761" y="754"/>
                  </a:lnTo>
                  <a:lnTo>
                    <a:pt x="5761" y="773"/>
                  </a:lnTo>
                  <a:lnTo>
                    <a:pt x="5762" y="788"/>
                  </a:lnTo>
                  <a:lnTo>
                    <a:pt x="5768" y="814"/>
                  </a:lnTo>
                  <a:lnTo>
                    <a:pt x="5773" y="822"/>
                  </a:lnTo>
                  <a:lnTo>
                    <a:pt x="5780" y="828"/>
                  </a:lnTo>
                  <a:lnTo>
                    <a:pt x="5789" y="833"/>
                  </a:lnTo>
                  <a:lnTo>
                    <a:pt x="5801" y="835"/>
                  </a:lnTo>
                  <a:lnTo>
                    <a:pt x="5859" y="839"/>
                  </a:lnTo>
                  <a:lnTo>
                    <a:pt x="5859" y="869"/>
                  </a:lnTo>
                  <a:lnTo>
                    <a:pt x="5713" y="865"/>
                  </a:lnTo>
                  <a:lnTo>
                    <a:pt x="5567" y="869"/>
                  </a:lnTo>
                  <a:lnTo>
                    <a:pt x="5567" y="839"/>
                  </a:lnTo>
                  <a:lnTo>
                    <a:pt x="5620" y="835"/>
                  </a:lnTo>
                  <a:lnTo>
                    <a:pt x="5635" y="833"/>
                  </a:lnTo>
                  <a:lnTo>
                    <a:pt x="5647" y="829"/>
                  </a:lnTo>
                  <a:lnTo>
                    <a:pt x="5654" y="823"/>
                  </a:lnTo>
                  <a:lnTo>
                    <a:pt x="5659" y="815"/>
                  </a:lnTo>
                  <a:lnTo>
                    <a:pt x="5665" y="791"/>
                  </a:lnTo>
                  <a:lnTo>
                    <a:pt x="5666" y="756"/>
                  </a:lnTo>
                  <a:lnTo>
                    <a:pt x="5666" y="611"/>
                  </a:lnTo>
                  <a:lnTo>
                    <a:pt x="5665" y="596"/>
                  </a:lnTo>
                  <a:lnTo>
                    <a:pt x="5660" y="580"/>
                  </a:lnTo>
                  <a:lnTo>
                    <a:pt x="5639" y="540"/>
                  </a:lnTo>
                  <a:lnTo>
                    <a:pt x="5527" y="346"/>
                  </a:lnTo>
                  <a:lnTo>
                    <a:pt x="5493" y="294"/>
                  </a:lnTo>
                  <a:lnTo>
                    <a:pt x="5477" y="274"/>
                  </a:lnTo>
                  <a:lnTo>
                    <a:pt x="5463" y="259"/>
                  </a:lnTo>
                  <a:lnTo>
                    <a:pt x="5449" y="247"/>
                  </a:lnTo>
                  <a:lnTo>
                    <a:pt x="5434" y="239"/>
                  </a:lnTo>
                  <a:lnTo>
                    <a:pt x="5420" y="233"/>
                  </a:lnTo>
                  <a:lnTo>
                    <a:pt x="5407" y="229"/>
                  </a:lnTo>
                  <a:lnTo>
                    <a:pt x="5379" y="227"/>
                  </a:lnTo>
                  <a:lnTo>
                    <a:pt x="5379" y="197"/>
                  </a:lnTo>
                  <a:lnTo>
                    <a:pt x="5498" y="172"/>
                  </a:lnTo>
                  <a:lnTo>
                    <a:pt x="5505" y="174"/>
                  </a:lnTo>
                  <a:lnTo>
                    <a:pt x="5515" y="180"/>
                  </a:lnTo>
                  <a:lnTo>
                    <a:pt x="5540" y="205"/>
                  </a:lnTo>
                  <a:lnTo>
                    <a:pt x="5571" y="246"/>
                  </a:lnTo>
                  <a:lnTo>
                    <a:pt x="5603" y="300"/>
                  </a:lnTo>
                  <a:lnTo>
                    <a:pt x="5729" y="529"/>
                  </a:lnTo>
                  <a:close/>
                  <a:moveTo>
                    <a:pt x="6304" y="527"/>
                  </a:moveTo>
                  <a:lnTo>
                    <a:pt x="6305" y="488"/>
                  </a:lnTo>
                  <a:lnTo>
                    <a:pt x="6310" y="451"/>
                  </a:lnTo>
                  <a:lnTo>
                    <a:pt x="6317" y="415"/>
                  </a:lnTo>
                  <a:lnTo>
                    <a:pt x="6329" y="382"/>
                  </a:lnTo>
                  <a:lnTo>
                    <a:pt x="6343" y="349"/>
                  </a:lnTo>
                  <a:lnTo>
                    <a:pt x="6361" y="319"/>
                  </a:lnTo>
                  <a:lnTo>
                    <a:pt x="6381" y="292"/>
                  </a:lnTo>
                  <a:lnTo>
                    <a:pt x="6404" y="265"/>
                  </a:lnTo>
                  <a:lnTo>
                    <a:pt x="6430" y="240"/>
                  </a:lnTo>
                  <a:lnTo>
                    <a:pt x="6458" y="220"/>
                  </a:lnTo>
                  <a:lnTo>
                    <a:pt x="6487" y="202"/>
                  </a:lnTo>
                  <a:lnTo>
                    <a:pt x="6518" y="187"/>
                  </a:lnTo>
                  <a:lnTo>
                    <a:pt x="6550" y="176"/>
                  </a:lnTo>
                  <a:lnTo>
                    <a:pt x="6585" y="168"/>
                  </a:lnTo>
                  <a:lnTo>
                    <a:pt x="6621" y="163"/>
                  </a:lnTo>
                  <a:lnTo>
                    <a:pt x="6658" y="162"/>
                  </a:lnTo>
                  <a:lnTo>
                    <a:pt x="6700" y="163"/>
                  </a:lnTo>
                  <a:lnTo>
                    <a:pt x="6739" y="167"/>
                  </a:lnTo>
                  <a:lnTo>
                    <a:pt x="6758" y="169"/>
                  </a:lnTo>
                  <a:lnTo>
                    <a:pt x="6776" y="174"/>
                  </a:lnTo>
                  <a:lnTo>
                    <a:pt x="6811" y="182"/>
                  </a:lnTo>
                  <a:lnTo>
                    <a:pt x="6844" y="194"/>
                  </a:lnTo>
                  <a:lnTo>
                    <a:pt x="6875" y="210"/>
                  </a:lnTo>
                  <a:lnTo>
                    <a:pt x="6904" y="227"/>
                  </a:lnTo>
                  <a:lnTo>
                    <a:pt x="6932" y="247"/>
                  </a:lnTo>
                  <a:lnTo>
                    <a:pt x="6956" y="269"/>
                  </a:lnTo>
                  <a:lnTo>
                    <a:pt x="6977" y="294"/>
                  </a:lnTo>
                  <a:lnTo>
                    <a:pt x="6995" y="322"/>
                  </a:lnTo>
                  <a:lnTo>
                    <a:pt x="7004" y="337"/>
                  </a:lnTo>
                  <a:lnTo>
                    <a:pt x="7011" y="352"/>
                  </a:lnTo>
                  <a:lnTo>
                    <a:pt x="7022" y="385"/>
                  </a:lnTo>
                  <a:lnTo>
                    <a:pt x="7030" y="420"/>
                  </a:lnTo>
                  <a:lnTo>
                    <a:pt x="7035" y="458"/>
                  </a:lnTo>
                  <a:lnTo>
                    <a:pt x="7037" y="498"/>
                  </a:lnTo>
                  <a:lnTo>
                    <a:pt x="7035" y="538"/>
                  </a:lnTo>
                  <a:lnTo>
                    <a:pt x="7030" y="576"/>
                  </a:lnTo>
                  <a:lnTo>
                    <a:pt x="7022" y="612"/>
                  </a:lnTo>
                  <a:lnTo>
                    <a:pt x="7010" y="648"/>
                  </a:lnTo>
                  <a:lnTo>
                    <a:pt x="6994" y="682"/>
                  </a:lnTo>
                  <a:lnTo>
                    <a:pt x="6976" y="713"/>
                  </a:lnTo>
                  <a:lnTo>
                    <a:pt x="6954" y="744"/>
                  </a:lnTo>
                  <a:lnTo>
                    <a:pt x="6929" y="773"/>
                  </a:lnTo>
                  <a:lnTo>
                    <a:pt x="6902" y="800"/>
                  </a:lnTo>
                  <a:lnTo>
                    <a:pt x="6872" y="823"/>
                  </a:lnTo>
                  <a:lnTo>
                    <a:pt x="6839" y="842"/>
                  </a:lnTo>
                  <a:lnTo>
                    <a:pt x="6806" y="858"/>
                  </a:lnTo>
                  <a:lnTo>
                    <a:pt x="6770" y="871"/>
                  </a:lnTo>
                  <a:lnTo>
                    <a:pt x="6733" y="880"/>
                  </a:lnTo>
                  <a:lnTo>
                    <a:pt x="6692" y="884"/>
                  </a:lnTo>
                  <a:lnTo>
                    <a:pt x="6651" y="887"/>
                  </a:lnTo>
                  <a:lnTo>
                    <a:pt x="6613" y="886"/>
                  </a:lnTo>
                  <a:lnTo>
                    <a:pt x="6577" y="881"/>
                  </a:lnTo>
                  <a:lnTo>
                    <a:pt x="6542" y="872"/>
                  </a:lnTo>
                  <a:lnTo>
                    <a:pt x="6509" y="862"/>
                  </a:lnTo>
                  <a:lnTo>
                    <a:pt x="6494" y="856"/>
                  </a:lnTo>
                  <a:lnTo>
                    <a:pt x="6479" y="848"/>
                  </a:lnTo>
                  <a:lnTo>
                    <a:pt x="6451" y="832"/>
                  </a:lnTo>
                  <a:lnTo>
                    <a:pt x="6424" y="811"/>
                  </a:lnTo>
                  <a:lnTo>
                    <a:pt x="6399" y="787"/>
                  </a:lnTo>
                  <a:lnTo>
                    <a:pt x="6376" y="762"/>
                  </a:lnTo>
                  <a:lnTo>
                    <a:pt x="6357" y="734"/>
                  </a:lnTo>
                  <a:lnTo>
                    <a:pt x="6341" y="704"/>
                  </a:lnTo>
                  <a:lnTo>
                    <a:pt x="6327" y="673"/>
                  </a:lnTo>
                  <a:lnTo>
                    <a:pt x="6317" y="640"/>
                  </a:lnTo>
                  <a:lnTo>
                    <a:pt x="6313" y="622"/>
                  </a:lnTo>
                  <a:lnTo>
                    <a:pt x="6310" y="604"/>
                  </a:lnTo>
                  <a:lnTo>
                    <a:pt x="6305" y="566"/>
                  </a:lnTo>
                  <a:lnTo>
                    <a:pt x="6304" y="527"/>
                  </a:lnTo>
                  <a:close/>
                  <a:moveTo>
                    <a:pt x="6409" y="484"/>
                  </a:moveTo>
                  <a:lnTo>
                    <a:pt x="6410" y="524"/>
                  </a:lnTo>
                  <a:lnTo>
                    <a:pt x="6413" y="563"/>
                  </a:lnTo>
                  <a:lnTo>
                    <a:pt x="6419" y="599"/>
                  </a:lnTo>
                  <a:lnTo>
                    <a:pt x="6428" y="634"/>
                  </a:lnTo>
                  <a:lnTo>
                    <a:pt x="6439" y="665"/>
                  </a:lnTo>
                  <a:lnTo>
                    <a:pt x="6452" y="695"/>
                  </a:lnTo>
                  <a:lnTo>
                    <a:pt x="6467" y="722"/>
                  </a:lnTo>
                  <a:lnTo>
                    <a:pt x="6485" y="748"/>
                  </a:lnTo>
                  <a:lnTo>
                    <a:pt x="6506" y="770"/>
                  </a:lnTo>
                  <a:lnTo>
                    <a:pt x="6527" y="791"/>
                  </a:lnTo>
                  <a:lnTo>
                    <a:pt x="6550" y="808"/>
                  </a:lnTo>
                  <a:lnTo>
                    <a:pt x="6574" y="821"/>
                  </a:lnTo>
                  <a:lnTo>
                    <a:pt x="6599" y="832"/>
                  </a:lnTo>
                  <a:lnTo>
                    <a:pt x="6613" y="835"/>
                  </a:lnTo>
                  <a:lnTo>
                    <a:pt x="6627" y="839"/>
                  </a:lnTo>
                  <a:lnTo>
                    <a:pt x="6655" y="844"/>
                  </a:lnTo>
                  <a:lnTo>
                    <a:pt x="6685" y="845"/>
                  </a:lnTo>
                  <a:lnTo>
                    <a:pt x="6713" y="844"/>
                  </a:lnTo>
                  <a:lnTo>
                    <a:pt x="6741" y="840"/>
                  </a:lnTo>
                  <a:lnTo>
                    <a:pt x="6766" y="834"/>
                  </a:lnTo>
                  <a:lnTo>
                    <a:pt x="6790" y="824"/>
                  </a:lnTo>
                  <a:lnTo>
                    <a:pt x="6812" y="812"/>
                  </a:lnTo>
                  <a:lnTo>
                    <a:pt x="6832" y="799"/>
                  </a:lnTo>
                  <a:lnTo>
                    <a:pt x="6850" y="782"/>
                  </a:lnTo>
                  <a:lnTo>
                    <a:pt x="6868" y="762"/>
                  </a:lnTo>
                  <a:lnTo>
                    <a:pt x="6883" y="740"/>
                  </a:lnTo>
                  <a:lnTo>
                    <a:pt x="6896" y="716"/>
                  </a:lnTo>
                  <a:lnTo>
                    <a:pt x="6906" y="691"/>
                  </a:lnTo>
                  <a:lnTo>
                    <a:pt x="6916" y="662"/>
                  </a:lnTo>
                  <a:lnTo>
                    <a:pt x="6923" y="632"/>
                  </a:lnTo>
                  <a:lnTo>
                    <a:pt x="6928" y="600"/>
                  </a:lnTo>
                  <a:lnTo>
                    <a:pt x="6930" y="565"/>
                  </a:lnTo>
                  <a:lnTo>
                    <a:pt x="6932" y="529"/>
                  </a:lnTo>
                  <a:lnTo>
                    <a:pt x="6930" y="491"/>
                  </a:lnTo>
                  <a:lnTo>
                    <a:pt x="6928" y="455"/>
                  </a:lnTo>
                  <a:lnTo>
                    <a:pt x="6922" y="422"/>
                  </a:lnTo>
                  <a:lnTo>
                    <a:pt x="6915" y="391"/>
                  </a:lnTo>
                  <a:lnTo>
                    <a:pt x="6904" y="361"/>
                  </a:lnTo>
                  <a:lnTo>
                    <a:pt x="6892" y="335"/>
                  </a:lnTo>
                  <a:lnTo>
                    <a:pt x="6878" y="311"/>
                  </a:lnTo>
                  <a:lnTo>
                    <a:pt x="6862" y="288"/>
                  </a:lnTo>
                  <a:lnTo>
                    <a:pt x="6843" y="268"/>
                  </a:lnTo>
                  <a:lnTo>
                    <a:pt x="6823" y="251"/>
                  </a:lnTo>
                  <a:lnTo>
                    <a:pt x="6801" y="236"/>
                  </a:lnTo>
                  <a:lnTo>
                    <a:pt x="6777" y="224"/>
                  </a:lnTo>
                  <a:lnTo>
                    <a:pt x="6751" y="215"/>
                  </a:lnTo>
                  <a:lnTo>
                    <a:pt x="6723" y="209"/>
                  </a:lnTo>
                  <a:lnTo>
                    <a:pt x="6693" y="204"/>
                  </a:lnTo>
                  <a:lnTo>
                    <a:pt x="6662" y="203"/>
                  </a:lnTo>
                  <a:lnTo>
                    <a:pt x="6633" y="204"/>
                  </a:lnTo>
                  <a:lnTo>
                    <a:pt x="6607" y="208"/>
                  </a:lnTo>
                  <a:lnTo>
                    <a:pt x="6581" y="214"/>
                  </a:lnTo>
                  <a:lnTo>
                    <a:pt x="6557" y="222"/>
                  </a:lnTo>
                  <a:lnTo>
                    <a:pt x="6535" y="233"/>
                  </a:lnTo>
                  <a:lnTo>
                    <a:pt x="6514" y="245"/>
                  </a:lnTo>
                  <a:lnTo>
                    <a:pt x="6494" y="260"/>
                  </a:lnTo>
                  <a:lnTo>
                    <a:pt x="6476" y="277"/>
                  </a:lnTo>
                  <a:lnTo>
                    <a:pt x="6460" y="298"/>
                  </a:lnTo>
                  <a:lnTo>
                    <a:pt x="6447" y="319"/>
                  </a:lnTo>
                  <a:lnTo>
                    <a:pt x="6435" y="342"/>
                  </a:lnTo>
                  <a:lnTo>
                    <a:pt x="6425" y="367"/>
                  </a:lnTo>
                  <a:lnTo>
                    <a:pt x="6418" y="394"/>
                  </a:lnTo>
                  <a:lnTo>
                    <a:pt x="6412" y="421"/>
                  </a:lnTo>
                  <a:lnTo>
                    <a:pt x="6410" y="452"/>
                  </a:lnTo>
                  <a:lnTo>
                    <a:pt x="6409" y="484"/>
                  </a:lnTo>
                  <a:close/>
                  <a:moveTo>
                    <a:pt x="7595" y="182"/>
                  </a:moveTo>
                  <a:lnTo>
                    <a:pt x="7588" y="216"/>
                  </a:lnTo>
                  <a:lnTo>
                    <a:pt x="7583" y="251"/>
                  </a:lnTo>
                  <a:lnTo>
                    <a:pt x="7580" y="289"/>
                  </a:lnTo>
                  <a:lnTo>
                    <a:pt x="7580" y="330"/>
                  </a:lnTo>
                  <a:lnTo>
                    <a:pt x="7545" y="330"/>
                  </a:lnTo>
                  <a:lnTo>
                    <a:pt x="7545" y="282"/>
                  </a:lnTo>
                  <a:lnTo>
                    <a:pt x="7544" y="258"/>
                  </a:lnTo>
                  <a:lnTo>
                    <a:pt x="7542" y="250"/>
                  </a:lnTo>
                  <a:lnTo>
                    <a:pt x="7539" y="245"/>
                  </a:lnTo>
                  <a:lnTo>
                    <a:pt x="7530" y="239"/>
                  </a:lnTo>
                  <a:lnTo>
                    <a:pt x="7514" y="233"/>
                  </a:lnTo>
                  <a:lnTo>
                    <a:pt x="7454" y="224"/>
                  </a:lnTo>
                  <a:lnTo>
                    <a:pt x="7414" y="222"/>
                  </a:lnTo>
                  <a:lnTo>
                    <a:pt x="7361" y="221"/>
                  </a:lnTo>
                  <a:lnTo>
                    <a:pt x="7318" y="223"/>
                  </a:lnTo>
                  <a:lnTo>
                    <a:pt x="7277" y="229"/>
                  </a:lnTo>
                  <a:lnTo>
                    <a:pt x="7277" y="493"/>
                  </a:lnTo>
                  <a:lnTo>
                    <a:pt x="7329" y="496"/>
                  </a:lnTo>
                  <a:lnTo>
                    <a:pt x="7390" y="497"/>
                  </a:lnTo>
                  <a:lnTo>
                    <a:pt x="7431" y="496"/>
                  </a:lnTo>
                  <a:lnTo>
                    <a:pt x="7462" y="494"/>
                  </a:lnTo>
                  <a:lnTo>
                    <a:pt x="7482" y="490"/>
                  </a:lnTo>
                  <a:lnTo>
                    <a:pt x="7492" y="485"/>
                  </a:lnTo>
                  <a:lnTo>
                    <a:pt x="7497" y="478"/>
                  </a:lnTo>
                  <a:lnTo>
                    <a:pt x="7499" y="470"/>
                  </a:lnTo>
                  <a:lnTo>
                    <a:pt x="7502" y="461"/>
                  </a:lnTo>
                  <a:lnTo>
                    <a:pt x="7504" y="451"/>
                  </a:lnTo>
                  <a:lnTo>
                    <a:pt x="7508" y="404"/>
                  </a:lnTo>
                  <a:lnTo>
                    <a:pt x="7540" y="404"/>
                  </a:lnTo>
                  <a:lnTo>
                    <a:pt x="7538" y="472"/>
                  </a:lnTo>
                  <a:lnTo>
                    <a:pt x="7538" y="518"/>
                  </a:lnTo>
                  <a:lnTo>
                    <a:pt x="7540" y="631"/>
                  </a:lnTo>
                  <a:lnTo>
                    <a:pt x="7508" y="631"/>
                  </a:lnTo>
                  <a:lnTo>
                    <a:pt x="7504" y="590"/>
                  </a:lnTo>
                  <a:lnTo>
                    <a:pt x="7500" y="568"/>
                  </a:lnTo>
                  <a:lnTo>
                    <a:pt x="7497" y="559"/>
                  </a:lnTo>
                  <a:lnTo>
                    <a:pt x="7492" y="552"/>
                  </a:lnTo>
                  <a:lnTo>
                    <a:pt x="7482" y="546"/>
                  </a:lnTo>
                  <a:lnTo>
                    <a:pt x="7463" y="542"/>
                  </a:lnTo>
                  <a:lnTo>
                    <a:pt x="7433" y="540"/>
                  </a:lnTo>
                  <a:lnTo>
                    <a:pt x="7395" y="539"/>
                  </a:lnTo>
                  <a:lnTo>
                    <a:pt x="7277" y="542"/>
                  </a:lnTo>
                  <a:lnTo>
                    <a:pt x="7277" y="754"/>
                  </a:lnTo>
                  <a:lnTo>
                    <a:pt x="7278" y="781"/>
                  </a:lnTo>
                  <a:lnTo>
                    <a:pt x="7281" y="803"/>
                  </a:lnTo>
                  <a:lnTo>
                    <a:pt x="7284" y="817"/>
                  </a:lnTo>
                  <a:lnTo>
                    <a:pt x="7290" y="826"/>
                  </a:lnTo>
                  <a:lnTo>
                    <a:pt x="7299" y="829"/>
                  </a:lnTo>
                  <a:lnTo>
                    <a:pt x="7308" y="833"/>
                  </a:lnTo>
                  <a:lnTo>
                    <a:pt x="7322" y="835"/>
                  </a:lnTo>
                  <a:lnTo>
                    <a:pt x="7336" y="836"/>
                  </a:lnTo>
                  <a:lnTo>
                    <a:pt x="7374" y="839"/>
                  </a:lnTo>
                  <a:lnTo>
                    <a:pt x="7374" y="869"/>
                  </a:lnTo>
                  <a:lnTo>
                    <a:pt x="7229" y="865"/>
                  </a:lnTo>
                  <a:lnTo>
                    <a:pt x="7085" y="869"/>
                  </a:lnTo>
                  <a:lnTo>
                    <a:pt x="7085" y="839"/>
                  </a:lnTo>
                  <a:lnTo>
                    <a:pt x="7131" y="835"/>
                  </a:lnTo>
                  <a:lnTo>
                    <a:pt x="7154" y="832"/>
                  </a:lnTo>
                  <a:lnTo>
                    <a:pt x="7162" y="828"/>
                  </a:lnTo>
                  <a:lnTo>
                    <a:pt x="7169" y="823"/>
                  </a:lnTo>
                  <a:lnTo>
                    <a:pt x="7175" y="815"/>
                  </a:lnTo>
                  <a:lnTo>
                    <a:pt x="7179" y="800"/>
                  </a:lnTo>
                  <a:lnTo>
                    <a:pt x="7181" y="780"/>
                  </a:lnTo>
                  <a:lnTo>
                    <a:pt x="7182" y="752"/>
                  </a:lnTo>
                  <a:lnTo>
                    <a:pt x="7182" y="293"/>
                  </a:lnTo>
                  <a:lnTo>
                    <a:pt x="7181" y="268"/>
                  </a:lnTo>
                  <a:lnTo>
                    <a:pt x="7178" y="241"/>
                  </a:lnTo>
                  <a:lnTo>
                    <a:pt x="7173" y="229"/>
                  </a:lnTo>
                  <a:lnTo>
                    <a:pt x="7164" y="221"/>
                  </a:lnTo>
                  <a:lnTo>
                    <a:pt x="7152" y="215"/>
                  </a:lnTo>
                  <a:lnTo>
                    <a:pt x="7136" y="212"/>
                  </a:lnTo>
                  <a:lnTo>
                    <a:pt x="7085" y="210"/>
                  </a:lnTo>
                  <a:lnTo>
                    <a:pt x="7085" y="179"/>
                  </a:lnTo>
                  <a:lnTo>
                    <a:pt x="7241" y="182"/>
                  </a:lnTo>
                  <a:lnTo>
                    <a:pt x="7362" y="181"/>
                  </a:lnTo>
                  <a:lnTo>
                    <a:pt x="7468" y="179"/>
                  </a:lnTo>
                  <a:lnTo>
                    <a:pt x="7595" y="182"/>
                  </a:lnTo>
                  <a:close/>
                  <a:moveTo>
                    <a:pt x="8172" y="210"/>
                  </a:moveTo>
                  <a:lnTo>
                    <a:pt x="8133" y="212"/>
                  </a:lnTo>
                  <a:lnTo>
                    <a:pt x="8112" y="214"/>
                  </a:lnTo>
                  <a:lnTo>
                    <a:pt x="8097" y="218"/>
                  </a:lnTo>
                  <a:lnTo>
                    <a:pt x="8086" y="224"/>
                  </a:lnTo>
                  <a:lnTo>
                    <a:pt x="8080" y="234"/>
                  </a:lnTo>
                  <a:lnTo>
                    <a:pt x="8075" y="259"/>
                  </a:lnTo>
                  <a:lnTo>
                    <a:pt x="8074" y="295"/>
                  </a:lnTo>
                  <a:lnTo>
                    <a:pt x="8074" y="774"/>
                  </a:lnTo>
                  <a:lnTo>
                    <a:pt x="8073" y="808"/>
                  </a:lnTo>
                  <a:lnTo>
                    <a:pt x="8070" y="840"/>
                  </a:lnTo>
                  <a:lnTo>
                    <a:pt x="8064" y="870"/>
                  </a:lnTo>
                  <a:lnTo>
                    <a:pt x="8057" y="896"/>
                  </a:lnTo>
                  <a:lnTo>
                    <a:pt x="8048" y="923"/>
                  </a:lnTo>
                  <a:lnTo>
                    <a:pt x="8036" y="946"/>
                  </a:lnTo>
                  <a:lnTo>
                    <a:pt x="8022" y="967"/>
                  </a:lnTo>
                  <a:lnTo>
                    <a:pt x="8007" y="985"/>
                  </a:lnTo>
                  <a:lnTo>
                    <a:pt x="7989" y="1002"/>
                  </a:lnTo>
                  <a:lnTo>
                    <a:pt x="7972" y="1016"/>
                  </a:lnTo>
                  <a:lnTo>
                    <a:pt x="7955" y="1028"/>
                  </a:lnTo>
                  <a:lnTo>
                    <a:pt x="7938" y="1039"/>
                  </a:lnTo>
                  <a:lnTo>
                    <a:pt x="7922" y="1046"/>
                  </a:lnTo>
                  <a:lnTo>
                    <a:pt x="7905" y="1052"/>
                  </a:lnTo>
                  <a:lnTo>
                    <a:pt x="7888" y="1055"/>
                  </a:lnTo>
                  <a:lnTo>
                    <a:pt x="7871" y="1056"/>
                  </a:lnTo>
                  <a:lnTo>
                    <a:pt x="7852" y="1055"/>
                  </a:lnTo>
                  <a:lnTo>
                    <a:pt x="7847" y="977"/>
                  </a:lnTo>
                  <a:lnTo>
                    <a:pt x="7858" y="971"/>
                  </a:lnTo>
                  <a:lnTo>
                    <a:pt x="7875" y="980"/>
                  </a:lnTo>
                  <a:lnTo>
                    <a:pt x="7893" y="988"/>
                  </a:lnTo>
                  <a:lnTo>
                    <a:pt x="7912" y="991"/>
                  </a:lnTo>
                  <a:lnTo>
                    <a:pt x="7928" y="992"/>
                  </a:lnTo>
                  <a:lnTo>
                    <a:pt x="7938" y="991"/>
                  </a:lnTo>
                  <a:lnTo>
                    <a:pt x="7949" y="986"/>
                  </a:lnTo>
                  <a:lnTo>
                    <a:pt x="7958" y="980"/>
                  </a:lnTo>
                  <a:lnTo>
                    <a:pt x="7966" y="972"/>
                  </a:lnTo>
                  <a:lnTo>
                    <a:pt x="7972" y="959"/>
                  </a:lnTo>
                  <a:lnTo>
                    <a:pt x="7976" y="938"/>
                  </a:lnTo>
                  <a:lnTo>
                    <a:pt x="7979" y="912"/>
                  </a:lnTo>
                  <a:lnTo>
                    <a:pt x="7979" y="878"/>
                  </a:lnTo>
                  <a:lnTo>
                    <a:pt x="7979" y="295"/>
                  </a:lnTo>
                  <a:lnTo>
                    <a:pt x="7979" y="274"/>
                  </a:lnTo>
                  <a:lnTo>
                    <a:pt x="7978" y="256"/>
                  </a:lnTo>
                  <a:lnTo>
                    <a:pt x="7976" y="241"/>
                  </a:lnTo>
                  <a:lnTo>
                    <a:pt x="7972" y="232"/>
                  </a:lnTo>
                  <a:lnTo>
                    <a:pt x="7967" y="224"/>
                  </a:lnTo>
                  <a:lnTo>
                    <a:pt x="7959" y="218"/>
                  </a:lnTo>
                  <a:lnTo>
                    <a:pt x="7947" y="215"/>
                  </a:lnTo>
                  <a:lnTo>
                    <a:pt x="7931" y="212"/>
                  </a:lnTo>
                  <a:lnTo>
                    <a:pt x="7881" y="210"/>
                  </a:lnTo>
                  <a:lnTo>
                    <a:pt x="7881" y="179"/>
                  </a:lnTo>
                  <a:lnTo>
                    <a:pt x="8027" y="182"/>
                  </a:lnTo>
                  <a:lnTo>
                    <a:pt x="8172" y="179"/>
                  </a:lnTo>
                  <a:lnTo>
                    <a:pt x="8172" y="210"/>
                  </a:lnTo>
                  <a:close/>
                  <a:moveTo>
                    <a:pt x="8552" y="529"/>
                  </a:moveTo>
                  <a:lnTo>
                    <a:pt x="8649" y="373"/>
                  </a:lnTo>
                  <a:lnTo>
                    <a:pt x="8699" y="290"/>
                  </a:lnTo>
                  <a:lnTo>
                    <a:pt x="8759" y="182"/>
                  </a:lnTo>
                  <a:lnTo>
                    <a:pt x="8838" y="182"/>
                  </a:lnTo>
                  <a:lnTo>
                    <a:pt x="8838" y="198"/>
                  </a:lnTo>
                  <a:lnTo>
                    <a:pt x="8778" y="271"/>
                  </a:lnTo>
                  <a:lnTo>
                    <a:pt x="8726" y="340"/>
                  </a:lnTo>
                  <a:lnTo>
                    <a:pt x="8682" y="401"/>
                  </a:lnTo>
                  <a:lnTo>
                    <a:pt x="8646" y="456"/>
                  </a:lnTo>
                  <a:lnTo>
                    <a:pt x="8631" y="481"/>
                  </a:lnTo>
                  <a:lnTo>
                    <a:pt x="8618" y="505"/>
                  </a:lnTo>
                  <a:lnTo>
                    <a:pt x="8598" y="548"/>
                  </a:lnTo>
                  <a:lnTo>
                    <a:pt x="8591" y="568"/>
                  </a:lnTo>
                  <a:lnTo>
                    <a:pt x="8586" y="586"/>
                  </a:lnTo>
                  <a:lnTo>
                    <a:pt x="8582" y="616"/>
                  </a:lnTo>
                  <a:lnTo>
                    <a:pt x="8582" y="754"/>
                  </a:lnTo>
                  <a:lnTo>
                    <a:pt x="8583" y="773"/>
                  </a:lnTo>
                  <a:lnTo>
                    <a:pt x="8584" y="788"/>
                  </a:lnTo>
                  <a:lnTo>
                    <a:pt x="8590" y="814"/>
                  </a:lnTo>
                  <a:lnTo>
                    <a:pt x="8595" y="822"/>
                  </a:lnTo>
                  <a:lnTo>
                    <a:pt x="8602" y="828"/>
                  </a:lnTo>
                  <a:lnTo>
                    <a:pt x="8612" y="833"/>
                  </a:lnTo>
                  <a:lnTo>
                    <a:pt x="8622" y="835"/>
                  </a:lnTo>
                  <a:lnTo>
                    <a:pt x="8681" y="839"/>
                  </a:lnTo>
                  <a:lnTo>
                    <a:pt x="8681" y="869"/>
                  </a:lnTo>
                  <a:lnTo>
                    <a:pt x="8535" y="865"/>
                  </a:lnTo>
                  <a:lnTo>
                    <a:pt x="8388" y="869"/>
                  </a:lnTo>
                  <a:lnTo>
                    <a:pt x="8388" y="839"/>
                  </a:lnTo>
                  <a:lnTo>
                    <a:pt x="8442" y="835"/>
                  </a:lnTo>
                  <a:lnTo>
                    <a:pt x="8457" y="833"/>
                  </a:lnTo>
                  <a:lnTo>
                    <a:pt x="8468" y="829"/>
                  </a:lnTo>
                  <a:lnTo>
                    <a:pt x="8476" y="823"/>
                  </a:lnTo>
                  <a:lnTo>
                    <a:pt x="8481" y="815"/>
                  </a:lnTo>
                  <a:lnTo>
                    <a:pt x="8486" y="791"/>
                  </a:lnTo>
                  <a:lnTo>
                    <a:pt x="8488" y="756"/>
                  </a:lnTo>
                  <a:lnTo>
                    <a:pt x="8488" y="611"/>
                  </a:lnTo>
                  <a:lnTo>
                    <a:pt x="8486" y="596"/>
                  </a:lnTo>
                  <a:lnTo>
                    <a:pt x="8481" y="580"/>
                  </a:lnTo>
                  <a:lnTo>
                    <a:pt x="8462" y="540"/>
                  </a:lnTo>
                  <a:lnTo>
                    <a:pt x="8349" y="346"/>
                  </a:lnTo>
                  <a:lnTo>
                    <a:pt x="8315" y="294"/>
                  </a:lnTo>
                  <a:lnTo>
                    <a:pt x="8300" y="274"/>
                  </a:lnTo>
                  <a:lnTo>
                    <a:pt x="8284" y="259"/>
                  </a:lnTo>
                  <a:lnTo>
                    <a:pt x="8270" y="247"/>
                  </a:lnTo>
                  <a:lnTo>
                    <a:pt x="8256" y="239"/>
                  </a:lnTo>
                  <a:lnTo>
                    <a:pt x="8242" y="233"/>
                  </a:lnTo>
                  <a:lnTo>
                    <a:pt x="8229" y="229"/>
                  </a:lnTo>
                  <a:lnTo>
                    <a:pt x="8201" y="227"/>
                  </a:lnTo>
                  <a:lnTo>
                    <a:pt x="8201" y="197"/>
                  </a:lnTo>
                  <a:lnTo>
                    <a:pt x="8320" y="172"/>
                  </a:lnTo>
                  <a:lnTo>
                    <a:pt x="8327" y="174"/>
                  </a:lnTo>
                  <a:lnTo>
                    <a:pt x="8337" y="180"/>
                  </a:lnTo>
                  <a:lnTo>
                    <a:pt x="8362" y="205"/>
                  </a:lnTo>
                  <a:lnTo>
                    <a:pt x="8393" y="246"/>
                  </a:lnTo>
                  <a:lnTo>
                    <a:pt x="8426" y="300"/>
                  </a:lnTo>
                  <a:lnTo>
                    <a:pt x="8552" y="529"/>
                  </a:lnTo>
                  <a:close/>
                  <a:moveTo>
                    <a:pt x="9188" y="876"/>
                  </a:moveTo>
                  <a:lnTo>
                    <a:pt x="9170" y="826"/>
                  </a:lnTo>
                  <a:lnTo>
                    <a:pt x="9126" y="713"/>
                  </a:lnTo>
                  <a:lnTo>
                    <a:pt x="8964" y="302"/>
                  </a:lnTo>
                  <a:lnTo>
                    <a:pt x="8944" y="256"/>
                  </a:lnTo>
                  <a:lnTo>
                    <a:pt x="8937" y="240"/>
                  </a:lnTo>
                  <a:lnTo>
                    <a:pt x="8930" y="230"/>
                  </a:lnTo>
                  <a:lnTo>
                    <a:pt x="8922" y="223"/>
                  </a:lnTo>
                  <a:lnTo>
                    <a:pt x="8914" y="218"/>
                  </a:lnTo>
                  <a:lnTo>
                    <a:pt x="8891" y="212"/>
                  </a:lnTo>
                  <a:lnTo>
                    <a:pt x="8862" y="210"/>
                  </a:lnTo>
                  <a:lnTo>
                    <a:pt x="8862" y="179"/>
                  </a:lnTo>
                  <a:lnTo>
                    <a:pt x="8982" y="182"/>
                  </a:lnTo>
                  <a:lnTo>
                    <a:pt x="9126" y="179"/>
                  </a:lnTo>
                  <a:lnTo>
                    <a:pt x="9126" y="210"/>
                  </a:lnTo>
                  <a:lnTo>
                    <a:pt x="9076" y="212"/>
                  </a:lnTo>
                  <a:lnTo>
                    <a:pt x="9059" y="215"/>
                  </a:lnTo>
                  <a:lnTo>
                    <a:pt x="9048" y="218"/>
                  </a:lnTo>
                  <a:lnTo>
                    <a:pt x="9041" y="223"/>
                  </a:lnTo>
                  <a:lnTo>
                    <a:pt x="9039" y="230"/>
                  </a:lnTo>
                  <a:lnTo>
                    <a:pt x="9044" y="247"/>
                  </a:lnTo>
                  <a:lnTo>
                    <a:pt x="9057" y="283"/>
                  </a:lnTo>
                  <a:lnTo>
                    <a:pt x="9238" y="749"/>
                  </a:lnTo>
                  <a:lnTo>
                    <a:pt x="9398" y="331"/>
                  </a:lnTo>
                  <a:lnTo>
                    <a:pt x="9419" y="270"/>
                  </a:lnTo>
                  <a:lnTo>
                    <a:pt x="9426" y="241"/>
                  </a:lnTo>
                  <a:lnTo>
                    <a:pt x="9424" y="229"/>
                  </a:lnTo>
                  <a:lnTo>
                    <a:pt x="9414" y="220"/>
                  </a:lnTo>
                  <a:lnTo>
                    <a:pt x="9400" y="215"/>
                  </a:lnTo>
                  <a:lnTo>
                    <a:pt x="9380" y="212"/>
                  </a:lnTo>
                  <a:lnTo>
                    <a:pt x="9340" y="210"/>
                  </a:lnTo>
                  <a:lnTo>
                    <a:pt x="9340" y="179"/>
                  </a:lnTo>
                  <a:lnTo>
                    <a:pt x="9450" y="182"/>
                  </a:lnTo>
                  <a:lnTo>
                    <a:pt x="9555" y="179"/>
                  </a:lnTo>
                  <a:lnTo>
                    <a:pt x="9555" y="210"/>
                  </a:lnTo>
                  <a:lnTo>
                    <a:pt x="9526" y="212"/>
                  </a:lnTo>
                  <a:lnTo>
                    <a:pt x="9520" y="215"/>
                  </a:lnTo>
                  <a:lnTo>
                    <a:pt x="9514" y="217"/>
                  </a:lnTo>
                  <a:lnTo>
                    <a:pt x="9501" y="227"/>
                  </a:lnTo>
                  <a:lnTo>
                    <a:pt x="9490" y="242"/>
                  </a:lnTo>
                  <a:lnTo>
                    <a:pt x="9480" y="264"/>
                  </a:lnTo>
                  <a:lnTo>
                    <a:pt x="9332" y="620"/>
                  </a:lnTo>
                  <a:lnTo>
                    <a:pt x="9270" y="778"/>
                  </a:lnTo>
                  <a:lnTo>
                    <a:pt x="9250" y="834"/>
                  </a:lnTo>
                  <a:lnTo>
                    <a:pt x="9237" y="876"/>
                  </a:lnTo>
                  <a:lnTo>
                    <a:pt x="9188" y="876"/>
                  </a:lnTo>
                  <a:close/>
                  <a:moveTo>
                    <a:pt x="9961" y="638"/>
                  </a:moveTo>
                  <a:lnTo>
                    <a:pt x="9673" y="638"/>
                  </a:lnTo>
                  <a:lnTo>
                    <a:pt x="9642" y="716"/>
                  </a:lnTo>
                  <a:lnTo>
                    <a:pt x="9619" y="778"/>
                  </a:lnTo>
                  <a:lnTo>
                    <a:pt x="9612" y="809"/>
                  </a:lnTo>
                  <a:lnTo>
                    <a:pt x="9615" y="820"/>
                  </a:lnTo>
                  <a:lnTo>
                    <a:pt x="9617" y="824"/>
                  </a:lnTo>
                  <a:lnTo>
                    <a:pt x="9622" y="828"/>
                  </a:lnTo>
                  <a:lnTo>
                    <a:pt x="9634" y="833"/>
                  </a:lnTo>
                  <a:lnTo>
                    <a:pt x="9651" y="835"/>
                  </a:lnTo>
                  <a:lnTo>
                    <a:pt x="9696" y="839"/>
                  </a:lnTo>
                  <a:lnTo>
                    <a:pt x="9696" y="869"/>
                  </a:lnTo>
                  <a:lnTo>
                    <a:pt x="9580" y="865"/>
                  </a:lnTo>
                  <a:lnTo>
                    <a:pt x="9467" y="869"/>
                  </a:lnTo>
                  <a:lnTo>
                    <a:pt x="9467" y="839"/>
                  </a:lnTo>
                  <a:lnTo>
                    <a:pt x="9504" y="835"/>
                  </a:lnTo>
                  <a:lnTo>
                    <a:pt x="9512" y="834"/>
                  </a:lnTo>
                  <a:lnTo>
                    <a:pt x="9520" y="832"/>
                  </a:lnTo>
                  <a:lnTo>
                    <a:pt x="9534" y="821"/>
                  </a:lnTo>
                  <a:lnTo>
                    <a:pt x="9546" y="805"/>
                  </a:lnTo>
                  <a:lnTo>
                    <a:pt x="9558" y="784"/>
                  </a:lnTo>
                  <a:lnTo>
                    <a:pt x="9825" y="172"/>
                  </a:lnTo>
                  <a:lnTo>
                    <a:pt x="9857" y="172"/>
                  </a:lnTo>
                  <a:lnTo>
                    <a:pt x="10105" y="746"/>
                  </a:lnTo>
                  <a:lnTo>
                    <a:pt x="10125" y="790"/>
                  </a:lnTo>
                  <a:lnTo>
                    <a:pt x="10140" y="817"/>
                  </a:lnTo>
                  <a:lnTo>
                    <a:pt x="10149" y="826"/>
                  </a:lnTo>
                  <a:lnTo>
                    <a:pt x="10156" y="832"/>
                  </a:lnTo>
                  <a:lnTo>
                    <a:pt x="10165" y="835"/>
                  </a:lnTo>
                  <a:lnTo>
                    <a:pt x="10174" y="836"/>
                  </a:lnTo>
                  <a:lnTo>
                    <a:pt x="10206" y="839"/>
                  </a:lnTo>
                  <a:lnTo>
                    <a:pt x="10206" y="869"/>
                  </a:lnTo>
                  <a:lnTo>
                    <a:pt x="10086" y="865"/>
                  </a:lnTo>
                  <a:lnTo>
                    <a:pt x="9942" y="869"/>
                  </a:lnTo>
                  <a:lnTo>
                    <a:pt x="9942" y="839"/>
                  </a:lnTo>
                  <a:lnTo>
                    <a:pt x="9994" y="835"/>
                  </a:lnTo>
                  <a:lnTo>
                    <a:pt x="10009" y="833"/>
                  </a:lnTo>
                  <a:lnTo>
                    <a:pt x="10020" y="828"/>
                  </a:lnTo>
                  <a:lnTo>
                    <a:pt x="10026" y="822"/>
                  </a:lnTo>
                  <a:lnTo>
                    <a:pt x="10029" y="815"/>
                  </a:lnTo>
                  <a:lnTo>
                    <a:pt x="10025" y="797"/>
                  </a:lnTo>
                  <a:lnTo>
                    <a:pt x="10013" y="764"/>
                  </a:lnTo>
                  <a:lnTo>
                    <a:pt x="9961" y="638"/>
                  </a:lnTo>
                  <a:close/>
                  <a:moveTo>
                    <a:pt x="9690" y="600"/>
                  </a:moveTo>
                  <a:lnTo>
                    <a:pt x="9943" y="600"/>
                  </a:lnTo>
                  <a:lnTo>
                    <a:pt x="9815" y="305"/>
                  </a:lnTo>
                  <a:lnTo>
                    <a:pt x="9690" y="600"/>
                  </a:lnTo>
                  <a:close/>
                  <a:moveTo>
                    <a:pt x="9695" y="50"/>
                  </a:moveTo>
                  <a:lnTo>
                    <a:pt x="9696" y="41"/>
                  </a:lnTo>
                  <a:lnTo>
                    <a:pt x="9699" y="32"/>
                  </a:lnTo>
                  <a:lnTo>
                    <a:pt x="9702" y="24"/>
                  </a:lnTo>
                  <a:lnTo>
                    <a:pt x="9708" y="16"/>
                  </a:lnTo>
                  <a:lnTo>
                    <a:pt x="9715" y="8"/>
                  </a:lnTo>
                  <a:lnTo>
                    <a:pt x="9724" y="4"/>
                  </a:lnTo>
                  <a:lnTo>
                    <a:pt x="9735" y="1"/>
                  </a:lnTo>
                  <a:lnTo>
                    <a:pt x="9747" y="0"/>
                  </a:lnTo>
                  <a:lnTo>
                    <a:pt x="9765" y="4"/>
                  </a:lnTo>
                  <a:lnTo>
                    <a:pt x="9780" y="13"/>
                  </a:lnTo>
                  <a:lnTo>
                    <a:pt x="9786" y="20"/>
                  </a:lnTo>
                  <a:lnTo>
                    <a:pt x="9791" y="29"/>
                  </a:lnTo>
                  <a:lnTo>
                    <a:pt x="9793" y="38"/>
                  </a:lnTo>
                  <a:lnTo>
                    <a:pt x="9795" y="48"/>
                  </a:lnTo>
                  <a:lnTo>
                    <a:pt x="9793" y="59"/>
                  </a:lnTo>
                  <a:lnTo>
                    <a:pt x="9791" y="68"/>
                  </a:lnTo>
                  <a:lnTo>
                    <a:pt x="9786" y="77"/>
                  </a:lnTo>
                  <a:lnTo>
                    <a:pt x="9780" y="85"/>
                  </a:lnTo>
                  <a:lnTo>
                    <a:pt x="9773" y="91"/>
                  </a:lnTo>
                  <a:lnTo>
                    <a:pt x="9765" y="96"/>
                  </a:lnTo>
                  <a:lnTo>
                    <a:pt x="9744" y="100"/>
                  </a:lnTo>
                  <a:lnTo>
                    <a:pt x="9725" y="96"/>
                  </a:lnTo>
                  <a:lnTo>
                    <a:pt x="9708" y="85"/>
                  </a:lnTo>
                  <a:lnTo>
                    <a:pt x="9703" y="78"/>
                  </a:lnTo>
                  <a:lnTo>
                    <a:pt x="9699" y="70"/>
                  </a:lnTo>
                  <a:lnTo>
                    <a:pt x="9696" y="61"/>
                  </a:lnTo>
                  <a:lnTo>
                    <a:pt x="9695" y="50"/>
                  </a:lnTo>
                  <a:close/>
                  <a:moveTo>
                    <a:pt x="9895" y="50"/>
                  </a:moveTo>
                  <a:lnTo>
                    <a:pt x="9897" y="40"/>
                  </a:lnTo>
                  <a:lnTo>
                    <a:pt x="9899" y="30"/>
                  </a:lnTo>
                  <a:lnTo>
                    <a:pt x="9904" y="20"/>
                  </a:lnTo>
                  <a:lnTo>
                    <a:pt x="9910" y="13"/>
                  </a:lnTo>
                  <a:lnTo>
                    <a:pt x="9917" y="7"/>
                  </a:lnTo>
                  <a:lnTo>
                    <a:pt x="9925" y="4"/>
                  </a:lnTo>
                  <a:lnTo>
                    <a:pt x="9946" y="0"/>
                  </a:lnTo>
                  <a:lnTo>
                    <a:pt x="9966" y="4"/>
                  </a:lnTo>
                  <a:lnTo>
                    <a:pt x="9982" y="13"/>
                  </a:lnTo>
                  <a:lnTo>
                    <a:pt x="9987" y="20"/>
                  </a:lnTo>
                  <a:lnTo>
                    <a:pt x="9991" y="29"/>
                  </a:lnTo>
                  <a:lnTo>
                    <a:pt x="9994" y="38"/>
                  </a:lnTo>
                  <a:lnTo>
                    <a:pt x="9995" y="48"/>
                  </a:lnTo>
                  <a:lnTo>
                    <a:pt x="9994" y="59"/>
                  </a:lnTo>
                  <a:lnTo>
                    <a:pt x="9991" y="68"/>
                  </a:lnTo>
                  <a:lnTo>
                    <a:pt x="9987" y="77"/>
                  </a:lnTo>
                  <a:lnTo>
                    <a:pt x="9981" y="85"/>
                  </a:lnTo>
                  <a:lnTo>
                    <a:pt x="9973" y="91"/>
                  </a:lnTo>
                  <a:lnTo>
                    <a:pt x="9965" y="96"/>
                  </a:lnTo>
                  <a:lnTo>
                    <a:pt x="9943" y="100"/>
                  </a:lnTo>
                  <a:lnTo>
                    <a:pt x="9924" y="96"/>
                  </a:lnTo>
                  <a:lnTo>
                    <a:pt x="9909" y="86"/>
                  </a:lnTo>
                  <a:lnTo>
                    <a:pt x="9903" y="79"/>
                  </a:lnTo>
                  <a:lnTo>
                    <a:pt x="9899" y="71"/>
                  </a:lnTo>
                  <a:lnTo>
                    <a:pt x="9897" y="61"/>
                  </a:lnTo>
                  <a:lnTo>
                    <a:pt x="9895" y="50"/>
                  </a:lnTo>
                  <a:close/>
                  <a:moveTo>
                    <a:pt x="10254" y="851"/>
                  </a:moveTo>
                  <a:lnTo>
                    <a:pt x="10260" y="799"/>
                  </a:lnTo>
                  <a:lnTo>
                    <a:pt x="10261" y="739"/>
                  </a:lnTo>
                  <a:lnTo>
                    <a:pt x="10261" y="701"/>
                  </a:lnTo>
                  <a:lnTo>
                    <a:pt x="10293" y="701"/>
                  </a:lnTo>
                  <a:lnTo>
                    <a:pt x="10300" y="760"/>
                  </a:lnTo>
                  <a:lnTo>
                    <a:pt x="10305" y="779"/>
                  </a:lnTo>
                  <a:lnTo>
                    <a:pt x="10309" y="787"/>
                  </a:lnTo>
                  <a:lnTo>
                    <a:pt x="10315" y="794"/>
                  </a:lnTo>
                  <a:lnTo>
                    <a:pt x="10332" y="810"/>
                  </a:lnTo>
                  <a:lnTo>
                    <a:pt x="10355" y="822"/>
                  </a:lnTo>
                  <a:lnTo>
                    <a:pt x="10380" y="832"/>
                  </a:lnTo>
                  <a:lnTo>
                    <a:pt x="10407" y="839"/>
                  </a:lnTo>
                  <a:lnTo>
                    <a:pt x="10433" y="844"/>
                  </a:lnTo>
                  <a:lnTo>
                    <a:pt x="10461" y="845"/>
                  </a:lnTo>
                  <a:lnTo>
                    <a:pt x="10497" y="842"/>
                  </a:lnTo>
                  <a:lnTo>
                    <a:pt x="10515" y="839"/>
                  </a:lnTo>
                  <a:lnTo>
                    <a:pt x="10531" y="834"/>
                  </a:lnTo>
                  <a:lnTo>
                    <a:pt x="10561" y="821"/>
                  </a:lnTo>
                  <a:lnTo>
                    <a:pt x="10590" y="803"/>
                  </a:lnTo>
                  <a:lnTo>
                    <a:pt x="10603" y="792"/>
                  </a:lnTo>
                  <a:lnTo>
                    <a:pt x="10614" y="780"/>
                  </a:lnTo>
                  <a:lnTo>
                    <a:pt x="10624" y="767"/>
                  </a:lnTo>
                  <a:lnTo>
                    <a:pt x="10631" y="754"/>
                  </a:lnTo>
                  <a:lnTo>
                    <a:pt x="10637" y="740"/>
                  </a:lnTo>
                  <a:lnTo>
                    <a:pt x="10641" y="725"/>
                  </a:lnTo>
                  <a:lnTo>
                    <a:pt x="10643" y="709"/>
                  </a:lnTo>
                  <a:lnTo>
                    <a:pt x="10644" y="692"/>
                  </a:lnTo>
                  <a:lnTo>
                    <a:pt x="10642" y="661"/>
                  </a:lnTo>
                  <a:lnTo>
                    <a:pt x="10633" y="635"/>
                  </a:lnTo>
                  <a:lnTo>
                    <a:pt x="10620" y="613"/>
                  </a:lnTo>
                  <a:lnTo>
                    <a:pt x="10600" y="596"/>
                  </a:lnTo>
                  <a:lnTo>
                    <a:pt x="10576" y="583"/>
                  </a:lnTo>
                  <a:lnTo>
                    <a:pt x="10545" y="571"/>
                  </a:lnTo>
                  <a:lnTo>
                    <a:pt x="10507" y="563"/>
                  </a:lnTo>
                  <a:lnTo>
                    <a:pt x="10464" y="557"/>
                  </a:lnTo>
                  <a:lnTo>
                    <a:pt x="10407" y="547"/>
                  </a:lnTo>
                  <a:lnTo>
                    <a:pt x="10360" y="534"/>
                  </a:lnTo>
                  <a:lnTo>
                    <a:pt x="10323" y="518"/>
                  </a:lnTo>
                  <a:lnTo>
                    <a:pt x="10307" y="509"/>
                  </a:lnTo>
                  <a:lnTo>
                    <a:pt x="10295" y="499"/>
                  </a:lnTo>
                  <a:lnTo>
                    <a:pt x="10275" y="476"/>
                  </a:lnTo>
                  <a:lnTo>
                    <a:pt x="10266" y="463"/>
                  </a:lnTo>
                  <a:lnTo>
                    <a:pt x="10260" y="450"/>
                  </a:lnTo>
                  <a:lnTo>
                    <a:pt x="10255" y="434"/>
                  </a:lnTo>
                  <a:lnTo>
                    <a:pt x="10252" y="419"/>
                  </a:lnTo>
                  <a:lnTo>
                    <a:pt x="10249" y="402"/>
                  </a:lnTo>
                  <a:lnTo>
                    <a:pt x="10249" y="384"/>
                  </a:lnTo>
                  <a:lnTo>
                    <a:pt x="10251" y="359"/>
                  </a:lnTo>
                  <a:lnTo>
                    <a:pt x="10253" y="335"/>
                  </a:lnTo>
                  <a:lnTo>
                    <a:pt x="10259" y="313"/>
                  </a:lnTo>
                  <a:lnTo>
                    <a:pt x="10267" y="293"/>
                  </a:lnTo>
                  <a:lnTo>
                    <a:pt x="10278" y="272"/>
                  </a:lnTo>
                  <a:lnTo>
                    <a:pt x="10291" y="254"/>
                  </a:lnTo>
                  <a:lnTo>
                    <a:pt x="10307" y="238"/>
                  </a:lnTo>
                  <a:lnTo>
                    <a:pt x="10325" y="222"/>
                  </a:lnTo>
                  <a:lnTo>
                    <a:pt x="10345" y="208"/>
                  </a:lnTo>
                  <a:lnTo>
                    <a:pt x="10366" y="196"/>
                  </a:lnTo>
                  <a:lnTo>
                    <a:pt x="10387" y="185"/>
                  </a:lnTo>
                  <a:lnTo>
                    <a:pt x="10410" y="176"/>
                  </a:lnTo>
                  <a:lnTo>
                    <a:pt x="10433" y="170"/>
                  </a:lnTo>
                  <a:lnTo>
                    <a:pt x="10457" y="166"/>
                  </a:lnTo>
                  <a:lnTo>
                    <a:pt x="10509" y="162"/>
                  </a:lnTo>
                  <a:lnTo>
                    <a:pt x="10546" y="164"/>
                  </a:lnTo>
                  <a:lnTo>
                    <a:pt x="10588" y="172"/>
                  </a:lnTo>
                  <a:lnTo>
                    <a:pt x="10636" y="184"/>
                  </a:lnTo>
                  <a:lnTo>
                    <a:pt x="10687" y="202"/>
                  </a:lnTo>
                  <a:lnTo>
                    <a:pt x="10681" y="236"/>
                  </a:lnTo>
                  <a:lnTo>
                    <a:pt x="10678" y="271"/>
                  </a:lnTo>
                  <a:lnTo>
                    <a:pt x="10674" y="340"/>
                  </a:lnTo>
                  <a:lnTo>
                    <a:pt x="10642" y="340"/>
                  </a:lnTo>
                  <a:lnTo>
                    <a:pt x="10636" y="290"/>
                  </a:lnTo>
                  <a:lnTo>
                    <a:pt x="10631" y="270"/>
                  </a:lnTo>
                  <a:lnTo>
                    <a:pt x="10621" y="252"/>
                  </a:lnTo>
                  <a:lnTo>
                    <a:pt x="10615" y="245"/>
                  </a:lnTo>
                  <a:lnTo>
                    <a:pt x="10607" y="238"/>
                  </a:lnTo>
                  <a:lnTo>
                    <a:pt x="10588" y="226"/>
                  </a:lnTo>
                  <a:lnTo>
                    <a:pt x="10565" y="216"/>
                  </a:lnTo>
                  <a:lnTo>
                    <a:pt x="10540" y="209"/>
                  </a:lnTo>
                  <a:lnTo>
                    <a:pt x="10513" y="204"/>
                  </a:lnTo>
                  <a:lnTo>
                    <a:pt x="10483" y="203"/>
                  </a:lnTo>
                  <a:lnTo>
                    <a:pt x="10453" y="205"/>
                  </a:lnTo>
                  <a:lnTo>
                    <a:pt x="10439" y="209"/>
                  </a:lnTo>
                  <a:lnTo>
                    <a:pt x="10426" y="212"/>
                  </a:lnTo>
                  <a:lnTo>
                    <a:pt x="10401" y="226"/>
                  </a:lnTo>
                  <a:lnTo>
                    <a:pt x="10377" y="242"/>
                  </a:lnTo>
                  <a:lnTo>
                    <a:pt x="10367" y="253"/>
                  </a:lnTo>
                  <a:lnTo>
                    <a:pt x="10357" y="264"/>
                  </a:lnTo>
                  <a:lnTo>
                    <a:pt x="10350" y="276"/>
                  </a:lnTo>
                  <a:lnTo>
                    <a:pt x="10344" y="288"/>
                  </a:lnTo>
                  <a:lnTo>
                    <a:pt x="10336" y="316"/>
                  </a:lnTo>
                  <a:lnTo>
                    <a:pt x="10333" y="331"/>
                  </a:lnTo>
                  <a:lnTo>
                    <a:pt x="10332" y="347"/>
                  </a:lnTo>
                  <a:lnTo>
                    <a:pt x="10336" y="376"/>
                  </a:lnTo>
                  <a:lnTo>
                    <a:pt x="10338" y="388"/>
                  </a:lnTo>
                  <a:lnTo>
                    <a:pt x="10343" y="400"/>
                  </a:lnTo>
                  <a:lnTo>
                    <a:pt x="10356" y="420"/>
                  </a:lnTo>
                  <a:lnTo>
                    <a:pt x="10365" y="428"/>
                  </a:lnTo>
                  <a:lnTo>
                    <a:pt x="10374" y="436"/>
                  </a:lnTo>
                  <a:lnTo>
                    <a:pt x="10398" y="449"/>
                  </a:lnTo>
                  <a:lnTo>
                    <a:pt x="10428" y="460"/>
                  </a:lnTo>
                  <a:lnTo>
                    <a:pt x="10463" y="467"/>
                  </a:lnTo>
                  <a:lnTo>
                    <a:pt x="10504" y="473"/>
                  </a:lnTo>
                  <a:lnTo>
                    <a:pt x="10563" y="481"/>
                  </a:lnTo>
                  <a:lnTo>
                    <a:pt x="10612" y="493"/>
                  </a:lnTo>
                  <a:lnTo>
                    <a:pt x="10651" y="508"/>
                  </a:lnTo>
                  <a:lnTo>
                    <a:pt x="10680" y="526"/>
                  </a:lnTo>
                  <a:lnTo>
                    <a:pt x="10691" y="535"/>
                  </a:lnTo>
                  <a:lnTo>
                    <a:pt x="10702" y="547"/>
                  </a:lnTo>
                  <a:lnTo>
                    <a:pt x="10709" y="559"/>
                  </a:lnTo>
                  <a:lnTo>
                    <a:pt x="10716" y="571"/>
                  </a:lnTo>
                  <a:lnTo>
                    <a:pt x="10721" y="586"/>
                  </a:lnTo>
                  <a:lnTo>
                    <a:pt x="10726" y="600"/>
                  </a:lnTo>
                  <a:lnTo>
                    <a:pt x="10727" y="616"/>
                  </a:lnTo>
                  <a:lnTo>
                    <a:pt x="10728" y="631"/>
                  </a:lnTo>
                  <a:lnTo>
                    <a:pt x="10727" y="660"/>
                  </a:lnTo>
                  <a:lnTo>
                    <a:pt x="10723" y="688"/>
                  </a:lnTo>
                  <a:lnTo>
                    <a:pt x="10716" y="713"/>
                  </a:lnTo>
                  <a:lnTo>
                    <a:pt x="10707" y="737"/>
                  </a:lnTo>
                  <a:lnTo>
                    <a:pt x="10695" y="760"/>
                  </a:lnTo>
                  <a:lnTo>
                    <a:pt x="10679" y="781"/>
                  </a:lnTo>
                  <a:lnTo>
                    <a:pt x="10662" y="800"/>
                  </a:lnTo>
                  <a:lnTo>
                    <a:pt x="10642" y="818"/>
                  </a:lnTo>
                  <a:lnTo>
                    <a:pt x="10619" y="834"/>
                  </a:lnTo>
                  <a:lnTo>
                    <a:pt x="10595" y="848"/>
                  </a:lnTo>
                  <a:lnTo>
                    <a:pt x="10570" y="860"/>
                  </a:lnTo>
                  <a:lnTo>
                    <a:pt x="10543" y="870"/>
                  </a:lnTo>
                  <a:lnTo>
                    <a:pt x="10516" y="877"/>
                  </a:lnTo>
                  <a:lnTo>
                    <a:pt x="10486" y="882"/>
                  </a:lnTo>
                  <a:lnTo>
                    <a:pt x="10456" y="886"/>
                  </a:lnTo>
                  <a:lnTo>
                    <a:pt x="10423" y="887"/>
                  </a:lnTo>
                  <a:lnTo>
                    <a:pt x="10379" y="884"/>
                  </a:lnTo>
                  <a:lnTo>
                    <a:pt x="10336" y="877"/>
                  </a:lnTo>
                  <a:lnTo>
                    <a:pt x="10295" y="866"/>
                  </a:lnTo>
                  <a:lnTo>
                    <a:pt x="10254" y="851"/>
                  </a:lnTo>
                  <a:close/>
                  <a:moveTo>
                    <a:pt x="11461" y="869"/>
                  </a:moveTo>
                  <a:lnTo>
                    <a:pt x="11398" y="865"/>
                  </a:lnTo>
                  <a:lnTo>
                    <a:pt x="11317" y="869"/>
                  </a:lnTo>
                  <a:lnTo>
                    <a:pt x="10975" y="538"/>
                  </a:lnTo>
                  <a:lnTo>
                    <a:pt x="10961" y="542"/>
                  </a:lnTo>
                  <a:lnTo>
                    <a:pt x="10961" y="754"/>
                  </a:lnTo>
                  <a:lnTo>
                    <a:pt x="10962" y="782"/>
                  </a:lnTo>
                  <a:lnTo>
                    <a:pt x="10966" y="804"/>
                  </a:lnTo>
                  <a:lnTo>
                    <a:pt x="10972" y="818"/>
                  </a:lnTo>
                  <a:lnTo>
                    <a:pt x="10979" y="827"/>
                  </a:lnTo>
                  <a:lnTo>
                    <a:pt x="10998" y="834"/>
                  </a:lnTo>
                  <a:lnTo>
                    <a:pt x="11017" y="836"/>
                  </a:lnTo>
                  <a:lnTo>
                    <a:pt x="11061" y="839"/>
                  </a:lnTo>
                  <a:lnTo>
                    <a:pt x="11061" y="869"/>
                  </a:lnTo>
                  <a:lnTo>
                    <a:pt x="10914" y="865"/>
                  </a:lnTo>
                  <a:lnTo>
                    <a:pt x="10768" y="869"/>
                  </a:lnTo>
                  <a:lnTo>
                    <a:pt x="10768" y="839"/>
                  </a:lnTo>
                  <a:lnTo>
                    <a:pt x="10815" y="835"/>
                  </a:lnTo>
                  <a:lnTo>
                    <a:pt x="10843" y="830"/>
                  </a:lnTo>
                  <a:lnTo>
                    <a:pt x="10852" y="826"/>
                  </a:lnTo>
                  <a:lnTo>
                    <a:pt x="10858" y="818"/>
                  </a:lnTo>
                  <a:lnTo>
                    <a:pt x="10863" y="809"/>
                  </a:lnTo>
                  <a:lnTo>
                    <a:pt x="10865" y="794"/>
                  </a:lnTo>
                  <a:lnTo>
                    <a:pt x="10867" y="754"/>
                  </a:lnTo>
                  <a:lnTo>
                    <a:pt x="10867" y="295"/>
                  </a:lnTo>
                  <a:lnTo>
                    <a:pt x="10865" y="256"/>
                  </a:lnTo>
                  <a:lnTo>
                    <a:pt x="10863" y="242"/>
                  </a:lnTo>
                  <a:lnTo>
                    <a:pt x="10859" y="232"/>
                  </a:lnTo>
                  <a:lnTo>
                    <a:pt x="10853" y="223"/>
                  </a:lnTo>
                  <a:lnTo>
                    <a:pt x="10843" y="217"/>
                  </a:lnTo>
                  <a:lnTo>
                    <a:pt x="10830" y="214"/>
                  </a:lnTo>
                  <a:lnTo>
                    <a:pt x="10812" y="212"/>
                  </a:lnTo>
                  <a:lnTo>
                    <a:pt x="10768" y="210"/>
                  </a:lnTo>
                  <a:lnTo>
                    <a:pt x="10768" y="179"/>
                  </a:lnTo>
                  <a:lnTo>
                    <a:pt x="10914" y="182"/>
                  </a:lnTo>
                  <a:lnTo>
                    <a:pt x="11061" y="179"/>
                  </a:lnTo>
                  <a:lnTo>
                    <a:pt x="11061" y="210"/>
                  </a:lnTo>
                  <a:lnTo>
                    <a:pt x="11007" y="212"/>
                  </a:lnTo>
                  <a:lnTo>
                    <a:pt x="10991" y="215"/>
                  </a:lnTo>
                  <a:lnTo>
                    <a:pt x="10979" y="220"/>
                  </a:lnTo>
                  <a:lnTo>
                    <a:pt x="10971" y="226"/>
                  </a:lnTo>
                  <a:lnTo>
                    <a:pt x="10966" y="234"/>
                  </a:lnTo>
                  <a:lnTo>
                    <a:pt x="10962" y="259"/>
                  </a:lnTo>
                  <a:lnTo>
                    <a:pt x="10961" y="295"/>
                  </a:lnTo>
                  <a:lnTo>
                    <a:pt x="10961" y="514"/>
                  </a:lnTo>
                  <a:lnTo>
                    <a:pt x="11241" y="242"/>
                  </a:lnTo>
                  <a:lnTo>
                    <a:pt x="11260" y="221"/>
                  </a:lnTo>
                  <a:lnTo>
                    <a:pt x="11267" y="206"/>
                  </a:lnTo>
                  <a:lnTo>
                    <a:pt x="11267" y="179"/>
                  </a:lnTo>
                  <a:lnTo>
                    <a:pt x="11353" y="182"/>
                  </a:lnTo>
                  <a:lnTo>
                    <a:pt x="11435" y="179"/>
                  </a:lnTo>
                  <a:lnTo>
                    <a:pt x="11435" y="210"/>
                  </a:lnTo>
                  <a:lnTo>
                    <a:pt x="11394" y="212"/>
                  </a:lnTo>
                  <a:lnTo>
                    <a:pt x="11375" y="215"/>
                  </a:lnTo>
                  <a:lnTo>
                    <a:pt x="11356" y="222"/>
                  </a:lnTo>
                  <a:lnTo>
                    <a:pt x="11338" y="233"/>
                  </a:lnTo>
                  <a:lnTo>
                    <a:pt x="11319" y="247"/>
                  </a:lnTo>
                  <a:lnTo>
                    <a:pt x="11055" y="487"/>
                  </a:lnTo>
                  <a:lnTo>
                    <a:pt x="11380" y="797"/>
                  </a:lnTo>
                  <a:lnTo>
                    <a:pt x="11394" y="810"/>
                  </a:lnTo>
                  <a:lnTo>
                    <a:pt x="11413" y="824"/>
                  </a:lnTo>
                  <a:lnTo>
                    <a:pt x="11424" y="830"/>
                  </a:lnTo>
                  <a:lnTo>
                    <a:pt x="11436" y="835"/>
                  </a:lnTo>
                  <a:lnTo>
                    <a:pt x="11461" y="839"/>
                  </a:lnTo>
                  <a:lnTo>
                    <a:pt x="11461" y="869"/>
                  </a:lnTo>
                  <a:close/>
                  <a:moveTo>
                    <a:pt x="11825" y="529"/>
                  </a:moveTo>
                  <a:lnTo>
                    <a:pt x="11923" y="373"/>
                  </a:lnTo>
                  <a:lnTo>
                    <a:pt x="11974" y="290"/>
                  </a:lnTo>
                  <a:lnTo>
                    <a:pt x="12033" y="182"/>
                  </a:lnTo>
                  <a:lnTo>
                    <a:pt x="12113" y="182"/>
                  </a:lnTo>
                  <a:lnTo>
                    <a:pt x="12113" y="198"/>
                  </a:lnTo>
                  <a:lnTo>
                    <a:pt x="12053" y="271"/>
                  </a:lnTo>
                  <a:lnTo>
                    <a:pt x="12000" y="340"/>
                  </a:lnTo>
                  <a:lnTo>
                    <a:pt x="11957" y="401"/>
                  </a:lnTo>
                  <a:lnTo>
                    <a:pt x="11921" y="456"/>
                  </a:lnTo>
                  <a:lnTo>
                    <a:pt x="11905" y="481"/>
                  </a:lnTo>
                  <a:lnTo>
                    <a:pt x="11892" y="505"/>
                  </a:lnTo>
                  <a:lnTo>
                    <a:pt x="11873" y="548"/>
                  </a:lnTo>
                  <a:lnTo>
                    <a:pt x="11866" y="568"/>
                  </a:lnTo>
                  <a:lnTo>
                    <a:pt x="11861" y="586"/>
                  </a:lnTo>
                  <a:lnTo>
                    <a:pt x="11856" y="616"/>
                  </a:lnTo>
                  <a:lnTo>
                    <a:pt x="11856" y="754"/>
                  </a:lnTo>
                  <a:lnTo>
                    <a:pt x="11857" y="773"/>
                  </a:lnTo>
                  <a:lnTo>
                    <a:pt x="11859" y="788"/>
                  </a:lnTo>
                  <a:lnTo>
                    <a:pt x="11863" y="814"/>
                  </a:lnTo>
                  <a:lnTo>
                    <a:pt x="11868" y="822"/>
                  </a:lnTo>
                  <a:lnTo>
                    <a:pt x="11875" y="828"/>
                  </a:lnTo>
                  <a:lnTo>
                    <a:pt x="11885" y="833"/>
                  </a:lnTo>
                  <a:lnTo>
                    <a:pt x="11897" y="835"/>
                  </a:lnTo>
                  <a:lnTo>
                    <a:pt x="11956" y="839"/>
                  </a:lnTo>
                  <a:lnTo>
                    <a:pt x="11956" y="869"/>
                  </a:lnTo>
                  <a:lnTo>
                    <a:pt x="11809" y="865"/>
                  </a:lnTo>
                  <a:lnTo>
                    <a:pt x="11663" y="869"/>
                  </a:lnTo>
                  <a:lnTo>
                    <a:pt x="11663" y="839"/>
                  </a:lnTo>
                  <a:lnTo>
                    <a:pt x="11717" y="835"/>
                  </a:lnTo>
                  <a:lnTo>
                    <a:pt x="11731" y="833"/>
                  </a:lnTo>
                  <a:lnTo>
                    <a:pt x="11742" y="829"/>
                  </a:lnTo>
                  <a:lnTo>
                    <a:pt x="11751" y="823"/>
                  </a:lnTo>
                  <a:lnTo>
                    <a:pt x="11755" y="815"/>
                  </a:lnTo>
                  <a:lnTo>
                    <a:pt x="11760" y="791"/>
                  </a:lnTo>
                  <a:lnTo>
                    <a:pt x="11761" y="756"/>
                  </a:lnTo>
                  <a:lnTo>
                    <a:pt x="11761" y="611"/>
                  </a:lnTo>
                  <a:lnTo>
                    <a:pt x="11760" y="596"/>
                  </a:lnTo>
                  <a:lnTo>
                    <a:pt x="11755" y="580"/>
                  </a:lnTo>
                  <a:lnTo>
                    <a:pt x="11736" y="540"/>
                  </a:lnTo>
                  <a:lnTo>
                    <a:pt x="11622" y="346"/>
                  </a:lnTo>
                  <a:lnTo>
                    <a:pt x="11590" y="294"/>
                  </a:lnTo>
                  <a:lnTo>
                    <a:pt x="11574" y="274"/>
                  </a:lnTo>
                  <a:lnTo>
                    <a:pt x="11559" y="259"/>
                  </a:lnTo>
                  <a:lnTo>
                    <a:pt x="11544" y="247"/>
                  </a:lnTo>
                  <a:lnTo>
                    <a:pt x="11530" y="239"/>
                  </a:lnTo>
                  <a:lnTo>
                    <a:pt x="11517" y="233"/>
                  </a:lnTo>
                  <a:lnTo>
                    <a:pt x="11502" y="229"/>
                  </a:lnTo>
                  <a:lnTo>
                    <a:pt x="11475" y="227"/>
                  </a:lnTo>
                  <a:lnTo>
                    <a:pt x="11475" y="197"/>
                  </a:lnTo>
                  <a:lnTo>
                    <a:pt x="11595" y="172"/>
                  </a:lnTo>
                  <a:lnTo>
                    <a:pt x="11602" y="174"/>
                  </a:lnTo>
                  <a:lnTo>
                    <a:pt x="11611" y="180"/>
                  </a:lnTo>
                  <a:lnTo>
                    <a:pt x="11637" y="205"/>
                  </a:lnTo>
                  <a:lnTo>
                    <a:pt x="11668" y="246"/>
                  </a:lnTo>
                  <a:lnTo>
                    <a:pt x="11700" y="300"/>
                  </a:lnTo>
                  <a:lnTo>
                    <a:pt x="11825" y="529"/>
                  </a:lnTo>
                  <a:close/>
                  <a:moveTo>
                    <a:pt x="12344" y="816"/>
                  </a:moveTo>
                  <a:lnTo>
                    <a:pt x="12385" y="822"/>
                  </a:lnTo>
                  <a:lnTo>
                    <a:pt x="12446" y="823"/>
                  </a:lnTo>
                  <a:lnTo>
                    <a:pt x="12506" y="823"/>
                  </a:lnTo>
                  <a:lnTo>
                    <a:pt x="12557" y="821"/>
                  </a:lnTo>
                  <a:lnTo>
                    <a:pt x="12599" y="816"/>
                  </a:lnTo>
                  <a:lnTo>
                    <a:pt x="12632" y="810"/>
                  </a:lnTo>
                  <a:lnTo>
                    <a:pt x="12641" y="806"/>
                  </a:lnTo>
                  <a:lnTo>
                    <a:pt x="12648" y="797"/>
                  </a:lnTo>
                  <a:lnTo>
                    <a:pt x="12654" y="782"/>
                  </a:lnTo>
                  <a:lnTo>
                    <a:pt x="12660" y="763"/>
                  </a:lnTo>
                  <a:lnTo>
                    <a:pt x="12677" y="695"/>
                  </a:lnTo>
                  <a:lnTo>
                    <a:pt x="12709" y="695"/>
                  </a:lnTo>
                  <a:lnTo>
                    <a:pt x="12688" y="865"/>
                  </a:lnTo>
                  <a:lnTo>
                    <a:pt x="12493" y="869"/>
                  </a:lnTo>
                  <a:lnTo>
                    <a:pt x="12418" y="868"/>
                  </a:lnTo>
                  <a:lnTo>
                    <a:pt x="12337" y="865"/>
                  </a:lnTo>
                  <a:lnTo>
                    <a:pt x="12194" y="869"/>
                  </a:lnTo>
                  <a:lnTo>
                    <a:pt x="12194" y="846"/>
                  </a:lnTo>
                  <a:lnTo>
                    <a:pt x="12222" y="832"/>
                  </a:lnTo>
                  <a:lnTo>
                    <a:pt x="12239" y="818"/>
                  </a:lnTo>
                  <a:lnTo>
                    <a:pt x="12244" y="810"/>
                  </a:lnTo>
                  <a:lnTo>
                    <a:pt x="12247" y="802"/>
                  </a:lnTo>
                  <a:lnTo>
                    <a:pt x="12250" y="790"/>
                  </a:lnTo>
                  <a:lnTo>
                    <a:pt x="12250" y="776"/>
                  </a:lnTo>
                  <a:lnTo>
                    <a:pt x="12250" y="292"/>
                  </a:lnTo>
                  <a:lnTo>
                    <a:pt x="12250" y="271"/>
                  </a:lnTo>
                  <a:lnTo>
                    <a:pt x="12248" y="256"/>
                  </a:lnTo>
                  <a:lnTo>
                    <a:pt x="12242" y="232"/>
                  </a:lnTo>
                  <a:lnTo>
                    <a:pt x="12238" y="223"/>
                  </a:lnTo>
                  <a:lnTo>
                    <a:pt x="12228" y="217"/>
                  </a:lnTo>
                  <a:lnTo>
                    <a:pt x="12215" y="214"/>
                  </a:lnTo>
                  <a:lnTo>
                    <a:pt x="12198" y="211"/>
                  </a:lnTo>
                  <a:lnTo>
                    <a:pt x="12151" y="210"/>
                  </a:lnTo>
                  <a:lnTo>
                    <a:pt x="12151" y="179"/>
                  </a:lnTo>
                  <a:lnTo>
                    <a:pt x="12298" y="182"/>
                  </a:lnTo>
                  <a:lnTo>
                    <a:pt x="12443" y="179"/>
                  </a:lnTo>
                  <a:lnTo>
                    <a:pt x="12443" y="210"/>
                  </a:lnTo>
                  <a:lnTo>
                    <a:pt x="12392" y="212"/>
                  </a:lnTo>
                  <a:lnTo>
                    <a:pt x="12376" y="214"/>
                  </a:lnTo>
                  <a:lnTo>
                    <a:pt x="12364" y="217"/>
                  </a:lnTo>
                  <a:lnTo>
                    <a:pt x="12355" y="224"/>
                  </a:lnTo>
                  <a:lnTo>
                    <a:pt x="12350" y="233"/>
                  </a:lnTo>
                  <a:lnTo>
                    <a:pt x="12346" y="259"/>
                  </a:lnTo>
                  <a:lnTo>
                    <a:pt x="12344" y="295"/>
                  </a:lnTo>
                  <a:lnTo>
                    <a:pt x="12344" y="8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grpSp>
      <p:sp>
        <p:nvSpPr>
          <p:cNvPr id="26" name="Title 1">
            <a:extLst>
              <a:ext uri="{FF2B5EF4-FFF2-40B4-BE49-F238E27FC236}">
                <a16:creationId xmlns:a16="http://schemas.microsoft.com/office/drawing/2014/main" id="{95A08C59-4BC5-4041-B47F-FB7DDB3CCC22}"/>
              </a:ext>
            </a:extLst>
          </p:cNvPr>
          <p:cNvSpPr>
            <a:spLocks noGrp="1"/>
          </p:cNvSpPr>
          <p:nvPr>
            <p:ph type="ctrTitle"/>
          </p:nvPr>
        </p:nvSpPr>
        <p:spPr>
          <a:xfrm>
            <a:off x="623888" y="2132856"/>
            <a:ext cx="7200303" cy="2015802"/>
          </a:xfrm>
        </p:spPr>
        <p:txBody>
          <a:bodyPr anchor="t" anchorCtr="0"/>
          <a:lstStyle>
            <a:lvl1pPr algn="l">
              <a:defRPr sz="4000">
                <a:solidFill>
                  <a:schemeClr val="accent1"/>
                </a:solidFill>
              </a:defRPr>
            </a:lvl1pPr>
          </a:lstStyle>
          <a:p>
            <a:r>
              <a:rPr lang="en-US"/>
              <a:t>Click to edit Master title style</a:t>
            </a:r>
            <a:endParaRPr lang="fi-FI" dirty="0"/>
          </a:p>
        </p:txBody>
      </p:sp>
      <p:sp>
        <p:nvSpPr>
          <p:cNvPr id="27" name="Subtitle 2">
            <a:extLst>
              <a:ext uri="{FF2B5EF4-FFF2-40B4-BE49-F238E27FC236}">
                <a16:creationId xmlns:a16="http://schemas.microsoft.com/office/drawing/2014/main" id="{67417050-E8DA-4755-B33D-CE9F7B8D345C}"/>
              </a:ext>
            </a:extLst>
          </p:cNvPr>
          <p:cNvSpPr>
            <a:spLocks noGrp="1"/>
          </p:cNvSpPr>
          <p:nvPr>
            <p:ph type="subTitle" idx="1" hasCustomPrompt="1"/>
          </p:nvPr>
        </p:nvSpPr>
        <p:spPr>
          <a:xfrm>
            <a:off x="623888" y="4436690"/>
            <a:ext cx="7200303" cy="576064"/>
          </a:xfrm>
        </p:spPr>
        <p:txBody>
          <a:bodyPr/>
          <a:lstStyle>
            <a:lvl1pPr marL="0" indent="0" algn="l">
              <a:buNone/>
              <a:defRPr sz="1800">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fi-FI" dirty="0"/>
          </a:p>
        </p:txBody>
      </p:sp>
      <p:sp>
        <p:nvSpPr>
          <p:cNvPr id="8" name="Freeform: Shape 7">
            <a:extLst>
              <a:ext uri="{FF2B5EF4-FFF2-40B4-BE49-F238E27FC236}">
                <a16:creationId xmlns:a16="http://schemas.microsoft.com/office/drawing/2014/main" id="{28F800DE-BFC4-7895-8194-18EC85A339A1}"/>
              </a:ext>
              <a:ext uri="{C183D7F6-B498-43B3-948B-1728B52AA6E4}">
                <adec:decorative xmlns:adec="http://schemas.microsoft.com/office/drawing/2017/decorative" val="1"/>
              </a:ext>
            </a:extLst>
          </p:cNvPr>
          <p:cNvSpPr>
            <a:spLocks/>
          </p:cNvSpPr>
          <p:nvPr userDrawn="1"/>
        </p:nvSpPr>
        <p:spPr bwMode="auto">
          <a:xfrm>
            <a:off x="9120336" y="0"/>
            <a:ext cx="3071665" cy="6858000"/>
          </a:xfrm>
          <a:custGeom>
            <a:avLst/>
            <a:gdLst>
              <a:gd name="connsiteX0" fmla="*/ 3071665 w 3071665"/>
              <a:gd name="connsiteY0" fmla="*/ 3924144 h 6858000"/>
              <a:gd name="connsiteX1" fmla="*/ 3071665 w 3071665"/>
              <a:gd name="connsiteY1" fmla="*/ 6105930 h 6858000"/>
              <a:gd name="connsiteX2" fmla="*/ 3045743 w 3071665"/>
              <a:gd name="connsiteY2" fmla="*/ 6134545 h 6858000"/>
              <a:gd name="connsiteX3" fmla="*/ 2906095 w 3071665"/>
              <a:gd name="connsiteY3" fmla="*/ 6291870 h 6858000"/>
              <a:gd name="connsiteX4" fmla="*/ 2762912 w 3071665"/>
              <a:gd name="connsiteY4" fmla="*/ 6458034 h 6858000"/>
              <a:gd name="connsiteX5" fmla="*/ 2690436 w 3071665"/>
              <a:gd name="connsiteY5" fmla="*/ 6541116 h 6858000"/>
              <a:gd name="connsiteX6" fmla="*/ 2619729 w 3071665"/>
              <a:gd name="connsiteY6" fmla="*/ 6625965 h 6858000"/>
              <a:gd name="connsiteX7" fmla="*/ 2549021 w 3071665"/>
              <a:gd name="connsiteY7" fmla="*/ 6710815 h 6858000"/>
              <a:gd name="connsiteX8" fmla="*/ 2480081 w 3071665"/>
              <a:gd name="connsiteY8" fmla="*/ 6795664 h 6858000"/>
              <a:gd name="connsiteX9" fmla="*/ 2446494 w 3071665"/>
              <a:gd name="connsiteY9" fmla="*/ 6838089 h 6858000"/>
              <a:gd name="connsiteX10" fmla="*/ 2430731 w 3071665"/>
              <a:gd name="connsiteY10" fmla="*/ 6858000 h 6858000"/>
              <a:gd name="connsiteX11" fmla="*/ 922500 w 3071665"/>
              <a:gd name="connsiteY11" fmla="*/ 6858000 h 6858000"/>
              <a:gd name="connsiteX12" fmla="*/ 924507 w 3071665"/>
              <a:gd name="connsiteY12" fmla="*/ 6852230 h 6858000"/>
              <a:gd name="connsiteX13" fmla="*/ 938649 w 3071665"/>
              <a:gd name="connsiteY13" fmla="*/ 6813341 h 6858000"/>
              <a:gd name="connsiteX14" fmla="*/ 954558 w 3071665"/>
              <a:gd name="connsiteY14" fmla="*/ 6772684 h 6858000"/>
              <a:gd name="connsiteX15" fmla="*/ 970467 w 3071665"/>
              <a:gd name="connsiteY15" fmla="*/ 6730259 h 6858000"/>
              <a:gd name="connsiteX16" fmla="*/ 989912 w 3071665"/>
              <a:gd name="connsiteY16" fmla="*/ 6689602 h 6858000"/>
              <a:gd name="connsiteX17" fmla="*/ 1027033 w 3071665"/>
              <a:gd name="connsiteY17" fmla="*/ 6606521 h 6858000"/>
              <a:gd name="connsiteX18" fmla="*/ 1069458 w 3071665"/>
              <a:gd name="connsiteY18" fmla="*/ 6521671 h 6858000"/>
              <a:gd name="connsiteX19" fmla="*/ 1115418 w 3071665"/>
              <a:gd name="connsiteY19" fmla="*/ 6433286 h 6858000"/>
              <a:gd name="connsiteX20" fmla="*/ 1140166 w 3071665"/>
              <a:gd name="connsiteY20" fmla="*/ 6390861 h 6858000"/>
              <a:gd name="connsiteX21" fmla="*/ 1164914 w 3071665"/>
              <a:gd name="connsiteY21" fmla="*/ 6348437 h 6858000"/>
              <a:gd name="connsiteX22" fmla="*/ 1189662 w 3071665"/>
              <a:gd name="connsiteY22" fmla="*/ 6304244 h 6858000"/>
              <a:gd name="connsiteX23" fmla="*/ 1216177 w 3071665"/>
              <a:gd name="connsiteY23" fmla="*/ 6261820 h 6858000"/>
              <a:gd name="connsiteX24" fmla="*/ 1240925 w 3071665"/>
              <a:gd name="connsiteY24" fmla="*/ 6217627 h 6858000"/>
              <a:gd name="connsiteX25" fmla="*/ 1270976 w 3071665"/>
              <a:gd name="connsiteY25" fmla="*/ 6175202 h 6858000"/>
              <a:gd name="connsiteX26" fmla="*/ 1325774 w 3071665"/>
              <a:gd name="connsiteY26" fmla="*/ 6088585 h 6858000"/>
              <a:gd name="connsiteX27" fmla="*/ 1354057 w 3071665"/>
              <a:gd name="connsiteY27" fmla="*/ 6046161 h 6858000"/>
              <a:gd name="connsiteX28" fmla="*/ 1382341 w 3071665"/>
              <a:gd name="connsiteY28" fmla="*/ 6003736 h 6858000"/>
              <a:gd name="connsiteX29" fmla="*/ 1440675 w 3071665"/>
              <a:gd name="connsiteY29" fmla="*/ 5918886 h 6858000"/>
              <a:gd name="connsiteX30" fmla="*/ 1499009 w 3071665"/>
              <a:gd name="connsiteY30" fmla="*/ 5835805 h 6858000"/>
              <a:gd name="connsiteX31" fmla="*/ 1559110 w 3071665"/>
              <a:gd name="connsiteY31" fmla="*/ 5752723 h 6858000"/>
              <a:gd name="connsiteX32" fmla="*/ 1619212 w 3071665"/>
              <a:gd name="connsiteY32" fmla="*/ 5673176 h 6858000"/>
              <a:gd name="connsiteX33" fmla="*/ 1677546 w 3071665"/>
              <a:gd name="connsiteY33" fmla="*/ 5593630 h 6858000"/>
              <a:gd name="connsiteX34" fmla="*/ 1707597 w 3071665"/>
              <a:gd name="connsiteY34" fmla="*/ 5554741 h 6858000"/>
              <a:gd name="connsiteX35" fmla="*/ 1737648 w 3071665"/>
              <a:gd name="connsiteY35" fmla="*/ 5517619 h 6858000"/>
              <a:gd name="connsiteX36" fmla="*/ 1795982 w 3071665"/>
              <a:gd name="connsiteY36" fmla="*/ 5443376 h 6858000"/>
              <a:gd name="connsiteX37" fmla="*/ 1852548 w 3071665"/>
              <a:gd name="connsiteY37" fmla="*/ 5370900 h 6858000"/>
              <a:gd name="connsiteX38" fmla="*/ 1907347 w 3071665"/>
              <a:gd name="connsiteY38" fmla="*/ 5301960 h 6858000"/>
              <a:gd name="connsiteX39" fmla="*/ 1962145 w 3071665"/>
              <a:gd name="connsiteY39" fmla="*/ 5236555 h 6858000"/>
              <a:gd name="connsiteX40" fmla="*/ 2013408 w 3071665"/>
              <a:gd name="connsiteY40" fmla="*/ 5174686 h 6858000"/>
              <a:gd name="connsiteX41" fmla="*/ 2108864 w 3071665"/>
              <a:gd name="connsiteY41" fmla="*/ 5063321 h 6858000"/>
              <a:gd name="connsiteX42" fmla="*/ 2190178 w 3071665"/>
              <a:gd name="connsiteY42" fmla="*/ 4967865 h 6858000"/>
              <a:gd name="connsiteX43" fmla="*/ 2305079 w 3071665"/>
              <a:gd name="connsiteY43" fmla="*/ 4837056 h 6858000"/>
              <a:gd name="connsiteX44" fmla="*/ 2381089 w 3071665"/>
              <a:gd name="connsiteY44" fmla="*/ 4748671 h 6858000"/>
              <a:gd name="connsiteX45" fmla="*/ 2471242 w 3071665"/>
              <a:gd name="connsiteY45" fmla="*/ 4644377 h 6858000"/>
              <a:gd name="connsiteX46" fmla="*/ 2683366 w 3071665"/>
              <a:gd name="connsiteY46" fmla="*/ 4393364 h 6858000"/>
              <a:gd name="connsiteX47" fmla="*/ 2801801 w 3071665"/>
              <a:gd name="connsiteY47" fmla="*/ 4251948 h 6858000"/>
              <a:gd name="connsiteX48" fmla="*/ 2927308 w 3071665"/>
              <a:gd name="connsiteY48" fmla="*/ 4099926 h 6858000"/>
              <a:gd name="connsiteX49" fmla="*/ 2826529 w 3071665"/>
              <a:gd name="connsiteY49" fmla="*/ 0 h 6858000"/>
              <a:gd name="connsiteX50" fmla="*/ 3071664 w 3071665"/>
              <a:gd name="connsiteY50" fmla="*/ 0 h 6858000"/>
              <a:gd name="connsiteX51" fmla="*/ 3071664 w 3071665"/>
              <a:gd name="connsiteY51" fmla="*/ 2869379 h 6858000"/>
              <a:gd name="connsiteX52" fmla="*/ 3038671 w 3071665"/>
              <a:gd name="connsiteY52" fmla="*/ 2915570 h 6858000"/>
              <a:gd name="connsiteX53" fmla="*/ 2973266 w 3071665"/>
              <a:gd name="connsiteY53" fmla="*/ 3002187 h 6858000"/>
              <a:gd name="connsiteX54" fmla="*/ 2842457 w 3071665"/>
              <a:gd name="connsiteY54" fmla="*/ 3177189 h 6858000"/>
              <a:gd name="connsiteX55" fmla="*/ 2706344 w 3071665"/>
              <a:gd name="connsiteY55" fmla="*/ 3352191 h 6858000"/>
              <a:gd name="connsiteX56" fmla="*/ 2568464 w 3071665"/>
              <a:gd name="connsiteY56" fmla="*/ 3530728 h 6858000"/>
              <a:gd name="connsiteX57" fmla="*/ 2285632 w 3071665"/>
              <a:gd name="connsiteY57" fmla="*/ 3891338 h 6858000"/>
              <a:gd name="connsiteX58" fmla="*/ 2142449 w 3071665"/>
              <a:gd name="connsiteY58" fmla="*/ 4073411 h 6858000"/>
              <a:gd name="connsiteX59" fmla="*/ 1999265 w 3071665"/>
              <a:gd name="connsiteY59" fmla="*/ 4255484 h 6858000"/>
              <a:gd name="connsiteX60" fmla="*/ 1859617 w 3071665"/>
              <a:gd name="connsiteY60" fmla="*/ 4439324 h 6858000"/>
              <a:gd name="connsiteX61" fmla="*/ 1788909 w 3071665"/>
              <a:gd name="connsiteY61" fmla="*/ 4531245 h 6858000"/>
              <a:gd name="connsiteX62" fmla="*/ 1719969 w 3071665"/>
              <a:gd name="connsiteY62" fmla="*/ 4623165 h 6858000"/>
              <a:gd name="connsiteX63" fmla="*/ 1651029 w 3071665"/>
              <a:gd name="connsiteY63" fmla="*/ 4715085 h 6858000"/>
              <a:gd name="connsiteX64" fmla="*/ 1583856 w 3071665"/>
              <a:gd name="connsiteY64" fmla="*/ 4807005 h 6858000"/>
              <a:gd name="connsiteX65" fmla="*/ 1516684 w 3071665"/>
              <a:gd name="connsiteY65" fmla="*/ 4898926 h 6858000"/>
              <a:gd name="connsiteX66" fmla="*/ 1451279 w 3071665"/>
              <a:gd name="connsiteY66" fmla="*/ 4990846 h 6858000"/>
              <a:gd name="connsiteX67" fmla="*/ 1387642 w 3071665"/>
              <a:gd name="connsiteY67" fmla="*/ 5084534 h 6858000"/>
              <a:gd name="connsiteX68" fmla="*/ 1324005 w 3071665"/>
              <a:gd name="connsiteY68" fmla="*/ 5176454 h 6858000"/>
              <a:gd name="connsiteX69" fmla="*/ 1263903 w 3071665"/>
              <a:gd name="connsiteY69" fmla="*/ 5268374 h 6858000"/>
              <a:gd name="connsiteX70" fmla="*/ 1202034 w 3071665"/>
              <a:gd name="connsiteY70" fmla="*/ 5362062 h 6858000"/>
              <a:gd name="connsiteX71" fmla="*/ 1143700 w 3071665"/>
              <a:gd name="connsiteY71" fmla="*/ 5453983 h 6858000"/>
              <a:gd name="connsiteX72" fmla="*/ 1085366 w 3071665"/>
              <a:gd name="connsiteY72" fmla="*/ 5545903 h 6858000"/>
              <a:gd name="connsiteX73" fmla="*/ 1030567 w 3071665"/>
              <a:gd name="connsiteY73" fmla="*/ 5637823 h 6858000"/>
              <a:gd name="connsiteX74" fmla="*/ 977536 w 3071665"/>
              <a:gd name="connsiteY74" fmla="*/ 5731511 h 6858000"/>
              <a:gd name="connsiteX75" fmla="*/ 928041 w 3071665"/>
              <a:gd name="connsiteY75" fmla="*/ 5823431 h 6858000"/>
              <a:gd name="connsiteX76" fmla="*/ 878545 w 3071665"/>
              <a:gd name="connsiteY76" fmla="*/ 5915351 h 6858000"/>
              <a:gd name="connsiteX77" fmla="*/ 832585 w 3071665"/>
              <a:gd name="connsiteY77" fmla="*/ 6007272 h 6858000"/>
              <a:gd name="connsiteX78" fmla="*/ 788393 w 3071665"/>
              <a:gd name="connsiteY78" fmla="*/ 6099192 h 6858000"/>
              <a:gd name="connsiteX79" fmla="*/ 745968 w 3071665"/>
              <a:gd name="connsiteY79" fmla="*/ 6191112 h 6858000"/>
              <a:gd name="connsiteX80" fmla="*/ 707079 w 3071665"/>
              <a:gd name="connsiteY80" fmla="*/ 6281265 h 6858000"/>
              <a:gd name="connsiteX81" fmla="*/ 671725 w 3071665"/>
              <a:gd name="connsiteY81" fmla="*/ 6373185 h 6858000"/>
              <a:gd name="connsiteX82" fmla="*/ 638139 w 3071665"/>
              <a:gd name="connsiteY82" fmla="*/ 6465105 h 6858000"/>
              <a:gd name="connsiteX83" fmla="*/ 606320 w 3071665"/>
              <a:gd name="connsiteY83" fmla="*/ 6557025 h 6858000"/>
              <a:gd name="connsiteX84" fmla="*/ 579805 w 3071665"/>
              <a:gd name="connsiteY84" fmla="*/ 6647178 h 6858000"/>
              <a:gd name="connsiteX85" fmla="*/ 555057 w 3071665"/>
              <a:gd name="connsiteY85" fmla="*/ 6737331 h 6858000"/>
              <a:gd name="connsiteX86" fmla="*/ 533844 w 3071665"/>
              <a:gd name="connsiteY86" fmla="*/ 6827483 h 6858000"/>
              <a:gd name="connsiteX87" fmla="*/ 527741 w 3071665"/>
              <a:gd name="connsiteY87" fmla="*/ 6858000 h 6858000"/>
              <a:gd name="connsiteX88" fmla="*/ 148053 w 3071665"/>
              <a:gd name="connsiteY88" fmla="*/ 6858000 h 6858000"/>
              <a:gd name="connsiteX89" fmla="*/ 134345 w 3071665"/>
              <a:gd name="connsiteY89" fmla="*/ 6816877 h 6858000"/>
              <a:gd name="connsiteX90" fmla="*/ 120203 w 3071665"/>
              <a:gd name="connsiteY90" fmla="*/ 6772685 h 6858000"/>
              <a:gd name="connsiteX91" fmla="*/ 106062 w 3071665"/>
              <a:gd name="connsiteY91" fmla="*/ 6726724 h 6858000"/>
              <a:gd name="connsiteX92" fmla="*/ 93688 w 3071665"/>
              <a:gd name="connsiteY92" fmla="*/ 6682532 h 6858000"/>
              <a:gd name="connsiteX93" fmla="*/ 83082 w 3071665"/>
              <a:gd name="connsiteY93" fmla="*/ 6636572 h 6858000"/>
              <a:gd name="connsiteX94" fmla="*/ 72476 w 3071665"/>
              <a:gd name="connsiteY94" fmla="*/ 6592379 h 6858000"/>
              <a:gd name="connsiteX95" fmla="*/ 61869 w 3071665"/>
              <a:gd name="connsiteY95" fmla="*/ 6544652 h 6858000"/>
              <a:gd name="connsiteX96" fmla="*/ 53031 w 3071665"/>
              <a:gd name="connsiteY96" fmla="*/ 6498691 h 6858000"/>
              <a:gd name="connsiteX97" fmla="*/ 44192 w 3071665"/>
              <a:gd name="connsiteY97" fmla="*/ 6450964 h 6858000"/>
              <a:gd name="connsiteX98" fmla="*/ 37122 w 3071665"/>
              <a:gd name="connsiteY98" fmla="*/ 6401468 h 6858000"/>
              <a:gd name="connsiteX99" fmla="*/ 30051 w 3071665"/>
              <a:gd name="connsiteY99" fmla="*/ 6351973 h 6858000"/>
              <a:gd name="connsiteX100" fmla="*/ 22980 w 3071665"/>
              <a:gd name="connsiteY100" fmla="*/ 6302477 h 6858000"/>
              <a:gd name="connsiteX101" fmla="*/ 17677 w 3071665"/>
              <a:gd name="connsiteY101" fmla="*/ 6252982 h 6858000"/>
              <a:gd name="connsiteX102" fmla="*/ 12374 w 3071665"/>
              <a:gd name="connsiteY102" fmla="*/ 6201718 h 6858000"/>
              <a:gd name="connsiteX103" fmla="*/ 8838 w 3071665"/>
              <a:gd name="connsiteY103" fmla="*/ 6150455 h 6858000"/>
              <a:gd name="connsiteX104" fmla="*/ 5303 w 3071665"/>
              <a:gd name="connsiteY104" fmla="*/ 6097424 h 6858000"/>
              <a:gd name="connsiteX105" fmla="*/ 1768 w 3071665"/>
              <a:gd name="connsiteY105" fmla="*/ 6039090 h 6858000"/>
              <a:gd name="connsiteX106" fmla="*/ 0 w 3071665"/>
              <a:gd name="connsiteY106" fmla="*/ 5980756 h 6858000"/>
              <a:gd name="connsiteX107" fmla="*/ 0 w 3071665"/>
              <a:gd name="connsiteY107" fmla="*/ 5922422 h 6858000"/>
              <a:gd name="connsiteX108" fmla="*/ 1768 w 3071665"/>
              <a:gd name="connsiteY108" fmla="*/ 5864088 h 6858000"/>
              <a:gd name="connsiteX109" fmla="*/ 3535 w 3071665"/>
              <a:gd name="connsiteY109" fmla="*/ 5805754 h 6858000"/>
              <a:gd name="connsiteX110" fmla="*/ 8838 w 3071665"/>
              <a:gd name="connsiteY110" fmla="*/ 5747420 h 6858000"/>
              <a:gd name="connsiteX111" fmla="*/ 14142 w 3071665"/>
              <a:gd name="connsiteY111" fmla="*/ 5690854 h 6858000"/>
              <a:gd name="connsiteX112" fmla="*/ 19445 w 3071665"/>
              <a:gd name="connsiteY112" fmla="*/ 5634288 h 6858000"/>
              <a:gd name="connsiteX113" fmla="*/ 28283 w 3071665"/>
              <a:gd name="connsiteY113" fmla="*/ 5577721 h 6858000"/>
              <a:gd name="connsiteX114" fmla="*/ 37122 w 3071665"/>
              <a:gd name="connsiteY114" fmla="*/ 5521155 h 6858000"/>
              <a:gd name="connsiteX115" fmla="*/ 45960 w 3071665"/>
              <a:gd name="connsiteY115" fmla="*/ 5464589 h 6858000"/>
              <a:gd name="connsiteX116" fmla="*/ 58334 w 3071665"/>
              <a:gd name="connsiteY116" fmla="*/ 5408022 h 6858000"/>
              <a:gd name="connsiteX117" fmla="*/ 70708 w 3071665"/>
              <a:gd name="connsiteY117" fmla="*/ 5353224 h 6858000"/>
              <a:gd name="connsiteX118" fmla="*/ 83082 w 3071665"/>
              <a:gd name="connsiteY118" fmla="*/ 5298425 h 6858000"/>
              <a:gd name="connsiteX119" fmla="*/ 98991 w 3071665"/>
              <a:gd name="connsiteY119" fmla="*/ 5243627 h 6858000"/>
              <a:gd name="connsiteX120" fmla="*/ 114900 w 3071665"/>
              <a:gd name="connsiteY120" fmla="*/ 5188828 h 6858000"/>
              <a:gd name="connsiteX121" fmla="*/ 130810 w 3071665"/>
              <a:gd name="connsiteY121" fmla="*/ 5134029 h 6858000"/>
              <a:gd name="connsiteX122" fmla="*/ 148487 w 3071665"/>
              <a:gd name="connsiteY122" fmla="*/ 5079231 h 6858000"/>
              <a:gd name="connsiteX123" fmla="*/ 167931 w 3071665"/>
              <a:gd name="connsiteY123" fmla="*/ 5024432 h 6858000"/>
              <a:gd name="connsiteX124" fmla="*/ 187376 w 3071665"/>
              <a:gd name="connsiteY124" fmla="*/ 4971401 h 6858000"/>
              <a:gd name="connsiteX125" fmla="*/ 206821 w 3071665"/>
              <a:gd name="connsiteY125" fmla="*/ 4918370 h 6858000"/>
              <a:gd name="connsiteX126" fmla="*/ 228033 w 3071665"/>
              <a:gd name="connsiteY126" fmla="*/ 4863572 h 6858000"/>
              <a:gd name="connsiteX127" fmla="*/ 251013 w 3071665"/>
              <a:gd name="connsiteY127" fmla="*/ 4810541 h 6858000"/>
              <a:gd name="connsiteX128" fmla="*/ 273993 w 3071665"/>
              <a:gd name="connsiteY128" fmla="*/ 4757510 h 6858000"/>
              <a:gd name="connsiteX129" fmla="*/ 323489 w 3071665"/>
              <a:gd name="connsiteY129" fmla="*/ 4653216 h 6858000"/>
              <a:gd name="connsiteX130" fmla="*/ 374752 w 3071665"/>
              <a:gd name="connsiteY130" fmla="*/ 4547154 h 6858000"/>
              <a:gd name="connsiteX131" fmla="*/ 401267 w 3071665"/>
              <a:gd name="connsiteY131" fmla="*/ 4495891 h 6858000"/>
              <a:gd name="connsiteX132" fmla="*/ 429550 w 3071665"/>
              <a:gd name="connsiteY132" fmla="*/ 4444627 h 6858000"/>
              <a:gd name="connsiteX133" fmla="*/ 457834 w 3071665"/>
              <a:gd name="connsiteY133" fmla="*/ 4391597 h 6858000"/>
              <a:gd name="connsiteX134" fmla="*/ 487884 w 3071665"/>
              <a:gd name="connsiteY134" fmla="*/ 4340333 h 6858000"/>
              <a:gd name="connsiteX135" fmla="*/ 516168 w 3071665"/>
              <a:gd name="connsiteY135" fmla="*/ 4289070 h 6858000"/>
              <a:gd name="connsiteX136" fmla="*/ 546218 w 3071665"/>
              <a:gd name="connsiteY136" fmla="*/ 4237807 h 6858000"/>
              <a:gd name="connsiteX137" fmla="*/ 608088 w 3071665"/>
              <a:gd name="connsiteY137" fmla="*/ 4135280 h 6858000"/>
              <a:gd name="connsiteX138" fmla="*/ 673493 w 3071665"/>
              <a:gd name="connsiteY138" fmla="*/ 4034522 h 6858000"/>
              <a:gd name="connsiteX139" fmla="*/ 738897 w 3071665"/>
              <a:gd name="connsiteY139" fmla="*/ 3931995 h 6858000"/>
              <a:gd name="connsiteX140" fmla="*/ 806070 w 3071665"/>
              <a:gd name="connsiteY140" fmla="*/ 3831237 h 6858000"/>
              <a:gd name="connsiteX141" fmla="*/ 841424 w 3071665"/>
              <a:gd name="connsiteY141" fmla="*/ 3781741 h 6858000"/>
              <a:gd name="connsiteX142" fmla="*/ 875010 w 3071665"/>
              <a:gd name="connsiteY142" fmla="*/ 3732246 h 6858000"/>
              <a:gd name="connsiteX143" fmla="*/ 1016426 w 3071665"/>
              <a:gd name="connsiteY143" fmla="*/ 3528960 h 6858000"/>
              <a:gd name="connsiteX144" fmla="*/ 1161377 w 3071665"/>
              <a:gd name="connsiteY144" fmla="*/ 3330978 h 6858000"/>
              <a:gd name="connsiteX145" fmla="*/ 1308096 w 3071665"/>
              <a:gd name="connsiteY145" fmla="*/ 3131229 h 6858000"/>
              <a:gd name="connsiteX146" fmla="*/ 1453047 w 3071665"/>
              <a:gd name="connsiteY146" fmla="*/ 2933246 h 6858000"/>
              <a:gd name="connsiteX147" fmla="*/ 1525522 w 3071665"/>
              <a:gd name="connsiteY147" fmla="*/ 2832488 h 6858000"/>
              <a:gd name="connsiteX148" fmla="*/ 1596230 w 3071665"/>
              <a:gd name="connsiteY148" fmla="*/ 2733497 h 6858000"/>
              <a:gd name="connsiteX149" fmla="*/ 1836637 w 3071665"/>
              <a:gd name="connsiteY149" fmla="*/ 2397634 h 6858000"/>
              <a:gd name="connsiteX150" fmla="*/ 2068205 w 3071665"/>
              <a:gd name="connsiteY150" fmla="*/ 2072378 h 6858000"/>
              <a:gd name="connsiteX151" fmla="*/ 2177803 w 3071665"/>
              <a:gd name="connsiteY151" fmla="*/ 1916821 h 6858000"/>
              <a:gd name="connsiteX152" fmla="*/ 2283864 w 3071665"/>
              <a:gd name="connsiteY152" fmla="*/ 1766566 h 6858000"/>
              <a:gd name="connsiteX153" fmla="*/ 2382856 w 3071665"/>
              <a:gd name="connsiteY153" fmla="*/ 1621615 h 6858000"/>
              <a:gd name="connsiteX154" fmla="*/ 2478311 w 3071665"/>
              <a:gd name="connsiteY154" fmla="*/ 1481967 h 6858000"/>
              <a:gd name="connsiteX155" fmla="*/ 2564928 w 3071665"/>
              <a:gd name="connsiteY155" fmla="*/ 1349390 h 6858000"/>
              <a:gd name="connsiteX156" fmla="*/ 2644475 w 3071665"/>
              <a:gd name="connsiteY156" fmla="*/ 1223883 h 6858000"/>
              <a:gd name="connsiteX157" fmla="*/ 2716950 w 3071665"/>
              <a:gd name="connsiteY157" fmla="*/ 1105448 h 6858000"/>
              <a:gd name="connsiteX158" fmla="*/ 2748769 w 3071665"/>
              <a:gd name="connsiteY158" fmla="*/ 1048881 h 6858000"/>
              <a:gd name="connsiteX159" fmla="*/ 2778820 w 3071665"/>
              <a:gd name="connsiteY159" fmla="*/ 995850 h 6858000"/>
              <a:gd name="connsiteX160" fmla="*/ 2807103 w 3071665"/>
              <a:gd name="connsiteY160" fmla="*/ 942820 h 6858000"/>
              <a:gd name="connsiteX161" fmla="*/ 2831850 w 3071665"/>
              <a:gd name="connsiteY161" fmla="*/ 893324 h 6858000"/>
              <a:gd name="connsiteX162" fmla="*/ 2854830 w 3071665"/>
              <a:gd name="connsiteY162" fmla="*/ 845596 h 6858000"/>
              <a:gd name="connsiteX163" fmla="*/ 2876043 w 3071665"/>
              <a:gd name="connsiteY163" fmla="*/ 799636 h 6858000"/>
              <a:gd name="connsiteX164" fmla="*/ 2891952 w 3071665"/>
              <a:gd name="connsiteY164" fmla="*/ 757211 h 6858000"/>
              <a:gd name="connsiteX165" fmla="*/ 2906094 w 3071665"/>
              <a:gd name="connsiteY165" fmla="*/ 718322 h 6858000"/>
              <a:gd name="connsiteX166" fmla="*/ 2918468 w 3071665"/>
              <a:gd name="connsiteY166" fmla="*/ 681200 h 6858000"/>
              <a:gd name="connsiteX167" fmla="*/ 2923771 w 3071665"/>
              <a:gd name="connsiteY167" fmla="*/ 663523 h 6858000"/>
              <a:gd name="connsiteX168" fmla="*/ 2927306 w 3071665"/>
              <a:gd name="connsiteY168" fmla="*/ 645846 h 6858000"/>
              <a:gd name="connsiteX169" fmla="*/ 2930842 w 3071665"/>
              <a:gd name="connsiteY169" fmla="*/ 621099 h 6858000"/>
              <a:gd name="connsiteX170" fmla="*/ 2934377 w 3071665"/>
              <a:gd name="connsiteY170" fmla="*/ 596351 h 6858000"/>
              <a:gd name="connsiteX171" fmla="*/ 2937912 w 3071665"/>
              <a:gd name="connsiteY171" fmla="*/ 571603 h 6858000"/>
              <a:gd name="connsiteX172" fmla="*/ 2939680 w 3071665"/>
              <a:gd name="connsiteY172" fmla="*/ 546855 h 6858000"/>
              <a:gd name="connsiteX173" fmla="*/ 2941448 w 3071665"/>
              <a:gd name="connsiteY173" fmla="*/ 495592 h 6858000"/>
              <a:gd name="connsiteX174" fmla="*/ 2939680 w 3071665"/>
              <a:gd name="connsiteY174" fmla="*/ 446097 h 6858000"/>
              <a:gd name="connsiteX175" fmla="*/ 2937912 w 3071665"/>
              <a:gd name="connsiteY175" fmla="*/ 421349 h 6858000"/>
              <a:gd name="connsiteX176" fmla="*/ 2936144 w 3071665"/>
              <a:gd name="connsiteY176" fmla="*/ 394833 h 6858000"/>
              <a:gd name="connsiteX177" fmla="*/ 2932609 w 3071665"/>
              <a:gd name="connsiteY177" fmla="*/ 370086 h 6858000"/>
              <a:gd name="connsiteX178" fmla="*/ 2929074 w 3071665"/>
              <a:gd name="connsiteY178" fmla="*/ 345338 h 6858000"/>
              <a:gd name="connsiteX179" fmla="*/ 2920235 w 3071665"/>
              <a:gd name="connsiteY179" fmla="*/ 297610 h 6858000"/>
              <a:gd name="connsiteX180" fmla="*/ 2914932 w 3071665"/>
              <a:gd name="connsiteY180" fmla="*/ 272862 h 6858000"/>
              <a:gd name="connsiteX181" fmla="*/ 2909629 w 3071665"/>
              <a:gd name="connsiteY181" fmla="*/ 248115 h 6858000"/>
              <a:gd name="connsiteX182" fmla="*/ 2897255 w 3071665"/>
              <a:gd name="connsiteY182" fmla="*/ 202154 h 6858000"/>
              <a:gd name="connsiteX183" fmla="*/ 2883114 w 3071665"/>
              <a:gd name="connsiteY183" fmla="*/ 154427 h 6858000"/>
              <a:gd name="connsiteX184" fmla="*/ 2868972 w 3071665"/>
              <a:gd name="connsiteY184" fmla="*/ 110234 h 6858000"/>
              <a:gd name="connsiteX185" fmla="*/ 2853063 w 3071665"/>
              <a:gd name="connsiteY185" fmla="*/ 67809 h 6858000"/>
              <a:gd name="connsiteX186" fmla="*/ 2837154 w 3071665"/>
              <a:gd name="connsiteY186" fmla="*/ 2715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Lst>
            <a:rect l="l" t="t" r="r" b="b"/>
            <a:pathLst>
              <a:path w="3071665" h="6858000">
                <a:moveTo>
                  <a:pt x="3071665" y="3924144"/>
                </a:moveTo>
                <a:lnTo>
                  <a:pt x="3071665" y="6105930"/>
                </a:lnTo>
                <a:lnTo>
                  <a:pt x="3045743" y="6134545"/>
                </a:lnTo>
                <a:lnTo>
                  <a:pt x="2906095" y="6291870"/>
                </a:lnTo>
                <a:lnTo>
                  <a:pt x="2762912" y="6458034"/>
                </a:lnTo>
                <a:lnTo>
                  <a:pt x="2690436" y="6541116"/>
                </a:lnTo>
                <a:lnTo>
                  <a:pt x="2619729" y="6625965"/>
                </a:lnTo>
                <a:lnTo>
                  <a:pt x="2549021" y="6710815"/>
                </a:lnTo>
                <a:lnTo>
                  <a:pt x="2480081" y="6795664"/>
                </a:lnTo>
                <a:lnTo>
                  <a:pt x="2446494" y="6838089"/>
                </a:lnTo>
                <a:lnTo>
                  <a:pt x="2430731" y="6858000"/>
                </a:lnTo>
                <a:lnTo>
                  <a:pt x="922500" y="6858000"/>
                </a:lnTo>
                <a:lnTo>
                  <a:pt x="924507" y="6852230"/>
                </a:lnTo>
                <a:lnTo>
                  <a:pt x="938649" y="6813341"/>
                </a:lnTo>
                <a:lnTo>
                  <a:pt x="954558" y="6772684"/>
                </a:lnTo>
                <a:lnTo>
                  <a:pt x="970467" y="6730259"/>
                </a:lnTo>
                <a:lnTo>
                  <a:pt x="989912" y="6689602"/>
                </a:lnTo>
                <a:lnTo>
                  <a:pt x="1027033" y="6606521"/>
                </a:lnTo>
                <a:lnTo>
                  <a:pt x="1069458" y="6521671"/>
                </a:lnTo>
                <a:lnTo>
                  <a:pt x="1115418" y="6433286"/>
                </a:lnTo>
                <a:lnTo>
                  <a:pt x="1140166" y="6390861"/>
                </a:lnTo>
                <a:lnTo>
                  <a:pt x="1164914" y="6348437"/>
                </a:lnTo>
                <a:lnTo>
                  <a:pt x="1189662" y="6304244"/>
                </a:lnTo>
                <a:lnTo>
                  <a:pt x="1216177" y="6261820"/>
                </a:lnTo>
                <a:lnTo>
                  <a:pt x="1240925" y="6217627"/>
                </a:lnTo>
                <a:lnTo>
                  <a:pt x="1270976" y="6175202"/>
                </a:lnTo>
                <a:lnTo>
                  <a:pt x="1325774" y="6088585"/>
                </a:lnTo>
                <a:lnTo>
                  <a:pt x="1354057" y="6046161"/>
                </a:lnTo>
                <a:lnTo>
                  <a:pt x="1382341" y="6003736"/>
                </a:lnTo>
                <a:lnTo>
                  <a:pt x="1440675" y="5918886"/>
                </a:lnTo>
                <a:lnTo>
                  <a:pt x="1499009" y="5835805"/>
                </a:lnTo>
                <a:lnTo>
                  <a:pt x="1559110" y="5752723"/>
                </a:lnTo>
                <a:lnTo>
                  <a:pt x="1619212" y="5673176"/>
                </a:lnTo>
                <a:lnTo>
                  <a:pt x="1677546" y="5593630"/>
                </a:lnTo>
                <a:lnTo>
                  <a:pt x="1707597" y="5554741"/>
                </a:lnTo>
                <a:lnTo>
                  <a:pt x="1737648" y="5517619"/>
                </a:lnTo>
                <a:lnTo>
                  <a:pt x="1795982" y="5443376"/>
                </a:lnTo>
                <a:lnTo>
                  <a:pt x="1852548" y="5370900"/>
                </a:lnTo>
                <a:lnTo>
                  <a:pt x="1907347" y="5301960"/>
                </a:lnTo>
                <a:lnTo>
                  <a:pt x="1962145" y="5236555"/>
                </a:lnTo>
                <a:lnTo>
                  <a:pt x="2013408" y="5174686"/>
                </a:lnTo>
                <a:lnTo>
                  <a:pt x="2108864" y="5063321"/>
                </a:lnTo>
                <a:lnTo>
                  <a:pt x="2190178" y="4967865"/>
                </a:lnTo>
                <a:lnTo>
                  <a:pt x="2305079" y="4837056"/>
                </a:lnTo>
                <a:lnTo>
                  <a:pt x="2381089" y="4748671"/>
                </a:lnTo>
                <a:lnTo>
                  <a:pt x="2471242" y="4644377"/>
                </a:lnTo>
                <a:lnTo>
                  <a:pt x="2683366" y="4393364"/>
                </a:lnTo>
                <a:lnTo>
                  <a:pt x="2801801" y="4251948"/>
                </a:lnTo>
                <a:lnTo>
                  <a:pt x="2927308" y="4099926"/>
                </a:lnTo>
                <a:close/>
                <a:moveTo>
                  <a:pt x="2826529" y="0"/>
                </a:moveTo>
                <a:lnTo>
                  <a:pt x="3071664" y="0"/>
                </a:lnTo>
                <a:lnTo>
                  <a:pt x="3071664" y="2869379"/>
                </a:lnTo>
                <a:lnTo>
                  <a:pt x="3038671" y="2915570"/>
                </a:lnTo>
                <a:lnTo>
                  <a:pt x="2973266" y="3002187"/>
                </a:lnTo>
                <a:lnTo>
                  <a:pt x="2842457" y="3177189"/>
                </a:lnTo>
                <a:lnTo>
                  <a:pt x="2706344" y="3352191"/>
                </a:lnTo>
                <a:lnTo>
                  <a:pt x="2568464" y="3530728"/>
                </a:lnTo>
                <a:lnTo>
                  <a:pt x="2285632" y="3891338"/>
                </a:lnTo>
                <a:lnTo>
                  <a:pt x="2142449" y="4073411"/>
                </a:lnTo>
                <a:lnTo>
                  <a:pt x="1999265" y="4255484"/>
                </a:lnTo>
                <a:lnTo>
                  <a:pt x="1859617" y="4439324"/>
                </a:lnTo>
                <a:lnTo>
                  <a:pt x="1788909" y="4531245"/>
                </a:lnTo>
                <a:lnTo>
                  <a:pt x="1719969" y="4623165"/>
                </a:lnTo>
                <a:lnTo>
                  <a:pt x="1651029" y="4715085"/>
                </a:lnTo>
                <a:lnTo>
                  <a:pt x="1583856" y="4807005"/>
                </a:lnTo>
                <a:lnTo>
                  <a:pt x="1516684" y="4898926"/>
                </a:lnTo>
                <a:lnTo>
                  <a:pt x="1451279" y="4990846"/>
                </a:lnTo>
                <a:lnTo>
                  <a:pt x="1387642" y="5084534"/>
                </a:lnTo>
                <a:lnTo>
                  <a:pt x="1324005" y="5176454"/>
                </a:lnTo>
                <a:lnTo>
                  <a:pt x="1263903" y="5268374"/>
                </a:lnTo>
                <a:lnTo>
                  <a:pt x="1202034" y="5362062"/>
                </a:lnTo>
                <a:lnTo>
                  <a:pt x="1143700" y="5453983"/>
                </a:lnTo>
                <a:lnTo>
                  <a:pt x="1085366" y="5545903"/>
                </a:lnTo>
                <a:lnTo>
                  <a:pt x="1030567" y="5637823"/>
                </a:lnTo>
                <a:lnTo>
                  <a:pt x="977536" y="5731511"/>
                </a:lnTo>
                <a:lnTo>
                  <a:pt x="928041" y="5823431"/>
                </a:lnTo>
                <a:lnTo>
                  <a:pt x="878545" y="5915351"/>
                </a:lnTo>
                <a:lnTo>
                  <a:pt x="832585" y="6007272"/>
                </a:lnTo>
                <a:lnTo>
                  <a:pt x="788393" y="6099192"/>
                </a:lnTo>
                <a:lnTo>
                  <a:pt x="745968" y="6191112"/>
                </a:lnTo>
                <a:lnTo>
                  <a:pt x="707079" y="6281265"/>
                </a:lnTo>
                <a:lnTo>
                  <a:pt x="671725" y="6373185"/>
                </a:lnTo>
                <a:lnTo>
                  <a:pt x="638139" y="6465105"/>
                </a:lnTo>
                <a:lnTo>
                  <a:pt x="606320" y="6557025"/>
                </a:lnTo>
                <a:lnTo>
                  <a:pt x="579805" y="6647178"/>
                </a:lnTo>
                <a:lnTo>
                  <a:pt x="555057" y="6737331"/>
                </a:lnTo>
                <a:lnTo>
                  <a:pt x="533844" y="6827483"/>
                </a:lnTo>
                <a:lnTo>
                  <a:pt x="527741" y="6858000"/>
                </a:lnTo>
                <a:lnTo>
                  <a:pt x="148053" y="6858000"/>
                </a:lnTo>
                <a:lnTo>
                  <a:pt x="134345" y="6816877"/>
                </a:lnTo>
                <a:lnTo>
                  <a:pt x="120203" y="6772685"/>
                </a:lnTo>
                <a:lnTo>
                  <a:pt x="106062" y="6726724"/>
                </a:lnTo>
                <a:lnTo>
                  <a:pt x="93688" y="6682532"/>
                </a:lnTo>
                <a:lnTo>
                  <a:pt x="83082" y="6636572"/>
                </a:lnTo>
                <a:lnTo>
                  <a:pt x="72476" y="6592379"/>
                </a:lnTo>
                <a:lnTo>
                  <a:pt x="61869" y="6544652"/>
                </a:lnTo>
                <a:lnTo>
                  <a:pt x="53031" y="6498691"/>
                </a:lnTo>
                <a:lnTo>
                  <a:pt x="44192" y="6450964"/>
                </a:lnTo>
                <a:lnTo>
                  <a:pt x="37122" y="6401468"/>
                </a:lnTo>
                <a:lnTo>
                  <a:pt x="30051" y="6351973"/>
                </a:lnTo>
                <a:lnTo>
                  <a:pt x="22980" y="6302477"/>
                </a:lnTo>
                <a:lnTo>
                  <a:pt x="17677" y="6252982"/>
                </a:lnTo>
                <a:lnTo>
                  <a:pt x="12374" y="6201718"/>
                </a:lnTo>
                <a:lnTo>
                  <a:pt x="8838" y="6150455"/>
                </a:lnTo>
                <a:lnTo>
                  <a:pt x="5303" y="6097424"/>
                </a:lnTo>
                <a:lnTo>
                  <a:pt x="1768" y="6039090"/>
                </a:lnTo>
                <a:lnTo>
                  <a:pt x="0" y="5980756"/>
                </a:lnTo>
                <a:lnTo>
                  <a:pt x="0" y="5922422"/>
                </a:lnTo>
                <a:lnTo>
                  <a:pt x="1768" y="5864088"/>
                </a:lnTo>
                <a:lnTo>
                  <a:pt x="3535" y="5805754"/>
                </a:lnTo>
                <a:lnTo>
                  <a:pt x="8838" y="5747420"/>
                </a:lnTo>
                <a:lnTo>
                  <a:pt x="14142" y="5690854"/>
                </a:lnTo>
                <a:lnTo>
                  <a:pt x="19445" y="5634288"/>
                </a:lnTo>
                <a:lnTo>
                  <a:pt x="28283" y="5577721"/>
                </a:lnTo>
                <a:lnTo>
                  <a:pt x="37122" y="5521155"/>
                </a:lnTo>
                <a:lnTo>
                  <a:pt x="45960" y="5464589"/>
                </a:lnTo>
                <a:lnTo>
                  <a:pt x="58334" y="5408022"/>
                </a:lnTo>
                <a:lnTo>
                  <a:pt x="70708" y="5353224"/>
                </a:lnTo>
                <a:lnTo>
                  <a:pt x="83082" y="5298425"/>
                </a:lnTo>
                <a:lnTo>
                  <a:pt x="98991" y="5243627"/>
                </a:lnTo>
                <a:lnTo>
                  <a:pt x="114900" y="5188828"/>
                </a:lnTo>
                <a:lnTo>
                  <a:pt x="130810" y="5134029"/>
                </a:lnTo>
                <a:lnTo>
                  <a:pt x="148487" y="5079231"/>
                </a:lnTo>
                <a:lnTo>
                  <a:pt x="167931" y="5024432"/>
                </a:lnTo>
                <a:lnTo>
                  <a:pt x="187376" y="4971401"/>
                </a:lnTo>
                <a:lnTo>
                  <a:pt x="206821" y="4918370"/>
                </a:lnTo>
                <a:lnTo>
                  <a:pt x="228033" y="4863572"/>
                </a:lnTo>
                <a:lnTo>
                  <a:pt x="251013" y="4810541"/>
                </a:lnTo>
                <a:lnTo>
                  <a:pt x="273993" y="4757510"/>
                </a:lnTo>
                <a:lnTo>
                  <a:pt x="323489" y="4653216"/>
                </a:lnTo>
                <a:lnTo>
                  <a:pt x="374752" y="4547154"/>
                </a:lnTo>
                <a:lnTo>
                  <a:pt x="401267" y="4495891"/>
                </a:lnTo>
                <a:lnTo>
                  <a:pt x="429550" y="4444627"/>
                </a:lnTo>
                <a:lnTo>
                  <a:pt x="457834" y="4391597"/>
                </a:lnTo>
                <a:lnTo>
                  <a:pt x="487884" y="4340333"/>
                </a:lnTo>
                <a:lnTo>
                  <a:pt x="516168" y="4289070"/>
                </a:lnTo>
                <a:lnTo>
                  <a:pt x="546218" y="4237807"/>
                </a:lnTo>
                <a:lnTo>
                  <a:pt x="608088" y="4135280"/>
                </a:lnTo>
                <a:lnTo>
                  <a:pt x="673493" y="4034522"/>
                </a:lnTo>
                <a:lnTo>
                  <a:pt x="738897" y="3931995"/>
                </a:lnTo>
                <a:lnTo>
                  <a:pt x="806070" y="3831237"/>
                </a:lnTo>
                <a:lnTo>
                  <a:pt x="841424" y="3781741"/>
                </a:lnTo>
                <a:lnTo>
                  <a:pt x="875010" y="3732246"/>
                </a:lnTo>
                <a:lnTo>
                  <a:pt x="1016426" y="3528960"/>
                </a:lnTo>
                <a:lnTo>
                  <a:pt x="1161377" y="3330978"/>
                </a:lnTo>
                <a:lnTo>
                  <a:pt x="1308096" y="3131229"/>
                </a:lnTo>
                <a:lnTo>
                  <a:pt x="1453047" y="2933246"/>
                </a:lnTo>
                <a:lnTo>
                  <a:pt x="1525522" y="2832488"/>
                </a:lnTo>
                <a:lnTo>
                  <a:pt x="1596230" y="2733497"/>
                </a:lnTo>
                <a:lnTo>
                  <a:pt x="1836637" y="2397634"/>
                </a:lnTo>
                <a:lnTo>
                  <a:pt x="2068205" y="2072378"/>
                </a:lnTo>
                <a:lnTo>
                  <a:pt x="2177803" y="1916821"/>
                </a:lnTo>
                <a:lnTo>
                  <a:pt x="2283864" y="1766566"/>
                </a:lnTo>
                <a:lnTo>
                  <a:pt x="2382856" y="1621615"/>
                </a:lnTo>
                <a:lnTo>
                  <a:pt x="2478311" y="1481967"/>
                </a:lnTo>
                <a:lnTo>
                  <a:pt x="2564928" y="1349390"/>
                </a:lnTo>
                <a:lnTo>
                  <a:pt x="2644475" y="1223883"/>
                </a:lnTo>
                <a:lnTo>
                  <a:pt x="2716950" y="1105448"/>
                </a:lnTo>
                <a:lnTo>
                  <a:pt x="2748769" y="1048881"/>
                </a:lnTo>
                <a:lnTo>
                  <a:pt x="2778820" y="995850"/>
                </a:lnTo>
                <a:lnTo>
                  <a:pt x="2807103" y="942820"/>
                </a:lnTo>
                <a:lnTo>
                  <a:pt x="2831850" y="893324"/>
                </a:lnTo>
                <a:lnTo>
                  <a:pt x="2854830" y="845596"/>
                </a:lnTo>
                <a:lnTo>
                  <a:pt x="2876043" y="799636"/>
                </a:lnTo>
                <a:lnTo>
                  <a:pt x="2891952" y="757211"/>
                </a:lnTo>
                <a:lnTo>
                  <a:pt x="2906094" y="718322"/>
                </a:lnTo>
                <a:lnTo>
                  <a:pt x="2918468" y="681200"/>
                </a:lnTo>
                <a:lnTo>
                  <a:pt x="2923771" y="663523"/>
                </a:lnTo>
                <a:lnTo>
                  <a:pt x="2927306" y="645846"/>
                </a:lnTo>
                <a:lnTo>
                  <a:pt x="2930842" y="621099"/>
                </a:lnTo>
                <a:lnTo>
                  <a:pt x="2934377" y="596351"/>
                </a:lnTo>
                <a:lnTo>
                  <a:pt x="2937912" y="571603"/>
                </a:lnTo>
                <a:lnTo>
                  <a:pt x="2939680" y="546855"/>
                </a:lnTo>
                <a:lnTo>
                  <a:pt x="2941448" y="495592"/>
                </a:lnTo>
                <a:lnTo>
                  <a:pt x="2939680" y="446097"/>
                </a:lnTo>
                <a:lnTo>
                  <a:pt x="2937912" y="421349"/>
                </a:lnTo>
                <a:lnTo>
                  <a:pt x="2936144" y="394833"/>
                </a:lnTo>
                <a:lnTo>
                  <a:pt x="2932609" y="370086"/>
                </a:lnTo>
                <a:lnTo>
                  <a:pt x="2929074" y="345338"/>
                </a:lnTo>
                <a:lnTo>
                  <a:pt x="2920235" y="297610"/>
                </a:lnTo>
                <a:lnTo>
                  <a:pt x="2914932" y="272862"/>
                </a:lnTo>
                <a:lnTo>
                  <a:pt x="2909629" y="248115"/>
                </a:lnTo>
                <a:lnTo>
                  <a:pt x="2897255" y="202154"/>
                </a:lnTo>
                <a:lnTo>
                  <a:pt x="2883114" y="154427"/>
                </a:lnTo>
                <a:lnTo>
                  <a:pt x="2868972" y="110234"/>
                </a:lnTo>
                <a:lnTo>
                  <a:pt x="2853063" y="67809"/>
                </a:lnTo>
                <a:lnTo>
                  <a:pt x="2837154" y="27152"/>
                </a:lnTo>
                <a:close/>
              </a:path>
            </a:pathLst>
          </a:custGeom>
          <a:solidFill>
            <a:schemeClr val="accent1"/>
          </a:solidFill>
          <a:ln>
            <a:noFill/>
          </a:ln>
        </p:spPr>
        <p:txBody>
          <a:bodyPr vert="horz" wrap="square" lIns="91440" tIns="45720" rIns="91440" bIns="45720" numCol="1" anchor="t" anchorCtr="0" compatLnSpc="1">
            <a:prstTxWarp prst="textNoShape">
              <a:avLst/>
            </a:prstTxWarp>
            <a:noAutofit/>
          </a:bodyPr>
          <a:ls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fi-FI"/>
          </a:p>
        </p:txBody>
      </p:sp>
    </p:spTree>
    <p:extLst>
      <p:ext uri="{BB962C8B-B14F-4D97-AF65-F5344CB8AC3E}">
        <p14:creationId xmlns:p14="http://schemas.microsoft.com/office/powerpoint/2010/main" val="129401435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Section Header Picture ">
    <p:bg>
      <p:bgPr>
        <a:solidFill>
          <a:schemeClr val="accent1"/>
        </a:solidFill>
        <a:effectLst/>
      </p:bgPr>
    </p:bg>
    <p:spTree>
      <p:nvGrpSpPr>
        <p:cNvPr id="1" name=""/>
        <p:cNvGrpSpPr/>
        <p:nvPr/>
      </p:nvGrpSpPr>
      <p:grpSpPr>
        <a:xfrm>
          <a:off x="0" y="0"/>
          <a:ext cx="0" cy="0"/>
          <a:chOff x="0" y="0"/>
          <a:chExt cx="0" cy="0"/>
        </a:xfrm>
      </p:grpSpPr>
      <p:sp>
        <p:nvSpPr>
          <p:cNvPr id="2" name="Picture Placeholder 19">
            <a:extLst>
              <a:ext uri="{FF2B5EF4-FFF2-40B4-BE49-F238E27FC236}">
                <a16:creationId xmlns:a16="http://schemas.microsoft.com/office/drawing/2014/main" id="{5FF9A2D4-6DC1-9A08-458A-4055DDEF3708}"/>
              </a:ext>
              <a:ext uri="{C183D7F6-B498-43B3-948B-1728B52AA6E4}">
                <adec:decorative xmlns:adec="http://schemas.microsoft.com/office/drawing/2017/decorative" val="1"/>
              </a:ext>
            </a:extLst>
          </p:cNvPr>
          <p:cNvSpPr>
            <a:spLocks noGrp="1"/>
          </p:cNvSpPr>
          <p:nvPr>
            <p:ph type="pic" sz="quarter" idx="14"/>
          </p:nvPr>
        </p:nvSpPr>
        <p:spPr>
          <a:xfrm>
            <a:off x="6240016" y="0"/>
            <a:ext cx="5951984" cy="6858000"/>
          </a:xfrm>
          <a:custGeom>
            <a:avLst/>
            <a:gdLst>
              <a:gd name="connsiteX0" fmla="*/ 2320585 w 5951984"/>
              <a:gd name="connsiteY0" fmla="*/ 0 h 6858000"/>
              <a:gd name="connsiteX1" fmla="*/ 3168352 w 5951984"/>
              <a:gd name="connsiteY1" fmla="*/ 0 h 6858000"/>
              <a:gd name="connsiteX2" fmla="*/ 4074198 w 5951984"/>
              <a:gd name="connsiteY2" fmla="*/ 0 h 6858000"/>
              <a:gd name="connsiteX3" fmla="*/ 5951984 w 5951984"/>
              <a:gd name="connsiteY3" fmla="*/ 0 h 6858000"/>
              <a:gd name="connsiteX4" fmla="*/ 5951984 w 5951984"/>
              <a:gd name="connsiteY4" fmla="*/ 6858000 h 6858000"/>
              <a:gd name="connsiteX5" fmla="*/ 4074198 w 5951984"/>
              <a:gd name="connsiteY5" fmla="*/ 6858000 h 6858000"/>
              <a:gd name="connsiteX6" fmla="*/ 3168352 w 5951984"/>
              <a:gd name="connsiteY6" fmla="*/ 6858000 h 6858000"/>
              <a:gd name="connsiteX7" fmla="*/ 1074542 w 5951984"/>
              <a:gd name="connsiteY7" fmla="*/ 6858000 h 6858000"/>
              <a:gd name="connsiteX8" fmla="*/ 1074542 w 5951984"/>
              <a:gd name="connsiteY8" fmla="*/ 6825044 h 6858000"/>
              <a:gd name="connsiteX9" fmla="*/ 1066788 w 5951984"/>
              <a:gd name="connsiteY9" fmla="*/ 6858000 h 6858000"/>
              <a:gd name="connsiteX10" fmla="*/ 248653 w 5951984"/>
              <a:gd name="connsiteY10" fmla="*/ 6858000 h 6858000"/>
              <a:gd name="connsiteX11" fmla="*/ 236503 w 5951984"/>
              <a:gd name="connsiteY11" fmla="*/ 6820034 h 6858000"/>
              <a:gd name="connsiteX12" fmla="*/ 208679 w 5951984"/>
              <a:gd name="connsiteY12" fmla="*/ 6729607 h 6858000"/>
              <a:gd name="connsiteX13" fmla="*/ 184333 w 5951984"/>
              <a:gd name="connsiteY13" fmla="*/ 6642657 h 6858000"/>
              <a:gd name="connsiteX14" fmla="*/ 163466 w 5951984"/>
              <a:gd name="connsiteY14" fmla="*/ 6552230 h 6858000"/>
              <a:gd name="connsiteX15" fmla="*/ 142598 w 5951984"/>
              <a:gd name="connsiteY15" fmla="*/ 6465280 h 6858000"/>
              <a:gd name="connsiteX16" fmla="*/ 121730 w 5951984"/>
              <a:gd name="connsiteY16" fmla="*/ 6371374 h 6858000"/>
              <a:gd name="connsiteX17" fmla="*/ 104340 w 5951984"/>
              <a:gd name="connsiteY17" fmla="*/ 6280947 h 6858000"/>
              <a:gd name="connsiteX18" fmla="*/ 86950 w 5951984"/>
              <a:gd name="connsiteY18" fmla="*/ 6187041 h 6858000"/>
              <a:gd name="connsiteX19" fmla="*/ 73038 w 5951984"/>
              <a:gd name="connsiteY19" fmla="*/ 6089658 h 6858000"/>
              <a:gd name="connsiteX20" fmla="*/ 59126 w 5951984"/>
              <a:gd name="connsiteY20" fmla="*/ 5992274 h 6858000"/>
              <a:gd name="connsiteX21" fmla="*/ 45214 w 5951984"/>
              <a:gd name="connsiteY21" fmla="*/ 5894890 h 6858000"/>
              <a:gd name="connsiteX22" fmla="*/ 34780 w 5951984"/>
              <a:gd name="connsiteY22" fmla="*/ 5797507 h 6858000"/>
              <a:gd name="connsiteX23" fmla="*/ 24346 w 5951984"/>
              <a:gd name="connsiteY23" fmla="*/ 5696645 h 6858000"/>
              <a:gd name="connsiteX24" fmla="*/ 17390 w 5951984"/>
              <a:gd name="connsiteY24" fmla="*/ 5595784 h 6858000"/>
              <a:gd name="connsiteX25" fmla="*/ 10434 w 5951984"/>
              <a:gd name="connsiteY25" fmla="*/ 5491444 h 6858000"/>
              <a:gd name="connsiteX26" fmla="*/ 3478 w 5951984"/>
              <a:gd name="connsiteY26" fmla="*/ 5376671 h 6858000"/>
              <a:gd name="connsiteX27" fmla="*/ 0 w 5951984"/>
              <a:gd name="connsiteY27" fmla="*/ 5261897 h 6858000"/>
              <a:gd name="connsiteX28" fmla="*/ 0 w 5951984"/>
              <a:gd name="connsiteY28" fmla="*/ 5147124 h 6858000"/>
              <a:gd name="connsiteX29" fmla="*/ 3478 w 5951984"/>
              <a:gd name="connsiteY29" fmla="*/ 5032350 h 6858000"/>
              <a:gd name="connsiteX30" fmla="*/ 6956 w 5951984"/>
              <a:gd name="connsiteY30" fmla="*/ 4917577 h 6858000"/>
              <a:gd name="connsiteX31" fmla="*/ 17390 w 5951984"/>
              <a:gd name="connsiteY31" fmla="*/ 4802803 h 6858000"/>
              <a:gd name="connsiteX32" fmla="*/ 27824 w 5951984"/>
              <a:gd name="connsiteY32" fmla="*/ 4691508 h 6858000"/>
              <a:gd name="connsiteX33" fmla="*/ 38258 w 5951984"/>
              <a:gd name="connsiteY33" fmla="*/ 4580212 h 6858000"/>
              <a:gd name="connsiteX34" fmla="*/ 55648 w 5951984"/>
              <a:gd name="connsiteY34" fmla="*/ 4468916 h 6858000"/>
              <a:gd name="connsiteX35" fmla="*/ 73038 w 5951984"/>
              <a:gd name="connsiteY35" fmla="*/ 4357621 h 6858000"/>
              <a:gd name="connsiteX36" fmla="*/ 90428 w 5951984"/>
              <a:gd name="connsiteY36" fmla="*/ 4246325 h 6858000"/>
              <a:gd name="connsiteX37" fmla="*/ 114774 w 5951984"/>
              <a:gd name="connsiteY37" fmla="*/ 4135030 h 6858000"/>
              <a:gd name="connsiteX38" fmla="*/ 139120 w 5951984"/>
              <a:gd name="connsiteY38" fmla="*/ 4027212 h 6858000"/>
              <a:gd name="connsiteX39" fmla="*/ 163466 w 5951984"/>
              <a:gd name="connsiteY39" fmla="*/ 3919395 h 6858000"/>
              <a:gd name="connsiteX40" fmla="*/ 194767 w 5951984"/>
              <a:gd name="connsiteY40" fmla="*/ 3811577 h 6858000"/>
              <a:gd name="connsiteX41" fmla="*/ 226069 w 5951984"/>
              <a:gd name="connsiteY41" fmla="*/ 3703760 h 6858000"/>
              <a:gd name="connsiteX42" fmla="*/ 257371 w 5951984"/>
              <a:gd name="connsiteY42" fmla="*/ 3595942 h 6858000"/>
              <a:gd name="connsiteX43" fmla="*/ 292151 w 5951984"/>
              <a:gd name="connsiteY43" fmla="*/ 3488125 h 6858000"/>
              <a:gd name="connsiteX44" fmla="*/ 330409 w 5951984"/>
              <a:gd name="connsiteY44" fmla="*/ 3380307 h 6858000"/>
              <a:gd name="connsiteX45" fmla="*/ 368666 w 5951984"/>
              <a:gd name="connsiteY45" fmla="*/ 3275968 h 6858000"/>
              <a:gd name="connsiteX46" fmla="*/ 406924 w 5951984"/>
              <a:gd name="connsiteY46" fmla="*/ 3171628 h 6858000"/>
              <a:gd name="connsiteX47" fmla="*/ 448660 w 5951984"/>
              <a:gd name="connsiteY47" fmla="*/ 3063811 h 6858000"/>
              <a:gd name="connsiteX48" fmla="*/ 493874 w 5951984"/>
              <a:gd name="connsiteY48" fmla="*/ 2959471 h 6858000"/>
              <a:gd name="connsiteX49" fmla="*/ 539088 w 5951984"/>
              <a:gd name="connsiteY49" fmla="*/ 2855131 h 6858000"/>
              <a:gd name="connsiteX50" fmla="*/ 636471 w 5951984"/>
              <a:gd name="connsiteY50" fmla="*/ 2649930 h 6858000"/>
              <a:gd name="connsiteX51" fmla="*/ 737333 w 5951984"/>
              <a:gd name="connsiteY51" fmla="*/ 2441251 h 6858000"/>
              <a:gd name="connsiteX52" fmla="*/ 789503 w 5951984"/>
              <a:gd name="connsiteY52" fmla="*/ 2340390 h 6858000"/>
              <a:gd name="connsiteX53" fmla="*/ 845150 w 5951984"/>
              <a:gd name="connsiteY53" fmla="*/ 2239528 h 6858000"/>
              <a:gd name="connsiteX54" fmla="*/ 900798 w 5951984"/>
              <a:gd name="connsiteY54" fmla="*/ 2135188 h 6858000"/>
              <a:gd name="connsiteX55" fmla="*/ 959924 w 5951984"/>
              <a:gd name="connsiteY55" fmla="*/ 2034327 h 6858000"/>
              <a:gd name="connsiteX56" fmla="*/ 1015572 w 5951984"/>
              <a:gd name="connsiteY56" fmla="*/ 1933465 h 6858000"/>
              <a:gd name="connsiteX57" fmla="*/ 1074697 w 5951984"/>
              <a:gd name="connsiteY57" fmla="*/ 1832604 h 6858000"/>
              <a:gd name="connsiteX58" fmla="*/ 1196427 w 5951984"/>
              <a:gd name="connsiteY58" fmla="*/ 1630881 h 6858000"/>
              <a:gd name="connsiteX59" fmla="*/ 1325112 w 5951984"/>
              <a:gd name="connsiteY59" fmla="*/ 1432635 h 6858000"/>
              <a:gd name="connsiteX60" fmla="*/ 1453798 w 5951984"/>
              <a:gd name="connsiteY60" fmla="*/ 1230912 h 6858000"/>
              <a:gd name="connsiteX61" fmla="*/ 1585961 w 5951984"/>
              <a:gd name="connsiteY61" fmla="*/ 1032667 h 6858000"/>
              <a:gd name="connsiteX62" fmla="*/ 1655521 w 5951984"/>
              <a:gd name="connsiteY62" fmla="*/ 935284 h 6858000"/>
              <a:gd name="connsiteX63" fmla="*/ 1721603 w 5951984"/>
              <a:gd name="connsiteY63" fmla="*/ 837900 h 6858000"/>
              <a:gd name="connsiteX64" fmla="*/ 1999842 w 5951984"/>
              <a:gd name="connsiteY64" fmla="*/ 437932 h 6858000"/>
              <a:gd name="connsiteX65" fmla="*/ 2285036 w 5951984"/>
              <a:gd name="connsiteY65" fmla="*/ 4839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5951984" h="6858000">
                <a:moveTo>
                  <a:pt x="2320585" y="0"/>
                </a:moveTo>
                <a:lnTo>
                  <a:pt x="3168352" y="0"/>
                </a:lnTo>
                <a:lnTo>
                  <a:pt x="4074198" y="0"/>
                </a:lnTo>
                <a:lnTo>
                  <a:pt x="5951984" y="0"/>
                </a:lnTo>
                <a:lnTo>
                  <a:pt x="5951984" y="6858000"/>
                </a:lnTo>
                <a:lnTo>
                  <a:pt x="4074198" y="6858000"/>
                </a:lnTo>
                <a:lnTo>
                  <a:pt x="3168352" y="6858000"/>
                </a:lnTo>
                <a:lnTo>
                  <a:pt x="1074542" y="6858000"/>
                </a:lnTo>
                <a:lnTo>
                  <a:pt x="1074542" y="6825044"/>
                </a:lnTo>
                <a:lnTo>
                  <a:pt x="1066788" y="6858000"/>
                </a:lnTo>
                <a:lnTo>
                  <a:pt x="248653" y="6858000"/>
                </a:lnTo>
                <a:lnTo>
                  <a:pt x="236503" y="6820034"/>
                </a:lnTo>
                <a:lnTo>
                  <a:pt x="208679" y="6729607"/>
                </a:lnTo>
                <a:lnTo>
                  <a:pt x="184333" y="6642657"/>
                </a:lnTo>
                <a:lnTo>
                  <a:pt x="163466" y="6552230"/>
                </a:lnTo>
                <a:lnTo>
                  <a:pt x="142598" y="6465280"/>
                </a:lnTo>
                <a:lnTo>
                  <a:pt x="121730" y="6371374"/>
                </a:lnTo>
                <a:lnTo>
                  <a:pt x="104340" y="6280947"/>
                </a:lnTo>
                <a:lnTo>
                  <a:pt x="86950" y="6187041"/>
                </a:lnTo>
                <a:lnTo>
                  <a:pt x="73038" y="6089658"/>
                </a:lnTo>
                <a:lnTo>
                  <a:pt x="59126" y="5992274"/>
                </a:lnTo>
                <a:lnTo>
                  <a:pt x="45214" y="5894890"/>
                </a:lnTo>
                <a:lnTo>
                  <a:pt x="34780" y="5797507"/>
                </a:lnTo>
                <a:lnTo>
                  <a:pt x="24346" y="5696645"/>
                </a:lnTo>
                <a:lnTo>
                  <a:pt x="17390" y="5595784"/>
                </a:lnTo>
                <a:lnTo>
                  <a:pt x="10434" y="5491444"/>
                </a:lnTo>
                <a:lnTo>
                  <a:pt x="3478" y="5376671"/>
                </a:lnTo>
                <a:lnTo>
                  <a:pt x="0" y="5261897"/>
                </a:lnTo>
                <a:lnTo>
                  <a:pt x="0" y="5147124"/>
                </a:lnTo>
                <a:lnTo>
                  <a:pt x="3478" y="5032350"/>
                </a:lnTo>
                <a:lnTo>
                  <a:pt x="6956" y="4917577"/>
                </a:lnTo>
                <a:lnTo>
                  <a:pt x="17390" y="4802803"/>
                </a:lnTo>
                <a:lnTo>
                  <a:pt x="27824" y="4691508"/>
                </a:lnTo>
                <a:lnTo>
                  <a:pt x="38258" y="4580212"/>
                </a:lnTo>
                <a:lnTo>
                  <a:pt x="55648" y="4468916"/>
                </a:lnTo>
                <a:lnTo>
                  <a:pt x="73038" y="4357621"/>
                </a:lnTo>
                <a:lnTo>
                  <a:pt x="90428" y="4246325"/>
                </a:lnTo>
                <a:lnTo>
                  <a:pt x="114774" y="4135030"/>
                </a:lnTo>
                <a:lnTo>
                  <a:pt x="139120" y="4027212"/>
                </a:lnTo>
                <a:lnTo>
                  <a:pt x="163466" y="3919395"/>
                </a:lnTo>
                <a:lnTo>
                  <a:pt x="194767" y="3811577"/>
                </a:lnTo>
                <a:lnTo>
                  <a:pt x="226069" y="3703760"/>
                </a:lnTo>
                <a:lnTo>
                  <a:pt x="257371" y="3595942"/>
                </a:lnTo>
                <a:lnTo>
                  <a:pt x="292151" y="3488125"/>
                </a:lnTo>
                <a:lnTo>
                  <a:pt x="330409" y="3380307"/>
                </a:lnTo>
                <a:lnTo>
                  <a:pt x="368666" y="3275968"/>
                </a:lnTo>
                <a:lnTo>
                  <a:pt x="406924" y="3171628"/>
                </a:lnTo>
                <a:lnTo>
                  <a:pt x="448660" y="3063811"/>
                </a:lnTo>
                <a:lnTo>
                  <a:pt x="493874" y="2959471"/>
                </a:lnTo>
                <a:lnTo>
                  <a:pt x="539088" y="2855131"/>
                </a:lnTo>
                <a:lnTo>
                  <a:pt x="636471" y="2649930"/>
                </a:lnTo>
                <a:lnTo>
                  <a:pt x="737333" y="2441251"/>
                </a:lnTo>
                <a:lnTo>
                  <a:pt x="789503" y="2340390"/>
                </a:lnTo>
                <a:lnTo>
                  <a:pt x="845150" y="2239528"/>
                </a:lnTo>
                <a:lnTo>
                  <a:pt x="900798" y="2135188"/>
                </a:lnTo>
                <a:lnTo>
                  <a:pt x="959924" y="2034327"/>
                </a:lnTo>
                <a:lnTo>
                  <a:pt x="1015572" y="1933465"/>
                </a:lnTo>
                <a:lnTo>
                  <a:pt x="1074697" y="1832604"/>
                </a:lnTo>
                <a:lnTo>
                  <a:pt x="1196427" y="1630881"/>
                </a:lnTo>
                <a:lnTo>
                  <a:pt x="1325112" y="1432635"/>
                </a:lnTo>
                <a:lnTo>
                  <a:pt x="1453798" y="1230912"/>
                </a:lnTo>
                <a:lnTo>
                  <a:pt x="1585961" y="1032667"/>
                </a:lnTo>
                <a:lnTo>
                  <a:pt x="1655521" y="935284"/>
                </a:lnTo>
                <a:lnTo>
                  <a:pt x="1721603" y="837900"/>
                </a:lnTo>
                <a:lnTo>
                  <a:pt x="1999842" y="437932"/>
                </a:lnTo>
                <a:lnTo>
                  <a:pt x="2285036" y="48398"/>
                </a:lnTo>
                <a:close/>
              </a:path>
            </a:pathLst>
          </a:custGeom>
          <a:solidFill>
            <a:schemeClr val="bg2"/>
          </a:solidFill>
        </p:spPr>
        <p:txBody>
          <a:bodyPr wrap="square">
            <a:noAutofit/>
          </a:bodyPr>
          <a:lstStyle>
            <a:lvl1pPr marL="0" indent="0" algn="r">
              <a:buFontTx/>
              <a:buNone/>
              <a:defRPr sz="1200"/>
            </a:lvl1pPr>
          </a:lstStyle>
          <a:p>
            <a:r>
              <a:rPr lang="en-US"/>
              <a:t>Click icon to add picture</a:t>
            </a:r>
            <a:endParaRPr lang="fi-FI"/>
          </a:p>
        </p:txBody>
      </p:sp>
      <p:sp>
        <p:nvSpPr>
          <p:cNvPr id="4" name="Date Placeholder 3">
            <a:extLst>
              <a:ext uri="{FF2B5EF4-FFF2-40B4-BE49-F238E27FC236}">
                <a16:creationId xmlns:a16="http://schemas.microsoft.com/office/drawing/2014/main" id="{F0C86691-418B-4EA7-8F64-B2E73D27B2FF}"/>
              </a:ext>
            </a:extLst>
          </p:cNvPr>
          <p:cNvSpPr>
            <a:spLocks noGrp="1"/>
          </p:cNvSpPr>
          <p:nvPr>
            <p:ph type="dt" sz="half" idx="10"/>
          </p:nvPr>
        </p:nvSpPr>
        <p:spPr/>
        <p:txBody>
          <a:bodyPr/>
          <a:lstStyle>
            <a:lvl1pPr>
              <a:defRPr>
                <a:solidFill>
                  <a:schemeClr val="bg1"/>
                </a:solidFill>
              </a:defRPr>
            </a:lvl1pPr>
          </a:lstStyle>
          <a:p>
            <a:fld id="{FE53753E-95AF-47EE-BCF8-DFFACE6AEFFF}" type="datetime1">
              <a:rPr lang="fi-FI" smtClean="0"/>
              <a:t>24.8.2026</a:t>
            </a:fld>
            <a:endParaRPr lang="fi-FI"/>
          </a:p>
        </p:txBody>
      </p:sp>
      <p:sp>
        <p:nvSpPr>
          <p:cNvPr id="5" name="Footer Placeholder 4">
            <a:extLst>
              <a:ext uri="{FF2B5EF4-FFF2-40B4-BE49-F238E27FC236}">
                <a16:creationId xmlns:a16="http://schemas.microsoft.com/office/drawing/2014/main" id="{8D61999E-8363-4244-89A9-C47CF0DA7A55}"/>
              </a:ext>
            </a:extLst>
          </p:cNvPr>
          <p:cNvSpPr>
            <a:spLocks noGrp="1"/>
          </p:cNvSpPr>
          <p:nvPr>
            <p:ph type="ftr" sz="quarter" idx="11"/>
          </p:nvPr>
        </p:nvSpPr>
        <p:spPr/>
        <p:txBody>
          <a:bodyPr/>
          <a:lstStyle>
            <a:lvl1pPr>
              <a:defRPr>
                <a:solidFill>
                  <a:schemeClr val="bg1"/>
                </a:solidFill>
              </a:defRPr>
            </a:lvl1pPr>
          </a:lstStyle>
          <a:p>
            <a:r>
              <a:rPr lang="fi-FI" dirty="0"/>
              <a:t>JYU Since 1863.</a:t>
            </a:r>
          </a:p>
        </p:txBody>
      </p:sp>
      <p:sp>
        <p:nvSpPr>
          <p:cNvPr id="6" name="Slide Number Placeholder 5">
            <a:extLst>
              <a:ext uri="{FF2B5EF4-FFF2-40B4-BE49-F238E27FC236}">
                <a16:creationId xmlns:a16="http://schemas.microsoft.com/office/drawing/2014/main" id="{3388E024-59BD-4906-B4AB-C5C287035F82}"/>
              </a:ext>
            </a:extLst>
          </p:cNvPr>
          <p:cNvSpPr>
            <a:spLocks noGrp="1"/>
          </p:cNvSpPr>
          <p:nvPr>
            <p:ph type="sldNum" sz="quarter" idx="12"/>
          </p:nvPr>
        </p:nvSpPr>
        <p:spPr/>
        <p:txBody>
          <a:bodyPr/>
          <a:lstStyle>
            <a:lvl1pPr>
              <a:defRPr>
                <a:solidFill>
                  <a:schemeClr val="bg1"/>
                </a:solidFill>
              </a:defRPr>
            </a:lvl1pPr>
          </a:lstStyle>
          <a:p>
            <a:fld id="{9E548902-A2E1-4711-A467-290FB9FE5D63}" type="slidenum">
              <a:rPr lang="fi-FI" smtClean="0"/>
              <a:pPr/>
              <a:t>‹#›</a:t>
            </a:fld>
            <a:endParaRPr lang="fi-FI"/>
          </a:p>
        </p:txBody>
      </p:sp>
      <p:grpSp>
        <p:nvGrpSpPr>
          <p:cNvPr id="13" name="Group 12">
            <a:extLst>
              <a:ext uri="{C183D7F6-B498-43B3-948B-1728B52AA6E4}">
                <adec:decorative xmlns:adec="http://schemas.microsoft.com/office/drawing/2017/decorative" val="1"/>
              </a:ext>
            </a:extLst>
          </p:cNvPr>
          <p:cNvGrpSpPr>
            <a:grpSpLocks noChangeAspect="1"/>
          </p:cNvGrpSpPr>
          <p:nvPr userDrawn="1"/>
        </p:nvGrpSpPr>
        <p:grpSpPr>
          <a:xfrm>
            <a:off x="628603" y="476672"/>
            <a:ext cx="1810305" cy="720000"/>
            <a:chOff x="911225" y="260350"/>
            <a:chExt cx="4183063" cy="1663700"/>
          </a:xfrm>
          <a:solidFill>
            <a:schemeClr val="bg1"/>
          </a:solidFill>
        </p:grpSpPr>
        <p:sp>
          <p:nvSpPr>
            <p:cNvPr id="14" name="Freeform 6"/>
            <p:cNvSpPr>
              <a:spLocks noEditPoints="1"/>
            </p:cNvSpPr>
            <p:nvPr userDrawn="1"/>
          </p:nvSpPr>
          <p:spPr bwMode="auto">
            <a:xfrm>
              <a:off x="911225" y="260350"/>
              <a:ext cx="733425" cy="1663700"/>
            </a:xfrm>
            <a:custGeom>
              <a:avLst/>
              <a:gdLst>
                <a:gd name="T0" fmla="*/ 1787 w 2771"/>
                <a:gd name="T1" fmla="*/ 532 h 6290"/>
                <a:gd name="T2" fmla="*/ 1814 w 2771"/>
                <a:gd name="T3" fmla="*/ 780 h 6290"/>
                <a:gd name="T4" fmla="*/ 1740 w 2771"/>
                <a:gd name="T5" fmla="*/ 1008 h 6290"/>
                <a:gd name="T6" fmla="*/ 1309 w 2771"/>
                <a:gd name="T7" fmla="*/ 1564 h 6290"/>
                <a:gd name="T8" fmla="*/ 966 w 2771"/>
                <a:gd name="T9" fmla="*/ 1982 h 6290"/>
                <a:gd name="T10" fmla="*/ 901 w 2771"/>
                <a:gd name="T11" fmla="*/ 2194 h 6290"/>
                <a:gd name="T12" fmla="*/ 750 w 2771"/>
                <a:gd name="T13" fmla="*/ 2538 h 6290"/>
                <a:gd name="T14" fmla="*/ 666 w 2771"/>
                <a:gd name="T15" fmla="*/ 2233 h 6290"/>
                <a:gd name="T16" fmla="*/ 660 w 2771"/>
                <a:gd name="T17" fmla="*/ 1957 h 6290"/>
                <a:gd name="T18" fmla="*/ 743 w 2771"/>
                <a:gd name="T19" fmla="*/ 1724 h 6290"/>
                <a:gd name="T20" fmla="*/ 1028 w 2771"/>
                <a:gd name="T21" fmla="*/ 1345 h 6290"/>
                <a:gd name="T22" fmla="*/ 1541 w 2771"/>
                <a:gd name="T23" fmla="*/ 699 h 6290"/>
                <a:gd name="T24" fmla="*/ 1567 w 2771"/>
                <a:gd name="T25" fmla="*/ 550 h 6290"/>
                <a:gd name="T26" fmla="*/ 1577 w 2771"/>
                <a:gd name="T27" fmla="*/ 363 h 6290"/>
                <a:gd name="T28" fmla="*/ 1002 w 2771"/>
                <a:gd name="T29" fmla="*/ 2416 h 6290"/>
                <a:gd name="T30" fmla="*/ 1015 w 2771"/>
                <a:gd name="T31" fmla="*/ 2158 h 6290"/>
                <a:gd name="T32" fmla="*/ 1169 w 2771"/>
                <a:gd name="T33" fmla="*/ 1909 h 6290"/>
                <a:gd name="T34" fmla="*/ 1700 w 2771"/>
                <a:gd name="T35" fmla="*/ 1369 h 6290"/>
                <a:gd name="T36" fmla="*/ 1899 w 2771"/>
                <a:gd name="T37" fmla="*/ 1094 h 6290"/>
                <a:gd name="T38" fmla="*/ 1910 w 2771"/>
                <a:gd name="T39" fmla="*/ 945 h 6290"/>
                <a:gd name="T40" fmla="*/ 2075 w 2771"/>
                <a:gd name="T41" fmla="*/ 826 h 6290"/>
                <a:gd name="T42" fmla="*/ 2173 w 2771"/>
                <a:gd name="T43" fmla="*/ 1072 h 6290"/>
                <a:gd name="T44" fmla="*/ 2153 w 2771"/>
                <a:gd name="T45" fmla="*/ 1312 h 6290"/>
                <a:gd name="T46" fmla="*/ 1994 w 2771"/>
                <a:gd name="T47" fmla="*/ 1534 h 6290"/>
                <a:gd name="T48" fmla="*/ 1376 w 2771"/>
                <a:gd name="T49" fmla="*/ 2199 h 6290"/>
                <a:gd name="T50" fmla="*/ 1326 w 2771"/>
                <a:gd name="T51" fmla="*/ 2332 h 6290"/>
                <a:gd name="T52" fmla="*/ 1358 w 2771"/>
                <a:gd name="T53" fmla="*/ 2556 h 6290"/>
                <a:gd name="T54" fmla="*/ 1478 w 2771"/>
                <a:gd name="T55" fmla="*/ 2602 h 6290"/>
                <a:gd name="T56" fmla="*/ 1443 w 2771"/>
                <a:gd name="T57" fmla="*/ 2353 h 6290"/>
                <a:gd name="T58" fmla="*/ 1530 w 2771"/>
                <a:gd name="T59" fmla="*/ 2193 h 6290"/>
                <a:gd name="T60" fmla="*/ 1991 w 2771"/>
                <a:gd name="T61" fmla="*/ 1814 h 6290"/>
                <a:gd name="T62" fmla="*/ 2095 w 2771"/>
                <a:gd name="T63" fmla="*/ 1648 h 6290"/>
                <a:gd name="T64" fmla="*/ 2243 w 2771"/>
                <a:gd name="T65" fmla="*/ 1479 h 6290"/>
                <a:gd name="T66" fmla="*/ 2321 w 2771"/>
                <a:gd name="T67" fmla="*/ 1719 h 6290"/>
                <a:gd name="T68" fmla="*/ 2270 w 2771"/>
                <a:gd name="T69" fmla="*/ 1936 h 6290"/>
                <a:gd name="T70" fmla="*/ 1856 w 2771"/>
                <a:gd name="T71" fmla="*/ 2322 h 6290"/>
                <a:gd name="T72" fmla="*/ 1745 w 2771"/>
                <a:gd name="T73" fmla="*/ 2466 h 6290"/>
                <a:gd name="T74" fmla="*/ 547 w 2771"/>
                <a:gd name="T75" fmla="*/ 1978 h 6290"/>
                <a:gd name="T76" fmla="*/ 456 w 2771"/>
                <a:gd name="T77" fmla="*/ 1712 h 6290"/>
                <a:gd name="T78" fmla="*/ 498 w 2771"/>
                <a:gd name="T79" fmla="*/ 1378 h 6290"/>
                <a:gd name="T80" fmla="*/ 779 w 2771"/>
                <a:gd name="T81" fmla="*/ 918 h 6290"/>
                <a:gd name="T82" fmla="*/ 1171 w 2771"/>
                <a:gd name="T83" fmla="*/ 333 h 6290"/>
                <a:gd name="T84" fmla="*/ 1177 w 2771"/>
                <a:gd name="T85" fmla="*/ 183 h 6290"/>
                <a:gd name="T86" fmla="*/ 1355 w 2771"/>
                <a:gd name="T87" fmla="*/ 80 h 6290"/>
                <a:gd name="T88" fmla="*/ 1434 w 2771"/>
                <a:gd name="T89" fmla="*/ 307 h 6290"/>
                <a:gd name="T90" fmla="*/ 1403 w 2771"/>
                <a:gd name="T91" fmla="*/ 540 h 6290"/>
                <a:gd name="T92" fmla="*/ 1163 w 2771"/>
                <a:gd name="T93" fmla="*/ 928 h 6290"/>
                <a:gd name="T94" fmla="*/ 696 w 2771"/>
                <a:gd name="T95" fmla="*/ 1569 h 6290"/>
                <a:gd name="T96" fmla="*/ 584 w 2771"/>
                <a:gd name="T97" fmla="*/ 1843 h 6290"/>
                <a:gd name="T98" fmla="*/ 1145 w 2771"/>
                <a:gd name="T99" fmla="*/ 5026 h 6290"/>
                <a:gd name="T100" fmla="*/ 1386 w 2771"/>
                <a:gd name="T101" fmla="*/ 3807 h 6290"/>
                <a:gd name="T102" fmla="*/ 1626 w 2771"/>
                <a:gd name="T103" fmla="*/ 5026 h 6290"/>
                <a:gd name="T104" fmla="*/ 1128 w 2771"/>
                <a:gd name="T105" fmla="*/ 3626 h 6290"/>
                <a:gd name="T106" fmla="*/ 762 w 2771"/>
                <a:gd name="T107" fmla="*/ 3520 h 6290"/>
                <a:gd name="T108" fmla="*/ 385 w 2771"/>
                <a:gd name="T109" fmla="*/ 3298 h 6290"/>
                <a:gd name="T110" fmla="*/ 68 w 2771"/>
                <a:gd name="T111" fmla="*/ 2980 h 6290"/>
                <a:gd name="T112" fmla="*/ 2707 w 2771"/>
                <a:gd name="T113" fmla="*/ 2978 h 6290"/>
                <a:gd name="T114" fmla="*/ 2468 w 2771"/>
                <a:gd name="T115" fmla="*/ 3244 h 6290"/>
                <a:gd name="T116" fmla="*/ 2090 w 2771"/>
                <a:gd name="T117" fmla="*/ 3494 h 6290"/>
                <a:gd name="T118" fmla="*/ 1676 w 2771"/>
                <a:gd name="T119" fmla="*/ 3624 h 62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771" h="6290">
                  <a:moveTo>
                    <a:pt x="1643" y="308"/>
                  </a:moveTo>
                  <a:lnTo>
                    <a:pt x="1663" y="328"/>
                  </a:lnTo>
                  <a:lnTo>
                    <a:pt x="1673" y="339"/>
                  </a:lnTo>
                  <a:lnTo>
                    <a:pt x="1682" y="350"/>
                  </a:lnTo>
                  <a:lnTo>
                    <a:pt x="1700" y="372"/>
                  </a:lnTo>
                  <a:lnTo>
                    <a:pt x="1717" y="393"/>
                  </a:lnTo>
                  <a:lnTo>
                    <a:pt x="1733" y="416"/>
                  </a:lnTo>
                  <a:lnTo>
                    <a:pt x="1746" y="439"/>
                  </a:lnTo>
                  <a:lnTo>
                    <a:pt x="1758" y="462"/>
                  </a:lnTo>
                  <a:lnTo>
                    <a:pt x="1769" y="486"/>
                  </a:lnTo>
                  <a:lnTo>
                    <a:pt x="1778" y="508"/>
                  </a:lnTo>
                  <a:lnTo>
                    <a:pt x="1787" y="532"/>
                  </a:lnTo>
                  <a:lnTo>
                    <a:pt x="1790" y="544"/>
                  </a:lnTo>
                  <a:lnTo>
                    <a:pt x="1794" y="556"/>
                  </a:lnTo>
                  <a:lnTo>
                    <a:pt x="1800" y="579"/>
                  </a:lnTo>
                  <a:lnTo>
                    <a:pt x="1806" y="603"/>
                  </a:lnTo>
                  <a:lnTo>
                    <a:pt x="1809" y="626"/>
                  </a:lnTo>
                  <a:lnTo>
                    <a:pt x="1813" y="649"/>
                  </a:lnTo>
                  <a:lnTo>
                    <a:pt x="1814" y="672"/>
                  </a:lnTo>
                  <a:lnTo>
                    <a:pt x="1817" y="694"/>
                  </a:lnTo>
                  <a:lnTo>
                    <a:pt x="1817" y="716"/>
                  </a:lnTo>
                  <a:lnTo>
                    <a:pt x="1817" y="738"/>
                  </a:lnTo>
                  <a:lnTo>
                    <a:pt x="1817" y="759"/>
                  </a:lnTo>
                  <a:lnTo>
                    <a:pt x="1814" y="780"/>
                  </a:lnTo>
                  <a:lnTo>
                    <a:pt x="1813" y="799"/>
                  </a:lnTo>
                  <a:lnTo>
                    <a:pt x="1811" y="818"/>
                  </a:lnTo>
                  <a:lnTo>
                    <a:pt x="1807" y="836"/>
                  </a:lnTo>
                  <a:lnTo>
                    <a:pt x="1805" y="854"/>
                  </a:lnTo>
                  <a:lnTo>
                    <a:pt x="1800" y="870"/>
                  </a:lnTo>
                  <a:lnTo>
                    <a:pt x="1796" y="885"/>
                  </a:lnTo>
                  <a:lnTo>
                    <a:pt x="1793" y="900"/>
                  </a:lnTo>
                  <a:lnTo>
                    <a:pt x="1783" y="926"/>
                  </a:lnTo>
                  <a:lnTo>
                    <a:pt x="1778" y="937"/>
                  </a:lnTo>
                  <a:lnTo>
                    <a:pt x="1773" y="946"/>
                  </a:lnTo>
                  <a:lnTo>
                    <a:pt x="1752" y="987"/>
                  </a:lnTo>
                  <a:lnTo>
                    <a:pt x="1740" y="1008"/>
                  </a:lnTo>
                  <a:lnTo>
                    <a:pt x="1727" y="1029"/>
                  </a:lnTo>
                  <a:lnTo>
                    <a:pt x="1699" y="1071"/>
                  </a:lnTo>
                  <a:lnTo>
                    <a:pt x="1670" y="1114"/>
                  </a:lnTo>
                  <a:lnTo>
                    <a:pt x="1640" y="1156"/>
                  </a:lnTo>
                  <a:lnTo>
                    <a:pt x="1609" y="1198"/>
                  </a:lnTo>
                  <a:lnTo>
                    <a:pt x="1578" y="1240"/>
                  </a:lnTo>
                  <a:lnTo>
                    <a:pt x="1547" y="1280"/>
                  </a:lnTo>
                  <a:lnTo>
                    <a:pt x="1487" y="1354"/>
                  </a:lnTo>
                  <a:lnTo>
                    <a:pt x="1433" y="1420"/>
                  </a:lnTo>
                  <a:lnTo>
                    <a:pt x="1357" y="1509"/>
                  </a:lnTo>
                  <a:lnTo>
                    <a:pt x="1335" y="1536"/>
                  </a:lnTo>
                  <a:lnTo>
                    <a:pt x="1309" y="1564"/>
                  </a:lnTo>
                  <a:lnTo>
                    <a:pt x="1248" y="1633"/>
                  </a:lnTo>
                  <a:lnTo>
                    <a:pt x="1214" y="1670"/>
                  </a:lnTo>
                  <a:lnTo>
                    <a:pt x="1178" y="1710"/>
                  </a:lnTo>
                  <a:lnTo>
                    <a:pt x="1142" y="1750"/>
                  </a:lnTo>
                  <a:lnTo>
                    <a:pt x="1108" y="1792"/>
                  </a:lnTo>
                  <a:lnTo>
                    <a:pt x="1072" y="1836"/>
                  </a:lnTo>
                  <a:lnTo>
                    <a:pt x="1039" y="1878"/>
                  </a:lnTo>
                  <a:lnTo>
                    <a:pt x="1022" y="1899"/>
                  </a:lnTo>
                  <a:lnTo>
                    <a:pt x="1008" y="1921"/>
                  </a:lnTo>
                  <a:lnTo>
                    <a:pt x="992" y="1941"/>
                  </a:lnTo>
                  <a:lnTo>
                    <a:pt x="979" y="1962"/>
                  </a:lnTo>
                  <a:lnTo>
                    <a:pt x="966" y="1982"/>
                  </a:lnTo>
                  <a:lnTo>
                    <a:pt x="954" y="2001"/>
                  </a:lnTo>
                  <a:lnTo>
                    <a:pt x="943" y="2020"/>
                  </a:lnTo>
                  <a:lnTo>
                    <a:pt x="935" y="2040"/>
                  </a:lnTo>
                  <a:lnTo>
                    <a:pt x="926" y="2058"/>
                  </a:lnTo>
                  <a:lnTo>
                    <a:pt x="919" y="2076"/>
                  </a:lnTo>
                  <a:lnTo>
                    <a:pt x="913" y="2092"/>
                  </a:lnTo>
                  <a:lnTo>
                    <a:pt x="912" y="2101"/>
                  </a:lnTo>
                  <a:lnTo>
                    <a:pt x="910" y="2109"/>
                  </a:lnTo>
                  <a:lnTo>
                    <a:pt x="907" y="2122"/>
                  </a:lnTo>
                  <a:lnTo>
                    <a:pt x="905" y="2137"/>
                  </a:lnTo>
                  <a:lnTo>
                    <a:pt x="902" y="2164"/>
                  </a:lnTo>
                  <a:lnTo>
                    <a:pt x="901" y="2194"/>
                  </a:lnTo>
                  <a:lnTo>
                    <a:pt x="901" y="2224"/>
                  </a:lnTo>
                  <a:lnTo>
                    <a:pt x="901" y="2256"/>
                  </a:lnTo>
                  <a:lnTo>
                    <a:pt x="904" y="2287"/>
                  </a:lnTo>
                  <a:lnTo>
                    <a:pt x="906" y="2317"/>
                  </a:lnTo>
                  <a:lnTo>
                    <a:pt x="910" y="2347"/>
                  </a:lnTo>
                  <a:lnTo>
                    <a:pt x="913" y="2377"/>
                  </a:lnTo>
                  <a:lnTo>
                    <a:pt x="918" y="2406"/>
                  </a:lnTo>
                  <a:lnTo>
                    <a:pt x="923" y="2432"/>
                  </a:lnTo>
                  <a:lnTo>
                    <a:pt x="928" y="2457"/>
                  </a:lnTo>
                  <a:lnTo>
                    <a:pt x="937" y="2503"/>
                  </a:lnTo>
                  <a:lnTo>
                    <a:pt x="946" y="2538"/>
                  </a:lnTo>
                  <a:lnTo>
                    <a:pt x="750" y="2538"/>
                  </a:lnTo>
                  <a:lnTo>
                    <a:pt x="740" y="2511"/>
                  </a:lnTo>
                  <a:lnTo>
                    <a:pt x="731" y="2484"/>
                  </a:lnTo>
                  <a:lnTo>
                    <a:pt x="720" y="2454"/>
                  </a:lnTo>
                  <a:lnTo>
                    <a:pt x="710" y="2422"/>
                  </a:lnTo>
                  <a:lnTo>
                    <a:pt x="700" y="2388"/>
                  </a:lnTo>
                  <a:lnTo>
                    <a:pt x="690" y="2352"/>
                  </a:lnTo>
                  <a:lnTo>
                    <a:pt x="685" y="2332"/>
                  </a:lnTo>
                  <a:lnTo>
                    <a:pt x="682" y="2313"/>
                  </a:lnTo>
                  <a:lnTo>
                    <a:pt x="677" y="2294"/>
                  </a:lnTo>
                  <a:lnTo>
                    <a:pt x="673" y="2274"/>
                  </a:lnTo>
                  <a:lnTo>
                    <a:pt x="670" y="2253"/>
                  </a:lnTo>
                  <a:lnTo>
                    <a:pt x="666" y="2233"/>
                  </a:lnTo>
                  <a:lnTo>
                    <a:pt x="662" y="2211"/>
                  </a:lnTo>
                  <a:lnTo>
                    <a:pt x="660" y="2190"/>
                  </a:lnTo>
                  <a:lnTo>
                    <a:pt x="658" y="2168"/>
                  </a:lnTo>
                  <a:lnTo>
                    <a:pt x="656" y="2145"/>
                  </a:lnTo>
                  <a:lnTo>
                    <a:pt x="654" y="2122"/>
                  </a:lnTo>
                  <a:lnTo>
                    <a:pt x="654" y="2100"/>
                  </a:lnTo>
                  <a:lnTo>
                    <a:pt x="653" y="2077"/>
                  </a:lnTo>
                  <a:lnTo>
                    <a:pt x="653" y="2053"/>
                  </a:lnTo>
                  <a:lnTo>
                    <a:pt x="654" y="2030"/>
                  </a:lnTo>
                  <a:lnTo>
                    <a:pt x="655" y="2006"/>
                  </a:lnTo>
                  <a:lnTo>
                    <a:pt x="658" y="1982"/>
                  </a:lnTo>
                  <a:lnTo>
                    <a:pt x="660" y="1957"/>
                  </a:lnTo>
                  <a:lnTo>
                    <a:pt x="662" y="1933"/>
                  </a:lnTo>
                  <a:lnTo>
                    <a:pt x="667" y="1908"/>
                  </a:lnTo>
                  <a:lnTo>
                    <a:pt x="671" y="1888"/>
                  </a:lnTo>
                  <a:lnTo>
                    <a:pt x="676" y="1869"/>
                  </a:lnTo>
                  <a:lnTo>
                    <a:pt x="679" y="1860"/>
                  </a:lnTo>
                  <a:lnTo>
                    <a:pt x="683" y="1850"/>
                  </a:lnTo>
                  <a:lnTo>
                    <a:pt x="690" y="1830"/>
                  </a:lnTo>
                  <a:lnTo>
                    <a:pt x="698" y="1809"/>
                  </a:lnTo>
                  <a:lnTo>
                    <a:pt x="708" y="1788"/>
                  </a:lnTo>
                  <a:lnTo>
                    <a:pt x="719" y="1767"/>
                  </a:lnTo>
                  <a:lnTo>
                    <a:pt x="731" y="1746"/>
                  </a:lnTo>
                  <a:lnTo>
                    <a:pt x="743" y="1724"/>
                  </a:lnTo>
                  <a:lnTo>
                    <a:pt x="755" y="1702"/>
                  </a:lnTo>
                  <a:lnTo>
                    <a:pt x="769" y="1681"/>
                  </a:lnTo>
                  <a:lnTo>
                    <a:pt x="782" y="1659"/>
                  </a:lnTo>
                  <a:lnTo>
                    <a:pt x="797" y="1638"/>
                  </a:lnTo>
                  <a:lnTo>
                    <a:pt x="811" y="1616"/>
                  </a:lnTo>
                  <a:lnTo>
                    <a:pt x="841" y="1574"/>
                  </a:lnTo>
                  <a:lnTo>
                    <a:pt x="871" y="1534"/>
                  </a:lnTo>
                  <a:lnTo>
                    <a:pt x="900" y="1497"/>
                  </a:lnTo>
                  <a:lnTo>
                    <a:pt x="929" y="1461"/>
                  </a:lnTo>
                  <a:lnTo>
                    <a:pt x="955" y="1430"/>
                  </a:lnTo>
                  <a:lnTo>
                    <a:pt x="1000" y="1377"/>
                  </a:lnTo>
                  <a:lnTo>
                    <a:pt x="1028" y="1345"/>
                  </a:lnTo>
                  <a:lnTo>
                    <a:pt x="1069" y="1297"/>
                  </a:lnTo>
                  <a:lnTo>
                    <a:pt x="1123" y="1233"/>
                  </a:lnTo>
                  <a:lnTo>
                    <a:pt x="1249" y="1081"/>
                  </a:lnTo>
                  <a:lnTo>
                    <a:pt x="1379" y="922"/>
                  </a:lnTo>
                  <a:lnTo>
                    <a:pt x="1434" y="852"/>
                  </a:lnTo>
                  <a:lnTo>
                    <a:pt x="1479" y="794"/>
                  </a:lnTo>
                  <a:lnTo>
                    <a:pt x="1490" y="780"/>
                  </a:lnTo>
                  <a:lnTo>
                    <a:pt x="1501" y="765"/>
                  </a:lnTo>
                  <a:lnTo>
                    <a:pt x="1519" y="739"/>
                  </a:lnTo>
                  <a:lnTo>
                    <a:pt x="1526" y="726"/>
                  </a:lnTo>
                  <a:lnTo>
                    <a:pt x="1533" y="712"/>
                  </a:lnTo>
                  <a:lnTo>
                    <a:pt x="1541" y="699"/>
                  </a:lnTo>
                  <a:lnTo>
                    <a:pt x="1545" y="687"/>
                  </a:lnTo>
                  <a:lnTo>
                    <a:pt x="1551" y="675"/>
                  </a:lnTo>
                  <a:lnTo>
                    <a:pt x="1555" y="663"/>
                  </a:lnTo>
                  <a:lnTo>
                    <a:pt x="1562" y="639"/>
                  </a:lnTo>
                  <a:lnTo>
                    <a:pt x="1565" y="628"/>
                  </a:lnTo>
                  <a:lnTo>
                    <a:pt x="1567" y="616"/>
                  </a:lnTo>
                  <a:lnTo>
                    <a:pt x="1568" y="606"/>
                  </a:lnTo>
                  <a:lnTo>
                    <a:pt x="1569" y="594"/>
                  </a:lnTo>
                  <a:lnTo>
                    <a:pt x="1569" y="583"/>
                  </a:lnTo>
                  <a:lnTo>
                    <a:pt x="1569" y="572"/>
                  </a:lnTo>
                  <a:lnTo>
                    <a:pt x="1568" y="561"/>
                  </a:lnTo>
                  <a:lnTo>
                    <a:pt x="1567" y="550"/>
                  </a:lnTo>
                  <a:lnTo>
                    <a:pt x="1562" y="529"/>
                  </a:lnTo>
                  <a:lnTo>
                    <a:pt x="1559" y="517"/>
                  </a:lnTo>
                  <a:lnTo>
                    <a:pt x="1555" y="506"/>
                  </a:lnTo>
                  <a:lnTo>
                    <a:pt x="1551" y="495"/>
                  </a:lnTo>
                  <a:lnTo>
                    <a:pt x="1547" y="484"/>
                  </a:lnTo>
                  <a:lnTo>
                    <a:pt x="1536" y="463"/>
                  </a:lnTo>
                  <a:lnTo>
                    <a:pt x="1524" y="440"/>
                  </a:lnTo>
                  <a:lnTo>
                    <a:pt x="1517" y="428"/>
                  </a:lnTo>
                  <a:lnTo>
                    <a:pt x="1509" y="417"/>
                  </a:lnTo>
                  <a:lnTo>
                    <a:pt x="1515" y="412"/>
                  </a:lnTo>
                  <a:lnTo>
                    <a:pt x="1531" y="400"/>
                  </a:lnTo>
                  <a:lnTo>
                    <a:pt x="1577" y="363"/>
                  </a:lnTo>
                  <a:lnTo>
                    <a:pt x="1643" y="308"/>
                  </a:lnTo>
                  <a:close/>
                  <a:moveTo>
                    <a:pt x="1437" y="2797"/>
                  </a:moveTo>
                  <a:lnTo>
                    <a:pt x="1102" y="2797"/>
                  </a:lnTo>
                  <a:lnTo>
                    <a:pt x="1075" y="2718"/>
                  </a:lnTo>
                  <a:lnTo>
                    <a:pt x="1063" y="2677"/>
                  </a:lnTo>
                  <a:lnTo>
                    <a:pt x="1050" y="2635"/>
                  </a:lnTo>
                  <a:lnTo>
                    <a:pt x="1038" y="2592"/>
                  </a:lnTo>
                  <a:lnTo>
                    <a:pt x="1027" y="2548"/>
                  </a:lnTo>
                  <a:lnTo>
                    <a:pt x="1018" y="2505"/>
                  </a:lnTo>
                  <a:lnTo>
                    <a:pt x="1009" y="2461"/>
                  </a:lnTo>
                  <a:lnTo>
                    <a:pt x="1006" y="2438"/>
                  </a:lnTo>
                  <a:lnTo>
                    <a:pt x="1002" y="2416"/>
                  </a:lnTo>
                  <a:lnTo>
                    <a:pt x="997" y="2372"/>
                  </a:lnTo>
                  <a:lnTo>
                    <a:pt x="996" y="2350"/>
                  </a:lnTo>
                  <a:lnTo>
                    <a:pt x="995" y="2329"/>
                  </a:lnTo>
                  <a:lnTo>
                    <a:pt x="995" y="2306"/>
                  </a:lnTo>
                  <a:lnTo>
                    <a:pt x="996" y="2284"/>
                  </a:lnTo>
                  <a:lnTo>
                    <a:pt x="997" y="2263"/>
                  </a:lnTo>
                  <a:lnTo>
                    <a:pt x="1000" y="2242"/>
                  </a:lnTo>
                  <a:lnTo>
                    <a:pt x="1002" y="2221"/>
                  </a:lnTo>
                  <a:lnTo>
                    <a:pt x="1006" y="2200"/>
                  </a:lnTo>
                  <a:lnTo>
                    <a:pt x="1010" y="2179"/>
                  </a:lnTo>
                  <a:lnTo>
                    <a:pt x="1013" y="2169"/>
                  </a:lnTo>
                  <a:lnTo>
                    <a:pt x="1015" y="2158"/>
                  </a:lnTo>
                  <a:lnTo>
                    <a:pt x="1019" y="2149"/>
                  </a:lnTo>
                  <a:lnTo>
                    <a:pt x="1021" y="2139"/>
                  </a:lnTo>
                  <a:lnTo>
                    <a:pt x="1028" y="2119"/>
                  </a:lnTo>
                  <a:lnTo>
                    <a:pt x="1038" y="2097"/>
                  </a:lnTo>
                  <a:lnTo>
                    <a:pt x="1049" y="2076"/>
                  </a:lnTo>
                  <a:lnTo>
                    <a:pt x="1062" y="2053"/>
                  </a:lnTo>
                  <a:lnTo>
                    <a:pt x="1076" y="2030"/>
                  </a:lnTo>
                  <a:lnTo>
                    <a:pt x="1092" y="2006"/>
                  </a:lnTo>
                  <a:lnTo>
                    <a:pt x="1109" y="1982"/>
                  </a:lnTo>
                  <a:lnTo>
                    <a:pt x="1128" y="1958"/>
                  </a:lnTo>
                  <a:lnTo>
                    <a:pt x="1147" y="1934"/>
                  </a:lnTo>
                  <a:lnTo>
                    <a:pt x="1169" y="1909"/>
                  </a:lnTo>
                  <a:lnTo>
                    <a:pt x="1190" y="1882"/>
                  </a:lnTo>
                  <a:lnTo>
                    <a:pt x="1213" y="1857"/>
                  </a:lnTo>
                  <a:lnTo>
                    <a:pt x="1237" y="1831"/>
                  </a:lnTo>
                  <a:lnTo>
                    <a:pt x="1262" y="1804"/>
                  </a:lnTo>
                  <a:lnTo>
                    <a:pt x="1288" y="1778"/>
                  </a:lnTo>
                  <a:lnTo>
                    <a:pt x="1340" y="1724"/>
                  </a:lnTo>
                  <a:lnTo>
                    <a:pt x="1395" y="1670"/>
                  </a:lnTo>
                  <a:lnTo>
                    <a:pt x="1452" y="1615"/>
                  </a:lnTo>
                  <a:lnTo>
                    <a:pt x="1565" y="1506"/>
                  </a:lnTo>
                  <a:lnTo>
                    <a:pt x="1620" y="1450"/>
                  </a:lnTo>
                  <a:lnTo>
                    <a:pt x="1674" y="1395"/>
                  </a:lnTo>
                  <a:lnTo>
                    <a:pt x="1700" y="1369"/>
                  </a:lnTo>
                  <a:lnTo>
                    <a:pt x="1725" y="1341"/>
                  </a:lnTo>
                  <a:lnTo>
                    <a:pt x="1775" y="1288"/>
                  </a:lnTo>
                  <a:lnTo>
                    <a:pt x="1799" y="1257"/>
                  </a:lnTo>
                  <a:lnTo>
                    <a:pt x="1820" y="1227"/>
                  </a:lnTo>
                  <a:lnTo>
                    <a:pt x="1831" y="1213"/>
                  </a:lnTo>
                  <a:lnTo>
                    <a:pt x="1841" y="1198"/>
                  </a:lnTo>
                  <a:lnTo>
                    <a:pt x="1859" y="1172"/>
                  </a:lnTo>
                  <a:lnTo>
                    <a:pt x="1867" y="1158"/>
                  </a:lnTo>
                  <a:lnTo>
                    <a:pt x="1874" y="1144"/>
                  </a:lnTo>
                  <a:lnTo>
                    <a:pt x="1887" y="1119"/>
                  </a:lnTo>
                  <a:lnTo>
                    <a:pt x="1893" y="1106"/>
                  </a:lnTo>
                  <a:lnTo>
                    <a:pt x="1899" y="1094"/>
                  </a:lnTo>
                  <a:lnTo>
                    <a:pt x="1903" y="1081"/>
                  </a:lnTo>
                  <a:lnTo>
                    <a:pt x="1908" y="1069"/>
                  </a:lnTo>
                  <a:lnTo>
                    <a:pt x="1911" y="1056"/>
                  </a:lnTo>
                  <a:lnTo>
                    <a:pt x="1914" y="1044"/>
                  </a:lnTo>
                  <a:lnTo>
                    <a:pt x="1915" y="1032"/>
                  </a:lnTo>
                  <a:lnTo>
                    <a:pt x="1917" y="1020"/>
                  </a:lnTo>
                  <a:lnTo>
                    <a:pt x="1917" y="1006"/>
                  </a:lnTo>
                  <a:lnTo>
                    <a:pt x="1917" y="994"/>
                  </a:lnTo>
                  <a:lnTo>
                    <a:pt x="1917" y="982"/>
                  </a:lnTo>
                  <a:lnTo>
                    <a:pt x="1915" y="970"/>
                  </a:lnTo>
                  <a:lnTo>
                    <a:pt x="1914" y="957"/>
                  </a:lnTo>
                  <a:lnTo>
                    <a:pt x="1910" y="945"/>
                  </a:lnTo>
                  <a:lnTo>
                    <a:pt x="1907" y="932"/>
                  </a:lnTo>
                  <a:lnTo>
                    <a:pt x="1903" y="919"/>
                  </a:lnTo>
                  <a:lnTo>
                    <a:pt x="1898" y="907"/>
                  </a:lnTo>
                  <a:lnTo>
                    <a:pt x="1892" y="894"/>
                  </a:lnTo>
                  <a:lnTo>
                    <a:pt x="1878" y="866"/>
                  </a:lnTo>
                  <a:lnTo>
                    <a:pt x="2011" y="756"/>
                  </a:lnTo>
                  <a:lnTo>
                    <a:pt x="2024" y="768"/>
                  </a:lnTo>
                  <a:lnTo>
                    <a:pt x="2037" y="781"/>
                  </a:lnTo>
                  <a:lnTo>
                    <a:pt x="2051" y="795"/>
                  </a:lnTo>
                  <a:lnTo>
                    <a:pt x="2057" y="802"/>
                  </a:lnTo>
                  <a:lnTo>
                    <a:pt x="2063" y="811"/>
                  </a:lnTo>
                  <a:lnTo>
                    <a:pt x="2075" y="826"/>
                  </a:lnTo>
                  <a:lnTo>
                    <a:pt x="2085" y="844"/>
                  </a:lnTo>
                  <a:lnTo>
                    <a:pt x="2097" y="861"/>
                  </a:lnTo>
                  <a:lnTo>
                    <a:pt x="2107" y="880"/>
                  </a:lnTo>
                  <a:lnTo>
                    <a:pt x="2118" y="900"/>
                  </a:lnTo>
                  <a:lnTo>
                    <a:pt x="2126" y="920"/>
                  </a:lnTo>
                  <a:lnTo>
                    <a:pt x="2136" y="940"/>
                  </a:lnTo>
                  <a:lnTo>
                    <a:pt x="2143" y="962"/>
                  </a:lnTo>
                  <a:lnTo>
                    <a:pt x="2151" y="984"/>
                  </a:lnTo>
                  <a:lnTo>
                    <a:pt x="2157" y="1005"/>
                  </a:lnTo>
                  <a:lnTo>
                    <a:pt x="2163" y="1028"/>
                  </a:lnTo>
                  <a:lnTo>
                    <a:pt x="2168" y="1050"/>
                  </a:lnTo>
                  <a:lnTo>
                    <a:pt x="2173" y="1072"/>
                  </a:lnTo>
                  <a:lnTo>
                    <a:pt x="2175" y="1096"/>
                  </a:lnTo>
                  <a:lnTo>
                    <a:pt x="2178" y="1119"/>
                  </a:lnTo>
                  <a:lnTo>
                    <a:pt x="2179" y="1142"/>
                  </a:lnTo>
                  <a:lnTo>
                    <a:pt x="2179" y="1166"/>
                  </a:lnTo>
                  <a:lnTo>
                    <a:pt x="2179" y="1189"/>
                  </a:lnTo>
                  <a:lnTo>
                    <a:pt x="2177" y="1212"/>
                  </a:lnTo>
                  <a:lnTo>
                    <a:pt x="2173" y="1234"/>
                  </a:lnTo>
                  <a:lnTo>
                    <a:pt x="2169" y="1257"/>
                  </a:lnTo>
                  <a:lnTo>
                    <a:pt x="2163" y="1279"/>
                  </a:lnTo>
                  <a:lnTo>
                    <a:pt x="2161" y="1291"/>
                  </a:lnTo>
                  <a:lnTo>
                    <a:pt x="2157" y="1302"/>
                  </a:lnTo>
                  <a:lnTo>
                    <a:pt x="2153" y="1312"/>
                  </a:lnTo>
                  <a:lnTo>
                    <a:pt x="2149" y="1322"/>
                  </a:lnTo>
                  <a:lnTo>
                    <a:pt x="2144" y="1333"/>
                  </a:lnTo>
                  <a:lnTo>
                    <a:pt x="2139" y="1344"/>
                  </a:lnTo>
                  <a:lnTo>
                    <a:pt x="2135" y="1353"/>
                  </a:lnTo>
                  <a:lnTo>
                    <a:pt x="2129" y="1364"/>
                  </a:lnTo>
                  <a:lnTo>
                    <a:pt x="2123" y="1374"/>
                  </a:lnTo>
                  <a:lnTo>
                    <a:pt x="2117" y="1383"/>
                  </a:lnTo>
                  <a:lnTo>
                    <a:pt x="2109" y="1393"/>
                  </a:lnTo>
                  <a:lnTo>
                    <a:pt x="2102" y="1402"/>
                  </a:lnTo>
                  <a:lnTo>
                    <a:pt x="2067" y="1448"/>
                  </a:lnTo>
                  <a:lnTo>
                    <a:pt x="2031" y="1491"/>
                  </a:lnTo>
                  <a:lnTo>
                    <a:pt x="1994" y="1534"/>
                  </a:lnTo>
                  <a:lnTo>
                    <a:pt x="1956" y="1578"/>
                  </a:lnTo>
                  <a:lnTo>
                    <a:pt x="1917" y="1621"/>
                  </a:lnTo>
                  <a:lnTo>
                    <a:pt x="1875" y="1666"/>
                  </a:lnTo>
                  <a:lnTo>
                    <a:pt x="1787" y="1762"/>
                  </a:lnTo>
                  <a:lnTo>
                    <a:pt x="1740" y="1812"/>
                  </a:lnTo>
                  <a:lnTo>
                    <a:pt x="1694" y="1860"/>
                  </a:lnTo>
                  <a:lnTo>
                    <a:pt x="1597" y="1959"/>
                  </a:lnTo>
                  <a:lnTo>
                    <a:pt x="1547" y="2012"/>
                  </a:lnTo>
                  <a:lnTo>
                    <a:pt x="1493" y="2070"/>
                  </a:lnTo>
                  <a:lnTo>
                    <a:pt x="1436" y="2132"/>
                  </a:lnTo>
                  <a:lnTo>
                    <a:pt x="1406" y="2164"/>
                  </a:lnTo>
                  <a:lnTo>
                    <a:pt x="1376" y="2199"/>
                  </a:lnTo>
                  <a:lnTo>
                    <a:pt x="1370" y="2206"/>
                  </a:lnTo>
                  <a:lnTo>
                    <a:pt x="1365" y="2214"/>
                  </a:lnTo>
                  <a:lnTo>
                    <a:pt x="1361" y="2221"/>
                  </a:lnTo>
                  <a:lnTo>
                    <a:pt x="1356" y="2228"/>
                  </a:lnTo>
                  <a:lnTo>
                    <a:pt x="1351" y="2236"/>
                  </a:lnTo>
                  <a:lnTo>
                    <a:pt x="1347" y="2245"/>
                  </a:lnTo>
                  <a:lnTo>
                    <a:pt x="1340" y="2260"/>
                  </a:lnTo>
                  <a:lnTo>
                    <a:pt x="1338" y="2269"/>
                  </a:lnTo>
                  <a:lnTo>
                    <a:pt x="1335" y="2277"/>
                  </a:lnTo>
                  <a:lnTo>
                    <a:pt x="1331" y="2295"/>
                  </a:lnTo>
                  <a:lnTo>
                    <a:pt x="1328" y="2313"/>
                  </a:lnTo>
                  <a:lnTo>
                    <a:pt x="1326" y="2332"/>
                  </a:lnTo>
                  <a:lnTo>
                    <a:pt x="1325" y="2342"/>
                  </a:lnTo>
                  <a:lnTo>
                    <a:pt x="1325" y="2352"/>
                  </a:lnTo>
                  <a:lnTo>
                    <a:pt x="1325" y="2371"/>
                  </a:lnTo>
                  <a:lnTo>
                    <a:pt x="1326" y="2390"/>
                  </a:lnTo>
                  <a:lnTo>
                    <a:pt x="1327" y="2410"/>
                  </a:lnTo>
                  <a:lnTo>
                    <a:pt x="1331" y="2431"/>
                  </a:lnTo>
                  <a:lnTo>
                    <a:pt x="1333" y="2451"/>
                  </a:lnTo>
                  <a:lnTo>
                    <a:pt x="1338" y="2473"/>
                  </a:lnTo>
                  <a:lnTo>
                    <a:pt x="1341" y="2493"/>
                  </a:lnTo>
                  <a:lnTo>
                    <a:pt x="1346" y="2514"/>
                  </a:lnTo>
                  <a:lnTo>
                    <a:pt x="1352" y="2535"/>
                  </a:lnTo>
                  <a:lnTo>
                    <a:pt x="1358" y="2556"/>
                  </a:lnTo>
                  <a:lnTo>
                    <a:pt x="1364" y="2576"/>
                  </a:lnTo>
                  <a:lnTo>
                    <a:pt x="1377" y="2617"/>
                  </a:lnTo>
                  <a:lnTo>
                    <a:pt x="1391" y="2656"/>
                  </a:lnTo>
                  <a:lnTo>
                    <a:pt x="1416" y="2731"/>
                  </a:lnTo>
                  <a:lnTo>
                    <a:pt x="1428" y="2766"/>
                  </a:lnTo>
                  <a:lnTo>
                    <a:pt x="1437" y="2797"/>
                  </a:lnTo>
                  <a:close/>
                  <a:moveTo>
                    <a:pt x="1821" y="2797"/>
                  </a:moveTo>
                  <a:lnTo>
                    <a:pt x="1537" y="2797"/>
                  </a:lnTo>
                  <a:lnTo>
                    <a:pt x="1526" y="2758"/>
                  </a:lnTo>
                  <a:lnTo>
                    <a:pt x="1514" y="2720"/>
                  </a:lnTo>
                  <a:lnTo>
                    <a:pt x="1490" y="2642"/>
                  </a:lnTo>
                  <a:lnTo>
                    <a:pt x="1478" y="2602"/>
                  </a:lnTo>
                  <a:lnTo>
                    <a:pt x="1467" y="2563"/>
                  </a:lnTo>
                  <a:lnTo>
                    <a:pt x="1463" y="2544"/>
                  </a:lnTo>
                  <a:lnTo>
                    <a:pt x="1458" y="2524"/>
                  </a:lnTo>
                  <a:lnTo>
                    <a:pt x="1454" y="2504"/>
                  </a:lnTo>
                  <a:lnTo>
                    <a:pt x="1451" y="2485"/>
                  </a:lnTo>
                  <a:lnTo>
                    <a:pt x="1447" y="2462"/>
                  </a:lnTo>
                  <a:lnTo>
                    <a:pt x="1445" y="2439"/>
                  </a:lnTo>
                  <a:lnTo>
                    <a:pt x="1442" y="2419"/>
                  </a:lnTo>
                  <a:lnTo>
                    <a:pt x="1442" y="2398"/>
                  </a:lnTo>
                  <a:lnTo>
                    <a:pt x="1442" y="2379"/>
                  </a:lnTo>
                  <a:lnTo>
                    <a:pt x="1442" y="2361"/>
                  </a:lnTo>
                  <a:lnTo>
                    <a:pt x="1443" y="2353"/>
                  </a:lnTo>
                  <a:lnTo>
                    <a:pt x="1445" y="2343"/>
                  </a:lnTo>
                  <a:lnTo>
                    <a:pt x="1448" y="2326"/>
                  </a:lnTo>
                  <a:lnTo>
                    <a:pt x="1453" y="2310"/>
                  </a:lnTo>
                  <a:lnTo>
                    <a:pt x="1457" y="2301"/>
                  </a:lnTo>
                  <a:lnTo>
                    <a:pt x="1459" y="2293"/>
                  </a:lnTo>
                  <a:lnTo>
                    <a:pt x="1467" y="2276"/>
                  </a:lnTo>
                  <a:lnTo>
                    <a:pt x="1471" y="2269"/>
                  </a:lnTo>
                  <a:lnTo>
                    <a:pt x="1476" y="2260"/>
                  </a:lnTo>
                  <a:lnTo>
                    <a:pt x="1487" y="2244"/>
                  </a:lnTo>
                  <a:lnTo>
                    <a:pt x="1500" y="2227"/>
                  </a:lnTo>
                  <a:lnTo>
                    <a:pt x="1514" y="2210"/>
                  </a:lnTo>
                  <a:lnTo>
                    <a:pt x="1530" y="2193"/>
                  </a:lnTo>
                  <a:lnTo>
                    <a:pt x="1543" y="2181"/>
                  </a:lnTo>
                  <a:lnTo>
                    <a:pt x="1556" y="2168"/>
                  </a:lnTo>
                  <a:lnTo>
                    <a:pt x="1586" y="2140"/>
                  </a:lnTo>
                  <a:lnTo>
                    <a:pt x="1620" y="2112"/>
                  </a:lnTo>
                  <a:lnTo>
                    <a:pt x="1656" y="2082"/>
                  </a:lnTo>
                  <a:lnTo>
                    <a:pt x="1694" y="2052"/>
                  </a:lnTo>
                  <a:lnTo>
                    <a:pt x="1734" y="2020"/>
                  </a:lnTo>
                  <a:lnTo>
                    <a:pt x="1813" y="1958"/>
                  </a:lnTo>
                  <a:lnTo>
                    <a:pt x="1891" y="1897"/>
                  </a:lnTo>
                  <a:lnTo>
                    <a:pt x="1927" y="1868"/>
                  </a:lnTo>
                  <a:lnTo>
                    <a:pt x="1961" y="1840"/>
                  </a:lnTo>
                  <a:lnTo>
                    <a:pt x="1991" y="1814"/>
                  </a:lnTo>
                  <a:lnTo>
                    <a:pt x="2017" y="1789"/>
                  </a:lnTo>
                  <a:lnTo>
                    <a:pt x="2040" y="1767"/>
                  </a:lnTo>
                  <a:lnTo>
                    <a:pt x="2049" y="1756"/>
                  </a:lnTo>
                  <a:lnTo>
                    <a:pt x="2057" y="1748"/>
                  </a:lnTo>
                  <a:lnTo>
                    <a:pt x="2063" y="1740"/>
                  </a:lnTo>
                  <a:lnTo>
                    <a:pt x="2069" y="1731"/>
                  </a:lnTo>
                  <a:lnTo>
                    <a:pt x="2077" y="1714"/>
                  </a:lnTo>
                  <a:lnTo>
                    <a:pt x="2084" y="1698"/>
                  </a:lnTo>
                  <a:lnTo>
                    <a:pt x="2087" y="1689"/>
                  </a:lnTo>
                  <a:lnTo>
                    <a:pt x="2089" y="1681"/>
                  </a:lnTo>
                  <a:lnTo>
                    <a:pt x="2093" y="1665"/>
                  </a:lnTo>
                  <a:lnTo>
                    <a:pt x="2095" y="1648"/>
                  </a:lnTo>
                  <a:lnTo>
                    <a:pt x="2095" y="1633"/>
                  </a:lnTo>
                  <a:lnTo>
                    <a:pt x="2095" y="1618"/>
                  </a:lnTo>
                  <a:lnTo>
                    <a:pt x="2094" y="1604"/>
                  </a:lnTo>
                  <a:lnTo>
                    <a:pt x="2093" y="1592"/>
                  </a:lnTo>
                  <a:lnTo>
                    <a:pt x="2091" y="1581"/>
                  </a:lnTo>
                  <a:lnTo>
                    <a:pt x="2089" y="1572"/>
                  </a:lnTo>
                  <a:lnTo>
                    <a:pt x="2085" y="1557"/>
                  </a:lnTo>
                  <a:lnTo>
                    <a:pt x="2084" y="1552"/>
                  </a:lnTo>
                  <a:lnTo>
                    <a:pt x="2149" y="1498"/>
                  </a:lnTo>
                  <a:lnTo>
                    <a:pt x="2215" y="1443"/>
                  </a:lnTo>
                  <a:lnTo>
                    <a:pt x="2229" y="1461"/>
                  </a:lnTo>
                  <a:lnTo>
                    <a:pt x="2243" y="1479"/>
                  </a:lnTo>
                  <a:lnTo>
                    <a:pt x="2255" y="1498"/>
                  </a:lnTo>
                  <a:lnTo>
                    <a:pt x="2267" y="1518"/>
                  </a:lnTo>
                  <a:lnTo>
                    <a:pt x="2276" y="1537"/>
                  </a:lnTo>
                  <a:lnTo>
                    <a:pt x="2285" y="1557"/>
                  </a:lnTo>
                  <a:lnTo>
                    <a:pt x="2293" y="1578"/>
                  </a:lnTo>
                  <a:lnTo>
                    <a:pt x="2300" y="1597"/>
                  </a:lnTo>
                  <a:lnTo>
                    <a:pt x="2306" y="1617"/>
                  </a:lnTo>
                  <a:lnTo>
                    <a:pt x="2311" y="1638"/>
                  </a:lnTo>
                  <a:lnTo>
                    <a:pt x="2315" y="1658"/>
                  </a:lnTo>
                  <a:lnTo>
                    <a:pt x="2317" y="1678"/>
                  </a:lnTo>
                  <a:lnTo>
                    <a:pt x="2319" y="1699"/>
                  </a:lnTo>
                  <a:lnTo>
                    <a:pt x="2321" y="1719"/>
                  </a:lnTo>
                  <a:lnTo>
                    <a:pt x="2321" y="1740"/>
                  </a:lnTo>
                  <a:lnTo>
                    <a:pt x="2319" y="1760"/>
                  </a:lnTo>
                  <a:lnTo>
                    <a:pt x="2318" y="1779"/>
                  </a:lnTo>
                  <a:lnTo>
                    <a:pt x="2316" y="1798"/>
                  </a:lnTo>
                  <a:lnTo>
                    <a:pt x="2312" y="1818"/>
                  </a:lnTo>
                  <a:lnTo>
                    <a:pt x="2309" y="1836"/>
                  </a:lnTo>
                  <a:lnTo>
                    <a:pt x="2304" y="1855"/>
                  </a:lnTo>
                  <a:lnTo>
                    <a:pt x="2298" y="1872"/>
                  </a:lnTo>
                  <a:lnTo>
                    <a:pt x="2292" y="1890"/>
                  </a:lnTo>
                  <a:lnTo>
                    <a:pt x="2286" y="1905"/>
                  </a:lnTo>
                  <a:lnTo>
                    <a:pt x="2279" y="1922"/>
                  </a:lnTo>
                  <a:lnTo>
                    <a:pt x="2270" y="1936"/>
                  </a:lnTo>
                  <a:lnTo>
                    <a:pt x="2262" y="1952"/>
                  </a:lnTo>
                  <a:lnTo>
                    <a:pt x="2252" y="1965"/>
                  </a:lnTo>
                  <a:lnTo>
                    <a:pt x="2243" y="1978"/>
                  </a:lnTo>
                  <a:lnTo>
                    <a:pt x="2233" y="1990"/>
                  </a:lnTo>
                  <a:lnTo>
                    <a:pt x="2222" y="2001"/>
                  </a:lnTo>
                  <a:lnTo>
                    <a:pt x="2210" y="2012"/>
                  </a:lnTo>
                  <a:lnTo>
                    <a:pt x="2127" y="2082"/>
                  </a:lnTo>
                  <a:lnTo>
                    <a:pt x="2077" y="2125"/>
                  </a:lnTo>
                  <a:lnTo>
                    <a:pt x="2022" y="2172"/>
                  </a:lnTo>
                  <a:lnTo>
                    <a:pt x="1965" y="2222"/>
                  </a:lnTo>
                  <a:lnTo>
                    <a:pt x="1910" y="2272"/>
                  </a:lnTo>
                  <a:lnTo>
                    <a:pt x="1856" y="2322"/>
                  </a:lnTo>
                  <a:lnTo>
                    <a:pt x="1830" y="2347"/>
                  </a:lnTo>
                  <a:lnTo>
                    <a:pt x="1806" y="2371"/>
                  </a:lnTo>
                  <a:lnTo>
                    <a:pt x="1783" y="2394"/>
                  </a:lnTo>
                  <a:lnTo>
                    <a:pt x="1775" y="2403"/>
                  </a:lnTo>
                  <a:lnTo>
                    <a:pt x="1766" y="2413"/>
                  </a:lnTo>
                  <a:lnTo>
                    <a:pt x="1760" y="2421"/>
                  </a:lnTo>
                  <a:lnTo>
                    <a:pt x="1754" y="2430"/>
                  </a:lnTo>
                  <a:lnTo>
                    <a:pt x="1751" y="2438"/>
                  </a:lnTo>
                  <a:lnTo>
                    <a:pt x="1747" y="2446"/>
                  </a:lnTo>
                  <a:lnTo>
                    <a:pt x="1746" y="2456"/>
                  </a:lnTo>
                  <a:lnTo>
                    <a:pt x="1745" y="2460"/>
                  </a:lnTo>
                  <a:lnTo>
                    <a:pt x="1745" y="2466"/>
                  </a:lnTo>
                  <a:lnTo>
                    <a:pt x="1745" y="2475"/>
                  </a:lnTo>
                  <a:lnTo>
                    <a:pt x="1746" y="2487"/>
                  </a:lnTo>
                  <a:lnTo>
                    <a:pt x="1747" y="2500"/>
                  </a:lnTo>
                  <a:lnTo>
                    <a:pt x="1749" y="2516"/>
                  </a:lnTo>
                  <a:lnTo>
                    <a:pt x="1758" y="2551"/>
                  </a:lnTo>
                  <a:lnTo>
                    <a:pt x="1773" y="2616"/>
                  </a:lnTo>
                  <a:lnTo>
                    <a:pt x="1790" y="2683"/>
                  </a:lnTo>
                  <a:lnTo>
                    <a:pt x="1807" y="2745"/>
                  </a:lnTo>
                  <a:lnTo>
                    <a:pt x="1821" y="2797"/>
                  </a:lnTo>
                  <a:close/>
                  <a:moveTo>
                    <a:pt x="575" y="2020"/>
                  </a:moveTo>
                  <a:lnTo>
                    <a:pt x="560" y="1999"/>
                  </a:lnTo>
                  <a:lnTo>
                    <a:pt x="547" y="1978"/>
                  </a:lnTo>
                  <a:lnTo>
                    <a:pt x="535" y="1958"/>
                  </a:lnTo>
                  <a:lnTo>
                    <a:pt x="524" y="1936"/>
                  </a:lnTo>
                  <a:lnTo>
                    <a:pt x="514" y="1916"/>
                  </a:lnTo>
                  <a:lnTo>
                    <a:pt x="504" y="1894"/>
                  </a:lnTo>
                  <a:lnTo>
                    <a:pt x="496" y="1873"/>
                  </a:lnTo>
                  <a:lnTo>
                    <a:pt x="487" y="1851"/>
                  </a:lnTo>
                  <a:lnTo>
                    <a:pt x="481" y="1830"/>
                  </a:lnTo>
                  <a:lnTo>
                    <a:pt x="474" y="1807"/>
                  </a:lnTo>
                  <a:lnTo>
                    <a:pt x="469" y="1784"/>
                  </a:lnTo>
                  <a:lnTo>
                    <a:pt x="464" y="1761"/>
                  </a:lnTo>
                  <a:lnTo>
                    <a:pt x="460" y="1737"/>
                  </a:lnTo>
                  <a:lnTo>
                    <a:pt x="456" y="1712"/>
                  </a:lnTo>
                  <a:lnTo>
                    <a:pt x="454" y="1687"/>
                  </a:lnTo>
                  <a:lnTo>
                    <a:pt x="452" y="1662"/>
                  </a:lnTo>
                  <a:lnTo>
                    <a:pt x="451" y="1632"/>
                  </a:lnTo>
                  <a:lnTo>
                    <a:pt x="451" y="1602"/>
                  </a:lnTo>
                  <a:lnTo>
                    <a:pt x="452" y="1573"/>
                  </a:lnTo>
                  <a:lnTo>
                    <a:pt x="456" y="1544"/>
                  </a:lnTo>
                  <a:lnTo>
                    <a:pt x="460" y="1516"/>
                  </a:lnTo>
                  <a:lnTo>
                    <a:pt x="466" y="1488"/>
                  </a:lnTo>
                  <a:lnTo>
                    <a:pt x="472" y="1460"/>
                  </a:lnTo>
                  <a:lnTo>
                    <a:pt x="479" y="1432"/>
                  </a:lnTo>
                  <a:lnTo>
                    <a:pt x="488" y="1406"/>
                  </a:lnTo>
                  <a:lnTo>
                    <a:pt x="498" y="1378"/>
                  </a:lnTo>
                  <a:lnTo>
                    <a:pt x="508" y="1352"/>
                  </a:lnTo>
                  <a:lnTo>
                    <a:pt x="520" y="1326"/>
                  </a:lnTo>
                  <a:lnTo>
                    <a:pt x="532" y="1298"/>
                  </a:lnTo>
                  <a:lnTo>
                    <a:pt x="545" y="1273"/>
                  </a:lnTo>
                  <a:lnTo>
                    <a:pt x="558" y="1246"/>
                  </a:lnTo>
                  <a:lnTo>
                    <a:pt x="572" y="1220"/>
                  </a:lnTo>
                  <a:lnTo>
                    <a:pt x="604" y="1168"/>
                  </a:lnTo>
                  <a:lnTo>
                    <a:pt x="619" y="1143"/>
                  </a:lnTo>
                  <a:lnTo>
                    <a:pt x="636" y="1118"/>
                  </a:lnTo>
                  <a:lnTo>
                    <a:pt x="670" y="1068"/>
                  </a:lnTo>
                  <a:lnTo>
                    <a:pt x="706" y="1017"/>
                  </a:lnTo>
                  <a:lnTo>
                    <a:pt x="779" y="918"/>
                  </a:lnTo>
                  <a:lnTo>
                    <a:pt x="815" y="867"/>
                  </a:lnTo>
                  <a:lnTo>
                    <a:pt x="851" y="818"/>
                  </a:lnTo>
                  <a:lnTo>
                    <a:pt x="968" y="652"/>
                  </a:lnTo>
                  <a:lnTo>
                    <a:pt x="1022" y="576"/>
                  </a:lnTo>
                  <a:lnTo>
                    <a:pt x="1048" y="538"/>
                  </a:lnTo>
                  <a:lnTo>
                    <a:pt x="1072" y="504"/>
                  </a:lnTo>
                  <a:lnTo>
                    <a:pt x="1093" y="471"/>
                  </a:lnTo>
                  <a:lnTo>
                    <a:pt x="1114" y="439"/>
                  </a:lnTo>
                  <a:lnTo>
                    <a:pt x="1132" y="410"/>
                  </a:lnTo>
                  <a:lnTo>
                    <a:pt x="1147" y="382"/>
                  </a:lnTo>
                  <a:lnTo>
                    <a:pt x="1160" y="357"/>
                  </a:lnTo>
                  <a:lnTo>
                    <a:pt x="1171" y="333"/>
                  </a:lnTo>
                  <a:lnTo>
                    <a:pt x="1176" y="322"/>
                  </a:lnTo>
                  <a:lnTo>
                    <a:pt x="1180" y="313"/>
                  </a:lnTo>
                  <a:lnTo>
                    <a:pt x="1184" y="295"/>
                  </a:lnTo>
                  <a:lnTo>
                    <a:pt x="1186" y="283"/>
                  </a:lnTo>
                  <a:lnTo>
                    <a:pt x="1187" y="270"/>
                  </a:lnTo>
                  <a:lnTo>
                    <a:pt x="1188" y="258"/>
                  </a:lnTo>
                  <a:lnTo>
                    <a:pt x="1187" y="244"/>
                  </a:lnTo>
                  <a:lnTo>
                    <a:pt x="1187" y="232"/>
                  </a:lnTo>
                  <a:lnTo>
                    <a:pt x="1184" y="219"/>
                  </a:lnTo>
                  <a:lnTo>
                    <a:pt x="1182" y="207"/>
                  </a:lnTo>
                  <a:lnTo>
                    <a:pt x="1180" y="195"/>
                  </a:lnTo>
                  <a:lnTo>
                    <a:pt x="1177" y="183"/>
                  </a:lnTo>
                  <a:lnTo>
                    <a:pt x="1174" y="172"/>
                  </a:lnTo>
                  <a:lnTo>
                    <a:pt x="1165" y="150"/>
                  </a:lnTo>
                  <a:lnTo>
                    <a:pt x="1158" y="129"/>
                  </a:lnTo>
                  <a:lnTo>
                    <a:pt x="1150" y="111"/>
                  </a:lnTo>
                  <a:lnTo>
                    <a:pt x="1212" y="60"/>
                  </a:lnTo>
                  <a:lnTo>
                    <a:pt x="1258" y="21"/>
                  </a:lnTo>
                  <a:lnTo>
                    <a:pt x="1284" y="0"/>
                  </a:lnTo>
                  <a:lnTo>
                    <a:pt x="1300" y="15"/>
                  </a:lnTo>
                  <a:lnTo>
                    <a:pt x="1315" y="31"/>
                  </a:lnTo>
                  <a:lnTo>
                    <a:pt x="1329" y="46"/>
                  </a:lnTo>
                  <a:lnTo>
                    <a:pt x="1341" y="63"/>
                  </a:lnTo>
                  <a:lnTo>
                    <a:pt x="1355" y="80"/>
                  </a:lnTo>
                  <a:lnTo>
                    <a:pt x="1365" y="98"/>
                  </a:lnTo>
                  <a:lnTo>
                    <a:pt x="1376" y="116"/>
                  </a:lnTo>
                  <a:lnTo>
                    <a:pt x="1386" y="134"/>
                  </a:lnTo>
                  <a:lnTo>
                    <a:pt x="1394" y="152"/>
                  </a:lnTo>
                  <a:lnTo>
                    <a:pt x="1401" y="171"/>
                  </a:lnTo>
                  <a:lnTo>
                    <a:pt x="1409" y="189"/>
                  </a:lnTo>
                  <a:lnTo>
                    <a:pt x="1415" y="208"/>
                  </a:lnTo>
                  <a:lnTo>
                    <a:pt x="1421" y="228"/>
                  </a:lnTo>
                  <a:lnTo>
                    <a:pt x="1424" y="248"/>
                  </a:lnTo>
                  <a:lnTo>
                    <a:pt x="1428" y="267"/>
                  </a:lnTo>
                  <a:lnTo>
                    <a:pt x="1431" y="286"/>
                  </a:lnTo>
                  <a:lnTo>
                    <a:pt x="1434" y="307"/>
                  </a:lnTo>
                  <a:lnTo>
                    <a:pt x="1435" y="326"/>
                  </a:lnTo>
                  <a:lnTo>
                    <a:pt x="1435" y="346"/>
                  </a:lnTo>
                  <a:lnTo>
                    <a:pt x="1435" y="366"/>
                  </a:lnTo>
                  <a:lnTo>
                    <a:pt x="1435" y="386"/>
                  </a:lnTo>
                  <a:lnTo>
                    <a:pt x="1433" y="405"/>
                  </a:lnTo>
                  <a:lnTo>
                    <a:pt x="1430" y="426"/>
                  </a:lnTo>
                  <a:lnTo>
                    <a:pt x="1428" y="445"/>
                  </a:lnTo>
                  <a:lnTo>
                    <a:pt x="1424" y="464"/>
                  </a:lnTo>
                  <a:lnTo>
                    <a:pt x="1419" y="483"/>
                  </a:lnTo>
                  <a:lnTo>
                    <a:pt x="1415" y="502"/>
                  </a:lnTo>
                  <a:lnTo>
                    <a:pt x="1410" y="522"/>
                  </a:lnTo>
                  <a:lnTo>
                    <a:pt x="1403" y="540"/>
                  </a:lnTo>
                  <a:lnTo>
                    <a:pt x="1397" y="559"/>
                  </a:lnTo>
                  <a:lnTo>
                    <a:pt x="1388" y="577"/>
                  </a:lnTo>
                  <a:lnTo>
                    <a:pt x="1381" y="594"/>
                  </a:lnTo>
                  <a:lnTo>
                    <a:pt x="1371" y="614"/>
                  </a:lnTo>
                  <a:lnTo>
                    <a:pt x="1361" y="634"/>
                  </a:lnTo>
                  <a:lnTo>
                    <a:pt x="1338" y="674"/>
                  </a:lnTo>
                  <a:lnTo>
                    <a:pt x="1314" y="715"/>
                  </a:lnTo>
                  <a:lnTo>
                    <a:pt x="1286" y="757"/>
                  </a:lnTo>
                  <a:lnTo>
                    <a:pt x="1258" y="799"/>
                  </a:lnTo>
                  <a:lnTo>
                    <a:pt x="1228" y="842"/>
                  </a:lnTo>
                  <a:lnTo>
                    <a:pt x="1196" y="885"/>
                  </a:lnTo>
                  <a:lnTo>
                    <a:pt x="1163" y="928"/>
                  </a:lnTo>
                  <a:lnTo>
                    <a:pt x="1094" y="1017"/>
                  </a:lnTo>
                  <a:lnTo>
                    <a:pt x="1024" y="1107"/>
                  </a:lnTo>
                  <a:lnTo>
                    <a:pt x="952" y="1198"/>
                  </a:lnTo>
                  <a:lnTo>
                    <a:pt x="917" y="1245"/>
                  </a:lnTo>
                  <a:lnTo>
                    <a:pt x="882" y="1291"/>
                  </a:lnTo>
                  <a:lnTo>
                    <a:pt x="847" y="1338"/>
                  </a:lnTo>
                  <a:lnTo>
                    <a:pt x="815" y="1383"/>
                  </a:lnTo>
                  <a:lnTo>
                    <a:pt x="798" y="1407"/>
                  </a:lnTo>
                  <a:lnTo>
                    <a:pt x="782" y="1430"/>
                  </a:lnTo>
                  <a:lnTo>
                    <a:pt x="752" y="1477"/>
                  </a:lnTo>
                  <a:lnTo>
                    <a:pt x="722" y="1522"/>
                  </a:lnTo>
                  <a:lnTo>
                    <a:pt x="696" y="1569"/>
                  </a:lnTo>
                  <a:lnTo>
                    <a:pt x="683" y="1592"/>
                  </a:lnTo>
                  <a:lnTo>
                    <a:pt x="671" y="1615"/>
                  </a:lnTo>
                  <a:lnTo>
                    <a:pt x="659" y="1639"/>
                  </a:lnTo>
                  <a:lnTo>
                    <a:pt x="648" y="1662"/>
                  </a:lnTo>
                  <a:lnTo>
                    <a:pt x="638" y="1684"/>
                  </a:lnTo>
                  <a:lnTo>
                    <a:pt x="628" y="1707"/>
                  </a:lnTo>
                  <a:lnTo>
                    <a:pt x="619" y="1730"/>
                  </a:lnTo>
                  <a:lnTo>
                    <a:pt x="611" y="1753"/>
                  </a:lnTo>
                  <a:lnTo>
                    <a:pt x="602" y="1776"/>
                  </a:lnTo>
                  <a:lnTo>
                    <a:pt x="596" y="1798"/>
                  </a:lnTo>
                  <a:lnTo>
                    <a:pt x="590" y="1821"/>
                  </a:lnTo>
                  <a:lnTo>
                    <a:pt x="584" y="1843"/>
                  </a:lnTo>
                  <a:lnTo>
                    <a:pt x="580" y="1866"/>
                  </a:lnTo>
                  <a:lnTo>
                    <a:pt x="576" y="1888"/>
                  </a:lnTo>
                  <a:lnTo>
                    <a:pt x="574" y="1910"/>
                  </a:lnTo>
                  <a:lnTo>
                    <a:pt x="572" y="1933"/>
                  </a:lnTo>
                  <a:lnTo>
                    <a:pt x="571" y="1954"/>
                  </a:lnTo>
                  <a:lnTo>
                    <a:pt x="571" y="1977"/>
                  </a:lnTo>
                  <a:lnTo>
                    <a:pt x="572" y="1999"/>
                  </a:lnTo>
                  <a:lnTo>
                    <a:pt x="575" y="2020"/>
                  </a:lnTo>
                  <a:close/>
                  <a:moveTo>
                    <a:pt x="1626" y="6290"/>
                  </a:moveTo>
                  <a:lnTo>
                    <a:pt x="1145" y="6290"/>
                  </a:lnTo>
                  <a:lnTo>
                    <a:pt x="1145" y="5658"/>
                  </a:lnTo>
                  <a:lnTo>
                    <a:pt x="1145" y="5026"/>
                  </a:lnTo>
                  <a:lnTo>
                    <a:pt x="1145" y="4395"/>
                  </a:lnTo>
                  <a:lnTo>
                    <a:pt x="1145" y="3764"/>
                  </a:lnTo>
                  <a:lnTo>
                    <a:pt x="1152" y="3766"/>
                  </a:lnTo>
                  <a:lnTo>
                    <a:pt x="1186" y="3775"/>
                  </a:lnTo>
                  <a:lnTo>
                    <a:pt x="1218" y="3783"/>
                  </a:lnTo>
                  <a:lnTo>
                    <a:pt x="1248" y="3790"/>
                  </a:lnTo>
                  <a:lnTo>
                    <a:pt x="1277" y="3795"/>
                  </a:lnTo>
                  <a:lnTo>
                    <a:pt x="1306" y="3800"/>
                  </a:lnTo>
                  <a:lnTo>
                    <a:pt x="1332" y="3804"/>
                  </a:lnTo>
                  <a:lnTo>
                    <a:pt x="1346" y="3805"/>
                  </a:lnTo>
                  <a:lnTo>
                    <a:pt x="1359" y="3806"/>
                  </a:lnTo>
                  <a:lnTo>
                    <a:pt x="1386" y="3807"/>
                  </a:lnTo>
                  <a:lnTo>
                    <a:pt x="1412" y="3807"/>
                  </a:lnTo>
                  <a:lnTo>
                    <a:pt x="1439" y="3805"/>
                  </a:lnTo>
                  <a:lnTo>
                    <a:pt x="1466" y="3802"/>
                  </a:lnTo>
                  <a:lnTo>
                    <a:pt x="1494" y="3798"/>
                  </a:lnTo>
                  <a:lnTo>
                    <a:pt x="1523" y="3792"/>
                  </a:lnTo>
                  <a:lnTo>
                    <a:pt x="1554" y="3784"/>
                  </a:lnTo>
                  <a:lnTo>
                    <a:pt x="1569" y="3781"/>
                  </a:lnTo>
                  <a:lnTo>
                    <a:pt x="1585" y="3776"/>
                  </a:lnTo>
                  <a:lnTo>
                    <a:pt x="1620" y="3766"/>
                  </a:lnTo>
                  <a:lnTo>
                    <a:pt x="1626" y="3764"/>
                  </a:lnTo>
                  <a:lnTo>
                    <a:pt x="1626" y="4395"/>
                  </a:lnTo>
                  <a:lnTo>
                    <a:pt x="1626" y="5026"/>
                  </a:lnTo>
                  <a:lnTo>
                    <a:pt x="1626" y="5658"/>
                  </a:lnTo>
                  <a:lnTo>
                    <a:pt x="1626" y="6290"/>
                  </a:lnTo>
                  <a:close/>
                  <a:moveTo>
                    <a:pt x="1386" y="3648"/>
                  </a:moveTo>
                  <a:lnTo>
                    <a:pt x="1356" y="3648"/>
                  </a:lnTo>
                  <a:lnTo>
                    <a:pt x="1327" y="3646"/>
                  </a:lnTo>
                  <a:lnTo>
                    <a:pt x="1298" y="3645"/>
                  </a:lnTo>
                  <a:lnTo>
                    <a:pt x="1270" y="3643"/>
                  </a:lnTo>
                  <a:lnTo>
                    <a:pt x="1241" y="3642"/>
                  </a:lnTo>
                  <a:lnTo>
                    <a:pt x="1212" y="3638"/>
                  </a:lnTo>
                  <a:lnTo>
                    <a:pt x="1184" y="3634"/>
                  </a:lnTo>
                  <a:lnTo>
                    <a:pt x="1156" y="3631"/>
                  </a:lnTo>
                  <a:lnTo>
                    <a:pt x="1128" y="3626"/>
                  </a:lnTo>
                  <a:lnTo>
                    <a:pt x="1100" y="3621"/>
                  </a:lnTo>
                  <a:lnTo>
                    <a:pt x="1073" y="3616"/>
                  </a:lnTo>
                  <a:lnTo>
                    <a:pt x="1046" y="3610"/>
                  </a:lnTo>
                  <a:lnTo>
                    <a:pt x="1019" y="3604"/>
                  </a:lnTo>
                  <a:lnTo>
                    <a:pt x="992" y="3598"/>
                  </a:lnTo>
                  <a:lnTo>
                    <a:pt x="966" y="3591"/>
                  </a:lnTo>
                  <a:lnTo>
                    <a:pt x="940" y="3583"/>
                  </a:lnTo>
                  <a:lnTo>
                    <a:pt x="913" y="3576"/>
                  </a:lnTo>
                  <a:lnTo>
                    <a:pt x="888" y="3567"/>
                  </a:lnTo>
                  <a:lnTo>
                    <a:pt x="836" y="3549"/>
                  </a:lnTo>
                  <a:lnTo>
                    <a:pt x="787" y="3530"/>
                  </a:lnTo>
                  <a:lnTo>
                    <a:pt x="762" y="3520"/>
                  </a:lnTo>
                  <a:lnTo>
                    <a:pt x="738" y="3510"/>
                  </a:lnTo>
                  <a:lnTo>
                    <a:pt x="714" y="3499"/>
                  </a:lnTo>
                  <a:lnTo>
                    <a:pt x="690" y="3487"/>
                  </a:lnTo>
                  <a:lnTo>
                    <a:pt x="666" y="3476"/>
                  </a:lnTo>
                  <a:lnTo>
                    <a:pt x="643" y="3464"/>
                  </a:lnTo>
                  <a:lnTo>
                    <a:pt x="598" y="3439"/>
                  </a:lnTo>
                  <a:lnTo>
                    <a:pt x="553" y="3414"/>
                  </a:lnTo>
                  <a:lnTo>
                    <a:pt x="532" y="3399"/>
                  </a:lnTo>
                  <a:lnTo>
                    <a:pt x="509" y="3386"/>
                  </a:lnTo>
                  <a:lnTo>
                    <a:pt x="467" y="3358"/>
                  </a:lnTo>
                  <a:lnTo>
                    <a:pt x="426" y="3328"/>
                  </a:lnTo>
                  <a:lnTo>
                    <a:pt x="385" y="3298"/>
                  </a:lnTo>
                  <a:lnTo>
                    <a:pt x="347" y="3268"/>
                  </a:lnTo>
                  <a:lnTo>
                    <a:pt x="328" y="3253"/>
                  </a:lnTo>
                  <a:lnTo>
                    <a:pt x="310" y="3236"/>
                  </a:lnTo>
                  <a:lnTo>
                    <a:pt x="272" y="3204"/>
                  </a:lnTo>
                  <a:lnTo>
                    <a:pt x="256" y="3188"/>
                  </a:lnTo>
                  <a:lnTo>
                    <a:pt x="238" y="3171"/>
                  </a:lnTo>
                  <a:lnTo>
                    <a:pt x="204" y="3138"/>
                  </a:lnTo>
                  <a:lnTo>
                    <a:pt x="172" y="3103"/>
                  </a:lnTo>
                  <a:lnTo>
                    <a:pt x="140" y="3068"/>
                  </a:lnTo>
                  <a:lnTo>
                    <a:pt x="110" y="3033"/>
                  </a:lnTo>
                  <a:lnTo>
                    <a:pt x="82" y="2998"/>
                  </a:lnTo>
                  <a:lnTo>
                    <a:pt x="68" y="2980"/>
                  </a:lnTo>
                  <a:lnTo>
                    <a:pt x="55" y="2962"/>
                  </a:lnTo>
                  <a:lnTo>
                    <a:pt x="42" y="2944"/>
                  </a:lnTo>
                  <a:lnTo>
                    <a:pt x="29" y="2926"/>
                  </a:lnTo>
                  <a:lnTo>
                    <a:pt x="5" y="2890"/>
                  </a:lnTo>
                  <a:lnTo>
                    <a:pt x="0" y="2883"/>
                  </a:lnTo>
                  <a:lnTo>
                    <a:pt x="692" y="2883"/>
                  </a:lnTo>
                  <a:lnTo>
                    <a:pt x="1385" y="2883"/>
                  </a:lnTo>
                  <a:lnTo>
                    <a:pt x="2077" y="2883"/>
                  </a:lnTo>
                  <a:lnTo>
                    <a:pt x="2771" y="2883"/>
                  </a:lnTo>
                  <a:lnTo>
                    <a:pt x="2766" y="2890"/>
                  </a:lnTo>
                  <a:lnTo>
                    <a:pt x="2737" y="2935"/>
                  </a:lnTo>
                  <a:lnTo>
                    <a:pt x="2707" y="2978"/>
                  </a:lnTo>
                  <a:lnTo>
                    <a:pt x="2677" y="3020"/>
                  </a:lnTo>
                  <a:lnTo>
                    <a:pt x="2660" y="3040"/>
                  </a:lnTo>
                  <a:lnTo>
                    <a:pt x="2645" y="3060"/>
                  </a:lnTo>
                  <a:lnTo>
                    <a:pt x="2628" y="3080"/>
                  </a:lnTo>
                  <a:lnTo>
                    <a:pt x="2611" y="3099"/>
                  </a:lnTo>
                  <a:lnTo>
                    <a:pt x="2594" y="3118"/>
                  </a:lnTo>
                  <a:lnTo>
                    <a:pt x="2577" y="3138"/>
                  </a:lnTo>
                  <a:lnTo>
                    <a:pt x="2559" y="3156"/>
                  </a:lnTo>
                  <a:lnTo>
                    <a:pt x="2541" y="3175"/>
                  </a:lnTo>
                  <a:lnTo>
                    <a:pt x="2505" y="3210"/>
                  </a:lnTo>
                  <a:lnTo>
                    <a:pt x="2486" y="3228"/>
                  </a:lnTo>
                  <a:lnTo>
                    <a:pt x="2468" y="3244"/>
                  </a:lnTo>
                  <a:lnTo>
                    <a:pt x="2430" y="3277"/>
                  </a:lnTo>
                  <a:lnTo>
                    <a:pt x="2390" y="3309"/>
                  </a:lnTo>
                  <a:lnTo>
                    <a:pt x="2370" y="3325"/>
                  </a:lnTo>
                  <a:lnTo>
                    <a:pt x="2349" y="3339"/>
                  </a:lnTo>
                  <a:lnTo>
                    <a:pt x="2309" y="3368"/>
                  </a:lnTo>
                  <a:lnTo>
                    <a:pt x="2288" y="3382"/>
                  </a:lnTo>
                  <a:lnTo>
                    <a:pt x="2267" y="3397"/>
                  </a:lnTo>
                  <a:lnTo>
                    <a:pt x="2223" y="3423"/>
                  </a:lnTo>
                  <a:lnTo>
                    <a:pt x="2202" y="3435"/>
                  </a:lnTo>
                  <a:lnTo>
                    <a:pt x="2180" y="3447"/>
                  </a:lnTo>
                  <a:lnTo>
                    <a:pt x="2136" y="3471"/>
                  </a:lnTo>
                  <a:lnTo>
                    <a:pt x="2090" y="3494"/>
                  </a:lnTo>
                  <a:lnTo>
                    <a:pt x="2067" y="3504"/>
                  </a:lnTo>
                  <a:lnTo>
                    <a:pt x="2043" y="3514"/>
                  </a:lnTo>
                  <a:lnTo>
                    <a:pt x="2021" y="3524"/>
                  </a:lnTo>
                  <a:lnTo>
                    <a:pt x="1997" y="3534"/>
                  </a:lnTo>
                  <a:lnTo>
                    <a:pt x="1973" y="3543"/>
                  </a:lnTo>
                  <a:lnTo>
                    <a:pt x="1950" y="3552"/>
                  </a:lnTo>
                  <a:lnTo>
                    <a:pt x="1901" y="3568"/>
                  </a:lnTo>
                  <a:lnTo>
                    <a:pt x="1853" y="3583"/>
                  </a:lnTo>
                  <a:lnTo>
                    <a:pt x="1802" y="3596"/>
                  </a:lnTo>
                  <a:lnTo>
                    <a:pt x="1752" y="3608"/>
                  </a:lnTo>
                  <a:lnTo>
                    <a:pt x="1701" y="3619"/>
                  </a:lnTo>
                  <a:lnTo>
                    <a:pt x="1676" y="3624"/>
                  </a:lnTo>
                  <a:lnTo>
                    <a:pt x="1650" y="3627"/>
                  </a:lnTo>
                  <a:lnTo>
                    <a:pt x="1625" y="3631"/>
                  </a:lnTo>
                  <a:lnTo>
                    <a:pt x="1598" y="3634"/>
                  </a:lnTo>
                  <a:lnTo>
                    <a:pt x="1545" y="3640"/>
                  </a:lnTo>
                  <a:lnTo>
                    <a:pt x="1493" y="3644"/>
                  </a:lnTo>
                  <a:lnTo>
                    <a:pt x="1466" y="3646"/>
                  </a:lnTo>
                  <a:lnTo>
                    <a:pt x="1440" y="3646"/>
                  </a:lnTo>
                  <a:lnTo>
                    <a:pt x="1386" y="364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sp>
          <p:nvSpPr>
            <p:cNvPr id="18" name="Freeform 7"/>
            <p:cNvSpPr>
              <a:spLocks noEditPoints="1"/>
            </p:cNvSpPr>
            <p:nvPr userDrawn="1"/>
          </p:nvSpPr>
          <p:spPr bwMode="auto">
            <a:xfrm>
              <a:off x="1522413" y="1209675"/>
              <a:ext cx="3157538" cy="279400"/>
            </a:xfrm>
            <a:custGeom>
              <a:avLst/>
              <a:gdLst>
                <a:gd name="T0" fmla="*/ 11712 w 11936"/>
                <a:gd name="T1" fmla="*/ 812 h 1056"/>
                <a:gd name="T2" fmla="*/ 11676 w 11936"/>
                <a:gd name="T3" fmla="*/ 224 h 1056"/>
                <a:gd name="T4" fmla="*/ 11210 w 11936"/>
                <a:gd name="T5" fmla="*/ 450 h 1056"/>
                <a:gd name="T6" fmla="*/ 11830 w 11936"/>
                <a:gd name="T7" fmla="*/ 246 h 1056"/>
                <a:gd name="T8" fmla="*/ 11631 w 11936"/>
                <a:gd name="T9" fmla="*/ 879 h 1056"/>
                <a:gd name="T10" fmla="*/ 264 w 11936"/>
                <a:gd name="T11" fmla="*/ 213 h 1056"/>
                <a:gd name="T12" fmla="*/ 4 w 11936"/>
                <a:gd name="T13" fmla="*/ 1053 h 1056"/>
                <a:gd name="T14" fmla="*/ 33 w 11936"/>
                <a:gd name="T15" fmla="*/ 208 h 1056"/>
                <a:gd name="T16" fmla="*/ 742 w 11936"/>
                <a:gd name="T17" fmla="*/ 813 h 1056"/>
                <a:gd name="T18" fmla="*/ 452 w 11936"/>
                <a:gd name="T19" fmla="*/ 273 h 1056"/>
                <a:gd name="T20" fmla="*/ 1066 w 11936"/>
                <a:gd name="T21" fmla="*/ 218 h 1056"/>
                <a:gd name="T22" fmla="*/ 1492 w 11936"/>
                <a:gd name="T23" fmla="*/ 178 h 1056"/>
                <a:gd name="T24" fmla="*/ 1786 w 11936"/>
                <a:gd name="T25" fmla="*/ 832 h 1056"/>
                <a:gd name="T26" fmla="*/ 2358 w 11936"/>
                <a:gd name="T27" fmla="*/ 868 h 1056"/>
                <a:gd name="T28" fmla="*/ 1887 w 11936"/>
                <a:gd name="T29" fmla="*/ 1 h 1056"/>
                <a:gd name="T30" fmla="*/ 2051 w 11936"/>
                <a:gd name="T31" fmla="*/ 30 h 1056"/>
                <a:gd name="T32" fmla="*/ 2049 w 11936"/>
                <a:gd name="T33" fmla="*/ 61 h 1056"/>
                <a:gd name="T34" fmla="*/ 2766 w 11936"/>
                <a:gd name="T35" fmla="*/ 780 h 1056"/>
                <a:gd name="T36" fmla="*/ 2407 w 11936"/>
                <a:gd name="T37" fmla="*/ 434 h 1056"/>
                <a:gd name="T38" fmla="*/ 2833 w 11936"/>
                <a:gd name="T39" fmla="*/ 236 h 1056"/>
                <a:gd name="T40" fmla="*/ 2488 w 11936"/>
                <a:gd name="T41" fmla="*/ 315 h 1056"/>
                <a:gd name="T42" fmla="*/ 2880 w 11936"/>
                <a:gd name="T43" fmla="*/ 615 h 1056"/>
                <a:gd name="T44" fmla="*/ 3550 w 11936"/>
                <a:gd name="T45" fmla="*/ 865 h 1056"/>
                <a:gd name="T46" fmla="*/ 3019 w 11936"/>
                <a:gd name="T47" fmla="*/ 294 h 1056"/>
                <a:gd name="T48" fmla="*/ 3419 w 11936"/>
                <a:gd name="T49" fmla="*/ 206 h 1056"/>
                <a:gd name="T50" fmla="*/ 4265 w 11936"/>
                <a:gd name="T51" fmla="*/ 198 h 1056"/>
                <a:gd name="T52" fmla="*/ 3869 w 11936"/>
                <a:gd name="T53" fmla="*/ 834 h 1056"/>
                <a:gd name="T54" fmla="*/ 3763 w 11936"/>
                <a:gd name="T55" fmla="*/ 180 h 1056"/>
                <a:gd name="T56" fmla="*/ 4346 w 11936"/>
                <a:gd name="T57" fmla="*/ 846 h 1056"/>
                <a:gd name="T58" fmla="*/ 4502 w 11936"/>
                <a:gd name="T59" fmla="*/ 232 h 1056"/>
                <a:gd name="T60" fmla="*/ 4982 w 11936"/>
                <a:gd name="T61" fmla="*/ 805 h 1056"/>
                <a:gd name="T62" fmla="*/ 5396 w 11936"/>
                <a:gd name="T63" fmla="*/ 637 h 1056"/>
                <a:gd name="T64" fmla="*/ 5215 w 11936"/>
                <a:gd name="T65" fmla="*/ 84 h 1056"/>
                <a:gd name="T66" fmla="*/ 5430 w 11936"/>
                <a:gd name="T67" fmla="*/ 48 h 1056"/>
                <a:gd name="T68" fmla="*/ 5911 w 11936"/>
                <a:gd name="T69" fmla="*/ 838 h 1056"/>
                <a:gd name="T70" fmla="*/ 6329 w 11936"/>
                <a:gd name="T71" fmla="*/ 768 h 1056"/>
                <a:gd name="T72" fmla="*/ 6288 w 11936"/>
                <a:gd name="T73" fmla="*/ 871 h 1056"/>
                <a:gd name="T74" fmla="*/ 7142 w 11936"/>
                <a:gd name="T75" fmla="*/ 828 h 1056"/>
                <a:gd name="T76" fmla="*/ 6811 w 11936"/>
                <a:gd name="T77" fmla="*/ 247 h 1056"/>
                <a:gd name="T78" fmla="*/ 7926 w 11936"/>
                <a:gd name="T79" fmla="*/ 763 h 1056"/>
                <a:gd name="T80" fmla="*/ 7417 w 11936"/>
                <a:gd name="T81" fmla="*/ 208 h 1056"/>
                <a:gd name="T82" fmla="*/ 8118 w 11936"/>
                <a:gd name="T83" fmla="*/ 236 h 1056"/>
                <a:gd name="T84" fmla="*/ 8245 w 11936"/>
                <a:gd name="T85" fmla="*/ 831 h 1056"/>
                <a:gd name="T86" fmla="*/ 8676 w 11936"/>
                <a:gd name="T87" fmla="*/ 163 h 1056"/>
                <a:gd name="T88" fmla="*/ 9065 w 11936"/>
                <a:gd name="T89" fmla="*/ 646 h 1056"/>
                <a:gd name="T90" fmla="*/ 8413 w 11936"/>
                <a:gd name="T91" fmla="*/ 734 h 1056"/>
                <a:gd name="T92" fmla="*/ 8682 w 11936"/>
                <a:gd name="T93" fmla="*/ 838 h 1056"/>
                <a:gd name="T94" fmla="*/ 8960 w 11936"/>
                <a:gd name="T95" fmla="*/ 361 h 1056"/>
                <a:gd name="T96" fmla="*/ 8480 w 11936"/>
                <a:gd name="T97" fmla="*/ 366 h 1056"/>
                <a:gd name="T98" fmla="*/ 9231 w 11936"/>
                <a:gd name="T99" fmla="*/ 812 h 1056"/>
                <a:gd name="T100" fmla="*/ 9666 w 11936"/>
                <a:gd name="T101" fmla="*/ 242 h 1056"/>
                <a:gd name="T102" fmla="*/ 9385 w 11936"/>
                <a:gd name="T103" fmla="*/ 501 h 1056"/>
                <a:gd name="T104" fmla="*/ 9467 w 11936"/>
                <a:gd name="T105" fmla="*/ 223 h 1056"/>
                <a:gd name="T106" fmla="*/ 10030 w 11936"/>
                <a:gd name="T107" fmla="*/ 208 h 1056"/>
                <a:gd name="T108" fmla="*/ 10087 w 11936"/>
                <a:gd name="T109" fmla="*/ 799 h 1056"/>
                <a:gd name="T110" fmla="*/ 10462 w 11936"/>
                <a:gd name="T111" fmla="*/ 739 h 1056"/>
                <a:gd name="T112" fmla="*/ 10075 w 11936"/>
                <a:gd name="T113" fmla="*/ 382 h 1056"/>
                <a:gd name="T114" fmla="*/ 10467 w 11936"/>
                <a:gd name="T115" fmla="*/ 339 h 1056"/>
                <a:gd name="T116" fmla="*/ 10161 w 11936"/>
                <a:gd name="T117" fmla="*/ 374 h 1056"/>
                <a:gd name="T118" fmla="*/ 10549 w 11936"/>
                <a:gd name="T119" fmla="*/ 687 h 1056"/>
                <a:gd name="T120" fmla="*/ 10924 w 11936"/>
                <a:gd name="T121" fmla="*/ 780 h 1056"/>
                <a:gd name="T122" fmla="*/ 10641 w 11936"/>
                <a:gd name="T123" fmla="*/ 237 h 10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936" h="1056">
                  <a:moveTo>
                    <a:pt x="11308" y="483"/>
                  </a:moveTo>
                  <a:lnTo>
                    <a:pt x="11310" y="524"/>
                  </a:lnTo>
                  <a:lnTo>
                    <a:pt x="11313" y="562"/>
                  </a:lnTo>
                  <a:lnTo>
                    <a:pt x="11319" y="598"/>
                  </a:lnTo>
                  <a:lnTo>
                    <a:pt x="11328" y="633"/>
                  </a:lnTo>
                  <a:lnTo>
                    <a:pt x="11338" y="664"/>
                  </a:lnTo>
                  <a:lnTo>
                    <a:pt x="11352" y="694"/>
                  </a:lnTo>
                  <a:lnTo>
                    <a:pt x="11367" y="722"/>
                  </a:lnTo>
                  <a:lnTo>
                    <a:pt x="11385" y="747"/>
                  </a:lnTo>
                  <a:lnTo>
                    <a:pt x="11404" y="770"/>
                  </a:lnTo>
                  <a:lnTo>
                    <a:pt x="11426" y="790"/>
                  </a:lnTo>
                  <a:lnTo>
                    <a:pt x="11449" y="806"/>
                  </a:lnTo>
                  <a:lnTo>
                    <a:pt x="11473" y="820"/>
                  </a:lnTo>
                  <a:lnTo>
                    <a:pt x="11499" y="831"/>
                  </a:lnTo>
                  <a:lnTo>
                    <a:pt x="11512" y="835"/>
                  </a:lnTo>
                  <a:lnTo>
                    <a:pt x="11526" y="838"/>
                  </a:lnTo>
                  <a:lnTo>
                    <a:pt x="11554" y="843"/>
                  </a:lnTo>
                  <a:lnTo>
                    <a:pt x="11584" y="844"/>
                  </a:lnTo>
                  <a:lnTo>
                    <a:pt x="11613" y="843"/>
                  </a:lnTo>
                  <a:lnTo>
                    <a:pt x="11640" y="840"/>
                  </a:lnTo>
                  <a:lnTo>
                    <a:pt x="11666" y="832"/>
                  </a:lnTo>
                  <a:lnTo>
                    <a:pt x="11689" y="824"/>
                  </a:lnTo>
                  <a:lnTo>
                    <a:pt x="11712" y="812"/>
                  </a:lnTo>
                  <a:lnTo>
                    <a:pt x="11732" y="798"/>
                  </a:lnTo>
                  <a:lnTo>
                    <a:pt x="11750" y="781"/>
                  </a:lnTo>
                  <a:lnTo>
                    <a:pt x="11767" y="762"/>
                  </a:lnTo>
                  <a:lnTo>
                    <a:pt x="11782" y="740"/>
                  </a:lnTo>
                  <a:lnTo>
                    <a:pt x="11796" y="716"/>
                  </a:lnTo>
                  <a:lnTo>
                    <a:pt x="11806" y="691"/>
                  </a:lnTo>
                  <a:lnTo>
                    <a:pt x="11815" y="662"/>
                  </a:lnTo>
                  <a:lnTo>
                    <a:pt x="11822" y="632"/>
                  </a:lnTo>
                  <a:lnTo>
                    <a:pt x="11827" y="600"/>
                  </a:lnTo>
                  <a:lnTo>
                    <a:pt x="11830" y="565"/>
                  </a:lnTo>
                  <a:lnTo>
                    <a:pt x="11832" y="529"/>
                  </a:lnTo>
                  <a:lnTo>
                    <a:pt x="11830" y="490"/>
                  </a:lnTo>
                  <a:lnTo>
                    <a:pt x="11827" y="454"/>
                  </a:lnTo>
                  <a:lnTo>
                    <a:pt x="11822" y="421"/>
                  </a:lnTo>
                  <a:lnTo>
                    <a:pt x="11814" y="390"/>
                  </a:lnTo>
                  <a:lnTo>
                    <a:pt x="11804" y="361"/>
                  </a:lnTo>
                  <a:lnTo>
                    <a:pt x="11792" y="334"/>
                  </a:lnTo>
                  <a:lnTo>
                    <a:pt x="11778" y="309"/>
                  </a:lnTo>
                  <a:lnTo>
                    <a:pt x="11761" y="288"/>
                  </a:lnTo>
                  <a:lnTo>
                    <a:pt x="11743" y="267"/>
                  </a:lnTo>
                  <a:lnTo>
                    <a:pt x="11722" y="250"/>
                  </a:lnTo>
                  <a:lnTo>
                    <a:pt x="11700" y="236"/>
                  </a:lnTo>
                  <a:lnTo>
                    <a:pt x="11676" y="224"/>
                  </a:lnTo>
                  <a:lnTo>
                    <a:pt x="11650" y="214"/>
                  </a:lnTo>
                  <a:lnTo>
                    <a:pt x="11623" y="207"/>
                  </a:lnTo>
                  <a:lnTo>
                    <a:pt x="11593" y="204"/>
                  </a:lnTo>
                  <a:lnTo>
                    <a:pt x="11562" y="202"/>
                  </a:lnTo>
                  <a:lnTo>
                    <a:pt x="11533" y="204"/>
                  </a:lnTo>
                  <a:lnTo>
                    <a:pt x="11506" y="207"/>
                  </a:lnTo>
                  <a:lnTo>
                    <a:pt x="11480" y="213"/>
                  </a:lnTo>
                  <a:lnTo>
                    <a:pt x="11456" y="222"/>
                  </a:lnTo>
                  <a:lnTo>
                    <a:pt x="11434" y="231"/>
                  </a:lnTo>
                  <a:lnTo>
                    <a:pt x="11413" y="244"/>
                  </a:lnTo>
                  <a:lnTo>
                    <a:pt x="11394" y="260"/>
                  </a:lnTo>
                  <a:lnTo>
                    <a:pt x="11376" y="277"/>
                  </a:lnTo>
                  <a:lnTo>
                    <a:pt x="11360" y="297"/>
                  </a:lnTo>
                  <a:lnTo>
                    <a:pt x="11346" y="318"/>
                  </a:lnTo>
                  <a:lnTo>
                    <a:pt x="11335" y="342"/>
                  </a:lnTo>
                  <a:lnTo>
                    <a:pt x="11325" y="366"/>
                  </a:lnTo>
                  <a:lnTo>
                    <a:pt x="11317" y="393"/>
                  </a:lnTo>
                  <a:lnTo>
                    <a:pt x="11312" y="421"/>
                  </a:lnTo>
                  <a:lnTo>
                    <a:pt x="11308" y="451"/>
                  </a:lnTo>
                  <a:lnTo>
                    <a:pt x="11308" y="483"/>
                  </a:lnTo>
                  <a:close/>
                  <a:moveTo>
                    <a:pt x="11203" y="526"/>
                  </a:moveTo>
                  <a:lnTo>
                    <a:pt x="11205" y="487"/>
                  </a:lnTo>
                  <a:lnTo>
                    <a:pt x="11210" y="450"/>
                  </a:lnTo>
                  <a:lnTo>
                    <a:pt x="11217" y="415"/>
                  </a:lnTo>
                  <a:lnTo>
                    <a:pt x="11228" y="381"/>
                  </a:lnTo>
                  <a:lnTo>
                    <a:pt x="11242" y="349"/>
                  </a:lnTo>
                  <a:lnTo>
                    <a:pt x="11259" y="319"/>
                  </a:lnTo>
                  <a:lnTo>
                    <a:pt x="11280" y="291"/>
                  </a:lnTo>
                  <a:lnTo>
                    <a:pt x="11304" y="264"/>
                  </a:lnTo>
                  <a:lnTo>
                    <a:pt x="11330" y="240"/>
                  </a:lnTo>
                  <a:lnTo>
                    <a:pt x="11358" y="219"/>
                  </a:lnTo>
                  <a:lnTo>
                    <a:pt x="11386" y="201"/>
                  </a:lnTo>
                  <a:lnTo>
                    <a:pt x="11418" y="187"/>
                  </a:lnTo>
                  <a:lnTo>
                    <a:pt x="11450" y="175"/>
                  </a:lnTo>
                  <a:lnTo>
                    <a:pt x="11485" y="168"/>
                  </a:lnTo>
                  <a:lnTo>
                    <a:pt x="11521" y="163"/>
                  </a:lnTo>
                  <a:lnTo>
                    <a:pt x="11558" y="160"/>
                  </a:lnTo>
                  <a:lnTo>
                    <a:pt x="11599" y="162"/>
                  </a:lnTo>
                  <a:lnTo>
                    <a:pt x="11638" y="166"/>
                  </a:lnTo>
                  <a:lnTo>
                    <a:pt x="11656" y="169"/>
                  </a:lnTo>
                  <a:lnTo>
                    <a:pt x="11676" y="172"/>
                  </a:lnTo>
                  <a:lnTo>
                    <a:pt x="11710" y="182"/>
                  </a:lnTo>
                  <a:lnTo>
                    <a:pt x="11744" y="194"/>
                  </a:lnTo>
                  <a:lnTo>
                    <a:pt x="11775" y="208"/>
                  </a:lnTo>
                  <a:lnTo>
                    <a:pt x="11804" y="226"/>
                  </a:lnTo>
                  <a:lnTo>
                    <a:pt x="11830" y="246"/>
                  </a:lnTo>
                  <a:lnTo>
                    <a:pt x="11856" y="268"/>
                  </a:lnTo>
                  <a:lnTo>
                    <a:pt x="11877" y="294"/>
                  </a:lnTo>
                  <a:lnTo>
                    <a:pt x="11895" y="321"/>
                  </a:lnTo>
                  <a:lnTo>
                    <a:pt x="11902" y="336"/>
                  </a:lnTo>
                  <a:lnTo>
                    <a:pt x="11910" y="351"/>
                  </a:lnTo>
                  <a:lnTo>
                    <a:pt x="11922" y="384"/>
                  </a:lnTo>
                  <a:lnTo>
                    <a:pt x="11930" y="420"/>
                  </a:lnTo>
                  <a:lnTo>
                    <a:pt x="11935" y="457"/>
                  </a:lnTo>
                  <a:lnTo>
                    <a:pt x="11936" y="498"/>
                  </a:lnTo>
                  <a:lnTo>
                    <a:pt x="11935" y="537"/>
                  </a:lnTo>
                  <a:lnTo>
                    <a:pt x="11930" y="576"/>
                  </a:lnTo>
                  <a:lnTo>
                    <a:pt x="11920" y="612"/>
                  </a:lnTo>
                  <a:lnTo>
                    <a:pt x="11910" y="646"/>
                  </a:lnTo>
                  <a:lnTo>
                    <a:pt x="11894" y="680"/>
                  </a:lnTo>
                  <a:lnTo>
                    <a:pt x="11876" y="712"/>
                  </a:lnTo>
                  <a:lnTo>
                    <a:pt x="11853" y="744"/>
                  </a:lnTo>
                  <a:lnTo>
                    <a:pt x="11828" y="772"/>
                  </a:lnTo>
                  <a:lnTo>
                    <a:pt x="11800" y="799"/>
                  </a:lnTo>
                  <a:lnTo>
                    <a:pt x="11770" y="823"/>
                  </a:lnTo>
                  <a:lnTo>
                    <a:pt x="11739" y="842"/>
                  </a:lnTo>
                  <a:lnTo>
                    <a:pt x="11706" y="858"/>
                  </a:lnTo>
                  <a:lnTo>
                    <a:pt x="11670" y="870"/>
                  </a:lnTo>
                  <a:lnTo>
                    <a:pt x="11631" y="879"/>
                  </a:lnTo>
                  <a:lnTo>
                    <a:pt x="11592" y="884"/>
                  </a:lnTo>
                  <a:lnTo>
                    <a:pt x="11550" y="886"/>
                  </a:lnTo>
                  <a:lnTo>
                    <a:pt x="11511" y="884"/>
                  </a:lnTo>
                  <a:lnTo>
                    <a:pt x="11475" y="880"/>
                  </a:lnTo>
                  <a:lnTo>
                    <a:pt x="11442" y="872"/>
                  </a:lnTo>
                  <a:lnTo>
                    <a:pt x="11409" y="861"/>
                  </a:lnTo>
                  <a:lnTo>
                    <a:pt x="11394" y="855"/>
                  </a:lnTo>
                  <a:lnTo>
                    <a:pt x="11378" y="848"/>
                  </a:lnTo>
                  <a:lnTo>
                    <a:pt x="11349" y="830"/>
                  </a:lnTo>
                  <a:lnTo>
                    <a:pt x="11323" y="811"/>
                  </a:lnTo>
                  <a:lnTo>
                    <a:pt x="11298" y="787"/>
                  </a:lnTo>
                  <a:lnTo>
                    <a:pt x="11276" y="762"/>
                  </a:lnTo>
                  <a:lnTo>
                    <a:pt x="11257" y="734"/>
                  </a:lnTo>
                  <a:lnTo>
                    <a:pt x="11240" y="704"/>
                  </a:lnTo>
                  <a:lnTo>
                    <a:pt x="11227" y="673"/>
                  </a:lnTo>
                  <a:lnTo>
                    <a:pt x="11216" y="639"/>
                  </a:lnTo>
                  <a:lnTo>
                    <a:pt x="11212" y="621"/>
                  </a:lnTo>
                  <a:lnTo>
                    <a:pt x="11209" y="603"/>
                  </a:lnTo>
                  <a:lnTo>
                    <a:pt x="11205" y="566"/>
                  </a:lnTo>
                  <a:lnTo>
                    <a:pt x="11203" y="526"/>
                  </a:lnTo>
                  <a:close/>
                  <a:moveTo>
                    <a:pt x="326" y="208"/>
                  </a:moveTo>
                  <a:lnTo>
                    <a:pt x="285" y="211"/>
                  </a:lnTo>
                  <a:lnTo>
                    <a:pt x="264" y="213"/>
                  </a:lnTo>
                  <a:lnTo>
                    <a:pt x="249" y="218"/>
                  </a:lnTo>
                  <a:lnTo>
                    <a:pt x="238" y="224"/>
                  </a:lnTo>
                  <a:lnTo>
                    <a:pt x="233" y="234"/>
                  </a:lnTo>
                  <a:lnTo>
                    <a:pt x="228" y="259"/>
                  </a:lnTo>
                  <a:lnTo>
                    <a:pt x="226" y="295"/>
                  </a:lnTo>
                  <a:lnTo>
                    <a:pt x="226" y="774"/>
                  </a:lnTo>
                  <a:lnTo>
                    <a:pt x="226" y="807"/>
                  </a:lnTo>
                  <a:lnTo>
                    <a:pt x="222" y="840"/>
                  </a:lnTo>
                  <a:lnTo>
                    <a:pt x="216" y="868"/>
                  </a:lnTo>
                  <a:lnTo>
                    <a:pt x="209" y="896"/>
                  </a:lnTo>
                  <a:lnTo>
                    <a:pt x="200" y="921"/>
                  </a:lnTo>
                  <a:lnTo>
                    <a:pt x="189" y="945"/>
                  </a:lnTo>
                  <a:lnTo>
                    <a:pt x="174" y="966"/>
                  </a:lnTo>
                  <a:lnTo>
                    <a:pt x="159" y="985"/>
                  </a:lnTo>
                  <a:lnTo>
                    <a:pt x="142" y="1002"/>
                  </a:lnTo>
                  <a:lnTo>
                    <a:pt x="125" y="1016"/>
                  </a:lnTo>
                  <a:lnTo>
                    <a:pt x="108" y="1028"/>
                  </a:lnTo>
                  <a:lnTo>
                    <a:pt x="92" y="1038"/>
                  </a:lnTo>
                  <a:lnTo>
                    <a:pt x="74" y="1046"/>
                  </a:lnTo>
                  <a:lnTo>
                    <a:pt x="57" y="1051"/>
                  </a:lnTo>
                  <a:lnTo>
                    <a:pt x="40" y="1054"/>
                  </a:lnTo>
                  <a:lnTo>
                    <a:pt x="23" y="1056"/>
                  </a:lnTo>
                  <a:lnTo>
                    <a:pt x="4" y="1053"/>
                  </a:lnTo>
                  <a:lnTo>
                    <a:pt x="0" y="976"/>
                  </a:lnTo>
                  <a:lnTo>
                    <a:pt x="11" y="970"/>
                  </a:lnTo>
                  <a:lnTo>
                    <a:pt x="28" y="980"/>
                  </a:lnTo>
                  <a:lnTo>
                    <a:pt x="46" y="986"/>
                  </a:lnTo>
                  <a:lnTo>
                    <a:pt x="64" y="990"/>
                  </a:lnTo>
                  <a:lnTo>
                    <a:pt x="80" y="991"/>
                  </a:lnTo>
                  <a:lnTo>
                    <a:pt x="92" y="990"/>
                  </a:lnTo>
                  <a:lnTo>
                    <a:pt x="101" y="986"/>
                  </a:lnTo>
                  <a:lnTo>
                    <a:pt x="111" y="980"/>
                  </a:lnTo>
                  <a:lnTo>
                    <a:pt x="118" y="972"/>
                  </a:lnTo>
                  <a:lnTo>
                    <a:pt x="124" y="958"/>
                  </a:lnTo>
                  <a:lnTo>
                    <a:pt x="129" y="938"/>
                  </a:lnTo>
                  <a:lnTo>
                    <a:pt x="131" y="912"/>
                  </a:lnTo>
                  <a:lnTo>
                    <a:pt x="132" y="878"/>
                  </a:lnTo>
                  <a:lnTo>
                    <a:pt x="132" y="295"/>
                  </a:lnTo>
                  <a:lnTo>
                    <a:pt x="130" y="255"/>
                  </a:lnTo>
                  <a:lnTo>
                    <a:pt x="128" y="241"/>
                  </a:lnTo>
                  <a:lnTo>
                    <a:pt x="125" y="231"/>
                  </a:lnTo>
                  <a:lnTo>
                    <a:pt x="119" y="223"/>
                  </a:lnTo>
                  <a:lnTo>
                    <a:pt x="111" y="218"/>
                  </a:lnTo>
                  <a:lnTo>
                    <a:pt x="99" y="214"/>
                  </a:lnTo>
                  <a:lnTo>
                    <a:pt x="84" y="212"/>
                  </a:lnTo>
                  <a:lnTo>
                    <a:pt x="33" y="208"/>
                  </a:lnTo>
                  <a:lnTo>
                    <a:pt x="33" y="178"/>
                  </a:lnTo>
                  <a:lnTo>
                    <a:pt x="179" y="182"/>
                  </a:lnTo>
                  <a:lnTo>
                    <a:pt x="326" y="178"/>
                  </a:lnTo>
                  <a:lnTo>
                    <a:pt x="326" y="208"/>
                  </a:lnTo>
                  <a:close/>
                  <a:moveTo>
                    <a:pt x="704" y="529"/>
                  </a:moveTo>
                  <a:lnTo>
                    <a:pt x="802" y="373"/>
                  </a:lnTo>
                  <a:lnTo>
                    <a:pt x="851" y="290"/>
                  </a:lnTo>
                  <a:lnTo>
                    <a:pt x="911" y="182"/>
                  </a:lnTo>
                  <a:lnTo>
                    <a:pt x="990" y="182"/>
                  </a:lnTo>
                  <a:lnTo>
                    <a:pt x="990" y="198"/>
                  </a:lnTo>
                  <a:lnTo>
                    <a:pt x="930" y="271"/>
                  </a:lnTo>
                  <a:lnTo>
                    <a:pt x="879" y="338"/>
                  </a:lnTo>
                  <a:lnTo>
                    <a:pt x="834" y="400"/>
                  </a:lnTo>
                  <a:lnTo>
                    <a:pt x="798" y="456"/>
                  </a:lnTo>
                  <a:lnTo>
                    <a:pt x="784" y="481"/>
                  </a:lnTo>
                  <a:lnTo>
                    <a:pt x="771" y="505"/>
                  </a:lnTo>
                  <a:lnTo>
                    <a:pt x="750" y="548"/>
                  </a:lnTo>
                  <a:lnTo>
                    <a:pt x="743" y="567"/>
                  </a:lnTo>
                  <a:lnTo>
                    <a:pt x="738" y="585"/>
                  </a:lnTo>
                  <a:lnTo>
                    <a:pt x="735" y="615"/>
                  </a:lnTo>
                  <a:lnTo>
                    <a:pt x="735" y="753"/>
                  </a:lnTo>
                  <a:lnTo>
                    <a:pt x="736" y="788"/>
                  </a:lnTo>
                  <a:lnTo>
                    <a:pt x="742" y="813"/>
                  </a:lnTo>
                  <a:lnTo>
                    <a:pt x="747" y="822"/>
                  </a:lnTo>
                  <a:lnTo>
                    <a:pt x="754" y="828"/>
                  </a:lnTo>
                  <a:lnTo>
                    <a:pt x="764" y="832"/>
                  </a:lnTo>
                  <a:lnTo>
                    <a:pt x="776" y="834"/>
                  </a:lnTo>
                  <a:lnTo>
                    <a:pt x="833" y="838"/>
                  </a:lnTo>
                  <a:lnTo>
                    <a:pt x="833" y="868"/>
                  </a:lnTo>
                  <a:lnTo>
                    <a:pt x="687" y="865"/>
                  </a:lnTo>
                  <a:lnTo>
                    <a:pt x="542" y="868"/>
                  </a:lnTo>
                  <a:lnTo>
                    <a:pt x="542" y="838"/>
                  </a:lnTo>
                  <a:lnTo>
                    <a:pt x="594" y="834"/>
                  </a:lnTo>
                  <a:lnTo>
                    <a:pt x="609" y="832"/>
                  </a:lnTo>
                  <a:lnTo>
                    <a:pt x="621" y="829"/>
                  </a:lnTo>
                  <a:lnTo>
                    <a:pt x="628" y="823"/>
                  </a:lnTo>
                  <a:lnTo>
                    <a:pt x="633" y="814"/>
                  </a:lnTo>
                  <a:lnTo>
                    <a:pt x="639" y="790"/>
                  </a:lnTo>
                  <a:lnTo>
                    <a:pt x="640" y="756"/>
                  </a:lnTo>
                  <a:lnTo>
                    <a:pt x="640" y="610"/>
                  </a:lnTo>
                  <a:lnTo>
                    <a:pt x="639" y="596"/>
                  </a:lnTo>
                  <a:lnTo>
                    <a:pt x="634" y="579"/>
                  </a:lnTo>
                  <a:lnTo>
                    <a:pt x="614" y="540"/>
                  </a:lnTo>
                  <a:lnTo>
                    <a:pt x="501" y="344"/>
                  </a:lnTo>
                  <a:lnTo>
                    <a:pt x="467" y="292"/>
                  </a:lnTo>
                  <a:lnTo>
                    <a:pt x="452" y="273"/>
                  </a:lnTo>
                  <a:lnTo>
                    <a:pt x="437" y="259"/>
                  </a:lnTo>
                  <a:lnTo>
                    <a:pt x="423" y="247"/>
                  </a:lnTo>
                  <a:lnTo>
                    <a:pt x="408" y="238"/>
                  </a:lnTo>
                  <a:lnTo>
                    <a:pt x="394" y="232"/>
                  </a:lnTo>
                  <a:lnTo>
                    <a:pt x="381" y="229"/>
                  </a:lnTo>
                  <a:lnTo>
                    <a:pt x="353" y="225"/>
                  </a:lnTo>
                  <a:lnTo>
                    <a:pt x="353" y="195"/>
                  </a:lnTo>
                  <a:lnTo>
                    <a:pt x="472" y="171"/>
                  </a:lnTo>
                  <a:lnTo>
                    <a:pt x="479" y="174"/>
                  </a:lnTo>
                  <a:lnTo>
                    <a:pt x="489" y="180"/>
                  </a:lnTo>
                  <a:lnTo>
                    <a:pt x="514" y="205"/>
                  </a:lnTo>
                  <a:lnTo>
                    <a:pt x="545" y="246"/>
                  </a:lnTo>
                  <a:lnTo>
                    <a:pt x="578" y="300"/>
                  </a:lnTo>
                  <a:lnTo>
                    <a:pt x="704" y="529"/>
                  </a:lnTo>
                  <a:close/>
                  <a:moveTo>
                    <a:pt x="1341" y="876"/>
                  </a:moveTo>
                  <a:lnTo>
                    <a:pt x="1322" y="824"/>
                  </a:lnTo>
                  <a:lnTo>
                    <a:pt x="1278" y="711"/>
                  </a:lnTo>
                  <a:lnTo>
                    <a:pt x="1116" y="301"/>
                  </a:lnTo>
                  <a:lnTo>
                    <a:pt x="1097" y="255"/>
                  </a:lnTo>
                  <a:lnTo>
                    <a:pt x="1089" y="240"/>
                  </a:lnTo>
                  <a:lnTo>
                    <a:pt x="1082" y="230"/>
                  </a:lnTo>
                  <a:lnTo>
                    <a:pt x="1074" y="223"/>
                  </a:lnTo>
                  <a:lnTo>
                    <a:pt x="1066" y="218"/>
                  </a:lnTo>
                  <a:lnTo>
                    <a:pt x="1043" y="212"/>
                  </a:lnTo>
                  <a:lnTo>
                    <a:pt x="1014" y="208"/>
                  </a:lnTo>
                  <a:lnTo>
                    <a:pt x="1014" y="178"/>
                  </a:lnTo>
                  <a:lnTo>
                    <a:pt x="1134" y="182"/>
                  </a:lnTo>
                  <a:lnTo>
                    <a:pt x="1278" y="178"/>
                  </a:lnTo>
                  <a:lnTo>
                    <a:pt x="1278" y="208"/>
                  </a:lnTo>
                  <a:lnTo>
                    <a:pt x="1228" y="212"/>
                  </a:lnTo>
                  <a:lnTo>
                    <a:pt x="1212" y="214"/>
                  </a:lnTo>
                  <a:lnTo>
                    <a:pt x="1200" y="218"/>
                  </a:lnTo>
                  <a:lnTo>
                    <a:pt x="1194" y="223"/>
                  </a:lnTo>
                  <a:lnTo>
                    <a:pt x="1192" y="230"/>
                  </a:lnTo>
                  <a:lnTo>
                    <a:pt x="1196" y="247"/>
                  </a:lnTo>
                  <a:lnTo>
                    <a:pt x="1210" y="283"/>
                  </a:lnTo>
                  <a:lnTo>
                    <a:pt x="1390" y="748"/>
                  </a:lnTo>
                  <a:lnTo>
                    <a:pt x="1550" y="331"/>
                  </a:lnTo>
                  <a:lnTo>
                    <a:pt x="1571" y="270"/>
                  </a:lnTo>
                  <a:lnTo>
                    <a:pt x="1580" y="241"/>
                  </a:lnTo>
                  <a:lnTo>
                    <a:pt x="1576" y="229"/>
                  </a:lnTo>
                  <a:lnTo>
                    <a:pt x="1568" y="219"/>
                  </a:lnTo>
                  <a:lnTo>
                    <a:pt x="1552" y="213"/>
                  </a:lnTo>
                  <a:lnTo>
                    <a:pt x="1532" y="211"/>
                  </a:lnTo>
                  <a:lnTo>
                    <a:pt x="1492" y="208"/>
                  </a:lnTo>
                  <a:lnTo>
                    <a:pt x="1492" y="178"/>
                  </a:lnTo>
                  <a:lnTo>
                    <a:pt x="1602" y="182"/>
                  </a:lnTo>
                  <a:lnTo>
                    <a:pt x="1707" y="178"/>
                  </a:lnTo>
                  <a:lnTo>
                    <a:pt x="1707" y="208"/>
                  </a:lnTo>
                  <a:lnTo>
                    <a:pt x="1679" y="212"/>
                  </a:lnTo>
                  <a:lnTo>
                    <a:pt x="1672" y="213"/>
                  </a:lnTo>
                  <a:lnTo>
                    <a:pt x="1666" y="217"/>
                  </a:lnTo>
                  <a:lnTo>
                    <a:pt x="1654" y="226"/>
                  </a:lnTo>
                  <a:lnTo>
                    <a:pt x="1642" y="242"/>
                  </a:lnTo>
                  <a:lnTo>
                    <a:pt x="1632" y="264"/>
                  </a:lnTo>
                  <a:lnTo>
                    <a:pt x="1485" y="620"/>
                  </a:lnTo>
                  <a:lnTo>
                    <a:pt x="1422" y="777"/>
                  </a:lnTo>
                  <a:lnTo>
                    <a:pt x="1402" y="834"/>
                  </a:lnTo>
                  <a:lnTo>
                    <a:pt x="1389" y="876"/>
                  </a:lnTo>
                  <a:lnTo>
                    <a:pt x="1341" y="876"/>
                  </a:lnTo>
                  <a:close/>
                  <a:moveTo>
                    <a:pt x="2113" y="637"/>
                  </a:moveTo>
                  <a:lnTo>
                    <a:pt x="1825" y="637"/>
                  </a:lnTo>
                  <a:lnTo>
                    <a:pt x="1794" y="716"/>
                  </a:lnTo>
                  <a:lnTo>
                    <a:pt x="1771" y="777"/>
                  </a:lnTo>
                  <a:lnTo>
                    <a:pt x="1764" y="808"/>
                  </a:lnTo>
                  <a:lnTo>
                    <a:pt x="1767" y="819"/>
                  </a:lnTo>
                  <a:lnTo>
                    <a:pt x="1769" y="823"/>
                  </a:lnTo>
                  <a:lnTo>
                    <a:pt x="1774" y="828"/>
                  </a:lnTo>
                  <a:lnTo>
                    <a:pt x="1786" y="832"/>
                  </a:lnTo>
                  <a:lnTo>
                    <a:pt x="1803" y="835"/>
                  </a:lnTo>
                  <a:lnTo>
                    <a:pt x="1848" y="838"/>
                  </a:lnTo>
                  <a:lnTo>
                    <a:pt x="1848" y="868"/>
                  </a:lnTo>
                  <a:lnTo>
                    <a:pt x="1732" y="865"/>
                  </a:lnTo>
                  <a:lnTo>
                    <a:pt x="1620" y="868"/>
                  </a:lnTo>
                  <a:lnTo>
                    <a:pt x="1620" y="838"/>
                  </a:lnTo>
                  <a:lnTo>
                    <a:pt x="1656" y="835"/>
                  </a:lnTo>
                  <a:lnTo>
                    <a:pt x="1665" y="834"/>
                  </a:lnTo>
                  <a:lnTo>
                    <a:pt x="1672" y="831"/>
                  </a:lnTo>
                  <a:lnTo>
                    <a:pt x="1686" y="820"/>
                  </a:lnTo>
                  <a:lnTo>
                    <a:pt x="1699" y="805"/>
                  </a:lnTo>
                  <a:lnTo>
                    <a:pt x="1710" y="783"/>
                  </a:lnTo>
                  <a:lnTo>
                    <a:pt x="1977" y="171"/>
                  </a:lnTo>
                  <a:lnTo>
                    <a:pt x="2009" y="171"/>
                  </a:lnTo>
                  <a:lnTo>
                    <a:pt x="2257" y="746"/>
                  </a:lnTo>
                  <a:lnTo>
                    <a:pt x="2277" y="789"/>
                  </a:lnTo>
                  <a:lnTo>
                    <a:pt x="2293" y="817"/>
                  </a:lnTo>
                  <a:lnTo>
                    <a:pt x="2301" y="825"/>
                  </a:lnTo>
                  <a:lnTo>
                    <a:pt x="2309" y="831"/>
                  </a:lnTo>
                  <a:lnTo>
                    <a:pt x="2317" y="835"/>
                  </a:lnTo>
                  <a:lnTo>
                    <a:pt x="2327" y="836"/>
                  </a:lnTo>
                  <a:lnTo>
                    <a:pt x="2358" y="838"/>
                  </a:lnTo>
                  <a:lnTo>
                    <a:pt x="2358" y="868"/>
                  </a:lnTo>
                  <a:lnTo>
                    <a:pt x="2238" y="865"/>
                  </a:lnTo>
                  <a:lnTo>
                    <a:pt x="2094" y="868"/>
                  </a:lnTo>
                  <a:lnTo>
                    <a:pt x="2094" y="838"/>
                  </a:lnTo>
                  <a:lnTo>
                    <a:pt x="2146" y="834"/>
                  </a:lnTo>
                  <a:lnTo>
                    <a:pt x="2161" y="832"/>
                  </a:lnTo>
                  <a:lnTo>
                    <a:pt x="2172" y="828"/>
                  </a:lnTo>
                  <a:lnTo>
                    <a:pt x="2179" y="822"/>
                  </a:lnTo>
                  <a:lnTo>
                    <a:pt x="2181" y="814"/>
                  </a:lnTo>
                  <a:lnTo>
                    <a:pt x="2177" y="796"/>
                  </a:lnTo>
                  <a:lnTo>
                    <a:pt x="2165" y="764"/>
                  </a:lnTo>
                  <a:lnTo>
                    <a:pt x="2113" y="637"/>
                  </a:lnTo>
                  <a:close/>
                  <a:moveTo>
                    <a:pt x="1842" y="600"/>
                  </a:moveTo>
                  <a:lnTo>
                    <a:pt x="2095" y="600"/>
                  </a:lnTo>
                  <a:lnTo>
                    <a:pt x="1968" y="304"/>
                  </a:lnTo>
                  <a:lnTo>
                    <a:pt x="1842" y="600"/>
                  </a:lnTo>
                  <a:close/>
                  <a:moveTo>
                    <a:pt x="1847" y="50"/>
                  </a:moveTo>
                  <a:lnTo>
                    <a:pt x="1848" y="40"/>
                  </a:lnTo>
                  <a:lnTo>
                    <a:pt x="1851" y="32"/>
                  </a:lnTo>
                  <a:lnTo>
                    <a:pt x="1854" y="22"/>
                  </a:lnTo>
                  <a:lnTo>
                    <a:pt x="1860" y="15"/>
                  </a:lnTo>
                  <a:lnTo>
                    <a:pt x="1867" y="8"/>
                  </a:lnTo>
                  <a:lnTo>
                    <a:pt x="1876" y="3"/>
                  </a:lnTo>
                  <a:lnTo>
                    <a:pt x="1887" y="1"/>
                  </a:lnTo>
                  <a:lnTo>
                    <a:pt x="1899" y="0"/>
                  </a:lnTo>
                  <a:lnTo>
                    <a:pt x="1918" y="3"/>
                  </a:lnTo>
                  <a:lnTo>
                    <a:pt x="1933" y="13"/>
                  </a:lnTo>
                  <a:lnTo>
                    <a:pt x="1939" y="20"/>
                  </a:lnTo>
                  <a:lnTo>
                    <a:pt x="1943" y="28"/>
                  </a:lnTo>
                  <a:lnTo>
                    <a:pt x="1947" y="37"/>
                  </a:lnTo>
                  <a:lnTo>
                    <a:pt x="1947" y="48"/>
                  </a:lnTo>
                  <a:lnTo>
                    <a:pt x="1947" y="58"/>
                  </a:lnTo>
                  <a:lnTo>
                    <a:pt x="1943" y="68"/>
                  </a:lnTo>
                  <a:lnTo>
                    <a:pt x="1939" y="76"/>
                  </a:lnTo>
                  <a:lnTo>
                    <a:pt x="1933" y="84"/>
                  </a:lnTo>
                  <a:lnTo>
                    <a:pt x="1925" y="91"/>
                  </a:lnTo>
                  <a:lnTo>
                    <a:pt x="1917" y="96"/>
                  </a:lnTo>
                  <a:lnTo>
                    <a:pt x="1896" y="99"/>
                  </a:lnTo>
                  <a:lnTo>
                    <a:pt x="1877" y="96"/>
                  </a:lnTo>
                  <a:lnTo>
                    <a:pt x="1861" y="85"/>
                  </a:lnTo>
                  <a:lnTo>
                    <a:pt x="1855" y="78"/>
                  </a:lnTo>
                  <a:lnTo>
                    <a:pt x="1851" y="69"/>
                  </a:lnTo>
                  <a:lnTo>
                    <a:pt x="1848" y="61"/>
                  </a:lnTo>
                  <a:lnTo>
                    <a:pt x="1847" y="50"/>
                  </a:lnTo>
                  <a:close/>
                  <a:moveTo>
                    <a:pt x="2047" y="50"/>
                  </a:moveTo>
                  <a:lnTo>
                    <a:pt x="2049" y="39"/>
                  </a:lnTo>
                  <a:lnTo>
                    <a:pt x="2051" y="30"/>
                  </a:lnTo>
                  <a:lnTo>
                    <a:pt x="2056" y="20"/>
                  </a:lnTo>
                  <a:lnTo>
                    <a:pt x="2062" y="13"/>
                  </a:lnTo>
                  <a:lnTo>
                    <a:pt x="2069" y="7"/>
                  </a:lnTo>
                  <a:lnTo>
                    <a:pt x="2079" y="3"/>
                  </a:lnTo>
                  <a:lnTo>
                    <a:pt x="2099" y="0"/>
                  </a:lnTo>
                  <a:lnTo>
                    <a:pt x="2118" y="3"/>
                  </a:lnTo>
                  <a:lnTo>
                    <a:pt x="2134" y="13"/>
                  </a:lnTo>
                  <a:lnTo>
                    <a:pt x="2140" y="20"/>
                  </a:lnTo>
                  <a:lnTo>
                    <a:pt x="2143" y="28"/>
                  </a:lnTo>
                  <a:lnTo>
                    <a:pt x="2146" y="38"/>
                  </a:lnTo>
                  <a:lnTo>
                    <a:pt x="2147" y="48"/>
                  </a:lnTo>
                  <a:lnTo>
                    <a:pt x="2146" y="58"/>
                  </a:lnTo>
                  <a:lnTo>
                    <a:pt x="2143" y="68"/>
                  </a:lnTo>
                  <a:lnTo>
                    <a:pt x="2140" y="76"/>
                  </a:lnTo>
                  <a:lnTo>
                    <a:pt x="2133" y="84"/>
                  </a:lnTo>
                  <a:lnTo>
                    <a:pt x="2125" y="91"/>
                  </a:lnTo>
                  <a:lnTo>
                    <a:pt x="2117" y="96"/>
                  </a:lnTo>
                  <a:lnTo>
                    <a:pt x="2097" y="99"/>
                  </a:lnTo>
                  <a:lnTo>
                    <a:pt x="2077" y="96"/>
                  </a:lnTo>
                  <a:lnTo>
                    <a:pt x="2062" y="86"/>
                  </a:lnTo>
                  <a:lnTo>
                    <a:pt x="2056" y="79"/>
                  </a:lnTo>
                  <a:lnTo>
                    <a:pt x="2051" y="70"/>
                  </a:lnTo>
                  <a:lnTo>
                    <a:pt x="2049" y="61"/>
                  </a:lnTo>
                  <a:lnTo>
                    <a:pt x="2047" y="50"/>
                  </a:lnTo>
                  <a:close/>
                  <a:moveTo>
                    <a:pt x="2407" y="849"/>
                  </a:moveTo>
                  <a:lnTo>
                    <a:pt x="2412" y="799"/>
                  </a:lnTo>
                  <a:lnTo>
                    <a:pt x="2415" y="738"/>
                  </a:lnTo>
                  <a:lnTo>
                    <a:pt x="2415" y="700"/>
                  </a:lnTo>
                  <a:lnTo>
                    <a:pt x="2446" y="700"/>
                  </a:lnTo>
                  <a:lnTo>
                    <a:pt x="2452" y="759"/>
                  </a:lnTo>
                  <a:lnTo>
                    <a:pt x="2458" y="777"/>
                  </a:lnTo>
                  <a:lnTo>
                    <a:pt x="2463" y="787"/>
                  </a:lnTo>
                  <a:lnTo>
                    <a:pt x="2469" y="794"/>
                  </a:lnTo>
                  <a:lnTo>
                    <a:pt x="2485" y="808"/>
                  </a:lnTo>
                  <a:lnTo>
                    <a:pt x="2507" y="822"/>
                  </a:lnTo>
                  <a:lnTo>
                    <a:pt x="2533" y="831"/>
                  </a:lnTo>
                  <a:lnTo>
                    <a:pt x="2559" y="838"/>
                  </a:lnTo>
                  <a:lnTo>
                    <a:pt x="2586" y="843"/>
                  </a:lnTo>
                  <a:lnTo>
                    <a:pt x="2613" y="844"/>
                  </a:lnTo>
                  <a:lnTo>
                    <a:pt x="2650" y="842"/>
                  </a:lnTo>
                  <a:lnTo>
                    <a:pt x="2667" y="838"/>
                  </a:lnTo>
                  <a:lnTo>
                    <a:pt x="2683" y="834"/>
                  </a:lnTo>
                  <a:lnTo>
                    <a:pt x="2715" y="820"/>
                  </a:lnTo>
                  <a:lnTo>
                    <a:pt x="2742" y="802"/>
                  </a:lnTo>
                  <a:lnTo>
                    <a:pt x="2755" y="792"/>
                  </a:lnTo>
                  <a:lnTo>
                    <a:pt x="2766" y="780"/>
                  </a:lnTo>
                  <a:lnTo>
                    <a:pt x="2776" y="766"/>
                  </a:lnTo>
                  <a:lnTo>
                    <a:pt x="2783" y="753"/>
                  </a:lnTo>
                  <a:lnTo>
                    <a:pt x="2789" y="739"/>
                  </a:lnTo>
                  <a:lnTo>
                    <a:pt x="2794" y="724"/>
                  </a:lnTo>
                  <a:lnTo>
                    <a:pt x="2796" y="709"/>
                  </a:lnTo>
                  <a:lnTo>
                    <a:pt x="2796" y="692"/>
                  </a:lnTo>
                  <a:lnTo>
                    <a:pt x="2794" y="661"/>
                  </a:lnTo>
                  <a:lnTo>
                    <a:pt x="2785" y="634"/>
                  </a:lnTo>
                  <a:lnTo>
                    <a:pt x="2772" y="613"/>
                  </a:lnTo>
                  <a:lnTo>
                    <a:pt x="2753" y="596"/>
                  </a:lnTo>
                  <a:lnTo>
                    <a:pt x="2728" y="583"/>
                  </a:lnTo>
                  <a:lnTo>
                    <a:pt x="2697" y="571"/>
                  </a:lnTo>
                  <a:lnTo>
                    <a:pt x="2659" y="562"/>
                  </a:lnTo>
                  <a:lnTo>
                    <a:pt x="2616" y="556"/>
                  </a:lnTo>
                  <a:lnTo>
                    <a:pt x="2559" y="547"/>
                  </a:lnTo>
                  <a:lnTo>
                    <a:pt x="2512" y="534"/>
                  </a:lnTo>
                  <a:lnTo>
                    <a:pt x="2475" y="518"/>
                  </a:lnTo>
                  <a:lnTo>
                    <a:pt x="2459" y="508"/>
                  </a:lnTo>
                  <a:lnTo>
                    <a:pt x="2447" y="499"/>
                  </a:lnTo>
                  <a:lnTo>
                    <a:pt x="2427" y="476"/>
                  </a:lnTo>
                  <a:lnTo>
                    <a:pt x="2419" y="463"/>
                  </a:lnTo>
                  <a:lnTo>
                    <a:pt x="2412" y="448"/>
                  </a:lnTo>
                  <a:lnTo>
                    <a:pt x="2407" y="434"/>
                  </a:lnTo>
                  <a:lnTo>
                    <a:pt x="2404" y="418"/>
                  </a:lnTo>
                  <a:lnTo>
                    <a:pt x="2401" y="400"/>
                  </a:lnTo>
                  <a:lnTo>
                    <a:pt x="2401" y="382"/>
                  </a:lnTo>
                  <a:lnTo>
                    <a:pt x="2403" y="358"/>
                  </a:lnTo>
                  <a:lnTo>
                    <a:pt x="2406" y="334"/>
                  </a:lnTo>
                  <a:lnTo>
                    <a:pt x="2412" y="313"/>
                  </a:lnTo>
                  <a:lnTo>
                    <a:pt x="2421" y="292"/>
                  </a:lnTo>
                  <a:lnTo>
                    <a:pt x="2431" y="272"/>
                  </a:lnTo>
                  <a:lnTo>
                    <a:pt x="2445" y="254"/>
                  </a:lnTo>
                  <a:lnTo>
                    <a:pt x="2460" y="237"/>
                  </a:lnTo>
                  <a:lnTo>
                    <a:pt x="2478" y="222"/>
                  </a:lnTo>
                  <a:lnTo>
                    <a:pt x="2497" y="207"/>
                  </a:lnTo>
                  <a:lnTo>
                    <a:pt x="2518" y="195"/>
                  </a:lnTo>
                  <a:lnTo>
                    <a:pt x="2539" y="184"/>
                  </a:lnTo>
                  <a:lnTo>
                    <a:pt x="2562" y="176"/>
                  </a:lnTo>
                  <a:lnTo>
                    <a:pt x="2585" y="169"/>
                  </a:lnTo>
                  <a:lnTo>
                    <a:pt x="2610" y="164"/>
                  </a:lnTo>
                  <a:lnTo>
                    <a:pt x="2662" y="160"/>
                  </a:lnTo>
                  <a:lnTo>
                    <a:pt x="2699" y="163"/>
                  </a:lnTo>
                  <a:lnTo>
                    <a:pt x="2741" y="171"/>
                  </a:lnTo>
                  <a:lnTo>
                    <a:pt x="2788" y="183"/>
                  </a:lnTo>
                  <a:lnTo>
                    <a:pt x="2839" y="201"/>
                  </a:lnTo>
                  <a:lnTo>
                    <a:pt x="2833" y="236"/>
                  </a:lnTo>
                  <a:lnTo>
                    <a:pt x="2830" y="271"/>
                  </a:lnTo>
                  <a:lnTo>
                    <a:pt x="2826" y="339"/>
                  </a:lnTo>
                  <a:lnTo>
                    <a:pt x="2794" y="339"/>
                  </a:lnTo>
                  <a:lnTo>
                    <a:pt x="2789" y="290"/>
                  </a:lnTo>
                  <a:lnTo>
                    <a:pt x="2784" y="270"/>
                  </a:lnTo>
                  <a:lnTo>
                    <a:pt x="2775" y="252"/>
                  </a:lnTo>
                  <a:lnTo>
                    <a:pt x="2767" y="244"/>
                  </a:lnTo>
                  <a:lnTo>
                    <a:pt x="2760" y="237"/>
                  </a:lnTo>
                  <a:lnTo>
                    <a:pt x="2741" y="225"/>
                  </a:lnTo>
                  <a:lnTo>
                    <a:pt x="2718" y="216"/>
                  </a:lnTo>
                  <a:lnTo>
                    <a:pt x="2693" y="208"/>
                  </a:lnTo>
                  <a:lnTo>
                    <a:pt x="2665" y="204"/>
                  </a:lnTo>
                  <a:lnTo>
                    <a:pt x="2635" y="202"/>
                  </a:lnTo>
                  <a:lnTo>
                    <a:pt x="2605" y="205"/>
                  </a:lnTo>
                  <a:lnTo>
                    <a:pt x="2591" y="208"/>
                  </a:lnTo>
                  <a:lnTo>
                    <a:pt x="2578" y="212"/>
                  </a:lnTo>
                  <a:lnTo>
                    <a:pt x="2553" y="224"/>
                  </a:lnTo>
                  <a:lnTo>
                    <a:pt x="2530" y="242"/>
                  </a:lnTo>
                  <a:lnTo>
                    <a:pt x="2519" y="252"/>
                  </a:lnTo>
                  <a:lnTo>
                    <a:pt x="2509" y="264"/>
                  </a:lnTo>
                  <a:lnTo>
                    <a:pt x="2502" y="274"/>
                  </a:lnTo>
                  <a:lnTo>
                    <a:pt x="2496" y="288"/>
                  </a:lnTo>
                  <a:lnTo>
                    <a:pt x="2488" y="315"/>
                  </a:lnTo>
                  <a:lnTo>
                    <a:pt x="2485" y="331"/>
                  </a:lnTo>
                  <a:lnTo>
                    <a:pt x="2485" y="346"/>
                  </a:lnTo>
                  <a:lnTo>
                    <a:pt x="2488" y="374"/>
                  </a:lnTo>
                  <a:lnTo>
                    <a:pt x="2491" y="387"/>
                  </a:lnTo>
                  <a:lnTo>
                    <a:pt x="2495" y="399"/>
                  </a:lnTo>
                  <a:lnTo>
                    <a:pt x="2508" y="418"/>
                  </a:lnTo>
                  <a:lnTo>
                    <a:pt x="2517" y="428"/>
                  </a:lnTo>
                  <a:lnTo>
                    <a:pt x="2526" y="435"/>
                  </a:lnTo>
                  <a:lnTo>
                    <a:pt x="2550" y="448"/>
                  </a:lnTo>
                  <a:lnTo>
                    <a:pt x="2580" y="458"/>
                  </a:lnTo>
                  <a:lnTo>
                    <a:pt x="2615" y="466"/>
                  </a:lnTo>
                  <a:lnTo>
                    <a:pt x="2656" y="472"/>
                  </a:lnTo>
                  <a:lnTo>
                    <a:pt x="2716" y="481"/>
                  </a:lnTo>
                  <a:lnTo>
                    <a:pt x="2765" y="492"/>
                  </a:lnTo>
                  <a:lnTo>
                    <a:pt x="2803" y="507"/>
                  </a:lnTo>
                  <a:lnTo>
                    <a:pt x="2832" y="525"/>
                  </a:lnTo>
                  <a:lnTo>
                    <a:pt x="2844" y="535"/>
                  </a:lnTo>
                  <a:lnTo>
                    <a:pt x="2854" y="546"/>
                  </a:lnTo>
                  <a:lnTo>
                    <a:pt x="2862" y="558"/>
                  </a:lnTo>
                  <a:lnTo>
                    <a:pt x="2868" y="571"/>
                  </a:lnTo>
                  <a:lnTo>
                    <a:pt x="2874" y="584"/>
                  </a:lnTo>
                  <a:lnTo>
                    <a:pt x="2878" y="600"/>
                  </a:lnTo>
                  <a:lnTo>
                    <a:pt x="2880" y="615"/>
                  </a:lnTo>
                  <a:lnTo>
                    <a:pt x="2880" y="631"/>
                  </a:lnTo>
                  <a:lnTo>
                    <a:pt x="2879" y="660"/>
                  </a:lnTo>
                  <a:lnTo>
                    <a:pt x="2875" y="687"/>
                  </a:lnTo>
                  <a:lnTo>
                    <a:pt x="2868" y="712"/>
                  </a:lnTo>
                  <a:lnTo>
                    <a:pt x="2859" y="736"/>
                  </a:lnTo>
                  <a:lnTo>
                    <a:pt x="2847" y="759"/>
                  </a:lnTo>
                  <a:lnTo>
                    <a:pt x="2832" y="781"/>
                  </a:lnTo>
                  <a:lnTo>
                    <a:pt x="2814" y="800"/>
                  </a:lnTo>
                  <a:lnTo>
                    <a:pt x="2794" y="818"/>
                  </a:lnTo>
                  <a:lnTo>
                    <a:pt x="2771" y="834"/>
                  </a:lnTo>
                  <a:lnTo>
                    <a:pt x="2748" y="848"/>
                  </a:lnTo>
                  <a:lnTo>
                    <a:pt x="2723" y="859"/>
                  </a:lnTo>
                  <a:lnTo>
                    <a:pt x="2697" y="868"/>
                  </a:lnTo>
                  <a:lnTo>
                    <a:pt x="2668" y="877"/>
                  </a:lnTo>
                  <a:lnTo>
                    <a:pt x="2639" y="882"/>
                  </a:lnTo>
                  <a:lnTo>
                    <a:pt x="2608" y="885"/>
                  </a:lnTo>
                  <a:lnTo>
                    <a:pt x="2575" y="886"/>
                  </a:lnTo>
                  <a:lnTo>
                    <a:pt x="2531" y="884"/>
                  </a:lnTo>
                  <a:lnTo>
                    <a:pt x="2488" y="877"/>
                  </a:lnTo>
                  <a:lnTo>
                    <a:pt x="2447" y="866"/>
                  </a:lnTo>
                  <a:lnTo>
                    <a:pt x="2407" y="849"/>
                  </a:lnTo>
                  <a:close/>
                  <a:moveTo>
                    <a:pt x="3613" y="868"/>
                  </a:moveTo>
                  <a:lnTo>
                    <a:pt x="3550" y="865"/>
                  </a:lnTo>
                  <a:lnTo>
                    <a:pt x="3469" y="868"/>
                  </a:lnTo>
                  <a:lnTo>
                    <a:pt x="3127" y="536"/>
                  </a:lnTo>
                  <a:lnTo>
                    <a:pt x="3114" y="542"/>
                  </a:lnTo>
                  <a:lnTo>
                    <a:pt x="3114" y="753"/>
                  </a:lnTo>
                  <a:lnTo>
                    <a:pt x="3115" y="782"/>
                  </a:lnTo>
                  <a:lnTo>
                    <a:pt x="3118" y="804"/>
                  </a:lnTo>
                  <a:lnTo>
                    <a:pt x="3124" y="818"/>
                  </a:lnTo>
                  <a:lnTo>
                    <a:pt x="3132" y="826"/>
                  </a:lnTo>
                  <a:lnTo>
                    <a:pt x="3150" y="834"/>
                  </a:lnTo>
                  <a:lnTo>
                    <a:pt x="3169" y="836"/>
                  </a:lnTo>
                  <a:lnTo>
                    <a:pt x="3213" y="838"/>
                  </a:lnTo>
                  <a:lnTo>
                    <a:pt x="3213" y="868"/>
                  </a:lnTo>
                  <a:lnTo>
                    <a:pt x="3066" y="865"/>
                  </a:lnTo>
                  <a:lnTo>
                    <a:pt x="2921" y="868"/>
                  </a:lnTo>
                  <a:lnTo>
                    <a:pt x="2921" y="838"/>
                  </a:lnTo>
                  <a:lnTo>
                    <a:pt x="2968" y="835"/>
                  </a:lnTo>
                  <a:lnTo>
                    <a:pt x="2995" y="830"/>
                  </a:lnTo>
                  <a:lnTo>
                    <a:pt x="3005" y="825"/>
                  </a:lnTo>
                  <a:lnTo>
                    <a:pt x="3011" y="818"/>
                  </a:lnTo>
                  <a:lnTo>
                    <a:pt x="3015" y="807"/>
                  </a:lnTo>
                  <a:lnTo>
                    <a:pt x="3017" y="794"/>
                  </a:lnTo>
                  <a:lnTo>
                    <a:pt x="3019" y="753"/>
                  </a:lnTo>
                  <a:lnTo>
                    <a:pt x="3019" y="294"/>
                  </a:lnTo>
                  <a:lnTo>
                    <a:pt x="3017" y="255"/>
                  </a:lnTo>
                  <a:lnTo>
                    <a:pt x="3015" y="242"/>
                  </a:lnTo>
                  <a:lnTo>
                    <a:pt x="3011" y="231"/>
                  </a:lnTo>
                  <a:lnTo>
                    <a:pt x="3005" y="223"/>
                  </a:lnTo>
                  <a:lnTo>
                    <a:pt x="2995" y="217"/>
                  </a:lnTo>
                  <a:lnTo>
                    <a:pt x="2982" y="213"/>
                  </a:lnTo>
                  <a:lnTo>
                    <a:pt x="2965" y="211"/>
                  </a:lnTo>
                  <a:lnTo>
                    <a:pt x="2921" y="208"/>
                  </a:lnTo>
                  <a:lnTo>
                    <a:pt x="2921" y="178"/>
                  </a:lnTo>
                  <a:lnTo>
                    <a:pt x="3067" y="182"/>
                  </a:lnTo>
                  <a:lnTo>
                    <a:pt x="3213" y="178"/>
                  </a:lnTo>
                  <a:lnTo>
                    <a:pt x="3213" y="208"/>
                  </a:lnTo>
                  <a:lnTo>
                    <a:pt x="3160" y="212"/>
                  </a:lnTo>
                  <a:lnTo>
                    <a:pt x="3143" y="214"/>
                  </a:lnTo>
                  <a:lnTo>
                    <a:pt x="3131" y="218"/>
                  </a:lnTo>
                  <a:lnTo>
                    <a:pt x="3123" y="225"/>
                  </a:lnTo>
                  <a:lnTo>
                    <a:pt x="3119" y="234"/>
                  </a:lnTo>
                  <a:lnTo>
                    <a:pt x="3115" y="259"/>
                  </a:lnTo>
                  <a:lnTo>
                    <a:pt x="3114" y="294"/>
                  </a:lnTo>
                  <a:lnTo>
                    <a:pt x="3114" y="513"/>
                  </a:lnTo>
                  <a:lnTo>
                    <a:pt x="3393" y="241"/>
                  </a:lnTo>
                  <a:lnTo>
                    <a:pt x="3413" y="220"/>
                  </a:lnTo>
                  <a:lnTo>
                    <a:pt x="3419" y="206"/>
                  </a:lnTo>
                  <a:lnTo>
                    <a:pt x="3419" y="178"/>
                  </a:lnTo>
                  <a:lnTo>
                    <a:pt x="3505" y="182"/>
                  </a:lnTo>
                  <a:lnTo>
                    <a:pt x="3587" y="178"/>
                  </a:lnTo>
                  <a:lnTo>
                    <a:pt x="3587" y="208"/>
                  </a:lnTo>
                  <a:lnTo>
                    <a:pt x="3546" y="211"/>
                  </a:lnTo>
                  <a:lnTo>
                    <a:pt x="3527" y="214"/>
                  </a:lnTo>
                  <a:lnTo>
                    <a:pt x="3509" y="222"/>
                  </a:lnTo>
                  <a:lnTo>
                    <a:pt x="3490" y="232"/>
                  </a:lnTo>
                  <a:lnTo>
                    <a:pt x="3471" y="247"/>
                  </a:lnTo>
                  <a:lnTo>
                    <a:pt x="3207" y="486"/>
                  </a:lnTo>
                  <a:lnTo>
                    <a:pt x="3532" y="796"/>
                  </a:lnTo>
                  <a:lnTo>
                    <a:pt x="3547" y="810"/>
                  </a:lnTo>
                  <a:lnTo>
                    <a:pt x="3565" y="824"/>
                  </a:lnTo>
                  <a:lnTo>
                    <a:pt x="3576" y="830"/>
                  </a:lnTo>
                  <a:lnTo>
                    <a:pt x="3588" y="835"/>
                  </a:lnTo>
                  <a:lnTo>
                    <a:pt x="3613" y="838"/>
                  </a:lnTo>
                  <a:lnTo>
                    <a:pt x="3613" y="868"/>
                  </a:lnTo>
                  <a:close/>
                  <a:moveTo>
                    <a:pt x="3978" y="529"/>
                  </a:moveTo>
                  <a:lnTo>
                    <a:pt x="4075" y="373"/>
                  </a:lnTo>
                  <a:lnTo>
                    <a:pt x="4126" y="290"/>
                  </a:lnTo>
                  <a:lnTo>
                    <a:pt x="4186" y="182"/>
                  </a:lnTo>
                  <a:lnTo>
                    <a:pt x="4265" y="182"/>
                  </a:lnTo>
                  <a:lnTo>
                    <a:pt x="4265" y="198"/>
                  </a:lnTo>
                  <a:lnTo>
                    <a:pt x="4205" y="271"/>
                  </a:lnTo>
                  <a:lnTo>
                    <a:pt x="4152" y="338"/>
                  </a:lnTo>
                  <a:lnTo>
                    <a:pt x="4109" y="400"/>
                  </a:lnTo>
                  <a:lnTo>
                    <a:pt x="4073" y="456"/>
                  </a:lnTo>
                  <a:lnTo>
                    <a:pt x="4057" y="481"/>
                  </a:lnTo>
                  <a:lnTo>
                    <a:pt x="4045" y="505"/>
                  </a:lnTo>
                  <a:lnTo>
                    <a:pt x="4025" y="548"/>
                  </a:lnTo>
                  <a:lnTo>
                    <a:pt x="4018" y="567"/>
                  </a:lnTo>
                  <a:lnTo>
                    <a:pt x="4013" y="585"/>
                  </a:lnTo>
                  <a:lnTo>
                    <a:pt x="4009" y="615"/>
                  </a:lnTo>
                  <a:lnTo>
                    <a:pt x="4009" y="753"/>
                  </a:lnTo>
                  <a:lnTo>
                    <a:pt x="4011" y="788"/>
                  </a:lnTo>
                  <a:lnTo>
                    <a:pt x="4017" y="813"/>
                  </a:lnTo>
                  <a:lnTo>
                    <a:pt x="4021" y="822"/>
                  </a:lnTo>
                  <a:lnTo>
                    <a:pt x="4029" y="828"/>
                  </a:lnTo>
                  <a:lnTo>
                    <a:pt x="4038" y="832"/>
                  </a:lnTo>
                  <a:lnTo>
                    <a:pt x="4049" y="834"/>
                  </a:lnTo>
                  <a:lnTo>
                    <a:pt x="4108" y="838"/>
                  </a:lnTo>
                  <a:lnTo>
                    <a:pt x="4108" y="868"/>
                  </a:lnTo>
                  <a:lnTo>
                    <a:pt x="3961" y="865"/>
                  </a:lnTo>
                  <a:lnTo>
                    <a:pt x="3815" y="868"/>
                  </a:lnTo>
                  <a:lnTo>
                    <a:pt x="3815" y="838"/>
                  </a:lnTo>
                  <a:lnTo>
                    <a:pt x="3869" y="834"/>
                  </a:lnTo>
                  <a:lnTo>
                    <a:pt x="3883" y="832"/>
                  </a:lnTo>
                  <a:lnTo>
                    <a:pt x="3894" y="829"/>
                  </a:lnTo>
                  <a:lnTo>
                    <a:pt x="3903" y="823"/>
                  </a:lnTo>
                  <a:lnTo>
                    <a:pt x="3907" y="814"/>
                  </a:lnTo>
                  <a:lnTo>
                    <a:pt x="3912" y="790"/>
                  </a:lnTo>
                  <a:lnTo>
                    <a:pt x="3915" y="756"/>
                  </a:lnTo>
                  <a:lnTo>
                    <a:pt x="3915" y="610"/>
                  </a:lnTo>
                  <a:lnTo>
                    <a:pt x="3912" y="596"/>
                  </a:lnTo>
                  <a:lnTo>
                    <a:pt x="3907" y="579"/>
                  </a:lnTo>
                  <a:lnTo>
                    <a:pt x="3888" y="540"/>
                  </a:lnTo>
                  <a:lnTo>
                    <a:pt x="3775" y="344"/>
                  </a:lnTo>
                  <a:lnTo>
                    <a:pt x="3742" y="292"/>
                  </a:lnTo>
                  <a:lnTo>
                    <a:pt x="3726" y="273"/>
                  </a:lnTo>
                  <a:lnTo>
                    <a:pt x="3711" y="259"/>
                  </a:lnTo>
                  <a:lnTo>
                    <a:pt x="3696" y="247"/>
                  </a:lnTo>
                  <a:lnTo>
                    <a:pt x="3683" y="238"/>
                  </a:lnTo>
                  <a:lnTo>
                    <a:pt x="3669" y="232"/>
                  </a:lnTo>
                  <a:lnTo>
                    <a:pt x="3655" y="229"/>
                  </a:lnTo>
                  <a:lnTo>
                    <a:pt x="3628" y="225"/>
                  </a:lnTo>
                  <a:lnTo>
                    <a:pt x="3628" y="195"/>
                  </a:lnTo>
                  <a:lnTo>
                    <a:pt x="3747" y="171"/>
                  </a:lnTo>
                  <a:lnTo>
                    <a:pt x="3754" y="174"/>
                  </a:lnTo>
                  <a:lnTo>
                    <a:pt x="3763" y="180"/>
                  </a:lnTo>
                  <a:lnTo>
                    <a:pt x="3789" y="205"/>
                  </a:lnTo>
                  <a:lnTo>
                    <a:pt x="3820" y="246"/>
                  </a:lnTo>
                  <a:lnTo>
                    <a:pt x="3852" y="300"/>
                  </a:lnTo>
                  <a:lnTo>
                    <a:pt x="3978" y="529"/>
                  </a:lnTo>
                  <a:close/>
                  <a:moveTo>
                    <a:pt x="4496" y="816"/>
                  </a:moveTo>
                  <a:lnTo>
                    <a:pt x="4538" y="822"/>
                  </a:lnTo>
                  <a:lnTo>
                    <a:pt x="4600" y="823"/>
                  </a:lnTo>
                  <a:lnTo>
                    <a:pt x="4658" y="823"/>
                  </a:lnTo>
                  <a:lnTo>
                    <a:pt x="4709" y="819"/>
                  </a:lnTo>
                  <a:lnTo>
                    <a:pt x="4751" y="816"/>
                  </a:lnTo>
                  <a:lnTo>
                    <a:pt x="4784" y="810"/>
                  </a:lnTo>
                  <a:lnTo>
                    <a:pt x="4793" y="806"/>
                  </a:lnTo>
                  <a:lnTo>
                    <a:pt x="4800" y="796"/>
                  </a:lnTo>
                  <a:lnTo>
                    <a:pt x="4806" y="782"/>
                  </a:lnTo>
                  <a:lnTo>
                    <a:pt x="4812" y="763"/>
                  </a:lnTo>
                  <a:lnTo>
                    <a:pt x="4829" y="694"/>
                  </a:lnTo>
                  <a:lnTo>
                    <a:pt x="4861" y="694"/>
                  </a:lnTo>
                  <a:lnTo>
                    <a:pt x="4841" y="865"/>
                  </a:lnTo>
                  <a:lnTo>
                    <a:pt x="4645" y="868"/>
                  </a:lnTo>
                  <a:lnTo>
                    <a:pt x="4571" y="867"/>
                  </a:lnTo>
                  <a:lnTo>
                    <a:pt x="4490" y="865"/>
                  </a:lnTo>
                  <a:lnTo>
                    <a:pt x="4346" y="868"/>
                  </a:lnTo>
                  <a:lnTo>
                    <a:pt x="4346" y="846"/>
                  </a:lnTo>
                  <a:lnTo>
                    <a:pt x="4374" y="830"/>
                  </a:lnTo>
                  <a:lnTo>
                    <a:pt x="4391" y="817"/>
                  </a:lnTo>
                  <a:lnTo>
                    <a:pt x="4396" y="810"/>
                  </a:lnTo>
                  <a:lnTo>
                    <a:pt x="4399" y="800"/>
                  </a:lnTo>
                  <a:lnTo>
                    <a:pt x="4402" y="789"/>
                  </a:lnTo>
                  <a:lnTo>
                    <a:pt x="4403" y="776"/>
                  </a:lnTo>
                  <a:lnTo>
                    <a:pt x="4403" y="291"/>
                  </a:lnTo>
                  <a:lnTo>
                    <a:pt x="4400" y="254"/>
                  </a:lnTo>
                  <a:lnTo>
                    <a:pt x="4394" y="231"/>
                  </a:lnTo>
                  <a:lnTo>
                    <a:pt x="4390" y="223"/>
                  </a:lnTo>
                  <a:lnTo>
                    <a:pt x="4380" y="217"/>
                  </a:lnTo>
                  <a:lnTo>
                    <a:pt x="4367" y="213"/>
                  </a:lnTo>
                  <a:lnTo>
                    <a:pt x="4350" y="211"/>
                  </a:lnTo>
                  <a:lnTo>
                    <a:pt x="4303" y="208"/>
                  </a:lnTo>
                  <a:lnTo>
                    <a:pt x="4303" y="178"/>
                  </a:lnTo>
                  <a:lnTo>
                    <a:pt x="4450" y="182"/>
                  </a:lnTo>
                  <a:lnTo>
                    <a:pt x="4596" y="178"/>
                  </a:lnTo>
                  <a:lnTo>
                    <a:pt x="4596" y="208"/>
                  </a:lnTo>
                  <a:lnTo>
                    <a:pt x="4544" y="211"/>
                  </a:lnTo>
                  <a:lnTo>
                    <a:pt x="4529" y="213"/>
                  </a:lnTo>
                  <a:lnTo>
                    <a:pt x="4516" y="217"/>
                  </a:lnTo>
                  <a:lnTo>
                    <a:pt x="4507" y="224"/>
                  </a:lnTo>
                  <a:lnTo>
                    <a:pt x="4502" y="232"/>
                  </a:lnTo>
                  <a:lnTo>
                    <a:pt x="4499" y="258"/>
                  </a:lnTo>
                  <a:lnTo>
                    <a:pt x="4496" y="294"/>
                  </a:lnTo>
                  <a:lnTo>
                    <a:pt x="4496" y="816"/>
                  </a:lnTo>
                  <a:close/>
                  <a:moveTo>
                    <a:pt x="5396" y="637"/>
                  </a:moveTo>
                  <a:lnTo>
                    <a:pt x="5108" y="637"/>
                  </a:lnTo>
                  <a:lnTo>
                    <a:pt x="5077" y="716"/>
                  </a:lnTo>
                  <a:lnTo>
                    <a:pt x="5054" y="777"/>
                  </a:lnTo>
                  <a:lnTo>
                    <a:pt x="5047" y="808"/>
                  </a:lnTo>
                  <a:lnTo>
                    <a:pt x="5050" y="819"/>
                  </a:lnTo>
                  <a:lnTo>
                    <a:pt x="5052" y="823"/>
                  </a:lnTo>
                  <a:lnTo>
                    <a:pt x="5057" y="828"/>
                  </a:lnTo>
                  <a:lnTo>
                    <a:pt x="5069" y="832"/>
                  </a:lnTo>
                  <a:lnTo>
                    <a:pt x="5086" y="835"/>
                  </a:lnTo>
                  <a:lnTo>
                    <a:pt x="5131" y="838"/>
                  </a:lnTo>
                  <a:lnTo>
                    <a:pt x="5131" y="868"/>
                  </a:lnTo>
                  <a:lnTo>
                    <a:pt x="5015" y="865"/>
                  </a:lnTo>
                  <a:lnTo>
                    <a:pt x="4902" y="868"/>
                  </a:lnTo>
                  <a:lnTo>
                    <a:pt x="4902" y="838"/>
                  </a:lnTo>
                  <a:lnTo>
                    <a:pt x="4939" y="835"/>
                  </a:lnTo>
                  <a:lnTo>
                    <a:pt x="4948" y="834"/>
                  </a:lnTo>
                  <a:lnTo>
                    <a:pt x="4955" y="831"/>
                  </a:lnTo>
                  <a:lnTo>
                    <a:pt x="4969" y="820"/>
                  </a:lnTo>
                  <a:lnTo>
                    <a:pt x="4982" y="805"/>
                  </a:lnTo>
                  <a:lnTo>
                    <a:pt x="4993" y="783"/>
                  </a:lnTo>
                  <a:lnTo>
                    <a:pt x="5260" y="171"/>
                  </a:lnTo>
                  <a:lnTo>
                    <a:pt x="5292" y="171"/>
                  </a:lnTo>
                  <a:lnTo>
                    <a:pt x="5540" y="746"/>
                  </a:lnTo>
                  <a:lnTo>
                    <a:pt x="5560" y="789"/>
                  </a:lnTo>
                  <a:lnTo>
                    <a:pt x="5576" y="817"/>
                  </a:lnTo>
                  <a:lnTo>
                    <a:pt x="5584" y="825"/>
                  </a:lnTo>
                  <a:lnTo>
                    <a:pt x="5592" y="831"/>
                  </a:lnTo>
                  <a:lnTo>
                    <a:pt x="5600" y="835"/>
                  </a:lnTo>
                  <a:lnTo>
                    <a:pt x="5610" y="836"/>
                  </a:lnTo>
                  <a:lnTo>
                    <a:pt x="5641" y="838"/>
                  </a:lnTo>
                  <a:lnTo>
                    <a:pt x="5641" y="868"/>
                  </a:lnTo>
                  <a:lnTo>
                    <a:pt x="5521" y="865"/>
                  </a:lnTo>
                  <a:lnTo>
                    <a:pt x="5377" y="868"/>
                  </a:lnTo>
                  <a:lnTo>
                    <a:pt x="5377" y="838"/>
                  </a:lnTo>
                  <a:lnTo>
                    <a:pt x="5429" y="834"/>
                  </a:lnTo>
                  <a:lnTo>
                    <a:pt x="5444" y="832"/>
                  </a:lnTo>
                  <a:lnTo>
                    <a:pt x="5455" y="828"/>
                  </a:lnTo>
                  <a:lnTo>
                    <a:pt x="5461" y="822"/>
                  </a:lnTo>
                  <a:lnTo>
                    <a:pt x="5464" y="814"/>
                  </a:lnTo>
                  <a:lnTo>
                    <a:pt x="5460" y="796"/>
                  </a:lnTo>
                  <a:lnTo>
                    <a:pt x="5448" y="764"/>
                  </a:lnTo>
                  <a:lnTo>
                    <a:pt x="5396" y="637"/>
                  </a:lnTo>
                  <a:close/>
                  <a:moveTo>
                    <a:pt x="5125" y="600"/>
                  </a:moveTo>
                  <a:lnTo>
                    <a:pt x="5378" y="600"/>
                  </a:lnTo>
                  <a:lnTo>
                    <a:pt x="5251" y="304"/>
                  </a:lnTo>
                  <a:lnTo>
                    <a:pt x="5125" y="600"/>
                  </a:lnTo>
                  <a:close/>
                  <a:moveTo>
                    <a:pt x="5130" y="50"/>
                  </a:moveTo>
                  <a:lnTo>
                    <a:pt x="5131" y="40"/>
                  </a:lnTo>
                  <a:lnTo>
                    <a:pt x="5134" y="32"/>
                  </a:lnTo>
                  <a:lnTo>
                    <a:pt x="5137" y="22"/>
                  </a:lnTo>
                  <a:lnTo>
                    <a:pt x="5143" y="15"/>
                  </a:lnTo>
                  <a:lnTo>
                    <a:pt x="5150" y="8"/>
                  </a:lnTo>
                  <a:lnTo>
                    <a:pt x="5159" y="3"/>
                  </a:lnTo>
                  <a:lnTo>
                    <a:pt x="5170" y="1"/>
                  </a:lnTo>
                  <a:lnTo>
                    <a:pt x="5182" y="0"/>
                  </a:lnTo>
                  <a:lnTo>
                    <a:pt x="5200" y="3"/>
                  </a:lnTo>
                  <a:lnTo>
                    <a:pt x="5215" y="13"/>
                  </a:lnTo>
                  <a:lnTo>
                    <a:pt x="5222" y="20"/>
                  </a:lnTo>
                  <a:lnTo>
                    <a:pt x="5226" y="28"/>
                  </a:lnTo>
                  <a:lnTo>
                    <a:pt x="5228" y="37"/>
                  </a:lnTo>
                  <a:lnTo>
                    <a:pt x="5230" y="48"/>
                  </a:lnTo>
                  <a:lnTo>
                    <a:pt x="5228" y="58"/>
                  </a:lnTo>
                  <a:lnTo>
                    <a:pt x="5226" y="68"/>
                  </a:lnTo>
                  <a:lnTo>
                    <a:pt x="5222" y="76"/>
                  </a:lnTo>
                  <a:lnTo>
                    <a:pt x="5215" y="84"/>
                  </a:lnTo>
                  <a:lnTo>
                    <a:pt x="5208" y="91"/>
                  </a:lnTo>
                  <a:lnTo>
                    <a:pt x="5200" y="96"/>
                  </a:lnTo>
                  <a:lnTo>
                    <a:pt x="5179" y="99"/>
                  </a:lnTo>
                  <a:lnTo>
                    <a:pt x="5160" y="96"/>
                  </a:lnTo>
                  <a:lnTo>
                    <a:pt x="5144" y="85"/>
                  </a:lnTo>
                  <a:lnTo>
                    <a:pt x="5138" y="78"/>
                  </a:lnTo>
                  <a:lnTo>
                    <a:pt x="5134" y="69"/>
                  </a:lnTo>
                  <a:lnTo>
                    <a:pt x="5131" y="61"/>
                  </a:lnTo>
                  <a:lnTo>
                    <a:pt x="5130" y="50"/>
                  </a:lnTo>
                  <a:close/>
                  <a:moveTo>
                    <a:pt x="5330" y="50"/>
                  </a:moveTo>
                  <a:lnTo>
                    <a:pt x="5332" y="39"/>
                  </a:lnTo>
                  <a:lnTo>
                    <a:pt x="5334" y="30"/>
                  </a:lnTo>
                  <a:lnTo>
                    <a:pt x="5339" y="20"/>
                  </a:lnTo>
                  <a:lnTo>
                    <a:pt x="5345" y="13"/>
                  </a:lnTo>
                  <a:lnTo>
                    <a:pt x="5352" y="7"/>
                  </a:lnTo>
                  <a:lnTo>
                    <a:pt x="5362" y="3"/>
                  </a:lnTo>
                  <a:lnTo>
                    <a:pt x="5382" y="0"/>
                  </a:lnTo>
                  <a:lnTo>
                    <a:pt x="5401" y="3"/>
                  </a:lnTo>
                  <a:lnTo>
                    <a:pt x="5417" y="13"/>
                  </a:lnTo>
                  <a:lnTo>
                    <a:pt x="5423" y="20"/>
                  </a:lnTo>
                  <a:lnTo>
                    <a:pt x="5426" y="28"/>
                  </a:lnTo>
                  <a:lnTo>
                    <a:pt x="5429" y="38"/>
                  </a:lnTo>
                  <a:lnTo>
                    <a:pt x="5430" y="48"/>
                  </a:lnTo>
                  <a:lnTo>
                    <a:pt x="5429" y="58"/>
                  </a:lnTo>
                  <a:lnTo>
                    <a:pt x="5426" y="68"/>
                  </a:lnTo>
                  <a:lnTo>
                    <a:pt x="5422" y="76"/>
                  </a:lnTo>
                  <a:lnTo>
                    <a:pt x="5416" y="84"/>
                  </a:lnTo>
                  <a:lnTo>
                    <a:pt x="5408" y="91"/>
                  </a:lnTo>
                  <a:lnTo>
                    <a:pt x="5400" y="96"/>
                  </a:lnTo>
                  <a:lnTo>
                    <a:pt x="5380" y="99"/>
                  </a:lnTo>
                  <a:lnTo>
                    <a:pt x="5360" y="96"/>
                  </a:lnTo>
                  <a:lnTo>
                    <a:pt x="5345" y="86"/>
                  </a:lnTo>
                  <a:lnTo>
                    <a:pt x="5339" y="79"/>
                  </a:lnTo>
                  <a:lnTo>
                    <a:pt x="5334" y="70"/>
                  </a:lnTo>
                  <a:lnTo>
                    <a:pt x="5332" y="61"/>
                  </a:lnTo>
                  <a:lnTo>
                    <a:pt x="5330" y="50"/>
                  </a:lnTo>
                  <a:close/>
                  <a:moveTo>
                    <a:pt x="5816" y="286"/>
                  </a:moveTo>
                  <a:lnTo>
                    <a:pt x="5816" y="753"/>
                  </a:lnTo>
                  <a:lnTo>
                    <a:pt x="5819" y="799"/>
                  </a:lnTo>
                  <a:lnTo>
                    <a:pt x="5822" y="813"/>
                  </a:lnTo>
                  <a:lnTo>
                    <a:pt x="5825" y="818"/>
                  </a:lnTo>
                  <a:lnTo>
                    <a:pt x="5827" y="822"/>
                  </a:lnTo>
                  <a:lnTo>
                    <a:pt x="5833" y="828"/>
                  </a:lnTo>
                  <a:lnTo>
                    <a:pt x="5842" y="831"/>
                  </a:lnTo>
                  <a:lnTo>
                    <a:pt x="5864" y="835"/>
                  </a:lnTo>
                  <a:lnTo>
                    <a:pt x="5911" y="838"/>
                  </a:lnTo>
                  <a:lnTo>
                    <a:pt x="5911" y="868"/>
                  </a:lnTo>
                  <a:lnTo>
                    <a:pt x="5796" y="865"/>
                  </a:lnTo>
                  <a:lnTo>
                    <a:pt x="5676" y="868"/>
                  </a:lnTo>
                  <a:lnTo>
                    <a:pt x="5676" y="838"/>
                  </a:lnTo>
                  <a:lnTo>
                    <a:pt x="5714" y="835"/>
                  </a:lnTo>
                  <a:lnTo>
                    <a:pt x="5741" y="831"/>
                  </a:lnTo>
                  <a:lnTo>
                    <a:pt x="5750" y="828"/>
                  </a:lnTo>
                  <a:lnTo>
                    <a:pt x="5759" y="822"/>
                  </a:lnTo>
                  <a:lnTo>
                    <a:pt x="5764" y="813"/>
                  </a:lnTo>
                  <a:lnTo>
                    <a:pt x="5767" y="799"/>
                  </a:lnTo>
                  <a:lnTo>
                    <a:pt x="5770" y="778"/>
                  </a:lnTo>
                  <a:lnTo>
                    <a:pt x="5771" y="753"/>
                  </a:lnTo>
                  <a:lnTo>
                    <a:pt x="5771" y="294"/>
                  </a:lnTo>
                  <a:lnTo>
                    <a:pt x="5768" y="248"/>
                  </a:lnTo>
                  <a:lnTo>
                    <a:pt x="5765" y="235"/>
                  </a:lnTo>
                  <a:lnTo>
                    <a:pt x="5760" y="225"/>
                  </a:lnTo>
                  <a:lnTo>
                    <a:pt x="5746" y="217"/>
                  </a:lnTo>
                  <a:lnTo>
                    <a:pt x="5723" y="212"/>
                  </a:lnTo>
                  <a:lnTo>
                    <a:pt x="5676" y="208"/>
                  </a:lnTo>
                  <a:lnTo>
                    <a:pt x="5676" y="178"/>
                  </a:lnTo>
                  <a:lnTo>
                    <a:pt x="5771" y="182"/>
                  </a:lnTo>
                  <a:lnTo>
                    <a:pt x="5849" y="178"/>
                  </a:lnTo>
                  <a:lnTo>
                    <a:pt x="6329" y="768"/>
                  </a:lnTo>
                  <a:lnTo>
                    <a:pt x="6329" y="294"/>
                  </a:lnTo>
                  <a:lnTo>
                    <a:pt x="6328" y="255"/>
                  </a:lnTo>
                  <a:lnTo>
                    <a:pt x="6325" y="241"/>
                  </a:lnTo>
                  <a:lnTo>
                    <a:pt x="6323" y="231"/>
                  </a:lnTo>
                  <a:lnTo>
                    <a:pt x="6318" y="223"/>
                  </a:lnTo>
                  <a:lnTo>
                    <a:pt x="6308" y="217"/>
                  </a:lnTo>
                  <a:lnTo>
                    <a:pt x="6296" y="213"/>
                  </a:lnTo>
                  <a:lnTo>
                    <a:pt x="6281" y="211"/>
                  </a:lnTo>
                  <a:lnTo>
                    <a:pt x="6235" y="208"/>
                  </a:lnTo>
                  <a:lnTo>
                    <a:pt x="6235" y="178"/>
                  </a:lnTo>
                  <a:lnTo>
                    <a:pt x="6350" y="182"/>
                  </a:lnTo>
                  <a:lnTo>
                    <a:pt x="6469" y="178"/>
                  </a:lnTo>
                  <a:lnTo>
                    <a:pt x="6469" y="208"/>
                  </a:lnTo>
                  <a:lnTo>
                    <a:pt x="6428" y="211"/>
                  </a:lnTo>
                  <a:lnTo>
                    <a:pt x="6400" y="216"/>
                  </a:lnTo>
                  <a:lnTo>
                    <a:pt x="6390" y="220"/>
                  </a:lnTo>
                  <a:lnTo>
                    <a:pt x="6384" y="226"/>
                  </a:lnTo>
                  <a:lnTo>
                    <a:pt x="6380" y="236"/>
                  </a:lnTo>
                  <a:lnTo>
                    <a:pt x="6377" y="250"/>
                  </a:lnTo>
                  <a:lnTo>
                    <a:pt x="6374" y="294"/>
                  </a:lnTo>
                  <a:lnTo>
                    <a:pt x="6374" y="844"/>
                  </a:lnTo>
                  <a:lnTo>
                    <a:pt x="6378" y="886"/>
                  </a:lnTo>
                  <a:lnTo>
                    <a:pt x="6288" y="871"/>
                  </a:lnTo>
                  <a:lnTo>
                    <a:pt x="5816" y="286"/>
                  </a:lnTo>
                  <a:close/>
                  <a:moveTo>
                    <a:pt x="7092" y="529"/>
                  </a:moveTo>
                  <a:lnTo>
                    <a:pt x="7190" y="373"/>
                  </a:lnTo>
                  <a:lnTo>
                    <a:pt x="7239" y="290"/>
                  </a:lnTo>
                  <a:lnTo>
                    <a:pt x="7299" y="182"/>
                  </a:lnTo>
                  <a:lnTo>
                    <a:pt x="7379" y="182"/>
                  </a:lnTo>
                  <a:lnTo>
                    <a:pt x="7379" y="198"/>
                  </a:lnTo>
                  <a:lnTo>
                    <a:pt x="7319" y="271"/>
                  </a:lnTo>
                  <a:lnTo>
                    <a:pt x="7267" y="338"/>
                  </a:lnTo>
                  <a:lnTo>
                    <a:pt x="7223" y="400"/>
                  </a:lnTo>
                  <a:lnTo>
                    <a:pt x="7187" y="456"/>
                  </a:lnTo>
                  <a:lnTo>
                    <a:pt x="7172" y="481"/>
                  </a:lnTo>
                  <a:lnTo>
                    <a:pt x="7159" y="505"/>
                  </a:lnTo>
                  <a:lnTo>
                    <a:pt x="7139" y="548"/>
                  </a:lnTo>
                  <a:lnTo>
                    <a:pt x="7131" y="567"/>
                  </a:lnTo>
                  <a:lnTo>
                    <a:pt x="7127" y="585"/>
                  </a:lnTo>
                  <a:lnTo>
                    <a:pt x="7123" y="615"/>
                  </a:lnTo>
                  <a:lnTo>
                    <a:pt x="7123" y="753"/>
                  </a:lnTo>
                  <a:lnTo>
                    <a:pt x="7123" y="771"/>
                  </a:lnTo>
                  <a:lnTo>
                    <a:pt x="7124" y="788"/>
                  </a:lnTo>
                  <a:lnTo>
                    <a:pt x="7130" y="813"/>
                  </a:lnTo>
                  <a:lnTo>
                    <a:pt x="7135" y="822"/>
                  </a:lnTo>
                  <a:lnTo>
                    <a:pt x="7142" y="828"/>
                  </a:lnTo>
                  <a:lnTo>
                    <a:pt x="7152" y="832"/>
                  </a:lnTo>
                  <a:lnTo>
                    <a:pt x="7164" y="834"/>
                  </a:lnTo>
                  <a:lnTo>
                    <a:pt x="7221" y="838"/>
                  </a:lnTo>
                  <a:lnTo>
                    <a:pt x="7221" y="868"/>
                  </a:lnTo>
                  <a:lnTo>
                    <a:pt x="7075" y="865"/>
                  </a:lnTo>
                  <a:lnTo>
                    <a:pt x="6930" y="868"/>
                  </a:lnTo>
                  <a:lnTo>
                    <a:pt x="6930" y="838"/>
                  </a:lnTo>
                  <a:lnTo>
                    <a:pt x="6983" y="834"/>
                  </a:lnTo>
                  <a:lnTo>
                    <a:pt x="6997" y="832"/>
                  </a:lnTo>
                  <a:lnTo>
                    <a:pt x="7009" y="829"/>
                  </a:lnTo>
                  <a:lnTo>
                    <a:pt x="7016" y="823"/>
                  </a:lnTo>
                  <a:lnTo>
                    <a:pt x="7021" y="814"/>
                  </a:lnTo>
                  <a:lnTo>
                    <a:pt x="7027" y="790"/>
                  </a:lnTo>
                  <a:lnTo>
                    <a:pt x="7028" y="756"/>
                  </a:lnTo>
                  <a:lnTo>
                    <a:pt x="7028" y="610"/>
                  </a:lnTo>
                  <a:lnTo>
                    <a:pt x="7027" y="596"/>
                  </a:lnTo>
                  <a:lnTo>
                    <a:pt x="7022" y="579"/>
                  </a:lnTo>
                  <a:lnTo>
                    <a:pt x="7002" y="540"/>
                  </a:lnTo>
                  <a:lnTo>
                    <a:pt x="6889" y="344"/>
                  </a:lnTo>
                  <a:lnTo>
                    <a:pt x="6856" y="292"/>
                  </a:lnTo>
                  <a:lnTo>
                    <a:pt x="6840" y="273"/>
                  </a:lnTo>
                  <a:lnTo>
                    <a:pt x="6826" y="259"/>
                  </a:lnTo>
                  <a:lnTo>
                    <a:pt x="6811" y="247"/>
                  </a:lnTo>
                  <a:lnTo>
                    <a:pt x="6797" y="238"/>
                  </a:lnTo>
                  <a:lnTo>
                    <a:pt x="6782" y="232"/>
                  </a:lnTo>
                  <a:lnTo>
                    <a:pt x="6769" y="229"/>
                  </a:lnTo>
                  <a:lnTo>
                    <a:pt x="6742" y="225"/>
                  </a:lnTo>
                  <a:lnTo>
                    <a:pt x="6742" y="195"/>
                  </a:lnTo>
                  <a:lnTo>
                    <a:pt x="6860" y="171"/>
                  </a:lnTo>
                  <a:lnTo>
                    <a:pt x="6868" y="174"/>
                  </a:lnTo>
                  <a:lnTo>
                    <a:pt x="6877" y="180"/>
                  </a:lnTo>
                  <a:lnTo>
                    <a:pt x="6902" y="205"/>
                  </a:lnTo>
                  <a:lnTo>
                    <a:pt x="6933" y="246"/>
                  </a:lnTo>
                  <a:lnTo>
                    <a:pt x="6966" y="300"/>
                  </a:lnTo>
                  <a:lnTo>
                    <a:pt x="7092" y="529"/>
                  </a:lnTo>
                  <a:close/>
                  <a:moveTo>
                    <a:pt x="7611" y="816"/>
                  </a:moveTo>
                  <a:lnTo>
                    <a:pt x="7652" y="822"/>
                  </a:lnTo>
                  <a:lnTo>
                    <a:pt x="7713" y="823"/>
                  </a:lnTo>
                  <a:lnTo>
                    <a:pt x="7772" y="823"/>
                  </a:lnTo>
                  <a:lnTo>
                    <a:pt x="7824" y="819"/>
                  </a:lnTo>
                  <a:lnTo>
                    <a:pt x="7866" y="816"/>
                  </a:lnTo>
                  <a:lnTo>
                    <a:pt x="7899" y="810"/>
                  </a:lnTo>
                  <a:lnTo>
                    <a:pt x="7907" y="806"/>
                  </a:lnTo>
                  <a:lnTo>
                    <a:pt x="7914" y="796"/>
                  </a:lnTo>
                  <a:lnTo>
                    <a:pt x="7920" y="782"/>
                  </a:lnTo>
                  <a:lnTo>
                    <a:pt x="7926" y="763"/>
                  </a:lnTo>
                  <a:lnTo>
                    <a:pt x="7943" y="694"/>
                  </a:lnTo>
                  <a:lnTo>
                    <a:pt x="7975" y="694"/>
                  </a:lnTo>
                  <a:lnTo>
                    <a:pt x="7955" y="865"/>
                  </a:lnTo>
                  <a:lnTo>
                    <a:pt x="7760" y="868"/>
                  </a:lnTo>
                  <a:lnTo>
                    <a:pt x="7685" y="867"/>
                  </a:lnTo>
                  <a:lnTo>
                    <a:pt x="7604" y="865"/>
                  </a:lnTo>
                  <a:lnTo>
                    <a:pt x="7460" y="868"/>
                  </a:lnTo>
                  <a:lnTo>
                    <a:pt x="7460" y="846"/>
                  </a:lnTo>
                  <a:lnTo>
                    <a:pt x="7488" y="830"/>
                  </a:lnTo>
                  <a:lnTo>
                    <a:pt x="7505" y="817"/>
                  </a:lnTo>
                  <a:lnTo>
                    <a:pt x="7509" y="810"/>
                  </a:lnTo>
                  <a:lnTo>
                    <a:pt x="7513" y="800"/>
                  </a:lnTo>
                  <a:lnTo>
                    <a:pt x="7515" y="789"/>
                  </a:lnTo>
                  <a:lnTo>
                    <a:pt x="7517" y="776"/>
                  </a:lnTo>
                  <a:lnTo>
                    <a:pt x="7517" y="291"/>
                  </a:lnTo>
                  <a:lnTo>
                    <a:pt x="7515" y="271"/>
                  </a:lnTo>
                  <a:lnTo>
                    <a:pt x="7514" y="254"/>
                  </a:lnTo>
                  <a:lnTo>
                    <a:pt x="7509" y="231"/>
                  </a:lnTo>
                  <a:lnTo>
                    <a:pt x="7503" y="223"/>
                  </a:lnTo>
                  <a:lnTo>
                    <a:pt x="7495" y="217"/>
                  </a:lnTo>
                  <a:lnTo>
                    <a:pt x="7482" y="213"/>
                  </a:lnTo>
                  <a:lnTo>
                    <a:pt x="7465" y="211"/>
                  </a:lnTo>
                  <a:lnTo>
                    <a:pt x="7417" y="208"/>
                  </a:lnTo>
                  <a:lnTo>
                    <a:pt x="7417" y="178"/>
                  </a:lnTo>
                  <a:lnTo>
                    <a:pt x="7563" y="182"/>
                  </a:lnTo>
                  <a:lnTo>
                    <a:pt x="7710" y="178"/>
                  </a:lnTo>
                  <a:lnTo>
                    <a:pt x="7710" y="208"/>
                  </a:lnTo>
                  <a:lnTo>
                    <a:pt x="7658" y="211"/>
                  </a:lnTo>
                  <a:lnTo>
                    <a:pt x="7643" y="213"/>
                  </a:lnTo>
                  <a:lnTo>
                    <a:pt x="7631" y="217"/>
                  </a:lnTo>
                  <a:lnTo>
                    <a:pt x="7621" y="224"/>
                  </a:lnTo>
                  <a:lnTo>
                    <a:pt x="7616" y="232"/>
                  </a:lnTo>
                  <a:lnTo>
                    <a:pt x="7613" y="258"/>
                  </a:lnTo>
                  <a:lnTo>
                    <a:pt x="7611" y="294"/>
                  </a:lnTo>
                  <a:lnTo>
                    <a:pt x="7611" y="816"/>
                  </a:lnTo>
                  <a:close/>
                  <a:moveTo>
                    <a:pt x="8024" y="838"/>
                  </a:moveTo>
                  <a:lnTo>
                    <a:pt x="8069" y="835"/>
                  </a:lnTo>
                  <a:lnTo>
                    <a:pt x="8097" y="830"/>
                  </a:lnTo>
                  <a:lnTo>
                    <a:pt x="8107" y="825"/>
                  </a:lnTo>
                  <a:lnTo>
                    <a:pt x="8114" y="819"/>
                  </a:lnTo>
                  <a:lnTo>
                    <a:pt x="8118" y="810"/>
                  </a:lnTo>
                  <a:lnTo>
                    <a:pt x="8120" y="795"/>
                  </a:lnTo>
                  <a:lnTo>
                    <a:pt x="8123" y="752"/>
                  </a:lnTo>
                  <a:lnTo>
                    <a:pt x="8123" y="294"/>
                  </a:lnTo>
                  <a:lnTo>
                    <a:pt x="8121" y="261"/>
                  </a:lnTo>
                  <a:lnTo>
                    <a:pt x="8118" y="236"/>
                  </a:lnTo>
                  <a:lnTo>
                    <a:pt x="8113" y="226"/>
                  </a:lnTo>
                  <a:lnTo>
                    <a:pt x="8105" y="219"/>
                  </a:lnTo>
                  <a:lnTo>
                    <a:pt x="8091" y="214"/>
                  </a:lnTo>
                  <a:lnTo>
                    <a:pt x="8075" y="212"/>
                  </a:lnTo>
                  <a:lnTo>
                    <a:pt x="8024" y="208"/>
                  </a:lnTo>
                  <a:lnTo>
                    <a:pt x="8024" y="178"/>
                  </a:lnTo>
                  <a:lnTo>
                    <a:pt x="8171" y="182"/>
                  </a:lnTo>
                  <a:lnTo>
                    <a:pt x="8316" y="178"/>
                  </a:lnTo>
                  <a:lnTo>
                    <a:pt x="8316" y="208"/>
                  </a:lnTo>
                  <a:lnTo>
                    <a:pt x="8267" y="213"/>
                  </a:lnTo>
                  <a:lnTo>
                    <a:pt x="8250" y="216"/>
                  </a:lnTo>
                  <a:lnTo>
                    <a:pt x="8237" y="220"/>
                  </a:lnTo>
                  <a:lnTo>
                    <a:pt x="8227" y="226"/>
                  </a:lnTo>
                  <a:lnTo>
                    <a:pt x="8222" y="236"/>
                  </a:lnTo>
                  <a:lnTo>
                    <a:pt x="8221" y="247"/>
                  </a:lnTo>
                  <a:lnTo>
                    <a:pt x="8219" y="260"/>
                  </a:lnTo>
                  <a:lnTo>
                    <a:pt x="8217" y="295"/>
                  </a:lnTo>
                  <a:lnTo>
                    <a:pt x="8217" y="753"/>
                  </a:lnTo>
                  <a:lnTo>
                    <a:pt x="8220" y="801"/>
                  </a:lnTo>
                  <a:lnTo>
                    <a:pt x="8223" y="816"/>
                  </a:lnTo>
                  <a:lnTo>
                    <a:pt x="8229" y="824"/>
                  </a:lnTo>
                  <a:lnTo>
                    <a:pt x="8237" y="828"/>
                  </a:lnTo>
                  <a:lnTo>
                    <a:pt x="8245" y="831"/>
                  </a:lnTo>
                  <a:lnTo>
                    <a:pt x="8256" y="834"/>
                  </a:lnTo>
                  <a:lnTo>
                    <a:pt x="8269" y="835"/>
                  </a:lnTo>
                  <a:lnTo>
                    <a:pt x="8316" y="838"/>
                  </a:lnTo>
                  <a:lnTo>
                    <a:pt x="8316" y="868"/>
                  </a:lnTo>
                  <a:lnTo>
                    <a:pt x="8169" y="865"/>
                  </a:lnTo>
                  <a:lnTo>
                    <a:pt x="8024" y="868"/>
                  </a:lnTo>
                  <a:lnTo>
                    <a:pt x="8024" y="838"/>
                  </a:lnTo>
                  <a:close/>
                  <a:moveTo>
                    <a:pt x="8359" y="526"/>
                  </a:moveTo>
                  <a:lnTo>
                    <a:pt x="8360" y="487"/>
                  </a:lnTo>
                  <a:lnTo>
                    <a:pt x="8365" y="450"/>
                  </a:lnTo>
                  <a:lnTo>
                    <a:pt x="8373" y="415"/>
                  </a:lnTo>
                  <a:lnTo>
                    <a:pt x="8384" y="381"/>
                  </a:lnTo>
                  <a:lnTo>
                    <a:pt x="8399" y="349"/>
                  </a:lnTo>
                  <a:lnTo>
                    <a:pt x="8415" y="319"/>
                  </a:lnTo>
                  <a:lnTo>
                    <a:pt x="8436" y="291"/>
                  </a:lnTo>
                  <a:lnTo>
                    <a:pt x="8460" y="264"/>
                  </a:lnTo>
                  <a:lnTo>
                    <a:pt x="8485" y="240"/>
                  </a:lnTo>
                  <a:lnTo>
                    <a:pt x="8513" y="219"/>
                  </a:lnTo>
                  <a:lnTo>
                    <a:pt x="8543" y="201"/>
                  </a:lnTo>
                  <a:lnTo>
                    <a:pt x="8573" y="187"/>
                  </a:lnTo>
                  <a:lnTo>
                    <a:pt x="8606" y="175"/>
                  </a:lnTo>
                  <a:lnTo>
                    <a:pt x="8640" y="168"/>
                  </a:lnTo>
                  <a:lnTo>
                    <a:pt x="8676" y="163"/>
                  </a:lnTo>
                  <a:lnTo>
                    <a:pt x="8714" y="160"/>
                  </a:lnTo>
                  <a:lnTo>
                    <a:pt x="8755" y="162"/>
                  </a:lnTo>
                  <a:lnTo>
                    <a:pt x="8795" y="166"/>
                  </a:lnTo>
                  <a:lnTo>
                    <a:pt x="8813" y="169"/>
                  </a:lnTo>
                  <a:lnTo>
                    <a:pt x="8831" y="172"/>
                  </a:lnTo>
                  <a:lnTo>
                    <a:pt x="8867" y="182"/>
                  </a:lnTo>
                  <a:lnTo>
                    <a:pt x="8899" y="194"/>
                  </a:lnTo>
                  <a:lnTo>
                    <a:pt x="8930" y="208"/>
                  </a:lnTo>
                  <a:lnTo>
                    <a:pt x="8960" y="226"/>
                  </a:lnTo>
                  <a:lnTo>
                    <a:pt x="8987" y="246"/>
                  </a:lnTo>
                  <a:lnTo>
                    <a:pt x="9012" y="268"/>
                  </a:lnTo>
                  <a:lnTo>
                    <a:pt x="9033" y="294"/>
                  </a:lnTo>
                  <a:lnTo>
                    <a:pt x="9051" y="321"/>
                  </a:lnTo>
                  <a:lnTo>
                    <a:pt x="9059" y="336"/>
                  </a:lnTo>
                  <a:lnTo>
                    <a:pt x="9066" y="351"/>
                  </a:lnTo>
                  <a:lnTo>
                    <a:pt x="9078" y="384"/>
                  </a:lnTo>
                  <a:lnTo>
                    <a:pt x="9085" y="420"/>
                  </a:lnTo>
                  <a:lnTo>
                    <a:pt x="9090" y="457"/>
                  </a:lnTo>
                  <a:lnTo>
                    <a:pt x="9092" y="498"/>
                  </a:lnTo>
                  <a:lnTo>
                    <a:pt x="9090" y="537"/>
                  </a:lnTo>
                  <a:lnTo>
                    <a:pt x="9085" y="576"/>
                  </a:lnTo>
                  <a:lnTo>
                    <a:pt x="9077" y="612"/>
                  </a:lnTo>
                  <a:lnTo>
                    <a:pt x="9065" y="646"/>
                  </a:lnTo>
                  <a:lnTo>
                    <a:pt x="9050" y="680"/>
                  </a:lnTo>
                  <a:lnTo>
                    <a:pt x="9031" y="712"/>
                  </a:lnTo>
                  <a:lnTo>
                    <a:pt x="9009" y="744"/>
                  </a:lnTo>
                  <a:lnTo>
                    <a:pt x="8984" y="772"/>
                  </a:lnTo>
                  <a:lnTo>
                    <a:pt x="8957" y="799"/>
                  </a:lnTo>
                  <a:lnTo>
                    <a:pt x="8927" y="823"/>
                  </a:lnTo>
                  <a:lnTo>
                    <a:pt x="8895" y="842"/>
                  </a:lnTo>
                  <a:lnTo>
                    <a:pt x="8861" y="858"/>
                  </a:lnTo>
                  <a:lnTo>
                    <a:pt x="8826" y="870"/>
                  </a:lnTo>
                  <a:lnTo>
                    <a:pt x="8787" y="879"/>
                  </a:lnTo>
                  <a:lnTo>
                    <a:pt x="8748" y="884"/>
                  </a:lnTo>
                  <a:lnTo>
                    <a:pt x="8706" y="886"/>
                  </a:lnTo>
                  <a:lnTo>
                    <a:pt x="8667" y="884"/>
                  </a:lnTo>
                  <a:lnTo>
                    <a:pt x="8631" y="880"/>
                  </a:lnTo>
                  <a:lnTo>
                    <a:pt x="8597" y="872"/>
                  </a:lnTo>
                  <a:lnTo>
                    <a:pt x="8564" y="861"/>
                  </a:lnTo>
                  <a:lnTo>
                    <a:pt x="8549" y="855"/>
                  </a:lnTo>
                  <a:lnTo>
                    <a:pt x="8534" y="848"/>
                  </a:lnTo>
                  <a:lnTo>
                    <a:pt x="8505" y="830"/>
                  </a:lnTo>
                  <a:lnTo>
                    <a:pt x="8479" y="811"/>
                  </a:lnTo>
                  <a:lnTo>
                    <a:pt x="8454" y="787"/>
                  </a:lnTo>
                  <a:lnTo>
                    <a:pt x="8432" y="762"/>
                  </a:lnTo>
                  <a:lnTo>
                    <a:pt x="8413" y="734"/>
                  </a:lnTo>
                  <a:lnTo>
                    <a:pt x="8396" y="704"/>
                  </a:lnTo>
                  <a:lnTo>
                    <a:pt x="8383" y="673"/>
                  </a:lnTo>
                  <a:lnTo>
                    <a:pt x="8372" y="639"/>
                  </a:lnTo>
                  <a:lnTo>
                    <a:pt x="8369" y="621"/>
                  </a:lnTo>
                  <a:lnTo>
                    <a:pt x="8365" y="603"/>
                  </a:lnTo>
                  <a:lnTo>
                    <a:pt x="8360" y="566"/>
                  </a:lnTo>
                  <a:lnTo>
                    <a:pt x="8359" y="526"/>
                  </a:lnTo>
                  <a:close/>
                  <a:moveTo>
                    <a:pt x="8463" y="483"/>
                  </a:moveTo>
                  <a:lnTo>
                    <a:pt x="8465" y="524"/>
                  </a:lnTo>
                  <a:lnTo>
                    <a:pt x="8468" y="562"/>
                  </a:lnTo>
                  <a:lnTo>
                    <a:pt x="8474" y="598"/>
                  </a:lnTo>
                  <a:lnTo>
                    <a:pt x="8483" y="633"/>
                  </a:lnTo>
                  <a:lnTo>
                    <a:pt x="8493" y="664"/>
                  </a:lnTo>
                  <a:lnTo>
                    <a:pt x="8507" y="694"/>
                  </a:lnTo>
                  <a:lnTo>
                    <a:pt x="8522" y="722"/>
                  </a:lnTo>
                  <a:lnTo>
                    <a:pt x="8541" y="747"/>
                  </a:lnTo>
                  <a:lnTo>
                    <a:pt x="8561" y="770"/>
                  </a:lnTo>
                  <a:lnTo>
                    <a:pt x="8582" y="790"/>
                  </a:lnTo>
                  <a:lnTo>
                    <a:pt x="8605" y="806"/>
                  </a:lnTo>
                  <a:lnTo>
                    <a:pt x="8629" y="820"/>
                  </a:lnTo>
                  <a:lnTo>
                    <a:pt x="8654" y="831"/>
                  </a:lnTo>
                  <a:lnTo>
                    <a:pt x="8669" y="835"/>
                  </a:lnTo>
                  <a:lnTo>
                    <a:pt x="8682" y="838"/>
                  </a:lnTo>
                  <a:lnTo>
                    <a:pt x="8711" y="843"/>
                  </a:lnTo>
                  <a:lnTo>
                    <a:pt x="8741" y="844"/>
                  </a:lnTo>
                  <a:lnTo>
                    <a:pt x="8769" y="843"/>
                  </a:lnTo>
                  <a:lnTo>
                    <a:pt x="8796" y="840"/>
                  </a:lnTo>
                  <a:lnTo>
                    <a:pt x="8821" y="832"/>
                  </a:lnTo>
                  <a:lnTo>
                    <a:pt x="8845" y="824"/>
                  </a:lnTo>
                  <a:lnTo>
                    <a:pt x="8867" y="812"/>
                  </a:lnTo>
                  <a:lnTo>
                    <a:pt x="8887" y="798"/>
                  </a:lnTo>
                  <a:lnTo>
                    <a:pt x="8906" y="781"/>
                  </a:lnTo>
                  <a:lnTo>
                    <a:pt x="8923" y="762"/>
                  </a:lnTo>
                  <a:lnTo>
                    <a:pt x="8937" y="740"/>
                  </a:lnTo>
                  <a:lnTo>
                    <a:pt x="8951" y="716"/>
                  </a:lnTo>
                  <a:lnTo>
                    <a:pt x="8963" y="691"/>
                  </a:lnTo>
                  <a:lnTo>
                    <a:pt x="8971" y="662"/>
                  </a:lnTo>
                  <a:lnTo>
                    <a:pt x="8978" y="632"/>
                  </a:lnTo>
                  <a:lnTo>
                    <a:pt x="8983" y="600"/>
                  </a:lnTo>
                  <a:lnTo>
                    <a:pt x="8987" y="565"/>
                  </a:lnTo>
                  <a:lnTo>
                    <a:pt x="8988" y="529"/>
                  </a:lnTo>
                  <a:lnTo>
                    <a:pt x="8987" y="490"/>
                  </a:lnTo>
                  <a:lnTo>
                    <a:pt x="8983" y="454"/>
                  </a:lnTo>
                  <a:lnTo>
                    <a:pt x="8977" y="421"/>
                  </a:lnTo>
                  <a:lnTo>
                    <a:pt x="8970" y="390"/>
                  </a:lnTo>
                  <a:lnTo>
                    <a:pt x="8960" y="361"/>
                  </a:lnTo>
                  <a:lnTo>
                    <a:pt x="8948" y="334"/>
                  </a:lnTo>
                  <a:lnTo>
                    <a:pt x="8934" y="309"/>
                  </a:lnTo>
                  <a:lnTo>
                    <a:pt x="8917" y="288"/>
                  </a:lnTo>
                  <a:lnTo>
                    <a:pt x="8899" y="267"/>
                  </a:lnTo>
                  <a:lnTo>
                    <a:pt x="8879" y="250"/>
                  </a:lnTo>
                  <a:lnTo>
                    <a:pt x="8856" y="236"/>
                  </a:lnTo>
                  <a:lnTo>
                    <a:pt x="8832" y="224"/>
                  </a:lnTo>
                  <a:lnTo>
                    <a:pt x="8807" y="214"/>
                  </a:lnTo>
                  <a:lnTo>
                    <a:pt x="8778" y="207"/>
                  </a:lnTo>
                  <a:lnTo>
                    <a:pt x="8749" y="204"/>
                  </a:lnTo>
                  <a:lnTo>
                    <a:pt x="8718" y="202"/>
                  </a:lnTo>
                  <a:lnTo>
                    <a:pt x="8689" y="204"/>
                  </a:lnTo>
                  <a:lnTo>
                    <a:pt x="8661" y="207"/>
                  </a:lnTo>
                  <a:lnTo>
                    <a:pt x="8636" y="213"/>
                  </a:lnTo>
                  <a:lnTo>
                    <a:pt x="8612" y="222"/>
                  </a:lnTo>
                  <a:lnTo>
                    <a:pt x="8589" y="231"/>
                  </a:lnTo>
                  <a:lnTo>
                    <a:pt x="8569" y="244"/>
                  </a:lnTo>
                  <a:lnTo>
                    <a:pt x="8550" y="260"/>
                  </a:lnTo>
                  <a:lnTo>
                    <a:pt x="8532" y="277"/>
                  </a:lnTo>
                  <a:lnTo>
                    <a:pt x="8516" y="297"/>
                  </a:lnTo>
                  <a:lnTo>
                    <a:pt x="8502" y="318"/>
                  </a:lnTo>
                  <a:lnTo>
                    <a:pt x="8490" y="342"/>
                  </a:lnTo>
                  <a:lnTo>
                    <a:pt x="8480" y="366"/>
                  </a:lnTo>
                  <a:lnTo>
                    <a:pt x="8473" y="393"/>
                  </a:lnTo>
                  <a:lnTo>
                    <a:pt x="8468" y="421"/>
                  </a:lnTo>
                  <a:lnTo>
                    <a:pt x="8465" y="451"/>
                  </a:lnTo>
                  <a:lnTo>
                    <a:pt x="8463" y="483"/>
                  </a:lnTo>
                  <a:close/>
                  <a:moveTo>
                    <a:pt x="9332" y="232"/>
                  </a:moveTo>
                  <a:lnTo>
                    <a:pt x="9332" y="753"/>
                  </a:lnTo>
                  <a:lnTo>
                    <a:pt x="9335" y="793"/>
                  </a:lnTo>
                  <a:lnTo>
                    <a:pt x="9338" y="807"/>
                  </a:lnTo>
                  <a:lnTo>
                    <a:pt x="9342" y="818"/>
                  </a:lnTo>
                  <a:lnTo>
                    <a:pt x="9349" y="825"/>
                  </a:lnTo>
                  <a:lnTo>
                    <a:pt x="9359" y="830"/>
                  </a:lnTo>
                  <a:lnTo>
                    <a:pt x="9374" y="835"/>
                  </a:lnTo>
                  <a:lnTo>
                    <a:pt x="9392" y="836"/>
                  </a:lnTo>
                  <a:lnTo>
                    <a:pt x="9432" y="838"/>
                  </a:lnTo>
                  <a:lnTo>
                    <a:pt x="9432" y="868"/>
                  </a:lnTo>
                  <a:lnTo>
                    <a:pt x="9285" y="865"/>
                  </a:lnTo>
                  <a:lnTo>
                    <a:pt x="9139" y="868"/>
                  </a:lnTo>
                  <a:lnTo>
                    <a:pt x="9139" y="838"/>
                  </a:lnTo>
                  <a:lnTo>
                    <a:pt x="9188" y="834"/>
                  </a:lnTo>
                  <a:lnTo>
                    <a:pt x="9212" y="830"/>
                  </a:lnTo>
                  <a:lnTo>
                    <a:pt x="9221" y="826"/>
                  </a:lnTo>
                  <a:lnTo>
                    <a:pt x="9228" y="822"/>
                  </a:lnTo>
                  <a:lnTo>
                    <a:pt x="9231" y="812"/>
                  </a:lnTo>
                  <a:lnTo>
                    <a:pt x="9235" y="798"/>
                  </a:lnTo>
                  <a:lnTo>
                    <a:pt x="9237" y="753"/>
                  </a:lnTo>
                  <a:lnTo>
                    <a:pt x="9237" y="294"/>
                  </a:lnTo>
                  <a:lnTo>
                    <a:pt x="9235" y="252"/>
                  </a:lnTo>
                  <a:lnTo>
                    <a:pt x="9231" y="237"/>
                  </a:lnTo>
                  <a:lnTo>
                    <a:pt x="9227" y="228"/>
                  </a:lnTo>
                  <a:lnTo>
                    <a:pt x="9219" y="223"/>
                  </a:lnTo>
                  <a:lnTo>
                    <a:pt x="9211" y="218"/>
                  </a:lnTo>
                  <a:lnTo>
                    <a:pt x="9188" y="213"/>
                  </a:lnTo>
                  <a:lnTo>
                    <a:pt x="9139" y="208"/>
                  </a:lnTo>
                  <a:lnTo>
                    <a:pt x="9139" y="178"/>
                  </a:lnTo>
                  <a:lnTo>
                    <a:pt x="9315" y="182"/>
                  </a:lnTo>
                  <a:lnTo>
                    <a:pt x="9411" y="181"/>
                  </a:lnTo>
                  <a:lnTo>
                    <a:pt x="9495" y="178"/>
                  </a:lnTo>
                  <a:lnTo>
                    <a:pt x="9539" y="181"/>
                  </a:lnTo>
                  <a:lnTo>
                    <a:pt x="9577" y="189"/>
                  </a:lnTo>
                  <a:lnTo>
                    <a:pt x="9595" y="195"/>
                  </a:lnTo>
                  <a:lnTo>
                    <a:pt x="9612" y="202"/>
                  </a:lnTo>
                  <a:lnTo>
                    <a:pt x="9627" y="211"/>
                  </a:lnTo>
                  <a:lnTo>
                    <a:pt x="9642" y="220"/>
                  </a:lnTo>
                  <a:lnTo>
                    <a:pt x="9654" y="231"/>
                  </a:lnTo>
                  <a:lnTo>
                    <a:pt x="9660" y="236"/>
                  </a:lnTo>
                  <a:lnTo>
                    <a:pt x="9666" y="242"/>
                  </a:lnTo>
                  <a:lnTo>
                    <a:pt x="9675" y="255"/>
                  </a:lnTo>
                  <a:lnTo>
                    <a:pt x="9682" y="268"/>
                  </a:lnTo>
                  <a:lnTo>
                    <a:pt x="9690" y="283"/>
                  </a:lnTo>
                  <a:lnTo>
                    <a:pt x="9693" y="300"/>
                  </a:lnTo>
                  <a:lnTo>
                    <a:pt x="9696" y="315"/>
                  </a:lnTo>
                  <a:lnTo>
                    <a:pt x="9697" y="333"/>
                  </a:lnTo>
                  <a:lnTo>
                    <a:pt x="9696" y="356"/>
                  </a:lnTo>
                  <a:lnTo>
                    <a:pt x="9692" y="378"/>
                  </a:lnTo>
                  <a:lnTo>
                    <a:pt x="9687" y="398"/>
                  </a:lnTo>
                  <a:lnTo>
                    <a:pt x="9679" y="417"/>
                  </a:lnTo>
                  <a:lnTo>
                    <a:pt x="9669" y="436"/>
                  </a:lnTo>
                  <a:lnTo>
                    <a:pt x="9656" y="453"/>
                  </a:lnTo>
                  <a:lnTo>
                    <a:pt x="9642" y="470"/>
                  </a:lnTo>
                  <a:lnTo>
                    <a:pt x="9625" y="486"/>
                  </a:lnTo>
                  <a:lnTo>
                    <a:pt x="9588" y="512"/>
                  </a:lnTo>
                  <a:lnTo>
                    <a:pt x="9567" y="522"/>
                  </a:lnTo>
                  <a:lnTo>
                    <a:pt x="9547" y="530"/>
                  </a:lnTo>
                  <a:lnTo>
                    <a:pt x="9524" y="536"/>
                  </a:lnTo>
                  <a:lnTo>
                    <a:pt x="9501" y="541"/>
                  </a:lnTo>
                  <a:lnTo>
                    <a:pt x="9453" y="544"/>
                  </a:lnTo>
                  <a:lnTo>
                    <a:pt x="9425" y="543"/>
                  </a:lnTo>
                  <a:lnTo>
                    <a:pt x="9396" y="538"/>
                  </a:lnTo>
                  <a:lnTo>
                    <a:pt x="9385" y="501"/>
                  </a:lnTo>
                  <a:lnTo>
                    <a:pt x="9417" y="508"/>
                  </a:lnTo>
                  <a:lnTo>
                    <a:pt x="9451" y="511"/>
                  </a:lnTo>
                  <a:lnTo>
                    <a:pt x="9481" y="507"/>
                  </a:lnTo>
                  <a:lnTo>
                    <a:pt x="9495" y="505"/>
                  </a:lnTo>
                  <a:lnTo>
                    <a:pt x="9510" y="500"/>
                  </a:lnTo>
                  <a:lnTo>
                    <a:pt x="9534" y="487"/>
                  </a:lnTo>
                  <a:lnTo>
                    <a:pt x="9546" y="478"/>
                  </a:lnTo>
                  <a:lnTo>
                    <a:pt x="9556" y="468"/>
                  </a:lnTo>
                  <a:lnTo>
                    <a:pt x="9566" y="457"/>
                  </a:lnTo>
                  <a:lnTo>
                    <a:pt x="9574" y="446"/>
                  </a:lnTo>
                  <a:lnTo>
                    <a:pt x="9588" y="421"/>
                  </a:lnTo>
                  <a:lnTo>
                    <a:pt x="9595" y="392"/>
                  </a:lnTo>
                  <a:lnTo>
                    <a:pt x="9598" y="362"/>
                  </a:lnTo>
                  <a:lnTo>
                    <a:pt x="9595" y="328"/>
                  </a:lnTo>
                  <a:lnTo>
                    <a:pt x="9592" y="314"/>
                  </a:lnTo>
                  <a:lnTo>
                    <a:pt x="9588" y="300"/>
                  </a:lnTo>
                  <a:lnTo>
                    <a:pt x="9574" y="276"/>
                  </a:lnTo>
                  <a:lnTo>
                    <a:pt x="9565" y="265"/>
                  </a:lnTo>
                  <a:lnTo>
                    <a:pt x="9555" y="256"/>
                  </a:lnTo>
                  <a:lnTo>
                    <a:pt x="9531" y="241"/>
                  </a:lnTo>
                  <a:lnTo>
                    <a:pt x="9517" y="235"/>
                  </a:lnTo>
                  <a:lnTo>
                    <a:pt x="9501" y="229"/>
                  </a:lnTo>
                  <a:lnTo>
                    <a:pt x="9467" y="223"/>
                  </a:lnTo>
                  <a:lnTo>
                    <a:pt x="9427" y="220"/>
                  </a:lnTo>
                  <a:lnTo>
                    <a:pt x="9380" y="223"/>
                  </a:lnTo>
                  <a:lnTo>
                    <a:pt x="9332" y="232"/>
                  </a:lnTo>
                  <a:close/>
                  <a:moveTo>
                    <a:pt x="9739" y="838"/>
                  </a:moveTo>
                  <a:lnTo>
                    <a:pt x="9783" y="835"/>
                  </a:lnTo>
                  <a:lnTo>
                    <a:pt x="9812" y="830"/>
                  </a:lnTo>
                  <a:lnTo>
                    <a:pt x="9822" y="825"/>
                  </a:lnTo>
                  <a:lnTo>
                    <a:pt x="9829" y="819"/>
                  </a:lnTo>
                  <a:lnTo>
                    <a:pt x="9832" y="810"/>
                  </a:lnTo>
                  <a:lnTo>
                    <a:pt x="9835" y="795"/>
                  </a:lnTo>
                  <a:lnTo>
                    <a:pt x="9837" y="752"/>
                  </a:lnTo>
                  <a:lnTo>
                    <a:pt x="9837" y="294"/>
                  </a:lnTo>
                  <a:lnTo>
                    <a:pt x="9836" y="261"/>
                  </a:lnTo>
                  <a:lnTo>
                    <a:pt x="9832" y="236"/>
                  </a:lnTo>
                  <a:lnTo>
                    <a:pt x="9828" y="226"/>
                  </a:lnTo>
                  <a:lnTo>
                    <a:pt x="9819" y="219"/>
                  </a:lnTo>
                  <a:lnTo>
                    <a:pt x="9806" y="214"/>
                  </a:lnTo>
                  <a:lnTo>
                    <a:pt x="9789" y="212"/>
                  </a:lnTo>
                  <a:lnTo>
                    <a:pt x="9739" y="208"/>
                  </a:lnTo>
                  <a:lnTo>
                    <a:pt x="9739" y="178"/>
                  </a:lnTo>
                  <a:lnTo>
                    <a:pt x="9885" y="182"/>
                  </a:lnTo>
                  <a:lnTo>
                    <a:pt x="10030" y="178"/>
                  </a:lnTo>
                  <a:lnTo>
                    <a:pt x="10030" y="208"/>
                  </a:lnTo>
                  <a:lnTo>
                    <a:pt x="9981" y="213"/>
                  </a:lnTo>
                  <a:lnTo>
                    <a:pt x="9964" y="216"/>
                  </a:lnTo>
                  <a:lnTo>
                    <a:pt x="9951" y="220"/>
                  </a:lnTo>
                  <a:lnTo>
                    <a:pt x="9942" y="226"/>
                  </a:lnTo>
                  <a:lnTo>
                    <a:pt x="9937" y="236"/>
                  </a:lnTo>
                  <a:lnTo>
                    <a:pt x="9934" y="247"/>
                  </a:lnTo>
                  <a:lnTo>
                    <a:pt x="9933" y="260"/>
                  </a:lnTo>
                  <a:lnTo>
                    <a:pt x="9932" y="295"/>
                  </a:lnTo>
                  <a:lnTo>
                    <a:pt x="9932" y="753"/>
                  </a:lnTo>
                  <a:lnTo>
                    <a:pt x="9934" y="801"/>
                  </a:lnTo>
                  <a:lnTo>
                    <a:pt x="9938" y="816"/>
                  </a:lnTo>
                  <a:lnTo>
                    <a:pt x="9944" y="824"/>
                  </a:lnTo>
                  <a:lnTo>
                    <a:pt x="9951" y="828"/>
                  </a:lnTo>
                  <a:lnTo>
                    <a:pt x="9960" y="831"/>
                  </a:lnTo>
                  <a:lnTo>
                    <a:pt x="9970" y="834"/>
                  </a:lnTo>
                  <a:lnTo>
                    <a:pt x="9984" y="835"/>
                  </a:lnTo>
                  <a:lnTo>
                    <a:pt x="10030" y="838"/>
                  </a:lnTo>
                  <a:lnTo>
                    <a:pt x="10030" y="868"/>
                  </a:lnTo>
                  <a:lnTo>
                    <a:pt x="9884" y="865"/>
                  </a:lnTo>
                  <a:lnTo>
                    <a:pt x="9739" y="868"/>
                  </a:lnTo>
                  <a:lnTo>
                    <a:pt x="9739" y="838"/>
                  </a:lnTo>
                  <a:close/>
                  <a:moveTo>
                    <a:pt x="10081" y="849"/>
                  </a:moveTo>
                  <a:lnTo>
                    <a:pt x="10087" y="799"/>
                  </a:lnTo>
                  <a:lnTo>
                    <a:pt x="10088" y="738"/>
                  </a:lnTo>
                  <a:lnTo>
                    <a:pt x="10088" y="700"/>
                  </a:lnTo>
                  <a:lnTo>
                    <a:pt x="10119" y="700"/>
                  </a:lnTo>
                  <a:lnTo>
                    <a:pt x="10126" y="759"/>
                  </a:lnTo>
                  <a:lnTo>
                    <a:pt x="10131" y="777"/>
                  </a:lnTo>
                  <a:lnTo>
                    <a:pt x="10136" y="787"/>
                  </a:lnTo>
                  <a:lnTo>
                    <a:pt x="10142" y="794"/>
                  </a:lnTo>
                  <a:lnTo>
                    <a:pt x="10159" y="808"/>
                  </a:lnTo>
                  <a:lnTo>
                    <a:pt x="10182" y="822"/>
                  </a:lnTo>
                  <a:lnTo>
                    <a:pt x="10207" y="831"/>
                  </a:lnTo>
                  <a:lnTo>
                    <a:pt x="10233" y="838"/>
                  </a:lnTo>
                  <a:lnTo>
                    <a:pt x="10260" y="843"/>
                  </a:lnTo>
                  <a:lnTo>
                    <a:pt x="10287" y="844"/>
                  </a:lnTo>
                  <a:lnTo>
                    <a:pt x="10323" y="842"/>
                  </a:lnTo>
                  <a:lnTo>
                    <a:pt x="10340" y="838"/>
                  </a:lnTo>
                  <a:lnTo>
                    <a:pt x="10357" y="834"/>
                  </a:lnTo>
                  <a:lnTo>
                    <a:pt x="10388" y="820"/>
                  </a:lnTo>
                  <a:lnTo>
                    <a:pt x="10417" y="802"/>
                  </a:lnTo>
                  <a:lnTo>
                    <a:pt x="10429" y="792"/>
                  </a:lnTo>
                  <a:lnTo>
                    <a:pt x="10440" y="780"/>
                  </a:lnTo>
                  <a:lnTo>
                    <a:pt x="10449" y="766"/>
                  </a:lnTo>
                  <a:lnTo>
                    <a:pt x="10458" y="753"/>
                  </a:lnTo>
                  <a:lnTo>
                    <a:pt x="10462" y="739"/>
                  </a:lnTo>
                  <a:lnTo>
                    <a:pt x="10467" y="724"/>
                  </a:lnTo>
                  <a:lnTo>
                    <a:pt x="10470" y="709"/>
                  </a:lnTo>
                  <a:lnTo>
                    <a:pt x="10471" y="692"/>
                  </a:lnTo>
                  <a:lnTo>
                    <a:pt x="10468" y="661"/>
                  </a:lnTo>
                  <a:lnTo>
                    <a:pt x="10460" y="634"/>
                  </a:lnTo>
                  <a:lnTo>
                    <a:pt x="10446" y="613"/>
                  </a:lnTo>
                  <a:lnTo>
                    <a:pt x="10426" y="596"/>
                  </a:lnTo>
                  <a:lnTo>
                    <a:pt x="10401" y="583"/>
                  </a:lnTo>
                  <a:lnTo>
                    <a:pt x="10370" y="571"/>
                  </a:lnTo>
                  <a:lnTo>
                    <a:pt x="10333" y="562"/>
                  </a:lnTo>
                  <a:lnTo>
                    <a:pt x="10290" y="556"/>
                  </a:lnTo>
                  <a:lnTo>
                    <a:pt x="10233" y="547"/>
                  </a:lnTo>
                  <a:lnTo>
                    <a:pt x="10185" y="534"/>
                  </a:lnTo>
                  <a:lnTo>
                    <a:pt x="10148" y="518"/>
                  </a:lnTo>
                  <a:lnTo>
                    <a:pt x="10134" y="508"/>
                  </a:lnTo>
                  <a:lnTo>
                    <a:pt x="10120" y="499"/>
                  </a:lnTo>
                  <a:lnTo>
                    <a:pt x="10101" y="476"/>
                  </a:lnTo>
                  <a:lnTo>
                    <a:pt x="10093" y="463"/>
                  </a:lnTo>
                  <a:lnTo>
                    <a:pt x="10087" y="448"/>
                  </a:lnTo>
                  <a:lnTo>
                    <a:pt x="10081" y="434"/>
                  </a:lnTo>
                  <a:lnTo>
                    <a:pt x="10078" y="418"/>
                  </a:lnTo>
                  <a:lnTo>
                    <a:pt x="10076" y="400"/>
                  </a:lnTo>
                  <a:lnTo>
                    <a:pt x="10075" y="382"/>
                  </a:lnTo>
                  <a:lnTo>
                    <a:pt x="10076" y="358"/>
                  </a:lnTo>
                  <a:lnTo>
                    <a:pt x="10080" y="334"/>
                  </a:lnTo>
                  <a:lnTo>
                    <a:pt x="10086" y="313"/>
                  </a:lnTo>
                  <a:lnTo>
                    <a:pt x="10094" y="292"/>
                  </a:lnTo>
                  <a:lnTo>
                    <a:pt x="10105" y="272"/>
                  </a:lnTo>
                  <a:lnTo>
                    <a:pt x="10118" y="254"/>
                  </a:lnTo>
                  <a:lnTo>
                    <a:pt x="10134" y="237"/>
                  </a:lnTo>
                  <a:lnTo>
                    <a:pt x="10152" y="222"/>
                  </a:lnTo>
                  <a:lnTo>
                    <a:pt x="10171" y="207"/>
                  </a:lnTo>
                  <a:lnTo>
                    <a:pt x="10191" y="195"/>
                  </a:lnTo>
                  <a:lnTo>
                    <a:pt x="10213" y="184"/>
                  </a:lnTo>
                  <a:lnTo>
                    <a:pt x="10236" y="176"/>
                  </a:lnTo>
                  <a:lnTo>
                    <a:pt x="10260" y="169"/>
                  </a:lnTo>
                  <a:lnTo>
                    <a:pt x="10284" y="164"/>
                  </a:lnTo>
                  <a:lnTo>
                    <a:pt x="10335" y="160"/>
                  </a:lnTo>
                  <a:lnTo>
                    <a:pt x="10372" y="163"/>
                  </a:lnTo>
                  <a:lnTo>
                    <a:pt x="10414" y="171"/>
                  </a:lnTo>
                  <a:lnTo>
                    <a:pt x="10461" y="183"/>
                  </a:lnTo>
                  <a:lnTo>
                    <a:pt x="10513" y="201"/>
                  </a:lnTo>
                  <a:lnTo>
                    <a:pt x="10508" y="236"/>
                  </a:lnTo>
                  <a:lnTo>
                    <a:pt x="10503" y="271"/>
                  </a:lnTo>
                  <a:lnTo>
                    <a:pt x="10500" y="339"/>
                  </a:lnTo>
                  <a:lnTo>
                    <a:pt x="10467" y="339"/>
                  </a:lnTo>
                  <a:lnTo>
                    <a:pt x="10462" y="290"/>
                  </a:lnTo>
                  <a:lnTo>
                    <a:pt x="10458" y="270"/>
                  </a:lnTo>
                  <a:lnTo>
                    <a:pt x="10448" y="252"/>
                  </a:lnTo>
                  <a:lnTo>
                    <a:pt x="10442" y="244"/>
                  </a:lnTo>
                  <a:lnTo>
                    <a:pt x="10434" y="237"/>
                  </a:lnTo>
                  <a:lnTo>
                    <a:pt x="10414" y="225"/>
                  </a:lnTo>
                  <a:lnTo>
                    <a:pt x="10392" y="216"/>
                  </a:lnTo>
                  <a:lnTo>
                    <a:pt x="10366" y="208"/>
                  </a:lnTo>
                  <a:lnTo>
                    <a:pt x="10339" y="204"/>
                  </a:lnTo>
                  <a:lnTo>
                    <a:pt x="10310" y="202"/>
                  </a:lnTo>
                  <a:lnTo>
                    <a:pt x="10280" y="205"/>
                  </a:lnTo>
                  <a:lnTo>
                    <a:pt x="10266" y="208"/>
                  </a:lnTo>
                  <a:lnTo>
                    <a:pt x="10251" y="212"/>
                  </a:lnTo>
                  <a:lnTo>
                    <a:pt x="10226" y="224"/>
                  </a:lnTo>
                  <a:lnTo>
                    <a:pt x="10203" y="242"/>
                  </a:lnTo>
                  <a:lnTo>
                    <a:pt x="10192" y="252"/>
                  </a:lnTo>
                  <a:lnTo>
                    <a:pt x="10184" y="264"/>
                  </a:lnTo>
                  <a:lnTo>
                    <a:pt x="10176" y="274"/>
                  </a:lnTo>
                  <a:lnTo>
                    <a:pt x="10170" y="288"/>
                  </a:lnTo>
                  <a:lnTo>
                    <a:pt x="10161" y="315"/>
                  </a:lnTo>
                  <a:lnTo>
                    <a:pt x="10160" y="331"/>
                  </a:lnTo>
                  <a:lnTo>
                    <a:pt x="10159" y="346"/>
                  </a:lnTo>
                  <a:lnTo>
                    <a:pt x="10161" y="374"/>
                  </a:lnTo>
                  <a:lnTo>
                    <a:pt x="10165" y="387"/>
                  </a:lnTo>
                  <a:lnTo>
                    <a:pt x="10170" y="399"/>
                  </a:lnTo>
                  <a:lnTo>
                    <a:pt x="10183" y="418"/>
                  </a:lnTo>
                  <a:lnTo>
                    <a:pt x="10191" y="428"/>
                  </a:lnTo>
                  <a:lnTo>
                    <a:pt x="10201" y="435"/>
                  </a:lnTo>
                  <a:lnTo>
                    <a:pt x="10225" y="448"/>
                  </a:lnTo>
                  <a:lnTo>
                    <a:pt x="10254" y="458"/>
                  </a:lnTo>
                  <a:lnTo>
                    <a:pt x="10290" y="466"/>
                  </a:lnTo>
                  <a:lnTo>
                    <a:pt x="10330" y="472"/>
                  </a:lnTo>
                  <a:lnTo>
                    <a:pt x="10389" y="481"/>
                  </a:lnTo>
                  <a:lnTo>
                    <a:pt x="10438" y="492"/>
                  </a:lnTo>
                  <a:lnTo>
                    <a:pt x="10478" y="507"/>
                  </a:lnTo>
                  <a:lnTo>
                    <a:pt x="10507" y="525"/>
                  </a:lnTo>
                  <a:lnTo>
                    <a:pt x="10518" y="535"/>
                  </a:lnTo>
                  <a:lnTo>
                    <a:pt x="10527" y="546"/>
                  </a:lnTo>
                  <a:lnTo>
                    <a:pt x="10536" y="558"/>
                  </a:lnTo>
                  <a:lnTo>
                    <a:pt x="10543" y="571"/>
                  </a:lnTo>
                  <a:lnTo>
                    <a:pt x="10548" y="584"/>
                  </a:lnTo>
                  <a:lnTo>
                    <a:pt x="10551" y="600"/>
                  </a:lnTo>
                  <a:lnTo>
                    <a:pt x="10554" y="615"/>
                  </a:lnTo>
                  <a:lnTo>
                    <a:pt x="10555" y="631"/>
                  </a:lnTo>
                  <a:lnTo>
                    <a:pt x="10554" y="660"/>
                  </a:lnTo>
                  <a:lnTo>
                    <a:pt x="10549" y="687"/>
                  </a:lnTo>
                  <a:lnTo>
                    <a:pt x="10543" y="712"/>
                  </a:lnTo>
                  <a:lnTo>
                    <a:pt x="10533" y="736"/>
                  </a:lnTo>
                  <a:lnTo>
                    <a:pt x="10520" y="759"/>
                  </a:lnTo>
                  <a:lnTo>
                    <a:pt x="10506" y="781"/>
                  </a:lnTo>
                  <a:lnTo>
                    <a:pt x="10488" y="800"/>
                  </a:lnTo>
                  <a:lnTo>
                    <a:pt x="10467" y="818"/>
                  </a:lnTo>
                  <a:lnTo>
                    <a:pt x="10446" y="834"/>
                  </a:lnTo>
                  <a:lnTo>
                    <a:pt x="10422" y="848"/>
                  </a:lnTo>
                  <a:lnTo>
                    <a:pt x="10396" y="859"/>
                  </a:lnTo>
                  <a:lnTo>
                    <a:pt x="10370" y="868"/>
                  </a:lnTo>
                  <a:lnTo>
                    <a:pt x="10342" y="877"/>
                  </a:lnTo>
                  <a:lnTo>
                    <a:pt x="10312" y="882"/>
                  </a:lnTo>
                  <a:lnTo>
                    <a:pt x="10281" y="885"/>
                  </a:lnTo>
                  <a:lnTo>
                    <a:pt x="10249" y="886"/>
                  </a:lnTo>
                  <a:lnTo>
                    <a:pt x="10204" y="884"/>
                  </a:lnTo>
                  <a:lnTo>
                    <a:pt x="10162" y="877"/>
                  </a:lnTo>
                  <a:lnTo>
                    <a:pt x="10120" y="866"/>
                  </a:lnTo>
                  <a:lnTo>
                    <a:pt x="10081" y="849"/>
                  </a:lnTo>
                  <a:close/>
                  <a:moveTo>
                    <a:pt x="10928" y="230"/>
                  </a:moveTo>
                  <a:lnTo>
                    <a:pt x="10924" y="276"/>
                  </a:lnTo>
                  <a:lnTo>
                    <a:pt x="10923" y="330"/>
                  </a:lnTo>
                  <a:lnTo>
                    <a:pt x="10923" y="753"/>
                  </a:lnTo>
                  <a:lnTo>
                    <a:pt x="10924" y="780"/>
                  </a:lnTo>
                  <a:lnTo>
                    <a:pt x="10927" y="800"/>
                  </a:lnTo>
                  <a:lnTo>
                    <a:pt x="10930" y="814"/>
                  </a:lnTo>
                  <a:lnTo>
                    <a:pt x="10935" y="823"/>
                  </a:lnTo>
                  <a:lnTo>
                    <a:pt x="10951" y="831"/>
                  </a:lnTo>
                  <a:lnTo>
                    <a:pt x="10960" y="834"/>
                  </a:lnTo>
                  <a:lnTo>
                    <a:pt x="10972" y="835"/>
                  </a:lnTo>
                  <a:lnTo>
                    <a:pt x="11023" y="838"/>
                  </a:lnTo>
                  <a:lnTo>
                    <a:pt x="11023" y="868"/>
                  </a:lnTo>
                  <a:lnTo>
                    <a:pt x="10876" y="865"/>
                  </a:lnTo>
                  <a:lnTo>
                    <a:pt x="10730" y="868"/>
                  </a:lnTo>
                  <a:lnTo>
                    <a:pt x="10730" y="838"/>
                  </a:lnTo>
                  <a:lnTo>
                    <a:pt x="10779" y="835"/>
                  </a:lnTo>
                  <a:lnTo>
                    <a:pt x="10803" y="831"/>
                  </a:lnTo>
                  <a:lnTo>
                    <a:pt x="10818" y="822"/>
                  </a:lnTo>
                  <a:lnTo>
                    <a:pt x="10822" y="812"/>
                  </a:lnTo>
                  <a:lnTo>
                    <a:pt x="10826" y="798"/>
                  </a:lnTo>
                  <a:lnTo>
                    <a:pt x="10828" y="753"/>
                  </a:lnTo>
                  <a:lnTo>
                    <a:pt x="10828" y="327"/>
                  </a:lnTo>
                  <a:lnTo>
                    <a:pt x="10827" y="273"/>
                  </a:lnTo>
                  <a:lnTo>
                    <a:pt x="10825" y="230"/>
                  </a:lnTo>
                  <a:lnTo>
                    <a:pt x="10677" y="230"/>
                  </a:lnTo>
                  <a:lnTo>
                    <a:pt x="10654" y="231"/>
                  </a:lnTo>
                  <a:lnTo>
                    <a:pt x="10641" y="237"/>
                  </a:lnTo>
                  <a:lnTo>
                    <a:pt x="10635" y="247"/>
                  </a:lnTo>
                  <a:lnTo>
                    <a:pt x="10632" y="264"/>
                  </a:lnTo>
                  <a:lnTo>
                    <a:pt x="10629" y="337"/>
                  </a:lnTo>
                  <a:lnTo>
                    <a:pt x="10596" y="337"/>
                  </a:lnTo>
                  <a:lnTo>
                    <a:pt x="10596" y="295"/>
                  </a:lnTo>
                  <a:lnTo>
                    <a:pt x="10594" y="254"/>
                  </a:lnTo>
                  <a:lnTo>
                    <a:pt x="10588" y="178"/>
                  </a:lnTo>
                  <a:lnTo>
                    <a:pt x="10797" y="182"/>
                  </a:lnTo>
                  <a:lnTo>
                    <a:pt x="10956" y="182"/>
                  </a:lnTo>
                  <a:lnTo>
                    <a:pt x="11163" y="178"/>
                  </a:lnTo>
                  <a:lnTo>
                    <a:pt x="11158" y="254"/>
                  </a:lnTo>
                  <a:lnTo>
                    <a:pt x="11156" y="337"/>
                  </a:lnTo>
                  <a:lnTo>
                    <a:pt x="11124" y="337"/>
                  </a:lnTo>
                  <a:lnTo>
                    <a:pt x="11121" y="266"/>
                  </a:lnTo>
                  <a:lnTo>
                    <a:pt x="11120" y="255"/>
                  </a:lnTo>
                  <a:lnTo>
                    <a:pt x="11118" y="247"/>
                  </a:lnTo>
                  <a:lnTo>
                    <a:pt x="11114" y="241"/>
                  </a:lnTo>
                  <a:lnTo>
                    <a:pt x="11110" y="236"/>
                  </a:lnTo>
                  <a:lnTo>
                    <a:pt x="11096" y="231"/>
                  </a:lnTo>
                  <a:lnTo>
                    <a:pt x="11074" y="230"/>
                  </a:lnTo>
                  <a:lnTo>
                    <a:pt x="10928" y="23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sp>
          <p:nvSpPr>
            <p:cNvPr id="19" name="Freeform 8"/>
            <p:cNvSpPr>
              <a:spLocks noEditPoints="1"/>
            </p:cNvSpPr>
            <p:nvPr userDrawn="1"/>
          </p:nvSpPr>
          <p:spPr bwMode="auto">
            <a:xfrm>
              <a:off x="1525588" y="1557338"/>
              <a:ext cx="3568700" cy="279400"/>
            </a:xfrm>
            <a:custGeom>
              <a:avLst/>
              <a:gdLst>
                <a:gd name="T0" fmla="*/ 13182 w 13488"/>
                <a:gd name="T1" fmla="*/ 71 h 1056"/>
                <a:gd name="T2" fmla="*/ 13007 w 13488"/>
                <a:gd name="T3" fmla="*/ 96 h 1056"/>
                <a:gd name="T4" fmla="*/ 12786 w 13488"/>
                <a:gd name="T5" fmla="*/ 835 h 1056"/>
                <a:gd name="T6" fmla="*/ 13308 w 13488"/>
                <a:gd name="T7" fmla="*/ 797 h 1056"/>
                <a:gd name="T8" fmla="*/ 323 w 13488"/>
                <a:gd name="T9" fmla="*/ 820 h 1056"/>
                <a:gd name="T10" fmla="*/ 511 w 13488"/>
                <a:gd name="T11" fmla="*/ 210 h 1056"/>
                <a:gd name="T12" fmla="*/ 501 w 13488"/>
                <a:gd name="T13" fmla="*/ 869 h 1056"/>
                <a:gd name="T14" fmla="*/ 92 w 13488"/>
                <a:gd name="T15" fmla="*/ 232 h 1056"/>
                <a:gd name="T16" fmla="*/ 869 w 13488"/>
                <a:gd name="T17" fmla="*/ 799 h 1056"/>
                <a:gd name="T18" fmla="*/ 1571 w 13488"/>
                <a:gd name="T19" fmla="*/ 179 h 1056"/>
                <a:gd name="T20" fmla="*/ 1688 w 13488"/>
                <a:gd name="T21" fmla="*/ 220 h 1056"/>
                <a:gd name="T22" fmla="*/ 1900 w 13488"/>
                <a:gd name="T23" fmla="*/ 869 h 1056"/>
                <a:gd name="T24" fmla="*/ 2122 w 13488"/>
                <a:gd name="T25" fmla="*/ 283 h 1056"/>
                <a:gd name="T26" fmla="*/ 2853 w 13488"/>
                <a:gd name="T27" fmla="*/ 542 h 1056"/>
                <a:gd name="T28" fmla="*/ 2757 w 13488"/>
                <a:gd name="T29" fmla="*/ 779 h 1056"/>
                <a:gd name="T30" fmla="*/ 3115 w 13488"/>
                <a:gd name="T31" fmla="*/ 238 h 1056"/>
                <a:gd name="T32" fmla="*/ 2898 w 13488"/>
                <a:gd name="T33" fmla="*/ 540 h 1056"/>
                <a:gd name="T34" fmla="*/ 3687 w 13488"/>
                <a:gd name="T35" fmla="*/ 439 h 1056"/>
                <a:gd name="T36" fmla="*/ 3488 w 13488"/>
                <a:gd name="T37" fmla="*/ 832 h 1056"/>
                <a:gd name="T38" fmla="*/ 3273 w 13488"/>
                <a:gd name="T39" fmla="*/ 179 h 1056"/>
                <a:gd name="T40" fmla="*/ 3681 w 13488"/>
                <a:gd name="T41" fmla="*/ 504 h 1056"/>
                <a:gd name="T42" fmla="*/ 4305 w 13488"/>
                <a:gd name="T43" fmla="*/ 767 h 1056"/>
                <a:gd name="T44" fmla="*/ 3931 w 13488"/>
                <a:gd name="T45" fmla="*/ 384 h 1056"/>
                <a:gd name="T46" fmla="*/ 4313 w 13488"/>
                <a:gd name="T47" fmla="*/ 270 h 1056"/>
                <a:gd name="T48" fmla="*/ 4047 w 13488"/>
                <a:gd name="T49" fmla="*/ 428 h 1056"/>
                <a:gd name="T50" fmla="*/ 4323 w 13488"/>
                <a:gd name="T51" fmla="*/ 818 h 1056"/>
                <a:gd name="T52" fmla="*/ 4531 w 13488"/>
                <a:gd name="T53" fmla="*/ 220 h 1056"/>
                <a:gd name="T54" fmla="*/ 4742 w 13488"/>
                <a:gd name="T55" fmla="*/ 869 h 1056"/>
                <a:gd name="T56" fmla="*/ 5019 w 13488"/>
                <a:gd name="T57" fmla="*/ 754 h 1056"/>
                <a:gd name="T58" fmla="*/ 5265 w 13488"/>
                <a:gd name="T59" fmla="*/ 230 h 1056"/>
                <a:gd name="T60" fmla="*/ 5801 w 13488"/>
                <a:gd name="T61" fmla="*/ 835 h 1056"/>
                <a:gd name="T62" fmla="*/ 5379 w 13488"/>
                <a:gd name="T63" fmla="*/ 227 h 1056"/>
                <a:gd name="T64" fmla="*/ 6658 w 13488"/>
                <a:gd name="T65" fmla="*/ 162 h 1056"/>
                <a:gd name="T66" fmla="*/ 6954 w 13488"/>
                <a:gd name="T67" fmla="*/ 744 h 1056"/>
                <a:gd name="T68" fmla="*/ 6310 w 13488"/>
                <a:gd name="T69" fmla="*/ 604 h 1056"/>
                <a:gd name="T70" fmla="*/ 6812 w 13488"/>
                <a:gd name="T71" fmla="*/ 812 h 1056"/>
                <a:gd name="T72" fmla="*/ 6723 w 13488"/>
                <a:gd name="T73" fmla="*/ 209 h 1056"/>
                <a:gd name="T74" fmla="*/ 7545 w 13488"/>
                <a:gd name="T75" fmla="*/ 282 h 1056"/>
                <a:gd name="T76" fmla="*/ 7538 w 13488"/>
                <a:gd name="T77" fmla="*/ 518 h 1056"/>
                <a:gd name="T78" fmla="*/ 7085 w 13488"/>
                <a:gd name="T79" fmla="*/ 839 h 1056"/>
                <a:gd name="T80" fmla="*/ 8097 w 13488"/>
                <a:gd name="T81" fmla="*/ 218 h 1056"/>
                <a:gd name="T82" fmla="*/ 7875 w 13488"/>
                <a:gd name="T83" fmla="*/ 980 h 1056"/>
                <a:gd name="T84" fmla="*/ 8172 w 13488"/>
                <a:gd name="T85" fmla="*/ 210 h 1056"/>
                <a:gd name="T86" fmla="*/ 8681 w 13488"/>
                <a:gd name="T87" fmla="*/ 839 h 1056"/>
                <a:gd name="T88" fmla="*/ 8201 w 13488"/>
                <a:gd name="T89" fmla="*/ 197 h 1056"/>
                <a:gd name="T90" fmla="*/ 9048 w 13488"/>
                <a:gd name="T91" fmla="*/ 218 h 1056"/>
                <a:gd name="T92" fmla="*/ 9270 w 13488"/>
                <a:gd name="T93" fmla="*/ 778 h 1056"/>
                <a:gd name="T94" fmla="*/ 9825 w 13488"/>
                <a:gd name="T95" fmla="*/ 172 h 1056"/>
                <a:gd name="T96" fmla="*/ 9690 w 13488"/>
                <a:gd name="T97" fmla="*/ 600 h 1056"/>
                <a:gd name="T98" fmla="*/ 9703 w 13488"/>
                <a:gd name="T99" fmla="*/ 78 h 1056"/>
                <a:gd name="T100" fmla="*/ 9924 w 13488"/>
                <a:gd name="T101" fmla="*/ 96 h 1056"/>
                <a:gd name="T102" fmla="*/ 10590 w 13488"/>
                <a:gd name="T103" fmla="*/ 803 h 1056"/>
                <a:gd name="T104" fmla="*/ 10255 w 13488"/>
                <a:gd name="T105" fmla="*/ 434 h 1056"/>
                <a:gd name="T106" fmla="*/ 10674 w 13488"/>
                <a:gd name="T107" fmla="*/ 340 h 1056"/>
                <a:gd name="T108" fmla="*/ 10338 w 13488"/>
                <a:gd name="T109" fmla="*/ 388 h 1056"/>
                <a:gd name="T110" fmla="*/ 10695 w 13488"/>
                <a:gd name="T111" fmla="*/ 760 h 1056"/>
                <a:gd name="T112" fmla="*/ 10979 w 13488"/>
                <a:gd name="T113" fmla="*/ 827 h 1056"/>
                <a:gd name="T114" fmla="*/ 10914 w 13488"/>
                <a:gd name="T115" fmla="*/ 182 h 1056"/>
                <a:gd name="T116" fmla="*/ 11394 w 13488"/>
                <a:gd name="T117" fmla="*/ 810 h 1056"/>
                <a:gd name="T118" fmla="*/ 11863 w 13488"/>
                <a:gd name="T119" fmla="*/ 814 h 1056"/>
                <a:gd name="T120" fmla="*/ 11544 w 13488"/>
                <a:gd name="T121" fmla="*/ 247 h 1056"/>
                <a:gd name="T122" fmla="*/ 12709 w 13488"/>
                <a:gd name="T123" fmla="*/ 695 h 1056"/>
                <a:gd name="T124" fmla="*/ 12443 w 13488"/>
                <a:gd name="T125" fmla="*/ 210 h 10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3488" h="1056">
                  <a:moveTo>
                    <a:pt x="13178" y="50"/>
                  </a:moveTo>
                  <a:lnTo>
                    <a:pt x="13180" y="40"/>
                  </a:lnTo>
                  <a:lnTo>
                    <a:pt x="13182" y="30"/>
                  </a:lnTo>
                  <a:lnTo>
                    <a:pt x="13186" y="20"/>
                  </a:lnTo>
                  <a:lnTo>
                    <a:pt x="13193" y="13"/>
                  </a:lnTo>
                  <a:lnTo>
                    <a:pt x="13200" y="7"/>
                  </a:lnTo>
                  <a:lnTo>
                    <a:pt x="13208" y="4"/>
                  </a:lnTo>
                  <a:lnTo>
                    <a:pt x="13229" y="0"/>
                  </a:lnTo>
                  <a:lnTo>
                    <a:pt x="13248" y="4"/>
                  </a:lnTo>
                  <a:lnTo>
                    <a:pt x="13264" y="13"/>
                  </a:lnTo>
                  <a:lnTo>
                    <a:pt x="13270" y="20"/>
                  </a:lnTo>
                  <a:lnTo>
                    <a:pt x="13274" y="29"/>
                  </a:lnTo>
                  <a:lnTo>
                    <a:pt x="13277" y="38"/>
                  </a:lnTo>
                  <a:lnTo>
                    <a:pt x="13278" y="48"/>
                  </a:lnTo>
                  <a:lnTo>
                    <a:pt x="13277" y="59"/>
                  </a:lnTo>
                  <a:lnTo>
                    <a:pt x="13274" y="68"/>
                  </a:lnTo>
                  <a:lnTo>
                    <a:pt x="13270" y="77"/>
                  </a:lnTo>
                  <a:lnTo>
                    <a:pt x="13264" y="85"/>
                  </a:lnTo>
                  <a:lnTo>
                    <a:pt x="13256" y="91"/>
                  </a:lnTo>
                  <a:lnTo>
                    <a:pt x="13247" y="96"/>
                  </a:lnTo>
                  <a:lnTo>
                    <a:pt x="13226" y="100"/>
                  </a:lnTo>
                  <a:lnTo>
                    <a:pt x="13207" y="96"/>
                  </a:lnTo>
                  <a:lnTo>
                    <a:pt x="13192" y="86"/>
                  </a:lnTo>
                  <a:lnTo>
                    <a:pt x="13186" y="79"/>
                  </a:lnTo>
                  <a:lnTo>
                    <a:pt x="13182" y="71"/>
                  </a:lnTo>
                  <a:lnTo>
                    <a:pt x="13180" y="61"/>
                  </a:lnTo>
                  <a:lnTo>
                    <a:pt x="13178" y="50"/>
                  </a:lnTo>
                  <a:close/>
                  <a:moveTo>
                    <a:pt x="12978" y="50"/>
                  </a:moveTo>
                  <a:lnTo>
                    <a:pt x="12979" y="41"/>
                  </a:lnTo>
                  <a:lnTo>
                    <a:pt x="12982" y="32"/>
                  </a:lnTo>
                  <a:lnTo>
                    <a:pt x="12985" y="24"/>
                  </a:lnTo>
                  <a:lnTo>
                    <a:pt x="12991" y="16"/>
                  </a:lnTo>
                  <a:lnTo>
                    <a:pt x="12998" y="8"/>
                  </a:lnTo>
                  <a:lnTo>
                    <a:pt x="13007" y="4"/>
                  </a:lnTo>
                  <a:lnTo>
                    <a:pt x="13018" y="1"/>
                  </a:lnTo>
                  <a:lnTo>
                    <a:pt x="13028" y="0"/>
                  </a:lnTo>
                  <a:lnTo>
                    <a:pt x="13048" y="4"/>
                  </a:lnTo>
                  <a:lnTo>
                    <a:pt x="13063" y="13"/>
                  </a:lnTo>
                  <a:lnTo>
                    <a:pt x="13069" y="20"/>
                  </a:lnTo>
                  <a:lnTo>
                    <a:pt x="13074" y="29"/>
                  </a:lnTo>
                  <a:lnTo>
                    <a:pt x="13076" y="38"/>
                  </a:lnTo>
                  <a:lnTo>
                    <a:pt x="13078" y="48"/>
                  </a:lnTo>
                  <a:lnTo>
                    <a:pt x="13076" y="59"/>
                  </a:lnTo>
                  <a:lnTo>
                    <a:pt x="13074" y="68"/>
                  </a:lnTo>
                  <a:lnTo>
                    <a:pt x="13069" y="77"/>
                  </a:lnTo>
                  <a:lnTo>
                    <a:pt x="13063" y="85"/>
                  </a:lnTo>
                  <a:lnTo>
                    <a:pt x="13056" y="91"/>
                  </a:lnTo>
                  <a:lnTo>
                    <a:pt x="13048" y="96"/>
                  </a:lnTo>
                  <a:lnTo>
                    <a:pt x="13026" y="100"/>
                  </a:lnTo>
                  <a:lnTo>
                    <a:pt x="13007" y="96"/>
                  </a:lnTo>
                  <a:lnTo>
                    <a:pt x="12991" y="85"/>
                  </a:lnTo>
                  <a:lnTo>
                    <a:pt x="12985" y="78"/>
                  </a:lnTo>
                  <a:lnTo>
                    <a:pt x="12982" y="70"/>
                  </a:lnTo>
                  <a:lnTo>
                    <a:pt x="12979" y="61"/>
                  </a:lnTo>
                  <a:lnTo>
                    <a:pt x="12978" y="50"/>
                  </a:lnTo>
                  <a:close/>
                  <a:moveTo>
                    <a:pt x="12973" y="600"/>
                  </a:moveTo>
                  <a:lnTo>
                    <a:pt x="13225" y="600"/>
                  </a:lnTo>
                  <a:lnTo>
                    <a:pt x="13098" y="305"/>
                  </a:lnTo>
                  <a:lnTo>
                    <a:pt x="12973" y="600"/>
                  </a:lnTo>
                  <a:close/>
                  <a:moveTo>
                    <a:pt x="13244" y="638"/>
                  </a:moveTo>
                  <a:lnTo>
                    <a:pt x="12955" y="638"/>
                  </a:lnTo>
                  <a:lnTo>
                    <a:pt x="12925" y="716"/>
                  </a:lnTo>
                  <a:lnTo>
                    <a:pt x="12902" y="778"/>
                  </a:lnTo>
                  <a:lnTo>
                    <a:pt x="12895" y="809"/>
                  </a:lnTo>
                  <a:lnTo>
                    <a:pt x="12898" y="820"/>
                  </a:lnTo>
                  <a:lnTo>
                    <a:pt x="12900" y="824"/>
                  </a:lnTo>
                  <a:lnTo>
                    <a:pt x="12905" y="828"/>
                  </a:lnTo>
                  <a:lnTo>
                    <a:pt x="12917" y="833"/>
                  </a:lnTo>
                  <a:lnTo>
                    <a:pt x="12932" y="835"/>
                  </a:lnTo>
                  <a:lnTo>
                    <a:pt x="12978" y="839"/>
                  </a:lnTo>
                  <a:lnTo>
                    <a:pt x="12978" y="869"/>
                  </a:lnTo>
                  <a:lnTo>
                    <a:pt x="12863" y="865"/>
                  </a:lnTo>
                  <a:lnTo>
                    <a:pt x="12750" y="869"/>
                  </a:lnTo>
                  <a:lnTo>
                    <a:pt x="12750" y="839"/>
                  </a:lnTo>
                  <a:lnTo>
                    <a:pt x="12786" y="835"/>
                  </a:lnTo>
                  <a:lnTo>
                    <a:pt x="12794" y="834"/>
                  </a:lnTo>
                  <a:lnTo>
                    <a:pt x="12803" y="832"/>
                  </a:lnTo>
                  <a:lnTo>
                    <a:pt x="12817" y="821"/>
                  </a:lnTo>
                  <a:lnTo>
                    <a:pt x="12829" y="805"/>
                  </a:lnTo>
                  <a:lnTo>
                    <a:pt x="12841" y="784"/>
                  </a:lnTo>
                  <a:lnTo>
                    <a:pt x="13106" y="172"/>
                  </a:lnTo>
                  <a:lnTo>
                    <a:pt x="13140" y="172"/>
                  </a:lnTo>
                  <a:lnTo>
                    <a:pt x="13387" y="746"/>
                  </a:lnTo>
                  <a:lnTo>
                    <a:pt x="13408" y="790"/>
                  </a:lnTo>
                  <a:lnTo>
                    <a:pt x="13423" y="817"/>
                  </a:lnTo>
                  <a:lnTo>
                    <a:pt x="13432" y="826"/>
                  </a:lnTo>
                  <a:lnTo>
                    <a:pt x="13439" y="832"/>
                  </a:lnTo>
                  <a:lnTo>
                    <a:pt x="13448" y="835"/>
                  </a:lnTo>
                  <a:lnTo>
                    <a:pt x="13457" y="836"/>
                  </a:lnTo>
                  <a:lnTo>
                    <a:pt x="13488" y="839"/>
                  </a:lnTo>
                  <a:lnTo>
                    <a:pt x="13488" y="869"/>
                  </a:lnTo>
                  <a:lnTo>
                    <a:pt x="13369" y="865"/>
                  </a:lnTo>
                  <a:lnTo>
                    <a:pt x="13225" y="869"/>
                  </a:lnTo>
                  <a:lnTo>
                    <a:pt x="13225" y="839"/>
                  </a:lnTo>
                  <a:lnTo>
                    <a:pt x="13277" y="835"/>
                  </a:lnTo>
                  <a:lnTo>
                    <a:pt x="13292" y="833"/>
                  </a:lnTo>
                  <a:lnTo>
                    <a:pt x="13303" y="828"/>
                  </a:lnTo>
                  <a:lnTo>
                    <a:pt x="13309" y="822"/>
                  </a:lnTo>
                  <a:lnTo>
                    <a:pt x="13312" y="815"/>
                  </a:lnTo>
                  <a:lnTo>
                    <a:pt x="13308" y="797"/>
                  </a:lnTo>
                  <a:lnTo>
                    <a:pt x="13296" y="764"/>
                  </a:lnTo>
                  <a:lnTo>
                    <a:pt x="13244" y="638"/>
                  </a:lnTo>
                  <a:close/>
                  <a:moveTo>
                    <a:pt x="0" y="210"/>
                  </a:moveTo>
                  <a:lnTo>
                    <a:pt x="0" y="179"/>
                  </a:lnTo>
                  <a:lnTo>
                    <a:pt x="146" y="182"/>
                  </a:lnTo>
                  <a:lnTo>
                    <a:pt x="293" y="179"/>
                  </a:lnTo>
                  <a:lnTo>
                    <a:pt x="293" y="210"/>
                  </a:lnTo>
                  <a:lnTo>
                    <a:pt x="240" y="214"/>
                  </a:lnTo>
                  <a:lnTo>
                    <a:pt x="225" y="216"/>
                  </a:lnTo>
                  <a:lnTo>
                    <a:pt x="215" y="220"/>
                  </a:lnTo>
                  <a:lnTo>
                    <a:pt x="206" y="226"/>
                  </a:lnTo>
                  <a:lnTo>
                    <a:pt x="201" y="233"/>
                  </a:lnTo>
                  <a:lnTo>
                    <a:pt x="198" y="242"/>
                  </a:lnTo>
                  <a:lnTo>
                    <a:pt x="195" y="257"/>
                  </a:lnTo>
                  <a:lnTo>
                    <a:pt x="194" y="296"/>
                  </a:lnTo>
                  <a:lnTo>
                    <a:pt x="194" y="646"/>
                  </a:lnTo>
                  <a:lnTo>
                    <a:pt x="197" y="686"/>
                  </a:lnTo>
                  <a:lnTo>
                    <a:pt x="205" y="722"/>
                  </a:lnTo>
                  <a:lnTo>
                    <a:pt x="211" y="739"/>
                  </a:lnTo>
                  <a:lnTo>
                    <a:pt x="219" y="754"/>
                  </a:lnTo>
                  <a:lnTo>
                    <a:pt x="239" y="780"/>
                  </a:lnTo>
                  <a:lnTo>
                    <a:pt x="266" y="799"/>
                  </a:lnTo>
                  <a:lnTo>
                    <a:pt x="283" y="808"/>
                  </a:lnTo>
                  <a:lnTo>
                    <a:pt x="301" y="814"/>
                  </a:lnTo>
                  <a:lnTo>
                    <a:pt x="323" y="820"/>
                  </a:lnTo>
                  <a:lnTo>
                    <a:pt x="345" y="823"/>
                  </a:lnTo>
                  <a:lnTo>
                    <a:pt x="371" y="824"/>
                  </a:lnTo>
                  <a:lnTo>
                    <a:pt x="398" y="826"/>
                  </a:lnTo>
                  <a:lnTo>
                    <a:pt x="447" y="822"/>
                  </a:lnTo>
                  <a:lnTo>
                    <a:pt x="469" y="818"/>
                  </a:lnTo>
                  <a:lnTo>
                    <a:pt x="489" y="812"/>
                  </a:lnTo>
                  <a:lnTo>
                    <a:pt x="525" y="797"/>
                  </a:lnTo>
                  <a:lnTo>
                    <a:pt x="540" y="786"/>
                  </a:lnTo>
                  <a:lnTo>
                    <a:pt x="554" y="774"/>
                  </a:lnTo>
                  <a:lnTo>
                    <a:pt x="566" y="760"/>
                  </a:lnTo>
                  <a:lnTo>
                    <a:pt x="577" y="745"/>
                  </a:lnTo>
                  <a:lnTo>
                    <a:pt x="593" y="709"/>
                  </a:lnTo>
                  <a:lnTo>
                    <a:pt x="599" y="689"/>
                  </a:lnTo>
                  <a:lnTo>
                    <a:pt x="602" y="667"/>
                  </a:lnTo>
                  <a:lnTo>
                    <a:pt x="605" y="643"/>
                  </a:lnTo>
                  <a:lnTo>
                    <a:pt x="606" y="618"/>
                  </a:lnTo>
                  <a:lnTo>
                    <a:pt x="606" y="295"/>
                  </a:lnTo>
                  <a:lnTo>
                    <a:pt x="603" y="251"/>
                  </a:lnTo>
                  <a:lnTo>
                    <a:pt x="600" y="236"/>
                  </a:lnTo>
                  <a:lnTo>
                    <a:pt x="597" y="232"/>
                  </a:lnTo>
                  <a:lnTo>
                    <a:pt x="595" y="228"/>
                  </a:lnTo>
                  <a:lnTo>
                    <a:pt x="589" y="222"/>
                  </a:lnTo>
                  <a:lnTo>
                    <a:pt x="579" y="217"/>
                  </a:lnTo>
                  <a:lnTo>
                    <a:pt x="555" y="212"/>
                  </a:lnTo>
                  <a:lnTo>
                    <a:pt x="511" y="210"/>
                  </a:lnTo>
                  <a:lnTo>
                    <a:pt x="511" y="179"/>
                  </a:lnTo>
                  <a:lnTo>
                    <a:pt x="630" y="182"/>
                  </a:lnTo>
                  <a:lnTo>
                    <a:pt x="746" y="179"/>
                  </a:lnTo>
                  <a:lnTo>
                    <a:pt x="746" y="210"/>
                  </a:lnTo>
                  <a:lnTo>
                    <a:pt x="695" y="214"/>
                  </a:lnTo>
                  <a:lnTo>
                    <a:pt x="678" y="217"/>
                  </a:lnTo>
                  <a:lnTo>
                    <a:pt x="666" y="223"/>
                  </a:lnTo>
                  <a:lnTo>
                    <a:pt x="659" y="232"/>
                  </a:lnTo>
                  <a:lnTo>
                    <a:pt x="656" y="238"/>
                  </a:lnTo>
                  <a:lnTo>
                    <a:pt x="655" y="244"/>
                  </a:lnTo>
                  <a:lnTo>
                    <a:pt x="653" y="271"/>
                  </a:lnTo>
                  <a:lnTo>
                    <a:pt x="651" y="302"/>
                  </a:lnTo>
                  <a:lnTo>
                    <a:pt x="651" y="588"/>
                  </a:lnTo>
                  <a:lnTo>
                    <a:pt x="650" y="625"/>
                  </a:lnTo>
                  <a:lnTo>
                    <a:pt x="648" y="660"/>
                  </a:lnTo>
                  <a:lnTo>
                    <a:pt x="643" y="694"/>
                  </a:lnTo>
                  <a:lnTo>
                    <a:pt x="636" y="722"/>
                  </a:lnTo>
                  <a:lnTo>
                    <a:pt x="626" y="750"/>
                  </a:lnTo>
                  <a:lnTo>
                    <a:pt x="615" y="774"/>
                  </a:lnTo>
                  <a:lnTo>
                    <a:pt x="603" y="797"/>
                  </a:lnTo>
                  <a:lnTo>
                    <a:pt x="588" y="816"/>
                  </a:lnTo>
                  <a:lnTo>
                    <a:pt x="571" y="832"/>
                  </a:lnTo>
                  <a:lnTo>
                    <a:pt x="551" y="846"/>
                  </a:lnTo>
                  <a:lnTo>
                    <a:pt x="528" y="859"/>
                  </a:lnTo>
                  <a:lnTo>
                    <a:pt x="501" y="869"/>
                  </a:lnTo>
                  <a:lnTo>
                    <a:pt x="488" y="874"/>
                  </a:lnTo>
                  <a:lnTo>
                    <a:pt x="474" y="877"/>
                  </a:lnTo>
                  <a:lnTo>
                    <a:pt x="443" y="882"/>
                  </a:lnTo>
                  <a:lnTo>
                    <a:pt x="408" y="886"/>
                  </a:lnTo>
                  <a:lnTo>
                    <a:pt x="372" y="887"/>
                  </a:lnTo>
                  <a:lnTo>
                    <a:pt x="333" y="886"/>
                  </a:lnTo>
                  <a:lnTo>
                    <a:pt x="300" y="883"/>
                  </a:lnTo>
                  <a:lnTo>
                    <a:pt x="269" y="878"/>
                  </a:lnTo>
                  <a:lnTo>
                    <a:pt x="240" y="871"/>
                  </a:lnTo>
                  <a:lnTo>
                    <a:pt x="215" y="863"/>
                  </a:lnTo>
                  <a:lnTo>
                    <a:pt x="193" y="852"/>
                  </a:lnTo>
                  <a:lnTo>
                    <a:pt x="174" y="840"/>
                  </a:lnTo>
                  <a:lnTo>
                    <a:pt x="157" y="826"/>
                  </a:lnTo>
                  <a:lnTo>
                    <a:pt x="144" y="809"/>
                  </a:lnTo>
                  <a:lnTo>
                    <a:pt x="132" y="792"/>
                  </a:lnTo>
                  <a:lnTo>
                    <a:pt x="122" y="772"/>
                  </a:lnTo>
                  <a:lnTo>
                    <a:pt x="114" y="750"/>
                  </a:lnTo>
                  <a:lnTo>
                    <a:pt x="108" y="727"/>
                  </a:lnTo>
                  <a:lnTo>
                    <a:pt x="103" y="703"/>
                  </a:lnTo>
                  <a:lnTo>
                    <a:pt x="101" y="677"/>
                  </a:lnTo>
                  <a:lnTo>
                    <a:pt x="99" y="649"/>
                  </a:lnTo>
                  <a:lnTo>
                    <a:pt x="99" y="295"/>
                  </a:lnTo>
                  <a:lnTo>
                    <a:pt x="97" y="256"/>
                  </a:lnTo>
                  <a:lnTo>
                    <a:pt x="96" y="241"/>
                  </a:lnTo>
                  <a:lnTo>
                    <a:pt x="92" y="232"/>
                  </a:lnTo>
                  <a:lnTo>
                    <a:pt x="87" y="224"/>
                  </a:lnTo>
                  <a:lnTo>
                    <a:pt x="78" y="218"/>
                  </a:lnTo>
                  <a:lnTo>
                    <a:pt x="66" y="215"/>
                  </a:lnTo>
                  <a:lnTo>
                    <a:pt x="49" y="212"/>
                  </a:lnTo>
                  <a:lnTo>
                    <a:pt x="0" y="210"/>
                  </a:lnTo>
                  <a:close/>
                  <a:moveTo>
                    <a:pt x="917" y="288"/>
                  </a:moveTo>
                  <a:lnTo>
                    <a:pt x="917" y="754"/>
                  </a:lnTo>
                  <a:lnTo>
                    <a:pt x="920" y="799"/>
                  </a:lnTo>
                  <a:lnTo>
                    <a:pt x="923" y="814"/>
                  </a:lnTo>
                  <a:lnTo>
                    <a:pt x="925" y="820"/>
                  </a:lnTo>
                  <a:lnTo>
                    <a:pt x="927" y="823"/>
                  </a:lnTo>
                  <a:lnTo>
                    <a:pt x="935" y="828"/>
                  </a:lnTo>
                  <a:lnTo>
                    <a:pt x="943" y="832"/>
                  </a:lnTo>
                  <a:lnTo>
                    <a:pt x="966" y="835"/>
                  </a:lnTo>
                  <a:lnTo>
                    <a:pt x="1011" y="839"/>
                  </a:lnTo>
                  <a:lnTo>
                    <a:pt x="1011" y="869"/>
                  </a:lnTo>
                  <a:lnTo>
                    <a:pt x="896" y="865"/>
                  </a:lnTo>
                  <a:lnTo>
                    <a:pt x="777" y="869"/>
                  </a:lnTo>
                  <a:lnTo>
                    <a:pt x="777" y="839"/>
                  </a:lnTo>
                  <a:lnTo>
                    <a:pt x="816" y="835"/>
                  </a:lnTo>
                  <a:lnTo>
                    <a:pt x="842" y="832"/>
                  </a:lnTo>
                  <a:lnTo>
                    <a:pt x="852" y="828"/>
                  </a:lnTo>
                  <a:lnTo>
                    <a:pt x="859" y="823"/>
                  </a:lnTo>
                  <a:lnTo>
                    <a:pt x="865" y="814"/>
                  </a:lnTo>
                  <a:lnTo>
                    <a:pt x="869" y="799"/>
                  </a:lnTo>
                  <a:lnTo>
                    <a:pt x="871" y="779"/>
                  </a:lnTo>
                  <a:lnTo>
                    <a:pt x="871" y="754"/>
                  </a:lnTo>
                  <a:lnTo>
                    <a:pt x="871" y="295"/>
                  </a:lnTo>
                  <a:lnTo>
                    <a:pt x="869" y="250"/>
                  </a:lnTo>
                  <a:lnTo>
                    <a:pt x="865" y="235"/>
                  </a:lnTo>
                  <a:lnTo>
                    <a:pt x="860" y="227"/>
                  </a:lnTo>
                  <a:lnTo>
                    <a:pt x="846" y="217"/>
                  </a:lnTo>
                  <a:lnTo>
                    <a:pt x="823" y="212"/>
                  </a:lnTo>
                  <a:lnTo>
                    <a:pt x="777" y="210"/>
                  </a:lnTo>
                  <a:lnTo>
                    <a:pt x="777" y="179"/>
                  </a:lnTo>
                  <a:lnTo>
                    <a:pt x="872" y="182"/>
                  </a:lnTo>
                  <a:lnTo>
                    <a:pt x="949" y="179"/>
                  </a:lnTo>
                  <a:lnTo>
                    <a:pt x="1430" y="768"/>
                  </a:lnTo>
                  <a:lnTo>
                    <a:pt x="1430" y="295"/>
                  </a:lnTo>
                  <a:lnTo>
                    <a:pt x="1428" y="256"/>
                  </a:lnTo>
                  <a:lnTo>
                    <a:pt x="1427" y="241"/>
                  </a:lnTo>
                  <a:lnTo>
                    <a:pt x="1423" y="232"/>
                  </a:lnTo>
                  <a:lnTo>
                    <a:pt x="1418" y="223"/>
                  </a:lnTo>
                  <a:lnTo>
                    <a:pt x="1410" y="217"/>
                  </a:lnTo>
                  <a:lnTo>
                    <a:pt x="1397" y="214"/>
                  </a:lnTo>
                  <a:lnTo>
                    <a:pt x="1381" y="212"/>
                  </a:lnTo>
                  <a:lnTo>
                    <a:pt x="1335" y="210"/>
                  </a:lnTo>
                  <a:lnTo>
                    <a:pt x="1335" y="179"/>
                  </a:lnTo>
                  <a:lnTo>
                    <a:pt x="1451" y="182"/>
                  </a:lnTo>
                  <a:lnTo>
                    <a:pt x="1571" y="179"/>
                  </a:lnTo>
                  <a:lnTo>
                    <a:pt x="1571" y="210"/>
                  </a:lnTo>
                  <a:lnTo>
                    <a:pt x="1530" y="212"/>
                  </a:lnTo>
                  <a:lnTo>
                    <a:pt x="1501" y="217"/>
                  </a:lnTo>
                  <a:lnTo>
                    <a:pt x="1491" y="221"/>
                  </a:lnTo>
                  <a:lnTo>
                    <a:pt x="1485" y="227"/>
                  </a:lnTo>
                  <a:lnTo>
                    <a:pt x="1481" y="236"/>
                  </a:lnTo>
                  <a:lnTo>
                    <a:pt x="1478" y="251"/>
                  </a:lnTo>
                  <a:lnTo>
                    <a:pt x="1476" y="295"/>
                  </a:lnTo>
                  <a:lnTo>
                    <a:pt x="1476" y="845"/>
                  </a:lnTo>
                  <a:lnTo>
                    <a:pt x="1478" y="887"/>
                  </a:lnTo>
                  <a:lnTo>
                    <a:pt x="1389" y="871"/>
                  </a:lnTo>
                  <a:lnTo>
                    <a:pt x="917" y="288"/>
                  </a:lnTo>
                  <a:close/>
                  <a:moveTo>
                    <a:pt x="1608" y="839"/>
                  </a:moveTo>
                  <a:lnTo>
                    <a:pt x="1652" y="835"/>
                  </a:lnTo>
                  <a:lnTo>
                    <a:pt x="1682" y="830"/>
                  </a:lnTo>
                  <a:lnTo>
                    <a:pt x="1692" y="827"/>
                  </a:lnTo>
                  <a:lnTo>
                    <a:pt x="1698" y="821"/>
                  </a:lnTo>
                  <a:lnTo>
                    <a:pt x="1701" y="811"/>
                  </a:lnTo>
                  <a:lnTo>
                    <a:pt x="1705" y="797"/>
                  </a:lnTo>
                  <a:lnTo>
                    <a:pt x="1707" y="752"/>
                  </a:lnTo>
                  <a:lnTo>
                    <a:pt x="1707" y="294"/>
                  </a:lnTo>
                  <a:lnTo>
                    <a:pt x="1705" y="263"/>
                  </a:lnTo>
                  <a:lnTo>
                    <a:pt x="1701" y="238"/>
                  </a:lnTo>
                  <a:lnTo>
                    <a:pt x="1696" y="227"/>
                  </a:lnTo>
                  <a:lnTo>
                    <a:pt x="1688" y="220"/>
                  </a:lnTo>
                  <a:lnTo>
                    <a:pt x="1676" y="215"/>
                  </a:lnTo>
                  <a:lnTo>
                    <a:pt x="1659" y="212"/>
                  </a:lnTo>
                  <a:lnTo>
                    <a:pt x="1608" y="210"/>
                  </a:lnTo>
                  <a:lnTo>
                    <a:pt x="1608" y="179"/>
                  </a:lnTo>
                  <a:lnTo>
                    <a:pt x="1754" y="182"/>
                  </a:lnTo>
                  <a:lnTo>
                    <a:pt x="1900" y="179"/>
                  </a:lnTo>
                  <a:lnTo>
                    <a:pt x="1900" y="210"/>
                  </a:lnTo>
                  <a:lnTo>
                    <a:pt x="1850" y="214"/>
                  </a:lnTo>
                  <a:lnTo>
                    <a:pt x="1833" y="216"/>
                  </a:lnTo>
                  <a:lnTo>
                    <a:pt x="1820" y="221"/>
                  </a:lnTo>
                  <a:lnTo>
                    <a:pt x="1812" y="228"/>
                  </a:lnTo>
                  <a:lnTo>
                    <a:pt x="1807" y="236"/>
                  </a:lnTo>
                  <a:lnTo>
                    <a:pt x="1804" y="247"/>
                  </a:lnTo>
                  <a:lnTo>
                    <a:pt x="1802" y="260"/>
                  </a:lnTo>
                  <a:lnTo>
                    <a:pt x="1801" y="295"/>
                  </a:lnTo>
                  <a:lnTo>
                    <a:pt x="1801" y="754"/>
                  </a:lnTo>
                  <a:lnTo>
                    <a:pt x="1804" y="802"/>
                  </a:lnTo>
                  <a:lnTo>
                    <a:pt x="1808" y="816"/>
                  </a:lnTo>
                  <a:lnTo>
                    <a:pt x="1813" y="824"/>
                  </a:lnTo>
                  <a:lnTo>
                    <a:pt x="1820" y="828"/>
                  </a:lnTo>
                  <a:lnTo>
                    <a:pt x="1828" y="832"/>
                  </a:lnTo>
                  <a:lnTo>
                    <a:pt x="1839" y="834"/>
                  </a:lnTo>
                  <a:lnTo>
                    <a:pt x="1852" y="835"/>
                  </a:lnTo>
                  <a:lnTo>
                    <a:pt x="1900" y="839"/>
                  </a:lnTo>
                  <a:lnTo>
                    <a:pt x="1900" y="869"/>
                  </a:lnTo>
                  <a:lnTo>
                    <a:pt x="1754" y="865"/>
                  </a:lnTo>
                  <a:lnTo>
                    <a:pt x="1608" y="869"/>
                  </a:lnTo>
                  <a:lnTo>
                    <a:pt x="1608" y="839"/>
                  </a:lnTo>
                  <a:close/>
                  <a:moveTo>
                    <a:pt x="2253" y="876"/>
                  </a:moveTo>
                  <a:lnTo>
                    <a:pt x="2235" y="826"/>
                  </a:lnTo>
                  <a:lnTo>
                    <a:pt x="2192" y="713"/>
                  </a:lnTo>
                  <a:lnTo>
                    <a:pt x="2030" y="302"/>
                  </a:lnTo>
                  <a:lnTo>
                    <a:pt x="2010" y="256"/>
                  </a:lnTo>
                  <a:lnTo>
                    <a:pt x="2001" y="240"/>
                  </a:lnTo>
                  <a:lnTo>
                    <a:pt x="1995" y="230"/>
                  </a:lnTo>
                  <a:lnTo>
                    <a:pt x="1988" y="223"/>
                  </a:lnTo>
                  <a:lnTo>
                    <a:pt x="1978" y="218"/>
                  </a:lnTo>
                  <a:lnTo>
                    <a:pt x="1957" y="212"/>
                  </a:lnTo>
                  <a:lnTo>
                    <a:pt x="1928" y="210"/>
                  </a:lnTo>
                  <a:lnTo>
                    <a:pt x="1928" y="179"/>
                  </a:lnTo>
                  <a:lnTo>
                    <a:pt x="2048" y="182"/>
                  </a:lnTo>
                  <a:lnTo>
                    <a:pt x="2192" y="179"/>
                  </a:lnTo>
                  <a:lnTo>
                    <a:pt x="2192" y="210"/>
                  </a:lnTo>
                  <a:lnTo>
                    <a:pt x="2142" y="212"/>
                  </a:lnTo>
                  <a:lnTo>
                    <a:pt x="2125" y="215"/>
                  </a:lnTo>
                  <a:lnTo>
                    <a:pt x="2114" y="218"/>
                  </a:lnTo>
                  <a:lnTo>
                    <a:pt x="2107" y="223"/>
                  </a:lnTo>
                  <a:lnTo>
                    <a:pt x="2104" y="230"/>
                  </a:lnTo>
                  <a:lnTo>
                    <a:pt x="2109" y="247"/>
                  </a:lnTo>
                  <a:lnTo>
                    <a:pt x="2122" y="283"/>
                  </a:lnTo>
                  <a:lnTo>
                    <a:pt x="2304" y="749"/>
                  </a:lnTo>
                  <a:lnTo>
                    <a:pt x="2462" y="331"/>
                  </a:lnTo>
                  <a:lnTo>
                    <a:pt x="2485" y="270"/>
                  </a:lnTo>
                  <a:lnTo>
                    <a:pt x="2492" y="241"/>
                  </a:lnTo>
                  <a:lnTo>
                    <a:pt x="2490" y="229"/>
                  </a:lnTo>
                  <a:lnTo>
                    <a:pt x="2480" y="220"/>
                  </a:lnTo>
                  <a:lnTo>
                    <a:pt x="2466" y="215"/>
                  </a:lnTo>
                  <a:lnTo>
                    <a:pt x="2444" y="212"/>
                  </a:lnTo>
                  <a:lnTo>
                    <a:pt x="2404" y="210"/>
                  </a:lnTo>
                  <a:lnTo>
                    <a:pt x="2404" y="179"/>
                  </a:lnTo>
                  <a:lnTo>
                    <a:pt x="2516" y="182"/>
                  </a:lnTo>
                  <a:lnTo>
                    <a:pt x="2620" y="179"/>
                  </a:lnTo>
                  <a:lnTo>
                    <a:pt x="2620" y="210"/>
                  </a:lnTo>
                  <a:lnTo>
                    <a:pt x="2592" y="212"/>
                  </a:lnTo>
                  <a:lnTo>
                    <a:pt x="2586" y="215"/>
                  </a:lnTo>
                  <a:lnTo>
                    <a:pt x="2578" y="217"/>
                  </a:lnTo>
                  <a:lnTo>
                    <a:pt x="2566" y="227"/>
                  </a:lnTo>
                  <a:lnTo>
                    <a:pt x="2556" y="242"/>
                  </a:lnTo>
                  <a:lnTo>
                    <a:pt x="2545" y="264"/>
                  </a:lnTo>
                  <a:lnTo>
                    <a:pt x="2397" y="620"/>
                  </a:lnTo>
                  <a:lnTo>
                    <a:pt x="2335" y="778"/>
                  </a:lnTo>
                  <a:lnTo>
                    <a:pt x="2316" y="834"/>
                  </a:lnTo>
                  <a:lnTo>
                    <a:pt x="2302" y="876"/>
                  </a:lnTo>
                  <a:lnTo>
                    <a:pt x="2253" y="876"/>
                  </a:lnTo>
                  <a:close/>
                  <a:moveTo>
                    <a:pt x="2853" y="542"/>
                  </a:moveTo>
                  <a:lnTo>
                    <a:pt x="2850" y="816"/>
                  </a:lnTo>
                  <a:lnTo>
                    <a:pt x="2893" y="822"/>
                  </a:lnTo>
                  <a:lnTo>
                    <a:pt x="2956" y="823"/>
                  </a:lnTo>
                  <a:lnTo>
                    <a:pt x="3048" y="821"/>
                  </a:lnTo>
                  <a:lnTo>
                    <a:pt x="3132" y="814"/>
                  </a:lnTo>
                  <a:lnTo>
                    <a:pt x="3144" y="809"/>
                  </a:lnTo>
                  <a:lnTo>
                    <a:pt x="3148" y="804"/>
                  </a:lnTo>
                  <a:lnTo>
                    <a:pt x="3153" y="797"/>
                  </a:lnTo>
                  <a:lnTo>
                    <a:pt x="3162" y="779"/>
                  </a:lnTo>
                  <a:lnTo>
                    <a:pt x="3168" y="754"/>
                  </a:lnTo>
                  <a:lnTo>
                    <a:pt x="3177" y="702"/>
                  </a:lnTo>
                  <a:lnTo>
                    <a:pt x="3210" y="702"/>
                  </a:lnTo>
                  <a:lnTo>
                    <a:pt x="3198" y="792"/>
                  </a:lnTo>
                  <a:lnTo>
                    <a:pt x="3194" y="865"/>
                  </a:lnTo>
                  <a:lnTo>
                    <a:pt x="3006" y="869"/>
                  </a:lnTo>
                  <a:lnTo>
                    <a:pt x="2929" y="868"/>
                  </a:lnTo>
                  <a:lnTo>
                    <a:pt x="2848" y="865"/>
                  </a:lnTo>
                  <a:lnTo>
                    <a:pt x="2755" y="866"/>
                  </a:lnTo>
                  <a:lnTo>
                    <a:pt x="2672" y="869"/>
                  </a:lnTo>
                  <a:lnTo>
                    <a:pt x="2672" y="839"/>
                  </a:lnTo>
                  <a:lnTo>
                    <a:pt x="2718" y="834"/>
                  </a:lnTo>
                  <a:lnTo>
                    <a:pt x="2743" y="828"/>
                  </a:lnTo>
                  <a:lnTo>
                    <a:pt x="2750" y="820"/>
                  </a:lnTo>
                  <a:lnTo>
                    <a:pt x="2755" y="804"/>
                  </a:lnTo>
                  <a:lnTo>
                    <a:pt x="2757" y="779"/>
                  </a:lnTo>
                  <a:lnTo>
                    <a:pt x="2758" y="745"/>
                  </a:lnTo>
                  <a:lnTo>
                    <a:pt x="2758" y="290"/>
                  </a:lnTo>
                  <a:lnTo>
                    <a:pt x="2757" y="262"/>
                  </a:lnTo>
                  <a:lnTo>
                    <a:pt x="2752" y="239"/>
                  </a:lnTo>
                  <a:lnTo>
                    <a:pt x="2744" y="224"/>
                  </a:lnTo>
                  <a:lnTo>
                    <a:pt x="2739" y="220"/>
                  </a:lnTo>
                  <a:lnTo>
                    <a:pt x="2734" y="217"/>
                  </a:lnTo>
                  <a:lnTo>
                    <a:pt x="2703" y="211"/>
                  </a:lnTo>
                  <a:lnTo>
                    <a:pt x="2661" y="210"/>
                  </a:lnTo>
                  <a:lnTo>
                    <a:pt x="2661" y="179"/>
                  </a:lnTo>
                  <a:lnTo>
                    <a:pt x="2817" y="182"/>
                  </a:lnTo>
                  <a:lnTo>
                    <a:pt x="2952" y="181"/>
                  </a:lnTo>
                  <a:lnTo>
                    <a:pt x="3066" y="179"/>
                  </a:lnTo>
                  <a:lnTo>
                    <a:pt x="3133" y="180"/>
                  </a:lnTo>
                  <a:lnTo>
                    <a:pt x="3194" y="182"/>
                  </a:lnTo>
                  <a:lnTo>
                    <a:pt x="3187" y="216"/>
                  </a:lnTo>
                  <a:lnTo>
                    <a:pt x="3182" y="251"/>
                  </a:lnTo>
                  <a:lnTo>
                    <a:pt x="3178" y="289"/>
                  </a:lnTo>
                  <a:lnTo>
                    <a:pt x="3177" y="330"/>
                  </a:lnTo>
                  <a:lnTo>
                    <a:pt x="3144" y="330"/>
                  </a:lnTo>
                  <a:lnTo>
                    <a:pt x="3144" y="270"/>
                  </a:lnTo>
                  <a:lnTo>
                    <a:pt x="3142" y="263"/>
                  </a:lnTo>
                  <a:lnTo>
                    <a:pt x="3140" y="257"/>
                  </a:lnTo>
                  <a:lnTo>
                    <a:pt x="3130" y="246"/>
                  </a:lnTo>
                  <a:lnTo>
                    <a:pt x="3115" y="238"/>
                  </a:lnTo>
                  <a:lnTo>
                    <a:pt x="3092" y="233"/>
                  </a:lnTo>
                  <a:lnTo>
                    <a:pt x="3027" y="227"/>
                  </a:lnTo>
                  <a:lnTo>
                    <a:pt x="2935" y="224"/>
                  </a:lnTo>
                  <a:lnTo>
                    <a:pt x="2887" y="227"/>
                  </a:lnTo>
                  <a:lnTo>
                    <a:pt x="2850" y="232"/>
                  </a:lnTo>
                  <a:lnTo>
                    <a:pt x="2853" y="493"/>
                  </a:lnTo>
                  <a:lnTo>
                    <a:pt x="2905" y="496"/>
                  </a:lnTo>
                  <a:lnTo>
                    <a:pt x="2967" y="497"/>
                  </a:lnTo>
                  <a:lnTo>
                    <a:pt x="3014" y="496"/>
                  </a:lnTo>
                  <a:lnTo>
                    <a:pt x="3048" y="493"/>
                  </a:lnTo>
                  <a:lnTo>
                    <a:pt x="3068" y="488"/>
                  </a:lnTo>
                  <a:lnTo>
                    <a:pt x="3076" y="482"/>
                  </a:lnTo>
                  <a:lnTo>
                    <a:pt x="3080" y="455"/>
                  </a:lnTo>
                  <a:lnTo>
                    <a:pt x="3086" y="404"/>
                  </a:lnTo>
                  <a:lnTo>
                    <a:pt x="3118" y="404"/>
                  </a:lnTo>
                  <a:lnTo>
                    <a:pt x="3116" y="518"/>
                  </a:lnTo>
                  <a:lnTo>
                    <a:pt x="3118" y="631"/>
                  </a:lnTo>
                  <a:lnTo>
                    <a:pt x="3086" y="631"/>
                  </a:lnTo>
                  <a:lnTo>
                    <a:pt x="3078" y="557"/>
                  </a:lnTo>
                  <a:lnTo>
                    <a:pt x="3075" y="553"/>
                  </a:lnTo>
                  <a:lnTo>
                    <a:pt x="3069" y="548"/>
                  </a:lnTo>
                  <a:lnTo>
                    <a:pt x="3049" y="544"/>
                  </a:lnTo>
                  <a:lnTo>
                    <a:pt x="3016" y="540"/>
                  </a:lnTo>
                  <a:lnTo>
                    <a:pt x="2971" y="539"/>
                  </a:lnTo>
                  <a:lnTo>
                    <a:pt x="2898" y="540"/>
                  </a:lnTo>
                  <a:lnTo>
                    <a:pt x="2853" y="542"/>
                  </a:lnTo>
                  <a:close/>
                  <a:moveTo>
                    <a:pt x="3624" y="521"/>
                  </a:moveTo>
                  <a:lnTo>
                    <a:pt x="3847" y="812"/>
                  </a:lnTo>
                  <a:lnTo>
                    <a:pt x="3859" y="826"/>
                  </a:lnTo>
                  <a:lnTo>
                    <a:pt x="3873" y="833"/>
                  </a:lnTo>
                  <a:lnTo>
                    <a:pt x="3889" y="836"/>
                  </a:lnTo>
                  <a:lnTo>
                    <a:pt x="3907" y="839"/>
                  </a:lnTo>
                  <a:lnTo>
                    <a:pt x="3907" y="869"/>
                  </a:lnTo>
                  <a:lnTo>
                    <a:pt x="3837" y="865"/>
                  </a:lnTo>
                  <a:lnTo>
                    <a:pt x="3769" y="869"/>
                  </a:lnTo>
                  <a:lnTo>
                    <a:pt x="3621" y="671"/>
                  </a:lnTo>
                  <a:lnTo>
                    <a:pt x="3577" y="611"/>
                  </a:lnTo>
                  <a:lnTo>
                    <a:pt x="3541" y="564"/>
                  </a:lnTo>
                  <a:lnTo>
                    <a:pt x="3513" y="529"/>
                  </a:lnTo>
                  <a:lnTo>
                    <a:pt x="3504" y="517"/>
                  </a:lnTo>
                  <a:lnTo>
                    <a:pt x="3494" y="509"/>
                  </a:lnTo>
                  <a:lnTo>
                    <a:pt x="3501" y="497"/>
                  </a:lnTo>
                  <a:lnTo>
                    <a:pt x="3535" y="499"/>
                  </a:lnTo>
                  <a:lnTo>
                    <a:pt x="3572" y="497"/>
                  </a:lnTo>
                  <a:lnTo>
                    <a:pt x="3589" y="494"/>
                  </a:lnTo>
                  <a:lnTo>
                    <a:pt x="3606" y="490"/>
                  </a:lnTo>
                  <a:lnTo>
                    <a:pt x="3636" y="478"/>
                  </a:lnTo>
                  <a:lnTo>
                    <a:pt x="3663" y="461"/>
                  </a:lnTo>
                  <a:lnTo>
                    <a:pt x="3676" y="450"/>
                  </a:lnTo>
                  <a:lnTo>
                    <a:pt x="3687" y="439"/>
                  </a:lnTo>
                  <a:lnTo>
                    <a:pt x="3697" y="427"/>
                  </a:lnTo>
                  <a:lnTo>
                    <a:pt x="3704" y="414"/>
                  </a:lnTo>
                  <a:lnTo>
                    <a:pt x="3710" y="401"/>
                  </a:lnTo>
                  <a:lnTo>
                    <a:pt x="3714" y="386"/>
                  </a:lnTo>
                  <a:lnTo>
                    <a:pt x="3716" y="371"/>
                  </a:lnTo>
                  <a:lnTo>
                    <a:pt x="3717" y="355"/>
                  </a:lnTo>
                  <a:lnTo>
                    <a:pt x="3715" y="324"/>
                  </a:lnTo>
                  <a:lnTo>
                    <a:pt x="3706" y="296"/>
                  </a:lnTo>
                  <a:lnTo>
                    <a:pt x="3702" y="284"/>
                  </a:lnTo>
                  <a:lnTo>
                    <a:pt x="3694" y="274"/>
                  </a:lnTo>
                  <a:lnTo>
                    <a:pt x="3686" y="263"/>
                  </a:lnTo>
                  <a:lnTo>
                    <a:pt x="3676" y="254"/>
                  </a:lnTo>
                  <a:lnTo>
                    <a:pt x="3666" y="247"/>
                  </a:lnTo>
                  <a:lnTo>
                    <a:pt x="3652" y="240"/>
                  </a:lnTo>
                  <a:lnTo>
                    <a:pt x="3625" y="229"/>
                  </a:lnTo>
                  <a:lnTo>
                    <a:pt x="3591" y="223"/>
                  </a:lnTo>
                  <a:lnTo>
                    <a:pt x="3553" y="221"/>
                  </a:lnTo>
                  <a:lnTo>
                    <a:pt x="3506" y="224"/>
                  </a:lnTo>
                  <a:lnTo>
                    <a:pt x="3459" y="233"/>
                  </a:lnTo>
                  <a:lnTo>
                    <a:pt x="3459" y="756"/>
                  </a:lnTo>
                  <a:lnTo>
                    <a:pt x="3462" y="796"/>
                  </a:lnTo>
                  <a:lnTo>
                    <a:pt x="3465" y="809"/>
                  </a:lnTo>
                  <a:lnTo>
                    <a:pt x="3470" y="820"/>
                  </a:lnTo>
                  <a:lnTo>
                    <a:pt x="3477" y="827"/>
                  </a:lnTo>
                  <a:lnTo>
                    <a:pt x="3488" y="832"/>
                  </a:lnTo>
                  <a:lnTo>
                    <a:pt x="3501" y="835"/>
                  </a:lnTo>
                  <a:lnTo>
                    <a:pt x="3519" y="836"/>
                  </a:lnTo>
                  <a:lnTo>
                    <a:pt x="3558" y="839"/>
                  </a:lnTo>
                  <a:lnTo>
                    <a:pt x="3558" y="869"/>
                  </a:lnTo>
                  <a:lnTo>
                    <a:pt x="3411" y="865"/>
                  </a:lnTo>
                  <a:lnTo>
                    <a:pt x="3266" y="869"/>
                  </a:lnTo>
                  <a:lnTo>
                    <a:pt x="3266" y="839"/>
                  </a:lnTo>
                  <a:lnTo>
                    <a:pt x="3312" y="835"/>
                  </a:lnTo>
                  <a:lnTo>
                    <a:pt x="3328" y="834"/>
                  </a:lnTo>
                  <a:lnTo>
                    <a:pt x="3342" y="829"/>
                  </a:lnTo>
                  <a:lnTo>
                    <a:pt x="3346" y="826"/>
                  </a:lnTo>
                  <a:lnTo>
                    <a:pt x="3351" y="822"/>
                  </a:lnTo>
                  <a:lnTo>
                    <a:pt x="3356" y="812"/>
                  </a:lnTo>
                  <a:lnTo>
                    <a:pt x="3363" y="787"/>
                  </a:lnTo>
                  <a:lnTo>
                    <a:pt x="3364" y="754"/>
                  </a:lnTo>
                  <a:lnTo>
                    <a:pt x="3364" y="295"/>
                  </a:lnTo>
                  <a:lnTo>
                    <a:pt x="3362" y="253"/>
                  </a:lnTo>
                  <a:lnTo>
                    <a:pt x="3358" y="239"/>
                  </a:lnTo>
                  <a:lnTo>
                    <a:pt x="3354" y="228"/>
                  </a:lnTo>
                  <a:lnTo>
                    <a:pt x="3348" y="222"/>
                  </a:lnTo>
                  <a:lnTo>
                    <a:pt x="3338" y="216"/>
                  </a:lnTo>
                  <a:lnTo>
                    <a:pt x="3327" y="214"/>
                  </a:lnTo>
                  <a:lnTo>
                    <a:pt x="3315" y="212"/>
                  </a:lnTo>
                  <a:lnTo>
                    <a:pt x="3273" y="210"/>
                  </a:lnTo>
                  <a:lnTo>
                    <a:pt x="3273" y="179"/>
                  </a:lnTo>
                  <a:lnTo>
                    <a:pt x="3441" y="182"/>
                  </a:lnTo>
                  <a:lnTo>
                    <a:pt x="3535" y="181"/>
                  </a:lnTo>
                  <a:lnTo>
                    <a:pt x="3621" y="179"/>
                  </a:lnTo>
                  <a:lnTo>
                    <a:pt x="3666" y="181"/>
                  </a:lnTo>
                  <a:lnTo>
                    <a:pt x="3686" y="185"/>
                  </a:lnTo>
                  <a:lnTo>
                    <a:pt x="3705" y="188"/>
                  </a:lnTo>
                  <a:lnTo>
                    <a:pt x="3739" y="200"/>
                  </a:lnTo>
                  <a:lnTo>
                    <a:pt x="3753" y="208"/>
                  </a:lnTo>
                  <a:lnTo>
                    <a:pt x="3766" y="217"/>
                  </a:lnTo>
                  <a:lnTo>
                    <a:pt x="3777" y="227"/>
                  </a:lnTo>
                  <a:lnTo>
                    <a:pt x="3788" y="238"/>
                  </a:lnTo>
                  <a:lnTo>
                    <a:pt x="3796" y="250"/>
                  </a:lnTo>
                  <a:lnTo>
                    <a:pt x="3804" y="263"/>
                  </a:lnTo>
                  <a:lnTo>
                    <a:pt x="3813" y="292"/>
                  </a:lnTo>
                  <a:lnTo>
                    <a:pt x="3816" y="308"/>
                  </a:lnTo>
                  <a:lnTo>
                    <a:pt x="3816" y="325"/>
                  </a:lnTo>
                  <a:lnTo>
                    <a:pt x="3812" y="361"/>
                  </a:lnTo>
                  <a:lnTo>
                    <a:pt x="3808" y="378"/>
                  </a:lnTo>
                  <a:lnTo>
                    <a:pt x="3802" y="395"/>
                  </a:lnTo>
                  <a:lnTo>
                    <a:pt x="3784" y="425"/>
                  </a:lnTo>
                  <a:lnTo>
                    <a:pt x="3774" y="439"/>
                  </a:lnTo>
                  <a:lnTo>
                    <a:pt x="3760" y="452"/>
                  </a:lnTo>
                  <a:lnTo>
                    <a:pt x="3732" y="476"/>
                  </a:lnTo>
                  <a:lnTo>
                    <a:pt x="3699" y="496"/>
                  </a:lnTo>
                  <a:lnTo>
                    <a:pt x="3681" y="504"/>
                  </a:lnTo>
                  <a:lnTo>
                    <a:pt x="3663" y="511"/>
                  </a:lnTo>
                  <a:lnTo>
                    <a:pt x="3624" y="521"/>
                  </a:lnTo>
                  <a:close/>
                  <a:moveTo>
                    <a:pt x="3937" y="851"/>
                  </a:moveTo>
                  <a:lnTo>
                    <a:pt x="3942" y="799"/>
                  </a:lnTo>
                  <a:lnTo>
                    <a:pt x="3944" y="739"/>
                  </a:lnTo>
                  <a:lnTo>
                    <a:pt x="3944" y="701"/>
                  </a:lnTo>
                  <a:lnTo>
                    <a:pt x="3975" y="701"/>
                  </a:lnTo>
                  <a:lnTo>
                    <a:pt x="3982" y="760"/>
                  </a:lnTo>
                  <a:lnTo>
                    <a:pt x="3987" y="779"/>
                  </a:lnTo>
                  <a:lnTo>
                    <a:pt x="3992" y="787"/>
                  </a:lnTo>
                  <a:lnTo>
                    <a:pt x="3998" y="794"/>
                  </a:lnTo>
                  <a:lnTo>
                    <a:pt x="4015" y="810"/>
                  </a:lnTo>
                  <a:lnTo>
                    <a:pt x="4038" y="822"/>
                  </a:lnTo>
                  <a:lnTo>
                    <a:pt x="4063" y="832"/>
                  </a:lnTo>
                  <a:lnTo>
                    <a:pt x="4089" y="839"/>
                  </a:lnTo>
                  <a:lnTo>
                    <a:pt x="4116" y="844"/>
                  </a:lnTo>
                  <a:lnTo>
                    <a:pt x="4143" y="845"/>
                  </a:lnTo>
                  <a:lnTo>
                    <a:pt x="4179" y="842"/>
                  </a:lnTo>
                  <a:lnTo>
                    <a:pt x="4196" y="839"/>
                  </a:lnTo>
                  <a:lnTo>
                    <a:pt x="4213" y="834"/>
                  </a:lnTo>
                  <a:lnTo>
                    <a:pt x="4244" y="821"/>
                  </a:lnTo>
                  <a:lnTo>
                    <a:pt x="4271" y="803"/>
                  </a:lnTo>
                  <a:lnTo>
                    <a:pt x="4285" y="792"/>
                  </a:lnTo>
                  <a:lnTo>
                    <a:pt x="4295" y="780"/>
                  </a:lnTo>
                  <a:lnTo>
                    <a:pt x="4305" y="767"/>
                  </a:lnTo>
                  <a:lnTo>
                    <a:pt x="4312" y="754"/>
                  </a:lnTo>
                  <a:lnTo>
                    <a:pt x="4318" y="740"/>
                  </a:lnTo>
                  <a:lnTo>
                    <a:pt x="4323" y="725"/>
                  </a:lnTo>
                  <a:lnTo>
                    <a:pt x="4325" y="709"/>
                  </a:lnTo>
                  <a:lnTo>
                    <a:pt x="4327" y="692"/>
                  </a:lnTo>
                  <a:lnTo>
                    <a:pt x="4323" y="661"/>
                  </a:lnTo>
                  <a:lnTo>
                    <a:pt x="4316" y="635"/>
                  </a:lnTo>
                  <a:lnTo>
                    <a:pt x="4301" y="613"/>
                  </a:lnTo>
                  <a:lnTo>
                    <a:pt x="4282" y="596"/>
                  </a:lnTo>
                  <a:lnTo>
                    <a:pt x="4257" y="583"/>
                  </a:lnTo>
                  <a:lnTo>
                    <a:pt x="4226" y="571"/>
                  </a:lnTo>
                  <a:lnTo>
                    <a:pt x="4189" y="563"/>
                  </a:lnTo>
                  <a:lnTo>
                    <a:pt x="4146" y="557"/>
                  </a:lnTo>
                  <a:lnTo>
                    <a:pt x="4089" y="547"/>
                  </a:lnTo>
                  <a:lnTo>
                    <a:pt x="4041" y="534"/>
                  </a:lnTo>
                  <a:lnTo>
                    <a:pt x="4004" y="518"/>
                  </a:lnTo>
                  <a:lnTo>
                    <a:pt x="3990" y="509"/>
                  </a:lnTo>
                  <a:lnTo>
                    <a:pt x="3976" y="499"/>
                  </a:lnTo>
                  <a:lnTo>
                    <a:pt x="3956" y="476"/>
                  </a:lnTo>
                  <a:lnTo>
                    <a:pt x="3949" y="463"/>
                  </a:lnTo>
                  <a:lnTo>
                    <a:pt x="3943" y="450"/>
                  </a:lnTo>
                  <a:lnTo>
                    <a:pt x="3937" y="434"/>
                  </a:lnTo>
                  <a:lnTo>
                    <a:pt x="3933" y="419"/>
                  </a:lnTo>
                  <a:lnTo>
                    <a:pt x="3932" y="402"/>
                  </a:lnTo>
                  <a:lnTo>
                    <a:pt x="3931" y="384"/>
                  </a:lnTo>
                  <a:lnTo>
                    <a:pt x="3932" y="359"/>
                  </a:lnTo>
                  <a:lnTo>
                    <a:pt x="3936" y="335"/>
                  </a:lnTo>
                  <a:lnTo>
                    <a:pt x="3942" y="313"/>
                  </a:lnTo>
                  <a:lnTo>
                    <a:pt x="3950" y="293"/>
                  </a:lnTo>
                  <a:lnTo>
                    <a:pt x="3961" y="272"/>
                  </a:lnTo>
                  <a:lnTo>
                    <a:pt x="3974" y="254"/>
                  </a:lnTo>
                  <a:lnTo>
                    <a:pt x="3990" y="238"/>
                  </a:lnTo>
                  <a:lnTo>
                    <a:pt x="4008" y="222"/>
                  </a:lnTo>
                  <a:lnTo>
                    <a:pt x="4027" y="208"/>
                  </a:lnTo>
                  <a:lnTo>
                    <a:pt x="4047" y="196"/>
                  </a:lnTo>
                  <a:lnTo>
                    <a:pt x="4069" y="185"/>
                  </a:lnTo>
                  <a:lnTo>
                    <a:pt x="4092" y="176"/>
                  </a:lnTo>
                  <a:lnTo>
                    <a:pt x="4116" y="170"/>
                  </a:lnTo>
                  <a:lnTo>
                    <a:pt x="4140" y="166"/>
                  </a:lnTo>
                  <a:lnTo>
                    <a:pt x="4191" y="162"/>
                  </a:lnTo>
                  <a:lnTo>
                    <a:pt x="4228" y="164"/>
                  </a:lnTo>
                  <a:lnTo>
                    <a:pt x="4270" y="172"/>
                  </a:lnTo>
                  <a:lnTo>
                    <a:pt x="4317" y="184"/>
                  </a:lnTo>
                  <a:lnTo>
                    <a:pt x="4369" y="202"/>
                  </a:lnTo>
                  <a:lnTo>
                    <a:pt x="4364" y="236"/>
                  </a:lnTo>
                  <a:lnTo>
                    <a:pt x="4359" y="271"/>
                  </a:lnTo>
                  <a:lnTo>
                    <a:pt x="4355" y="340"/>
                  </a:lnTo>
                  <a:lnTo>
                    <a:pt x="4323" y="340"/>
                  </a:lnTo>
                  <a:lnTo>
                    <a:pt x="4318" y="290"/>
                  </a:lnTo>
                  <a:lnTo>
                    <a:pt x="4313" y="270"/>
                  </a:lnTo>
                  <a:lnTo>
                    <a:pt x="4304" y="252"/>
                  </a:lnTo>
                  <a:lnTo>
                    <a:pt x="4298" y="245"/>
                  </a:lnTo>
                  <a:lnTo>
                    <a:pt x="4289" y="238"/>
                  </a:lnTo>
                  <a:lnTo>
                    <a:pt x="4270" y="226"/>
                  </a:lnTo>
                  <a:lnTo>
                    <a:pt x="4248" y="216"/>
                  </a:lnTo>
                  <a:lnTo>
                    <a:pt x="4222" y="209"/>
                  </a:lnTo>
                  <a:lnTo>
                    <a:pt x="4195" y="204"/>
                  </a:lnTo>
                  <a:lnTo>
                    <a:pt x="4166" y="203"/>
                  </a:lnTo>
                  <a:lnTo>
                    <a:pt x="4136" y="205"/>
                  </a:lnTo>
                  <a:lnTo>
                    <a:pt x="4122" y="209"/>
                  </a:lnTo>
                  <a:lnTo>
                    <a:pt x="4107" y="212"/>
                  </a:lnTo>
                  <a:lnTo>
                    <a:pt x="4082" y="226"/>
                  </a:lnTo>
                  <a:lnTo>
                    <a:pt x="4059" y="242"/>
                  </a:lnTo>
                  <a:lnTo>
                    <a:pt x="4048" y="253"/>
                  </a:lnTo>
                  <a:lnTo>
                    <a:pt x="4040" y="264"/>
                  </a:lnTo>
                  <a:lnTo>
                    <a:pt x="4032" y="276"/>
                  </a:lnTo>
                  <a:lnTo>
                    <a:pt x="4026" y="288"/>
                  </a:lnTo>
                  <a:lnTo>
                    <a:pt x="4017" y="316"/>
                  </a:lnTo>
                  <a:lnTo>
                    <a:pt x="4016" y="331"/>
                  </a:lnTo>
                  <a:lnTo>
                    <a:pt x="4015" y="347"/>
                  </a:lnTo>
                  <a:lnTo>
                    <a:pt x="4017" y="376"/>
                  </a:lnTo>
                  <a:lnTo>
                    <a:pt x="4021" y="388"/>
                  </a:lnTo>
                  <a:lnTo>
                    <a:pt x="4026" y="400"/>
                  </a:lnTo>
                  <a:lnTo>
                    <a:pt x="4039" y="420"/>
                  </a:lnTo>
                  <a:lnTo>
                    <a:pt x="4047" y="428"/>
                  </a:lnTo>
                  <a:lnTo>
                    <a:pt x="4057" y="436"/>
                  </a:lnTo>
                  <a:lnTo>
                    <a:pt x="4080" y="449"/>
                  </a:lnTo>
                  <a:lnTo>
                    <a:pt x="4110" y="460"/>
                  </a:lnTo>
                  <a:lnTo>
                    <a:pt x="4144" y="467"/>
                  </a:lnTo>
                  <a:lnTo>
                    <a:pt x="4186" y="473"/>
                  </a:lnTo>
                  <a:lnTo>
                    <a:pt x="4245" y="481"/>
                  </a:lnTo>
                  <a:lnTo>
                    <a:pt x="4294" y="493"/>
                  </a:lnTo>
                  <a:lnTo>
                    <a:pt x="4333" y="508"/>
                  </a:lnTo>
                  <a:lnTo>
                    <a:pt x="4363" y="526"/>
                  </a:lnTo>
                  <a:lnTo>
                    <a:pt x="4373" y="535"/>
                  </a:lnTo>
                  <a:lnTo>
                    <a:pt x="4383" y="547"/>
                  </a:lnTo>
                  <a:lnTo>
                    <a:pt x="4391" y="559"/>
                  </a:lnTo>
                  <a:lnTo>
                    <a:pt x="4399" y="571"/>
                  </a:lnTo>
                  <a:lnTo>
                    <a:pt x="4403" y="586"/>
                  </a:lnTo>
                  <a:lnTo>
                    <a:pt x="4407" y="600"/>
                  </a:lnTo>
                  <a:lnTo>
                    <a:pt x="4409" y="616"/>
                  </a:lnTo>
                  <a:lnTo>
                    <a:pt x="4411" y="631"/>
                  </a:lnTo>
                  <a:lnTo>
                    <a:pt x="4409" y="660"/>
                  </a:lnTo>
                  <a:lnTo>
                    <a:pt x="4405" y="688"/>
                  </a:lnTo>
                  <a:lnTo>
                    <a:pt x="4397" y="713"/>
                  </a:lnTo>
                  <a:lnTo>
                    <a:pt x="4389" y="737"/>
                  </a:lnTo>
                  <a:lnTo>
                    <a:pt x="4376" y="760"/>
                  </a:lnTo>
                  <a:lnTo>
                    <a:pt x="4361" y="781"/>
                  </a:lnTo>
                  <a:lnTo>
                    <a:pt x="4343" y="800"/>
                  </a:lnTo>
                  <a:lnTo>
                    <a:pt x="4323" y="818"/>
                  </a:lnTo>
                  <a:lnTo>
                    <a:pt x="4301" y="834"/>
                  </a:lnTo>
                  <a:lnTo>
                    <a:pt x="4277" y="848"/>
                  </a:lnTo>
                  <a:lnTo>
                    <a:pt x="4252" y="860"/>
                  </a:lnTo>
                  <a:lnTo>
                    <a:pt x="4226" y="870"/>
                  </a:lnTo>
                  <a:lnTo>
                    <a:pt x="4197" y="877"/>
                  </a:lnTo>
                  <a:lnTo>
                    <a:pt x="4168" y="882"/>
                  </a:lnTo>
                  <a:lnTo>
                    <a:pt x="4137" y="886"/>
                  </a:lnTo>
                  <a:lnTo>
                    <a:pt x="4105" y="887"/>
                  </a:lnTo>
                  <a:lnTo>
                    <a:pt x="4060" y="884"/>
                  </a:lnTo>
                  <a:lnTo>
                    <a:pt x="4018" y="877"/>
                  </a:lnTo>
                  <a:lnTo>
                    <a:pt x="3976" y="866"/>
                  </a:lnTo>
                  <a:lnTo>
                    <a:pt x="3937" y="851"/>
                  </a:lnTo>
                  <a:close/>
                  <a:moveTo>
                    <a:pt x="4450" y="839"/>
                  </a:moveTo>
                  <a:lnTo>
                    <a:pt x="4495" y="835"/>
                  </a:lnTo>
                  <a:lnTo>
                    <a:pt x="4523" y="830"/>
                  </a:lnTo>
                  <a:lnTo>
                    <a:pt x="4533" y="827"/>
                  </a:lnTo>
                  <a:lnTo>
                    <a:pt x="4540" y="821"/>
                  </a:lnTo>
                  <a:lnTo>
                    <a:pt x="4544" y="811"/>
                  </a:lnTo>
                  <a:lnTo>
                    <a:pt x="4546" y="797"/>
                  </a:lnTo>
                  <a:lnTo>
                    <a:pt x="4549" y="752"/>
                  </a:lnTo>
                  <a:lnTo>
                    <a:pt x="4549" y="294"/>
                  </a:lnTo>
                  <a:lnTo>
                    <a:pt x="4547" y="263"/>
                  </a:lnTo>
                  <a:lnTo>
                    <a:pt x="4544" y="238"/>
                  </a:lnTo>
                  <a:lnTo>
                    <a:pt x="4539" y="227"/>
                  </a:lnTo>
                  <a:lnTo>
                    <a:pt x="4531" y="220"/>
                  </a:lnTo>
                  <a:lnTo>
                    <a:pt x="4517" y="215"/>
                  </a:lnTo>
                  <a:lnTo>
                    <a:pt x="4501" y="212"/>
                  </a:lnTo>
                  <a:lnTo>
                    <a:pt x="4450" y="210"/>
                  </a:lnTo>
                  <a:lnTo>
                    <a:pt x="4450" y="179"/>
                  </a:lnTo>
                  <a:lnTo>
                    <a:pt x="4597" y="182"/>
                  </a:lnTo>
                  <a:lnTo>
                    <a:pt x="4742" y="179"/>
                  </a:lnTo>
                  <a:lnTo>
                    <a:pt x="4742" y="210"/>
                  </a:lnTo>
                  <a:lnTo>
                    <a:pt x="4693" y="214"/>
                  </a:lnTo>
                  <a:lnTo>
                    <a:pt x="4676" y="216"/>
                  </a:lnTo>
                  <a:lnTo>
                    <a:pt x="4663" y="221"/>
                  </a:lnTo>
                  <a:lnTo>
                    <a:pt x="4653" y="228"/>
                  </a:lnTo>
                  <a:lnTo>
                    <a:pt x="4648" y="236"/>
                  </a:lnTo>
                  <a:lnTo>
                    <a:pt x="4646" y="247"/>
                  </a:lnTo>
                  <a:lnTo>
                    <a:pt x="4645" y="260"/>
                  </a:lnTo>
                  <a:lnTo>
                    <a:pt x="4643" y="295"/>
                  </a:lnTo>
                  <a:lnTo>
                    <a:pt x="4643" y="754"/>
                  </a:lnTo>
                  <a:lnTo>
                    <a:pt x="4646" y="802"/>
                  </a:lnTo>
                  <a:lnTo>
                    <a:pt x="4649" y="816"/>
                  </a:lnTo>
                  <a:lnTo>
                    <a:pt x="4655" y="824"/>
                  </a:lnTo>
                  <a:lnTo>
                    <a:pt x="4663" y="828"/>
                  </a:lnTo>
                  <a:lnTo>
                    <a:pt x="4671" y="832"/>
                  </a:lnTo>
                  <a:lnTo>
                    <a:pt x="4682" y="834"/>
                  </a:lnTo>
                  <a:lnTo>
                    <a:pt x="4695" y="835"/>
                  </a:lnTo>
                  <a:lnTo>
                    <a:pt x="4742" y="839"/>
                  </a:lnTo>
                  <a:lnTo>
                    <a:pt x="4742" y="869"/>
                  </a:lnTo>
                  <a:lnTo>
                    <a:pt x="4595" y="865"/>
                  </a:lnTo>
                  <a:lnTo>
                    <a:pt x="4450" y="869"/>
                  </a:lnTo>
                  <a:lnTo>
                    <a:pt x="4450" y="839"/>
                  </a:lnTo>
                  <a:close/>
                  <a:moveTo>
                    <a:pt x="5117" y="230"/>
                  </a:moveTo>
                  <a:lnTo>
                    <a:pt x="5115" y="276"/>
                  </a:lnTo>
                  <a:lnTo>
                    <a:pt x="5114" y="330"/>
                  </a:lnTo>
                  <a:lnTo>
                    <a:pt x="5114" y="754"/>
                  </a:lnTo>
                  <a:lnTo>
                    <a:pt x="5114" y="780"/>
                  </a:lnTo>
                  <a:lnTo>
                    <a:pt x="5116" y="800"/>
                  </a:lnTo>
                  <a:lnTo>
                    <a:pt x="5121" y="815"/>
                  </a:lnTo>
                  <a:lnTo>
                    <a:pt x="5126" y="823"/>
                  </a:lnTo>
                  <a:lnTo>
                    <a:pt x="5141" y="833"/>
                  </a:lnTo>
                  <a:lnTo>
                    <a:pt x="5151" y="835"/>
                  </a:lnTo>
                  <a:lnTo>
                    <a:pt x="5163" y="835"/>
                  </a:lnTo>
                  <a:lnTo>
                    <a:pt x="5212" y="839"/>
                  </a:lnTo>
                  <a:lnTo>
                    <a:pt x="5212" y="869"/>
                  </a:lnTo>
                  <a:lnTo>
                    <a:pt x="5066" y="865"/>
                  </a:lnTo>
                  <a:lnTo>
                    <a:pt x="4921" y="869"/>
                  </a:lnTo>
                  <a:lnTo>
                    <a:pt x="4921" y="839"/>
                  </a:lnTo>
                  <a:lnTo>
                    <a:pt x="4969" y="835"/>
                  </a:lnTo>
                  <a:lnTo>
                    <a:pt x="4994" y="832"/>
                  </a:lnTo>
                  <a:lnTo>
                    <a:pt x="5008" y="822"/>
                  </a:lnTo>
                  <a:lnTo>
                    <a:pt x="5013" y="812"/>
                  </a:lnTo>
                  <a:lnTo>
                    <a:pt x="5017" y="798"/>
                  </a:lnTo>
                  <a:lnTo>
                    <a:pt x="5019" y="754"/>
                  </a:lnTo>
                  <a:lnTo>
                    <a:pt x="5019" y="328"/>
                  </a:lnTo>
                  <a:lnTo>
                    <a:pt x="5018" y="275"/>
                  </a:lnTo>
                  <a:lnTo>
                    <a:pt x="5014" y="230"/>
                  </a:lnTo>
                  <a:lnTo>
                    <a:pt x="4868" y="230"/>
                  </a:lnTo>
                  <a:lnTo>
                    <a:pt x="4844" y="232"/>
                  </a:lnTo>
                  <a:lnTo>
                    <a:pt x="4831" y="238"/>
                  </a:lnTo>
                  <a:lnTo>
                    <a:pt x="4825" y="248"/>
                  </a:lnTo>
                  <a:lnTo>
                    <a:pt x="4822" y="264"/>
                  </a:lnTo>
                  <a:lnTo>
                    <a:pt x="4819" y="338"/>
                  </a:lnTo>
                  <a:lnTo>
                    <a:pt x="4786" y="338"/>
                  </a:lnTo>
                  <a:lnTo>
                    <a:pt x="4785" y="256"/>
                  </a:lnTo>
                  <a:lnTo>
                    <a:pt x="4779" y="179"/>
                  </a:lnTo>
                  <a:lnTo>
                    <a:pt x="4988" y="182"/>
                  </a:lnTo>
                  <a:lnTo>
                    <a:pt x="5146" y="182"/>
                  </a:lnTo>
                  <a:lnTo>
                    <a:pt x="5354" y="179"/>
                  </a:lnTo>
                  <a:lnTo>
                    <a:pt x="5348" y="256"/>
                  </a:lnTo>
                  <a:lnTo>
                    <a:pt x="5347" y="338"/>
                  </a:lnTo>
                  <a:lnTo>
                    <a:pt x="5314" y="338"/>
                  </a:lnTo>
                  <a:lnTo>
                    <a:pt x="5311" y="266"/>
                  </a:lnTo>
                  <a:lnTo>
                    <a:pt x="5309" y="256"/>
                  </a:lnTo>
                  <a:lnTo>
                    <a:pt x="5308" y="247"/>
                  </a:lnTo>
                  <a:lnTo>
                    <a:pt x="5305" y="241"/>
                  </a:lnTo>
                  <a:lnTo>
                    <a:pt x="5300" y="238"/>
                  </a:lnTo>
                  <a:lnTo>
                    <a:pt x="5287" y="232"/>
                  </a:lnTo>
                  <a:lnTo>
                    <a:pt x="5265" y="230"/>
                  </a:lnTo>
                  <a:lnTo>
                    <a:pt x="5117" y="230"/>
                  </a:lnTo>
                  <a:close/>
                  <a:moveTo>
                    <a:pt x="5729" y="529"/>
                  </a:moveTo>
                  <a:lnTo>
                    <a:pt x="5828" y="373"/>
                  </a:lnTo>
                  <a:lnTo>
                    <a:pt x="5877" y="290"/>
                  </a:lnTo>
                  <a:lnTo>
                    <a:pt x="5937" y="182"/>
                  </a:lnTo>
                  <a:lnTo>
                    <a:pt x="6016" y="182"/>
                  </a:lnTo>
                  <a:lnTo>
                    <a:pt x="6016" y="198"/>
                  </a:lnTo>
                  <a:lnTo>
                    <a:pt x="5956" y="271"/>
                  </a:lnTo>
                  <a:lnTo>
                    <a:pt x="5905" y="340"/>
                  </a:lnTo>
                  <a:lnTo>
                    <a:pt x="5860" y="401"/>
                  </a:lnTo>
                  <a:lnTo>
                    <a:pt x="5824" y="456"/>
                  </a:lnTo>
                  <a:lnTo>
                    <a:pt x="5810" y="481"/>
                  </a:lnTo>
                  <a:lnTo>
                    <a:pt x="5797" y="505"/>
                  </a:lnTo>
                  <a:lnTo>
                    <a:pt x="5776" y="548"/>
                  </a:lnTo>
                  <a:lnTo>
                    <a:pt x="5769" y="568"/>
                  </a:lnTo>
                  <a:lnTo>
                    <a:pt x="5764" y="586"/>
                  </a:lnTo>
                  <a:lnTo>
                    <a:pt x="5761" y="616"/>
                  </a:lnTo>
                  <a:lnTo>
                    <a:pt x="5761" y="754"/>
                  </a:lnTo>
                  <a:lnTo>
                    <a:pt x="5761" y="773"/>
                  </a:lnTo>
                  <a:lnTo>
                    <a:pt x="5762" y="788"/>
                  </a:lnTo>
                  <a:lnTo>
                    <a:pt x="5768" y="814"/>
                  </a:lnTo>
                  <a:lnTo>
                    <a:pt x="5773" y="822"/>
                  </a:lnTo>
                  <a:lnTo>
                    <a:pt x="5780" y="828"/>
                  </a:lnTo>
                  <a:lnTo>
                    <a:pt x="5789" y="833"/>
                  </a:lnTo>
                  <a:lnTo>
                    <a:pt x="5801" y="835"/>
                  </a:lnTo>
                  <a:lnTo>
                    <a:pt x="5859" y="839"/>
                  </a:lnTo>
                  <a:lnTo>
                    <a:pt x="5859" y="869"/>
                  </a:lnTo>
                  <a:lnTo>
                    <a:pt x="5713" y="865"/>
                  </a:lnTo>
                  <a:lnTo>
                    <a:pt x="5567" y="869"/>
                  </a:lnTo>
                  <a:lnTo>
                    <a:pt x="5567" y="839"/>
                  </a:lnTo>
                  <a:lnTo>
                    <a:pt x="5620" y="835"/>
                  </a:lnTo>
                  <a:lnTo>
                    <a:pt x="5635" y="833"/>
                  </a:lnTo>
                  <a:lnTo>
                    <a:pt x="5647" y="829"/>
                  </a:lnTo>
                  <a:lnTo>
                    <a:pt x="5654" y="823"/>
                  </a:lnTo>
                  <a:lnTo>
                    <a:pt x="5659" y="815"/>
                  </a:lnTo>
                  <a:lnTo>
                    <a:pt x="5665" y="791"/>
                  </a:lnTo>
                  <a:lnTo>
                    <a:pt x="5666" y="756"/>
                  </a:lnTo>
                  <a:lnTo>
                    <a:pt x="5666" y="611"/>
                  </a:lnTo>
                  <a:lnTo>
                    <a:pt x="5665" y="596"/>
                  </a:lnTo>
                  <a:lnTo>
                    <a:pt x="5660" y="580"/>
                  </a:lnTo>
                  <a:lnTo>
                    <a:pt x="5639" y="540"/>
                  </a:lnTo>
                  <a:lnTo>
                    <a:pt x="5527" y="346"/>
                  </a:lnTo>
                  <a:lnTo>
                    <a:pt x="5493" y="294"/>
                  </a:lnTo>
                  <a:lnTo>
                    <a:pt x="5477" y="274"/>
                  </a:lnTo>
                  <a:lnTo>
                    <a:pt x="5463" y="259"/>
                  </a:lnTo>
                  <a:lnTo>
                    <a:pt x="5449" y="247"/>
                  </a:lnTo>
                  <a:lnTo>
                    <a:pt x="5434" y="239"/>
                  </a:lnTo>
                  <a:lnTo>
                    <a:pt x="5420" y="233"/>
                  </a:lnTo>
                  <a:lnTo>
                    <a:pt x="5407" y="229"/>
                  </a:lnTo>
                  <a:lnTo>
                    <a:pt x="5379" y="227"/>
                  </a:lnTo>
                  <a:lnTo>
                    <a:pt x="5379" y="197"/>
                  </a:lnTo>
                  <a:lnTo>
                    <a:pt x="5498" y="172"/>
                  </a:lnTo>
                  <a:lnTo>
                    <a:pt x="5505" y="174"/>
                  </a:lnTo>
                  <a:lnTo>
                    <a:pt x="5515" y="180"/>
                  </a:lnTo>
                  <a:lnTo>
                    <a:pt x="5540" y="205"/>
                  </a:lnTo>
                  <a:lnTo>
                    <a:pt x="5571" y="246"/>
                  </a:lnTo>
                  <a:lnTo>
                    <a:pt x="5603" y="300"/>
                  </a:lnTo>
                  <a:lnTo>
                    <a:pt x="5729" y="529"/>
                  </a:lnTo>
                  <a:close/>
                  <a:moveTo>
                    <a:pt x="6304" y="527"/>
                  </a:moveTo>
                  <a:lnTo>
                    <a:pt x="6305" y="488"/>
                  </a:lnTo>
                  <a:lnTo>
                    <a:pt x="6310" y="451"/>
                  </a:lnTo>
                  <a:lnTo>
                    <a:pt x="6317" y="415"/>
                  </a:lnTo>
                  <a:lnTo>
                    <a:pt x="6329" y="382"/>
                  </a:lnTo>
                  <a:lnTo>
                    <a:pt x="6343" y="349"/>
                  </a:lnTo>
                  <a:lnTo>
                    <a:pt x="6361" y="319"/>
                  </a:lnTo>
                  <a:lnTo>
                    <a:pt x="6381" y="292"/>
                  </a:lnTo>
                  <a:lnTo>
                    <a:pt x="6404" y="265"/>
                  </a:lnTo>
                  <a:lnTo>
                    <a:pt x="6430" y="240"/>
                  </a:lnTo>
                  <a:lnTo>
                    <a:pt x="6458" y="220"/>
                  </a:lnTo>
                  <a:lnTo>
                    <a:pt x="6487" y="202"/>
                  </a:lnTo>
                  <a:lnTo>
                    <a:pt x="6518" y="187"/>
                  </a:lnTo>
                  <a:lnTo>
                    <a:pt x="6550" y="176"/>
                  </a:lnTo>
                  <a:lnTo>
                    <a:pt x="6585" y="168"/>
                  </a:lnTo>
                  <a:lnTo>
                    <a:pt x="6621" y="163"/>
                  </a:lnTo>
                  <a:lnTo>
                    <a:pt x="6658" y="162"/>
                  </a:lnTo>
                  <a:lnTo>
                    <a:pt x="6700" y="163"/>
                  </a:lnTo>
                  <a:lnTo>
                    <a:pt x="6739" y="167"/>
                  </a:lnTo>
                  <a:lnTo>
                    <a:pt x="6758" y="169"/>
                  </a:lnTo>
                  <a:lnTo>
                    <a:pt x="6776" y="174"/>
                  </a:lnTo>
                  <a:lnTo>
                    <a:pt x="6811" y="182"/>
                  </a:lnTo>
                  <a:lnTo>
                    <a:pt x="6844" y="194"/>
                  </a:lnTo>
                  <a:lnTo>
                    <a:pt x="6875" y="210"/>
                  </a:lnTo>
                  <a:lnTo>
                    <a:pt x="6904" y="227"/>
                  </a:lnTo>
                  <a:lnTo>
                    <a:pt x="6932" y="247"/>
                  </a:lnTo>
                  <a:lnTo>
                    <a:pt x="6956" y="269"/>
                  </a:lnTo>
                  <a:lnTo>
                    <a:pt x="6977" y="294"/>
                  </a:lnTo>
                  <a:lnTo>
                    <a:pt x="6995" y="322"/>
                  </a:lnTo>
                  <a:lnTo>
                    <a:pt x="7004" y="337"/>
                  </a:lnTo>
                  <a:lnTo>
                    <a:pt x="7011" y="352"/>
                  </a:lnTo>
                  <a:lnTo>
                    <a:pt x="7022" y="385"/>
                  </a:lnTo>
                  <a:lnTo>
                    <a:pt x="7030" y="420"/>
                  </a:lnTo>
                  <a:lnTo>
                    <a:pt x="7035" y="458"/>
                  </a:lnTo>
                  <a:lnTo>
                    <a:pt x="7037" y="498"/>
                  </a:lnTo>
                  <a:lnTo>
                    <a:pt x="7035" y="538"/>
                  </a:lnTo>
                  <a:lnTo>
                    <a:pt x="7030" y="576"/>
                  </a:lnTo>
                  <a:lnTo>
                    <a:pt x="7022" y="612"/>
                  </a:lnTo>
                  <a:lnTo>
                    <a:pt x="7010" y="648"/>
                  </a:lnTo>
                  <a:lnTo>
                    <a:pt x="6994" y="682"/>
                  </a:lnTo>
                  <a:lnTo>
                    <a:pt x="6976" y="713"/>
                  </a:lnTo>
                  <a:lnTo>
                    <a:pt x="6954" y="744"/>
                  </a:lnTo>
                  <a:lnTo>
                    <a:pt x="6929" y="773"/>
                  </a:lnTo>
                  <a:lnTo>
                    <a:pt x="6902" y="800"/>
                  </a:lnTo>
                  <a:lnTo>
                    <a:pt x="6872" y="823"/>
                  </a:lnTo>
                  <a:lnTo>
                    <a:pt x="6839" y="842"/>
                  </a:lnTo>
                  <a:lnTo>
                    <a:pt x="6806" y="858"/>
                  </a:lnTo>
                  <a:lnTo>
                    <a:pt x="6770" y="871"/>
                  </a:lnTo>
                  <a:lnTo>
                    <a:pt x="6733" y="880"/>
                  </a:lnTo>
                  <a:lnTo>
                    <a:pt x="6692" y="884"/>
                  </a:lnTo>
                  <a:lnTo>
                    <a:pt x="6651" y="887"/>
                  </a:lnTo>
                  <a:lnTo>
                    <a:pt x="6613" y="886"/>
                  </a:lnTo>
                  <a:lnTo>
                    <a:pt x="6577" y="881"/>
                  </a:lnTo>
                  <a:lnTo>
                    <a:pt x="6542" y="872"/>
                  </a:lnTo>
                  <a:lnTo>
                    <a:pt x="6509" y="862"/>
                  </a:lnTo>
                  <a:lnTo>
                    <a:pt x="6494" y="856"/>
                  </a:lnTo>
                  <a:lnTo>
                    <a:pt x="6479" y="848"/>
                  </a:lnTo>
                  <a:lnTo>
                    <a:pt x="6451" y="832"/>
                  </a:lnTo>
                  <a:lnTo>
                    <a:pt x="6424" y="811"/>
                  </a:lnTo>
                  <a:lnTo>
                    <a:pt x="6399" y="787"/>
                  </a:lnTo>
                  <a:lnTo>
                    <a:pt x="6376" y="762"/>
                  </a:lnTo>
                  <a:lnTo>
                    <a:pt x="6357" y="734"/>
                  </a:lnTo>
                  <a:lnTo>
                    <a:pt x="6341" y="704"/>
                  </a:lnTo>
                  <a:lnTo>
                    <a:pt x="6327" y="673"/>
                  </a:lnTo>
                  <a:lnTo>
                    <a:pt x="6317" y="640"/>
                  </a:lnTo>
                  <a:lnTo>
                    <a:pt x="6313" y="622"/>
                  </a:lnTo>
                  <a:lnTo>
                    <a:pt x="6310" y="604"/>
                  </a:lnTo>
                  <a:lnTo>
                    <a:pt x="6305" y="566"/>
                  </a:lnTo>
                  <a:lnTo>
                    <a:pt x="6304" y="527"/>
                  </a:lnTo>
                  <a:close/>
                  <a:moveTo>
                    <a:pt x="6409" y="484"/>
                  </a:moveTo>
                  <a:lnTo>
                    <a:pt x="6410" y="524"/>
                  </a:lnTo>
                  <a:lnTo>
                    <a:pt x="6413" y="563"/>
                  </a:lnTo>
                  <a:lnTo>
                    <a:pt x="6419" y="599"/>
                  </a:lnTo>
                  <a:lnTo>
                    <a:pt x="6428" y="634"/>
                  </a:lnTo>
                  <a:lnTo>
                    <a:pt x="6439" y="665"/>
                  </a:lnTo>
                  <a:lnTo>
                    <a:pt x="6452" y="695"/>
                  </a:lnTo>
                  <a:lnTo>
                    <a:pt x="6467" y="722"/>
                  </a:lnTo>
                  <a:lnTo>
                    <a:pt x="6485" y="748"/>
                  </a:lnTo>
                  <a:lnTo>
                    <a:pt x="6506" y="770"/>
                  </a:lnTo>
                  <a:lnTo>
                    <a:pt x="6527" y="791"/>
                  </a:lnTo>
                  <a:lnTo>
                    <a:pt x="6550" y="808"/>
                  </a:lnTo>
                  <a:lnTo>
                    <a:pt x="6574" y="821"/>
                  </a:lnTo>
                  <a:lnTo>
                    <a:pt x="6599" y="832"/>
                  </a:lnTo>
                  <a:lnTo>
                    <a:pt x="6613" y="835"/>
                  </a:lnTo>
                  <a:lnTo>
                    <a:pt x="6627" y="839"/>
                  </a:lnTo>
                  <a:lnTo>
                    <a:pt x="6655" y="844"/>
                  </a:lnTo>
                  <a:lnTo>
                    <a:pt x="6685" y="845"/>
                  </a:lnTo>
                  <a:lnTo>
                    <a:pt x="6713" y="844"/>
                  </a:lnTo>
                  <a:lnTo>
                    <a:pt x="6741" y="840"/>
                  </a:lnTo>
                  <a:lnTo>
                    <a:pt x="6766" y="834"/>
                  </a:lnTo>
                  <a:lnTo>
                    <a:pt x="6790" y="824"/>
                  </a:lnTo>
                  <a:lnTo>
                    <a:pt x="6812" y="812"/>
                  </a:lnTo>
                  <a:lnTo>
                    <a:pt x="6832" y="799"/>
                  </a:lnTo>
                  <a:lnTo>
                    <a:pt x="6850" y="782"/>
                  </a:lnTo>
                  <a:lnTo>
                    <a:pt x="6868" y="762"/>
                  </a:lnTo>
                  <a:lnTo>
                    <a:pt x="6883" y="740"/>
                  </a:lnTo>
                  <a:lnTo>
                    <a:pt x="6896" y="716"/>
                  </a:lnTo>
                  <a:lnTo>
                    <a:pt x="6906" y="691"/>
                  </a:lnTo>
                  <a:lnTo>
                    <a:pt x="6916" y="662"/>
                  </a:lnTo>
                  <a:lnTo>
                    <a:pt x="6923" y="632"/>
                  </a:lnTo>
                  <a:lnTo>
                    <a:pt x="6928" y="600"/>
                  </a:lnTo>
                  <a:lnTo>
                    <a:pt x="6930" y="565"/>
                  </a:lnTo>
                  <a:lnTo>
                    <a:pt x="6932" y="529"/>
                  </a:lnTo>
                  <a:lnTo>
                    <a:pt x="6930" y="491"/>
                  </a:lnTo>
                  <a:lnTo>
                    <a:pt x="6928" y="455"/>
                  </a:lnTo>
                  <a:lnTo>
                    <a:pt x="6922" y="422"/>
                  </a:lnTo>
                  <a:lnTo>
                    <a:pt x="6915" y="391"/>
                  </a:lnTo>
                  <a:lnTo>
                    <a:pt x="6904" y="361"/>
                  </a:lnTo>
                  <a:lnTo>
                    <a:pt x="6892" y="335"/>
                  </a:lnTo>
                  <a:lnTo>
                    <a:pt x="6878" y="311"/>
                  </a:lnTo>
                  <a:lnTo>
                    <a:pt x="6862" y="288"/>
                  </a:lnTo>
                  <a:lnTo>
                    <a:pt x="6843" y="268"/>
                  </a:lnTo>
                  <a:lnTo>
                    <a:pt x="6823" y="251"/>
                  </a:lnTo>
                  <a:lnTo>
                    <a:pt x="6801" y="236"/>
                  </a:lnTo>
                  <a:lnTo>
                    <a:pt x="6777" y="224"/>
                  </a:lnTo>
                  <a:lnTo>
                    <a:pt x="6751" y="215"/>
                  </a:lnTo>
                  <a:lnTo>
                    <a:pt x="6723" y="209"/>
                  </a:lnTo>
                  <a:lnTo>
                    <a:pt x="6693" y="204"/>
                  </a:lnTo>
                  <a:lnTo>
                    <a:pt x="6662" y="203"/>
                  </a:lnTo>
                  <a:lnTo>
                    <a:pt x="6633" y="204"/>
                  </a:lnTo>
                  <a:lnTo>
                    <a:pt x="6607" y="208"/>
                  </a:lnTo>
                  <a:lnTo>
                    <a:pt x="6581" y="214"/>
                  </a:lnTo>
                  <a:lnTo>
                    <a:pt x="6557" y="222"/>
                  </a:lnTo>
                  <a:lnTo>
                    <a:pt x="6535" y="233"/>
                  </a:lnTo>
                  <a:lnTo>
                    <a:pt x="6514" y="245"/>
                  </a:lnTo>
                  <a:lnTo>
                    <a:pt x="6494" y="260"/>
                  </a:lnTo>
                  <a:lnTo>
                    <a:pt x="6476" y="277"/>
                  </a:lnTo>
                  <a:lnTo>
                    <a:pt x="6460" y="298"/>
                  </a:lnTo>
                  <a:lnTo>
                    <a:pt x="6447" y="319"/>
                  </a:lnTo>
                  <a:lnTo>
                    <a:pt x="6435" y="342"/>
                  </a:lnTo>
                  <a:lnTo>
                    <a:pt x="6425" y="367"/>
                  </a:lnTo>
                  <a:lnTo>
                    <a:pt x="6418" y="394"/>
                  </a:lnTo>
                  <a:lnTo>
                    <a:pt x="6412" y="421"/>
                  </a:lnTo>
                  <a:lnTo>
                    <a:pt x="6410" y="452"/>
                  </a:lnTo>
                  <a:lnTo>
                    <a:pt x="6409" y="484"/>
                  </a:lnTo>
                  <a:close/>
                  <a:moveTo>
                    <a:pt x="7595" y="182"/>
                  </a:moveTo>
                  <a:lnTo>
                    <a:pt x="7588" y="216"/>
                  </a:lnTo>
                  <a:lnTo>
                    <a:pt x="7583" y="251"/>
                  </a:lnTo>
                  <a:lnTo>
                    <a:pt x="7580" y="289"/>
                  </a:lnTo>
                  <a:lnTo>
                    <a:pt x="7580" y="330"/>
                  </a:lnTo>
                  <a:lnTo>
                    <a:pt x="7545" y="330"/>
                  </a:lnTo>
                  <a:lnTo>
                    <a:pt x="7545" y="282"/>
                  </a:lnTo>
                  <a:lnTo>
                    <a:pt x="7544" y="258"/>
                  </a:lnTo>
                  <a:lnTo>
                    <a:pt x="7542" y="250"/>
                  </a:lnTo>
                  <a:lnTo>
                    <a:pt x="7539" y="245"/>
                  </a:lnTo>
                  <a:lnTo>
                    <a:pt x="7530" y="239"/>
                  </a:lnTo>
                  <a:lnTo>
                    <a:pt x="7514" y="233"/>
                  </a:lnTo>
                  <a:lnTo>
                    <a:pt x="7454" y="224"/>
                  </a:lnTo>
                  <a:lnTo>
                    <a:pt x="7414" y="222"/>
                  </a:lnTo>
                  <a:lnTo>
                    <a:pt x="7361" y="221"/>
                  </a:lnTo>
                  <a:lnTo>
                    <a:pt x="7318" y="223"/>
                  </a:lnTo>
                  <a:lnTo>
                    <a:pt x="7277" y="229"/>
                  </a:lnTo>
                  <a:lnTo>
                    <a:pt x="7277" y="493"/>
                  </a:lnTo>
                  <a:lnTo>
                    <a:pt x="7329" y="496"/>
                  </a:lnTo>
                  <a:lnTo>
                    <a:pt x="7390" y="497"/>
                  </a:lnTo>
                  <a:lnTo>
                    <a:pt x="7431" y="496"/>
                  </a:lnTo>
                  <a:lnTo>
                    <a:pt x="7462" y="494"/>
                  </a:lnTo>
                  <a:lnTo>
                    <a:pt x="7482" y="490"/>
                  </a:lnTo>
                  <a:lnTo>
                    <a:pt x="7492" y="485"/>
                  </a:lnTo>
                  <a:lnTo>
                    <a:pt x="7497" y="478"/>
                  </a:lnTo>
                  <a:lnTo>
                    <a:pt x="7499" y="470"/>
                  </a:lnTo>
                  <a:lnTo>
                    <a:pt x="7502" y="461"/>
                  </a:lnTo>
                  <a:lnTo>
                    <a:pt x="7504" y="451"/>
                  </a:lnTo>
                  <a:lnTo>
                    <a:pt x="7508" y="404"/>
                  </a:lnTo>
                  <a:lnTo>
                    <a:pt x="7540" y="404"/>
                  </a:lnTo>
                  <a:lnTo>
                    <a:pt x="7538" y="472"/>
                  </a:lnTo>
                  <a:lnTo>
                    <a:pt x="7538" y="518"/>
                  </a:lnTo>
                  <a:lnTo>
                    <a:pt x="7540" y="631"/>
                  </a:lnTo>
                  <a:lnTo>
                    <a:pt x="7508" y="631"/>
                  </a:lnTo>
                  <a:lnTo>
                    <a:pt x="7504" y="590"/>
                  </a:lnTo>
                  <a:lnTo>
                    <a:pt x="7500" y="568"/>
                  </a:lnTo>
                  <a:lnTo>
                    <a:pt x="7497" y="559"/>
                  </a:lnTo>
                  <a:lnTo>
                    <a:pt x="7492" y="552"/>
                  </a:lnTo>
                  <a:lnTo>
                    <a:pt x="7482" y="546"/>
                  </a:lnTo>
                  <a:lnTo>
                    <a:pt x="7463" y="542"/>
                  </a:lnTo>
                  <a:lnTo>
                    <a:pt x="7433" y="540"/>
                  </a:lnTo>
                  <a:lnTo>
                    <a:pt x="7395" y="539"/>
                  </a:lnTo>
                  <a:lnTo>
                    <a:pt x="7277" y="542"/>
                  </a:lnTo>
                  <a:lnTo>
                    <a:pt x="7277" y="754"/>
                  </a:lnTo>
                  <a:lnTo>
                    <a:pt x="7278" y="781"/>
                  </a:lnTo>
                  <a:lnTo>
                    <a:pt x="7281" y="803"/>
                  </a:lnTo>
                  <a:lnTo>
                    <a:pt x="7284" y="817"/>
                  </a:lnTo>
                  <a:lnTo>
                    <a:pt x="7290" y="826"/>
                  </a:lnTo>
                  <a:lnTo>
                    <a:pt x="7299" y="829"/>
                  </a:lnTo>
                  <a:lnTo>
                    <a:pt x="7308" y="833"/>
                  </a:lnTo>
                  <a:lnTo>
                    <a:pt x="7322" y="835"/>
                  </a:lnTo>
                  <a:lnTo>
                    <a:pt x="7336" y="836"/>
                  </a:lnTo>
                  <a:lnTo>
                    <a:pt x="7374" y="839"/>
                  </a:lnTo>
                  <a:lnTo>
                    <a:pt x="7374" y="869"/>
                  </a:lnTo>
                  <a:lnTo>
                    <a:pt x="7229" y="865"/>
                  </a:lnTo>
                  <a:lnTo>
                    <a:pt x="7085" y="869"/>
                  </a:lnTo>
                  <a:lnTo>
                    <a:pt x="7085" y="839"/>
                  </a:lnTo>
                  <a:lnTo>
                    <a:pt x="7131" y="835"/>
                  </a:lnTo>
                  <a:lnTo>
                    <a:pt x="7154" y="832"/>
                  </a:lnTo>
                  <a:lnTo>
                    <a:pt x="7162" y="828"/>
                  </a:lnTo>
                  <a:lnTo>
                    <a:pt x="7169" y="823"/>
                  </a:lnTo>
                  <a:lnTo>
                    <a:pt x="7175" y="815"/>
                  </a:lnTo>
                  <a:lnTo>
                    <a:pt x="7179" y="800"/>
                  </a:lnTo>
                  <a:lnTo>
                    <a:pt x="7181" y="780"/>
                  </a:lnTo>
                  <a:lnTo>
                    <a:pt x="7182" y="752"/>
                  </a:lnTo>
                  <a:lnTo>
                    <a:pt x="7182" y="293"/>
                  </a:lnTo>
                  <a:lnTo>
                    <a:pt x="7181" y="268"/>
                  </a:lnTo>
                  <a:lnTo>
                    <a:pt x="7178" y="241"/>
                  </a:lnTo>
                  <a:lnTo>
                    <a:pt x="7173" y="229"/>
                  </a:lnTo>
                  <a:lnTo>
                    <a:pt x="7164" y="221"/>
                  </a:lnTo>
                  <a:lnTo>
                    <a:pt x="7152" y="215"/>
                  </a:lnTo>
                  <a:lnTo>
                    <a:pt x="7136" y="212"/>
                  </a:lnTo>
                  <a:lnTo>
                    <a:pt x="7085" y="210"/>
                  </a:lnTo>
                  <a:lnTo>
                    <a:pt x="7085" y="179"/>
                  </a:lnTo>
                  <a:lnTo>
                    <a:pt x="7241" y="182"/>
                  </a:lnTo>
                  <a:lnTo>
                    <a:pt x="7362" y="181"/>
                  </a:lnTo>
                  <a:lnTo>
                    <a:pt x="7468" y="179"/>
                  </a:lnTo>
                  <a:lnTo>
                    <a:pt x="7595" y="182"/>
                  </a:lnTo>
                  <a:close/>
                  <a:moveTo>
                    <a:pt x="8172" y="210"/>
                  </a:moveTo>
                  <a:lnTo>
                    <a:pt x="8133" y="212"/>
                  </a:lnTo>
                  <a:lnTo>
                    <a:pt x="8112" y="214"/>
                  </a:lnTo>
                  <a:lnTo>
                    <a:pt x="8097" y="218"/>
                  </a:lnTo>
                  <a:lnTo>
                    <a:pt x="8086" y="224"/>
                  </a:lnTo>
                  <a:lnTo>
                    <a:pt x="8080" y="234"/>
                  </a:lnTo>
                  <a:lnTo>
                    <a:pt x="8075" y="259"/>
                  </a:lnTo>
                  <a:lnTo>
                    <a:pt x="8074" y="295"/>
                  </a:lnTo>
                  <a:lnTo>
                    <a:pt x="8074" y="774"/>
                  </a:lnTo>
                  <a:lnTo>
                    <a:pt x="8073" y="808"/>
                  </a:lnTo>
                  <a:lnTo>
                    <a:pt x="8070" y="840"/>
                  </a:lnTo>
                  <a:lnTo>
                    <a:pt x="8064" y="870"/>
                  </a:lnTo>
                  <a:lnTo>
                    <a:pt x="8057" y="896"/>
                  </a:lnTo>
                  <a:lnTo>
                    <a:pt x="8048" y="923"/>
                  </a:lnTo>
                  <a:lnTo>
                    <a:pt x="8036" y="946"/>
                  </a:lnTo>
                  <a:lnTo>
                    <a:pt x="8022" y="967"/>
                  </a:lnTo>
                  <a:lnTo>
                    <a:pt x="8007" y="985"/>
                  </a:lnTo>
                  <a:lnTo>
                    <a:pt x="7989" y="1002"/>
                  </a:lnTo>
                  <a:lnTo>
                    <a:pt x="7972" y="1016"/>
                  </a:lnTo>
                  <a:lnTo>
                    <a:pt x="7955" y="1028"/>
                  </a:lnTo>
                  <a:lnTo>
                    <a:pt x="7938" y="1039"/>
                  </a:lnTo>
                  <a:lnTo>
                    <a:pt x="7922" y="1046"/>
                  </a:lnTo>
                  <a:lnTo>
                    <a:pt x="7905" y="1052"/>
                  </a:lnTo>
                  <a:lnTo>
                    <a:pt x="7888" y="1055"/>
                  </a:lnTo>
                  <a:lnTo>
                    <a:pt x="7871" y="1056"/>
                  </a:lnTo>
                  <a:lnTo>
                    <a:pt x="7852" y="1055"/>
                  </a:lnTo>
                  <a:lnTo>
                    <a:pt x="7847" y="977"/>
                  </a:lnTo>
                  <a:lnTo>
                    <a:pt x="7858" y="971"/>
                  </a:lnTo>
                  <a:lnTo>
                    <a:pt x="7875" y="980"/>
                  </a:lnTo>
                  <a:lnTo>
                    <a:pt x="7893" y="988"/>
                  </a:lnTo>
                  <a:lnTo>
                    <a:pt x="7912" y="991"/>
                  </a:lnTo>
                  <a:lnTo>
                    <a:pt x="7928" y="992"/>
                  </a:lnTo>
                  <a:lnTo>
                    <a:pt x="7938" y="991"/>
                  </a:lnTo>
                  <a:lnTo>
                    <a:pt x="7949" y="986"/>
                  </a:lnTo>
                  <a:lnTo>
                    <a:pt x="7958" y="980"/>
                  </a:lnTo>
                  <a:lnTo>
                    <a:pt x="7966" y="972"/>
                  </a:lnTo>
                  <a:lnTo>
                    <a:pt x="7972" y="959"/>
                  </a:lnTo>
                  <a:lnTo>
                    <a:pt x="7976" y="938"/>
                  </a:lnTo>
                  <a:lnTo>
                    <a:pt x="7979" y="912"/>
                  </a:lnTo>
                  <a:lnTo>
                    <a:pt x="7979" y="878"/>
                  </a:lnTo>
                  <a:lnTo>
                    <a:pt x="7979" y="295"/>
                  </a:lnTo>
                  <a:lnTo>
                    <a:pt x="7979" y="274"/>
                  </a:lnTo>
                  <a:lnTo>
                    <a:pt x="7978" y="256"/>
                  </a:lnTo>
                  <a:lnTo>
                    <a:pt x="7976" y="241"/>
                  </a:lnTo>
                  <a:lnTo>
                    <a:pt x="7972" y="232"/>
                  </a:lnTo>
                  <a:lnTo>
                    <a:pt x="7967" y="224"/>
                  </a:lnTo>
                  <a:lnTo>
                    <a:pt x="7959" y="218"/>
                  </a:lnTo>
                  <a:lnTo>
                    <a:pt x="7947" y="215"/>
                  </a:lnTo>
                  <a:lnTo>
                    <a:pt x="7931" y="212"/>
                  </a:lnTo>
                  <a:lnTo>
                    <a:pt x="7881" y="210"/>
                  </a:lnTo>
                  <a:lnTo>
                    <a:pt x="7881" y="179"/>
                  </a:lnTo>
                  <a:lnTo>
                    <a:pt x="8027" y="182"/>
                  </a:lnTo>
                  <a:lnTo>
                    <a:pt x="8172" y="179"/>
                  </a:lnTo>
                  <a:lnTo>
                    <a:pt x="8172" y="210"/>
                  </a:lnTo>
                  <a:close/>
                  <a:moveTo>
                    <a:pt x="8552" y="529"/>
                  </a:moveTo>
                  <a:lnTo>
                    <a:pt x="8649" y="373"/>
                  </a:lnTo>
                  <a:lnTo>
                    <a:pt x="8699" y="290"/>
                  </a:lnTo>
                  <a:lnTo>
                    <a:pt x="8759" y="182"/>
                  </a:lnTo>
                  <a:lnTo>
                    <a:pt x="8838" y="182"/>
                  </a:lnTo>
                  <a:lnTo>
                    <a:pt x="8838" y="198"/>
                  </a:lnTo>
                  <a:lnTo>
                    <a:pt x="8778" y="271"/>
                  </a:lnTo>
                  <a:lnTo>
                    <a:pt x="8726" y="340"/>
                  </a:lnTo>
                  <a:lnTo>
                    <a:pt x="8682" y="401"/>
                  </a:lnTo>
                  <a:lnTo>
                    <a:pt x="8646" y="456"/>
                  </a:lnTo>
                  <a:lnTo>
                    <a:pt x="8631" y="481"/>
                  </a:lnTo>
                  <a:lnTo>
                    <a:pt x="8618" y="505"/>
                  </a:lnTo>
                  <a:lnTo>
                    <a:pt x="8598" y="548"/>
                  </a:lnTo>
                  <a:lnTo>
                    <a:pt x="8591" y="568"/>
                  </a:lnTo>
                  <a:lnTo>
                    <a:pt x="8586" y="586"/>
                  </a:lnTo>
                  <a:lnTo>
                    <a:pt x="8582" y="616"/>
                  </a:lnTo>
                  <a:lnTo>
                    <a:pt x="8582" y="754"/>
                  </a:lnTo>
                  <a:lnTo>
                    <a:pt x="8583" y="773"/>
                  </a:lnTo>
                  <a:lnTo>
                    <a:pt x="8584" y="788"/>
                  </a:lnTo>
                  <a:lnTo>
                    <a:pt x="8590" y="814"/>
                  </a:lnTo>
                  <a:lnTo>
                    <a:pt x="8595" y="822"/>
                  </a:lnTo>
                  <a:lnTo>
                    <a:pt x="8602" y="828"/>
                  </a:lnTo>
                  <a:lnTo>
                    <a:pt x="8612" y="833"/>
                  </a:lnTo>
                  <a:lnTo>
                    <a:pt x="8622" y="835"/>
                  </a:lnTo>
                  <a:lnTo>
                    <a:pt x="8681" y="839"/>
                  </a:lnTo>
                  <a:lnTo>
                    <a:pt x="8681" y="869"/>
                  </a:lnTo>
                  <a:lnTo>
                    <a:pt x="8535" y="865"/>
                  </a:lnTo>
                  <a:lnTo>
                    <a:pt x="8388" y="869"/>
                  </a:lnTo>
                  <a:lnTo>
                    <a:pt x="8388" y="839"/>
                  </a:lnTo>
                  <a:lnTo>
                    <a:pt x="8442" y="835"/>
                  </a:lnTo>
                  <a:lnTo>
                    <a:pt x="8457" y="833"/>
                  </a:lnTo>
                  <a:lnTo>
                    <a:pt x="8468" y="829"/>
                  </a:lnTo>
                  <a:lnTo>
                    <a:pt x="8476" y="823"/>
                  </a:lnTo>
                  <a:lnTo>
                    <a:pt x="8481" y="815"/>
                  </a:lnTo>
                  <a:lnTo>
                    <a:pt x="8486" y="791"/>
                  </a:lnTo>
                  <a:lnTo>
                    <a:pt x="8488" y="756"/>
                  </a:lnTo>
                  <a:lnTo>
                    <a:pt x="8488" y="611"/>
                  </a:lnTo>
                  <a:lnTo>
                    <a:pt x="8486" y="596"/>
                  </a:lnTo>
                  <a:lnTo>
                    <a:pt x="8481" y="580"/>
                  </a:lnTo>
                  <a:lnTo>
                    <a:pt x="8462" y="540"/>
                  </a:lnTo>
                  <a:lnTo>
                    <a:pt x="8349" y="346"/>
                  </a:lnTo>
                  <a:lnTo>
                    <a:pt x="8315" y="294"/>
                  </a:lnTo>
                  <a:lnTo>
                    <a:pt x="8300" y="274"/>
                  </a:lnTo>
                  <a:lnTo>
                    <a:pt x="8284" y="259"/>
                  </a:lnTo>
                  <a:lnTo>
                    <a:pt x="8270" y="247"/>
                  </a:lnTo>
                  <a:lnTo>
                    <a:pt x="8256" y="239"/>
                  </a:lnTo>
                  <a:lnTo>
                    <a:pt x="8242" y="233"/>
                  </a:lnTo>
                  <a:lnTo>
                    <a:pt x="8229" y="229"/>
                  </a:lnTo>
                  <a:lnTo>
                    <a:pt x="8201" y="227"/>
                  </a:lnTo>
                  <a:lnTo>
                    <a:pt x="8201" y="197"/>
                  </a:lnTo>
                  <a:lnTo>
                    <a:pt x="8320" y="172"/>
                  </a:lnTo>
                  <a:lnTo>
                    <a:pt x="8327" y="174"/>
                  </a:lnTo>
                  <a:lnTo>
                    <a:pt x="8337" y="180"/>
                  </a:lnTo>
                  <a:lnTo>
                    <a:pt x="8362" y="205"/>
                  </a:lnTo>
                  <a:lnTo>
                    <a:pt x="8393" y="246"/>
                  </a:lnTo>
                  <a:lnTo>
                    <a:pt x="8426" y="300"/>
                  </a:lnTo>
                  <a:lnTo>
                    <a:pt x="8552" y="529"/>
                  </a:lnTo>
                  <a:close/>
                  <a:moveTo>
                    <a:pt x="9188" y="876"/>
                  </a:moveTo>
                  <a:lnTo>
                    <a:pt x="9170" y="826"/>
                  </a:lnTo>
                  <a:lnTo>
                    <a:pt x="9126" y="713"/>
                  </a:lnTo>
                  <a:lnTo>
                    <a:pt x="8964" y="302"/>
                  </a:lnTo>
                  <a:lnTo>
                    <a:pt x="8944" y="256"/>
                  </a:lnTo>
                  <a:lnTo>
                    <a:pt x="8937" y="240"/>
                  </a:lnTo>
                  <a:lnTo>
                    <a:pt x="8930" y="230"/>
                  </a:lnTo>
                  <a:lnTo>
                    <a:pt x="8922" y="223"/>
                  </a:lnTo>
                  <a:lnTo>
                    <a:pt x="8914" y="218"/>
                  </a:lnTo>
                  <a:lnTo>
                    <a:pt x="8891" y="212"/>
                  </a:lnTo>
                  <a:lnTo>
                    <a:pt x="8862" y="210"/>
                  </a:lnTo>
                  <a:lnTo>
                    <a:pt x="8862" y="179"/>
                  </a:lnTo>
                  <a:lnTo>
                    <a:pt x="8982" y="182"/>
                  </a:lnTo>
                  <a:lnTo>
                    <a:pt x="9126" y="179"/>
                  </a:lnTo>
                  <a:lnTo>
                    <a:pt x="9126" y="210"/>
                  </a:lnTo>
                  <a:lnTo>
                    <a:pt x="9076" y="212"/>
                  </a:lnTo>
                  <a:lnTo>
                    <a:pt x="9059" y="215"/>
                  </a:lnTo>
                  <a:lnTo>
                    <a:pt x="9048" y="218"/>
                  </a:lnTo>
                  <a:lnTo>
                    <a:pt x="9041" y="223"/>
                  </a:lnTo>
                  <a:lnTo>
                    <a:pt x="9039" y="230"/>
                  </a:lnTo>
                  <a:lnTo>
                    <a:pt x="9044" y="247"/>
                  </a:lnTo>
                  <a:lnTo>
                    <a:pt x="9057" y="283"/>
                  </a:lnTo>
                  <a:lnTo>
                    <a:pt x="9238" y="749"/>
                  </a:lnTo>
                  <a:lnTo>
                    <a:pt x="9398" y="331"/>
                  </a:lnTo>
                  <a:lnTo>
                    <a:pt x="9419" y="270"/>
                  </a:lnTo>
                  <a:lnTo>
                    <a:pt x="9426" y="241"/>
                  </a:lnTo>
                  <a:lnTo>
                    <a:pt x="9424" y="229"/>
                  </a:lnTo>
                  <a:lnTo>
                    <a:pt x="9414" y="220"/>
                  </a:lnTo>
                  <a:lnTo>
                    <a:pt x="9400" y="215"/>
                  </a:lnTo>
                  <a:lnTo>
                    <a:pt x="9380" y="212"/>
                  </a:lnTo>
                  <a:lnTo>
                    <a:pt x="9340" y="210"/>
                  </a:lnTo>
                  <a:lnTo>
                    <a:pt x="9340" y="179"/>
                  </a:lnTo>
                  <a:lnTo>
                    <a:pt x="9450" y="182"/>
                  </a:lnTo>
                  <a:lnTo>
                    <a:pt x="9555" y="179"/>
                  </a:lnTo>
                  <a:lnTo>
                    <a:pt x="9555" y="210"/>
                  </a:lnTo>
                  <a:lnTo>
                    <a:pt x="9526" y="212"/>
                  </a:lnTo>
                  <a:lnTo>
                    <a:pt x="9520" y="215"/>
                  </a:lnTo>
                  <a:lnTo>
                    <a:pt x="9514" y="217"/>
                  </a:lnTo>
                  <a:lnTo>
                    <a:pt x="9501" y="227"/>
                  </a:lnTo>
                  <a:lnTo>
                    <a:pt x="9490" y="242"/>
                  </a:lnTo>
                  <a:lnTo>
                    <a:pt x="9480" y="264"/>
                  </a:lnTo>
                  <a:lnTo>
                    <a:pt x="9332" y="620"/>
                  </a:lnTo>
                  <a:lnTo>
                    <a:pt x="9270" y="778"/>
                  </a:lnTo>
                  <a:lnTo>
                    <a:pt x="9250" y="834"/>
                  </a:lnTo>
                  <a:lnTo>
                    <a:pt x="9237" y="876"/>
                  </a:lnTo>
                  <a:lnTo>
                    <a:pt x="9188" y="876"/>
                  </a:lnTo>
                  <a:close/>
                  <a:moveTo>
                    <a:pt x="9961" y="638"/>
                  </a:moveTo>
                  <a:lnTo>
                    <a:pt x="9673" y="638"/>
                  </a:lnTo>
                  <a:lnTo>
                    <a:pt x="9642" y="716"/>
                  </a:lnTo>
                  <a:lnTo>
                    <a:pt x="9619" y="778"/>
                  </a:lnTo>
                  <a:lnTo>
                    <a:pt x="9612" y="809"/>
                  </a:lnTo>
                  <a:lnTo>
                    <a:pt x="9615" y="820"/>
                  </a:lnTo>
                  <a:lnTo>
                    <a:pt x="9617" y="824"/>
                  </a:lnTo>
                  <a:lnTo>
                    <a:pt x="9622" y="828"/>
                  </a:lnTo>
                  <a:lnTo>
                    <a:pt x="9634" y="833"/>
                  </a:lnTo>
                  <a:lnTo>
                    <a:pt x="9651" y="835"/>
                  </a:lnTo>
                  <a:lnTo>
                    <a:pt x="9696" y="839"/>
                  </a:lnTo>
                  <a:lnTo>
                    <a:pt x="9696" y="869"/>
                  </a:lnTo>
                  <a:lnTo>
                    <a:pt x="9580" y="865"/>
                  </a:lnTo>
                  <a:lnTo>
                    <a:pt x="9467" y="869"/>
                  </a:lnTo>
                  <a:lnTo>
                    <a:pt x="9467" y="839"/>
                  </a:lnTo>
                  <a:lnTo>
                    <a:pt x="9504" y="835"/>
                  </a:lnTo>
                  <a:lnTo>
                    <a:pt x="9512" y="834"/>
                  </a:lnTo>
                  <a:lnTo>
                    <a:pt x="9520" y="832"/>
                  </a:lnTo>
                  <a:lnTo>
                    <a:pt x="9534" y="821"/>
                  </a:lnTo>
                  <a:lnTo>
                    <a:pt x="9546" y="805"/>
                  </a:lnTo>
                  <a:lnTo>
                    <a:pt x="9558" y="784"/>
                  </a:lnTo>
                  <a:lnTo>
                    <a:pt x="9825" y="172"/>
                  </a:lnTo>
                  <a:lnTo>
                    <a:pt x="9857" y="172"/>
                  </a:lnTo>
                  <a:lnTo>
                    <a:pt x="10105" y="746"/>
                  </a:lnTo>
                  <a:lnTo>
                    <a:pt x="10125" y="790"/>
                  </a:lnTo>
                  <a:lnTo>
                    <a:pt x="10140" y="817"/>
                  </a:lnTo>
                  <a:lnTo>
                    <a:pt x="10149" y="826"/>
                  </a:lnTo>
                  <a:lnTo>
                    <a:pt x="10156" y="832"/>
                  </a:lnTo>
                  <a:lnTo>
                    <a:pt x="10165" y="835"/>
                  </a:lnTo>
                  <a:lnTo>
                    <a:pt x="10174" y="836"/>
                  </a:lnTo>
                  <a:lnTo>
                    <a:pt x="10206" y="839"/>
                  </a:lnTo>
                  <a:lnTo>
                    <a:pt x="10206" y="869"/>
                  </a:lnTo>
                  <a:lnTo>
                    <a:pt x="10086" y="865"/>
                  </a:lnTo>
                  <a:lnTo>
                    <a:pt x="9942" y="869"/>
                  </a:lnTo>
                  <a:lnTo>
                    <a:pt x="9942" y="839"/>
                  </a:lnTo>
                  <a:lnTo>
                    <a:pt x="9994" y="835"/>
                  </a:lnTo>
                  <a:lnTo>
                    <a:pt x="10009" y="833"/>
                  </a:lnTo>
                  <a:lnTo>
                    <a:pt x="10020" y="828"/>
                  </a:lnTo>
                  <a:lnTo>
                    <a:pt x="10026" y="822"/>
                  </a:lnTo>
                  <a:lnTo>
                    <a:pt x="10029" y="815"/>
                  </a:lnTo>
                  <a:lnTo>
                    <a:pt x="10025" y="797"/>
                  </a:lnTo>
                  <a:lnTo>
                    <a:pt x="10013" y="764"/>
                  </a:lnTo>
                  <a:lnTo>
                    <a:pt x="9961" y="638"/>
                  </a:lnTo>
                  <a:close/>
                  <a:moveTo>
                    <a:pt x="9690" y="600"/>
                  </a:moveTo>
                  <a:lnTo>
                    <a:pt x="9943" y="600"/>
                  </a:lnTo>
                  <a:lnTo>
                    <a:pt x="9815" y="305"/>
                  </a:lnTo>
                  <a:lnTo>
                    <a:pt x="9690" y="600"/>
                  </a:lnTo>
                  <a:close/>
                  <a:moveTo>
                    <a:pt x="9695" y="50"/>
                  </a:moveTo>
                  <a:lnTo>
                    <a:pt x="9696" y="41"/>
                  </a:lnTo>
                  <a:lnTo>
                    <a:pt x="9699" y="32"/>
                  </a:lnTo>
                  <a:lnTo>
                    <a:pt x="9702" y="24"/>
                  </a:lnTo>
                  <a:lnTo>
                    <a:pt x="9708" y="16"/>
                  </a:lnTo>
                  <a:lnTo>
                    <a:pt x="9715" y="8"/>
                  </a:lnTo>
                  <a:lnTo>
                    <a:pt x="9724" y="4"/>
                  </a:lnTo>
                  <a:lnTo>
                    <a:pt x="9735" y="1"/>
                  </a:lnTo>
                  <a:lnTo>
                    <a:pt x="9747" y="0"/>
                  </a:lnTo>
                  <a:lnTo>
                    <a:pt x="9765" y="4"/>
                  </a:lnTo>
                  <a:lnTo>
                    <a:pt x="9780" y="13"/>
                  </a:lnTo>
                  <a:lnTo>
                    <a:pt x="9786" y="20"/>
                  </a:lnTo>
                  <a:lnTo>
                    <a:pt x="9791" y="29"/>
                  </a:lnTo>
                  <a:lnTo>
                    <a:pt x="9793" y="38"/>
                  </a:lnTo>
                  <a:lnTo>
                    <a:pt x="9795" y="48"/>
                  </a:lnTo>
                  <a:lnTo>
                    <a:pt x="9793" y="59"/>
                  </a:lnTo>
                  <a:lnTo>
                    <a:pt x="9791" y="68"/>
                  </a:lnTo>
                  <a:lnTo>
                    <a:pt x="9786" y="77"/>
                  </a:lnTo>
                  <a:lnTo>
                    <a:pt x="9780" y="85"/>
                  </a:lnTo>
                  <a:lnTo>
                    <a:pt x="9773" y="91"/>
                  </a:lnTo>
                  <a:lnTo>
                    <a:pt x="9765" y="96"/>
                  </a:lnTo>
                  <a:lnTo>
                    <a:pt x="9744" y="100"/>
                  </a:lnTo>
                  <a:lnTo>
                    <a:pt x="9725" y="96"/>
                  </a:lnTo>
                  <a:lnTo>
                    <a:pt x="9708" y="85"/>
                  </a:lnTo>
                  <a:lnTo>
                    <a:pt x="9703" y="78"/>
                  </a:lnTo>
                  <a:lnTo>
                    <a:pt x="9699" y="70"/>
                  </a:lnTo>
                  <a:lnTo>
                    <a:pt x="9696" y="61"/>
                  </a:lnTo>
                  <a:lnTo>
                    <a:pt x="9695" y="50"/>
                  </a:lnTo>
                  <a:close/>
                  <a:moveTo>
                    <a:pt x="9895" y="50"/>
                  </a:moveTo>
                  <a:lnTo>
                    <a:pt x="9897" y="40"/>
                  </a:lnTo>
                  <a:lnTo>
                    <a:pt x="9899" y="30"/>
                  </a:lnTo>
                  <a:lnTo>
                    <a:pt x="9904" y="20"/>
                  </a:lnTo>
                  <a:lnTo>
                    <a:pt x="9910" y="13"/>
                  </a:lnTo>
                  <a:lnTo>
                    <a:pt x="9917" y="7"/>
                  </a:lnTo>
                  <a:lnTo>
                    <a:pt x="9925" y="4"/>
                  </a:lnTo>
                  <a:lnTo>
                    <a:pt x="9946" y="0"/>
                  </a:lnTo>
                  <a:lnTo>
                    <a:pt x="9966" y="4"/>
                  </a:lnTo>
                  <a:lnTo>
                    <a:pt x="9982" y="13"/>
                  </a:lnTo>
                  <a:lnTo>
                    <a:pt x="9987" y="20"/>
                  </a:lnTo>
                  <a:lnTo>
                    <a:pt x="9991" y="29"/>
                  </a:lnTo>
                  <a:lnTo>
                    <a:pt x="9994" y="38"/>
                  </a:lnTo>
                  <a:lnTo>
                    <a:pt x="9995" y="48"/>
                  </a:lnTo>
                  <a:lnTo>
                    <a:pt x="9994" y="59"/>
                  </a:lnTo>
                  <a:lnTo>
                    <a:pt x="9991" y="68"/>
                  </a:lnTo>
                  <a:lnTo>
                    <a:pt x="9987" y="77"/>
                  </a:lnTo>
                  <a:lnTo>
                    <a:pt x="9981" y="85"/>
                  </a:lnTo>
                  <a:lnTo>
                    <a:pt x="9973" y="91"/>
                  </a:lnTo>
                  <a:lnTo>
                    <a:pt x="9965" y="96"/>
                  </a:lnTo>
                  <a:lnTo>
                    <a:pt x="9943" y="100"/>
                  </a:lnTo>
                  <a:lnTo>
                    <a:pt x="9924" y="96"/>
                  </a:lnTo>
                  <a:lnTo>
                    <a:pt x="9909" y="86"/>
                  </a:lnTo>
                  <a:lnTo>
                    <a:pt x="9903" y="79"/>
                  </a:lnTo>
                  <a:lnTo>
                    <a:pt x="9899" y="71"/>
                  </a:lnTo>
                  <a:lnTo>
                    <a:pt x="9897" y="61"/>
                  </a:lnTo>
                  <a:lnTo>
                    <a:pt x="9895" y="50"/>
                  </a:lnTo>
                  <a:close/>
                  <a:moveTo>
                    <a:pt x="10254" y="851"/>
                  </a:moveTo>
                  <a:lnTo>
                    <a:pt x="10260" y="799"/>
                  </a:lnTo>
                  <a:lnTo>
                    <a:pt x="10261" y="739"/>
                  </a:lnTo>
                  <a:lnTo>
                    <a:pt x="10261" y="701"/>
                  </a:lnTo>
                  <a:lnTo>
                    <a:pt x="10293" y="701"/>
                  </a:lnTo>
                  <a:lnTo>
                    <a:pt x="10300" y="760"/>
                  </a:lnTo>
                  <a:lnTo>
                    <a:pt x="10305" y="779"/>
                  </a:lnTo>
                  <a:lnTo>
                    <a:pt x="10309" y="787"/>
                  </a:lnTo>
                  <a:lnTo>
                    <a:pt x="10315" y="794"/>
                  </a:lnTo>
                  <a:lnTo>
                    <a:pt x="10332" y="810"/>
                  </a:lnTo>
                  <a:lnTo>
                    <a:pt x="10355" y="822"/>
                  </a:lnTo>
                  <a:lnTo>
                    <a:pt x="10380" y="832"/>
                  </a:lnTo>
                  <a:lnTo>
                    <a:pt x="10407" y="839"/>
                  </a:lnTo>
                  <a:lnTo>
                    <a:pt x="10433" y="844"/>
                  </a:lnTo>
                  <a:lnTo>
                    <a:pt x="10461" y="845"/>
                  </a:lnTo>
                  <a:lnTo>
                    <a:pt x="10497" y="842"/>
                  </a:lnTo>
                  <a:lnTo>
                    <a:pt x="10515" y="839"/>
                  </a:lnTo>
                  <a:lnTo>
                    <a:pt x="10531" y="834"/>
                  </a:lnTo>
                  <a:lnTo>
                    <a:pt x="10561" y="821"/>
                  </a:lnTo>
                  <a:lnTo>
                    <a:pt x="10590" y="803"/>
                  </a:lnTo>
                  <a:lnTo>
                    <a:pt x="10603" y="792"/>
                  </a:lnTo>
                  <a:lnTo>
                    <a:pt x="10614" y="780"/>
                  </a:lnTo>
                  <a:lnTo>
                    <a:pt x="10624" y="767"/>
                  </a:lnTo>
                  <a:lnTo>
                    <a:pt x="10631" y="754"/>
                  </a:lnTo>
                  <a:lnTo>
                    <a:pt x="10637" y="740"/>
                  </a:lnTo>
                  <a:lnTo>
                    <a:pt x="10641" y="725"/>
                  </a:lnTo>
                  <a:lnTo>
                    <a:pt x="10643" y="709"/>
                  </a:lnTo>
                  <a:lnTo>
                    <a:pt x="10644" y="692"/>
                  </a:lnTo>
                  <a:lnTo>
                    <a:pt x="10642" y="661"/>
                  </a:lnTo>
                  <a:lnTo>
                    <a:pt x="10633" y="635"/>
                  </a:lnTo>
                  <a:lnTo>
                    <a:pt x="10620" y="613"/>
                  </a:lnTo>
                  <a:lnTo>
                    <a:pt x="10600" y="596"/>
                  </a:lnTo>
                  <a:lnTo>
                    <a:pt x="10576" y="583"/>
                  </a:lnTo>
                  <a:lnTo>
                    <a:pt x="10545" y="571"/>
                  </a:lnTo>
                  <a:lnTo>
                    <a:pt x="10507" y="563"/>
                  </a:lnTo>
                  <a:lnTo>
                    <a:pt x="10464" y="557"/>
                  </a:lnTo>
                  <a:lnTo>
                    <a:pt x="10407" y="547"/>
                  </a:lnTo>
                  <a:lnTo>
                    <a:pt x="10360" y="534"/>
                  </a:lnTo>
                  <a:lnTo>
                    <a:pt x="10323" y="518"/>
                  </a:lnTo>
                  <a:lnTo>
                    <a:pt x="10307" y="509"/>
                  </a:lnTo>
                  <a:lnTo>
                    <a:pt x="10295" y="499"/>
                  </a:lnTo>
                  <a:lnTo>
                    <a:pt x="10275" y="476"/>
                  </a:lnTo>
                  <a:lnTo>
                    <a:pt x="10266" y="463"/>
                  </a:lnTo>
                  <a:lnTo>
                    <a:pt x="10260" y="450"/>
                  </a:lnTo>
                  <a:lnTo>
                    <a:pt x="10255" y="434"/>
                  </a:lnTo>
                  <a:lnTo>
                    <a:pt x="10252" y="419"/>
                  </a:lnTo>
                  <a:lnTo>
                    <a:pt x="10249" y="402"/>
                  </a:lnTo>
                  <a:lnTo>
                    <a:pt x="10249" y="384"/>
                  </a:lnTo>
                  <a:lnTo>
                    <a:pt x="10251" y="359"/>
                  </a:lnTo>
                  <a:lnTo>
                    <a:pt x="10253" y="335"/>
                  </a:lnTo>
                  <a:lnTo>
                    <a:pt x="10259" y="313"/>
                  </a:lnTo>
                  <a:lnTo>
                    <a:pt x="10267" y="293"/>
                  </a:lnTo>
                  <a:lnTo>
                    <a:pt x="10278" y="272"/>
                  </a:lnTo>
                  <a:lnTo>
                    <a:pt x="10291" y="254"/>
                  </a:lnTo>
                  <a:lnTo>
                    <a:pt x="10307" y="238"/>
                  </a:lnTo>
                  <a:lnTo>
                    <a:pt x="10325" y="222"/>
                  </a:lnTo>
                  <a:lnTo>
                    <a:pt x="10345" y="208"/>
                  </a:lnTo>
                  <a:lnTo>
                    <a:pt x="10366" y="196"/>
                  </a:lnTo>
                  <a:lnTo>
                    <a:pt x="10387" y="185"/>
                  </a:lnTo>
                  <a:lnTo>
                    <a:pt x="10410" y="176"/>
                  </a:lnTo>
                  <a:lnTo>
                    <a:pt x="10433" y="170"/>
                  </a:lnTo>
                  <a:lnTo>
                    <a:pt x="10457" y="166"/>
                  </a:lnTo>
                  <a:lnTo>
                    <a:pt x="10509" y="162"/>
                  </a:lnTo>
                  <a:lnTo>
                    <a:pt x="10546" y="164"/>
                  </a:lnTo>
                  <a:lnTo>
                    <a:pt x="10588" y="172"/>
                  </a:lnTo>
                  <a:lnTo>
                    <a:pt x="10636" y="184"/>
                  </a:lnTo>
                  <a:lnTo>
                    <a:pt x="10687" y="202"/>
                  </a:lnTo>
                  <a:lnTo>
                    <a:pt x="10681" y="236"/>
                  </a:lnTo>
                  <a:lnTo>
                    <a:pt x="10678" y="271"/>
                  </a:lnTo>
                  <a:lnTo>
                    <a:pt x="10674" y="340"/>
                  </a:lnTo>
                  <a:lnTo>
                    <a:pt x="10642" y="340"/>
                  </a:lnTo>
                  <a:lnTo>
                    <a:pt x="10636" y="290"/>
                  </a:lnTo>
                  <a:lnTo>
                    <a:pt x="10631" y="270"/>
                  </a:lnTo>
                  <a:lnTo>
                    <a:pt x="10621" y="252"/>
                  </a:lnTo>
                  <a:lnTo>
                    <a:pt x="10615" y="245"/>
                  </a:lnTo>
                  <a:lnTo>
                    <a:pt x="10607" y="238"/>
                  </a:lnTo>
                  <a:lnTo>
                    <a:pt x="10588" y="226"/>
                  </a:lnTo>
                  <a:lnTo>
                    <a:pt x="10565" y="216"/>
                  </a:lnTo>
                  <a:lnTo>
                    <a:pt x="10540" y="209"/>
                  </a:lnTo>
                  <a:lnTo>
                    <a:pt x="10513" y="204"/>
                  </a:lnTo>
                  <a:lnTo>
                    <a:pt x="10483" y="203"/>
                  </a:lnTo>
                  <a:lnTo>
                    <a:pt x="10453" y="205"/>
                  </a:lnTo>
                  <a:lnTo>
                    <a:pt x="10439" y="209"/>
                  </a:lnTo>
                  <a:lnTo>
                    <a:pt x="10426" y="212"/>
                  </a:lnTo>
                  <a:lnTo>
                    <a:pt x="10401" y="226"/>
                  </a:lnTo>
                  <a:lnTo>
                    <a:pt x="10377" y="242"/>
                  </a:lnTo>
                  <a:lnTo>
                    <a:pt x="10367" y="253"/>
                  </a:lnTo>
                  <a:lnTo>
                    <a:pt x="10357" y="264"/>
                  </a:lnTo>
                  <a:lnTo>
                    <a:pt x="10350" y="276"/>
                  </a:lnTo>
                  <a:lnTo>
                    <a:pt x="10344" y="288"/>
                  </a:lnTo>
                  <a:lnTo>
                    <a:pt x="10336" y="316"/>
                  </a:lnTo>
                  <a:lnTo>
                    <a:pt x="10333" y="331"/>
                  </a:lnTo>
                  <a:lnTo>
                    <a:pt x="10332" y="347"/>
                  </a:lnTo>
                  <a:lnTo>
                    <a:pt x="10336" y="376"/>
                  </a:lnTo>
                  <a:lnTo>
                    <a:pt x="10338" y="388"/>
                  </a:lnTo>
                  <a:lnTo>
                    <a:pt x="10343" y="400"/>
                  </a:lnTo>
                  <a:lnTo>
                    <a:pt x="10356" y="420"/>
                  </a:lnTo>
                  <a:lnTo>
                    <a:pt x="10365" y="428"/>
                  </a:lnTo>
                  <a:lnTo>
                    <a:pt x="10374" y="436"/>
                  </a:lnTo>
                  <a:lnTo>
                    <a:pt x="10398" y="449"/>
                  </a:lnTo>
                  <a:lnTo>
                    <a:pt x="10428" y="460"/>
                  </a:lnTo>
                  <a:lnTo>
                    <a:pt x="10463" y="467"/>
                  </a:lnTo>
                  <a:lnTo>
                    <a:pt x="10504" y="473"/>
                  </a:lnTo>
                  <a:lnTo>
                    <a:pt x="10563" y="481"/>
                  </a:lnTo>
                  <a:lnTo>
                    <a:pt x="10612" y="493"/>
                  </a:lnTo>
                  <a:lnTo>
                    <a:pt x="10651" y="508"/>
                  </a:lnTo>
                  <a:lnTo>
                    <a:pt x="10680" y="526"/>
                  </a:lnTo>
                  <a:lnTo>
                    <a:pt x="10691" y="535"/>
                  </a:lnTo>
                  <a:lnTo>
                    <a:pt x="10702" y="547"/>
                  </a:lnTo>
                  <a:lnTo>
                    <a:pt x="10709" y="559"/>
                  </a:lnTo>
                  <a:lnTo>
                    <a:pt x="10716" y="571"/>
                  </a:lnTo>
                  <a:lnTo>
                    <a:pt x="10721" y="586"/>
                  </a:lnTo>
                  <a:lnTo>
                    <a:pt x="10726" y="600"/>
                  </a:lnTo>
                  <a:lnTo>
                    <a:pt x="10727" y="616"/>
                  </a:lnTo>
                  <a:lnTo>
                    <a:pt x="10728" y="631"/>
                  </a:lnTo>
                  <a:lnTo>
                    <a:pt x="10727" y="660"/>
                  </a:lnTo>
                  <a:lnTo>
                    <a:pt x="10723" y="688"/>
                  </a:lnTo>
                  <a:lnTo>
                    <a:pt x="10716" y="713"/>
                  </a:lnTo>
                  <a:lnTo>
                    <a:pt x="10707" y="737"/>
                  </a:lnTo>
                  <a:lnTo>
                    <a:pt x="10695" y="760"/>
                  </a:lnTo>
                  <a:lnTo>
                    <a:pt x="10679" y="781"/>
                  </a:lnTo>
                  <a:lnTo>
                    <a:pt x="10662" y="800"/>
                  </a:lnTo>
                  <a:lnTo>
                    <a:pt x="10642" y="818"/>
                  </a:lnTo>
                  <a:lnTo>
                    <a:pt x="10619" y="834"/>
                  </a:lnTo>
                  <a:lnTo>
                    <a:pt x="10595" y="848"/>
                  </a:lnTo>
                  <a:lnTo>
                    <a:pt x="10570" y="860"/>
                  </a:lnTo>
                  <a:lnTo>
                    <a:pt x="10543" y="870"/>
                  </a:lnTo>
                  <a:lnTo>
                    <a:pt x="10516" y="877"/>
                  </a:lnTo>
                  <a:lnTo>
                    <a:pt x="10486" y="882"/>
                  </a:lnTo>
                  <a:lnTo>
                    <a:pt x="10456" y="886"/>
                  </a:lnTo>
                  <a:lnTo>
                    <a:pt x="10423" y="887"/>
                  </a:lnTo>
                  <a:lnTo>
                    <a:pt x="10379" y="884"/>
                  </a:lnTo>
                  <a:lnTo>
                    <a:pt x="10336" y="877"/>
                  </a:lnTo>
                  <a:lnTo>
                    <a:pt x="10295" y="866"/>
                  </a:lnTo>
                  <a:lnTo>
                    <a:pt x="10254" y="851"/>
                  </a:lnTo>
                  <a:close/>
                  <a:moveTo>
                    <a:pt x="11461" y="869"/>
                  </a:moveTo>
                  <a:lnTo>
                    <a:pt x="11398" y="865"/>
                  </a:lnTo>
                  <a:lnTo>
                    <a:pt x="11317" y="869"/>
                  </a:lnTo>
                  <a:lnTo>
                    <a:pt x="10975" y="538"/>
                  </a:lnTo>
                  <a:lnTo>
                    <a:pt x="10961" y="542"/>
                  </a:lnTo>
                  <a:lnTo>
                    <a:pt x="10961" y="754"/>
                  </a:lnTo>
                  <a:lnTo>
                    <a:pt x="10962" y="782"/>
                  </a:lnTo>
                  <a:lnTo>
                    <a:pt x="10966" y="804"/>
                  </a:lnTo>
                  <a:lnTo>
                    <a:pt x="10972" y="818"/>
                  </a:lnTo>
                  <a:lnTo>
                    <a:pt x="10979" y="827"/>
                  </a:lnTo>
                  <a:lnTo>
                    <a:pt x="10998" y="834"/>
                  </a:lnTo>
                  <a:lnTo>
                    <a:pt x="11017" y="836"/>
                  </a:lnTo>
                  <a:lnTo>
                    <a:pt x="11061" y="839"/>
                  </a:lnTo>
                  <a:lnTo>
                    <a:pt x="11061" y="869"/>
                  </a:lnTo>
                  <a:lnTo>
                    <a:pt x="10914" y="865"/>
                  </a:lnTo>
                  <a:lnTo>
                    <a:pt x="10768" y="869"/>
                  </a:lnTo>
                  <a:lnTo>
                    <a:pt x="10768" y="839"/>
                  </a:lnTo>
                  <a:lnTo>
                    <a:pt x="10815" y="835"/>
                  </a:lnTo>
                  <a:lnTo>
                    <a:pt x="10843" y="830"/>
                  </a:lnTo>
                  <a:lnTo>
                    <a:pt x="10852" y="826"/>
                  </a:lnTo>
                  <a:lnTo>
                    <a:pt x="10858" y="818"/>
                  </a:lnTo>
                  <a:lnTo>
                    <a:pt x="10863" y="809"/>
                  </a:lnTo>
                  <a:lnTo>
                    <a:pt x="10865" y="794"/>
                  </a:lnTo>
                  <a:lnTo>
                    <a:pt x="10867" y="754"/>
                  </a:lnTo>
                  <a:lnTo>
                    <a:pt x="10867" y="295"/>
                  </a:lnTo>
                  <a:lnTo>
                    <a:pt x="10865" y="256"/>
                  </a:lnTo>
                  <a:lnTo>
                    <a:pt x="10863" y="242"/>
                  </a:lnTo>
                  <a:lnTo>
                    <a:pt x="10859" y="232"/>
                  </a:lnTo>
                  <a:lnTo>
                    <a:pt x="10853" y="223"/>
                  </a:lnTo>
                  <a:lnTo>
                    <a:pt x="10843" y="217"/>
                  </a:lnTo>
                  <a:lnTo>
                    <a:pt x="10830" y="214"/>
                  </a:lnTo>
                  <a:lnTo>
                    <a:pt x="10812" y="212"/>
                  </a:lnTo>
                  <a:lnTo>
                    <a:pt x="10768" y="210"/>
                  </a:lnTo>
                  <a:lnTo>
                    <a:pt x="10768" y="179"/>
                  </a:lnTo>
                  <a:lnTo>
                    <a:pt x="10914" y="182"/>
                  </a:lnTo>
                  <a:lnTo>
                    <a:pt x="11061" y="179"/>
                  </a:lnTo>
                  <a:lnTo>
                    <a:pt x="11061" y="210"/>
                  </a:lnTo>
                  <a:lnTo>
                    <a:pt x="11007" y="212"/>
                  </a:lnTo>
                  <a:lnTo>
                    <a:pt x="10991" y="215"/>
                  </a:lnTo>
                  <a:lnTo>
                    <a:pt x="10979" y="220"/>
                  </a:lnTo>
                  <a:lnTo>
                    <a:pt x="10971" y="226"/>
                  </a:lnTo>
                  <a:lnTo>
                    <a:pt x="10966" y="234"/>
                  </a:lnTo>
                  <a:lnTo>
                    <a:pt x="10962" y="259"/>
                  </a:lnTo>
                  <a:lnTo>
                    <a:pt x="10961" y="295"/>
                  </a:lnTo>
                  <a:lnTo>
                    <a:pt x="10961" y="514"/>
                  </a:lnTo>
                  <a:lnTo>
                    <a:pt x="11241" y="242"/>
                  </a:lnTo>
                  <a:lnTo>
                    <a:pt x="11260" y="221"/>
                  </a:lnTo>
                  <a:lnTo>
                    <a:pt x="11267" y="206"/>
                  </a:lnTo>
                  <a:lnTo>
                    <a:pt x="11267" y="179"/>
                  </a:lnTo>
                  <a:lnTo>
                    <a:pt x="11353" y="182"/>
                  </a:lnTo>
                  <a:lnTo>
                    <a:pt x="11435" y="179"/>
                  </a:lnTo>
                  <a:lnTo>
                    <a:pt x="11435" y="210"/>
                  </a:lnTo>
                  <a:lnTo>
                    <a:pt x="11394" y="212"/>
                  </a:lnTo>
                  <a:lnTo>
                    <a:pt x="11375" y="215"/>
                  </a:lnTo>
                  <a:lnTo>
                    <a:pt x="11356" y="222"/>
                  </a:lnTo>
                  <a:lnTo>
                    <a:pt x="11338" y="233"/>
                  </a:lnTo>
                  <a:lnTo>
                    <a:pt x="11319" y="247"/>
                  </a:lnTo>
                  <a:lnTo>
                    <a:pt x="11055" y="487"/>
                  </a:lnTo>
                  <a:lnTo>
                    <a:pt x="11380" y="797"/>
                  </a:lnTo>
                  <a:lnTo>
                    <a:pt x="11394" y="810"/>
                  </a:lnTo>
                  <a:lnTo>
                    <a:pt x="11413" y="824"/>
                  </a:lnTo>
                  <a:lnTo>
                    <a:pt x="11424" y="830"/>
                  </a:lnTo>
                  <a:lnTo>
                    <a:pt x="11436" y="835"/>
                  </a:lnTo>
                  <a:lnTo>
                    <a:pt x="11461" y="839"/>
                  </a:lnTo>
                  <a:lnTo>
                    <a:pt x="11461" y="869"/>
                  </a:lnTo>
                  <a:close/>
                  <a:moveTo>
                    <a:pt x="11825" y="529"/>
                  </a:moveTo>
                  <a:lnTo>
                    <a:pt x="11923" y="373"/>
                  </a:lnTo>
                  <a:lnTo>
                    <a:pt x="11974" y="290"/>
                  </a:lnTo>
                  <a:lnTo>
                    <a:pt x="12033" y="182"/>
                  </a:lnTo>
                  <a:lnTo>
                    <a:pt x="12113" y="182"/>
                  </a:lnTo>
                  <a:lnTo>
                    <a:pt x="12113" y="198"/>
                  </a:lnTo>
                  <a:lnTo>
                    <a:pt x="12053" y="271"/>
                  </a:lnTo>
                  <a:lnTo>
                    <a:pt x="12000" y="340"/>
                  </a:lnTo>
                  <a:lnTo>
                    <a:pt x="11957" y="401"/>
                  </a:lnTo>
                  <a:lnTo>
                    <a:pt x="11921" y="456"/>
                  </a:lnTo>
                  <a:lnTo>
                    <a:pt x="11905" y="481"/>
                  </a:lnTo>
                  <a:lnTo>
                    <a:pt x="11892" y="505"/>
                  </a:lnTo>
                  <a:lnTo>
                    <a:pt x="11873" y="548"/>
                  </a:lnTo>
                  <a:lnTo>
                    <a:pt x="11866" y="568"/>
                  </a:lnTo>
                  <a:lnTo>
                    <a:pt x="11861" y="586"/>
                  </a:lnTo>
                  <a:lnTo>
                    <a:pt x="11856" y="616"/>
                  </a:lnTo>
                  <a:lnTo>
                    <a:pt x="11856" y="754"/>
                  </a:lnTo>
                  <a:lnTo>
                    <a:pt x="11857" y="773"/>
                  </a:lnTo>
                  <a:lnTo>
                    <a:pt x="11859" y="788"/>
                  </a:lnTo>
                  <a:lnTo>
                    <a:pt x="11863" y="814"/>
                  </a:lnTo>
                  <a:lnTo>
                    <a:pt x="11868" y="822"/>
                  </a:lnTo>
                  <a:lnTo>
                    <a:pt x="11875" y="828"/>
                  </a:lnTo>
                  <a:lnTo>
                    <a:pt x="11885" y="833"/>
                  </a:lnTo>
                  <a:lnTo>
                    <a:pt x="11897" y="835"/>
                  </a:lnTo>
                  <a:lnTo>
                    <a:pt x="11956" y="839"/>
                  </a:lnTo>
                  <a:lnTo>
                    <a:pt x="11956" y="869"/>
                  </a:lnTo>
                  <a:lnTo>
                    <a:pt x="11809" y="865"/>
                  </a:lnTo>
                  <a:lnTo>
                    <a:pt x="11663" y="869"/>
                  </a:lnTo>
                  <a:lnTo>
                    <a:pt x="11663" y="839"/>
                  </a:lnTo>
                  <a:lnTo>
                    <a:pt x="11717" y="835"/>
                  </a:lnTo>
                  <a:lnTo>
                    <a:pt x="11731" y="833"/>
                  </a:lnTo>
                  <a:lnTo>
                    <a:pt x="11742" y="829"/>
                  </a:lnTo>
                  <a:lnTo>
                    <a:pt x="11751" y="823"/>
                  </a:lnTo>
                  <a:lnTo>
                    <a:pt x="11755" y="815"/>
                  </a:lnTo>
                  <a:lnTo>
                    <a:pt x="11760" y="791"/>
                  </a:lnTo>
                  <a:lnTo>
                    <a:pt x="11761" y="756"/>
                  </a:lnTo>
                  <a:lnTo>
                    <a:pt x="11761" y="611"/>
                  </a:lnTo>
                  <a:lnTo>
                    <a:pt x="11760" y="596"/>
                  </a:lnTo>
                  <a:lnTo>
                    <a:pt x="11755" y="580"/>
                  </a:lnTo>
                  <a:lnTo>
                    <a:pt x="11736" y="540"/>
                  </a:lnTo>
                  <a:lnTo>
                    <a:pt x="11622" y="346"/>
                  </a:lnTo>
                  <a:lnTo>
                    <a:pt x="11590" y="294"/>
                  </a:lnTo>
                  <a:lnTo>
                    <a:pt x="11574" y="274"/>
                  </a:lnTo>
                  <a:lnTo>
                    <a:pt x="11559" y="259"/>
                  </a:lnTo>
                  <a:lnTo>
                    <a:pt x="11544" y="247"/>
                  </a:lnTo>
                  <a:lnTo>
                    <a:pt x="11530" y="239"/>
                  </a:lnTo>
                  <a:lnTo>
                    <a:pt x="11517" y="233"/>
                  </a:lnTo>
                  <a:lnTo>
                    <a:pt x="11502" y="229"/>
                  </a:lnTo>
                  <a:lnTo>
                    <a:pt x="11475" y="227"/>
                  </a:lnTo>
                  <a:lnTo>
                    <a:pt x="11475" y="197"/>
                  </a:lnTo>
                  <a:lnTo>
                    <a:pt x="11595" y="172"/>
                  </a:lnTo>
                  <a:lnTo>
                    <a:pt x="11602" y="174"/>
                  </a:lnTo>
                  <a:lnTo>
                    <a:pt x="11611" y="180"/>
                  </a:lnTo>
                  <a:lnTo>
                    <a:pt x="11637" y="205"/>
                  </a:lnTo>
                  <a:lnTo>
                    <a:pt x="11668" y="246"/>
                  </a:lnTo>
                  <a:lnTo>
                    <a:pt x="11700" y="300"/>
                  </a:lnTo>
                  <a:lnTo>
                    <a:pt x="11825" y="529"/>
                  </a:lnTo>
                  <a:close/>
                  <a:moveTo>
                    <a:pt x="12344" y="816"/>
                  </a:moveTo>
                  <a:lnTo>
                    <a:pt x="12385" y="822"/>
                  </a:lnTo>
                  <a:lnTo>
                    <a:pt x="12446" y="823"/>
                  </a:lnTo>
                  <a:lnTo>
                    <a:pt x="12506" y="823"/>
                  </a:lnTo>
                  <a:lnTo>
                    <a:pt x="12557" y="821"/>
                  </a:lnTo>
                  <a:lnTo>
                    <a:pt x="12599" y="816"/>
                  </a:lnTo>
                  <a:lnTo>
                    <a:pt x="12632" y="810"/>
                  </a:lnTo>
                  <a:lnTo>
                    <a:pt x="12641" y="806"/>
                  </a:lnTo>
                  <a:lnTo>
                    <a:pt x="12648" y="797"/>
                  </a:lnTo>
                  <a:lnTo>
                    <a:pt x="12654" y="782"/>
                  </a:lnTo>
                  <a:lnTo>
                    <a:pt x="12660" y="763"/>
                  </a:lnTo>
                  <a:lnTo>
                    <a:pt x="12677" y="695"/>
                  </a:lnTo>
                  <a:lnTo>
                    <a:pt x="12709" y="695"/>
                  </a:lnTo>
                  <a:lnTo>
                    <a:pt x="12688" y="865"/>
                  </a:lnTo>
                  <a:lnTo>
                    <a:pt x="12493" y="869"/>
                  </a:lnTo>
                  <a:lnTo>
                    <a:pt x="12418" y="868"/>
                  </a:lnTo>
                  <a:lnTo>
                    <a:pt x="12337" y="865"/>
                  </a:lnTo>
                  <a:lnTo>
                    <a:pt x="12194" y="869"/>
                  </a:lnTo>
                  <a:lnTo>
                    <a:pt x="12194" y="846"/>
                  </a:lnTo>
                  <a:lnTo>
                    <a:pt x="12222" y="832"/>
                  </a:lnTo>
                  <a:lnTo>
                    <a:pt x="12239" y="818"/>
                  </a:lnTo>
                  <a:lnTo>
                    <a:pt x="12244" y="810"/>
                  </a:lnTo>
                  <a:lnTo>
                    <a:pt x="12247" y="802"/>
                  </a:lnTo>
                  <a:lnTo>
                    <a:pt x="12250" y="790"/>
                  </a:lnTo>
                  <a:lnTo>
                    <a:pt x="12250" y="776"/>
                  </a:lnTo>
                  <a:lnTo>
                    <a:pt x="12250" y="292"/>
                  </a:lnTo>
                  <a:lnTo>
                    <a:pt x="12250" y="271"/>
                  </a:lnTo>
                  <a:lnTo>
                    <a:pt x="12248" y="256"/>
                  </a:lnTo>
                  <a:lnTo>
                    <a:pt x="12242" y="232"/>
                  </a:lnTo>
                  <a:lnTo>
                    <a:pt x="12238" y="223"/>
                  </a:lnTo>
                  <a:lnTo>
                    <a:pt x="12228" y="217"/>
                  </a:lnTo>
                  <a:lnTo>
                    <a:pt x="12215" y="214"/>
                  </a:lnTo>
                  <a:lnTo>
                    <a:pt x="12198" y="211"/>
                  </a:lnTo>
                  <a:lnTo>
                    <a:pt x="12151" y="210"/>
                  </a:lnTo>
                  <a:lnTo>
                    <a:pt x="12151" y="179"/>
                  </a:lnTo>
                  <a:lnTo>
                    <a:pt x="12298" y="182"/>
                  </a:lnTo>
                  <a:lnTo>
                    <a:pt x="12443" y="179"/>
                  </a:lnTo>
                  <a:lnTo>
                    <a:pt x="12443" y="210"/>
                  </a:lnTo>
                  <a:lnTo>
                    <a:pt x="12392" y="212"/>
                  </a:lnTo>
                  <a:lnTo>
                    <a:pt x="12376" y="214"/>
                  </a:lnTo>
                  <a:lnTo>
                    <a:pt x="12364" y="217"/>
                  </a:lnTo>
                  <a:lnTo>
                    <a:pt x="12355" y="224"/>
                  </a:lnTo>
                  <a:lnTo>
                    <a:pt x="12350" y="233"/>
                  </a:lnTo>
                  <a:lnTo>
                    <a:pt x="12346" y="259"/>
                  </a:lnTo>
                  <a:lnTo>
                    <a:pt x="12344" y="295"/>
                  </a:lnTo>
                  <a:lnTo>
                    <a:pt x="12344" y="8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grpSp>
      <p:sp>
        <p:nvSpPr>
          <p:cNvPr id="20" name="Title 1">
            <a:extLst>
              <a:ext uri="{FF2B5EF4-FFF2-40B4-BE49-F238E27FC236}">
                <a16:creationId xmlns:a16="http://schemas.microsoft.com/office/drawing/2014/main" id="{95A08C59-4BC5-4041-B47F-FB7DDB3CCC22}"/>
              </a:ext>
            </a:extLst>
          </p:cNvPr>
          <p:cNvSpPr>
            <a:spLocks noGrp="1"/>
          </p:cNvSpPr>
          <p:nvPr>
            <p:ph type="ctrTitle"/>
          </p:nvPr>
        </p:nvSpPr>
        <p:spPr>
          <a:xfrm>
            <a:off x="623889" y="2132856"/>
            <a:ext cx="4535486" cy="2015802"/>
          </a:xfrm>
        </p:spPr>
        <p:txBody>
          <a:bodyPr anchor="t" anchorCtr="0"/>
          <a:lstStyle>
            <a:lvl1pPr algn="l">
              <a:defRPr sz="4000">
                <a:solidFill>
                  <a:schemeClr val="bg1"/>
                </a:solidFill>
              </a:defRPr>
            </a:lvl1pPr>
          </a:lstStyle>
          <a:p>
            <a:r>
              <a:rPr lang="en-US"/>
              <a:t>Click to edit Master title style</a:t>
            </a:r>
            <a:endParaRPr lang="fi-FI" dirty="0"/>
          </a:p>
        </p:txBody>
      </p:sp>
      <p:sp>
        <p:nvSpPr>
          <p:cNvPr id="21" name="Subtitle 2">
            <a:extLst>
              <a:ext uri="{FF2B5EF4-FFF2-40B4-BE49-F238E27FC236}">
                <a16:creationId xmlns:a16="http://schemas.microsoft.com/office/drawing/2014/main" id="{67417050-E8DA-4755-B33D-CE9F7B8D345C}"/>
              </a:ext>
            </a:extLst>
          </p:cNvPr>
          <p:cNvSpPr>
            <a:spLocks noGrp="1"/>
          </p:cNvSpPr>
          <p:nvPr>
            <p:ph type="subTitle" idx="1" hasCustomPrompt="1"/>
          </p:nvPr>
        </p:nvSpPr>
        <p:spPr>
          <a:xfrm>
            <a:off x="623889" y="4436690"/>
            <a:ext cx="4535486" cy="576064"/>
          </a:xfrm>
        </p:spPr>
        <p:txBody>
          <a:bodyPr/>
          <a:lstStyle>
            <a:lvl1pPr marL="0" indent="0" algn="l">
              <a:buNone/>
              <a:defRPr sz="1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fi-FI" dirty="0"/>
          </a:p>
        </p:txBody>
      </p:sp>
    </p:spTree>
    <p:extLst>
      <p:ext uri="{BB962C8B-B14F-4D97-AF65-F5344CB8AC3E}">
        <p14:creationId xmlns:p14="http://schemas.microsoft.com/office/powerpoint/2010/main" val="69081107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Section Header Picture 2">
    <p:bg>
      <p:bgPr>
        <a:solidFill>
          <a:schemeClr val="accent2"/>
        </a:solidFill>
        <a:effectLst/>
      </p:bgPr>
    </p:bg>
    <p:spTree>
      <p:nvGrpSpPr>
        <p:cNvPr id="1" name=""/>
        <p:cNvGrpSpPr/>
        <p:nvPr/>
      </p:nvGrpSpPr>
      <p:grpSpPr>
        <a:xfrm>
          <a:off x="0" y="0"/>
          <a:ext cx="0" cy="0"/>
          <a:chOff x="0" y="0"/>
          <a:chExt cx="0" cy="0"/>
        </a:xfrm>
      </p:grpSpPr>
      <p:sp>
        <p:nvSpPr>
          <p:cNvPr id="3" name="Picture Placeholder 19">
            <a:extLst>
              <a:ext uri="{FF2B5EF4-FFF2-40B4-BE49-F238E27FC236}">
                <a16:creationId xmlns:a16="http://schemas.microsoft.com/office/drawing/2014/main" id="{54361A05-748E-6BA5-2C76-26672F402F69}"/>
              </a:ext>
              <a:ext uri="{C183D7F6-B498-43B3-948B-1728B52AA6E4}">
                <adec:decorative xmlns:adec="http://schemas.microsoft.com/office/drawing/2017/decorative" val="1"/>
              </a:ext>
            </a:extLst>
          </p:cNvPr>
          <p:cNvSpPr>
            <a:spLocks noGrp="1"/>
          </p:cNvSpPr>
          <p:nvPr>
            <p:ph type="pic" sz="quarter" idx="14"/>
          </p:nvPr>
        </p:nvSpPr>
        <p:spPr>
          <a:xfrm>
            <a:off x="6240016" y="0"/>
            <a:ext cx="5951984" cy="6858000"/>
          </a:xfrm>
          <a:custGeom>
            <a:avLst/>
            <a:gdLst>
              <a:gd name="connsiteX0" fmla="*/ 2320585 w 5951984"/>
              <a:gd name="connsiteY0" fmla="*/ 0 h 6858000"/>
              <a:gd name="connsiteX1" fmla="*/ 3168352 w 5951984"/>
              <a:gd name="connsiteY1" fmla="*/ 0 h 6858000"/>
              <a:gd name="connsiteX2" fmla="*/ 4074198 w 5951984"/>
              <a:gd name="connsiteY2" fmla="*/ 0 h 6858000"/>
              <a:gd name="connsiteX3" fmla="*/ 5951984 w 5951984"/>
              <a:gd name="connsiteY3" fmla="*/ 0 h 6858000"/>
              <a:gd name="connsiteX4" fmla="*/ 5951984 w 5951984"/>
              <a:gd name="connsiteY4" fmla="*/ 6858000 h 6858000"/>
              <a:gd name="connsiteX5" fmla="*/ 4074198 w 5951984"/>
              <a:gd name="connsiteY5" fmla="*/ 6858000 h 6858000"/>
              <a:gd name="connsiteX6" fmla="*/ 3168352 w 5951984"/>
              <a:gd name="connsiteY6" fmla="*/ 6858000 h 6858000"/>
              <a:gd name="connsiteX7" fmla="*/ 1074542 w 5951984"/>
              <a:gd name="connsiteY7" fmla="*/ 6858000 h 6858000"/>
              <a:gd name="connsiteX8" fmla="*/ 1074542 w 5951984"/>
              <a:gd name="connsiteY8" fmla="*/ 6825044 h 6858000"/>
              <a:gd name="connsiteX9" fmla="*/ 1066788 w 5951984"/>
              <a:gd name="connsiteY9" fmla="*/ 6858000 h 6858000"/>
              <a:gd name="connsiteX10" fmla="*/ 248653 w 5951984"/>
              <a:gd name="connsiteY10" fmla="*/ 6858000 h 6858000"/>
              <a:gd name="connsiteX11" fmla="*/ 236503 w 5951984"/>
              <a:gd name="connsiteY11" fmla="*/ 6820034 h 6858000"/>
              <a:gd name="connsiteX12" fmla="*/ 208679 w 5951984"/>
              <a:gd name="connsiteY12" fmla="*/ 6729607 h 6858000"/>
              <a:gd name="connsiteX13" fmla="*/ 184333 w 5951984"/>
              <a:gd name="connsiteY13" fmla="*/ 6642657 h 6858000"/>
              <a:gd name="connsiteX14" fmla="*/ 163466 w 5951984"/>
              <a:gd name="connsiteY14" fmla="*/ 6552230 h 6858000"/>
              <a:gd name="connsiteX15" fmla="*/ 142598 w 5951984"/>
              <a:gd name="connsiteY15" fmla="*/ 6465280 h 6858000"/>
              <a:gd name="connsiteX16" fmla="*/ 121730 w 5951984"/>
              <a:gd name="connsiteY16" fmla="*/ 6371374 h 6858000"/>
              <a:gd name="connsiteX17" fmla="*/ 104340 w 5951984"/>
              <a:gd name="connsiteY17" fmla="*/ 6280947 h 6858000"/>
              <a:gd name="connsiteX18" fmla="*/ 86950 w 5951984"/>
              <a:gd name="connsiteY18" fmla="*/ 6187041 h 6858000"/>
              <a:gd name="connsiteX19" fmla="*/ 73038 w 5951984"/>
              <a:gd name="connsiteY19" fmla="*/ 6089658 h 6858000"/>
              <a:gd name="connsiteX20" fmla="*/ 59126 w 5951984"/>
              <a:gd name="connsiteY20" fmla="*/ 5992274 h 6858000"/>
              <a:gd name="connsiteX21" fmla="*/ 45214 w 5951984"/>
              <a:gd name="connsiteY21" fmla="*/ 5894890 h 6858000"/>
              <a:gd name="connsiteX22" fmla="*/ 34780 w 5951984"/>
              <a:gd name="connsiteY22" fmla="*/ 5797507 h 6858000"/>
              <a:gd name="connsiteX23" fmla="*/ 24346 w 5951984"/>
              <a:gd name="connsiteY23" fmla="*/ 5696645 h 6858000"/>
              <a:gd name="connsiteX24" fmla="*/ 17390 w 5951984"/>
              <a:gd name="connsiteY24" fmla="*/ 5595784 h 6858000"/>
              <a:gd name="connsiteX25" fmla="*/ 10434 w 5951984"/>
              <a:gd name="connsiteY25" fmla="*/ 5491444 h 6858000"/>
              <a:gd name="connsiteX26" fmla="*/ 3478 w 5951984"/>
              <a:gd name="connsiteY26" fmla="*/ 5376671 h 6858000"/>
              <a:gd name="connsiteX27" fmla="*/ 0 w 5951984"/>
              <a:gd name="connsiteY27" fmla="*/ 5261897 h 6858000"/>
              <a:gd name="connsiteX28" fmla="*/ 0 w 5951984"/>
              <a:gd name="connsiteY28" fmla="*/ 5147124 h 6858000"/>
              <a:gd name="connsiteX29" fmla="*/ 3478 w 5951984"/>
              <a:gd name="connsiteY29" fmla="*/ 5032350 h 6858000"/>
              <a:gd name="connsiteX30" fmla="*/ 6956 w 5951984"/>
              <a:gd name="connsiteY30" fmla="*/ 4917577 h 6858000"/>
              <a:gd name="connsiteX31" fmla="*/ 17390 w 5951984"/>
              <a:gd name="connsiteY31" fmla="*/ 4802803 h 6858000"/>
              <a:gd name="connsiteX32" fmla="*/ 27824 w 5951984"/>
              <a:gd name="connsiteY32" fmla="*/ 4691508 h 6858000"/>
              <a:gd name="connsiteX33" fmla="*/ 38258 w 5951984"/>
              <a:gd name="connsiteY33" fmla="*/ 4580212 h 6858000"/>
              <a:gd name="connsiteX34" fmla="*/ 55648 w 5951984"/>
              <a:gd name="connsiteY34" fmla="*/ 4468916 h 6858000"/>
              <a:gd name="connsiteX35" fmla="*/ 73038 w 5951984"/>
              <a:gd name="connsiteY35" fmla="*/ 4357621 h 6858000"/>
              <a:gd name="connsiteX36" fmla="*/ 90428 w 5951984"/>
              <a:gd name="connsiteY36" fmla="*/ 4246325 h 6858000"/>
              <a:gd name="connsiteX37" fmla="*/ 114774 w 5951984"/>
              <a:gd name="connsiteY37" fmla="*/ 4135030 h 6858000"/>
              <a:gd name="connsiteX38" fmla="*/ 139120 w 5951984"/>
              <a:gd name="connsiteY38" fmla="*/ 4027212 h 6858000"/>
              <a:gd name="connsiteX39" fmla="*/ 163466 w 5951984"/>
              <a:gd name="connsiteY39" fmla="*/ 3919395 h 6858000"/>
              <a:gd name="connsiteX40" fmla="*/ 194767 w 5951984"/>
              <a:gd name="connsiteY40" fmla="*/ 3811577 h 6858000"/>
              <a:gd name="connsiteX41" fmla="*/ 226069 w 5951984"/>
              <a:gd name="connsiteY41" fmla="*/ 3703760 h 6858000"/>
              <a:gd name="connsiteX42" fmla="*/ 257371 w 5951984"/>
              <a:gd name="connsiteY42" fmla="*/ 3595942 h 6858000"/>
              <a:gd name="connsiteX43" fmla="*/ 292151 w 5951984"/>
              <a:gd name="connsiteY43" fmla="*/ 3488125 h 6858000"/>
              <a:gd name="connsiteX44" fmla="*/ 330409 w 5951984"/>
              <a:gd name="connsiteY44" fmla="*/ 3380307 h 6858000"/>
              <a:gd name="connsiteX45" fmla="*/ 368666 w 5951984"/>
              <a:gd name="connsiteY45" fmla="*/ 3275968 h 6858000"/>
              <a:gd name="connsiteX46" fmla="*/ 406924 w 5951984"/>
              <a:gd name="connsiteY46" fmla="*/ 3171628 h 6858000"/>
              <a:gd name="connsiteX47" fmla="*/ 448660 w 5951984"/>
              <a:gd name="connsiteY47" fmla="*/ 3063811 h 6858000"/>
              <a:gd name="connsiteX48" fmla="*/ 493874 w 5951984"/>
              <a:gd name="connsiteY48" fmla="*/ 2959471 h 6858000"/>
              <a:gd name="connsiteX49" fmla="*/ 539088 w 5951984"/>
              <a:gd name="connsiteY49" fmla="*/ 2855131 h 6858000"/>
              <a:gd name="connsiteX50" fmla="*/ 636471 w 5951984"/>
              <a:gd name="connsiteY50" fmla="*/ 2649930 h 6858000"/>
              <a:gd name="connsiteX51" fmla="*/ 737333 w 5951984"/>
              <a:gd name="connsiteY51" fmla="*/ 2441251 h 6858000"/>
              <a:gd name="connsiteX52" fmla="*/ 789503 w 5951984"/>
              <a:gd name="connsiteY52" fmla="*/ 2340390 h 6858000"/>
              <a:gd name="connsiteX53" fmla="*/ 845150 w 5951984"/>
              <a:gd name="connsiteY53" fmla="*/ 2239528 h 6858000"/>
              <a:gd name="connsiteX54" fmla="*/ 900798 w 5951984"/>
              <a:gd name="connsiteY54" fmla="*/ 2135188 h 6858000"/>
              <a:gd name="connsiteX55" fmla="*/ 959924 w 5951984"/>
              <a:gd name="connsiteY55" fmla="*/ 2034327 h 6858000"/>
              <a:gd name="connsiteX56" fmla="*/ 1015572 w 5951984"/>
              <a:gd name="connsiteY56" fmla="*/ 1933465 h 6858000"/>
              <a:gd name="connsiteX57" fmla="*/ 1074697 w 5951984"/>
              <a:gd name="connsiteY57" fmla="*/ 1832604 h 6858000"/>
              <a:gd name="connsiteX58" fmla="*/ 1196427 w 5951984"/>
              <a:gd name="connsiteY58" fmla="*/ 1630881 h 6858000"/>
              <a:gd name="connsiteX59" fmla="*/ 1325112 w 5951984"/>
              <a:gd name="connsiteY59" fmla="*/ 1432635 h 6858000"/>
              <a:gd name="connsiteX60" fmla="*/ 1453798 w 5951984"/>
              <a:gd name="connsiteY60" fmla="*/ 1230912 h 6858000"/>
              <a:gd name="connsiteX61" fmla="*/ 1585961 w 5951984"/>
              <a:gd name="connsiteY61" fmla="*/ 1032667 h 6858000"/>
              <a:gd name="connsiteX62" fmla="*/ 1655521 w 5951984"/>
              <a:gd name="connsiteY62" fmla="*/ 935284 h 6858000"/>
              <a:gd name="connsiteX63" fmla="*/ 1721603 w 5951984"/>
              <a:gd name="connsiteY63" fmla="*/ 837900 h 6858000"/>
              <a:gd name="connsiteX64" fmla="*/ 1999842 w 5951984"/>
              <a:gd name="connsiteY64" fmla="*/ 437932 h 6858000"/>
              <a:gd name="connsiteX65" fmla="*/ 2285036 w 5951984"/>
              <a:gd name="connsiteY65" fmla="*/ 4839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5951984" h="6858000">
                <a:moveTo>
                  <a:pt x="2320585" y="0"/>
                </a:moveTo>
                <a:lnTo>
                  <a:pt x="3168352" y="0"/>
                </a:lnTo>
                <a:lnTo>
                  <a:pt x="4074198" y="0"/>
                </a:lnTo>
                <a:lnTo>
                  <a:pt x="5951984" y="0"/>
                </a:lnTo>
                <a:lnTo>
                  <a:pt x="5951984" y="6858000"/>
                </a:lnTo>
                <a:lnTo>
                  <a:pt x="4074198" y="6858000"/>
                </a:lnTo>
                <a:lnTo>
                  <a:pt x="3168352" y="6858000"/>
                </a:lnTo>
                <a:lnTo>
                  <a:pt x="1074542" y="6858000"/>
                </a:lnTo>
                <a:lnTo>
                  <a:pt x="1074542" y="6825044"/>
                </a:lnTo>
                <a:lnTo>
                  <a:pt x="1066788" y="6858000"/>
                </a:lnTo>
                <a:lnTo>
                  <a:pt x="248653" y="6858000"/>
                </a:lnTo>
                <a:lnTo>
                  <a:pt x="236503" y="6820034"/>
                </a:lnTo>
                <a:lnTo>
                  <a:pt x="208679" y="6729607"/>
                </a:lnTo>
                <a:lnTo>
                  <a:pt x="184333" y="6642657"/>
                </a:lnTo>
                <a:lnTo>
                  <a:pt x="163466" y="6552230"/>
                </a:lnTo>
                <a:lnTo>
                  <a:pt x="142598" y="6465280"/>
                </a:lnTo>
                <a:lnTo>
                  <a:pt x="121730" y="6371374"/>
                </a:lnTo>
                <a:lnTo>
                  <a:pt x="104340" y="6280947"/>
                </a:lnTo>
                <a:lnTo>
                  <a:pt x="86950" y="6187041"/>
                </a:lnTo>
                <a:lnTo>
                  <a:pt x="73038" y="6089658"/>
                </a:lnTo>
                <a:lnTo>
                  <a:pt x="59126" y="5992274"/>
                </a:lnTo>
                <a:lnTo>
                  <a:pt x="45214" y="5894890"/>
                </a:lnTo>
                <a:lnTo>
                  <a:pt x="34780" y="5797507"/>
                </a:lnTo>
                <a:lnTo>
                  <a:pt x="24346" y="5696645"/>
                </a:lnTo>
                <a:lnTo>
                  <a:pt x="17390" y="5595784"/>
                </a:lnTo>
                <a:lnTo>
                  <a:pt x="10434" y="5491444"/>
                </a:lnTo>
                <a:lnTo>
                  <a:pt x="3478" y="5376671"/>
                </a:lnTo>
                <a:lnTo>
                  <a:pt x="0" y="5261897"/>
                </a:lnTo>
                <a:lnTo>
                  <a:pt x="0" y="5147124"/>
                </a:lnTo>
                <a:lnTo>
                  <a:pt x="3478" y="5032350"/>
                </a:lnTo>
                <a:lnTo>
                  <a:pt x="6956" y="4917577"/>
                </a:lnTo>
                <a:lnTo>
                  <a:pt x="17390" y="4802803"/>
                </a:lnTo>
                <a:lnTo>
                  <a:pt x="27824" y="4691508"/>
                </a:lnTo>
                <a:lnTo>
                  <a:pt x="38258" y="4580212"/>
                </a:lnTo>
                <a:lnTo>
                  <a:pt x="55648" y="4468916"/>
                </a:lnTo>
                <a:lnTo>
                  <a:pt x="73038" y="4357621"/>
                </a:lnTo>
                <a:lnTo>
                  <a:pt x="90428" y="4246325"/>
                </a:lnTo>
                <a:lnTo>
                  <a:pt x="114774" y="4135030"/>
                </a:lnTo>
                <a:lnTo>
                  <a:pt x="139120" y="4027212"/>
                </a:lnTo>
                <a:lnTo>
                  <a:pt x="163466" y="3919395"/>
                </a:lnTo>
                <a:lnTo>
                  <a:pt x="194767" y="3811577"/>
                </a:lnTo>
                <a:lnTo>
                  <a:pt x="226069" y="3703760"/>
                </a:lnTo>
                <a:lnTo>
                  <a:pt x="257371" y="3595942"/>
                </a:lnTo>
                <a:lnTo>
                  <a:pt x="292151" y="3488125"/>
                </a:lnTo>
                <a:lnTo>
                  <a:pt x="330409" y="3380307"/>
                </a:lnTo>
                <a:lnTo>
                  <a:pt x="368666" y="3275968"/>
                </a:lnTo>
                <a:lnTo>
                  <a:pt x="406924" y="3171628"/>
                </a:lnTo>
                <a:lnTo>
                  <a:pt x="448660" y="3063811"/>
                </a:lnTo>
                <a:lnTo>
                  <a:pt x="493874" y="2959471"/>
                </a:lnTo>
                <a:lnTo>
                  <a:pt x="539088" y="2855131"/>
                </a:lnTo>
                <a:lnTo>
                  <a:pt x="636471" y="2649930"/>
                </a:lnTo>
                <a:lnTo>
                  <a:pt x="737333" y="2441251"/>
                </a:lnTo>
                <a:lnTo>
                  <a:pt x="789503" y="2340390"/>
                </a:lnTo>
                <a:lnTo>
                  <a:pt x="845150" y="2239528"/>
                </a:lnTo>
                <a:lnTo>
                  <a:pt x="900798" y="2135188"/>
                </a:lnTo>
                <a:lnTo>
                  <a:pt x="959924" y="2034327"/>
                </a:lnTo>
                <a:lnTo>
                  <a:pt x="1015572" y="1933465"/>
                </a:lnTo>
                <a:lnTo>
                  <a:pt x="1074697" y="1832604"/>
                </a:lnTo>
                <a:lnTo>
                  <a:pt x="1196427" y="1630881"/>
                </a:lnTo>
                <a:lnTo>
                  <a:pt x="1325112" y="1432635"/>
                </a:lnTo>
                <a:lnTo>
                  <a:pt x="1453798" y="1230912"/>
                </a:lnTo>
                <a:lnTo>
                  <a:pt x="1585961" y="1032667"/>
                </a:lnTo>
                <a:lnTo>
                  <a:pt x="1655521" y="935284"/>
                </a:lnTo>
                <a:lnTo>
                  <a:pt x="1721603" y="837900"/>
                </a:lnTo>
                <a:lnTo>
                  <a:pt x="1999842" y="437932"/>
                </a:lnTo>
                <a:lnTo>
                  <a:pt x="2285036" y="48398"/>
                </a:lnTo>
                <a:close/>
              </a:path>
            </a:pathLst>
          </a:custGeom>
          <a:solidFill>
            <a:schemeClr val="bg2"/>
          </a:solidFill>
        </p:spPr>
        <p:txBody>
          <a:bodyPr wrap="square">
            <a:noAutofit/>
          </a:bodyPr>
          <a:lstStyle>
            <a:lvl1pPr marL="0" indent="0" algn="r">
              <a:buFontTx/>
              <a:buNone/>
              <a:defRPr sz="1200"/>
            </a:lvl1pPr>
          </a:lstStyle>
          <a:p>
            <a:r>
              <a:rPr lang="en-US"/>
              <a:t>Click icon to add picture</a:t>
            </a:r>
            <a:endParaRPr lang="fi-FI"/>
          </a:p>
        </p:txBody>
      </p:sp>
      <p:sp>
        <p:nvSpPr>
          <p:cNvPr id="4" name="Date Placeholder 3">
            <a:extLst>
              <a:ext uri="{FF2B5EF4-FFF2-40B4-BE49-F238E27FC236}">
                <a16:creationId xmlns:a16="http://schemas.microsoft.com/office/drawing/2014/main" id="{F0C86691-418B-4EA7-8F64-B2E73D27B2FF}"/>
              </a:ext>
            </a:extLst>
          </p:cNvPr>
          <p:cNvSpPr>
            <a:spLocks noGrp="1"/>
          </p:cNvSpPr>
          <p:nvPr>
            <p:ph type="dt" sz="half" idx="10"/>
          </p:nvPr>
        </p:nvSpPr>
        <p:spPr/>
        <p:txBody>
          <a:bodyPr/>
          <a:lstStyle>
            <a:lvl1pPr>
              <a:defRPr>
                <a:solidFill>
                  <a:schemeClr val="accent1"/>
                </a:solidFill>
              </a:defRPr>
            </a:lvl1pPr>
          </a:lstStyle>
          <a:p>
            <a:fld id="{B28730A1-A494-40A4-B110-98BD117055DD}" type="datetime1">
              <a:rPr lang="fi-FI" smtClean="0"/>
              <a:t>24.8.2026</a:t>
            </a:fld>
            <a:endParaRPr lang="fi-FI"/>
          </a:p>
        </p:txBody>
      </p:sp>
      <p:sp>
        <p:nvSpPr>
          <p:cNvPr id="5" name="Footer Placeholder 4">
            <a:extLst>
              <a:ext uri="{FF2B5EF4-FFF2-40B4-BE49-F238E27FC236}">
                <a16:creationId xmlns:a16="http://schemas.microsoft.com/office/drawing/2014/main" id="{8D61999E-8363-4244-89A9-C47CF0DA7A55}"/>
              </a:ext>
            </a:extLst>
          </p:cNvPr>
          <p:cNvSpPr>
            <a:spLocks noGrp="1"/>
          </p:cNvSpPr>
          <p:nvPr>
            <p:ph type="ftr" sz="quarter" idx="11"/>
          </p:nvPr>
        </p:nvSpPr>
        <p:spPr/>
        <p:txBody>
          <a:bodyPr/>
          <a:lstStyle>
            <a:lvl1pPr>
              <a:defRPr>
                <a:solidFill>
                  <a:schemeClr val="bg1"/>
                </a:solidFill>
              </a:defRPr>
            </a:lvl1pPr>
          </a:lstStyle>
          <a:p>
            <a:r>
              <a:rPr lang="fi-FI"/>
              <a:t>JYU Since 1863.</a:t>
            </a:r>
            <a:endParaRPr lang="fi-FI" dirty="0"/>
          </a:p>
        </p:txBody>
      </p:sp>
      <p:sp>
        <p:nvSpPr>
          <p:cNvPr id="6" name="Slide Number Placeholder 5">
            <a:extLst>
              <a:ext uri="{FF2B5EF4-FFF2-40B4-BE49-F238E27FC236}">
                <a16:creationId xmlns:a16="http://schemas.microsoft.com/office/drawing/2014/main" id="{3388E024-59BD-4906-B4AB-C5C287035F82}"/>
              </a:ext>
            </a:extLst>
          </p:cNvPr>
          <p:cNvSpPr>
            <a:spLocks noGrp="1"/>
          </p:cNvSpPr>
          <p:nvPr>
            <p:ph type="sldNum" sz="quarter" idx="12"/>
          </p:nvPr>
        </p:nvSpPr>
        <p:spPr/>
        <p:txBody>
          <a:bodyPr/>
          <a:lstStyle>
            <a:lvl1pPr>
              <a:defRPr>
                <a:solidFill>
                  <a:schemeClr val="accent1"/>
                </a:solidFill>
              </a:defRPr>
            </a:lvl1pPr>
          </a:lstStyle>
          <a:p>
            <a:fld id="{9E548902-A2E1-4711-A467-290FB9FE5D63}" type="slidenum">
              <a:rPr lang="fi-FI" smtClean="0"/>
              <a:pPr/>
              <a:t>‹#›</a:t>
            </a:fld>
            <a:endParaRPr lang="fi-FI"/>
          </a:p>
        </p:txBody>
      </p:sp>
      <p:grpSp>
        <p:nvGrpSpPr>
          <p:cNvPr id="13" name="Group 12">
            <a:extLst>
              <a:ext uri="{C183D7F6-B498-43B3-948B-1728B52AA6E4}">
                <adec:decorative xmlns:adec="http://schemas.microsoft.com/office/drawing/2017/decorative" val="1"/>
              </a:ext>
            </a:extLst>
          </p:cNvPr>
          <p:cNvGrpSpPr>
            <a:grpSpLocks noChangeAspect="1"/>
          </p:cNvGrpSpPr>
          <p:nvPr userDrawn="1"/>
        </p:nvGrpSpPr>
        <p:grpSpPr>
          <a:xfrm>
            <a:off x="628603" y="476672"/>
            <a:ext cx="1810305" cy="720000"/>
            <a:chOff x="911225" y="260350"/>
            <a:chExt cx="4183063" cy="1663700"/>
          </a:xfrm>
          <a:solidFill>
            <a:schemeClr val="accent1"/>
          </a:solidFill>
        </p:grpSpPr>
        <p:sp>
          <p:nvSpPr>
            <p:cNvPr id="14" name="Freeform 6"/>
            <p:cNvSpPr>
              <a:spLocks noEditPoints="1"/>
            </p:cNvSpPr>
            <p:nvPr userDrawn="1"/>
          </p:nvSpPr>
          <p:spPr bwMode="auto">
            <a:xfrm>
              <a:off x="911225" y="260350"/>
              <a:ext cx="733425" cy="1663700"/>
            </a:xfrm>
            <a:custGeom>
              <a:avLst/>
              <a:gdLst>
                <a:gd name="T0" fmla="*/ 1787 w 2771"/>
                <a:gd name="T1" fmla="*/ 532 h 6290"/>
                <a:gd name="T2" fmla="*/ 1814 w 2771"/>
                <a:gd name="T3" fmla="*/ 780 h 6290"/>
                <a:gd name="T4" fmla="*/ 1740 w 2771"/>
                <a:gd name="T5" fmla="*/ 1008 h 6290"/>
                <a:gd name="T6" fmla="*/ 1309 w 2771"/>
                <a:gd name="T7" fmla="*/ 1564 h 6290"/>
                <a:gd name="T8" fmla="*/ 966 w 2771"/>
                <a:gd name="T9" fmla="*/ 1982 h 6290"/>
                <a:gd name="T10" fmla="*/ 901 w 2771"/>
                <a:gd name="T11" fmla="*/ 2194 h 6290"/>
                <a:gd name="T12" fmla="*/ 750 w 2771"/>
                <a:gd name="T13" fmla="*/ 2538 h 6290"/>
                <a:gd name="T14" fmla="*/ 666 w 2771"/>
                <a:gd name="T15" fmla="*/ 2233 h 6290"/>
                <a:gd name="T16" fmla="*/ 660 w 2771"/>
                <a:gd name="T17" fmla="*/ 1957 h 6290"/>
                <a:gd name="T18" fmla="*/ 743 w 2771"/>
                <a:gd name="T19" fmla="*/ 1724 h 6290"/>
                <a:gd name="T20" fmla="*/ 1028 w 2771"/>
                <a:gd name="T21" fmla="*/ 1345 h 6290"/>
                <a:gd name="T22" fmla="*/ 1541 w 2771"/>
                <a:gd name="T23" fmla="*/ 699 h 6290"/>
                <a:gd name="T24" fmla="*/ 1567 w 2771"/>
                <a:gd name="T25" fmla="*/ 550 h 6290"/>
                <a:gd name="T26" fmla="*/ 1577 w 2771"/>
                <a:gd name="T27" fmla="*/ 363 h 6290"/>
                <a:gd name="T28" fmla="*/ 1002 w 2771"/>
                <a:gd name="T29" fmla="*/ 2416 h 6290"/>
                <a:gd name="T30" fmla="*/ 1015 w 2771"/>
                <a:gd name="T31" fmla="*/ 2158 h 6290"/>
                <a:gd name="T32" fmla="*/ 1169 w 2771"/>
                <a:gd name="T33" fmla="*/ 1909 h 6290"/>
                <a:gd name="T34" fmla="*/ 1700 w 2771"/>
                <a:gd name="T35" fmla="*/ 1369 h 6290"/>
                <a:gd name="T36" fmla="*/ 1899 w 2771"/>
                <a:gd name="T37" fmla="*/ 1094 h 6290"/>
                <a:gd name="T38" fmla="*/ 1910 w 2771"/>
                <a:gd name="T39" fmla="*/ 945 h 6290"/>
                <a:gd name="T40" fmla="*/ 2075 w 2771"/>
                <a:gd name="T41" fmla="*/ 826 h 6290"/>
                <a:gd name="T42" fmla="*/ 2173 w 2771"/>
                <a:gd name="T43" fmla="*/ 1072 h 6290"/>
                <a:gd name="T44" fmla="*/ 2153 w 2771"/>
                <a:gd name="T45" fmla="*/ 1312 h 6290"/>
                <a:gd name="T46" fmla="*/ 1994 w 2771"/>
                <a:gd name="T47" fmla="*/ 1534 h 6290"/>
                <a:gd name="T48" fmla="*/ 1376 w 2771"/>
                <a:gd name="T49" fmla="*/ 2199 h 6290"/>
                <a:gd name="T50" fmla="*/ 1326 w 2771"/>
                <a:gd name="T51" fmla="*/ 2332 h 6290"/>
                <a:gd name="T52" fmla="*/ 1358 w 2771"/>
                <a:gd name="T53" fmla="*/ 2556 h 6290"/>
                <a:gd name="T54" fmla="*/ 1478 w 2771"/>
                <a:gd name="T55" fmla="*/ 2602 h 6290"/>
                <a:gd name="T56" fmla="*/ 1443 w 2771"/>
                <a:gd name="T57" fmla="*/ 2353 h 6290"/>
                <a:gd name="T58" fmla="*/ 1530 w 2771"/>
                <a:gd name="T59" fmla="*/ 2193 h 6290"/>
                <a:gd name="T60" fmla="*/ 1991 w 2771"/>
                <a:gd name="T61" fmla="*/ 1814 h 6290"/>
                <a:gd name="T62" fmla="*/ 2095 w 2771"/>
                <a:gd name="T63" fmla="*/ 1648 h 6290"/>
                <a:gd name="T64" fmla="*/ 2243 w 2771"/>
                <a:gd name="T65" fmla="*/ 1479 h 6290"/>
                <a:gd name="T66" fmla="*/ 2321 w 2771"/>
                <a:gd name="T67" fmla="*/ 1719 h 6290"/>
                <a:gd name="T68" fmla="*/ 2270 w 2771"/>
                <a:gd name="T69" fmla="*/ 1936 h 6290"/>
                <a:gd name="T70" fmla="*/ 1856 w 2771"/>
                <a:gd name="T71" fmla="*/ 2322 h 6290"/>
                <a:gd name="T72" fmla="*/ 1745 w 2771"/>
                <a:gd name="T73" fmla="*/ 2466 h 6290"/>
                <a:gd name="T74" fmla="*/ 547 w 2771"/>
                <a:gd name="T75" fmla="*/ 1978 h 6290"/>
                <a:gd name="T76" fmla="*/ 456 w 2771"/>
                <a:gd name="T77" fmla="*/ 1712 h 6290"/>
                <a:gd name="T78" fmla="*/ 498 w 2771"/>
                <a:gd name="T79" fmla="*/ 1378 h 6290"/>
                <a:gd name="T80" fmla="*/ 779 w 2771"/>
                <a:gd name="T81" fmla="*/ 918 h 6290"/>
                <a:gd name="T82" fmla="*/ 1171 w 2771"/>
                <a:gd name="T83" fmla="*/ 333 h 6290"/>
                <a:gd name="T84" fmla="*/ 1177 w 2771"/>
                <a:gd name="T85" fmla="*/ 183 h 6290"/>
                <a:gd name="T86" fmla="*/ 1355 w 2771"/>
                <a:gd name="T87" fmla="*/ 80 h 6290"/>
                <a:gd name="T88" fmla="*/ 1434 w 2771"/>
                <a:gd name="T89" fmla="*/ 307 h 6290"/>
                <a:gd name="T90" fmla="*/ 1403 w 2771"/>
                <a:gd name="T91" fmla="*/ 540 h 6290"/>
                <a:gd name="T92" fmla="*/ 1163 w 2771"/>
                <a:gd name="T93" fmla="*/ 928 h 6290"/>
                <a:gd name="T94" fmla="*/ 696 w 2771"/>
                <a:gd name="T95" fmla="*/ 1569 h 6290"/>
                <a:gd name="T96" fmla="*/ 584 w 2771"/>
                <a:gd name="T97" fmla="*/ 1843 h 6290"/>
                <a:gd name="T98" fmla="*/ 1145 w 2771"/>
                <a:gd name="T99" fmla="*/ 5026 h 6290"/>
                <a:gd name="T100" fmla="*/ 1386 w 2771"/>
                <a:gd name="T101" fmla="*/ 3807 h 6290"/>
                <a:gd name="T102" fmla="*/ 1626 w 2771"/>
                <a:gd name="T103" fmla="*/ 5026 h 6290"/>
                <a:gd name="T104" fmla="*/ 1128 w 2771"/>
                <a:gd name="T105" fmla="*/ 3626 h 6290"/>
                <a:gd name="T106" fmla="*/ 762 w 2771"/>
                <a:gd name="T107" fmla="*/ 3520 h 6290"/>
                <a:gd name="T108" fmla="*/ 385 w 2771"/>
                <a:gd name="T109" fmla="*/ 3298 h 6290"/>
                <a:gd name="T110" fmla="*/ 68 w 2771"/>
                <a:gd name="T111" fmla="*/ 2980 h 6290"/>
                <a:gd name="T112" fmla="*/ 2707 w 2771"/>
                <a:gd name="T113" fmla="*/ 2978 h 6290"/>
                <a:gd name="T114" fmla="*/ 2468 w 2771"/>
                <a:gd name="T115" fmla="*/ 3244 h 6290"/>
                <a:gd name="T116" fmla="*/ 2090 w 2771"/>
                <a:gd name="T117" fmla="*/ 3494 h 6290"/>
                <a:gd name="T118" fmla="*/ 1676 w 2771"/>
                <a:gd name="T119" fmla="*/ 3624 h 62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771" h="6290">
                  <a:moveTo>
                    <a:pt x="1643" y="308"/>
                  </a:moveTo>
                  <a:lnTo>
                    <a:pt x="1663" y="328"/>
                  </a:lnTo>
                  <a:lnTo>
                    <a:pt x="1673" y="339"/>
                  </a:lnTo>
                  <a:lnTo>
                    <a:pt x="1682" y="350"/>
                  </a:lnTo>
                  <a:lnTo>
                    <a:pt x="1700" y="372"/>
                  </a:lnTo>
                  <a:lnTo>
                    <a:pt x="1717" y="393"/>
                  </a:lnTo>
                  <a:lnTo>
                    <a:pt x="1733" y="416"/>
                  </a:lnTo>
                  <a:lnTo>
                    <a:pt x="1746" y="439"/>
                  </a:lnTo>
                  <a:lnTo>
                    <a:pt x="1758" y="462"/>
                  </a:lnTo>
                  <a:lnTo>
                    <a:pt x="1769" y="486"/>
                  </a:lnTo>
                  <a:lnTo>
                    <a:pt x="1778" y="508"/>
                  </a:lnTo>
                  <a:lnTo>
                    <a:pt x="1787" y="532"/>
                  </a:lnTo>
                  <a:lnTo>
                    <a:pt x="1790" y="544"/>
                  </a:lnTo>
                  <a:lnTo>
                    <a:pt x="1794" y="556"/>
                  </a:lnTo>
                  <a:lnTo>
                    <a:pt x="1800" y="579"/>
                  </a:lnTo>
                  <a:lnTo>
                    <a:pt x="1806" y="603"/>
                  </a:lnTo>
                  <a:lnTo>
                    <a:pt x="1809" y="626"/>
                  </a:lnTo>
                  <a:lnTo>
                    <a:pt x="1813" y="649"/>
                  </a:lnTo>
                  <a:lnTo>
                    <a:pt x="1814" y="672"/>
                  </a:lnTo>
                  <a:lnTo>
                    <a:pt x="1817" y="694"/>
                  </a:lnTo>
                  <a:lnTo>
                    <a:pt x="1817" y="716"/>
                  </a:lnTo>
                  <a:lnTo>
                    <a:pt x="1817" y="738"/>
                  </a:lnTo>
                  <a:lnTo>
                    <a:pt x="1817" y="759"/>
                  </a:lnTo>
                  <a:lnTo>
                    <a:pt x="1814" y="780"/>
                  </a:lnTo>
                  <a:lnTo>
                    <a:pt x="1813" y="799"/>
                  </a:lnTo>
                  <a:lnTo>
                    <a:pt x="1811" y="818"/>
                  </a:lnTo>
                  <a:lnTo>
                    <a:pt x="1807" y="836"/>
                  </a:lnTo>
                  <a:lnTo>
                    <a:pt x="1805" y="854"/>
                  </a:lnTo>
                  <a:lnTo>
                    <a:pt x="1800" y="870"/>
                  </a:lnTo>
                  <a:lnTo>
                    <a:pt x="1796" y="885"/>
                  </a:lnTo>
                  <a:lnTo>
                    <a:pt x="1793" y="900"/>
                  </a:lnTo>
                  <a:lnTo>
                    <a:pt x="1783" y="926"/>
                  </a:lnTo>
                  <a:lnTo>
                    <a:pt x="1778" y="937"/>
                  </a:lnTo>
                  <a:lnTo>
                    <a:pt x="1773" y="946"/>
                  </a:lnTo>
                  <a:lnTo>
                    <a:pt x="1752" y="987"/>
                  </a:lnTo>
                  <a:lnTo>
                    <a:pt x="1740" y="1008"/>
                  </a:lnTo>
                  <a:lnTo>
                    <a:pt x="1727" y="1029"/>
                  </a:lnTo>
                  <a:lnTo>
                    <a:pt x="1699" y="1071"/>
                  </a:lnTo>
                  <a:lnTo>
                    <a:pt x="1670" y="1114"/>
                  </a:lnTo>
                  <a:lnTo>
                    <a:pt x="1640" y="1156"/>
                  </a:lnTo>
                  <a:lnTo>
                    <a:pt x="1609" y="1198"/>
                  </a:lnTo>
                  <a:lnTo>
                    <a:pt x="1578" y="1240"/>
                  </a:lnTo>
                  <a:lnTo>
                    <a:pt x="1547" y="1280"/>
                  </a:lnTo>
                  <a:lnTo>
                    <a:pt x="1487" y="1354"/>
                  </a:lnTo>
                  <a:lnTo>
                    <a:pt x="1433" y="1420"/>
                  </a:lnTo>
                  <a:lnTo>
                    <a:pt x="1357" y="1509"/>
                  </a:lnTo>
                  <a:lnTo>
                    <a:pt x="1335" y="1536"/>
                  </a:lnTo>
                  <a:lnTo>
                    <a:pt x="1309" y="1564"/>
                  </a:lnTo>
                  <a:lnTo>
                    <a:pt x="1248" y="1633"/>
                  </a:lnTo>
                  <a:lnTo>
                    <a:pt x="1214" y="1670"/>
                  </a:lnTo>
                  <a:lnTo>
                    <a:pt x="1178" y="1710"/>
                  </a:lnTo>
                  <a:lnTo>
                    <a:pt x="1142" y="1750"/>
                  </a:lnTo>
                  <a:lnTo>
                    <a:pt x="1108" y="1792"/>
                  </a:lnTo>
                  <a:lnTo>
                    <a:pt x="1072" y="1836"/>
                  </a:lnTo>
                  <a:lnTo>
                    <a:pt x="1039" y="1878"/>
                  </a:lnTo>
                  <a:lnTo>
                    <a:pt x="1022" y="1899"/>
                  </a:lnTo>
                  <a:lnTo>
                    <a:pt x="1008" y="1921"/>
                  </a:lnTo>
                  <a:lnTo>
                    <a:pt x="992" y="1941"/>
                  </a:lnTo>
                  <a:lnTo>
                    <a:pt x="979" y="1962"/>
                  </a:lnTo>
                  <a:lnTo>
                    <a:pt x="966" y="1982"/>
                  </a:lnTo>
                  <a:lnTo>
                    <a:pt x="954" y="2001"/>
                  </a:lnTo>
                  <a:lnTo>
                    <a:pt x="943" y="2020"/>
                  </a:lnTo>
                  <a:lnTo>
                    <a:pt x="935" y="2040"/>
                  </a:lnTo>
                  <a:lnTo>
                    <a:pt x="926" y="2058"/>
                  </a:lnTo>
                  <a:lnTo>
                    <a:pt x="919" y="2076"/>
                  </a:lnTo>
                  <a:lnTo>
                    <a:pt x="913" y="2092"/>
                  </a:lnTo>
                  <a:lnTo>
                    <a:pt x="912" y="2101"/>
                  </a:lnTo>
                  <a:lnTo>
                    <a:pt x="910" y="2109"/>
                  </a:lnTo>
                  <a:lnTo>
                    <a:pt x="907" y="2122"/>
                  </a:lnTo>
                  <a:lnTo>
                    <a:pt x="905" y="2137"/>
                  </a:lnTo>
                  <a:lnTo>
                    <a:pt x="902" y="2164"/>
                  </a:lnTo>
                  <a:lnTo>
                    <a:pt x="901" y="2194"/>
                  </a:lnTo>
                  <a:lnTo>
                    <a:pt x="901" y="2224"/>
                  </a:lnTo>
                  <a:lnTo>
                    <a:pt x="901" y="2256"/>
                  </a:lnTo>
                  <a:lnTo>
                    <a:pt x="904" y="2287"/>
                  </a:lnTo>
                  <a:lnTo>
                    <a:pt x="906" y="2317"/>
                  </a:lnTo>
                  <a:lnTo>
                    <a:pt x="910" y="2347"/>
                  </a:lnTo>
                  <a:lnTo>
                    <a:pt x="913" y="2377"/>
                  </a:lnTo>
                  <a:lnTo>
                    <a:pt x="918" y="2406"/>
                  </a:lnTo>
                  <a:lnTo>
                    <a:pt x="923" y="2432"/>
                  </a:lnTo>
                  <a:lnTo>
                    <a:pt x="928" y="2457"/>
                  </a:lnTo>
                  <a:lnTo>
                    <a:pt x="937" y="2503"/>
                  </a:lnTo>
                  <a:lnTo>
                    <a:pt x="946" y="2538"/>
                  </a:lnTo>
                  <a:lnTo>
                    <a:pt x="750" y="2538"/>
                  </a:lnTo>
                  <a:lnTo>
                    <a:pt x="740" y="2511"/>
                  </a:lnTo>
                  <a:lnTo>
                    <a:pt x="731" y="2484"/>
                  </a:lnTo>
                  <a:lnTo>
                    <a:pt x="720" y="2454"/>
                  </a:lnTo>
                  <a:lnTo>
                    <a:pt x="710" y="2422"/>
                  </a:lnTo>
                  <a:lnTo>
                    <a:pt x="700" y="2388"/>
                  </a:lnTo>
                  <a:lnTo>
                    <a:pt x="690" y="2352"/>
                  </a:lnTo>
                  <a:lnTo>
                    <a:pt x="685" y="2332"/>
                  </a:lnTo>
                  <a:lnTo>
                    <a:pt x="682" y="2313"/>
                  </a:lnTo>
                  <a:lnTo>
                    <a:pt x="677" y="2294"/>
                  </a:lnTo>
                  <a:lnTo>
                    <a:pt x="673" y="2274"/>
                  </a:lnTo>
                  <a:lnTo>
                    <a:pt x="670" y="2253"/>
                  </a:lnTo>
                  <a:lnTo>
                    <a:pt x="666" y="2233"/>
                  </a:lnTo>
                  <a:lnTo>
                    <a:pt x="662" y="2211"/>
                  </a:lnTo>
                  <a:lnTo>
                    <a:pt x="660" y="2190"/>
                  </a:lnTo>
                  <a:lnTo>
                    <a:pt x="658" y="2168"/>
                  </a:lnTo>
                  <a:lnTo>
                    <a:pt x="656" y="2145"/>
                  </a:lnTo>
                  <a:lnTo>
                    <a:pt x="654" y="2122"/>
                  </a:lnTo>
                  <a:lnTo>
                    <a:pt x="654" y="2100"/>
                  </a:lnTo>
                  <a:lnTo>
                    <a:pt x="653" y="2077"/>
                  </a:lnTo>
                  <a:lnTo>
                    <a:pt x="653" y="2053"/>
                  </a:lnTo>
                  <a:lnTo>
                    <a:pt x="654" y="2030"/>
                  </a:lnTo>
                  <a:lnTo>
                    <a:pt x="655" y="2006"/>
                  </a:lnTo>
                  <a:lnTo>
                    <a:pt x="658" y="1982"/>
                  </a:lnTo>
                  <a:lnTo>
                    <a:pt x="660" y="1957"/>
                  </a:lnTo>
                  <a:lnTo>
                    <a:pt x="662" y="1933"/>
                  </a:lnTo>
                  <a:lnTo>
                    <a:pt x="667" y="1908"/>
                  </a:lnTo>
                  <a:lnTo>
                    <a:pt x="671" y="1888"/>
                  </a:lnTo>
                  <a:lnTo>
                    <a:pt x="676" y="1869"/>
                  </a:lnTo>
                  <a:lnTo>
                    <a:pt x="679" y="1860"/>
                  </a:lnTo>
                  <a:lnTo>
                    <a:pt x="683" y="1850"/>
                  </a:lnTo>
                  <a:lnTo>
                    <a:pt x="690" y="1830"/>
                  </a:lnTo>
                  <a:lnTo>
                    <a:pt x="698" y="1809"/>
                  </a:lnTo>
                  <a:lnTo>
                    <a:pt x="708" y="1788"/>
                  </a:lnTo>
                  <a:lnTo>
                    <a:pt x="719" y="1767"/>
                  </a:lnTo>
                  <a:lnTo>
                    <a:pt x="731" y="1746"/>
                  </a:lnTo>
                  <a:lnTo>
                    <a:pt x="743" y="1724"/>
                  </a:lnTo>
                  <a:lnTo>
                    <a:pt x="755" y="1702"/>
                  </a:lnTo>
                  <a:lnTo>
                    <a:pt x="769" y="1681"/>
                  </a:lnTo>
                  <a:lnTo>
                    <a:pt x="782" y="1659"/>
                  </a:lnTo>
                  <a:lnTo>
                    <a:pt x="797" y="1638"/>
                  </a:lnTo>
                  <a:lnTo>
                    <a:pt x="811" y="1616"/>
                  </a:lnTo>
                  <a:lnTo>
                    <a:pt x="841" y="1574"/>
                  </a:lnTo>
                  <a:lnTo>
                    <a:pt x="871" y="1534"/>
                  </a:lnTo>
                  <a:lnTo>
                    <a:pt x="900" y="1497"/>
                  </a:lnTo>
                  <a:lnTo>
                    <a:pt x="929" y="1461"/>
                  </a:lnTo>
                  <a:lnTo>
                    <a:pt x="955" y="1430"/>
                  </a:lnTo>
                  <a:lnTo>
                    <a:pt x="1000" y="1377"/>
                  </a:lnTo>
                  <a:lnTo>
                    <a:pt x="1028" y="1345"/>
                  </a:lnTo>
                  <a:lnTo>
                    <a:pt x="1069" y="1297"/>
                  </a:lnTo>
                  <a:lnTo>
                    <a:pt x="1123" y="1233"/>
                  </a:lnTo>
                  <a:lnTo>
                    <a:pt x="1249" y="1081"/>
                  </a:lnTo>
                  <a:lnTo>
                    <a:pt x="1379" y="922"/>
                  </a:lnTo>
                  <a:lnTo>
                    <a:pt x="1434" y="852"/>
                  </a:lnTo>
                  <a:lnTo>
                    <a:pt x="1479" y="794"/>
                  </a:lnTo>
                  <a:lnTo>
                    <a:pt x="1490" y="780"/>
                  </a:lnTo>
                  <a:lnTo>
                    <a:pt x="1501" y="765"/>
                  </a:lnTo>
                  <a:lnTo>
                    <a:pt x="1519" y="739"/>
                  </a:lnTo>
                  <a:lnTo>
                    <a:pt x="1526" y="726"/>
                  </a:lnTo>
                  <a:lnTo>
                    <a:pt x="1533" y="712"/>
                  </a:lnTo>
                  <a:lnTo>
                    <a:pt x="1541" y="699"/>
                  </a:lnTo>
                  <a:lnTo>
                    <a:pt x="1545" y="687"/>
                  </a:lnTo>
                  <a:lnTo>
                    <a:pt x="1551" y="675"/>
                  </a:lnTo>
                  <a:lnTo>
                    <a:pt x="1555" y="663"/>
                  </a:lnTo>
                  <a:lnTo>
                    <a:pt x="1562" y="639"/>
                  </a:lnTo>
                  <a:lnTo>
                    <a:pt x="1565" y="628"/>
                  </a:lnTo>
                  <a:lnTo>
                    <a:pt x="1567" y="616"/>
                  </a:lnTo>
                  <a:lnTo>
                    <a:pt x="1568" y="606"/>
                  </a:lnTo>
                  <a:lnTo>
                    <a:pt x="1569" y="594"/>
                  </a:lnTo>
                  <a:lnTo>
                    <a:pt x="1569" y="583"/>
                  </a:lnTo>
                  <a:lnTo>
                    <a:pt x="1569" y="572"/>
                  </a:lnTo>
                  <a:lnTo>
                    <a:pt x="1568" y="561"/>
                  </a:lnTo>
                  <a:lnTo>
                    <a:pt x="1567" y="550"/>
                  </a:lnTo>
                  <a:lnTo>
                    <a:pt x="1562" y="529"/>
                  </a:lnTo>
                  <a:lnTo>
                    <a:pt x="1559" y="517"/>
                  </a:lnTo>
                  <a:lnTo>
                    <a:pt x="1555" y="506"/>
                  </a:lnTo>
                  <a:lnTo>
                    <a:pt x="1551" y="495"/>
                  </a:lnTo>
                  <a:lnTo>
                    <a:pt x="1547" y="484"/>
                  </a:lnTo>
                  <a:lnTo>
                    <a:pt x="1536" y="463"/>
                  </a:lnTo>
                  <a:lnTo>
                    <a:pt x="1524" y="440"/>
                  </a:lnTo>
                  <a:lnTo>
                    <a:pt x="1517" y="428"/>
                  </a:lnTo>
                  <a:lnTo>
                    <a:pt x="1509" y="417"/>
                  </a:lnTo>
                  <a:lnTo>
                    <a:pt x="1515" y="412"/>
                  </a:lnTo>
                  <a:lnTo>
                    <a:pt x="1531" y="400"/>
                  </a:lnTo>
                  <a:lnTo>
                    <a:pt x="1577" y="363"/>
                  </a:lnTo>
                  <a:lnTo>
                    <a:pt x="1643" y="308"/>
                  </a:lnTo>
                  <a:close/>
                  <a:moveTo>
                    <a:pt x="1437" y="2797"/>
                  </a:moveTo>
                  <a:lnTo>
                    <a:pt x="1102" y="2797"/>
                  </a:lnTo>
                  <a:lnTo>
                    <a:pt x="1075" y="2718"/>
                  </a:lnTo>
                  <a:lnTo>
                    <a:pt x="1063" y="2677"/>
                  </a:lnTo>
                  <a:lnTo>
                    <a:pt x="1050" y="2635"/>
                  </a:lnTo>
                  <a:lnTo>
                    <a:pt x="1038" y="2592"/>
                  </a:lnTo>
                  <a:lnTo>
                    <a:pt x="1027" y="2548"/>
                  </a:lnTo>
                  <a:lnTo>
                    <a:pt x="1018" y="2505"/>
                  </a:lnTo>
                  <a:lnTo>
                    <a:pt x="1009" y="2461"/>
                  </a:lnTo>
                  <a:lnTo>
                    <a:pt x="1006" y="2438"/>
                  </a:lnTo>
                  <a:lnTo>
                    <a:pt x="1002" y="2416"/>
                  </a:lnTo>
                  <a:lnTo>
                    <a:pt x="997" y="2372"/>
                  </a:lnTo>
                  <a:lnTo>
                    <a:pt x="996" y="2350"/>
                  </a:lnTo>
                  <a:lnTo>
                    <a:pt x="995" y="2329"/>
                  </a:lnTo>
                  <a:lnTo>
                    <a:pt x="995" y="2306"/>
                  </a:lnTo>
                  <a:lnTo>
                    <a:pt x="996" y="2284"/>
                  </a:lnTo>
                  <a:lnTo>
                    <a:pt x="997" y="2263"/>
                  </a:lnTo>
                  <a:lnTo>
                    <a:pt x="1000" y="2242"/>
                  </a:lnTo>
                  <a:lnTo>
                    <a:pt x="1002" y="2221"/>
                  </a:lnTo>
                  <a:lnTo>
                    <a:pt x="1006" y="2200"/>
                  </a:lnTo>
                  <a:lnTo>
                    <a:pt x="1010" y="2179"/>
                  </a:lnTo>
                  <a:lnTo>
                    <a:pt x="1013" y="2169"/>
                  </a:lnTo>
                  <a:lnTo>
                    <a:pt x="1015" y="2158"/>
                  </a:lnTo>
                  <a:lnTo>
                    <a:pt x="1019" y="2149"/>
                  </a:lnTo>
                  <a:lnTo>
                    <a:pt x="1021" y="2139"/>
                  </a:lnTo>
                  <a:lnTo>
                    <a:pt x="1028" y="2119"/>
                  </a:lnTo>
                  <a:lnTo>
                    <a:pt x="1038" y="2097"/>
                  </a:lnTo>
                  <a:lnTo>
                    <a:pt x="1049" y="2076"/>
                  </a:lnTo>
                  <a:lnTo>
                    <a:pt x="1062" y="2053"/>
                  </a:lnTo>
                  <a:lnTo>
                    <a:pt x="1076" y="2030"/>
                  </a:lnTo>
                  <a:lnTo>
                    <a:pt x="1092" y="2006"/>
                  </a:lnTo>
                  <a:lnTo>
                    <a:pt x="1109" y="1982"/>
                  </a:lnTo>
                  <a:lnTo>
                    <a:pt x="1128" y="1958"/>
                  </a:lnTo>
                  <a:lnTo>
                    <a:pt x="1147" y="1934"/>
                  </a:lnTo>
                  <a:lnTo>
                    <a:pt x="1169" y="1909"/>
                  </a:lnTo>
                  <a:lnTo>
                    <a:pt x="1190" y="1882"/>
                  </a:lnTo>
                  <a:lnTo>
                    <a:pt x="1213" y="1857"/>
                  </a:lnTo>
                  <a:lnTo>
                    <a:pt x="1237" y="1831"/>
                  </a:lnTo>
                  <a:lnTo>
                    <a:pt x="1262" y="1804"/>
                  </a:lnTo>
                  <a:lnTo>
                    <a:pt x="1288" y="1778"/>
                  </a:lnTo>
                  <a:lnTo>
                    <a:pt x="1340" y="1724"/>
                  </a:lnTo>
                  <a:lnTo>
                    <a:pt x="1395" y="1670"/>
                  </a:lnTo>
                  <a:lnTo>
                    <a:pt x="1452" y="1615"/>
                  </a:lnTo>
                  <a:lnTo>
                    <a:pt x="1565" y="1506"/>
                  </a:lnTo>
                  <a:lnTo>
                    <a:pt x="1620" y="1450"/>
                  </a:lnTo>
                  <a:lnTo>
                    <a:pt x="1674" y="1395"/>
                  </a:lnTo>
                  <a:lnTo>
                    <a:pt x="1700" y="1369"/>
                  </a:lnTo>
                  <a:lnTo>
                    <a:pt x="1725" y="1341"/>
                  </a:lnTo>
                  <a:lnTo>
                    <a:pt x="1775" y="1288"/>
                  </a:lnTo>
                  <a:lnTo>
                    <a:pt x="1799" y="1257"/>
                  </a:lnTo>
                  <a:lnTo>
                    <a:pt x="1820" y="1227"/>
                  </a:lnTo>
                  <a:lnTo>
                    <a:pt x="1831" y="1213"/>
                  </a:lnTo>
                  <a:lnTo>
                    <a:pt x="1841" y="1198"/>
                  </a:lnTo>
                  <a:lnTo>
                    <a:pt x="1859" y="1172"/>
                  </a:lnTo>
                  <a:lnTo>
                    <a:pt x="1867" y="1158"/>
                  </a:lnTo>
                  <a:lnTo>
                    <a:pt x="1874" y="1144"/>
                  </a:lnTo>
                  <a:lnTo>
                    <a:pt x="1887" y="1119"/>
                  </a:lnTo>
                  <a:lnTo>
                    <a:pt x="1893" y="1106"/>
                  </a:lnTo>
                  <a:lnTo>
                    <a:pt x="1899" y="1094"/>
                  </a:lnTo>
                  <a:lnTo>
                    <a:pt x="1903" y="1081"/>
                  </a:lnTo>
                  <a:lnTo>
                    <a:pt x="1908" y="1069"/>
                  </a:lnTo>
                  <a:lnTo>
                    <a:pt x="1911" y="1056"/>
                  </a:lnTo>
                  <a:lnTo>
                    <a:pt x="1914" y="1044"/>
                  </a:lnTo>
                  <a:lnTo>
                    <a:pt x="1915" y="1032"/>
                  </a:lnTo>
                  <a:lnTo>
                    <a:pt x="1917" y="1020"/>
                  </a:lnTo>
                  <a:lnTo>
                    <a:pt x="1917" y="1006"/>
                  </a:lnTo>
                  <a:lnTo>
                    <a:pt x="1917" y="994"/>
                  </a:lnTo>
                  <a:lnTo>
                    <a:pt x="1917" y="982"/>
                  </a:lnTo>
                  <a:lnTo>
                    <a:pt x="1915" y="970"/>
                  </a:lnTo>
                  <a:lnTo>
                    <a:pt x="1914" y="957"/>
                  </a:lnTo>
                  <a:lnTo>
                    <a:pt x="1910" y="945"/>
                  </a:lnTo>
                  <a:lnTo>
                    <a:pt x="1907" y="932"/>
                  </a:lnTo>
                  <a:lnTo>
                    <a:pt x="1903" y="919"/>
                  </a:lnTo>
                  <a:lnTo>
                    <a:pt x="1898" y="907"/>
                  </a:lnTo>
                  <a:lnTo>
                    <a:pt x="1892" y="894"/>
                  </a:lnTo>
                  <a:lnTo>
                    <a:pt x="1878" y="866"/>
                  </a:lnTo>
                  <a:lnTo>
                    <a:pt x="2011" y="756"/>
                  </a:lnTo>
                  <a:lnTo>
                    <a:pt x="2024" y="768"/>
                  </a:lnTo>
                  <a:lnTo>
                    <a:pt x="2037" y="781"/>
                  </a:lnTo>
                  <a:lnTo>
                    <a:pt x="2051" y="795"/>
                  </a:lnTo>
                  <a:lnTo>
                    <a:pt x="2057" y="802"/>
                  </a:lnTo>
                  <a:lnTo>
                    <a:pt x="2063" y="811"/>
                  </a:lnTo>
                  <a:lnTo>
                    <a:pt x="2075" y="826"/>
                  </a:lnTo>
                  <a:lnTo>
                    <a:pt x="2085" y="844"/>
                  </a:lnTo>
                  <a:lnTo>
                    <a:pt x="2097" y="861"/>
                  </a:lnTo>
                  <a:lnTo>
                    <a:pt x="2107" y="880"/>
                  </a:lnTo>
                  <a:lnTo>
                    <a:pt x="2118" y="900"/>
                  </a:lnTo>
                  <a:lnTo>
                    <a:pt x="2126" y="920"/>
                  </a:lnTo>
                  <a:lnTo>
                    <a:pt x="2136" y="940"/>
                  </a:lnTo>
                  <a:lnTo>
                    <a:pt x="2143" y="962"/>
                  </a:lnTo>
                  <a:lnTo>
                    <a:pt x="2151" y="984"/>
                  </a:lnTo>
                  <a:lnTo>
                    <a:pt x="2157" y="1005"/>
                  </a:lnTo>
                  <a:lnTo>
                    <a:pt x="2163" y="1028"/>
                  </a:lnTo>
                  <a:lnTo>
                    <a:pt x="2168" y="1050"/>
                  </a:lnTo>
                  <a:lnTo>
                    <a:pt x="2173" y="1072"/>
                  </a:lnTo>
                  <a:lnTo>
                    <a:pt x="2175" y="1096"/>
                  </a:lnTo>
                  <a:lnTo>
                    <a:pt x="2178" y="1119"/>
                  </a:lnTo>
                  <a:lnTo>
                    <a:pt x="2179" y="1142"/>
                  </a:lnTo>
                  <a:lnTo>
                    <a:pt x="2179" y="1166"/>
                  </a:lnTo>
                  <a:lnTo>
                    <a:pt x="2179" y="1189"/>
                  </a:lnTo>
                  <a:lnTo>
                    <a:pt x="2177" y="1212"/>
                  </a:lnTo>
                  <a:lnTo>
                    <a:pt x="2173" y="1234"/>
                  </a:lnTo>
                  <a:lnTo>
                    <a:pt x="2169" y="1257"/>
                  </a:lnTo>
                  <a:lnTo>
                    <a:pt x="2163" y="1279"/>
                  </a:lnTo>
                  <a:lnTo>
                    <a:pt x="2161" y="1291"/>
                  </a:lnTo>
                  <a:lnTo>
                    <a:pt x="2157" y="1302"/>
                  </a:lnTo>
                  <a:lnTo>
                    <a:pt x="2153" y="1312"/>
                  </a:lnTo>
                  <a:lnTo>
                    <a:pt x="2149" y="1322"/>
                  </a:lnTo>
                  <a:lnTo>
                    <a:pt x="2144" y="1333"/>
                  </a:lnTo>
                  <a:lnTo>
                    <a:pt x="2139" y="1344"/>
                  </a:lnTo>
                  <a:lnTo>
                    <a:pt x="2135" y="1353"/>
                  </a:lnTo>
                  <a:lnTo>
                    <a:pt x="2129" y="1364"/>
                  </a:lnTo>
                  <a:lnTo>
                    <a:pt x="2123" y="1374"/>
                  </a:lnTo>
                  <a:lnTo>
                    <a:pt x="2117" y="1383"/>
                  </a:lnTo>
                  <a:lnTo>
                    <a:pt x="2109" y="1393"/>
                  </a:lnTo>
                  <a:lnTo>
                    <a:pt x="2102" y="1402"/>
                  </a:lnTo>
                  <a:lnTo>
                    <a:pt x="2067" y="1448"/>
                  </a:lnTo>
                  <a:lnTo>
                    <a:pt x="2031" y="1491"/>
                  </a:lnTo>
                  <a:lnTo>
                    <a:pt x="1994" y="1534"/>
                  </a:lnTo>
                  <a:lnTo>
                    <a:pt x="1956" y="1578"/>
                  </a:lnTo>
                  <a:lnTo>
                    <a:pt x="1917" y="1621"/>
                  </a:lnTo>
                  <a:lnTo>
                    <a:pt x="1875" y="1666"/>
                  </a:lnTo>
                  <a:lnTo>
                    <a:pt x="1787" y="1762"/>
                  </a:lnTo>
                  <a:lnTo>
                    <a:pt x="1740" y="1812"/>
                  </a:lnTo>
                  <a:lnTo>
                    <a:pt x="1694" y="1860"/>
                  </a:lnTo>
                  <a:lnTo>
                    <a:pt x="1597" y="1959"/>
                  </a:lnTo>
                  <a:lnTo>
                    <a:pt x="1547" y="2012"/>
                  </a:lnTo>
                  <a:lnTo>
                    <a:pt x="1493" y="2070"/>
                  </a:lnTo>
                  <a:lnTo>
                    <a:pt x="1436" y="2132"/>
                  </a:lnTo>
                  <a:lnTo>
                    <a:pt x="1406" y="2164"/>
                  </a:lnTo>
                  <a:lnTo>
                    <a:pt x="1376" y="2199"/>
                  </a:lnTo>
                  <a:lnTo>
                    <a:pt x="1370" y="2206"/>
                  </a:lnTo>
                  <a:lnTo>
                    <a:pt x="1365" y="2214"/>
                  </a:lnTo>
                  <a:lnTo>
                    <a:pt x="1361" y="2221"/>
                  </a:lnTo>
                  <a:lnTo>
                    <a:pt x="1356" y="2228"/>
                  </a:lnTo>
                  <a:lnTo>
                    <a:pt x="1351" y="2236"/>
                  </a:lnTo>
                  <a:lnTo>
                    <a:pt x="1347" y="2245"/>
                  </a:lnTo>
                  <a:lnTo>
                    <a:pt x="1340" y="2260"/>
                  </a:lnTo>
                  <a:lnTo>
                    <a:pt x="1338" y="2269"/>
                  </a:lnTo>
                  <a:lnTo>
                    <a:pt x="1335" y="2277"/>
                  </a:lnTo>
                  <a:lnTo>
                    <a:pt x="1331" y="2295"/>
                  </a:lnTo>
                  <a:lnTo>
                    <a:pt x="1328" y="2313"/>
                  </a:lnTo>
                  <a:lnTo>
                    <a:pt x="1326" y="2332"/>
                  </a:lnTo>
                  <a:lnTo>
                    <a:pt x="1325" y="2342"/>
                  </a:lnTo>
                  <a:lnTo>
                    <a:pt x="1325" y="2352"/>
                  </a:lnTo>
                  <a:lnTo>
                    <a:pt x="1325" y="2371"/>
                  </a:lnTo>
                  <a:lnTo>
                    <a:pt x="1326" y="2390"/>
                  </a:lnTo>
                  <a:lnTo>
                    <a:pt x="1327" y="2410"/>
                  </a:lnTo>
                  <a:lnTo>
                    <a:pt x="1331" y="2431"/>
                  </a:lnTo>
                  <a:lnTo>
                    <a:pt x="1333" y="2451"/>
                  </a:lnTo>
                  <a:lnTo>
                    <a:pt x="1338" y="2473"/>
                  </a:lnTo>
                  <a:lnTo>
                    <a:pt x="1341" y="2493"/>
                  </a:lnTo>
                  <a:lnTo>
                    <a:pt x="1346" y="2514"/>
                  </a:lnTo>
                  <a:lnTo>
                    <a:pt x="1352" y="2535"/>
                  </a:lnTo>
                  <a:lnTo>
                    <a:pt x="1358" y="2556"/>
                  </a:lnTo>
                  <a:lnTo>
                    <a:pt x="1364" y="2576"/>
                  </a:lnTo>
                  <a:lnTo>
                    <a:pt x="1377" y="2617"/>
                  </a:lnTo>
                  <a:lnTo>
                    <a:pt x="1391" y="2656"/>
                  </a:lnTo>
                  <a:lnTo>
                    <a:pt x="1416" y="2731"/>
                  </a:lnTo>
                  <a:lnTo>
                    <a:pt x="1428" y="2766"/>
                  </a:lnTo>
                  <a:lnTo>
                    <a:pt x="1437" y="2797"/>
                  </a:lnTo>
                  <a:close/>
                  <a:moveTo>
                    <a:pt x="1821" y="2797"/>
                  </a:moveTo>
                  <a:lnTo>
                    <a:pt x="1537" y="2797"/>
                  </a:lnTo>
                  <a:lnTo>
                    <a:pt x="1526" y="2758"/>
                  </a:lnTo>
                  <a:lnTo>
                    <a:pt x="1514" y="2720"/>
                  </a:lnTo>
                  <a:lnTo>
                    <a:pt x="1490" y="2642"/>
                  </a:lnTo>
                  <a:lnTo>
                    <a:pt x="1478" y="2602"/>
                  </a:lnTo>
                  <a:lnTo>
                    <a:pt x="1467" y="2563"/>
                  </a:lnTo>
                  <a:lnTo>
                    <a:pt x="1463" y="2544"/>
                  </a:lnTo>
                  <a:lnTo>
                    <a:pt x="1458" y="2524"/>
                  </a:lnTo>
                  <a:lnTo>
                    <a:pt x="1454" y="2504"/>
                  </a:lnTo>
                  <a:lnTo>
                    <a:pt x="1451" y="2485"/>
                  </a:lnTo>
                  <a:lnTo>
                    <a:pt x="1447" y="2462"/>
                  </a:lnTo>
                  <a:lnTo>
                    <a:pt x="1445" y="2439"/>
                  </a:lnTo>
                  <a:lnTo>
                    <a:pt x="1442" y="2419"/>
                  </a:lnTo>
                  <a:lnTo>
                    <a:pt x="1442" y="2398"/>
                  </a:lnTo>
                  <a:lnTo>
                    <a:pt x="1442" y="2379"/>
                  </a:lnTo>
                  <a:lnTo>
                    <a:pt x="1442" y="2361"/>
                  </a:lnTo>
                  <a:lnTo>
                    <a:pt x="1443" y="2353"/>
                  </a:lnTo>
                  <a:lnTo>
                    <a:pt x="1445" y="2343"/>
                  </a:lnTo>
                  <a:lnTo>
                    <a:pt x="1448" y="2326"/>
                  </a:lnTo>
                  <a:lnTo>
                    <a:pt x="1453" y="2310"/>
                  </a:lnTo>
                  <a:lnTo>
                    <a:pt x="1457" y="2301"/>
                  </a:lnTo>
                  <a:lnTo>
                    <a:pt x="1459" y="2293"/>
                  </a:lnTo>
                  <a:lnTo>
                    <a:pt x="1467" y="2276"/>
                  </a:lnTo>
                  <a:lnTo>
                    <a:pt x="1471" y="2269"/>
                  </a:lnTo>
                  <a:lnTo>
                    <a:pt x="1476" y="2260"/>
                  </a:lnTo>
                  <a:lnTo>
                    <a:pt x="1487" y="2244"/>
                  </a:lnTo>
                  <a:lnTo>
                    <a:pt x="1500" y="2227"/>
                  </a:lnTo>
                  <a:lnTo>
                    <a:pt x="1514" y="2210"/>
                  </a:lnTo>
                  <a:lnTo>
                    <a:pt x="1530" y="2193"/>
                  </a:lnTo>
                  <a:lnTo>
                    <a:pt x="1543" y="2181"/>
                  </a:lnTo>
                  <a:lnTo>
                    <a:pt x="1556" y="2168"/>
                  </a:lnTo>
                  <a:lnTo>
                    <a:pt x="1586" y="2140"/>
                  </a:lnTo>
                  <a:lnTo>
                    <a:pt x="1620" y="2112"/>
                  </a:lnTo>
                  <a:lnTo>
                    <a:pt x="1656" y="2082"/>
                  </a:lnTo>
                  <a:lnTo>
                    <a:pt x="1694" y="2052"/>
                  </a:lnTo>
                  <a:lnTo>
                    <a:pt x="1734" y="2020"/>
                  </a:lnTo>
                  <a:lnTo>
                    <a:pt x="1813" y="1958"/>
                  </a:lnTo>
                  <a:lnTo>
                    <a:pt x="1891" y="1897"/>
                  </a:lnTo>
                  <a:lnTo>
                    <a:pt x="1927" y="1868"/>
                  </a:lnTo>
                  <a:lnTo>
                    <a:pt x="1961" y="1840"/>
                  </a:lnTo>
                  <a:lnTo>
                    <a:pt x="1991" y="1814"/>
                  </a:lnTo>
                  <a:lnTo>
                    <a:pt x="2017" y="1789"/>
                  </a:lnTo>
                  <a:lnTo>
                    <a:pt x="2040" y="1767"/>
                  </a:lnTo>
                  <a:lnTo>
                    <a:pt x="2049" y="1756"/>
                  </a:lnTo>
                  <a:lnTo>
                    <a:pt x="2057" y="1748"/>
                  </a:lnTo>
                  <a:lnTo>
                    <a:pt x="2063" y="1740"/>
                  </a:lnTo>
                  <a:lnTo>
                    <a:pt x="2069" y="1731"/>
                  </a:lnTo>
                  <a:lnTo>
                    <a:pt x="2077" y="1714"/>
                  </a:lnTo>
                  <a:lnTo>
                    <a:pt x="2084" y="1698"/>
                  </a:lnTo>
                  <a:lnTo>
                    <a:pt x="2087" y="1689"/>
                  </a:lnTo>
                  <a:lnTo>
                    <a:pt x="2089" y="1681"/>
                  </a:lnTo>
                  <a:lnTo>
                    <a:pt x="2093" y="1665"/>
                  </a:lnTo>
                  <a:lnTo>
                    <a:pt x="2095" y="1648"/>
                  </a:lnTo>
                  <a:lnTo>
                    <a:pt x="2095" y="1633"/>
                  </a:lnTo>
                  <a:lnTo>
                    <a:pt x="2095" y="1618"/>
                  </a:lnTo>
                  <a:lnTo>
                    <a:pt x="2094" y="1604"/>
                  </a:lnTo>
                  <a:lnTo>
                    <a:pt x="2093" y="1592"/>
                  </a:lnTo>
                  <a:lnTo>
                    <a:pt x="2091" y="1581"/>
                  </a:lnTo>
                  <a:lnTo>
                    <a:pt x="2089" y="1572"/>
                  </a:lnTo>
                  <a:lnTo>
                    <a:pt x="2085" y="1557"/>
                  </a:lnTo>
                  <a:lnTo>
                    <a:pt x="2084" y="1552"/>
                  </a:lnTo>
                  <a:lnTo>
                    <a:pt x="2149" y="1498"/>
                  </a:lnTo>
                  <a:lnTo>
                    <a:pt x="2215" y="1443"/>
                  </a:lnTo>
                  <a:lnTo>
                    <a:pt x="2229" y="1461"/>
                  </a:lnTo>
                  <a:lnTo>
                    <a:pt x="2243" y="1479"/>
                  </a:lnTo>
                  <a:lnTo>
                    <a:pt x="2255" y="1498"/>
                  </a:lnTo>
                  <a:lnTo>
                    <a:pt x="2267" y="1518"/>
                  </a:lnTo>
                  <a:lnTo>
                    <a:pt x="2276" y="1537"/>
                  </a:lnTo>
                  <a:lnTo>
                    <a:pt x="2285" y="1557"/>
                  </a:lnTo>
                  <a:lnTo>
                    <a:pt x="2293" y="1578"/>
                  </a:lnTo>
                  <a:lnTo>
                    <a:pt x="2300" y="1597"/>
                  </a:lnTo>
                  <a:lnTo>
                    <a:pt x="2306" y="1617"/>
                  </a:lnTo>
                  <a:lnTo>
                    <a:pt x="2311" y="1638"/>
                  </a:lnTo>
                  <a:lnTo>
                    <a:pt x="2315" y="1658"/>
                  </a:lnTo>
                  <a:lnTo>
                    <a:pt x="2317" y="1678"/>
                  </a:lnTo>
                  <a:lnTo>
                    <a:pt x="2319" y="1699"/>
                  </a:lnTo>
                  <a:lnTo>
                    <a:pt x="2321" y="1719"/>
                  </a:lnTo>
                  <a:lnTo>
                    <a:pt x="2321" y="1740"/>
                  </a:lnTo>
                  <a:lnTo>
                    <a:pt x="2319" y="1760"/>
                  </a:lnTo>
                  <a:lnTo>
                    <a:pt x="2318" y="1779"/>
                  </a:lnTo>
                  <a:lnTo>
                    <a:pt x="2316" y="1798"/>
                  </a:lnTo>
                  <a:lnTo>
                    <a:pt x="2312" y="1818"/>
                  </a:lnTo>
                  <a:lnTo>
                    <a:pt x="2309" y="1836"/>
                  </a:lnTo>
                  <a:lnTo>
                    <a:pt x="2304" y="1855"/>
                  </a:lnTo>
                  <a:lnTo>
                    <a:pt x="2298" y="1872"/>
                  </a:lnTo>
                  <a:lnTo>
                    <a:pt x="2292" y="1890"/>
                  </a:lnTo>
                  <a:lnTo>
                    <a:pt x="2286" y="1905"/>
                  </a:lnTo>
                  <a:lnTo>
                    <a:pt x="2279" y="1922"/>
                  </a:lnTo>
                  <a:lnTo>
                    <a:pt x="2270" y="1936"/>
                  </a:lnTo>
                  <a:lnTo>
                    <a:pt x="2262" y="1952"/>
                  </a:lnTo>
                  <a:lnTo>
                    <a:pt x="2252" y="1965"/>
                  </a:lnTo>
                  <a:lnTo>
                    <a:pt x="2243" y="1978"/>
                  </a:lnTo>
                  <a:lnTo>
                    <a:pt x="2233" y="1990"/>
                  </a:lnTo>
                  <a:lnTo>
                    <a:pt x="2222" y="2001"/>
                  </a:lnTo>
                  <a:lnTo>
                    <a:pt x="2210" y="2012"/>
                  </a:lnTo>
                  <a:lnTo>
                    <a:pt x="2127" y="2082"/>
                  </a:lnTo>
                  <a:lnTo>
                    <a:pt x="2077" y="2125"/>
                  </a:lnTo>
                  <a:lnTo>
                    <a:pt x="2022" y="2172"/>
                  </a:lnTo>
                  <a:lnTo>
                    <a:pt x="1965" y="2222"/>
                  </a:lnTo>
                  <a:lnTo>
                    <a:pt x="1910" y="2272"/>
                  </a:lnTo>
                  <a:lnTo>
                    <a:pt x="1856" y="2322"/>
                  </a:lnTo>
                  <a:lnTo>
                    <a:pt x="1830" y="2347"/>
                  </a:lnTo>
                  <a:lnTo>
                    <a:pt x="1806" y="2371"/>
                  </a:lnTo>
                  <a:lnTo>
                    <a:pt x="1783" y="2394"/>
                  </a:lnTo>
                  <a:lnTo>
                    <a:pt x="1775" y="2403"/>
                  </a:lnTo>
                  <a:lnTo>
                    <a:pt x="1766" y="2413"/>
                  </a:lnTo>
                  <a:lnTo>
                    <a:pt x="1760" y="2421"/>
                  </a:lnTo>
                  <a:lnTo>
                    <a:pt x="1754" y="2430"/>
                  </a:lnTo>
                  <a:lnTo>
                    <a:pt x="1751" y="2438"/>
                  </a:lnTo>
                  <a:lnTo>
                    <a:pt x="1747" y="2446"/>
                  </a:lnTo>
                  <a:lnTo>
                    <a:pt x="1746" y="2456"/>
                  </a:lnTo>
                  <a:lnTo>
                    <a:pt x="1745" y="2460"/>
                  </a:lnTo>
                  <a:lnTo>
                    <a:pt x="1745" y="2466"/>
                  </a:lnTo>
                  <a:lnTo>
                    <a:pt x="1745" y="2475"/>
                  </a:lnTo>
                  <a:lnTo>
                    <a:pt x="1746" y="2487"/>
                  </a:lnTo>
                  <a:lnTo>
                    <a:pt x="1747" y="2500"/>
                  </a:lnTo>
                  <a:lnTo>
                    <a:pt x="1749" y="2516"/>
                  </a:lnTo>
                  <a:lnTo>
                    <a:pt x="1758" y="2551"/>
                  </a:lnTo>
                  <a:lnTo>
                    <a:pt x="1773" y="2616"/>
                  </a:lnTo>
                  <a:lnTo>
                    <a:pt x="1790" y="2683"/>
                  </a:lnTo>
                  <a:lnTo>
                    <a:pt x="1807" y="2745"/>
                  </a:lnTo>
                  <a:lnTo>
                    <a:pt x="1821" y="2797"/>
                  </a:lnTo>
                  <a:close/>
                  <a:moveTo>
                    <a:pt x="575" y="2020"/>
                  </a:moveTo>
                  <a:lnTo>
                    <a:pt x="560" y="1999"/>
                  </a:lnTo>
                  <a:lnTo>
                    <a:pt x="547" y="1978"/>
                  </a:lnTo>
                  <a:lnTo>
                    <a:pt x="535" y="1958"/>
                  </a:lnTo>
                  <a:lnTo>
                    <a:pt x="524" y="1936"/>
                  </a:lnTo>
                  <a:lnTo>
                    <a:pt x="514" y="1916"/>
                  </a:lnTo>
                  <a:lnTo>
                    <a:pt x="504" y="1894"/>
                  </a:lnTo>
                  <a:lnTo>
                    <a:pt x="496" y="1873"/>
                  </a:lnTo>
                  <a:lnTo>
                    <a:pt x="487" y="1851"/>
                  </a:lnTo>
                  <a:lnTo>
                    <a:pt x="481" y="1830"/>
                  </a:lnTo>
                  <a:lnTo>
                    <a:pt x="474" y="1807"/>
                  </a:lnTo>
                  <a:lnTo>
                    <a:pt x="469" y="1784"/>
                  </a:lnTo>
                  <a:lnTo>
                    <a:pt x="464" y="1761"/>
                  </a:lnTo>
                  <a:lnTo>
                    <a:pt x="460" y="1737"/>
                  </a:lnTo>
                  <a:lnTo>
                    <a:pt x="456" y="1712"/>
                  </a:lnTo>
                  <a:lnTo>
                    <a:pt x="454" y="1687"/>
                  </a:lnTo>
                  <a:lnTo>
                    <a:pt x="452" y="1662"/>
                  </a:lnTo>
                  <a:lnTo>
                    <a:pt x="451" y="1632"/>
                  </a:lnTo>
                  <a:lnTo>
                    <a:pt x="451" y="1602"/>
                  </a:lnTo>
                  <a:lnTo>
                    <a:pt x="452" y="1573"/>
                  </a:lnTo>
                  <a:lnTo>
                    <a:pt x="456" y="1544"/>
                  </a:lnTo>
                  <a:lnTo>
                    <a:pt x="460" y="1516"/>
                  </a:lnTo>
                  <a:lnTo>
                    <a:pt x="466" y="1488"/>
                  </a:lnTo>
                  <a:lnTo>
                    <a:pt x="472" y="1460"/>
                  </a:lnTo>
                  <a:lnTo>
                    <a:pt x="479" y="1432"/>
                  </a:lnTo>
                  <a:lnTo>
                    <a:pt x="488" y="1406"/>
                  </a:lnTo>
                  <a:lnTo>
                    <a:pt x="498" y="1378"/>
                  </a:lnTo>
                  <a:lnTo>
                    <a:pt x="508" y="1352"/>
                  </a:lnTo>
                  <a:lnTo>
                    <a:pt x="520" y="1326"/>
                  </a:lnTo>
                  <a:lnTo>
                    <a:pt x="532" y="1298"/>
                  </a:lnTo>
                  <a:lnTo>
                    <a:pt x="545" y="1273"/>
                  </a:lnTo>
                  <a:lnTo>
                    <a:pt x="558" y="1246"/>
                  </a:lnTo>
                  <a:lnTo>
                    <a:pt x="572" y="1220"/>
                  </a:lnTo>
                  <a:lnTo>
                    <a:pt x="604" y="1168"/>
                  </a:lnTo>
                  <a:lnTo>
                    <a:pt x="619" y="1143"/>
                  </a:lnTo>
                  <a:lnTo>
                    <a:pt x="636" y="1118"/>
                  </a:lnTo>
                  <a:lnTo>
                    <a:pt x="670" y="1068"/>
                  </a:lnTo>
                  <a:lnTo>
                    <a:pt x="706" y="1017"/>
                  </a:lnTo>
                  <a:lnTo>
                    <a:pt x="779" y="918"/>
                  </a:lnTo>
                  <a:lnTo>
                    <a:pt x="815" y="867"/>
                  </a:lnTo>
                  <a:lnTo>
                    <a:pt x="851" y="818"/>
                  </a:lnTo>
                  <a:lnTo>
                    <a:pt x="968" y="652"/>
                  </a:lnTo>
                  <a:lnTo>
                    <a:pt x="1022" y="576"/>
                  </a:lnTo>
                  <a:lnTo>
                    <a:pt x="1048" y="538"/>
                  </a:lnTo>
                  <a:lnTo>
                    <a:pt x="1072" y="504"/>
                  </a:lnTo>
                  <a:lnTo>
                    <a:pt x="1093" y="471"/>
                  </a:lnTo>
                  <a:lnTo>
                    <a:pt x="1114" y="439"/>
                  </a:lnTo>
                  <a:lnTo>
                    <a:pt x="1132" y="410"/>
                  </a:lnTo>
                  <a:lnTo>
                    <a:pt x="1147" y="382"/>
                  </a:lnTo>
                  <a:lnTo>
                    <a:pt x="1160" y="357"/>
                  </a:lnTo>
                  <a:lnTo>
                    <a:pt x="1171" y="333"/>
                  </a:lnTo>
                  <a:lnTo>
                    <a:pt x="1176" y="322"/>
                  </a:lnTo>
                  <a:lnTo>
                    <a:pt x="1180" y="313"/>
                  </a:lnTo>
                  <a:lnTo>
                    <a:pt x="1184" y="295"/>
                  </a:lnTo>
                  <a:lnTo>
                    <a:pt x="1186" y="283"/>
                  </a:lnTo>
                  <a:lnTo>
                    <a:pt x="1187" y="270"/>
                  </a:lnTo>
                  <a:lnTo>
                    <a:pt x="1188" y="258"/>
                  </a:lnTo>
                  <a:lnTo>
                    <a:pt x="1187" y="244"/>
                  </a:lnTo>
                  <a:lnTo>
                    <a:pt x="1187" y="232"/>
                  </a:lnTo>
                  <a:lnTo>
                    <a:pt x="1184" y="219"/>
                  </a:lnTo>
                  <a:lnTo>
                    <a:pt x="1182" y="207"/>
                  </a:lnTo>
                  <a:lnTo>
                    <a:pt x="1180" y="195"/>
                  </a:lnTo>
                  <a:lnTo>
                    <a:pt x="1177" y="183"/>
                  </a:lnTo>
                  <a:lnTo>
                    <a:pt x="1174" y="172"/>
                  </a:lnTo>
                  <a:lnTo>
                    <a:pt x="1165" y="150"/>
                  </a:lnTo>
                  <a:lnTo>
                    <a:pt x="1158" y="129"/>
                  </a:lnTo>
                  <a:lnTo>
                    <a:pt x="1150" y="111"/>
                  </a:lnTo>
                  <a:lnTo>
                    <a:pt x="1212" y="60"/>
                  </a:lnTo>
                  <a:lnTo>
                    <a:pt x="1258" y="21"/>
                  </a:lnTo>
                  <a:lnTo>
                    <a:pt x="1284" y="0"/>
                  </a:lnTo>
                  <a:lnTo>
                    <a:pt x="1300" y="15"/>
                  </a:lnTo>
                  <a:lnTo>
                    <a:pt x="1315" y="31"/>
                  </a:lnTo>
                  <a:lnTo>
                    <a:pt x="1329" y="46"/>
                  </a:lnTo>
                  <a:lnTo>
                    <a:pt x="1341" y="63"/>
                  </a:lnTo>
                  <a:lnTo>
                    <a:pt x="1355" y="80"/>
                  </a:lnTo>
                  <a:lnTo>
                    <a:pt x="1365" y="98"/>
                  </a:lnTo>
                  <a:lnTo>
                    <a:pt x="1376" y="116"/>
                  </a:lnTo>
                  <a:lnTo>
                    <a:pt x="1386" y="134"/>
                  </a:lnTo>
                  <a:lnTo>
                    <a:pt x="1394" y="152"/>
                  </a:lnTo>
                  <a:lnTo>
                    <a:pt x="1401" y="171"/>
                  </a:lnTo>
                  <a:lnTo>
                    <a:pt x="1409" y="189"/>
                  </a:lnTo>
                  <a:lnTo>
                    <a:pt x="1415" y="208"/>
                  </a:lnTo>
                  <a:lnTo>
                    <a:pt x="1421" y="228"/>
                  </a:lnTo>
                  <a:lnTo>
                    <a:pt x="1424" y="248"/>
                  </a:lnTo>
                  <a:lnTo>
                    <a:pt x="1428" y="267"/>
                  </a:lnTo>
                  <a:lnTo>
                    <a:pt x="1431" y="286"/>
                  </a:lnTo>
                  <a:lnTo>
                    <a:pt x="1434" y="307"/>
                  </a:lnTo>
                  <a:lnTo>
                    <a:pt x="1435" y="326"/>
                  </a:lnTo>
                  <a:lnTo>
                    <a:pt x="1435" y="346"/>
                  </a:lnTo>
                  <a:lnTo>
                    <a:pt x="1435" y="366"/>
                  </a:lnTo>
                  <a:lnTo>
                    <a:pt x="1435" y="386"/>
                  </a:lnTo>
                  <a:lnTo>
                    <a:pt x="1433" y="405"/>
                  </a:lnTo>
                  <a:lnTo>
                    <a:pt x="1430" y="426"/>
                  </a:lnTo>
                  <a:lnTo>
                    <a:pt x="1428" y="445"/>
                  </a:lnTo>
                  <a:lnTo>
                    <a:pt x="1424" y="464"/>
                  </a:lnTo>
                  <a:lnTo>
                    <a:pt x="1419" y="483"/>
                  </a:lnTo>
                  <a:lnTo>
                    <a:pt x="1415" y="502"/>
                  </a:lnTo>
                  <a:lnTo>
                    <a:pt x="1410" y="522"/>
                  </a:lnTo>
                  <a:lnTo>
                    <a:pt x="1403" y="540"/>
                  </a:lnTo>
                  <a:lnTo>
                    <a:pt x="1397" y="559"/>
                  </a:lnTo>
                  <a:lnTo>
                    <a:pt x="1388" y="577"/>
                  </a:lnTo>
                  <a:lnTo>
                    <a:pt x="1381" y="594"/>
                  </a:lnTo>
                  <a:lnTo>
                    <a:pt x="1371" y="614"/>
                  </a:lnTo>
                  <a:lnTo>
                    <a:pt x="1361" y="634"/>
                  </a:lnTo>
                  <a:lnTo>
                    <a:pt x="1338" y="674"/>
                  </a:lnTo>
                  <a:lnTo>
                    <a:pt x="1314" y="715"/>
                  </a:lnTo>
                  <a:lnTo>
                    <a:pt x="1286" y="757"/>
                  </a:lnTo>
                  <a:lnTo>
                    <a:pt x="1258" y="799"/>
                  </a:lnTo>
                  <a:lnTo>
                    <a:pt x="1228" y="842"/>
                  </a:lnTo>
                  <a:lnTo>
                    <a:pt x="1196" y="885"/>
                  </a:lnTo>
                  <a:lnTo>
                    <a:pt x="1163" y="928"/>
                  </a:lnTo>
                  <a:lnTo>
                    <a:pt x="1094" y="1017"/>
                  </a:lnTo>
                  <a:lnTo>
                    <a:pt x="1024" y="1107"/>
                  </a:lnTo>
                  <a:lnTo>
                    <a:pt x="952" y="1198"/>
                  </a:lnTo>
                  <a:lnTo>
                    <a:pt x="917" y="1245"/>
                  </a:lnTo>
                  <a:lnTo>
                    <a:pt x="882" y="1291"/>
                  </a:lnTo>
                  <a:lnTo>
                    <a:pt x="847" y="1338"/>
                  </a:lnTo>
                  <a:lnTo>
                    <a:pt x="815" y="1383"/>
                  </a:lnTo>
                  <a:lnTo>
                    <a:pt x="798" y="1407"/>
                  </a:lnTo>
                  <a:lnTo>
                    <a:pt x="782" y="1430"/>
                  </a:lnTo>
                  <a:lnTo>
                    <a:pt x="752" y="1477"/>
                  </a:lnTo>
                  <a:lnTo>
                    <a:pt x="722" y="1522"/>
                  </a:lnTo>
                  <a:lnTo>
                    <a:pt x="696" y="1569"/>
                  </a:lnTo>
                  <a:lnTo>
                    <a:pt x="683" y="1592"/>
                  </a:lnTo>
                  <a:lnTo>
                    <a:pt x="671" y="1615"/>
                  </a:lnTo>
                  <a:lnTo>
                    <a:pt x="659" y="1639"/>
                  </a:lnTo>
                  <a:lnTo>
                    <a:pt x="648" y="1662"/>
                  </a:lnTo>
                  <a:lnTo>
                    <a:pt x="638" y="1684"/>
                  </a:lnTo>
                  <a:lnTo>
                    <a:pt x="628" y="1707"/>
                  </a:lnTo>
                  <a:lnTo>
                    <a:pt x="619" y="1730"/>
                  </a:lnTo>
                  <a:lnTo>
                    <a:pt x="611" y="1753"/>
                  </a:lnTo>
                  <a:lnTo>
                    <a:pt x="602" y="1776"/>
                  </a:lnTo>
                  <a:lnTo>
                    <a:pt x="596" y="1798"/>
                  </a:lnTo>
                  <a:lnTo>
                    <a:pt x="590" y="1821"/>
                  </a:lnTo>
                  <a:lnTo>
                    <a:pt x="584" y="1843"/>
                  </a:lnTo>
                  <a:lnTo>
                    <a:pt x="580" y="1866"/>
                  </a:lnTo>
                  <a:lnTo>
                    <a:pt x="576" y="1888"/>
                  </a:lnTo>
                  <a:lnTo>
                    <a:pt x="574" y="1910"/>
                  </a:lnTo>
                  <a:lnTo>
                    <a:pt x="572" y="1933"/>
                  </a:lnTo>
                  <a:lnTo>
                    <a:pt x="571" y="1954"/>
                  </a:lnTo>
                  <a:lnTo>
                    <a:pt x="571" y="1977"/>
                  </a:lnTo>
                  <a:lnTo>
                    <a:pt x="572" y="1999"/>
                  </a:lnTo>
                  <a:lnTo>
                    <a:pt x="575" y="2020"/>
                  </a:lnTo>
                  <a:close/>
                  <a:moveTo>
                    <a:pt x="1626" y="6290"/>
                  </a:moveTo>
                  <a:lnTo>
                    <a:pt x="1145" y="6290"/>
                  </a:lnTo>
                  <a:lnTo>
                    <a:pt x="1145" y="5658"/>
                  </a:lnTo>
                  <a:lnTo>
                    <a:pt x="1145" y="5026"/>
                  </a:lnTo>
                  <a:lnTo>
                    <a:pt x="1145" y="4395"/>
                  </a:lnTo>
                  <a:lnTo>
                    <a:pt x="1145" y="3764"/>
                  </a:lnTo>
                  <a:lnTo>
                    <a:pt x="1152" y="3766"/>
                  </a:lnTo>
                  <a:lnTo>
                    <a:pt x="1186" y="3775"/>
                  </a:lnTo>
                  <a:lnTo>
                    <a:pt x="1218" y="3783"/>
                  </a:lnTo>
                  <a:lnTo>
                    <a:pt x="1248" y="3790"/>
                  </a:lnTo>
                  <a:lnTo>
                    <a:pt x="1277" y="3795"/>
                  </a:lnTo>
                  <a:lnTo>
                    <a:pt x="1306" y="3800"/>
                  </a:lnTo>
                  <a:lnTo>
                    <a:pt x="1332" y="3804"/>
                  </a:lnTo>
                  <a:lnTo>
                    <a:pt x="1346" y="3805"/>
                  </a:lnTo>
                  <a:lnTo>
                    <a:pt x="1359" y="3806"/>
                  </a:lnTo>
                  <a:lnTo>
                    <a:pt x="1386" y="3807"/>
                  </a:lnTo>
                  <a:lnTo>
                    <a:pt x="1412" y="3807"/>
                  </a:lnTo>
                  <a:lnTo>
                    <a:pt x="1439" y="3805"/>
                  </a:lnTo>
                  <a:lnTo>
                    <a:pt x="1466" y="3802"/>
                  </a:lnTo>
                  <a:lnTo>
                    <a:pt x="1494" y="3798"/>
                  </a:lnTo>
                  <a:lnTo>
                    <a:pt x="1523" y="3792"/>
                  </a:lnTo>
                  <a:lnTo>
                    <a:pt x="1554" y="3784"/>
                  </a:lnTo>
                  <a:lnTo>
                    <a:pt x="1569" y="3781"/>
                  </a:lnTo>
                  <a:lnTo>
                    <a:pt x="1585" y="3776"/>
                  </a:lnTo>
                  <a:lnTo>
                    <a:pt x="1620" y="3766"/>
                  </a:lnTo>
                  <a:lnTo>
                    <a:pt x="1626" y="3764"/>
                  </a:lnTo>
                  <a:lnTo>
                    <a:pt x="1626" y="4395"/>
                  </a:lnTo>
                  <a:lnTo>
                    <a:pt x="1626" y="5026"/>
                  </a:lnTo>
                  <a:lnTo>
                    <a:pt x="1626" y="5658"/>
                  </a:lnTo>
                  <a:lnTo>
                    <a:pt x="1626" y="6290"/>
                  </a:lnTo>
                  <a:close/>
                  <a:moveTo>
                    <a:pt x="1386" y="3648"/>
                  </a:moveTo>
                  <a:lnTo>
                    <a:pt x="1356" y="3648"/>
                  </a:lnTo>
                  <a:lnTo>
                    <a:pt x="1327" y="3646"/>
                  </a:lnTo>
                  <a:lnTo>
                    <a:pt x="1298" y="3645"/>
                  </a:lnTo>
                  <a:lnTo>
                    <a:pt x="1270" y="3643"/>
                  </a:lnTo>
                  <a:lnTo>
                    <a:pt x="1241" y="3642"/>
                  </a:lnTo>
                  <a:lnTo>
                    <a:pt x="1212" y="3638"/>
                  </a:lnTo>
                  <a:lnTo>
                    <a:pt x="1184" y="3634"/>
                  </a:lnTo>
                  <a:lnTo>
                    <a:pt x="1156" y="3631"/>
                  </a:lnTo>
                  <a:lnTo>
                    <a:pt x="1128" y="3626"/>
                  </a:lnTo>
                  <a:lnTo>
                    <a:pt x="1100" y="3621"/>
                  </a:lnTo>
                  <a:lnTo>
                    <a:pt x="1073" y="3616"/>
                  </a:lnTo>
                  <a:lnTo>
                    <a:pt x="1046" y="3610"/>
                  </a:lnTo>
                  <a:lnTo>
                    <a:pt x="1019" y="3604"/>
                  </a:lnTo>
                  <a:lnTo>
                    <a:pt x="992" y="3598"/>
                  </a:lnTo>
                  <a:lnTo>
                    <a:pt x="966" y="3591"/>
                  </a:lnTo>
                  <a:lnTo>
                    <a:pt x="940" y="3583"/>
                  </a:lnTo>
                  <a:lnTo>
                    <a:pt x="913" y="3576"/>
                  </a:lnTo>
                  <a:lnTo>
                    <a:pt x="888" y="3567"/>
                  </a:lnTo>
                  <a:lnTo>
                    <a:pt x="836" y="3549"/>
                  </a:lnTo>
                  <a:lnTo>
                    <a:pt x="787" y="3530"/>
                  </a:lnTo>
                  <a:lnTo>
                    <a:pt x="762" y="3520"/>
                  </a:lnTo>
                  <a:lnTo>
                    <a:pt x="738" y="3510"/>
                  </a:lnTo>
                  <a:lnTo>
                    <a:pt x="714" y="3499"/>
                  </a:lnTo>
                  <a:lnTo>
                    <a:pt x="690" y="3487"/>
                  </a:lnTo>
                  <a:lnTo>
                    <a:pt x="666" y="3476"/>
                  </a:lnTo>
                  <a:lnTo>
                    <a:pt x="643" y="3464"/>
                  </a:lnTo>
                  <a:lnTo>
                    <a:pt x="598" y="3439"/>
                  </a:lnTo>
                  <a:lnTo>
                    <a:pt x="553" y="3414"/>
                  </a:lnTo>
                  <a:lnTo>
                    <a:pt x="532" y="3399"/>
                  </a:lnTo>
                  <a:lnTo>
                    <a:pt x="509" y="3386"/>
                  </a:lnTo>
                  <a:lnTo>
                    <a:pt x="467" y="3358"/>
                  </a:lnTo>
                  <a:lnTo>
                    <a:pt x="426" y="3328"/>
                  </a:lnTo>
                  <a:lnTo>
                    <a:pt x="385" y="3298"/>
                  </a:lnTo>
                  <a:lnTo>
                    <a:pt x="347" y="3268"/>
                  </a:lnTo>
                  <a:lnTo>
                    <a:pt x="328" y="3253"/>
                  </a:lnTo>
                  <a:lnTo>
                    <a:pt x="310" y="3236"/>
                  </a:lnTo>
                  <a:lnTo>
                    <a:pt x="272" y="3204"/>
                  </a:lnTo>
                  <a:lnTo>
                    <a:pt x="256" y="3188"/>
                  </a:lnTo>
                  <a:lnTo>
                    <a:pt x="238" y="3171"/>
                  </a:lnTo>
                  <a:lnTo>
                    <a:pt x="204" y="3138"/>
                  </a:lnTo>
                  <a:lnTo>
                    <a:pt x="172" y="3103"/>
                  </a:lnTo>
                  <a:lnTo>
                    <a:pt x="140" y="3068"/>
                  </a:lnTo>
                  <a:lnTo>
                    <a:pt x="110" y="3033"/>
                  </a:lnTo>
                  <a:lnTo>
                    <a:pt x="82" y="2998"/>
                  </a:lnTo>
                  <a:lnTo>
                    <a:pt x="68" y="2980"/>
                  </a:lnTo>
                  <a:lnTo>
                    <a:pt x="55" y="2962"/>
                  </a:lnTo>
                  <a:lnTo>
                    <a:pt x="42" y="2944"/>
                  </a:lnTo>
                  <a:lnTo>
                    <a:pt x="29" y="2926"/>
                  </a:lnTo>
                  <a:lnTo>
                    <a:pt x="5" y="2890"/>
                  </a:lnTo>
                  <a:lnTo>
                    <a:pt x="0" y="2883"/>
                  </a:lnTo>
                  <a:lnTo>
                    <a:pt x="692" y="2883"/>
                  </a:lnTo>
                  <a:lnTo>
                    <a:pt x="1385" y="2883"/>
                  </a:lnTo>
                  <a:lnTo>
                    <a:pt x="2077" y="2883"/>
                  </a:lnTo>
                  <a:lnTo>
                    <a:pt x="2771" y="2883"/>
                  </a:lnTo>
                  <a:lnTo>
                    <a:pt x="2766" y="2890"/>
                  </a:lnTo>
                  <a:lnTo>
                    <a:pt x="2737" y="2935"/>
                  </a:lnTo>
                  <a:lnTo>
                    <a:pt x="2707" y="2978"/>
                  </a:lnTo>
                  <a:lnTo>
                    <a:pt x="2677" y="3020"/>
                  </a:lnTo>
                  <a:lnTo>
                    <a:pt x="2660" y="3040"/>
                  </a:lnTo>
                  <a:lnTo>
                    <a:pt x="2645" y="3060"/>
                  </a:lnTo>
                  <a:lnTo>
                    <a:pt x="2628" y="3080"/>
                  </a:lnTo>
                  <a:lnTo>
                    <a:pt x="2611" y="3099"/>
                  </a:lnTo>
                  <a:lnTo>
                    <a:pt x="2594" y="3118"/>
                  </a:lnTo>
                  <a:lnTo>
                    <a:pt x="2577" y="3138"/>
                  </a:lnTo>
                  <a:lnTo>
                    <a:pt x="2559" y="3156"/>
                  </a:lnTo>
                  <a:lnTo>
                    <a:pt x="2541" y="3175"/>
                  </a:lnTo>
                  <a:lnTo>
                    <a:pt x="2505" y="3210"/>
                  </a:lnTo>
                  <a:lnTo>
                    <a:pt x="2486" y="3228"/>
                  </a:lnTo>
                  <a:lnTo>
                    <a:pt x="2468" y="3244"/>
                  </a:lnTo>
                  <a:lnTo>
                    <a:pt x="2430" y="3277"/>
                  </a:lnTo>
                  <a:lnTo>
                    <a:pt x="2390" y="3309"/>
                  </a:lnTo>
                  <a:lnTo>
                    <a:pt x="2370" y="3325"/>
                  </a:lnTo>
                  <a:lnTo>
                    <a:pt x="2349" y="3339"/>
                  </a:lnTo>
                  <a:lnTo>
                    <a:pt x="2309" y="3368"/>
                  </a:lnTo>
                  <a:lnTo>
                    <a:pt x="2288" y="3382"/>
                  </a:lnTo>
                  <a:lnTo>
                    <a:pt x="2267" y="3397"/>
                  </a:lnTo>
                  <a:lnTo>
                    <a:pt x="2223" y="3423"/>
                  </a:lnTo>
                  <a:lnTo>
                    <a:pt x="2202" y="3435"/>
                  </a:lnTo>
                  <a:lnTo>
                    <a:pt x="2180" y="3447"/>
                  </a:lnTo>
                  <a:lnTo>
                    <a:pt x="2136" y="3471"/>
                  </a:lnTo>
                  <a:lnTo>
                    <a:pt x="2090" y="3494"/>
                  </a:lnTo>
                  <a:lnTo>
                    <a:pt x="2067" y="3504"/>
                  </a:lnTo>
                  <a:lnTo>
                    <a:pt x="2043" y="3514"/>
                  </a:lnTo>
                  <a:lnTo>
                    <a:pt x="2021" y="3524"/>
                  </a:lnTo>
                  <a:lnTo>
                    <a:pt x="1997" y="3534"/>
                  </a:lnTo>
                  <a:lnTo>
                    <a:pt x="1973" y="3543"/>
                  </a:lnTo>
                  <a:lnTo>
                    <a:pt x="1950" y="3552"/>
                  </a:lnTo>
                  <a:lnTo>
                    <a:pt x="1901" y="3568"/>
                  </a:lnTo>
                  <a:lnTo>
                    <a:pt x="1853" y="3583"/>
                  </a:lnTo>
                  <a:lnTo>
                    <a:pt x="1802" y="3596"/>
                  </a:lnTo>
                  <a:lnTo>
                    <a:pt x="1752" y="3608"/>
                  </a:lnTo>
                  <a:lnTo>
                    <a:pt x="1701" y="3619"/>
                  </a:lnTo>
                  <a:lnTo>
                    <a:pt x="1676" y="3624"/>
                  </a:lnTo>
                  <a:lnTo>
                    <a:pt x="1650" y="3627"/>
                  </a:lnTo>
                  <a:lnTo>
                    <a:pt x="1625" y="3631"/>
                  </a:lnTo>
                  <a:lnTo>
                    <a:pt x="1598" y="3634"/>
                  </a:lnTo>
                  <a:lnTo>
                    <a:pt x="1545" y="3640"/>
                  </a:lnTo>
                  <a:lnTo>
                    <a:pt x="1493" y="3644"/>
                  </a:lnTo>
                  <a:lnTo>
                    <a:pt x="1466" y="3646"/>
                  </a:lnTo>
                  <a:lnTo>
                    <a:pt x="1440" y="3646"/>
                  </a:lnTo>
                  <a:lnTo>
                    <a:pt x="1386" y="364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sp>
          <p:nvSpPr>
            <p:cNvPr id="18" name="Freeform 7"/>
            <p:cNvSpPr>
              <a:spLocks noEditPoints="1"/>
            </p:cNvSpPr>
            <p:nvPr userDrawn="1"/>
          </p:nvSpPr>
          <p:spPr bwMode="auto">
            <a:xfrm>
              <a:off x="1522413" y="1209675"/>
              <a:ext cx="3157538" cy="279400"/>
            </a:xfrm>
            <a:custGeom>
              <a:avLst/>
              <a:gdLst>
                <a:gd name="T0" fmla="*/ 11712 w 11936"/>
                <a:gd name="T1" fmla="*/ 812 h 1056"/>
                <a:gd name="T2" fmla="*/ 11676 w 11936"/>
                <a:gd name="T3" fmla="*/ 224 h 1056"/>
                <a:gd name="T4" fmla="*/ 11210 w 11936"/>
                <a:gd name="T5" fmla="*/ 450 h 1056"/>
                <a:gd name="T6" fmla="*/ 11830 w 11936"/>
                <a:gd name="T7" fmla="*/ 246 h 1056"/>
                <a:gd name="T8" fmla="*/ 11631 w 11936"/>
                <a:gd name="T9" fmla="*/ 879 h 1056"/>
                <a:gd name="T10" fmla="*/ 264 w 11936"/>
                <a:gd name="T11" fmla="*/ 213 h 1056"/>
                <a:gd name="T12" fmla="*/ 4 w 11936"/>
                <a:gd name="T13" fmla="*/ 1053 h 1056"/>
                <a:gd name="T14" fmla="*/ 33 w 11936"/>
                <a:gd name="T15" fmla="*/ 208 h 1056"/>
                <a:gd name="T16" fmla="*/ 742 w 11936"/>
                <a:gd name="T17" fmla="*/ 813 h 1056"/>
                <a:gd name="T18" fmla="*/ 452 w 11936"/>
                <a:gd name="T19" fmla="*/ 273 h 1056"/>
                <a:gd name="T20" fmla="*/ 1066 w 11936"/>
                <a:gd name="T21" fmla="*/ 218 h 1056"/>
                <a:gd name="T22" fmla="*/ 1492 w 11936"/>
                <a:gd name="T23" fmla="*/ 178 h 1056"/>
                <a:gd name="T24" fmla="*/ 1786 w 11936"/>
                <a:gd name="T25" fmla="*/ 832 h 1056"/>
                <a:gd name="T26" fmla="*/ 2358 w 11936"/>
                <a:gd name="T27" fmla="*/ 868 h 1056"/>
                <a:gd name="T28" fmla="*/ 1887 w 11936"/>
                <a:gd name="T29" fmla="*/ 1 h 1056"/>
                <a:gd name="T30" fmla="*/ 2051 w 11936"/>
                <a:gd name="T31" fmla="*/ 30 h 1056"/>
                <a:gd name="T32" fmla="*/ 2049 w 11936"/>
                <a:gd name="T33" fmla="*/ 61 h 1056"/>
                <a:gd name="T34" fmla="*/ 2766 w 11936"/>
                <a:gd name="T35" fmla="*/ 780 h 1056"/>
                <a:gd name="T36" fmla="*/ 2407 w 11936"/>
                <a:gd name="T37" fmla="*/ 434 h 1056"/>
                <a:gd name="T38" fmla="*/ 2833 w 11936"/>
                <a:gd name="T39" fmla="*/ 236 h 1056"/>
                <a:gd name="T40" fmla="*/ 2488 w 11936"/>
                <a:gd name="T41" fmla="*/ 315 h 1056"/>
                <a:gd name="T42" fmla="*/ 2880 w 11936"/>
                <a:gd name="T43" fmla="*/ 615 h 1056"/>
                <a:gd name="T44" fmla="*/ 3550 w 11936"/>
                <a:gd name="T45" fmla="*/ 865 h 1056"/>
                <a:gd name="T46" fmla="*/ 3019 w 11936"/>
                <a:gd name="T47" fmla="*/ 294 h 1056"/>
                <a:gd name="T48" fmla="*/ 3419 w 11936"/>
                <a:gd name="T49" fmla="*/ 206 h 1056"/>
                <a:gd name="T50" fmla="*/ 4265 w 11936"/>
                <a:gd name="T51" fmla="*/ 198 h 1056"/>
                <a:gd name="T52" fmla="*/ 3869 w 11936"/>
                <a:gd name="T53" fmla="*/ 834 h 1056"/>
                <a:gd name="T54" fmla="*/ 3763 w 11936"/>
                <a:gd name="T55" fmla="*/ 180 h 1056"/>
                <a:gd name="T56" fmla="*/ 4346 w 11936"/>
                <a:gd name="T57" fmla="*/ 846 h 1056"/>
                <a:gd name="T58" fmla="*/ 4502 w 11936"/>
                <a:gd name="T59" fmla="*/ 232 h 1056"/>
                <a:gd name="T60" fmla="*/ 4982 w 11936"/>
                <a:gd name="T61" fmla="*/ 805 h 1056"/>
                <a:gd name="T62" fmla="*/ 5396 w 11936"/>
                <a:gd name="T63" fmla="*/ 637 h 1056"/>
                <a:gd name="T64" fmla="*/ 5215 w 11936"/>
                <a:gd name="T65" fmla="*/ 84 h 1056"/>
                <a:gd name="T66" fmla="*/ 5430 w 11936"/>
                <a:gd name="T67" fmla="*/ 48 h 1056"/>
                <a:gd name="T68" fmla="*/ 5911 w 11936"/>
                <a:gd name="T69" fmla="*/ 838 h 1056"/>
                <a:gd name="T70" fmla="*/ 6329 w 11936"/>
                <a:gd name="T71" fmla="*/ 768 h 1056"/>
                <a:gd name="T72" fmla="*/ 6288 w 11936"/>
                <a:gd name="T73" fmla="*/ 871 h 1056"/>
                <a:gd name="T74" fmla="*/ 7142 w 11936"/>
                <a:gd name="T75" fmla="*/ 828 h 1056"/>
                <a:gd name="T76" fmla="*/ 6811 w 11936"/>
                <a:gd name="T77" fmla="*/ 247 h 1056"/>
                <a:gd name="T78" fmla="*/ 7926 w 11936"/>
                <a:gd name="T79" fmla="*/ 763 h 1056"/>
                <a:gd name="T80" fmla="*/ 7417 w 11936"/>
                <a:gd name="T81" fmla="*/ 208 h 1056"/>
                <a:gd name="T82" fmla="*/ 8118 w 11936"/>
                <a:gd name="T83" fmla="*/ 236 h 1056"/>
                <a:gd name="T84" fmla="*/ 8245 w 11936"/>
                <a:gd name="T85" fmla="*/ 831 h 1056"/>
                <a:gd name="T86" fmla="*/ 8676 w 11936"/>
                <a:gd name="T87" fmla="*/ 163 h 1056"/>
                <a:gd name="T88" fmla="*/ 9065 w 11936"/>
                <a:gd name="T89" fmla="*/ 646 h 1056"/>
                <a:gd name="T90" fmla="*/ 8413 w 11936"/>
                <a:gd name="T91" fmla="*/ 734 h 1056"/>
                <a:gd name="T92" fmla="*/ 8682 w 11936"/>
                <a:gd name="T93" fmla="*/ 838 h 1056"/>
                <a:gd name="T94" fmla="*/ 8960 w 11936"/>
                <a:gd name="T95" fmla="*/ 361 h 1056"/>
                <a:gd name="T96" fmla="*/ 8480 w 11936"/>
                <a:gd name="T97" fmla="*/ 366 h 1056"/>
                <a:gd name="T98" fmla="*/ 9231 w 11936"/>
                <a:gd name="T99" fmla="*/ 812 h 1056"/>
                <a:gd name="T100" fmla="*/ 9666 w 11936"/>
                <a:gd name="T101" fmla="*/ 242 h 1056"/>
                <a:gd name="T102" fmla="*/ 9385 w 11936"/>
                <a:gd name="T103" fmla="*/ 501 h 1056"/>
                <a:gd name="T104" fmla="*/ 9467 w 11936"/>
                <a:gd name="T105" fmla="*/ 223 h 1056"/>
                <a:gd name="T106" fmla="*/ 10030 w 11936"/>
                <a:gd name="T107" fmla="*/ 208 h 1056"/>
                <a:gd name="T108" fmla="*/ 10087 w 11936"/>
                <a:gd name="T109" fmla="*/ 799 h 1056"/>
                <a:gd name="T110" fmla="*/ 10462 w 11936"/>
                <a:gd name="T111" fmla="*/ 739 h 1056"/>
                <a:gd name="T112" fmla="*/ 10075 w 11936"/>
                <a:gd name="T113" fmla="*/ 382 h 1056"/>
                <a:gd name="T114" fmla="*/ 10467 w 11936"/>
                <a:gd name="T115" fmla="*/ 339 h 1056"/>
                <a:gd name="T116" fmla="*/ 10161 w 11936"/>
                <a:gd name="T117" fmla="*/ 374 h 1056"/>
                <a:gd name="T118" fmla="*/ 10549 w 11936"/>
                <a:gd name="T119" fmla="*/ 687 h 1056"/>
                <a:gd name="T120" fmla="*/ 10924 w 11936"/>
                <a:gd name="T121" fmla="*/ 780 h 1056"/>
                <a:gd name="T122" fmla="*/ 10641 w 11936"/>
                <a:gd name="T123" fmla="*/ 237 h 10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936" h="1056">
                  <a:moveTo>
                    <a:pt x="11308" y="483"/>
                  </a:moveTo>
                  <a:lnTo>
                    <a:pt x="11310" y="524"/>
                  </a:lnTo>
                  <a:lnTo>
                    <a:pt x="11313" y="562"/>
                  </a:lnTo>
                  <a:lnTo>
                    <a:pt x="11319" y="598"/>
                  </a:lnTo>
                  <a:lnTo>
                    <a:pt x="11328" y="633"/>
                  </a:lnTo>
                  <a:lnTo>
                    <a:pt x="11338" y="664"/>
                  </a:lnTo>
                  <a:lnTo>
                    <a:pt x="11352" y="694"/>
                  </a:lnTo>
                  <a:lnTo>
                    <a:pt x="11367" y="722"/>
                  </a:lnTo>
                  <a:lnTo>
                    <a:pt x="11385" y="747"/>
                  </a:lnTo>
                  <a:lnTo>
                    <a:pt x="11404" y="770"/>
                  </a:lnTo>
                  <a:lnTo>
                    <a:pt x="11426" y="790"/>
                  </a:lnTo>
                  <a:lnTo>
                    <a:pt x="11449" y="806"/>
                  </a:lnTo>
                  <a:lnTo>
                    <a:pt x="11473" y="820"/>
                  </a:lnTo>
                  <a:lnTo>
                    <a:pt x="11499" y="831"/>
                  </a:lnTo>
                  <a:lnTo>
                    <a:pt x="11512" y="835"/>
                  </a:lnTo>
                  <a:lnTo>
                    <a:pt x="11526" y="838"/>
                  </a:lnTo>
                  <a:lnTo>
                    <a:pt x="11554" y="843"/>
                  </a:lnTo>
                  <a:lnTo>
                    <a:pt x="11584" y="844"/>
                  </a:lnTo>
                  <a:lnTo>
                    <a:pt x="11613" y="843"/>
                  </a:lnTo>
                  <a:lnTo>
                    <a:pt x="11640" y="840"/>
                  </a:lnTo>
                  <a:lnTo>
                    <a:pt x="11666" y="832"/>
                  </a:lnTo>
                  <a:lnTo>
                    <a:pt x="11689" y="824"/>
                  </a:lnTo>
                  <a:lnTo>
                    <a:pt x="11712" y="812"/>
                  </a:lnTo>
                  <a:lnTo>
                    <a:pt x="11732" y="798"/>
                  </a:lnTo>
                  <a:lnTo>
                    <a:pt x="11750" y="781"/>
                  </a:lnTo>
                  <a:lnTo>
                    <a:pt x="11767" y="762"/>
                  </a:lnTo>
                  <a:lnTo>
                    <a:pt x="11782" y="740"/>
                  </a:lnTo>
                  <a:lnTo>
                    <a:pt x="11796" y="716"/>
                  </a:lnTo>
                  <a:lnTo>
                    <a:pt x="11806" y="691"/>
                  </a:lnTo>
                  <a:lnTo>
                    <a:pt x="11815" y="662"/>
                  </a:lnTo>
                  <a:lnTo>
                    <a:pt x="11822" y="632"/>
                  </a:lnTo>
                  <a:lnTo>
                    <a:pt x="11827" y="600"/>
                  </a:lnTo>
                  <a:lnTo>
                    <a:pt x="11830" y="565"/>
                  </a:lnTo>
                  <a:lnTo>
                    <a:pt x="11832" y="529"/>
                  </a:lnTo>
                  <a:lnTo>
                    <a:pt x="11830" y="490"/>
                  </a:lnTo>
                  <a:lnTo>
                    <a:pt x="11827" y="454"/>
                  </a:lnTo>
                  <a:lnTo>
                    <a:pt x="11822" y="421"/>
                  </a:lnTo>
                  <a:lnTo>
                    <a:pt x="11814" y="390"/>
                  </a:lnTo>
                  <a:lnTo>
                    <a:pt x="11804" y="361"/>
                  </a:lnTo>
                  <a:lnTo>
                    <a:pt x="11792" y="334"/>
                  </a:lnTo>
                  <a:lnTo>
                    <a:pt x="11778" y="309"/>
                  </a:lnTo>
                  <a:lnTo>
                    <a:pt x="11761" y="288"/>
                  </a:lnTo>
                  <a:lnTo>
                    <a:pt x="11743" y="267"/>
                  </a:lnTo>
                  <a:lnTo>
                    <a:pt x="11722" y="250"/>
                  </a:lnTo>
                  <a:lnTo>
                    <a:pt x="11700" y="236"/>
                  </a:lnTo>
                  <a:lnTo>
                    <a:pt x="11676" y="224"/>
                  </a:lnTo>
                  <a:lnTo>
                    <a:pt x="11650" y="214"/>
                  </a:lnTo>
                  <a:lnTo>
                    <a:pt x="11623" y="207"/>
                  </a:lnTo>
                  <a:lnTo>
                    <a:pt x="11593" y="204"/>
                  </a:lnTo>
                  <a:lnTo>
                    <a:pt x="11562" y="202"/>
                  </a:lnTo>
                  <a:lnTo>
                    <a:pt x="11533" y="204"/>
                  </a:lnTo>
                  <a:lnTo>
                    <a:pt x="11506" y="207"/>
                  </a:lnTo>
                  <a:lnTo>
                    <a:pt x="11480" y="213"/>
                  </a:lnTo>
                  <a:lnTo>
                    <a:pt x="11456" y="222"/>
                  </a:lnTo>
                  <a:lnTo>
                    <a:pt x="11434" y="231"/>
                  </a:lnTo>
                  <a:lnTo>
                    <a:pt x="11413" y="244"/>
                  </a:lnTo>
                  <a:lnTo>
                    <a:pt x="11394" y="260"/>
                  </a:lnTo>
                  <a:lnTo>
                    <a:pt x="11376" y="277"/>
                  </a:lnTo>
                  <a:lnTo>
                    <a:pt x="11360" y="297"/>
                  </a:lnTo>
                  <a:lnTo>
                    <a:pt x="11346" y="318"/>
                  </a:lnTo>
                  <a:lnTo>
                    <a:pt x="11335" y="342"/>
                  </a:lnTo>
                  <a:lnTo>
                    <a:pt x="11325" y="366"/>
                  </a:lnTo>
                  <a:lnTo>
                    <a:pt x="11317" y="393"/>
                  </a:lnTo>
                  <a:lnTo>
                    <a:pt x="11312" y="421"/>
                  </a:lnTo>
                  <a:lnTo>
                    <a:pt x="11308" y="451"/>
                  </a:lnTo>
                  <a:lnTo>
                    <a:pt x="11308" y="483"/>
                  </a:lnTo>
                  <a:close/>
                  <a:moveTo>
                    <a:pt x="11203" y="526"/>
                  </a:moveTo>
                  <a:lnTo>
                    <a:pt x="11205" y="487"/>
                  </a:lnTo>
                  <a:lnTo>
                    <a:pt x="11210" y="450"/>
                  </a:lnTo>
                  <a:lnTo>
                    <a:pt x="11217" y="415"/>
                  </a:lnTo>
                  <a:lnTo>
                    <a:pt x="11228" y="381"/>
                  </a:lnTo>
                  <a:lnTo>
                    <a:pt x="11242" y="349"/>
                  </a:lnTo>
                  <a:lnTo>
                    <a:pt x="11259" y="319"/>
                  </a:lnTo>
                  <a:lnTo>
                    <a:pt x="11280" y="291"/>
                  </a:lnTo>
                  <a:lnTo>
                    <a:pt x="11304" y="264"/>
                  </a:lnTo>
                  <a:lnTo>
                    <a:pt x="11330" y="240"/>
                  </a:lnTo>
                  <a:lnTo>
                    <a:pt x="11358" y="219"/>
                  </a:lnTo>
                  <a:lnTo>
                    <a:pt x="11386" y="201"/>
                  </a:lnTo>
                  <a:lnTo>
                    <a:pt x="11418" y="187"/>
                  </a:lnTo>
                  <a:lnTo>
                    <a:pt x="11450" y="175"/>
                  </a:lnTo>
                  <a:lnTo>
                    <a:pt x="11485" y="168"/>
                  </a:lnTo>
                  <a:lnTo>
                    <a:pt x="11521" y="163"/>
                  </a:lnTo>
                  <a:lnTo>
                    <a:pt x="11558" y="160"/>
                  </a:lnTo>
                  <a:lnTo>
                    <a:pt x="11599" y="162"/>
                  </a:lnTo>
                  <a:lnTo>
                    <a:pt x="11638" y="166"/>
                  </a:lnTo>
                  <a:lnTo>
                    <a:pt x="11656" y="169"/>
                  </a:lnTo>
                  <a:lnTo>
                    <a:pt x="11676" y="172"/>
                  </a:lnTo>
                  <a:lnTo>
                    <a:pt x="11710" y="182"/>
                  </a:lnTo>
                  <a:lnTo>
                    <a:pt x="11744" y="194"/>
                  </a:lnTo>
                  <a:lnTo>
                    <a:pt x="11775" y="208"/>
                  </a:lnTo>
                  <a:lnTo>
                    <a:pt x="11804" y="226"/>
                  </a:lnTo>
                  <a:lnTo>
                    <a:pt x="11830" y="246"/>
                  </a:lnTo>
                  <a:lnTo>
                    <a:pt x="11856" y="268"/>
                  </a:lnTo>
                  <a:lnTo>
                    <a:pt x="11877" y="294"/>
                  </a:lnTo>
                  <a:lnTo>
                    <a:pt x="11895" y="321"/>
                  </a:lnTo>
                  <a:lnTo>
                    <a:pt x="11902" y="336"/>
                  </a:lnTo>
                  <a:lnTo>
                    <a:pt x="11910" y="351"/>
                  </a:lnTo>
                  <a:lnTo>
                    <a:pt x="11922" y="384"/>
                  </a:lnTo>
                  <a:lnTo>
                    <a:pt x="11930" y="420"/>
                  </a:lnTo>
                  <a:lnTo>
                    <a:pt x="11935" y="457"/>
                  </a:lnTo>
                  <a:lnTo>
                    <a:pt x="11936" y="498"/>
                  </a:lnTo>
                  <a:lnTo>
                    <a:pt x="11935" y="537"/>
                  </a:lnTo>
                  <a:lnTo>
                    <a:pt x="11930" y="576"/>
                  </a:lnTo>
                  <a:lnTo>
                    <a:pt x="11920" y="612"/>
                  </a:lnTo>
                  <a:lnTo>
                    <a:pt x="11910" y="646"/>
                  </a:lnTo>
                  <a:lnTo>
                    <a:pt x="11894" y="680"/>
                  </a:lnTo>
                  <a:lnTo>
                    <a:pt x="11876" y="712"/>
                  </a:lnTo>
                  <a:lnTo>
                    <a:pt x="11853" y="744"/>
                  </a:lnTo>
                  <a:lnTo>
                    <a:pt x="11828" y="772"/>
                  </a:lnTo>
                  <a:lnTo>
                    <a:pt x="11800" y="799"/>
                  </a:lnTo>
                  <a:lnTo>
                    <a:pt x="11770" y="823"/>
                  </a:lnTo>
                  <a:lnTo>
                    <a:pt x="11739" y="842"/>
                  </a:lnTo>
                  <a:lnTo>
                    <a:pt x="11706" y="858"/>
                  </a:lnTo>
                  <a:lnTo>
                    <a:pt x="11670" y="870"/>
                  </a:lnTo>
                  <a:lnTo>
                    <a:pt x="11631" y="879"/>
                  </a:lnTo>
                  <a:lnTo>
                    <a:pt x="11592" y="884"/>
                  </a:lnTo>
                  <a:lnTo>
                    <a:pt x="11550" y="886"/>
                  </a:lnTo>
                  <a:lnTo>
                    <a:pt x="11511" y="884"/>
                  </a:lnTo>
                  <a:lnTo>
                    <a:pt x="11475" y="880"/>
                  </a:lnTo>
                  <a:lnTo>
                    <a:pt x="11442" y="872"/>
                  </a:lnTo>
                  <a:lnTo>
                    <a:pt x="11409" y="861"/>
                  </a:lnTo>
                  <a:lnTo>
                    <a:pt x="11394" y="855"/>
                  </a:lnTo>
                  <a:lnTo>
                    <a:pt x="11378" y="848"/>
                  </a:lnTo>
                  <a:lnTo>
                    <a:pt x="11349" y="830"/>
                  </a:lnTo>
                  <a:lnTo>
                    <a:pt x="11323" y="811"/>
                  </a:lnTo>
                  <a:lnTo>
                    <a:pt x="11298" y="787"/>
                  </a:lnTo>
                  <a:lnTo>
                    <a:pt x="11276" y="762"/>
                  </a:lnTo>
                  <a:lnTo>
                    <a:pt x="11257" y="734"/>
                  </a:lnTo>
                  <a:lnTo>
                    <a:pt x="11240" y="704"/>
                  </a:lnTo>
                  <a:lnTo>
                    <a:pt x="11227" y="673"/>
                  </a:lnTo>
                  <a:lnTo>
                    <a:pt x="11216" y="639"/>
                  </a:lnTo>
                  <a:lnTo>
                    <a:pt x="11212" y="621"/>
                  </a:lnTo>
                  <a:lnTo>
                    <a:pt x="11209" y="603"/>
                  </a:lnTo>
                  <a:lnTo>
                    <a:pt x="11205" y="566"/>
                  </a:lnTo>
                  <a:lnTo>
                    <a:pt x="11203" y="526"/>
                  </a:lnTo>
                  <a:close/>
                  <a:moveTo>
                    <a:pt x="326" y="208"/>
                  </a:moveTo>
                  <a:lnTo>
                    <a:pt x="285" y="211"/>
                  </a:lnTo>
                  <a:lnTo>
                    <a:pt x="264" y="213"/>
                  </a:lnTo>
                  <a:lnTo>
                    <a:pt x="249" y="218"/>
                  </a:lnTo>
                  <a:lnTo>
                    <a:pt x="238" y="224"/>
                  </a:lnTo>
                  <a:lnTo>
                    <a:pt x="233" y="234"/>
                  </a:lnTo>
                  <a:lnTo>
                    <a:pt x="228" y="259"/>
                  </a:lnTo>
                  <a:lnTo>
                    <a:pt x="226" y="295"/>
                  </a:lnTo>
                  <a:lnTo>
                    <a:pt x="226" y="774"/>
                  </a:lnTo>
                  <a:lnTo>
                    <a:pt x="226" y="807"/>
                  </a:lnTo>
                  <a:lnTo>
                    <a:pt x="222" y="840"/>
                  </a:lnTo>
                  <a:lnTo>
                    <a:pt x="216" y="868"/>
                  </a:lnTo>
                  <a:lnTo>
                    <a:pt x="209" y="896"/>
                  </a:lnTo>
                  <a:lnTo>
                    <a:pt x="200" y="921"/>
                  </a:lnTo>
                  <a:lnTo>
                    <a:pt x="189" y="945"/>
                  </a:lnTo>
                  <a:lnTo>
                    <a:pt x="174" y="966"/>
                  </a:lnTo>
                  <a:lnTo>
                    <a:pt x="159" y="985"/>
                  </a:lnTo>
                  <a:lnTo>
                    <a:pt x="142" y="1002"/>
                  </a:lnTo>
                  <a:lnTo>
                    <a:pt x="125" y="1016"/>
                  </a:lnTo>
                  <a:lnTo>
                    <a:pt x="108" y="1028"/>
                  </a:lnTo>
                  <a:lnTo>
                    <a:pt x="92" y="1038"/>
                  </a:lnTo>
                  <a:lnTo>
                    <a:pt x="74" y="1046"/>
                  </a:lnTo>
                  <a:lnTo>
                    <a:pt x="57" y="1051"/>
                  </a:lnTo>
                  <a:lnTo>
                    <a:pt x="40" y="1054"/>
                  </a:lnTo>
                  <a:lnTo>
                    <a:pt x="23" y="1056"/>
                  </a:lnTo>
                  <a:lnTo>
                    <a:pt x="4" y="1053"/>
                  </a:lnTo>
                  <a:lnTo>
                    <a:pt x="0" y="976"/>
                  </a:lnTo>
                  <a:lnTo>
                    <a:pt x="11" y="970"/>
                  </a:lnTo>
                  <a:lnTo>
                    <a:pt x="28" y="980"/>
                  </a:lnTo>
                  <a:lnTo>
                    <a:pt x="46" y="986"/>
                  </a:lnTo>
                  <a:lnTo>
                    <a:pt x="64" y="990"/>
                  </a:lnTo>
                  <a:lnTo>
                    <a:pt x="80" y="991"/>
                  </a:lnTo>
                  <a:lnTo>
                    <a:pt x="92" y="990"/>
                  </a:lnTo>
                  <a:lnTo>
                    <a:pt x="101" y="986"/>
                  </a:lnTo>
                  <a:lnTo>
                    <a:pt x="111" y="980"/>
                  </a:lnTo>
                  <a:lnTo>
                    <a:pt x="118" y="972"/>
                  </a:lnTo>
                  <a:lnTo>
                    <a:pt x="124" y="958"/>
                  </a:lnTo>
                  <a:lnTo>
                    <a:pt x="129" y="938"/>
                  </a:lnTo>
                  <a:lnTo>
                    <a:pt x="131" y="912"/>
                  </a:lnTo>
                  <a:lnTo>
                    <a:pt x="132" y="878"/>
                  </a:lnTo>
                  <a:lnTo>
                    <a:pt x="132" y="295"/>
                  </a:lnTo>
                  <a:lnTo>
                    <a:pt x="130" y="255"/>
                  </a:lnTo>
                  <a:lnTo>
                    <a:pt x="128" y="241"/>
                  </a:lnTo>
                  <a:lnTo>
                    <a:pt x="125" y="231"/>
                  </a:lnTo>
                  <a:lnTo>
                    <a:pt x="119" y="223"/>
                  </a:lnTo>
                  <a:lnTo>
                    <a:pt x="111" y="218"/>
                  </a:lnTo>
                  <a:lnTo>
                    <a:pt x="99" y="214"/>
                  </a:lnTo>
                  <a:lnTo>
                    <a:pt x="84" y="212"/>
                  </a:lnTo>
                  <a:lnTo>
                    <a:pt x="33" y="208"/>
                  </a:lnTo>
                  <a:lnTo>
                    <a:pt x="33" y="178"/>
                  </a:lnTo>
                  <a:lnTo>
                    <a:pt x="179" y="182"/>
                  </a:lnTo>
                  <a:lnTo>
                    <a:pt x="326" y="178"/>
                  </a:lnTo>
                  <a:lnTo>
                    <a:pt x="326" y="208"/>
                  </a:lnTo>
                  <a:close/>
                  <a:moveTo>
                    <a:pt x="704" y="529"/>
                  </a:moveTo>
                  <a:lnTo>
                    <a:pt x="802" y="373"/>
                  </a:lnTo>
                  <a:lnTo>
                    <a:pt x="851" y="290"/>
                  </a:lnTo>
                  <a:lnTo>
                    <a:pt x="911" y="182"/>
                  </a:lnTo>
                  <a:lnTo>
                    <a:pt x="990" y="182"/>
                  </a:lnTo>
                  <a:lnTo>
                    <a:pt x="990" y="198"/>
                  </a:lnTo>
                  <a:lnTo>
                    <a:pt x="930" y="271"/>
                  </a:lnTo>
                  <a:lnTo>
                    <a:pt x="879" y="338"/>
                  </a:lnTo>
                  <a:lnTo>
                    <a:pt x="834" y="400"/>
                  </a:lnTo>
                  <a:lnTo>
                    <a:pt x="798" y="456"/>
                  </a:lnTo>
                  <a:lnTo>
                    <a:pt x="784" y="481"/>
                  </a:lnTo>
                  <a:lnTo>
                    <a:pt x="771" y="505"/>
                  </a:lnTo>
                  <a:lnTo>
                    <a:pt x="750" y="548"/>
                  </a:lnTo>
                  <a:lnTo>
                    <a:pt x="743" y="567"/>
                  </a:lnTo>
                  <a:lnTo>
                    <a:pt x="738" y="585"/>
                  </a:lnTo>
                  <a:lnTo>
                    <a:pt x="735" y="615"/>
                  </a:lnTo>
                  <a:lnTo>
                    <a:pt x="735" y="753"/>
                  </a:lnTo>
                  <a:lnTo>
                    <a:pt x="736" y="788"/>
                  </a:lnTo>
                  <a:lnTo>
                    <a:pt x="742" y="813"/>
                  </a:lnTo>
                  <a:lnTo>
                    <a:pt x="747" y="822"/>
                  </a:lnTo>
                  <a:lnTo>
                    <a:pt x="754" y="828"/>
                  </a:lnTo>
                  <a:lnTo>
                    <a:pt x="764" y="832"/>
                  </a:lnTo>
                  <a:lnTo>
                    <a:pt x="776" y="834"/>
                  </a:lnTo>
                  <a:lnTo>
                    <a:pt x="833" y="838"/>
                  </a:lnTo>
                  <a:lnTo>
                    <a:pt x="833" y="868"/>
                  </a:lnTo>
                  <a:lnTo>
                    <a:pt x="687" y="865"/>
                  </a:lnTo>
                  <a:lnTo>
                    <a:pt x="542" y="868"/>
                  </a:lnTo>
                  <a:lnTo>
                    <a:pt x="542" y="838"/>
                  </a:lnTo>
                  <a:lnTo>
                    <a:pt x="594" y="834"/>
                  </a:lnTo>
                  <a:lnTo>
                    <a:pt x="609" y="832"/>
                  </a:lnTo>
                  <a:lnTo>
                    <a:pt x="621" y="829"/>
                  </a:lnTo>
                  <a:lnTo>
                    <a:pt x="628" y="823"/>
                  </a:lnTo>
                  <a:lnTo>
                    <a:pt x="633" y="814"/>
                  </a:lnTo>
                  <a:lnTo>
                    <a:pt x="639" y="790"/>
                  </a:lnTo>
                  <a:lnTo>
                    <a:pt x="640" y="756"/>
                  </a:lnTo>
                  <a:lnTo>
                    <a:pt x="640" y="610"/>
                  </a:lnTo>
                  <a:lnTo>
                    <a:pt x="639" y="596"/>
                  </a:lnTo>
                  <a:lnTo>
                    <a:pt x="634" y="579"/>
                  </a:lnTo>
                  <a:lnTo>
                    <a:pt x="614" y="540"/>
                  </a:lnTo>
                  <a:lnTo>
                    <a:pt x="501" y="344"/>
                  </a:lnTo>
                  <a:lnTo>
                    <a:pt x="467" y="292"/>
                  </a:lnTo>
                  <a:lnTo>
                    <a:pt x="452" y="273"/>
                  </a:lnTo>
                  <a:lnTo>
                    <a:pt x="437" y="259"/>
                  </a:lnTo>
                  <a:lnTo>
                    <a:pt x="423" y="247"/>
                  </a:lnTo>
                  <a:lnTo>
                    <a:pt x="408" y="238"/>
                  </a:lnTo>
                  <a:lnTo>
                    <a:pt x="394" y="232"/>
                  </a:lnTo>
                  <a:lnTo>
                    <a:pt x="381" y="229"/>
                  </a:lnTo>
                  <a:lnTo>
                    <a:pt x="353" y="225"/>
                  </a:lnTo>
                  <a:lnTo>
                    <a:pt x="353" y="195"/>
                  </a:lnTo>
                  <a:lnTo>
                    <a:pt x="472" y="171"/>
                  </a:lnTo>
                  <a:lnTo>
                    <a:pt x="479" y="174"/>
                  </a:lnTo>
                  <a:lnTo>
                    <a:pt x="489" y="180"/>
                  </a:lnTo>
                  <a:lnTo>
                    <a:pt x="514" y="205"/>
                  </a:lnTo>
                  <a:lnTo>
                    <a:pt x="545" y="246"/>
                  </a:lnTo>
                  <a:lnTo>
                    <a:pt x="578" y="300"/>
                  </a:lnTo>
                  <a:lnTo>
                    <a:pt x="704" y="529"/>
                  </a:lnTo>
                  <a:close/>
                  <a:moveTo>
                    <a:pt x="1341" y="876"/>
                  </a:moveTo>
                  <a:lnTo>
                    <a:pt x="1322" y="824"/>
                  </a:lnTo>
                  <a:lnTo>
                    <a:pt x="1278" y="711"/>
                  </a:lnTo>
                  <a:lnTo>
                    <a:pt x="1116" y="301"/>
                  </a:lnTo>
                  <a:lnTo>
                    <a:pt x="1097" y="255"/>
                  </a:lnTo>
                  <a:lnTo>
                    <a:pt x="1089" y="240"/>
                  </a:lnTo>
                  <a:lnTo>
                    <a:pt x="1082" y="230"/>
                  </a:lnTo>
                  <a:lnTo>
                    <a:pt x="1074" y="223"/>
                  </a:lnTo>
                  <a:lnTo>
                    <a:pt x="1066" y="218"/>
                  </a:lnTo>
                  <a:lnTo>
                    <a:pt x="1043" y="212"/>
                  </a:lnTo>
                  <a:lnTo>
                    <a:pt x="1014" y="208"/>
                  </a:lnTo>
                  <a:lnTo>
                    <a:pt x="1014" y="178"/>
                  </a:lnTo>
                  <a:lnTo>
                    <a:pt x="1134" y="182"/>
                  </a:lnTo>
                  <a:lnTo>
                    <a:pt x="1278" y="178"/>
                  </a:lnTo>
                  <a:lnTo>
                    <a:pt x="1278" y="208"/>
                  </a:lnTo>
                  <a:lnTo>
                    <a:pt x="1228" y="212"/>
                  </a:lnTo>
                  <a:lnTo>
                    <a:pt x="1212" y="214"/>
                  </a:lnTo>
                  <a:lnTo>
                    <a:pt x="1200" y="218"/>
                  </a:lnTo>
                  <a:lnTo>
                    <a:pt x="1194" y="223"/>
                  </a:lnTo>
                  <a:lnTo>
                    <a:pt x="1192" y="230"/>
                  </a:lnTo>
                  <a:lnTo>
                    <a:pt x="1196" y="247"/>
                  </a:lnTo>
                  <a:lnTo>
                    <a:pt x="1210" y="283"/>
                  </a:lnTo>
                  <a:lnTo>
                    <a:pt x="1390" y="748"/>
                  </a:lnTo>
                  <a:lnTo>
                    <a:pt x="1550" y="331"/>
                  </a:lnTo>
                  <a:lnTo>
                    <a:pt x="1571" y="270"/>
                  </a:lnTo>
                  <a:lnTo>
                    <a:pt x="1580" y="241"/>
                  </a:lnTo>
                  <a:lnTo>
                    <a:pt x="1576" y="229"/>
                  </a:lnTo>
                  <a:lnTo>
                    <a:pt x="1568" y="219"/>
                  </a:lnTo>
                  <a:lnTo>
                    <a:pt x="1552" y="213"/>
                  </a:lnTo>
                  <a:lnTo>
                    <a:pt x="1532" y="211"/>
                  </a:lnTo>
                  <a:lnTo>
                    <a:pt x="1492" y="208"/>
                  </a:lnTo>
                  <a:lnTo>
                    <a:pt x="1492" y="178"/>
                  </a:lnTo>
                  <a:lnTo>
                    <a:pt x="1602" y="182"/>
                  </a:lnTo>
                  <a:lnTo>
                    <a:pt x="1707" y="178"/>
                  </a:lnTo>
                  <a:lnTo>
                    <a:pt x="1707" y="208"/>
                  </a:lnTo>
                  <a:lnTo>
                    <a:pt x="1679" y="212"/>
                  </a:lnTo>
                  <a:lnTo>
                    <a:pt x="1672" y="213"/>
                  </a:lnTo>
                  <a:lnTo>
                    <a:pt x="1666" y="217"/>
                  </a:lnTo>
                  <a:lnTo>
                    <a:pt x="1654" y="226"/>
                  </a:lnTo>
                  <a:lnTo>
                    <a:pt x="1642" y="242"/>
                  </a:lnTo>
                  <a:lnTo>
                    <a:pt x="1632" y="264"/>
                  </a:lnTo>
                  <a:lnTo>
                    <a:pt x="1485" y="620"/>
                  </a:lnTo>
                  <a:lnTo>
                    <a:pt x="1422" y="777"/>
                  </a:lnTo>
                  <a:lnTo>
                    <a:pt x="1402" y="834"/>
                  </a:lnTo>
                  <a:lnTo>
                    <a:pt x="1389" y="876"/>
                  </a:lnTo>
                  <a:lnTo>
                    <a:pt x="1341" y="876"/>
                  </a:lnTo>
                  <a:close/>
                  <a:moveTo>
                    <a:pt x="2113" y="637"/>
                  </a:moveTo>
                  <a:lnTo>
                    <a:pt x="1825" y="637"/>
                  </a:lnTo>
                  <a:lnTo>
                    <a:pt x="1794" y="716"/>
                  </a:lnTo>
                  <a:lnTo>
                    <a:pt x="1771" y="777"/>
                  </a:lnTo>
                  <a:lnTo>
                    <a:pt x="1764" y="808"/>
                  </a:lnTo>
                  <a:lnTo>
                    <a:pt x="1767" y="819"/>
                  </a:lnTo>
                  <a:lnTo>
                    <a:pt x="1769" y="823"/>
                  </a:lnTo>
                  <a:lnTo>
                    <a:pt x="1774" y="828"/>
                  </a:lnTo>
                  <a:lnTo>
                    <a:pt x="1786" y="832"/>
                  </a:lnTo>
                  <a:lnTo>
                    <a:pt x="1803" y="835"/>
                  </a:lnTo>
                  <a:lnTo>
                    <a:pt x="1848" y="838"/>
                  </a:lnTo>
                  <a:lnTo>
                    <a:pt x="1848" y="868"/>
                  </a:lnTo>
                  <a:lnTo>
                    <a:pt x="1732" y="865"/>
                  </a:lnTo>
                  <a:lnTo>
                    <a:pt x="1620" y="868"/>
                  </a:lnTo>
                  <a:lnTo>
                    <a:pt x="1620" y="838"/>
                  </a:lnTo>
                  <a:lnTo>
                    <a:pt x="1656" y="835"/>
                  </a:lnTo>
                  <a:lnTo>
                    <a:pt x="1665" y="834"/>
                  </a:lnTo>
                  <a:lnTo>
                    <a:pt x="1672" y="831"/>
                  </a:lnTo>
                  <a:lnTo>
                    <a:pt x="1686" y="820"/>
                  </a:lnTo>
                  <a:lnTo>
                    <a:pt x="1699" y="805"/>
                  </a:lnTo>
                  <a:lnTo>
                    <a:pt x="1710" y="783"/>
                  </a:lnTo>
                  <a:lnTo>
                    <a:pt x="1977" y="171"/>
                  </a:lnTo>
                  <a:lnTo>
                    <a:pt x="2009" y="171"/>
                  </a:lnTo>
                  <a:lnTo>
                    <a:pt x="2257" y="746"/>
                  </a:lnTo>
                  <a:lnTo>
                    <a:pt x="2277" y="789"/>
                  </a:lnTo>
                  <a:lnTo>
                    <a:pt x="2293" y="817"/>
                  </a:lnTo>
                  <a:lnTo>
                    <a:pt x="2301" y="825"/>
                  </a:lnTo>
                  <a:lnTo>
                    <a:pt x="2309" y="831"/>
                  </a:lnTo>
                  <a:lnTo>
                    <a:pt x="2317" y="835"/>
                  </a:lnTo>
                  <a:lnTo>
                    <a:pt x="2327" y="836"/>
                  </a:lnTo>
                  <a:lnTo>
                    <a:pt x="2358" y="838"/>
                  </a:lnTo>
                  <a:lnTo>
                    <a:pt x="2358" y="868"/>
                  </a:lnTo>
                  <a:lnTo>
                    <a:pt x="2238" y="865"/>
                  </a:lnTo>
                  <a:lnTo>
                    <a:pt x="2094" y="868"/>
                  </a:lnTo>
                  <a:lnTo>
                    <a:pt x="2094" y="838"/>
                  </a:lnTo>
                  <a:lnTo>
                    <a:pt x="2146" y="834"/>
                  </a:lnTo>
                  <a:lnTo>
                    <a:pt x="2161" y="832"/>
                  </a:lnTo>
                  <a:lnTo>
                    <a:pt x="2172" y="828"/>
                  </a:lnTo>
                  <a:lnTo>
                    <a:pt x="2179" y="822"/>
                  </a:lnTo>
                  <a:lnTo>
                    <a:pt x="2181" y="814"/>
                  </a:lnTo>
                  <a:lnTo>
                    <a:pt x="2177" y="796"/>
                  </a:lnTo>
                  <a:lnTo>
                    <a:pt x="2165" y="764"/>
                  </a:lnTo>
                  <a:lnTo>
                    <a:pt x="2113" y="637"/>
                  </a:lnTo>
                  <a:close/>
                  <a:moveTo>
                    <a:pt x="1842" y="600"/>
                  </a:moveTo>
                  <a:lnTo>
                    <a:pt x="2095" y="600"/>
                  </a:lnTo>
                  <a:lnTo>
                    <a:pt x="1968" y="304"/>
                  </a:lnTo>
                  <a:lnTo>
                    <a:pt x="1842" y="600"/>
                  </a:lnTo>
                  <a:close/>
                  <a:moveTo>
                    <a:pt x="1847" y="50"/>
                  </a:moveTo>
                  <a:lnTo>
                    <a:pt x="1848" y="40"/>
                  </a:lnTo>
                  <a:lnTo>
                    <a:pt x="1851" y="32"/>
                  </a:lnTo>
                  <a:lnTo>
                    <a:pt x="1854" y="22"/>
                  </a:lnTo>
                  <a:lnTo>
                    <a:pt x="1860" y="15"/>
                  </a:lnTo>
                  <a:lnTo>
                    <a:pt x="1867" y="8"/>
                  </a:lnTo>
                  <a:lnTo>
                    <a:pt x="1876" y="3"/>
                  </a:lnTo>
                  <a:lnTo>
                    <a:pt x="1887" y="1"/>
                  </a:lnTo>
                  <a:lnTo>
                    <a:pt x="1899" y="0"/>
                  </a:lnTo>
                  <a:lnTo>
                    <a:pt x="1918" y="3"/>
                  </a:lnTo>
                  <a:lnTo>
                    <a:pt x="1933" y="13"/>
                  </a:lnTo>
                  <a:lnTo>
                    <a:pt x="1939" y="20"/>
                  </a:lnTo>
                  <a:lnTo>
                    <a:pt x="1943" y="28"/>
                  </a:lnTo>
                  <a:lnTo>
                    <a:pt x="1947" y="37"/>
                  </a:lnTo>
                  <a:lnTo>
                    <a:pt x="1947" y="48"/>
                  </a:lnTo>
                  <a:lnTo>
                    <a:pt x="1947" y="58"/>
                  </a:lnTo>
                  <a:lnTo>
                    <a:pt x="1943" y="68"/>
                  </a:lnTo>
                  <a:lnTo>
                    <a:pt x="1939" y="76"/>
                  </a:lnTo>
                  <a:lnTo>
                    <a:pt x="1933" y="84"/>
                  </a:lnTo>
                  <a:lnTo>
                    <a:pt x="1925" y="91"/>
                  </a:lnTo>
                  <a:lnTo>
                    <a:pt x="1917" y="96"/>
                  </a:lnTo>
                  <a:lnTo>
                    <a:pt x="1896" y="99"/>
                  </a:lnTo>
                  <a:lnTo>
                    <a:pt x="1877" y="96"/>
                  </a:lnTo>
                  <a:lnTo>
                    <a:pt x="1861" y="85"/>
                  </a:lnTo>
                  <a:lnTo>
                    <a:pt x="1855" y="78"/>
                  </a:lnTo>
                  <a:lnTo>
                    <a:pt x="1851" y="69"/>
                  </a:lnTo>
                  <a:lnTo>
                    <a:pt x="1848" y="61"/>
                  </a:lnTo>
                  <a:lnTo>
                    <a:pt x="1847" y="50"/>
                  </a:lnTo>
                  <a:close/>
                  <a:moveTo>
                    <a:pt x="2047" y="50"/>
                  </a:moveTo>
                  <a:lnTo>
                    <a:pt x="2049" y="39"/>
                  </a:lnTo>
                  <a:lnTo>
                    <a:pt x="2051" y="30"/>
                  </a:lnTo>
                  <a:lnTo>
                    <a:pt x="2056" y="20"/>
                  </a:lnTo>
                  <a:lnTo>
                    <a:pt x="2062" y="13"/>
                  </a:lnTo>
                  <a:lnTo>
                    <a:pt x="2069" y="7"/>
                  </a:lnTo>
                  <a:lnTo>
                    <a:pt x="2079" y="3"/>
                  </a:lnTo>
                  <a:lnTo>
                    <a:pt x="2099" y="0"/>
                  </a:lnTo>
                  <a:lnTo>
                    <a:pt x="2118" y="3"/>
                  </a:lnTo>
                  <a:lnTo>
                    <a:pt x="2134" y="13"/>
                  </a:lnTo>
                  <a:lnTo>
                    <a:pt x="2140" y="20"/>
                  </a:lnTo>
                  <a:lnTo>
                    <a:pt x="2143" y="28"/>
                  </a:lnTo>
                  <a:lnTo>
                    <a:pt x="2146" y="38"/>
                  </a:lnTo>
                  <a:lnTo>
                    <a:pt x="2147" y="48"/>
                  </a:lnTo>
                  <a:lnTo>
                    <a:pt x="2146" y="58"/>
                  </a:lnTo>
                  <a:lnTo>
                    <a:pt x="2143" y="68"/>
                  </a:lnTo>
                  <a:lnTo>
                    <a:pt x="2140" y="76"/>
                  </a:lnTo>
                  <a:lnTo>
                    <a:pt x="2133" y="84"/>
                  </a:lnTo>
                  <a:lnTo>
                    <a:pt x="2125" y="91"/>
                  </a:lnTo>
                  <a:lnTo>
                    <a:pt x="2117" y="96"/>
                  </a:lnTo>
                  <a:lnTo>
                    <a:pt x="2097" y="99"/>
                  </a:lnTo>
                  <a:lnTo>
                    <a:pt x="2077" y="96"/>
                  </a:lnTo>
                  <a:lnTo>
                    <a:pt x="2062" y="86"/>
                  </a:lnTo>
                  <a:lnTo>
                    <a:pt x="2056" y="79"/>
                  </a:lnTo>
                  <a:lnTo>
                    <a:pt x="2051" y="70"/>
                  </a:lnTo>
                  <a:lnTo>
                    <a:pt x="2049" y="61"/>
                  </a:lnTo>
                  <a:lnTo>
                    <a:pt x="2047" y="50"/>
                  </a:lnTo>
                  <a:close/>
                  <a:moveTo>
                    <a:pt x="2407" y="849"/>
                  </a:moveTo>
                  <a:lnTo>
                    <a:pt x="2412" y="799"/>
                  </a:lnTo>
                  <a:lnTo>
                    <a:pt x="2415" y="738"/>
                  </a:lnTo>
                  <a:lnTo>
                    <a:pt x="2415" y="700"/>
                  </a:lnTo>
                  <a:lnTo>
                    <a:pt x="2446" y="700"/>
                  </a:lnTo>
                  <a:lnTo>
                    <a:pt x="2452" y="759"/>
                  </a:lnTo>
                  <a:lnTo>
                    <a:pt x="2458" y="777"/>
                  </a:lnTo>
                  <a:lnTo>
                    <a:pt x="2463" y="787"/>
                  </a:lnTo>
                  <a:lnTo>
                    <a:pt x="2469" y="794"/>
                  </a:lnTo>
                  <a:lnTo>
                    <a:pt x="2485" y="808"/>
                  </a:lnTo>
                  <a:lnTo>
                    <a:pt x="2507" y="822"/>
                  </a:lnTo>
                  <a:lnTo>
                    <a:pt x="2533" y="831"/>
                  </a:lnTo>
                  <a:lnTo>
                    <a:pt x="2559" y="838"/>
                  </a:lnTo>
                  <a:lnTo>
                    <a:pt x="2586" y="843"/>
                  </a:lnTo>
                  <a:lnTo>
                    <a:pt x="2613" y="844"/>
                  </a:lnTo>
                  <a:lnTo>
                    <a:pt x="2650" y="842"/>
                  </a:lnTo>
                  <a:lnTo>
                    <a:pt x="2667" y="838"/>
                  </a:lnTo>
                  <a:lnTo>
                    <a:pt x="2683" y="834"/>
                  </a:lnTo>
                  <a:lnTo>
                    <a:pt x="2715" y="820"/>
                  </a:lnTo>
                  <a:lnTo>
                    <a:pt x="2742" y="802"/>
                  </a:lnTo>
                  <a:lnTo>
                    <a:pt x="2755" y="792"/>
                  </a:lnTo>
                  <a:lnTo>
                    <a:pt x="2766" y="780"/>
                  </a:lnTo>
                  <a:lnTo>
                    <a:pt x="2776" y="766"/>
                  </a:lnTo>
                  <a:lnTo>
                    <a:pt x="2783" y="753"/>
                  </a:lnTo>
                  <a:lnTo>
                    <a:pt x="2789" y="739"/>
                  </a:lnTo>
                  <a:lnTo>
                    <a:pt x="2794" y="724"/>
                  </a:lnTo>
                  <a:lnTo>
                    <a:pt x="2796" y="709"/>
                  </a:lnTo>
                  <a:lnTo>
                    <a:pt x="2796" y="692"/>
                  </a:lnTo>
                  <a:lnTo>
                    <a:pt x="2794" y="661"/>
                  </a:lnTo>
                  <a:lnTo>
                    <a:pt x="2785" y="634"/>
                  </a:lnTo>
                  <a:lnTo>
                    <a:pt x="2772" y="613"/>
                  </a:lnTo>
                  <a:lnTo>
                    <a:pt x="2753" y="596"/>
                  </a:lnTo>
                  <a:lnTo>
                    <a:pt x="2728" y="583"/>
                  </a:lnTo>
                  <a:lnTo>
                    <a:pt x="2697" y="571"/>
                  </a:lnTo>
                  <a:lnTo>
                    <a:pt x="2659" y="562"/>
                  </a:lnTo>
                  <a:lnTo>
                    <a:pt x="2616" y="556"/>
                  </a:lnTo>
                  <a:lnTo>
                    <a:pt x="2559" y="547"/>
                  </a:lnTo>
                  <a:lnTo>
                    <a:pt x="2512" y="534"/>
                  </a:lnTo>
                  <a:lnTo>
                    <a:pt x="2475" y="518"/>
                  </a:lnTo>
                  <a:lnTo>
                    <a:pt x="2459" y="508"/>
                  </a:lnTo>
                  <a:lnTo>
                    <a:pt x="2447" y="499"/>
                  </a:lnTo>
                  <a:lnTo>
                    <a:pt x="2427" y="476"/>
                  </a:lnTo>
                  <a:lnTo>
                    <a:pt x="2419" y="463"/>
                  </a:lnTo>
                  <a:lnTo>
                    <a:pt x="2412" y="448"/>
                  </a:lnTo>
                  <a:lnTo>
                    <a:pt x="2407" y="434"/>
                  </a:lnTo>
                  <a:lnTo>
                    <a:pt x="2404" y="418"/>
                  </a:lnTo>
                  <a:lnTo>
                    <a:pt x="2401" y="400"/>
                  </a:lnTo>
                  <a:lnTo>
                    <a:pt x="2401" y="382"/>
                  </a:lnTo>
                  <a:lnTo>
                    <a:pt x="2403" y="358"/>
                  </a:lnTo>
                  <a:lnTo>
                    <a:pt x="2406" y="334"/>
                  </a:lnTo>
                  <a:lnTo>
                    <a:pt x="2412" y="313"/>
                  </a:lnTo>
                  <a:lnTo>
                    <a:pt x="2421" y="292"/>
                  </a:lnTo>
                  <a:lnTo>
                    <a:pt x="2431" y="272"/>
                  </a:lnTo>
                  <a:lnTo>
                    <a:pt x="2445" y="254"/>
                  </a:lnTo>
                  <a:lnTo>
                    <a:pt x="2460" y="237"/>
                  </a:lnTo>
                  <a:lnTo>
                    <a:pt x="2478" y="222"/>
                  </a:lnTo>
                  <a:lnTo>
                    <a:pt x="2497" y="207"/>
                  </a:lnTo>
                  <a:lnTo>
                    <a:pt x="2518" y="195"/>
                  </a:lnTo>
                  <a:lnTo>
                    <a:pt x="2539" y="184"/>
                  </a:lnTo>
                  <a:lnTo>
                    <a:pt x="2562" y="176"/>
                  </a:lnTo>
                  <a:lnTo>
                    <a:pt x="2585" y="169"/>
                  </a:lnTo>
                  <a:lnTo>
                    <a:pt x="2610" y="164"/>
                  </a:lnTo>
                  <a:lnTo>
                    <a:pt x="2662" y="160"/>
                  </a:lnTo>
                  <a:lnTo>
                    <a:pt x="2699" y="163"/>
                  </a:lnTo>
                  <a:lnTo>
                    <a:pt x="2741" y="171"/>
                  </a:lnTo>
                  <a:lnTo>
                    <a:pt x="2788" y="183"/>
                  </a:lnTo>
                  <a:lnTo>
                    <a:pt x="2839" y="201"/>
                  </a:lnTo>
                  <a:lnTo>
                    <a:pt x="2833" y="236"/>
                  </a:lnTo>
                  <a:lnTo>
                    <a:pt x="2830" y="271"/>
                  </a:lnTo>
                  <a:lnTo>
                    <a:pt x="2826" y="339"/>
                  </a:lnTo>
                  <a:lnTo>
                    <a:pt x="2794" y="339"/>
                  </a:lnTo>
                  <a:lnTo>
                    <a:pt x="2789" y="290"/>
                  </a:lnTo>
                  <a:lnTo>
                    <a:pt x="2784" y="270"/>
                  </a:lnTo>
                  <a:lnTo>
                    <a:pt x="2775" y="252"/>
                  </a:lnTo>
                  <a:lnTo>
                    <a:pt x="2767" y="244"/>
                  </a:lnTo>
                  <a:lnTo>
                    <a:pt x="2760" y="237"/>
                  </a:lnTo>
                  <a:lnTo>
                    <a:pt x="2741" y="225"/>
                  </a:lnTo>
                  <a:lnTo>
                    <a:pt x="2718" y="216"/>
                  </a:lnTo>
                  <a:lnTo>
                    <a:pt x="2693" y="208"/>
                  </a:lnTo>
                  <a:lnTo>
                    <a:pt x="2665" y="204"/>
                  </a:lnTo>
                  <a:lnTo>
                    <a:pt x="2635" y="202"/>
                  </a:lnTo>
                  <a:lnTo>
                    <a:pt x="2605" y="205"/>
                  </a:lnTo>
                  <a:lnTo>
                    <a:pt x="2591" y="208"/>
                  </a:lnTo>
                  <a:lnTo>
                    <a:pt x="2578" y="212"/>
                  </a:lnTo>
                  <a:lnTo>
                    <a:pt x="2553" y="224"/>
                  </a:lnTo>
                  <a:lnTo>
                    <a:pt x="2530" y="242"/>
                  </a:lnTo>
                  <a:lnTo>
                    <a:pt x="2519" y="252"/>
                  </a:lnTo>
                  <a:lnTo>
                    <a:pt x="2509" y="264"/>
                  </a:lnTo>
                  <a:lnTo>
                    <a:pt x="2502" y="274"/>
                  </a:lnTo>
                  <a:lnTo>
                    <a:pt x="2496" y="288"/>
                  </a:lnTo>
                  <a:lnTo>
                    <a:pt x="2488" y="315"/>
                  </a:lnTo>
                  <a:lnTo>
                    <a:pt x="2485" y="331"/>
                  </a:lnTo>
                  <a:lnTo>
                    <a:pt x="2485" y="346"/>
                  </a:lnTo>
                  <a:lnTo>
                    <a:pt x="2488" y="374"/>
                  </a:lnTo>
                  <a:lnTo>
                    <a:pt x="2491" y="387"/>
                  </a:lnTo>
                  <a:lnTo>
                    <a:pt x="2495" y="399"/>
                  </a:lnTo>
                  <a:lnTo>
                    <a:pt x="2508" y="418"/>
                  </a:lnTo>
                  <a:lnTo>
                    <a:pt x="2517" y="428"/>
                  </a:lnTo>
                  <a:lnTo>
                    <a:pt x="2526" y="435"/>
                  </a:lnTo>
                  <a:lnTo>
                    <a:pt x="2550" y="448"/>
                  </a:lnTo>
                  <a:lnTo>
                    <a:pt x="2580" y="458"/>
                  </a:lnTo>
                  <a:lnTo>
                    <a:pt x="2615" y="466"/>
                  </a:lnTo>
                  <a:lnTo>
                    <a:pt x="2656" y="472"/>
                  </a:lnTo>
                  <a:lnTo>
                    <a:pt x="2716" y="481"/>
                  </a:lnTo>
                  <a:lnTo>
                    <a:pt x="2765" y="492"/>
                  </a:lnTo>
                  <a:lnTo>
                    <a:pt x="2803" y="507"/>
                  </a:lnTo>
                  <a:lnTo>
                    <a:pt x="2832" y="525"/>
                  </a:lnTo>
                  <a:lnTo>
                    <a:pt x="2844" y="535"/>
                  </a:lnTo>
                  <a:lnTo>
                    <a:pt x="2854" y="546"/>
                  </a:lnTo>
                  <a:lnTo>
                    <a:pt x="2862" y="558"/>
                  </a:lnTo>
                  <a:lnTo>
                    <a:pt x="2868" y="571"/>
                  </a:lnTo>
                  <a:lnTo>
                    <a:pt x="2874" y="584"/>
                  </a:lnTo>
                  <a:lnTo>
                    <a:pt x="2878" y="600"/>
                  </a:lnTo>
                  <a:lnTo>
                    <a:pt x="2880" y="615"/>
                  </a:lnTo>
                  <a:lnTo>
                    <a:pt x="2880" y="631"/>
                  </a:lnTo>
                  <a:lnTo>
                    <a:pt x="2879" y="660"/>
                  </a:lnTo>
                  <a:lnTo>
                    <a:pt x="2875" y="687"/>
                  </a:lnTo>
                  <a:lnTo>
                    <a:pt x="2868" y="712"/>
                  </a:lnTo>
                  <a:lnTo>
                    <a:pt x="2859" y="736"/>
                  </a:lnTo>
                  <a:lnTo>
                    <a:pt x="2847" y="759"/>
                  </a:lnTo>
                  <a:lnTo>
                    <a:pt x="2832" y="781"/>
                  </a:lnTo>
                  <a:lnTo>
                    <a:pt x="2814" y="800"/>
                  </a:lnTo>
                  <a:lnTo>
                    <a:pt x="2794" y="818"/>
                  </a:lnTo>
                  <a:lnTo>
                    <a:pt x="2771" y="834"/>
                  </a:lnTo>
                  <a:lnTo>
                    <a:pt x="2748" y="848"/>
                  </a:lnTo>
                  <a:lnTo>
                    <a:pt x="2723" y="859"/>
                  </a:lnTo>
                  <a:lnTo>
                    <a:pt x="2697" y="868"/>
                  </a:lnTo>
                  <a:lnTo>
                    <a:pt x="2668" y="877"/>
                  </a:lnTo>
                  <a:lnTo>
                    <a:pt x="2639" y="882"/>
                  </a:lnTo>
                  <a:lnTo>
                    <a:pt x="2608" y="885"/>
                  </a:lnTo>
                  <a:lnTo>
                    <a:pt x="2575" y="886"/>
                  </a:lnTo>
                  <a:lnTo>
                    <a:pt x="2531" y="884"/>
                  </a:lnTo>
                  <a:lnTo>
                    <a:pt x="2488" y="877"/>
                  </a:lnTo>
                  <a:lnTo>
                    <a:pt x="2447" y="866"/>
                  </a:lnTo>
                  <a:lnTo>
                    <a:pt x="2407" y="849"/>
                  </a:lnTo>
                  <a:close/>
                  <a:moveTo>
                    <a:pt x="3613" y="868"/>
                  </a:moveTo>
                  <a:lnTo>
                    <a:pt x="3550" y="865"/>
                  </a:lnTo>
                  <a:lnTo>
                    <a:pt x="3469" y="868"/>
                  </a:lnTo>
                  <a:lnTo>
                    <a:pt x="3127" y="536"/>
                  </a:lnTo>
                  <a:lnTo>
                    <a:pt x="3114" y="542"/>
                  </a:lnTo>
                  <a:lnTo>
                    <a:pt x="3114" y="753"/>
                  </a:lnTo>
                  <a:lnTo>
                    <a:pt x="3115" y="782"/>
                  </a:lnTo>
                  <a:lnTo>
                    <a:pt x="3118" y="804"/>
                  </a:lnTo>
                  <a:lnTo>
                    <a:pt x="3124" y="818"/>
                  </a:lnTo>
                  <a:lnTo>
                    <a:pt x="3132" y="826"/>
                  </a:lnTo>
                  <a:lnTo>
                    <a:pt x="3150" y="834"/>
                  </a:lnTo>
                  <a:lnTo>
                    <a:pt x="3169" y="836"/>
                  </a:lnTo>
                  <a:lnTo>
                    <a:pt x="3213" y="838"/>
                  </a:lnTo>
                  <a:lnTo>
                    <a:pt x="3213" y="868"/>
                  </a:lnTo>
                  <a:lnTo>
                    <a:pt x="3066" y="865"/>
                  </a:lnTo>
                  <a:lnTo>
                    <a:pt x="2921" y="868"/>
                  </a:lnTo>
                  <a:lnTo>
                    <a:pt x="2921" y="838"/>
                  </a:lnTo>
                  <a:lnTo>
                    <a:pt x="2968" y="835"/>
                  </a:lnTo>
                  <a:lnTo>
                    <a:pt x="2995" y="830"/>
                  </a:lnTo>
                  <a:lnTo>
                    <a:pt x="3005" y="825"/>
                  </a:lnTo>
                  <a:lnTo>
                    <a:pt x="3011" y="818"/>
                  </a:lnTo>
                  <a:lnTo>
                    <a:pt x="3015" y="807"/>
                  </a:lnTo>
                  <a:lnTo>
                    <a:pt x="3017" y="794"/>
                  </a:lnTo>
                  <a:lnTo>
                    <a:pt x="3019" y="753"/>
                  </a:lnTo>
                  <a:lnTo>
                    <a:pt x="3019" y="294"/>
                  </a:lnTo>
                  <a:lnTo>
                    <a:pt x="3017" y="255"/>
                  </a:lnTo>
                  <a:lnTo>
                    <a:pt x="3015" y="242"/>
                  </a:lnTo>
                  <a:lnTo>
                    <a:pt x="3011" y="231"/>
                  </a:lnTo>
                  <a:lnTo>
                    <a:pt x="3005" y="223"/>
                  </a:lnTo>
                  <a:lnTo>
                    <a:pt x="2995" y="217"/>
                  </a:lnTo>
                  <a:lnTo>
                    <a:pt x="2982" y="213"/>
                  </a:lnTo>
                  <a:lnTo>
                    <a:pt x="2965" y="211"/>
                  </a:lnTo>
                  <a:lnTo>
                    <a:pt x="2921" y="208"/>
                  </a:lnTo>
                  <a:lnTo>
                    <a:pt x="2921" y="178"/>
                  </a:lnTo>
                  <a:lnTo>
                    <a:pt x="3067" y="182"/>
                  </a:lnTo>
                  <a:lnTo>
                    <a:pt x="3213" y="178"/>
                  </a:lnTo>
                  <a:lnTo>
                    <a:pt x="3213" y="208"/>
                  </a:lnTo>
                  <a:lnTo>
                    <a:pt x="3160" y="212"/>
                  </a:lnTo>
                  <a:lnTo>
                    <a:pt x="3143" y="214"/>
                  </a:lnTo>
                  <a:lnTo>
                    <a:pt x="3131" y="218"/>
                  </a:lnTo>
                  <a:lnTo>
                    <a:pt x="3123" y="225"/>
                  </a:lnTo>
                  <a:lnTo>
                    <a:pt x="3119" y="234"/>
                  </a:lnTo>
                  <a:lnTo>
                    <a:pt x="3115" y="259"/>
                  </a:lnTo>
                  <a:lnTo>
                    <a:pt x="3114" y="294"/>
                  </a:lnTo>
                  <a:lnTo>
                    <a:pt x="3114" y="513"/>
                  </a:lnTo>
                  <a:lnTo>
                    <a:pt x="3393" y="241"/>
                  </a:lnTo>
                  <a:lnTo>
                    <a:pt x="3413" y="220"/>
                  </a:lnTo>
                  <a:lnTo>
                    <a:pt x="3419" y="206"/>
                  </a:lnTo>
                  <a:lnTo>
                    <a:pt x="3419" y="178"/>
                  </a:lnTo>
                  <a:lnTo>
                    <a:pt x="3505" y="182"/>
                  </a:lnTo>
                  <a:lnTo>
                    <a:pt x="3587" y="178"/>
                  </a:lnTo>
                  <a:lnTo>
                    <a:pt x="3587" y="208"/>
                  </a:lnTo>
                  <a:lnTo>
                    <a:pt x="3546" y="211"/>
                  </a:lnTo>
                  <a:lnTo>
                    <a:pt x="3527" y="214"/>
                  </a:lnTo>
                  <a:lnTo>
                    <a:pt x="3509" y="222"/>
                  </a:lnTo>
                  <a:lnTo>
                    <a:pt x="3490" y="232"/>
                  </a:lnTo>
                  <a:lnTo>
                    <a:pt x="3471" y="247"/>
                  </a:lnTo>
                  <a:lnTo>
                    <a:pt x="3207" y="486"/>
                  </a:lnTo>
                  <a:lnTo>
                    <a:pt x="3532" y="796"/>
                  </a:lnTo>
                  <a:lnTo>
                    <a:pt x="3547" y="810"/>
                  </a:lnTo>
                  <a:lnTo>
                    <a:pt x="3565" y="824"/>
                  </a:lnTo>
                  <a:lnTo>
                    <a:pt x="3576" y="830"/>
                  </a:lnTo>
                  <a:lnTo>
                    <a:pt x="3588" y="835"/>
                  </a:lnTo>
                  <a:lnTo>
                    <a:pt x="3613" y="838"/>
                  </a:lnTo>
                  <a:lnTo>
                    <a:pt x="3613" y="868"/>
                  </a:lnTo>
                  <a:close/>
                  <a:moveTo>
                    <a:pt x="3978" y="529"/>
                  </a:moveTo>
                  <a:lnTo>
                    <a:pt x="4075" y="373"/>
                  </a:lnTo>
                  <a:lnTo>
                    <a:pt x="4126" y="290"/>
                  </a:lnTo>
                  <a:lnTo>
                    <a:pt x="4186" y="182"/>
                  </a:lnTo>
                  <a:lnTo>
                    <a:pt x="4265" y="182"/>
                  </a:lnTo>
                  <a:lnTo>
                    <a:pt x="4265" y="198"/>
                  </a:lnTo>
                  <a:lnTo>
                    <a:pt x="4205" y="271"/>
                  </a:lnTo>
                  <a:lnTo>
                    <a:pt x="4152" y="338"/>
                  </a:lnTo>
                  <a:lnTo>
                    <a:pt x="4109" y="400"/>
                  </a:lnTo>
                  <a:lnTo>
                    <a:pt x="4073" y="456"/>
                  </a:lnTo>
                  <a:lnTo>
                    <a:pt x="4057" y="481"/>
                  </a:lnTo>
                  <a:lnTo>
                    <a:pt x="4045" y="505"/>
                  </a:lnTo>
                  <a:lnTo>
                    <a:pt x="4025" y="548"/>
                  </a:lnTo>
                  <a:lnTo>
                    <a:pt x="4018" y="567"/>
                  </a:lnTo>
                  <a:lnTo>
                    <a:pt x="4013" y="585"/>
                  </a:lnTo>
                  <a:lnTo>
                    <a:pt x="4009" y="615"/>
                  </a:lnTo>
                  <a:lnTo>
                    <a:pt x="4009" y="753"/>
                  </a:lnTo>
                  <a:lnTo>
                    <a:pt x="4011" y="788"/>
                  </a:lnTo>
                  <a:lnTo>
                    <a:pt x="4017" y="813"/>
                  </a:lnTo>
                  <a:lnTo>
                    <a:pt x="4021" y="822"/>
                  </a:lnTo>
                  <a:lnTo>
                    <a:pt x="4029" y="828"/>
                  </a:lnTo>
                  <a:lnTo>
                    <a:pt x="4038" y="832"/>
                  </a:lnTo>
                  <a:lnTo>
                    <a:pt x="4049" y="834"/>
                  </a:lnTo>
                  <a:lnTo>
                    <a:pt x="4108" y="838"/>
                  </a:lnTo>
                  <a:lnTo>
                    <a:pt x="4108" y="868"/>
                  </a:lnTo>
                  <a:lnTo>
                    <a:pt x="3961" y="865"/>
                  </a:lnTo>
                  <a:lnTo>
                    <a:pt x="3815" y="868"/>
                  </a:lnTo>
                  <a:lnTo>
                    <a:pt x="3815" y="838"/>
                  </a:lnTo>
                  <a:lnTo>
                    <a:pt x="3869" y="834"/>
                  </a:lnTo>
                  <a:lnTo>
                    <a:pt x="3883" y="832"/>
                  </a:lnTo>
                  <a:lnTo>
                    <a:pt x="3894" y="829"/>
                  </a:lnTo>
                  <a:lnTo>
                    <a:pt x="3903" y="823"/>
                  </a:lnTo>
                  <a:lnTo>
                    <a:pt x="3907" y="814"/>
                  </a:lnTo>
                  <a:lnTo>
                    <a:pt x="3912" y="790"/>
                  </a:lnTo>
                  <a:lnTo>
                    <a:pt x="3915" y="756"/>
                  </a:lnTo>
                  <a:lnTo>
                    <a:pt x="3915" y="610"/>
                  </a:lnTo>
                  <a:lnTo>
                    <a:pt x="3912" y="596"/>
                  </a:lnTo>
                  <a:lnTo>
                    <a:pt x="3907" y="579"/>
                  </a:lnTo>
                  <a:lnTo>
                    <a:pt x="3888" y="540"/>
                  </a:lnTo>
                  <a:lnTo>
                    <a:pt x="3775" y="344"/>
                  </a:lnTo>
                  <a:lnTo>
                    <a:pt x="3742" y="292"/>
                  </a:lnTo>
                  <a:lnTo>
                    <a:pt x="3726" y="273"/>
                  </a:lnTo>
                  <a:lnTo>
                    <a:pt x="3711" y="259"/>
                  </a:lnTo>
                  <a:lnTo>
                    <a:pt x="3696" y="247"/>
                  </a:lnTo>
                  <a:lnTo>
                    <a:pt x="3683" y="238"/>
                  </a:lnTo>
                  <a:lnTo>
                    <a:pt x="3669" y="232"/>
                  </a:lnTo>
                  <a:lnTo>
                    <a:pt x="3655" y="229"/>
                  </a:lnTo>
                  <a:lnTo>
                    <a:pt x="3628" y="225"/>
                  </a:lnTo>
                  <a:lnTo>
                    <a:pt x="3628" y="195"/>
                  </a:lnTo>
                  <a:lnTo>
                    <a:pt x="3747" y="171"/>
                  </a:lnTo>
                  <a:lnTo>
                    <a:pt x="3754" y="174"/>
                  </a:lnTo>
                  <a:lnTo>
                    <a:pt x="3763" y="180"/>
                  </a:lnTo>
                  <a:lnTo>
                    <a:pt x="3789" y="205"/>
                  </a:lnTo>
                  <a:lnTo>
                    <a:pt x="3820" y="246"/>
                  </a:lnTo>
                  <a:lnTo>
                    <a:pt x="3852" y="300"/>
                  </a:lnTo>
                  <a:lnTo>
                    <a:pt x="3978" y="529"/>
                  </a:lnTo>
                  <a:close/>
                  <a:moveTo>
                    <a:pt x="4496" y="816"/>
                  </a:moveTo>
                  <a:lnTo>
                    <a:pt x="4538" y="822"/>
                  </a:lnTo>
                  <a:lnTo>
                    <a:pt x="4600" y="823"/>
                  </a:lnTo>
                  <a:lnTo>
                    <a:pt x="4658" y="823"/>
                  </a:lnTo>
                  <a:lnTo>
                    <a:pt x="4709" y="819"/>
                  </a:lnTo>
                  <a:lnTo>
                    <a:pt x="4751" y="816"/>
                  </a:lnTo>
                  <a:lnTo>
                    <a:pt x="4784" y="810"/>
                  </a:lnTo>
                  <a:lnTo>
                    <a:pt x="4793" y="806"/>
                  </a:lnTo>
                  <a:lnTo>
                    <a:pt x="4800" y="796"/>
                  </a:lnTo>
                  <a:lnTo>
                    <a:pt x="4806" y="782"/>
                  </a:lnTo>
                  <a:lnTo>
                    <a:pt x="4812" y="763"/>
                  </a:lnTo>
                  <a:lnTo>
                    <a:pt x="4829" y="694"/>
                  </a:lnTo>
                  <a:lnTo>
                    <a:pt x="4861" y="694"/>
                  </a:lnTo>
                  <a:lnTo>
                    <a:pt x="4841" y="865"/>
                  </a:lnTo>
                  <a:lnTo>
                    <a:pt x="4645" y="868"/>
                  </a:lnTo>
                  <a:lnTo>
                    <a:pt x="4571" y="867"/>
                  </a:lnTo>
                  <a:lnTo>
                    <a:pt x="4490" y="865"/>
                  </a:lnTo>
                  <a:lnTo>
                    <a:pt x="4346" y="868"/>
                  </a:lnTo>
                  <a:lnTo>
                    <a:pt x="4346" y="846"/>
                  </a:lnTo>
                  <a:lnTo>
                    <a:pt x="4374" y="830"/>
                  </a:lnTo>
                  <a:lnTo>
                    <a:pt x="4391" y="817"/>
                  </a:lnTo>
                  <a:lnTo>
                    <a:pt x="4396" y="810"/>
                  </a:lnTo>
                  <a:lnTo>
                    <a:pt x="4399" y="800"/>
                  </a:lnTo>
                  <a:lnTo>
                    <a:pt x="4402" y="789"/>
                  </a:lnTo>
                  <a:lnTo>
                    <a:pt x="4403" y="776"/>
                  </a:lnTo>
                  <a:lnTo>
                    <a:pt x="4403" y="291"/>
                  </a:lnTo>
                  <a:lnTo>
                    <a:pt x="4400" y="254"/>
                  </a:lnTo>
                  <a:lnTo>
                    <a:pt x="4394" y="231"/>
                  </a:lnTo>
                  <a:lnTo>
                    <a:pt x="4390" y="223"/>
                  </a:lnTo>
                  <a:lnTo>
                    <a:pt x="4380" y="217"/>
                  </a:lnTo>
                  <a:lnTo>
                    <a:pt x="4367" y="213"/>
                  </a:lnTo>
                  <a:lnTo>
                    <a:pt x="4350" y="211"/>
                  </a:lnTo>
                  <a:lnTo>
                    <a:pt x="4303" y="208"/>
                  </a:lnTo>
                  <a:lnTo>
                    <a:pt x="4303" y="178"/>
                  </a:lnTo>
                  <a:lnTo>
                    <a:pt x="4450" y="182"/>
                  </a:lnTo>
                  <a:lnTo>
                    <a:pt x="4596" y="178"/>
                  </a:lnTo>
                  <a:lnTo>
                    <a:pt x="4596" y="208"/>
                  </a:lnTo>
                  <a:lnTo>
                    <a:pt x="4544" y="211"/>
                  </a:lnTo>
                  <a:lnTo>
                    <a:pt x="4529" y="213"/>
                  </a:lnTo>
                  <a:lnTo>
                    <a:pt x="4516" y="217"/>
                  </a:lnTo>
                  <a:lnTo>
                    <a:pt x="4507" y="224"/>
                  </a:lnTo>
                  <a:lnTo>
                    <a:pt x="4502" y="232"/>
                  </a:lnTo>
                  <a:lnTo>
                    <a:pt x="4499" y="258"/>
                  </a:lnTo>
                  <a:lnTo>
                    <a:pt x="4496" y="294"/>
                  </a:lnTo>
                  <a:lnTo>
                    <a:pt x="4496" y="816"/>
                  </a:lnTo>
                  <a:close/>
                  <a:moveTo>
                    <a:pt x="5396" y="637"/>
                  </a:moveTo>
                  <a:lnTo>
                    <a:pt x="5108" y="637"/>
                  </a:lnTo>
                  <a:lnTo>
                    <a:pt x="5077" y="716"/>
                  </a:lnTo>
                  <a:lnTo>
                    <a:pt x="5054" y="777"/>
                  </a:lnTo>
                  <a:lnTo>
                    <a:pt x="5047" y="808"/>
                  </a:lnTo>
                  <a:lnTo>
                    <a:pt x="5050" y="819"/>
                  </a:lnTo>
                  <a:lnTo>
                    <a:pt x="5052" y="823"/>
                  </a:lnTo>
                  <a:lnTo>
                    <a:pt x="5057" y="828"/>
                  </a:lnTo>
                  <a:lnTo>
                    <a:pt x="5069" y="832"/>
                  </a:lnTo>
                  <a:lnTo>
                    <a:pt x="5086" y="835"/>
                  </a:lnTo>
                  <a:lnTo>
                    <a:pt x="5131" y="838"/>
                  </a:lnTo>
                  <a:lnTo>
                    <a:pt x="5131" y="868"/>
                  </a:lnTo>
                  <a:lnTo>
                    <a:pt x="5015" y="865"/>
                  </a:lnTo>
                  <a:lnTo>
                    <a:pt x="4902" y="868"/>
                  </a:lnTo>
                  <a:lnTo>
                    <a:pt x="4902" y="838"/>
                  </a:lnTo>
                  <a:lnTo>
                    <a:pt x="4939" y="835"/>
                  </a:lnTo>
                  <a:lnTo>
                    <a:pt x="4948" y="834"/>
                  </a:lnTo>
                  <a:lnTo>
                    <a:pt x="4955" y="831"/>
                  </a:lnTo>
                  <a:lnTo>
                    <a:pt x="4969" y="820"/>
                  </a:lnTo>
                  <a:lnTo>
                    <a:pt x="4982" y="805"/>
                  </a:lnTo>
                  <a:lnTo>
                    <a:pt x="4993" y="783"/>
                  </a:lnTo>
                  <a:lnTo>
                    <a:pt x="5260" y="171"/>
                  </a:lnTo>
                  <a:lnTo>
                    <a:pt x="5292" y="171"/>
                  </a:lnTo>
                  <a:lnTo>
                    <a:pt x="5540" y="746"/>
                  </a:lnTo>
                  <a:lnTo>
                    <a:pt x="5560" y="789"/>
                  </a:lnTo>
                  <a:lnTo>
                    <a:pt x="5576" y="817"/>
                  </a:lnTo>
                  <a:lnTo>
                    <a:pt x="5584" y="825"/>
                  </a:lnTo>
                  <a:lnTo>
                    <a:pt x="5592" y="831"/>
                  </a:lnTo>
                  <a:lnTo>
                    <a:pt x="5600" y="835"/>
                  </a:lnTo>
                  <a:lnTo>
                    <a:pt x="5610" y="836"/>
                  </a:lnTo>
                  <a:lnTo>
                    <a:pt x="5641" y="838"/>
                  </a:lnTo>
                  <a:lnTo>
                    <a:pt x="5641" y="868"/>
                  </a:lnTo>
                  <a:lnTo>
                    <a:pt x="5521" y="865"/>
                  </a:lnTo>
                  <a:lnTo>
                    <a:pt x="5377" y="868"/>
                  </a:lnTo>
                  <a:lnTo>
                    <a:pt x="5377" y="838"/>
                  </a:lnTo>
                  <a:lnTo>
                    <a:pt x="5429" y="834"/>
                  </a:lnTo>
                  <a:lnTo>
                    <a:pt x="5444" y="832"/>
                  </a:lnTo>
                  <a:lnTo>
                    <a:pt x="5455" y="828"/>
                  </a:lnTo>
                  <a:lnTo>
                    <a:pt x="5461" y="822"/>
                  </a:lnTo>
                  <a:lnTo>
                    <a:pt x="5464" y="814"/>
                  </a:lnTo>
                  <a:lnTo>
                    <a:pt x="5460" y="796"/>
                  </a:lnTo>
                  <a:lnTo>
                    <a:pt x="5448" y="764"/>
                  </a:lnTo>
                  <a:lnTo>
                    <a:pt x="5396" y="637"/>
                  </a:lnTo>
                  <a:close/>
                  <a:moveTo>
                    <a:pt x="5125" y="600"/>
                  </a:moveTo>
                  <a:lnTo>
                    <a:pt x="5378" y="600"/>
                  </a:lnTo>
                  <a:lnTo>
                    <a:pt x="5251" y="304"/>
                  </a:lnTo>
                  <a:lnTo>
                    <a:pt x="5125" y="600"/>
                  </a:lnTo>
                  <a:close/>
                  <a:moveTo>
                    <a:pt x="5130" y="50"/>
                  </a:moveTo>
                  <a:lnTo>
                    <a:pt x="5131" y="40"/>
                  </a:lnTo>
                  <a:lnTo>
                    <a:pt x="5134" y="32"/>
                  </a:lnTo>
                  <a:lnTo>
                    <a:pt x="5137" y="22"/>
                  </a:lnTo>
                  <a:lnTo>
                    <a:pt x="5143" y="15"/>
                  </a:lnTo>
                  <a:lnTo>
                    <a:pt x="5150" y="8"/>
                  </a:lnTo>
                  <a:lnTo>
                    <a:pt x="5159" y="3"/>
                  </a:lnTo>
                  <a:lnTo>
                    <a:pt x="5170" y="1"/>
                  </a:lnTo>
                  <a:lnTo>
                    <a:pt x="5182" y="0"/>
                  </a:lnTo>
                  <a:lnTo>
                    <a:pt x="5200" y="3"/>
                  </a:lnTo>
                  <a:lnTo>
                    <a:pt x="5215" y="13"/>
                  </a:lnTo>
                  <a:lnTo>
                    <a:pt x="5222" y="20"/>
                  </a:lnTo>
                  <a:lnTo>
                    <a:pt x="5226" y="28"/>
                  </a:lnTo>
                  <a:lnTo>
                    <a:pt x="5228" y="37"/>
                  </a:lnTo>
                  <a:lnTo>
                    <a:pt x="5230" y="48"/>
                  </a:lnTo>
                  <a:lnTo>
                    <a:pt x="5228" y="58"/>
                  </a:lnTo>
                  <a:lnTo>
                    <a:pt x="5226" y="68"/>
                  </a:lnTo>
                  <a:lnTo>
                    <a:pt x="5222" y="76"/>
                  </a:lnTo>
                  <a:lnTo>
                    <a:pt x="5215" y="84"/>
                  </a:lnTo>
                  <a:lnTo>
                    <a:pt x="5208" y="91"/>
                  </a:lnTo>
                  <a:lnTo>
                    <a:pt x="5200" y="96"/>
                  </a:lnTo>
                  <a:lnTo>
                    <a:pt x="5179" y="99"/>
                  </a:lnTo>
                  <a:lnTo>
                    <a:pt x="5160" y="96"/>
                  </a:lnTo>
                  <a:lnTo>
                    <a:pt x="5144" y="85"/>
                  </a:lnTo>
                  <a:lnTo>
                    <a:pt x="5138" y="78"/>
                  </a:lnTo>
                  <a:lnTo>
                    <a:pt x="5134" y="69"/>
                  </a:lnTo>
                  <a:lnTo>
                    <a:pt x="5131" y="61"/>
                  </a:lnTo>
                  <a:lnTo>
                    <a:pt x="5130" y="50"/>
                  </a:lnTo>
                  <a:close/>
                  <a:moveTo>
                    <a:pt x="5330" y="50"/>
                  </a:moveTo>
                  <a:lnTo>
                    <a:pt x="5332" y="39"/>
                  </a:lnTo>
                  <a:lnTo>
                    <a:pt x="5334" y="30"/>
                  </a:lnTo>
                  <a:lnTo>
                    <a:pt x="5339" y="20"/>
                  </a:lnTo>
                  <a:lnTo>
                    <a:pt x="5345" y="13"/>
                  </a:lnTo>
                  <a:lnTo>
                    <a:pt x="5352" y="7"/>
                  </a:lnTo>
                  <a:lnTo>
                    <a:pt x="5362" y="3"/>
                  </a:lnTo>
                  <a:lnTo>
                    <a:pt x="5382" y="0"/>
                  </a:lnTo>
                  <a:lnTo>
                    <a:pt x="5401" y="3"/>
                  </a:lnTo>
                  <a:lnTo>
                    <a:pt x="5417" y="13"/>
                  </a:lnTo>
                  <a:lnTo>
                    <a:pt x="5423" y="20"/>
                  </a:lnTo>
                  <a:lnTo>
                    <a:pt x="5426" y="28"/>
                  </a:lnTo>
                  <a:lnTo>
                    <a:pt x="5429" y="38"/>
                  </a:lnTo>
                  <a:lnTo>
                    <a:pt x="5430" y="48"/>
                  </a:lnTo>
                  <a:lnTo>
                    <a:pt x="5429" y="58"/>
                  </a:lnTo>
                  <a:lnTo>
                    <a:pt x="5426" y="68"/>
                  </a:lnTo>
                  <a:lnTo>
                    <a:pt x="5422" y="76"/>
                  </a:lnTo>
                  <a:lnTo>
                    <a:pt x="5416" y="84"/>
                  </a:lnTo>
                  <a:lnTo>
                    <a:pt x="5408" y="91"/>
                  </a:lnTo>
                  <a:lnTo>
                    <a:pt x="5400" y="96"/>
                  </a:lnTo>
                  <a:lnTo>
                    <a:pt x="5380" y="99"/>
                  </a:lnTo>
                  <a:lnTo>
                    <a:pt x="5360" y="96"/>
                  </a:lnTo>
                  <a:lnTo>
                    <a:pt x="5345" y="86"/>
                  </a:lnTo>
                  <a:lnTo>
                    <a:pt x="5339" y="79"/>
                  </a:lnTo>
                  <a:lnTo>
                    <a:pt x="5334" y="70"/>
                  </a:lnTo>
                  <a:lnTo>
                    <a:pt x="5332" y="61"/>
                  </a:lnTo>
                  <a:lnTo>
                    <a:pt x="5330" y="50"/>
                  </a:lnTo>
                  <a:close/>
                  <a:moveTo>
                    <a:pt x="5816" y="286"/>
                  </a:moveTo>
                  <a:lnTo>
                    <a:pt x="5816" y="753"/>
                  </a:lnTo>
                  <a:lnTo>
                    <a:pt x="5819" y="799"/>
                  </a:lnTo>
                  <a:lnTo>
                    <a:pt x="5822" y="813"/>
                  </a:lnTo>
                  <a:lnTo>
                    <a:pt x="5825" y="818"/>
                  </a:lnTo>
                  <a:lnTo>
                    <a:pt x="5827" y="822"/>
                  </a:lnTo>
                  <a:lnTo>
                    <a:pt x="5833" y="828"/>
                  </a:lnTo>
                  <a:lnTo>
                    <a:pt x="5842" y="831"/>
                  </a:lnTo>
                  <a:lnTo>
                    <a:pt x="5864" y="835"/>
                  </a:lnTo>
                  <a:lnTo>
                    <a:pt x="5911" y="838"/>
                  </a:lnTo>
                  <a:lnTo>
                    <a:pt x="5911" y="868"/>
                  </a:lnTo>
                  <a:lnTo>
                    <a:pt x="5796" y="865"/>
                  </a:lnTo>
                  <a:lnTo>
                    <a:pt x="5676" y="868"/>
                  </a:lnTo>
                  <a:lnTo>
                    <a:pt x="5676" y="838"/>
                  </a:lnTo>
                  <a:lnTo>
                    <a:pt x="5714" y="835"/>
                  </a:lnTo>
                  <a:lnTo>
                    <a:pt x="5741" y="831"/>
                  </a:lnTo>
                  <a:lnTo>
                    <a:pt x="5750" y="828"/>
                  </a:lnTo>
                  <a:lnTo>
                    <a:pt x="5759" y="822"/>
                  </a:lnTo>
                  <a:lnTo>
                    <a:pt x="5764" y="813"/>
                  </a:lnTo>
                  <a:lnTo>
                    <a:pt x="5767" y="799"/>
                  </a:lnTo>
                  <a:lnTo>
                    <a:pt x="5770" y="778"/>
                  </a:lnTo>
                  <a:lnTo>
                    <a:pt x="5771" y="753"/>
                  </a:lnTo>
                  <a:lnTo>
                    <a:pt x="5771" y="294"/>
                  </a:lnTo>
                  <a:lnTo>
                    <a:pt x="5768" y="248"/>
                  </a:lnTo>
                  <a:lnTo>
                    <a:pt x="5765" y="235"/>
                  </a:lnTo>
                  <a:lnTo>
                    <a:pt x="5760" y="225"/>
                  </a:lnTo>
                  <a:lnTo>
                    <a:pt x="5746" y="217"/>
                  </a:lnTo>
                  <a:lnTo>
                    <a:pt x="5723" y="212"/>
                  </a:lnTo>
                  <a:lnTo>
                    <a:pt x="5676" y="208"/>
                  </a:lnTo>
                  <a:lnTo>
                    <a:pt x="5676" y="178"/>
                  </a:lnTo>
                  <a:lnTo>
                    <a:pt x="5771" y="182"/>
                  </a:lnTo>
                  <a:lnTo>
                    <a:pt x="5849" y="178"/>
                  </a:lnTo>
                  <a:lnTo>
                    <a:pt x="6329" y="768"/>
                  </a:lnTo>
                  <a:lnTo>
                    <a:pt x="6329" y="294"/>
                  </a:lnTo>
                  <a:lnTo>
                    <a:pt x="6328" y="255"/>
                  </a:lnTo>
                  <a:lnTo>
                    <a:pt x="6325" y="241"/>
                  </a:lnTo>
                  <a:lnTo>
                    <a:pt x="6323" y="231"/>
                  </a:lnTo>
                  <a:lnTo>
                    <a:pt x="6318" y="223"/>
                  </a:lnTo>
                  <a:lnTo>
                    <a:pt x="6308" y="217"/>
                  </a:lnTo>
                  <a:lnTo>
                    <a:pt x="6296" y="213"/>
                  </a:lnTo>
                  <a:lnTo>
                    <a:pt x="6281" y="211"/>
                  </a:lnTo>
                  <a:lnTo>
                    <a:pt x="6235" y="208"/>
                  </a:lnTo>
                  <a:lnTo>
                    <a:pt x="6235" y="178"/>
                  </a:lnTo>
                  <a:lnTo>
                    <a:pt x="6350" y="182"/>
                  </a:lnTo>
                  <a:lnTo>
                    <a:pt x="6469" y="178"/>
                  </a:lnTo>
                  <a:lnTo>
                    <a:pt x="6469" y="208"/>
                  </a:lnTo>
                  <a:lnTo>
                    <a:pt x="6428" y="211"/>
                  </a:lnTo>
                  <a:lnTo>
                    <a:pt x="6400" y="216"/>
                  </a:lnTo>
                  <a:lnTo>
                    <a:pt x="6390" y="220"/>
                  </a:lnTo>
                  <a:lnTo>
                    <a:pt x="6384" y="226"/>
                  </a:lnTo>
                  <a:lnTo>
                    <a:pt x="6380" y="236"/>
                  </a:lnTo>
                  <a:lnTo>
                    <a:pt x="6377" y="250"/>
                  </a:lnTo>
                  <a:lnTo>
                    <a:pt x="6374" y="294"/>
                  </a:lnTo>
                  <a:lnTo>
                    <a:pt x="6374" y="844"/>
                  </a:lnTo>
                  <a:lnTo>
                    <a:pt x="6378" y="886"/>
                  </a:lnTo>
                  <a:lnTo>
                    <a:pt x="6288" y="871"/>
                  </a:lnTo>
                  <a:lnTo>
                    <a:pt x="5816" y="286"/>
                  </a:lnTo>
                  <a:close/>
                  <a:moveTo>
                    <a:pt x="7092" y="529"/>
                  </a:moveTo>
                  <a:lnTo>
                    <a:pt x="7190" y="373"/>
                  </a:lnTo>
                  <a:lnTo>
                    <a:pt x="7239" y="290"/>
                  </a:lnTo>
                  <a:lnTo>
                    <a:pt x="7299" y="182"/>
                  </a:lnTo>
                  <a:lnTo>
                    <a:pt x="7379" y="182"/>
                  </a:lnTo>
                  <a:lnTo>
                    <a:pt x="7379" y="198"/>
                  </a:lnTo>
                  <a:lnTo>
                    <a:pt x="7319" y="271"/>
                  </a:lnTo>
                  <a:lnTo>
                    <a:pt x="7267" y="338"/>
                  </a:lnTo>
                  <a:lnTo>
                    <a:pt x="7223" y="400"/>
                  </a:lnTo>
                  <a:lnTo>
                    <a:pt x="7187" y="456"/>
                  </a:lnTo>
                  <a:lnTo>
                    <a:pt x="7172" y="481"/>
                  </a:lnTo>
                  <a:lnTo>
                    <a:pt x="7159" y="505"/>
                  </a:lnTo>
                  <a:lnTo>
                    <a:pt x="7139" y="548"/>
                  </a:lnTo>
                  <a:lnTo>
                    <a:pt x="7131" y="567"/>
                  </a:lnTo>
                  <a:lnTo>
                    <a:pt x="7127" y="585"/>
                  </a:lnTo>
                  <a:lnTo>
                    <a:pt x="7123" y="615"/>
                  </a:lnTo>
                  <a:lnTo>
                    <a:pt x="7123" y="753"/>
                  </a:lnTo>
                  <a:lnTo>
                    <a:pt x="7123" y="771"/>
                  </a:lnTo>
                  <a:lnTo>
                    <a:pt x="7124" y="788"/>
                  </a:lnTo>
                  <a:lnTo>
                    <a:pt x="7130" y="813"/>
                  </a:lnTo>
                  <a:lnTo>
                    <a:pt x="7135" y="822"/>
                  </a:lnTo>
                  <a:lnTo>
                    <a:pt x="7142" y="828"/>
                  </a:lnTo>
                  <a:lnTo>
                    <a:pt x="7152" y="832"/>
                  </a:lnTo>
                  <a:lnTo>
                    <a:pt x="7164" y="834"/>
                  </a:lnTo>
                  <a:lnTo>
                    <a:pt x="7221" y="838"/>
                  </a:lnTo>
                  <a:lnTo>
                    <a:pt x="7221" y="868"/>
                  </a:lnTo>
                  <a:lnTo>
                    <a:pt x="7075" y="865"/>
                  </a:lnTo>
                  <a:lnTo>
                    <a:pt x="6930" y="868"/>
                  </a:lnTo>
                  <a:lnTo>
                    <a:pt x="6930" y="838"/>
                  </a:lnTo>
                  <a:lnTo>
                    <a:pt x="6983" y="834"/>
                  </a:lnTo>
                  <a:lnTo>
                    <a:pt x="6997" y="832"/>
                  </a:lnTo>
                  <a:lnTo>
                    <a:pt x="7009" y="829"/>
                  </a:lnTo>
                  <a:lnTo>
                    <a:pt x="7016" y="823"/>
                  </a:lnTo>
                  <a:lnTo>
                    <a:pt x="7021" y="814"/>
                  </a:lnTo>
                  <a:lnTo>
                    <a:pt x="7027" y="790"/>
                  </a:lnTo>
                  <a:lnTo>
                    <a:pt x="7028" y="756"/>
                  </a:lnTo>
                  <a:lnTo>
                    <a:pt x="7028" y="610"/>
                  </a:lnTo>
                  <a:lnTo>
                    <a:pt x="7027" y="596"/>
                  </a:lnTo>
                  <a:lnTo>
                    <a:pt x="7022" y="579"/>
                  </a:lnTo>
                  <a:lnTo>
                    <a:pt x="7002" y="540"/>
                  </a:lnTo>
                  <a:lnTo>
                    <a:pt x="6889" y="344"/>
                  </a:lnTo>
                  <a:lnTo>
                    <a:pt x="6856" y="292"/>
                  </a:lnTo>
                  <a:lnTo>
                    <a:pt x="6840" y="273"/>
                  </a:lnTo>
                  <a:lnTo>
                    <a:pt x="6826" y="259"/>
                  </a:lnTo>
                  <a:lnTo>
                    <a:pt x="6811" y="247"/>
                  </a:lnTo>
                  <a:lnTo>
                    <a:pt x="6797" y="238"/>
                  </a:lnTo>
                  <a:lnTo>
                    <a:pt x="6782" y="232"/>
                  </a:lnTo>
                  <a:lnTo>
                    <a:pt x="6769" y="229"/>
                  </a:lnTo>
                  <a:lnTo>
                    <a:pt x="6742" y="225"/>
                  </a:lnTo>
                  <a:lnTo>
                    <a:pt x="6742" y="195"/>
                  </a:lnTo>
                  <a:lnTo>
                    <a:pt x="6860" y="171"/>
                  </a:lnTo>
                  <a:lnTo>
                    <a:pt x="6868" y="174"/>
                  </a:lnTo>
                  <a:lnTo>
                    <a:pt x="6877" y="180"/>
                  </a:lnTo>
                  <a:lnTo>
                    <a:pt x="6902" y="205"/>
                  </a:lnTo>
                  <a:lnTo>
                    <a:pt x="6933" y="246"/>
                  </a:lnTo>
                  <a:lnTo>
                    <a:pt x="6966" y="300"/>
                  </a:lnTo>
                  <a:lnTo>
                    <a:pt x="7092" y="529"/>
                  </a:lnTo>
                  <a:close/>
                  <a:moveTo>
                    <a:pt x="7611" y="816"/>
                  </a:moveTo>
                  <a:lnTo>
                    <a:pt x="7652" y="822"/>
                  </a:lnTo>
                  <a:lnTo>
                    <a:pt x="7713" y="823"/>
                  </a:lnTo>
                  <a:lnTo>
                    <a:pt x="7772" y="823"/>
                  </a:lnTo>
                  <a:lnTo>
                    <a:pt x="7824" y="819"/>
                  </a:lnTo>
                  <a:lnTo>
                    <a:pt x="7866" y="816"/>
                  </a:lnTo>
                  <a:lnTo>
                    <a:pt x="7899" y="810"/>
                  </a:lnTo>
                  <a:lnTo>
                    <a:pt x="7907" y="806"/>
                  </a:lnTo>
                  <a:lnTo>
                    <a:pt x="7914" y="796"/>
                  </a:lnTo>
                  <a:lnTo>
                    <a:pt x="7920" y="782"/>
                  </a:lnTo>
                  <a:lnTo>
                    <a:pt x="7926" y="763"/>
                  </a:lnTo>
                  <a:lnTo>
                    <a:pt x="7943" y="694"/>
                  </a:lnTo>
                  <a:lnTo>
                    <a:pt x="7975" y="694"/>
                  </a:lnTo>
                  <a:lnTo>
                    <a:pt x="7955" y="865"/>
                  </a:lnTo>
                  <a:lnTo>
                    <a:pt x="7760" y="868"/>
                  </a:lnTo>
                  <a:lnTo>
                    <a:pt x="7685" y="867"/>
                  </a:lnTo>
                  <a:lnTo>
                    <a:pt x="7604" y="865"/>
                  </a:lnTo>
                  <a:lnTo>
                    <a:pt x="7460" y="868"/>
                  </a:lnTo>
                  <a:lnTo>
                    <a:pt x="7460" y="846"/>
                  </a:lnTo>
                  <a:lnTo>
                    <a:pt x="7488" y="830"/>
                  </a:lnTo>
                  <a:lnTo>
                    <a:pt x="7505" y="817"/>
                  </a:lnTo>
                  <a:lnTo>
                    <a:pt x="7509" y="810"/>
                  </a:lnTo>
                  <a:lnTo>
                    <a:pt x="7513" y="800"/>
                  </a:lnTo>
                  <a:lnTo>
                    <a:pt x="7515" y="789"/>
                  </a:lnTo>
                  <a:lnTo>
                    <a:pt x="7517" y="776"/>
                  </a:lnTo>
                  <a:lnTo>
                    <a:pt x="7517" y="291"/>
                  </a:lnTo>
                  <a:lnTo>
                    <a:pt x="7515" y="271"/>
                  </a:lnTo>
                  <a:lnTo>
                    <a:pt x="7514" y="254"/>
                  </a:lnTo>
                  <a:lnTo>
                    <a:pt x="7509" y="231"/>
                  </a:lnTo>
                  <a:lnTo>
                    <a:pt x="7503" y="223"/>
                  </a:lnTo>
                  <a:lnTo>
                    <a:pt x="7495" y="217"/>
                  </a:lnTo>
                  <a:lnTo>
                    <a:pt x="7482" y="213"/>
                  </a:lnTo>
                  <a:lnTo>
                    <a:pt x="7465" y="211"/>
                  </a:lnTo>
                  <a:lnTo>
                    <a:pt x="7417" y="208"/>
                  </a:lnTo>
                  <a:lnTo>
                    <a:pt x="7417" y="178"/>
                  </a:lnTo>
                  <a:lnTo>
                    <a:pt x="7563" y="182"/>
                  </a:lnTo>
                  <a:lnTo>
                    <a:pt x="7710" y="178"/>
                  </a:lnTo>
                  <a:lnTo>
                    <a:pt x="7710" y="208"/>
                  </a:lnTo>
                  <a:lnTo>
                    <a:pt x="7658" y="211"/>
                  </a:lnTo>
                  <a:lnTo>
                    <a:pt x="7643" y="213"/>
                  </a:lnTo>
                  <a:lnTo>
                    <a:pt x="7631" y="217"/>
                  </a:lnTo>
                  <a:lnTo>
                    <a:pt x="7621" y="224"/>
                  </a:lnTo>
                  <a:lnTo>
                    <a:pt x="7616" y="232"/>
                  </a:lnTo>
                  <a:lnTo>
                    <a:pt x="7613" y="258"/>
                  </a:lnTo>
                  <a:lnTo>
                    <a:pt x="7611" y="294"/>
                  </a:lnTo>
                  <a:lnTo>
                    <a:pt x="7611" y="816"/>
                  </a:lnTo>
                  <a:close/>
                  <a:moveTo>
                    <a:pt x="8024" y="838"/>
                  </a:moveTo>
                  <a:lnTo>
                    <a:pt x="8069" y="835"/>
                  </a:lnTo>
                  <a:lnTo>
                    <a:pt x="8097" y="830"/>
                  </a:lnTo>
                  <a:lnTo>
                    <a:pt x="8107" y="825"/>
                  </a:lnTo>
                  <a:lnTo>
                    <a:pt x="8114" y="819"/>
                  </a:lnTo>
                  <a:lnTo>
                    <a:pt x="8118" y="810"/>
                  </a:lnTo>
                  <a:lnTo>
                    <a:pt x="8120" y="795"/>
                  </a:lnTo>
                  <a:lnTo>
                    <a:pt x="8123" y="752"/>
                  </a:lnTo>
                  <a:lnTo>
                    <a:pt x="8123" y="294"/>
                  </a:lnTo>
                  <a:lnTo>
                    <a:pt x="8121" y="261"/>
                  </a:lnTo>
                  <a:lnTo>
                    <a:pt x="8118" y="236"/>
                  </a:lnTo>
                  <a:lnTo>
                    <a:pt x="8113" y="226"/>
                  </a:lnTo>
                  <a:lnTo>
                    <a:pt x="8105" y="219"/>
                  </a:lnTo>
                  <a:lnTo>
                    <a:pt x="8091" y="214"/>
                  </a:lnTo>
                  <a:lnTo>
                    <a:pt x="8075" y="212"/>
                  </a:lnTo>
                  <a:lnTo>
                    <a:pt x="8024" y="208"/>
                  </a:lnTo>
                  <a:lnTo>
                    <a:pt x="8024" y="178"/>
                  </a:lnTo>
                  <a:lnTo>
                    <a:pt x="8171" y="182"/>
                  </a:lnTo>
                  <a:lnTo>
                    <a:pt x="8316" y="178"/>
                  </a:lnTo>
                  <a:lnTo>
                    <a:pt x="8316" y="208"/>
                  </a:lnTo>
                  <a:lnTo>
                    <a:pt x="8267" y="213"/>
                  </a:lnTo>
                  <a:lnTo>
                    <a:pt x="8250" y="216"/>
                  </a:lnTo>
                  <a:lnTo>
                    <a:pt x="8237" y="220"/>
                  </a:lnTo>
                  <a:lnTo>
                    <a:pt x="8227" y="226"/>
                  </a:lnTo>
                  <a:lnTo>
                    <a:pt x="8222" y="236"/>
                  </a:lnTo>
                  <a:lnTo>
                    <a:pt x="8221" y="247"/>
                  </a:lnTo>
                  <a:lnTo>
                    <a:pt x="8219" y="260"/>
                  </a:lnTo>
                  <a:lnTo>
                    <a:pt x="8217" y="295"/>
                  </a:lnTo>
                  <a:lnTo>
                    <a:pt x="8217" y="753"/>
                  </a:lnTo>
                  <a:lnTo>
                    <a:pt x="8220" y="801"/>
                  </a:lnTo>
                  <a:lnTo>
                    <a:pt x="8223" y="816"/>
                  </a:lnTo>
                  <a:lnTo>
                    <a:pt x="8229" y="824"/>
                  </a:lnTo>
                  <a:lnTo>
                    <a:pt x="8237" y="828"/>
                  </a:lnTo>
                  <a:lnTo>
                    <a:pt x="8245" y="831"/>
                  </a:lnTo>
                  <a:lnTo>
                    <a:pt x="8256" y="834"/>
                  </a:lnTo>
                  <a:lnTo>
                    <a:pt x="8269" y="835"/>
                  </a:lnTo>
                  <a:lnTo>
                    <a:pt x="8316" y="838"/>
                  </a:lnTo>
                  <a:lnTo>
                    <a:pt x="8316" y="868"/>
                  </a:lnTo>
                  <a:lnTo>
                    <a:pt x="8169" y="865"/>
                  </a:lnTo>
                  <a:lnTo>
                    <a:pt x="8024" y="868"/>
                  </a:lnTo>
                  <a:lnTo>
                    <a:pt x="8024" y="838"/>
                  </a:lnTo>
                  <a:close/>
                  <a:moveTo>
                    <a:pt x="8359" y="526"/>
                  </a:moveTo>
                  <a:lnTo>
                    <a:pt x="8360" y="487"/>
                  </a:lnTo>
                  <a:lnTo>
                    <a:pt x="8365" y="450"/>
                  </a:lnTo>
                  <a:lnTo>
                    <a:pt x="8373" y="415"/>
                  </a:lnTo>
                  <a:lnTo>
                    <a:pt x="8384" y="381"/>
                  </a:lnTo>
                  <a:lnTo>
                    <a:pt x="8399" y="349"/>
                  </a:lnTo>
                  <a:lnTo>
                    <a:pt x="8415" y="319"/>
                  </a:lnTo>
                  <a:lnTo>
                    <a:pt x="8436" y="291"/>
                  </a:lnTo>
                  <a:lnTo>
                    <a:pt x="8460" y="264"/>
                  </a:lnTo>
                  <a:lnTo>
                    <a:pt x="8485" y="240"/>
                  </a:lnTo>
                  <a:lnTo>
                    <a:pt x="8513" y="219"/>
                  </a:lnTo>
                  <a:lnTo>
                    <a:pt x="8543" y="201"/>
                  </a:lnTo>
                  <a:lnTo>
                    <a:pt x="8573" y="187"/>
                  </a:lnTo>
                  <a:lnTo>
                    <a:pt x="8606" y="175"/>
                  </a:lnTo>
                  <a:lnTo>
                    <a:pt x="8640" y="168"/>
                  </a:lnTo>
                  <a:lnTo>
                    <a:pt x="8676" y="163"/>
                  </a:lnTo>
                  <a:lnTo>
                    <a:pt x="8714" y="160"/>
                  </a:lnTo>
                  <a:lnTo>
                    <a:pt x="8755" y="162"/>
                  </a:lnTo>
                  <a:lnTo>
                    <a:pt x="8795" y="166"/>
                  </a:lnTo>
                  <a:lnTo>
                    <a:pt x="8813" y="169"/>
                  </a:lnTo>
                  <a:lnTo>
                    <a:pt x="8831" y="172"/>
                  </a:lnTo>
                  <a:lnTo>
                    <a:pt x="8867" y="182"/>
                  </a:lnTo>
                  <a:lnTo>
                    <a:pt x="8899" y="194"/>
                  </a:lnTo>
                  <a:lnTo>
                    <a:pt x="8930" y="208"/>
                  </a:lnTo>
                  <a:lnTo>
                    <a:pt x="8960" y="226"/>
                  </a:lnTo>
                  <a:lnTo>
                    <a:pt x="8987" y="246"/>
                  </a:lnTo>
                  <a:lnTo>
                    <a:pt x="9012" y="268"/>
                  </a:lnTo>
                  <a:lnTo>
                    <a:pt x="9033" y="294"/>
                  </a:lnTo>
                  <a:lnTo>
                    <a:pt x="9051" y="321"/>
                  </a:lnTo>
                  <a:lnTo>
                    <a:pt x="9059" y="336"/>
                  </a:lnTo>
                  <a:lnTo>
                    <a:pt x="9066" y="351"/>
                  </a:lnTo>
                  <a:lnTo>
                    <a:pt x="9078" y="384"/>
                  </a:lnTo>
                  <a:lnTo>
                    <a:pt x="9085" y="420"/>
                  </a:lnTo>
                  <a:lnTo>
                    <a:pt x="9090" y="457"/>
                  </a:lnTo>
                  <a:lnTo>
                    <a:pt x="9092" y="498"/>
                  </a:lnTo>
                  <a:lnTo>
                    <a:pt x="9090" y="537"/>
                  </a:lnTo>
                  <a:lnTo>
                    <a:pt x="9085" y="576"/>
                  </a:lnTo>
                  <a:lnTo>
                    <a:pt x="9077" y="612"/>
                  </a:lnTo>
                  <a:lnTo>
                    <a:pt x="9065" y="646"/>
                  </a:lnTo>
                  <a:lnTo>
                    <a:pt x="9050" y="680"/>
                  </a:lnTo>
                  <a:lnTo>
                    <a:pt x="9031" y="712"/>
                  </a:lnTo>
                  <a:lnTo>
                    <a:pt x="9009" y="744"/>
                  </a:lnTo>
                  <a:lnTo>
                    <a:pt x="8984" y="772"/>
                  </a:lnTo>
                  <a:lnTo>
                    <a:pt x="8957" y="799"/>
                  </a:lnTo>
                  <a:lnTo>
                    <a:pt x="8927" y="823"/>
                  </a:lnTo>
                  <a:lnTo>
                    <a:pt x="8895" y="842"/>
                  </a:lnTo>
                  <a:lnTo>
                    <a:pt x="8861" y="858"/>
                  </a:lnTo>
                  <a:lnTo>
                    <a:pt x="8826" y="870"/>
                  </a:lnTo>
                  <a:lnTo>
                    <a:pt x="8787" y="879"/>
                  </a:lnTo>
                  <a:lnTo>
                    <a:pt x="8748" y="884"/>
                  </a:lnTo>
                  <a:lnTo>
                    <a:pt x="8706" y="886"/>
                  </a:lnTo>
                  <a:lnTo>
                    <a:pt x="8667" y="884"/>
                  </a:lnTo>
                  <a:lnTo>
                    <a:pt x="8631" y="880"/>
                  </a:lnTo>
                  <a:lnTo>
                    <a:pt x="8597" y="872"/>
                  </a:lnTo>
                  <a:lnTo>
                    <a:pt x="8564" y="861"/>
                  </a:lnTo>
                  <a:lnTo>
                    <a:pt x="8549" y="855"/>
                  </a:lnTo>
                  <a:lnTo>
                    <a:pt x="8534" y="848"/>
                  </a:lnTo>
                  <a:lnTo>
                    <a:pt x="8505" y="830"/>
                  </a:lnTo>
                  <a:lnTo>
                    <a:pt x="8479" y="811"/>
                  </a:lnTo>
                  <a:lnTo>
                    <a:pt x="8454" y="787"/>
                  </a:lnTo>
                  <a:lnTo>
                    <a:pt x="8432" y="762"/>
                  </a:lnTo>
                  <a:lnTo>
                    <a:pt x="8413" y="734"/>
                  </a:lnTo>
                  <a:lnTo>
                    <a:pt x="8396" y="704"/>
                  </a:lnTo>
                  <a:lnTo>
                    <a:pt x="8383" y="673"/>
                  </a:lnTo>
                  <a:lnTo>
                    <a:pt x="8372" y="639"/>
                  </a:lnTo>
                  <a:lnTo>
                    <a:pt x="8369" y="621"/>
                  </a:lnTo>
                  <a:lnTo>
                    <a:pt x="8365" y="603"/>
                  </a:lnTo>
                  <a:lnTo>
                    <a:pt x="8360" y="566"/>
                  </a:lnTo>
                  <a:lnTo>
                    <a:pt x="8359" y="526"/>
                  </a:lnTo>
                  <a:close/>
                  <a:moveTo>
                    <a:pt x="8463" y="483"/>
                  </a:moveTo>
                  <a:lnTo>
                    <a:pt x="8465" y="524"/>
                  </a:lnTo>
                  <a:lnTo>
                    <a:pt x="8468" y="562"/>
                  </a:lnTo>
                  <a:lnTo>
                    <a:pt x="8474" y="598"/>
                  </a:lnTo>
                  <a:lnTo>
                    <a:pt x="8483" y="633"/>
                  </a:lnTo>
                  <a:lnTo>
                    <a:pt x="8493" y="664"/>
                  </a:lnTo>
                  <a:lnTo>
                    <a:pt x="8507" y="694"/>
                  </a:lnTo>
                  <a:lnTo>
                    <a:pt x="8522" y="722"/>
                  </a:lnTo>
                  <a:lnTo>
                    <a:pt x="8541" y="747"/>
                  </a:lnTo>
                  <a:lnTo>
                    <a:pt x="8561" y="770"/>
                  </a:lnTo>
                  <a:lnTo>
                    <a:pt x="8582" y="790"/>
                  </a:lnTo>
                  <a:lnTo>
                    <a:pt x="8605" y="806"/>
                  </a:lnTo>
                  <a:lnTo>
                    <a:pt x="8629" y="820"/>
                  </a:lnTo>
                  <a:lnTo>
                    <a:pt x="8654" y="831"/>
                  </a:lnTo>
                  <a:lnTo>
                    <a:pt x="8669" y="835"/>
                  </a:lnTo>
                  <a:lnTo>
                    <a:pt x="8682" y="838"/>
                  </a:lnTo>
                  <a:lnTo>
                    <a:pt x="8711" y="843"/>
                  </a:lnTo>
                  <a:lnTo>
                    <a:pt x="8741" y="844"/>
                  </a:lnTo>
                  <a:lnTo>
                    <a:pt x="8769" y="843"/>
                  </a:lnTo>
                  <a:lnTo>
                    <a:pt x="8796" y="840"/>
                  </a:lnTo>
                  <a:lnTo>
                    <a:pt x="8821" y="832"/>
                  </a:lnTo>
                  <a:lnTo>
                    <a:pt x="8845" y="824"/>
                  </a:lnTo>
                  <a:lnTo>
                    <a:pt x="8867" y="812"/>
                  </a:lnTo>
                  <a:lnTo>
                    <a:pt x="8887" y="798"/>
                  </a:lnTo>
                  <a:lnTo>
                    <a:pt x="8906" y="781"/>
                  </a:lnTo>
                  <a:lnTo>
                    <a:pt x="8923" y="762"/>
                  </a:lnTo>
                  <a:lnTo>
                    <a:pt x="8937" y="740"/>
                  </a:lnTo>
                  <a:lnTo>
                    <a:pt x="8951" y="716"/>
                  </a:lnTo>
                  <a:lnTo>
                    <a:pt x="8963" y="691"/>
                  </a:lnTo>
                  <a:lnTo>
                    <a:pt x="8971" y="662"/>
                  </a:lnTo>
                  <a:lnTo>
                    <a:pt x="8978" y="632"/>
                  </a:lnTo>
                  <a:lnTo>
                    <a:pt x="8983" y="600"/>
                  </a:lnTo>
                  <a:lnTo>
                    <a:pt x="8987" y="565"/>
                  </a:lnTo>
                  <a:lnTo>
                    <a:pt x="8988" y="529"/>
                  </a:lnTo>
                  <a:lnTo>
                    <a:pt x="8987" y="490"/>
                  </a:lnTo>
                  <a:lnTo>
                    <a:pt x="8983" y="454"/>
                  </a:lnTo>
                  <a:lnTo>
                    <a:pt x="8977" y="421"/>
                  </a:lnTo>
                  <a:lnTo>
                    <a:pt x="8970" y="390"/>
                  </a:lnTo>
                  <a:lnTo>
                    <a:pt x="8960" y="361"/>
                  </a:lnTo>
                  <a:lnTo>
                    <a:pt x="8948" y="334"/>
                  </a:lnTo>
                  <a:lnTo>
                    <a:pt x="8934" y="309"/>
                  </a:lnTo>
                  <a:lnTo>
                    <a:pt x="8917" y="288"/>
                  </a:lnTo>
                  <a:lnTo>
                    <a:pt x="8899" y="267"/>
                  </a:lnTo>
                  <a:lnTo>
                    <a:pt x="8879" y="250"/>
                  </a:lnTo>
                  <a:lnTo>
                    <a:pt x="8856" y="236"/>
                  </a:lnTo>
                  <a:lnTo>
                    <a:pt x="8832" y="224"/>
                  </a:lnTo>
                  <a:lnTo>
                    <a:pt x="8807" y="214"/>
                  </a:lnTo>
                  <a:lnTo>
                    <a:pt x="8778" y="207"/>
                  </a:lnTo>
                  <a:lnTo>
                    <a:pt x="8749" y="204"/>
                  </a:lnTo>
                  <a:lnTo>
                    <a:pt x="8718" y="202"/>
                  </a:lnTo>
                  <a:lnTo>
                    <a:pt x="8689" y="204"/>
                  </a:lnTo>
                  <a:lnTo>
                    <a:pt x="8661" y="207"/>
                  </a:lnTo>
                  <a:lnTo>
                    <a:pt x="8636" y="213"/>
                  </a:lnTo>
                  <a:lnTo>
                    <a:pt x="8612" y="222"/>
                  </a:lnTo>
                  <a:lnTo>
                    <a:pt x="8589" y="231"/>
                  </a:lnTo>
                  <a:lnTo>
                    <a:pt x="8569" y="244"/>
                  </a:lnTo>
                  <a:lnTo>
                    <a:pt x="8550" y="260"/>
                  </a:lnTo>
                  <a:lnTo>
                    <a:pt x="8532" y="277"/>
                  </a:lnTo>
                  <a:lnTo>
                    <a:pt x="8516" y="297"/>
                  </a:lnTo>
                  <a:lnTo>
                    <a:pt x="8502" y="318"/>
                  </a:lnTo>
                  <a:lnTo>
                    <a:pt x="8490" y="342"/>
                  </a:lnTo>
                  <a:lnTo>
                    <a:pt x="8480" y="366"/>
                  </a:lnTo>
                  <a:lnTo>
                    <a:pt x="8473" y="393"/>
                  </a:lnTo>
                  <a:lnTo>
                    <a:pt x="8468" y="421"/>
                  </a:lnTo>
                  <a:lnTo>
                    <a:pt x="8465" y="451"/>
                  </a:lnTo>
                  <a:lnTo>
                    <a:pt x="8463" y="483"/>
                  </a:lnTo>
                  <a:close/>
                  <a:moveTo>
                    <a:pt x="9332" y="232"/>
                  </a:moveTo>
                  <a:lnTo>
                    <a:pt x="9332" y="753"/>
                  </a:lnTo>
                  <a:lnTo>
                    <a:pt x="9335" y="793"/>
                  </a:lnTo>
                  <a:lnTo>
                    <a:pt x="9338" y="807"/>
                  </a:lnTo>
                  <a:lnTo>
                    <a:pt x="9342" y="818"/>
                  </a:lnTo>
                  <a:lnTo>
                    <a:pt x="9349" y="825"/>
                  </a:lnTo>
                  <a:lnTo>
                    <a:pt x="9359" y="830"/>
                  </a:lnTo>
                  <a:lnTo>
                    <a:pt x="9374" y="835"/>
                  </a:lnTo>
                  <a:lnTo>
                    <a:pt x="9392" y="836"/>
                  </a:lnTo>
                  <a:lnTo>
                    <a:pt x="9432" y="838"/>
                  </a:lnTo>
                  <a:lnTo>
                    <a:pt x="9432" y="868"/>
                  </a:lnTo>
                  <a:lnTo>
                    <a:pt x="9285" y="865"/>
                  </a:lnTo>
                  <a:lnTo>
                    <a:pt x="9139" y="868"/>
                  </a:lnTo>
                  <a:lnTo>
                    <a:pt x="9139" y="838"/>
                  </a:lnTo>
                  <a:lnTo>
                    <a:pt x="9188" y="834"/>
                  </a:lnTo>
                  <a:lnTo>
                    <a:pt x="9212" y="830"/>
                  </a:lnTo>
                  <a:lnTo>
                    <a:pt x="9221" y="826"/>
                  </a:lnTo>
                  <a:lnTo>
                    <a:pt x="9228" y="822"/>
                  </a:lnTo>
                  <a:lnTo>
                    <a:pt x="9231" y="812"/>
                  </a:lnTo>
                  <a:lnTo>
                    <a:pt x="9235" y="798"/>
                  </a:lnTo>
                  <a:lnTo>
                    <a:pt x="9237" y="753"/>
                  </a:lnTo>
                  <a:lnTo>
                    <a:pt x="9237" y="294"/>
                  </a:lnTo>
                  <a:lnTo>
                    <a:pt x="9235" y="252"/>
                  </a:lnTo>
                  <a:lnTo>
                    <a:pt x="9231" y="237"/>
                  </a:lnTo>
                  <a:lnTo>
                    <a:pt x="9227" y="228"/>
                  </a:lnTo>
                  <a:lnTo>
                    <a:pt x="9219" y="223"/>
                  </a:lnTo>
                  <a:lnTo>
                    <a:pt x="9211" y="218"/>
                  </a:lnTo>
                  <a:lnTo>
                    <a:pt x="9188" y="213"/>
                  </a:lnTo>
                  <a:lnTo>
                    <a:pt x="9139" y="208"/>
                  </a:lnTo>
                  <a:lnTo>
                    <a:pt x="9139" y="178"/>
                  </a:lnTo>
                  <a:lnTo>
                    <a:pt x="9315" y="182"/>
                  </a:lnTo>
                  <a:lnTo>
                    <a:pt x="9411" y="181"/>
                  </a:lnTo>
                  <a:lnTo>
                    <a:pt x="9495" y="178"/>
                  </a:lnTo>
                  <a:lnTo>
                    <a:pt x="9539" y="181"/>
                  </a:lnTo>
                  <a:lnTo>
                    <a:pt x="9577" y="189"/>
                  </a:lnTo>
                  <a:lnTo>
                    <a:pt x="9595" y="195"/>
                  </a:lnTo>
                  <a:lnTo>
                    <a:pt x="9612" y="202"/>
                  </a:lnTo>
                  <a:lnTo>
                    <a:pt x="9627" y="211"/>
                  </a:lnTo>
                  <a:lnTo>
                    <a:pt x="9642" y="220"/>
                  </a:lnTo>
                  <a:lnTo>
                    <a:pt x="9654" y="231"/>
                  </a:lnTo>
                  <a:lnTo>
                    <a:pt x="9660" y="236"/>
                  </a:lnTo>
                  <a:lnTo>
                    <a:pt x="9666" y="242"/>
                  </a:lnTo>
                  <a:lnTo>
                    <a:pt x="9675" y="255"/>
                  </a:lnTo>
                  <a:lnTo>
                    <a:pt x="9682" y="268"/>
                  </a:lnTo>
                  <a:lnTo>
                    <a:pt x="9690" y="283"/>
                  </a:lnTo>
                  <a:lnTo>
                    <a:pt x="9693" y="300"/>
                  </a:lnTo>
                  <a:lnTo>
                    <a:pt x="9696" y="315"/>
                  </a:lnTo>
                  <a:lnTo>
                    <a:pt x="9697" y="333"/>
                  </a:lnTo>
                  <a:lnTo>
                    <a:pt x="9696" y="356"/>
                  </a:lnTo>
                  <a:lnTo>
                    <a:pt x="9692" y="378"/>
                  </a:lnTo>
                  <a:lnTo>
                    <a:pt x="9687" y="398"/>
                  </a:lnTo>
                  <a:lnTo>
                    <a:pt x="9679" y="417"/>
                  </a:lnTo>
                  <a:lnTo>
                    <a:pt x="9669" y="436"/>
                  </a:lnTo>
                  <a:lnTo>
                    <a:pt x="9656" y="453"/>
                  </a:lnTo>
                  <a:lnTo>
                    <a:pt x="9642" y="470"/>
                  </a:lnTo>
                  <a:lnTo>
                    <a:pt x="9625" y="486"/>
                  </a:lnTo>
                  <a:lnTo>
                    <a:pt x="9588" y="512"/>
                  </a:lnTo>
                  <a:lnTo>
                    <a:pt x="9567" y="522"/>
                  </a:lnTo>
                  <a:lnTo>
                    <a:pt x="9547" y="530"/>
                  </a:lnTo>
                  <a:lnTo>
                    <a:pt x="9524" y="536"/>
                  </a:lnTo>
                  <a:lnTo>
                    <a:pt x="9501" y="541"/>
                  </a:lnTo>
                  <a:lnTo>
                    <a:pt x="9453" y="544"/>
                  </a:lnTo>
                  <a:lnTo>
                    <a:pt x="9425" y="543"/>
                  </a:lnTo>
                  <a:lnTo>
                    <a:pt x="9396" y="538"/>
                  </a:lnTo>
                  <a:lnTo>
                    <a:pt x="9385" y="501"/>
                  </a:lnTo>
                  <a:lnTo>
                    <a:pt x="9417" y="508"/>
                  </a:lnTo>
                  <a:lnTo>
                    <a:pt x="9451" y="511"/>
                  </a:lnTo>
                  <a:lnTo>
                    <a:pt x="9481" y="507"/>
                  </a:lnTo>
                  <a:lnTo>
                    <a:pt x="9495" y="505"/>
                  </a:lnTo>
                  <a:lnTo>
                    <a:pt x="9510" y="500"/>
                  </a:lnTo>
                  <a:lnTo>
                    <a:pt x="9534" y="487"/>
                  </a:lnTo>
                  <a:lnTo>
                    <a:pt x="9546" y="478"/>
                  </a:lnTo>
                  <a:lnTo>
                    <a:pt x="9556" y="468"/>
                  </a:lnTo>
                  <a:lnTo>
                    <a:pt x="9566" y="457"/>
                  </a:lnTo>
                  <a:lnTo>
                    <a:pt x="9574" y="446"/>
                  </a:lnTo>
                  <a:lnTo>
                    <a:pt x="9588" y="421"/>
                  </a:lnTo>
                  <a:lnTo>
                    <a:pt x="9595" y="392"/>
                  </a:lnTo>
                  <a:lnTo>
                    <a:pt x="9598" y="362"/>
                  </a:lnTo>
                  <a:lnTo>
                    <a:pt x="9595" y="328"/>
                  </a:lnTo>
                  <a:lnTo>
                    <a:pt x="9592" y="314"/>
                  </a:lnTo>
                  <a:lnTo>
                    <a:pt x="9588" y="300"/>
                  </a:lnTo>
                  <a:lnTo>
                    <a:pt x="9574" y="276"/>
                  </a:lnTo>
                  <a:lnTo>
                    <a:pt x="9565" y="265"/>
                  </a:lnTo>
                  <a:lnTo>
                    <a:pt x="9555" y="256"/>
                  </a:lnTo>
                  <a:lnTo>
                    <a:pt x="9531" y="241"/>
                  </a:lnTo>
                  <a:lnTo>
                    <a:pt x="9517" y="235"/>
                  </a:lnTo>
                  <a:lnTo>
                    <a:pt x="9501" y="229"/>
                  </a:lnTo>
                  <a:lnTo>
                    <a:pt x="9467" y="223"/>
                  </a:lnTo>
                  <a:lnTo>
                    <a:pt x="9427" y="220"/>
                  </a:lnTo>
                  <a:lnTo>
                    <a:pt x="9380" y="223"/>
                  </a:lnTo>
                  <a:lnTo>
                    <a:pt x="9332" y="232"/>
                  </a:lnTo>
                  <a:close/>
                  <a:moveTo>
                    <a:pt x="9739" y="838"/>
                  </a:moveTo>
                  <a:lnTo>
                    <a:pt x="9783" y="835"/>
                  </a:lnTo>
                  <a:lnTo>
                    <a:pt x="9812" y="830"/>
                  </a:lnTo>
                  <a:lnTo>
                    <a:pt x="9822" y="825"/>
                  </a:lnTo>
                  <a:lnTo>
                    <a:pt x="9829" y="819"/>
                  </a:lnTo>
                  <a:lnTo>
                    <a:pt x="9832" y="810"/>
                  </a:lnTo>
                  <a:lnTo>
                    <a:pt x="9835" y="795"/>
                  </a:lnTo>
                  <a:lnTo>
                    <a:pt x="9837" y="752"/>
                  </a:lnTo>
                  <a:lnTo>
                    <a:pt x="9837" y="294"/>
                  </a:lnTo>
                  <a:lnTo>
                    <a:pt x="9836" y="261"/>
                  </a:lnTo>
                  <a:lnTo>
                    <a:pt x="9832" y="236"/>
                  </a:lnTo>
                  <a:lnTo>
                    <a:pt x="9828" y="226"/>
                  </a:lnTo>
                  <a:lnTo>
                    <a:pt x="9819" y="219"/>
                  </a:lnTo>
                  <a:lnTo>
                    <a:pt x="9806" y="214"/>
                  </a:lnTo>
                  <a:lnTo>
                    <a:pt x="9789" y="212"/>
                  </a:lnTo>
                  <a:lnTo>
                    <a:pt x="9739" y="208"/>
                  </a:lnTo>
                  <a:lnTo>
                    <a:pt x="9739" y="178"/>
                  </a:lnTo>
                  <a:lnTo>
                    <a:pt x="9885" y="182"/>
                  </a:lnTo>
                  <a:lnTo>
                    <a:pt x="10030" y="178"/>
                  </a:lnTo>
                  <a:lnTo>
                    <a:pt x="10030" y="208"/>
                  </a:lnTo>
                  <a:lnTo>
                    <a:pt x="9981" y="213"/>
                  </a:lnTo>
                  <a:lnTo>
                    <a:pt x="9964" y="216"/>
                  </a:lnTo>
                  <a:lnTo>
                    <a:pt x="9951" y="220"/>
                  </a:lnTo>
                  <a:lnTo>
                    <a:pt x="9942" y="226"/>
                  </a:lnTo>
                  <a:lnTo>
                    <a:pt x="9937" y="236"/>
                  </a:lnTo>
                  <a:lnTo>
                    <a:pt x="9934" y="247"/>
                  </a:lnTo>
                  <a:lnTo>
                    <a:pt x="9933" y="260"/>
                  </a:lnTo>
                  <a:lnTo>
                    <a:pt x="9932" y="295"/>
                  </a:lnTo>
                  <a:lnTo>
                    <a:pt x="9932" y="753"/>
                  </a:lnTo>
                  <a:lnTo>
                    <a:pt x="9934" y="801"/>
                  </a:lnTo>
                  <a:lnTo>
                    <a:pt x="9938" y="816"/>
                  </a:lnTo>
                  <a:lnTo>
                    <a:pt x="9944" y="824"/>
                  </a:lnTo>
                  <a:lnTo>
                    <a:pt x="9951" y="828"/>
                  </a:lnTo>
                  <a:lnTo>
                    <a:pt x="9960" y="831"/>
                  </a:lnTo>
                  <a:lnTo>
                    <a:pt x="9970" y="834"/>
                  </a:lnTo>
                  <a:lnTo>
                    <a:pt x="9984" y="835"/>
                  </a:lnTo>
                  <a:lnTo>
                    <a:pt x="10030" y="838"/>
                  </a:lnTo>
                  <a:lnTo>
                    <a:pt x="10030" y="868"/>
                  </a:lnTo>
                  <a:lnTo>
                    <a:pt x="9884" y="865"/>
                  </a:lnTo>
                  <a:lnTo>
                    <a:pt x="9739" y="868"/>
                  </a:lnTo>
                  <a:lnTo>
                    <a:pt x="9739" y="838"/>
                  </a:lnTo>
                  <a:close/>
                  <a:moveTo>
                    <a:pt x="10081" y="849"/>
                  </a:moveTo>
                  <a:lnTo>
                    <a:pt x="10087" y="799"/>
                  </a:lnTo>
                  <a:lnTo>
                    <a:pt x="10088" y="738"/>
                  </a:lnTo>
                  <a:lnTo>
                    <a:pt x="10088" y="700"/>
                  </a:lnTo>
                  <a:lnTo>
                    <a:pt x="10119" y="700"/>
                  </a:lnTo>
                  <a:lnTo>
                    <a:pt x="10126" y="759"/>
                  </a:lnTo>
                  <a:lnTo>
                    <a:pt x="10131" y="777"/>
                  </a:lnTo>
                  <a:lnTo>
                    <a:pt x="10136" y="787"/>
                  </a:lnTo>
                  <a:lnTo>
                    <a:pt x="10142" y="794"/>
                  </a:lnTo>
                  <a:lnTo>
                    <a:pt x="10159" y="808"/>
                  </a:lnTo>
                  <a:lnTo>
                    <a:pt x="10182" y="822"/>
                  </a:lnTo>
                  <a:lnTo>
                    <a:pt x="10207" y="831"/>
                  </a:lnTo>
                  <a:lnTo>
                    <a:pt x="10233" y="838"/>
                  </a:lnTo>
                  <a:lnTo>
                    <a:pt x="10260" y="843"/>
                  </a:lnTo>
                  <a:lnTo>
                    <a:pt x="10287" y="844"/>
                  </a:lnTo>
                  <a:lnTo>
                    <a:pt x="10323" y="842"/>
                  </a:lnTo>
                  <a:lnTo>
                    <a:pt x="10340" y="838"/>
                  </a:lnTo>
                  <a:lnTo>
                    <a:pt x="10357" y="834"/>
                  </a:lnTo>
                  <a:lnTo>
                    <a:pt x="10388" y="820"/>
                  </a:lnTo>
                  <a:lnTo>
                    <a:pt x="10417" y="802"/>
                  </a:lnTo>
                  <a:lnTo>
                    <a:pt x="10429" y="792"/>
                  </a:lnTo>
                  <a:lnTo>
                    <a:pt x="10440" y="780"/>
                  </a:lnTo>
                  <a:lnTo>
                    <a:pt x="10449" y="766"/>
                  </a:lnTo>
                  <a:lnTo>
                    <a:pt x="10458" y="753"/>
                  </a:lnTo>
                  <a:lnTo>
                    <a:pt x="10462" y="739"/>
                  </a:lnTo>
                  <a:lnTo>
                    <a:pt x="10467" y="724"/>
                  </a:lnTo>
                  <a:lnTo>
                    <a:pt x="10470" y="709"/>
                  </a:lnTo>
                  <a:lnTo>
                    <a:pt x="10471" y="692"/>
                  </a:lnTo>
                  <a:lnTo>
                    <a:pt x="10468" y="661"/>
                  </a:lnTo>
                  <a:lnTo>
                    <a:pt x="10460" y="634"/>
                  </a:lnTo>
                  <a:lnTo>
                    <a:pt x="10446" y="613"/>
                  </a:lnTo>
                  <a:lnTo>
                    <a:pt x="10426" y="596"/>
                  </a:lnTo>
                  <a:lnTo>
                    <a:pt x="10401" y="583"/>
                  </a:lnTo>
                  <a:lnTo>
                    <a:pt x="10370" y="571"/>
                  </a:lnTo>
                  <a:lnTo>
                    <a:pt x="10333" y="562"/>
                  </a:lnTo>
                  <a:lnTo>
                    <a:pt x="10290" y="556"/>
                  </a:lnTo>
                  <a:lnTo>
                    <a:pt x="10233" y="547"/>
                  </a:lnTo>
                  <a:lnTo>
                    <a:pt x="10185" y="534"/>
                  </a:lnTo>
                  <a:lnTo>
                    <a:pt x="10148" y="518"/>
                  </a:lnTo>
                  <a:lnTo>
                    <a:pt x="10134" y="508"/>
                  </a:lnTo>
                  <a:lnTo>
                    <a:pt x="10120" y="499"/>
                  </a:lnTo>
                  <a:lnTo>
                    <a:pt x="10101" y="476"/>
                  </a:lnTo>
                  <a:lnTo>
                    <a:pt x="10093" y="463"/>
                  </a:lnTo>
                  <a:lnTo>
                    <a:pt x="10087" y="448"/>
                  </a:lnTo>
                  <a:lnTo>
                    <a:pt x="10081" y="434"/>
                  </a:lnTo>
                  <a:lnTo>
                    <a:pt x="10078" y="418"/>
                  </a:lnTo>
                  <a:lnTo>
                    <a:pt x="10076" y="400"/>
                  </a:lnTo>
                  <a:lnTo>
                    <a:pt x="10075" y="382"/>
                  </a:lnTo>
                  <a:lnTo>
                    <a:pt x="10076" y="358"/>
                  </a:lnTo>
                  <a:lnTo>
                    <a:pt x="10080" y="334"/>
                  </a:lnTo>
                  <a:lnTo>
                    <a:pt x="10086" y="313"/>
                  </a:lnTo>
                  <a:lnTo>
                    <a:pt x="10094" y="292"/>
                  </a:lnTo>
                  <a:lnTo>
                    <a:pt x="10105" y="272"/>
                  </a:lnTo>
                  <a:lnTo>
                    <a:pt x="10118" y="254"/>
                  </a:lnTo>
                  <a:lnTo>
                    <a:pt x="10134" y="237"/>
                  </a:lnTo>
                  <a:lnTo>
                    <a:pt x="10152" y="222"/>
                  </a:lnTo>
                  <a:lnTo>
                    <a:pt x="10171" y="207"/>
                  </a:lnTo>
                  <a:lnTo>
                    <a:pt x="10191" y="195"/>
                  </a:lnTo>
                  <a:lnTo>
                    <a:pt x="10213" y="184"/>
                  </a:lnTo>
                  <a:lnTo>
                    <a:pt x="10236" y="176"/>
                  </a:lnTo>
                  <a:lnTo>
                    <a:pt x="10260" y="169"/>
                  </a:lnTo>
                  <a:lnTo>
                    <a:pt x="10284" y="164"/>
                  </a:lnTo>
                  <a:lnTo>
                    <a:pt x="10335" y="160"/>
                  </a:lnTo>
                  <a:lnTo>
                    <a:pt x="10372" y="163"/>
                  </a:lnTo>
                  <a:lnTo>
                    <a:pt x="10414" y="171"/>
                  </a:lnTo>
                  <a:lnTo>
                    <a:pt x="10461" y="183"/>
                  </a:lnTo>
                  <a:lnTo>
                    <a:pt x="10513" y="201"/>
                  </a:lnTo>
                  <a:lnTo>
                    <a:pt x="10508" y="236"/>
                  </a:lnTo>
                  <a:lnTo>
                    <a:pt x="10503" y="271"/>
                  </a:lnTo>
                  <a:lnTo>
                    <a:pt x="10500" y="339"/>
                  </a:lnTo>
                  <a:lnTo>
                    <a:pt x="10467" y="339"/>
                  </a:lnTo>
                  <a:lnTo>
                    <a:pt x="10462" y="290"/>
                  </a:lnTo>
                  <a:lnTo>
                    <a:pt x="10458" y="270"/>
                  </a:lnTo>
                  <a:lnTo>
                    <a:pt x="10448" y="252"/>
                  </a:lnTo>
                  <a:lnTo>
                    <a:pt x="10442" y="244"/>
                  </a:lnTo>
                  <a:lnTo>
                    <a:pt x="10434" y="237"/>
                  </a:lnTo>
                  <a:lnTo>
                    <a:pt x="10414" y="225"/>
                  </a:lnTo>
                  <a:lnTo>
                    <a:pt x="10392" y="216"/>
                  </a:lnTo>
                  <a:lnTo>
                    <a:pt x="10366" y="208"/>
                  </a:lnTo>
                  <a:lnTo>
                    <a:pt x="10339" y="204"/>
                  </a:lnTo>
                  <a:lnTo>
                    <a:pt x="10310" y="202"/>
                  </a:lnTo>
                  <a:lnTo>
                    <a:pt x="10280" y="205"/>
                  </a:lnTo>
                  <a:lnTo>
                    <a:pt x="10266" y="208"/>
                  </a:lnTo>
                  <a:lnTo>
                    <a:pt x="10251" y="212"/>
                  </a:lnTo>
                  <a:lnTo>
                    <a:pt x="10226" y="224"/>
                  </a:lnTo>
                  <a:lnTo>
                    <a:pt x="10203" y="242"/>
                  </a:lnTo>
                  <a:lnTo>
                    <a:pt x="10192" y="252"/>
                  </a:lnTo>
                  <a:lnTo>
                    <a:pt x="10184" y="264"/>
                  </a:lnTo>
                  <a:lnTo>
                    <a:pt x="10176" y="274"/>
                  </a:lnTo>
                  <a:lnTo>
                    <a:pt x="10170" y="288"/>
                  </a:lnTo>
                  <a:lnTo>
                    <a:pt x="10161" y="315"/>
                  </a:lnTo>
                  <a:lnTo>
                    <a:pt x="10160" y="331"/>
                  </a:lnTo>
                  <a:lnTo>
                    <a:pt x="10159" y="346"/>
                  </a:lnTo>
                  <a:lnTo>
                    <a:pt x="10161" y="374"/>
                  </a:lnTo>
                  <a:lnTo>
                    <a:pt x="10165" y="387"/>
                  </a:lnTo>
                  <a:lnTo>
                    <a:pt x="10170" y="399"/>
                  </a:lnTo>
                  <a:lnTo>
                    <a:pt x="10183" y="418"/>
                  </a:lnTo>
                  <a:lnTo>
                    <a:pt x="10191" y="428"/>
                  </a:lnTo>
                  <a:lnTo>
                    <a:pt x="10201" y="435"/>
                  </a:lnTo>
                  <a:lnTo>
                    <a:pt x="10225" y="448"/>
                  </a:lnTo>
                  <a:lnTo>
                    <a:pt x="10254" y="458"/>
                  </a:lnTo>
                  <a:lnTo>
                    <a:pt x="10290" y="466"/>
                  </a:lnTo>
                  <a:lnTo>
                    <a:pt x="10330" y="472"/>
                  </a:lnTo>
                  <a:lnTo>
                    <a:pt x="10389" y="481"/>
                  </a:lnTo>
                  <a:lnTo>
                    <a:pt x="10438" y="492"/>
                  </a:lnTo>
                  <a:lnTo>
                    <a:pt x="10478" y="507"/>
                  </a:lnTo>
                  <a:lnTo>
                    <a:pt x="10507" y="525"/>
                  </a:lnTo>
                  <a:lnTo>
                    <a:pt x="10518" y="535"/>
                  </a:lnTo>
                  <a:lnTo>
                    <a:pt x="10527" y="546"/>
                  </a:lnTo>
                  <a:lnTo>
                    <a:pt x="10536" y="558"/>
                  </a:lnTo>
                  <a:lnTo>
                    <a:pt x="10543" y="571"/>
                  </a:lnTo>
                  <a:lnTo>
                    <a:pt x="10548" y="584"/>
                  </a:lnTo>
                  <a:lnTo>
                    <a:pt x="10551" y="600"/>
                  </a:lnTo>
                  <a:lnTo>
                    <a:pt x="10554" y="615"/>
                  </a:lnTo>
                  <a:lnTo>
                    <a:pt x="10555" y="631"/>
                  </a:lnTo>
                  <a:lnTo>
                    <a:pt x="10554" y="660"/>
                  </a:lnTo>
                  <a:lnTo>
                    <a:pt x="10549" y="687"/>
                  </a:lnTo>
                  <a:lnTo>
                    <a:pt x="10543" y="712"/>
                  </a:lnTo>
                  <a:lnTo>
                    <a:pt x="10533" y="736"/>
                  </a:lnTo>
                  <a:lnTo>
                    <a:pt x="10520" y="759"/>
                  </a:lnTo>
                  <a:lnTo>
                    <a:pt x="10506" y="781"/>
                  </a:lnTo>
                  <a:lnTo>
                    <a:pt x="10488" y="800"/>
                  </a:lnTo>
                  <a:lnTo>
                    <a:pt x="10467" y="818"/>
                  </a:lnTo>
                  <a:lnTo>
                    <a:pt x="10446" y="834"/>
                  </a:lnTo>
                  <a:lnTo>
                    <a:pt x="10422" y="848"/>
                  </a:lnTo>
                  <a:lnTo>
                    <a:pt x="10396" y="859"/>
                  </a:lnTo>
                  <a:lnTo>
                    <a:pt x="10370" y="868"/>
                  </a:lnTo>
                  <a:lnTo>
                    <a:pt x="10342" y="877"/>
                  </a:lnTo>
                  <a:lnTo>
                    <a:pt x="10312" y="882"/>
                  </a:lnTo>
                  <a:lnTo>
                    <a:pt x="10281" y="885"/>
                  </a:lnTo>
                  <a:lnTo>
                    <a:pt x="10249" y="886"/>
                  </a:lnTo>
                  <a:lnTo>
                    <a:pt x="10204" y="884"/>
                  </a:lnTo>
                  <a:lnTo>
                    <a:pt x="10162" y="877"/>
                  </a:lnTo>
                  <a:lnTo>
                    <a:pt x="10120" y="866"/>
                  </a:lnTo>
                  <a:lnTo>
                    <a:pt x="10081" y="849"/>
                  </a:lnTo>
                  <a:close/>
                  <a:moveTo>
                    <a:pt x="10928" y="230"/>
                  </a:moveTo>
                  <a:lnTo>
                    <a:pt x="10924" y="276"/>
                  </a:lnTo>
                  <a:lnTo>
                    <a:pt x="10923" y="330"/>
                  </a:lnTo>
                  <a:lnTo>
                    <a:pt x="10923" y="753"/>
                  </a:lnTo>
                  <a:lnTo>
                    <a:pt x="10924" y="780"/>
                  </a:lnTo>
                  <a:lnTo>
                    <a:pt x="10927" y="800"/>
                  </a:lnTo>
                  <a:lnTo>
                    <a:pt x="10930" y="814"/>
                  </a:lnTo>
                  <a:lnTo>
                    <a:pt x="10935" y="823"/>
                  </a:lnTo>
                  <a:lnTo>
                    <a:pt x="10951" y="831"/>
                  </a:lnTo>
                  <a:lnTo>
                    <a:pt x="10960" y="834"/>
                  </a:lnTo>
                  <a:lnTo>
                    <a:pt x="10972" y="835"/>
                  </a:lnTo>
                  <a:lnTo>
                    <a:pt x="11023" y="838"/>
                  </a:lnTo>
                  <a:lnTo>
                    <a:pt x="11023" y="868"/>
                  </a:lnTo>
                  <a:lnTo>
                    <a:pt x="10876" y="865"/>
                  </a:lnTo>
                  <a:lnTo>
                    <a:pt x="10730" y="868"/>
                  </a:lnTo>
                  <a:lnTo>
                    <a:pt x="10730" y="838"/>
                  </a:lnTo>
                  <a:lnTo>
                    <a:pt x="10779" y="835"/>
                  </a:lnTo>
                  <a:lnTo>
                    <a:pt x="10803" y="831"/>
                  </a:lnTo>
                  <a:lnTo>
                    <a:pt x="10818" y="822"/>
                  </a:lnTo>
                  <a:lnTo>
                    <a:pt x="10822" y="812"/>
                  </a:lnTo>
                  <a:lnTo>
                    <a:pt x="10826" y="798"/>
                  </a:lnTo>
                  <a:lnTo>
                    <a:pt x="10828" y="753"/>
                  </a:lnTo>
                  <a:lnTo>
                    <a:pt x="10828" y="327"/>
                  </a:lnTo>
                  <a:lnTo>
                    <a:pt x="10827" y="273"/>
                  </a:lnTo>
                  <a:lnTo>
                    <a:pt x="10825" y="230"/>
                  </a:lnTo>
                  <a:lnTo>
                    <a:pt x="10677" y="230"/>
                  </a:lnTo>
                  <a:lnTo>
                    <a:pt x="10654" y="231"/>
                  </a:lnTo>
                  <a:lnTo>
                    <a:pt x="10641" y="237"/>
                  </a:lnTo>
                  <a:lnTo>
                    <a:pt x="10635" y="247"/>
                  </a:lnTo>
                  <a:lnTo>
                    <a:pt x="10632" y="264"/>
                  </a:lnTo>
                  <a:lnTo>
                    <a:pt x="10629" y="337"/>
                  </a:lnTo>
                  <a:lnTo>
                    <a:pt x="10596" y="337"/>
                  </a:lnTo>
                  <a:lnTo>
                    <a:pt x="10596" y="295"/>
                  </a:lnTo>
                  <a:lnTo>
                    <a:pt x="10594" y="254"/>
                  </a:lnTo>
                  <a:lnTo>
                    <a:pt x="10588" y="178"/>
                  </a:lnTo>
                  <a:lnTo>
                    <a:pt x="10797" y="182"/>
                  </a:lnTo>
                  <a:lnTo>
                    <a:pt x="10956" y="182"/>
                  </a:lnTo>
                  <a:lnTo>
                    <a:pt x="11163" y="178"/>
                  </a:lnTo>
                  <a:lnTo>
                    <a:pt x="11158" y="254"/>
                  </a:lnTo>
                  <a:lnTo>
                    <a:pt x="11156" y="337"/>
                  </a:lnTo>
                  <a:lnTo>
                    <a:pt x="11124" y="337"/>
                  </a:lnTo>
                  <a:lnTo>
                    <a:pt x="11121" y="266"/>
                  </a:lnTo>
                  <a:lnTo>
                    <a:pt x="11120" y="255"/>
                  </a:lnTo>
                  <a:lnTo>
                    <a:pt x="11118" y="247"/>
                  </a:lnTo>
                  <a:lnTo>
                    <a:pt x="11114" y="241"/>
                  </a:lnTo>
                  <a:lnTo>
                    <a:pt x="11110" y="236"/>
                  </a:lnTo>
                  <a:lnTo>
                    <a:pt x="11096" y="231"/>
                  </a:lnTo>
                  <a:lnTo>
                    <a:pt x="11074" y="230"/>
                  </a:lnTo>
                  <a:lnTo>
                    <a:pt x="10928" y="23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sp>
          <p:nvSpPr>
            <p:cNvPr id="19" name="Freeform 8"/>
            <p:cNvSpPr>
              <a:spLocks noEditPoints="1"/>
            </p:cNvSpPr>
            <p:nvPr userDrawn="1"/>
          </p:nvSpPr>
          <p:spPr bwMode="auto">
            <a:xfrm>
              <a:off x="1525588" y="1557338"/>
              <a:ext cx="3568700" cy="279400"/>
            </a:xfrm>
            <a:custGeom>
              <a:avLst/>
              <a:gdLst>
                <a:gd name="T0" fmla="*/ 13182 w 13488"/>
                <a:gd name="T1" fmla="*/ 71 h 1056"/>
                <a:gd name="T2" fmla="*/ 13007 w 13488"/>
                <a:gd name="T3" fmla="*/ 96 h 1056"/>
                <a:gd name="T4" fmla="*/ 12786 w 13488"/>
                <a:gd name="T5" fmla="*/ 835 h 1056"/>
                <a:gd name="T6" fmla="*/ 13308 w 13488"/>
                <a:gd name="T7" fmla="*/ 797 h 1056"/>
                <a:gd name="T8" fmla="*/ 323 w 13488"/>
                <a:gd name="T9" fmla="*/ 820 h 1056"/>
                <a:gd name="T10" fmla="*/ 511 w 13488"/>
                <a:gd name="T11" fmla="*/ 210 h 1056"/>
                <a:gd name="T12" fmla="*/ 501 w 13488"/>
                <a:gd name="T13" fmla="*/ 869 h 1056"/>
                <a:gd name="T14" fmla="*/ 92 w 13488"/>
                <a:gd name="T15" fmla="*/ 232 h 1056"/>
                <a:gd name="T16" fmla="*/ 869 w 13488"/>
                <a:gd name="T17" fmla="*/ 799 h 1056"/>
                <a:gd name="T18" fmla="*/ 1571 w 13488"/>
                <a:gd name="T19" fmla="*/ 179 h 1056"/>
                <a:gd name="T20" fmla="*/ 1688 w 13488"/>
                <a:gd name="T21" fmla="*/ 220 h 1056"/>
                <a:gd name="T22" fmla="*/ 1900 w 13488"/>
                <a:gd name="T23" fmla="*/ 869 h 1056"/>
                <a:gd name="T24" fmla="*/ 2122 w 13488"/>
                <a:gd name="T25" fmla="*/ 283 h 1056"/>
                <a:gd name="T26" fmla="*/ 2853 w 13488"/>
                <a:gd name="T27" fmla="*/ 542 h 1056"/>
                <a:gd name="T28" fmla="*/ 2757 w 13488"/>
                <a:gd name="T29" fmla="*/ 779 h 1056"/>
                <a:gd name="T30" fmla="*/ 3115 w 13488"/>
                <a:gd name="T31" fmla="*/ 238 h 1056"/>
                <a:gd name="T32" fmla="*/ 2898 w 13488"/>
                <a:gd name="T33" fmla="*/ 540 h 1056"/>
                <a:gd name="T34" fmla="*/ 3687 w 13488"/>
                <a:gd name="T35" fmla="*/ 439 h 1056"/>
                <a:gd name="T36" fmla="*/ 3488 w 13488"/>
                <a:gd name="T37" fmla="*/ 832 h 1056"/>
                <a:gd name="T38" fmla="*/ 3273 w 13488"/>
                <a:gd name="T39" fmla="*/ 179 h 1056"/>
                <a:gd name="T40" fmla="*/ 3681 w 13488"/>
                <a:gd name="T41" fmla="*/ 504 h 1056"/>
                <a:gd name="T42" fmla="*/ 4305 w 13488"/>
                <a:gd name="T43" fmla="*/ 767 h 1056"/>
                <a:gd name="T44" fmla="*/ 3931 w 13488"/>
                <a:gd name="T45" fmla="*/ 384 h 1056"/>
                <a:gd name="T46" fmla="*/ 4313 w 13488"/>
                <a:gd name="T47" fmla="*/ 270 h 1056"/>
                <a:gd name="T48" fmla="*/ 4047 w 13488"/>
                <a:gd name="T49" fmla="*/ 428 h 1056"/>
                <a:gd name="T50" fmla="*/ 4323 w 13488"/>
                <a:gd name="T51" fmla="*/ 818 h 1056"/>
                <a:gd name="T52" fmla="*/ 4531 w 13488"/>
                <a:gd name="T53" fmla="*/ 220 h 1056"/>
                <a:gd name="T54" fmla="*/ 4742 w 13488"/>
                <a:gd name="T55" fmla="*/ 869 h 1056"/>
                <a:gd name="T56" fmla="*/ 5019 w 13488"/>
                <a:gd name="T57" fmla="*/ 754 h 1056"/>
                <a:gd name="T58" fmla="*/ 5265 w 13488"/>
                <a:gd name="T59" fmla="*/ 230 h 1056"/>
                <a:gd name="T60" fmla="*/ 5801 w 13488"/>
                <a:gd name="T61" fmla="*/ 835 h 1056"/>
                <a:gd name="T62" fmla="*/ 5379 w 13488"/>
                <a:gd name="T63" fmla="*/ 227 h 1056"/>
                <a:gd name="T64" fmla="*/ 6658 w 13488"/>
                <a:gd name="T65" fmla="*/ 162 h 1056"/>
                <a:gd name="T66" fmla="*/ 6954 w 13488"/>
                <a:gd name="T67" fmla="*/ 744 h 1056"/>
                <a:gd name="T68" fmla="*/ 6310 w 13488"/>
                <a:gd name="T69" fmla="*/ 604 h 1056"/>
                <a:gd name="T70" fmla="*/ 6812 w 13488"/>
                <a:gd name="T71" fmla="*/ 812 h 1056"/>
                <a:gd name="T72" fmla="*/ 6723 w 13488"/>
                <a:gd name="T73" fmla="*/ 209 h 1056"/>
                <a:gd name="T74" fmla="*/ 7545 w 13488"/>
                <a:gd name="T75" fmla="*/ 282 h 1056"/>
                <a:gd name="T76" fmla="*/ 7538 w 13488"/>
                <a:gd name="T77" fmla="*/ 518 h 1056"/>
                <a:gd name="T78" fmla="*/ 7085 w 13488"/>
                <a:gd name="T79" fmla="*/ 839 h 1056"/>
                <a:gd name="T80" fmla="*/ 8097 w 13488"/>
                <a:gd name="T81" fmla="*/ 218 h 1056"/>
                <a:gd name="T82" fmla="*/ 7875 w 13488"/>
                <a:gd name="T83" fmla="*/ 980 h 1056"/>
                <a:gd name="T84" fmla="*/ 8172 w 13488"/>
                <a:gd name="T85" fmla="*/ 210 h 1056"/>
                <a:gd name="T86" fmla="*/ 8681 w 13488"/>
                <a:gd name="T87" fmla="*/ 839 h 1056"/>
                <a:gd name="T88" fmla="*/ 8201 w 13488"/>
                <a:gd name="T89" fmla="*/ 197 h 1056"/>
                <a:gd name="T90" fmla="*/ 9048 w 13488"/>
                <a:gd name="T91" fmla="*/ 218 h 1056"/>
                <a:gd name="T92" fmla="*/ 9270 w 13488"/>
                <a:gd name="T93" fmla="*/ 778 h 1056"/>
                <a:gd name="T94" fmla="*/ 9825 w 13488"/>
                <a:gd name="T95" fmla="*/ 172 h 1056"/>
                <a:gd name="T96" fmla="*/ 9690 w 13488"/>
                <a:gd name="T97" fmla="*/ 600 h 1056"/>
                <a:gd name="T98" fmla="*/ 9703 w 13488"/>
                <a:gd name="T99" fmla="*/ 78 h 1056"/>
                <a:gd name="T100" fmla="*/ 9924 w 13488"/>
                <a:gd name="T101" fmla="*/ 96 h 1056"/>
                <a:gd name="T102" fmla="*/ 10590 w 13488"/>
                <a:gd name="T103" fmla="*/ 803 h 1056"/>
                <a:gd name="T104" fmla="*/ 10255 w 13488"/>
                <a:gd name="T105" fmla="*/ 434 h 1056"/>
                <a:gd name="T106" fmla="*/ 10674 w 13488"/>
                <a:gd name="T107" fmla="*/ 340 h 1056"/>
                <a:gd name="T108" fmla="*/ 10338 w 13488"/>
                <a:gd name="T109" fmla="*/ 388 h 1056"/>
                <a:gd name="T110" fmla="*/ 10695 w 13488"/>
                <a:gd name="T111" fmla="*/ 760 h 1056"/>
                <a:gd name="T112" fmla="*/ 10979 w 13488"/>
                <a:gd name="T113" fmla="*/ 827 h 1056"/>
                <a:gd name="T114" fmla="*/ 10914 w 13488"/>
                <a:gd name="T115" fmla="*/ 182 h 1056"/>
                <a:gd name="T116" fmla="*/ 11394 w 13488"/>
                <a:gd name="T117" fmla="*/ 810 h 1056"/>
                <a:gd name="T118" fmla="*/ 11863 w 13488"/>
                <a:gd name="T119" fmla="*/ 814 h 1056"/>
                <a:gd name="T120" fmla="*/ 11544 w 13488"/>
                <a:gd name="T121" fmla="*/ 247 h 1056"/>
                <a:gd name="T122" fmla="*/ 12709 w 13488"/>
                <a:gd name="T123" fmla="*/ 695 h 1056"/>
                <a:gd name="T124" fmla="*/ 12443 w 13488"/>
                <a:gd name="T125" fmla="*/ 210 h 10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3488" h="1056">
                  <a:moveTo>
                    <a:pt x="13178" y="50"/>
                  </a:moveTo>
                  <a:lnTo>
                    <a:pt x="13180" y="40"/>
                  </a:lnTo>
                  <a:lnTo>
                    <a:pt x="13182" y="30"/>
                  </a:lnTo>
                  <a:lnTo>
                    <a:pt x="13186" y="20"/>
                  </a:lnTo>
                  <a:lnTo>
                    <a:pt x="13193" y="13"/>
                  </a:lnTo>
                  <a:lnTo>
                    <a:pt x="13200" y="7"/>
                  </a:lnTo>
                  <a:lnTo>
                    <a:pt x="13208" y="4"/>
                  </a:lnTo>
                  <a:lnTo>
                    <a:pt x="13229" y="0"/>
                  </a:lnTo>
                  <a:lnTo>
                    <a:pt x="13248" y="4"/>
                  </a:lnTo>
                  <a:lnTo>
                    <a:pt x="13264" y="13"/>
                  </a:lnTo>
                  <a:lnTo>
                    <a:pt x="13270" y="20"/>
                  </a:lnTo>
                  <a:lnTo>
                    <a:pt x="13274" y="29"/>
                  </a:lnTo>
                  <a:lnTo>
                    <a:pt x="13277" y="38"/>
                  </a:lnTo>
                  <a:lnTo>
                    <a:pt x="13278" y="48"/>
                  </a:lnTo>
                  <a:lnTo>
                    <a:pt x="13277" y="59"/>
                  </a:lnTo>
                  <a:lnTo>
                    <a:pt x="13274" y="68"/>
                  </a:lnTo>
                  <a:lnTo>
                    <a:pt x="13270" y="77"/>
                  </a:lnTo>
                  <a:lnTo>
                    <a:pt x="13264" y="85"/>
                  </a:lnTo>
                  <a:lnTo>
                    <a:pt x="13256" y="91"/>
                  </a:lnTo>
                  <a:lnTo>
                    <a:pt x="13247" y="96"/>
                  </a:lnTo>
                  <a:lnTo>
                    <a:pt x="13226" y="100"/>
                  </a:lnTo>
                  <a:lnTo>
                    <a:pt x="13207" y="96"/>
                  </a:lnTo>
                  <a:lnTo>
                    <a:pt x="13192" y="86"/>
                  </a:lnTo>
                  <a:lnTo>
                    <a:pt x="13186" y="79"/>
                  </a:lnTo>
                  <a:lnTo>
                    <a:pt x="13182" y="71"/>
                  </a:lnTo>
                  <a:lnTo>
                    <a:pt x="13180" y="61"/>
                  </a:lnTo>
                  <a:lnTo>
                    <a:pt x="13178" y="50"/>
                  </a:lnTo>
                  <a:close/>
                  <a:moveTo>
                    <a:pt x="12978" y="50"/>
                  </a:moveTo>
                  <a:lnTo>
                    <a:pt x="12979" y="41"/>
                  </a:lnTo>
                  <a:lnTo>
                    <a:pt x="12982" y="32"/>
                  </a:lnTo>
                  <a:lnTo>
                    <a:pt x="12985" y="24"/>
                  </a:lnTo>
                  <a:lnTo>
                    <a:pt x="12991" y="16"/>
                  </a:lnTo>
                  <a:lnTo>
                    <a:pt x="12998" y="8"/>
                  </a:lnTo>
                  <a:lnTo>
                    <a:pt x="13007" y="4"/>
                  </a:lnTo>
                  <a:lnTo>
                    <a:pt x="13018" y="1"/>
                  </a:lnTo>
                  <a:lnTo>
                    <a:pt x="13028" y="0"/>
                  </a:lnTo>
                  <a:lnTo>
                    <a:pt x="13048" y="4"/>
                  </a:lnTo>
                  <a:lnTo>
                    <a:pt x="13063" y="13"/>
                  </a:lnTo>
                  <a:lnTo>
                    <a:pt x="13069" y="20"/>
                  </a:lnTo>
                  <a:lnTo>
                    <a:pt x="13074" y="29"/>
                  </a:lnTo>
                  <a:lnTo>
                    <a:pt x="13076" y="38"/>
                  </a:lnTo>
                  <a:lnTo>
                    <a:pt x="13078" y="48"/>
                  </a:lnTo>
                  <a:lnTo>
                    <a:pt x="13076" y="59"/>
                  </a:lnTo>
                  <a:lnTo>
                    <a:pt x="13074" y="68"/>
                  </a:lnTo>
                  <a:lnTo>
                    <a:pt x="13069" y="77"/>
                  </a:lnTo>
                  <a:lnTo>
                    <a:pt x="13063" y="85"/>
                  </a:lnTo>
                  <a:lnTo>
                    <a:pt x="13056" y="91"/>
                  </a:lnTo>
                  <a:lnTo>
                    <a:pt x="13048" y="96"/>
                  </a:lnTo>
                  <a:lnTo>
                    <a:pt x="13026" y="100"/>
                  </a:lnTo>
                  <a:lnTo>
                    <a:pt x="13007" y="96"/>
                  </a:lnTo>
                  <a:lnTo>
                    <a:pt x="12991" y="85"/>
                  </a:lnTo>
                  <a:lnTo>
                    <a:pt x="12985" y="78"/>
                  </a:lnTo>
                  <a:lnTo>
                    <a:pt x="12982" y="70"/>
                  </a:lnTo>
                  <a:lnTo>
                    <a:pt x="12979" y="61"/>
                  </a:lnTo>
                  <a:lnTo>
                    <a:pt x="12978" y="50"/>
                  </a:lnTo>
                  <a:close/>
                  <a:moveTo>
                    <a:pt x="12973" y="600"/>
                  </a:moveTo>
                  <a:lnTo>
                    <a:pt x="13225" y="600"/>
                  </a:lnTo>
                  <a:lnTo>
                    <a:pt x="13098" y="305"/>
                  </a:lnTo>
                  <a:lnTo>
                    <a:pt x="12973" y="600"/>
                  </a:lnTo>
                  <a:close/>
                  <a:moveTo>
                    <a:pt x="13244" y="638"/>
                  </a:moveTo>
                  <a:lnTo>
                    <a:pt x="12955" y="638"/>
                  </a:lnTo>
                  <a:lnTo>
                    <a:pt x="12925" y="716"/>
                  </a:lnTo>
                  <a:lnTo>
                    <a:pt x="12902" y="778"/>
                  </a:lnTo>
                  <a:lnTo>
                    <a:pt x="12895" y="809"/>
                  </a:lnTo>
                  <a:lnTo>
                    <a:pt x="12898" y="820"/>
                  </a:lnTo>
                  <a:lnTo>
                    <a:pt x="12900" y="824"/>
                  </a:lnTo>
                  <a:lnTo>
                    <a:pt x="12905" y="828"/>
                  </a:lnTo>
                  <a:lnTo>
                    <a:pt x="12917" y="833"/>
                  </a:lnTo>
                  <a:lnTo>
                    <a:pt x="12932" y="835"/>
                  </a:lnTo>
                  <a:lnTo>
                    <a:pt x="12978" y="839"/>
                  </a:lnTo>
                  <a:lnTo>
                    <a:pt x="12978" y="869"/>
                  </a:lnTo>
                  <a:lnTo>
                    <a:pt x="12863" y="865"/>
                  </a:lnTo>
                  <a:lnTo>
                    <a:pt x="12750" y="869"/>
                  </a:lnTo>
                  <a:lnTo>
                    <a:pt x="12750" y="839"/>
                  </a:lnTo>
                  <a:lnTo>
                    <a:pt x="12786" y="835"/>
                  </a:lnTo>
                  <a:lnTo>
                    <a:pt x="12794" y="834"/>
                  </a:lnTo>
                  <a:lnTo>
                    <a:pt x="12803" y="832"/>
                  </a:lnTo>
                  <a:lnTo>
                    <a:pt x="12817" y="821"/>
                  </a:lnTo>
                  <a:lnTo>
                    <a:pt x="12829" y="805"/>
                  </a:lnTo>
                  <a:lnTo>
                    <a:pt x="12841" y="784"/>
                  </a:lnTo>
                  <a:lnTo>
                    <a:pt x="13106" y="172"/>
                  </a:lnTo>
                  <a:lnTo>
                    <a:pt x="13140" y="172"/>
                  </a:lnTo>
                  <a:lnTo>
                    <a:pt x="13387" y="746"/>
                  </a:lnTo>
                  <a:lnTo>
                    <a:pt x="13408" y="790"/>
                  </a:lnTo>
                  <a:lnTo>
                    <a:pt x="13423" y="817"/>
                  </a:lnTo>
                  <a:lnTo>
                    <a:pt x="13432" y="826"/>
                  </a:lnTo>
                  <a:lnTo>
                    <a:pt x="13439" y="832"/>
                  </a:lnTo>
                  <a:lnTo>
                    <a:pt x="13448" y="835"/>
                  </a:lnTo>
                  <a:lnTo>
                    <a:pt x="13457" y="836"/>
                  </a:lnTo>
                  <a:lnTo>
                    <a:pt x="13488" y="839"/>
                  </a:lnTo>
                  <a:lnTo>
                    <a:pt x="13488" y="869"/>
                  </a:lnTo>
                  <a:lnTo>
                    <a:pt x="13369" y="865"/>
                  </a:lnTo>
                  <a:lnTo>
                    <a:pt x="13225" y="869"/>
                  </a:lnTo>
                  <a:lnTo>
                    <a:pt x="13225" y="839"/>
                  </a:lnTo>
                  <a:lnTo>
                    <a:pt x="13277" y="835"/>
                  </a:lnTo>
                  <a:lnTo>
                    <a:pt x="13292" y="833"/>
                  </a:lnTo>
                  <a:lnTo>
                    <a:pt x="13303" y="828"/>
                  </a:lnTo>
                  <a:lnTo>
                    <a:pt x="13309" y="822"/>
                  </a:lnTo>
                  <a:lnTo>
                    <a:pt x="13312" y="815"/>
                  </a:lnTo>
                  <a:lnTo>
                    <a:pt x="13308" y="797"/>
                  </a:lnTo>
                  <a:lnTo>
                    <a:pt x="13296" y="764"/>
                  </a:lnTo>
                  <a:lnTo>
                    <a:pt x="13244" y="638"/>
                  </a:lnTo>
                  <a:close/>
                  <a:moveTo>
                    <a:pt x="0" y="210"/>
                  </a:moveTo>
                  <a:lnTo>
                    <a:pt x="0" y="179"/>
                  </a:lnTo>
                  <a:lnTo>
                    <a:pt x="146" y="182"/>
                  </a:lnTo>
                  <a:lnTo>
                    <a:pt x="293" y="179"/>
                  </a:lnTo>
                  <a:lnTo>
                    <a:pt x="293" y="210"/>
                  </a:lnTo>
                  <a:lnTo>
                    <a:pt x="240" y="214"/>
                  </a:lnTo>
                  <a:lnTo>
                    <a:pt x="225" y="216"/>
                  </a:lnTo>
                  <a:lnTo>
                    <a:pt x="215" y="220"/>
                  </a:lnTo>
                  <a:lnTo>
                    <a:pt x="206" y="226"/>
                  </a:lnTo>
                  <a:lnTo>
                    <a:pt x="201" y="233"/>
                  </a:lnTo>
                  <a:lnTo>
                    <a:pt x="198" y="242"/>
                  </a:lnTo>
                  <a:lnTo>
                    <a:pt x="195" y="257"/>
                  </a:lnTo>
                  <a:lnTo>
                    <a:pt x="194" y="296"/>
                  </a:lnTo>
                  <a:lnTo>
                    <a:pt x="194" y="646"/>
                  </a:lnTo>
                  <a:lnTo>
                    <a:pt x="197" y="686"/>
                  </a:lnTo>
                  <a:lnTo>
                    <a:pt x="205" y="722"/>
                  </a:lnTo>
                  <a:lnTo>
                    <a:pt x="211" y="739"/>
                  </a:lnTo>
                  <a:lnTo>
                    <a:pt x="219" y="754"/>
                  </a:lnTo>
                  <a:lnTo>
                    <a:pt x="239" y="780"/>
                  </a:lnTo>
                  <a:lnTo>
                    <a:pt x="266" y="799"/>
                  </a:lnTo>
                  <a:lnTo>
                    <a:pt x="283" y="808"/>
                  </a:lnTo>
                  <a:lnTo>
                    <a:pt x="301" y="814"/>
                  </a:lnTo>
                  <a:lnTo>
                    <a:pt x="323" y="820"/>
                  </a:lnTo>
                  <a:lnTo>
                    <a:pt x="345" y="823"/>
                  </a:lnTo>
                  <a:lnTo>
                    <a:pt x="371" y="824"/>
                  </a:lnTo>
                  <a:lnTo>
                    <a:pt x="398" y="826"/>
                  </a:lnTo>
                  <a:lnTo>
                    <a:pt x="447" y="822"/>
                  </a:lnTo>
                  <a:lnTo>
                    <a:pt x="469" y="818"/>
                  </a:lnTo>
                  <a:lnTo>
                    <a:pt x="489" y="812"/>
                  </a:lnTo>
                  <a:lnTo>
                    <a:pt x="525" y="797"/>
                  </a:lnTo>
                  <a:lnTo>
                    <a:pt x="540" y="786"/>
                  </a:lnTo>
                  <a:lnTo>
                    <a:pt x="554" y="774"/>
                  </a:lnTo>
                  <a:lnTo>
                    <a:pt x="566" y="760"/>
                  </a:lnTo>
                  <a:lnTo>
                    <a:pt x="577" y="745"/>
                  </a:lnTo>
                  <a:lnTo>
                    <a:pt x="593" y="709"/>
                  </a:lnTo>
                  <a:lnTo>
                    <a:pt x="599" y="689"/>
                  </a:lnTo>
                  <a:lnTo>
                    <a:pt x="602" y="667"/>
                  </a:lnTo>
                  <a:lnTo>
                    <a:pt x="605" y="643"/>
                  </a:lnTo>
                  <a:lnTo>
                    <a:pt x="606" y="618"/>
                  </a:lnTo>
                  <a:lnTo>
                    <a:pt x="606" y="295"/>
                  </a:lnTo>
                  <a:lnTo>
                    <a:pt x="603" y="251"/>
                  </a:lnTo>
                  <a:lnTo>
                    <a:pt x="600" y="236"/>
                  </a:lnTo>
                  <a:lnTo>
                    <a:pt x="597" y="232"/>
                  </a:lnTo>
                  <a:lnTo>
                    <a:pt x="595" y="228"/>
                  </a:lnTo>
                  <a:lnTo>
                    <a:pt x="589" y="222"/>
                  </a:lnTo>
                  <a:lnTo>
                    <a:pt x="579" y="217"/>
                  </a:lnTo>
                  <a:lnTo>
                    <a:pt x="555" y="212"/>
                  </a:lnTo>
                  <a:lnTo>
                    <a:pt x="511" y="210"/>
                  </a:lnTo>
                  <a:lnTo>
                    <a:pt x="511" y="179"/>
                  </a:lnTo>
                  <a:lnTo>
                    <a:pt x="630" y="182"/>
                  </a:lnTo>
                  <a:lnTo>
                    <a:pt x="746" y="179"/>
                  </a:lnTo>
                  <a:lnTo>
                    <a:pt x="746" y="210"/>
                  </a:lnTo>
                  <a:lnTo>
                    <a:pt x="695" y="214"/>
                  </a:lnTo>
                  <a:lnTo>
                    <a:pt x="678" y="217"/>
                  </a:lnTo>
                  <a:lnTo>
                    <a:pt x="666" y="223"/>
                  </a:lnTo>
                  <a:lnTo>
                    <a:pt x="659" y="232"/>
                  </a:lnTo>
                  <a:lnTo>
                    <a:pt x="656" y="238"/>
                  </a:lnTo>
                  <a:lnTo>
                    <a:pt x="655" y="244"/>
                  </a:lnTo>
                  <a:lnTo>
                    <a:pt x="653" y="271"/>
                  </a:lnTo>
                  <a:lnTo>
                    <a:pt x="651" y="302"/>
                  </a:lnTo>
                  <a:lnTo>
                    <a:pt x="651" y="588"/>
                  </a:lnTo>
                  <a:lnTo>
                    <a:pt x="650" y="625"/>
                  </a:lnTo>
                  <a:lnTo>
                    <a:pt x="648" y="660"/>
                  </a:lnTo>
                  <a:lnTo>
                    <a:pt x="643" y="694"/>
                  </a:lnTo>
                  <a:lnTo>
                    <a:pt x="636" y="722"/>
                  </a:lnTo>
                  <a:lnTo>
                    <a:pt x="626" y="750"/>
                  </a:lnTo>
                  <a:lnTo>
                    <a:pt x="615" y="774"/>
                  </a:lnTo>
                  <a:lnTo>
                    <a:pt x="603" y="797"/>
                  </a:lnTo>
                  <a:lnTo>
                    <a:pt x="588" y="816"/>
                  </a:lnTo>
                  <a:lnTo>
                    <a:pt x="571" y="832"/>
                  </a:lnTo>
                  <a:lnTo>
                    <a:pt x="551" y="846"/>
                  </a:lnTo>
                  <a:lnTo>
                    <a:pt x="528" y="859"/>
                  </a:lnTo>
                  <a:lnTo>
                    <a:pt x="501" y="869"/>
                  </a:lnTo>
                  <a:lnTo>
                    <a:pt x="488" y="874"/>
                  </a:lnTo>
                  <a:lnTo>
                    <a:pt x="474" y="877"/>
                  </a:lnTo>
                  <a:lnTo>
                    <a:pt x="443" y="882"/>
                  </a:lnTo>
                  <a:lnTo>
                    <a:pt x="408" y="886"/>
                  </a:lnTo>
                  <a:lnTo>
                    <a:pt x="372" y="887"/>
                  </a:lnTo>
                  <a:lnTo>
                    <a:pt x="333" y="886"/>
                  </a:lnTo>
                  <a:lnTo>
                    <a:pt x="300" y="883"/>
                  </a:lnTo>
                  <a:lnTo>
                    <a:pt x="269" y="878"/>
                  </a:lnTo>
                  <a:lnTo>
                    <a:pt x="240" y="871"/>
                  </a:lnTo>
                  <a:lnTo>
                    <a:pt x="215" y="863"/>
                  </a:lnTo>
                  <a:lnTo>
                    <a:pt x="193" y="852"/>
                  </a:lnTo>
                  <a:lnTo>
                    <a:pt x="174" y="840"/>
                  </a:lnTo>
                  <a:lnTo>
                    <a:pt x="157" y="826"/>
                  </a:lnTo>
                  <a:lnTo>
                    <a:pt x="144" y="809"/>
                  </a:lnTo>
                  <a:lnTo>
                    <a:pt x="132" y="792"/>
                  </a:lnTo>
                  <a:lnTo>
                    <a:pt x="122" y="772"/>
                  </a:lnTo>
                  <a:lnTo>
                    <a:pt x="114" y="750"/>
                  </a:lnTo>
                  <a:lnTo>
                    <a:pt x="108" y="727"/>
                  </a:lnTo>
                  <a:lnTo>
                    <a:pt x="103" y="703"/>
                  </a:lnTo>
                  <a:lnTo>
                    <a:pt x="101" y="677"/>
                  </a:lnTo>
                  <a:lnTo>
                    <a:pt x="99" y="649"/>
                  </a:lnTo>
                  <a:lnTo>
                    <a:pt x="99" y="295"/>
                  </a:lnTo>
                  <a:lnTo>
                    <a:pt x="97" y="256"/>
                  </a:lnTo>
                  <a:lnTo>
                    <a:pt x="96" y="241"/>
                  </a:lnTo>
                  <a:lnTo>
                    <a:pt x="92" y="232"/>
                  </a:lnTo>
                  <a:lnTo>
                    <a:pt x="87" y="224"/>
                  </a:lnTo>
                  <a:lnTo>
                    <a:pt x="78" y="218"/>
                  </a:lnTo>
                  <a:lnTo>
                    <a:pt x="66" y="215"/>
                  </a:lnTo>
                  <a:lnTo>
                    <a:pt x="49" y="212"/>
                  </a:lnTo>
                  <a:lnTo>
                    <a:pt x="0" y="210"/>
                  </a:lnTo>
                  <a:close/>
                  <a:moveTo>
                    <a:pt x="917" y="288"/>
                  </a:moveTo>
                  <a:lnTo>
                    <a:pt x="917" y="754"/>
                  </a:lnTo>
                  <a:lnTo>
                    <a:pt x="920" y="799"/>
                  </a:lnTo>
                  <a:lnTo>
                    <a:pt x="923" y="814"/>
                  </a:lnTo>
                  <a:lnTo>
                    <a:pt x="925" y="820"/>
                  </a:lnTo>
                  <a:lnTo>
                    <a:pt x="927" y="823"/>
                  </a:lnTo>
                  <a:lnTo>
                    <a:pt x="935" y="828"/>
                  </a:lnTo>
                  <a:lnTo>
                    <a:pt x="943" y="832"/>
                  </a:lnTo>
                  <a:lnTo>
                    <a:pt x="966" y="835"/>
                  </a:lnTo>
                  <a:lnTo>
                    <a:pt x="1011" y="839"/>
                  </a:lnTo>
                  <a:lnTo>
                    <a:pt x="1011" y="869"/>
                  </a:lnTo>
                  <a:lnTo>
                    <a:pt x="896" y="865"/>
                  </a:lnTo>
                  <a:lnTo>
                    <a:pt x="777" y="869"/>
                  </a:lnTo>
                  <a:lnTo>
                    <a:pt x="777" y="839"/>
                  </a:lnTo>
                  <a:lnTo>
                    <a:pt x="816" y="835"/>
                  </a:lnTo>
                  <a:lnTo>
                    <a:pt x="842" y="832"/>
                  </a:lnTo>
                  <a:lnTo>
                    <a:pt x="852" y="828"/>
                  </a:lnTo>
                  <a:lnTo>
                    <a:pt x="859" y="823"/>
                  </a:lnTo>
                  <a:lnTo>
                    <a:pt x="865" y="814"/>
                  </a:lnTo>
                  <a:lnTo>
                    <a:pt x="869" y="799"/>
                  </a:lnTo>
                  <a:lnTo>
                    <a:pt x="871" y="779"/>
                  </a:lnTo>
                  <a:lnTo>
                    <a:pt x="871" y="754"/>
                  </a:lnTo>
                  <a:lnTo>
                    <a:pt x="871" y="295"/>
                  </a:lnTo>
                  <a:lnTo>
                    <a:pt x="869" y="250"/>
                  </a:lnTo>
                  <a:lnTo>
                    <a:pt x="865" y="235"/>
                  </a:lnTo>
                  <a:lnTo>
                    <a:pt x="860" y="227"/>
                  </a:lnTo>
                  <a:lnTo>
                    <a:pt x="846" y="217"/>
                  </a:lnTo>
                  <a:lnTo>
                    <a:pt x="823" y="212"/>
                  </a:lnTo>
                  <a:lnTo>
                    <a:pt x="777" y="210"/>
                  </a:lnTo>
                  <a:lnTo>
                    <a:pt x="777" y="179"/>
                  </a:lnTo>
                  <a:lnTo>
                    <a:pt x="872" y="182"/>
                  </a:lnTo>
                  <a:lnTo>
                    <a:pt x="949" y="179"/>
                  </a:lnTo>
                  <a:lnTo>
                    <a:pt x="1430" y="768"/>
                  </a:lnTo>
                  <a:lnTo>
                    <a:pt x="1430" y="295"/>
                  </a:lnTo>
                  <a:lnTo>
                    <a:pt x="1428" y="256"/>
                  </a:lnTo>
                  <a:lnTo>
                    <a:pt x="1427" y="241"/>
                  </a:lnTo>
                  <a:lnTo>
                    <a:pt x="1423" y="232"/>
                  </a:lnTo>
                  <a:lnTo>
                    <a:pt x="1418" y="223"/>
                  </a:lnTo>
                  <a:lnTo>
                    <a:pt x="1410" y="217"/>
                  </a:lnTo>
                  <a:lnTo>
                    <a:pt x="1397" y="214"/>
                  </a:lnTo>
                  <a:lnTo>
                    <a:pt x="1381" y="212"/>
                  </a:lnTo>
                  <a:lnTo>
                    <a:pt x="1335" y="210"/>
                  </a:lnTo>
                  <a:lnTo>
                    <a:pt x="1335" y="179"/>
                  </a:lnTo>
                  <a:lnTo>
                    <a:pt x="1451" y="182"/>
                  </a:lnTo>
                  <a:lnTo>
                    <a:pt x="1571" y="179"/>
                  </a:lnTo>
                  <a:lnTo>
                    <a:pt x="1571" y="210"/>
                  </a:lnTo>
                  <a:lnTo>
                    <a:pt x="1530" y="212"/>
                  </a:lnTo>
                  <a:lnTo>
                    <a:pt x="1501" y="217"/>
                  </a:lnTo>
                  <a:lnTo>
                    <a:pt x="1491" y="221"/>
                  </a:lnTo>
                  <a:lnTo>
                    <a:pt x="1485" y="227"/>
                  </a:lnTo>
                  <a:lnTo>
                    <a:pt x="1481" y="236"/>
                  </a:lnTo>
                  <a:lnTo>
                    <a:pt x="1478" y="251"/>
                  </a:lnTo>
                  <a:lnTo>
                    <a:pt x="1476" y="295"/>
                  </a:lnTo>
                  <a:lnTo>
                    <a:pt x="1476" y="845"/>
                  </a:lnTo>
                  <a:lnTo>
                    <a:pt x="1478" y="887"/>
                  </a:lnTo>
                  <a:lnTo>
                    <a:pt x="1389" y="871"/>
                  </a:lnTo>
                  <a:lnTo>
                    <a:pt x="917" y="288"/>
                  </a:lnTo>
                  <a:close/>
                  <a:moveTo>
                    <a:pt x="1608" y="839"/>
                  </a:moveTo>
                  <a:lnTo>
                    <a:pt x="1652" y="835"/>
                  </a:lnTo>
                  <a:lnTo>
                    <a:pt x="1682" y="830"/>
                  </a:lnTo>
                  <a:lnTo>
                    <a:pt x="1692" y="827"/>
                  </a:lnTo>
                  <a:lnTo>
                    <a:pt x="1698" y="821"/>
                  </a:lnTo>
                  <a:lnTo>
                    <a:pt x="1701" y="811"/>
                  </a:lnTo>
                  <a:lnTo>
                    <a:pt x="1705" y="797"/>
                  </a:lnTo>
                  <a:lnTo>
                    <a:pt x="1707" y="752"/>
                  </a:lnTo>
                  <a:lnTo>
                    <a:pt x="1707" y="294"/>
                  </a:lnTo>
                  <a:lnTo>
                    <a:pt x="1705" y="263"/>
                  </a:lnTo>
                  <a:lnTo>
                    <a:pt x="1701" y="238"/>
                  </a:lnTo>
                  <a:lnTo>
                    <a:pt x="1696" y="227"/>
                  </a:lnTo>
                  <a:lnTo>
                    <a:pt x="1688" y="220"/>
                  </a:lnTo>
                  <a:lnTo>
                    <a:pt x="1676" y="215"/>
                  </a:lnTo>
                  <a:lnTo>
                    <a:pt x="1659" y="212"/>
                  </a:lnTo>
                  <a:lnTo>
                    <a:pt x="1608" y="210"/>
                  </a:lnTo>
                  <a:lnTo>
                    <a:pt x="1608" y="179"/>
                  </a:lnTo>
                  <a:lnTo>
                    <a:pt x="1754" y="182"/>
                  </a:lnTo>
                  <a:lnTo>
                    <a:pt x="1900" y="179"/>
                  </a:lnTo>
                  <a:lnTo>
                    <a:pt x="1900" y="210"/>
                  </a:lnTo>
                  <a:lnTo>
                    <a:pt x="1850" y="214"/>
                  </a:lnTo>
                  <a:lnTo>
                    <a:pt x="1833" y="216"/>
                  </a:lnTo>
                  <a:lnTo>
                    <a:pt x="1820" y="221"/>
                  </a:lnTo>
                  <a:lnTo>
                    <a:pt x="1812" y="228"/>
                  </a:lnTo>
                  <a:lnTo>
                    <a:pt x="1807" y="236"/>
                  </a:lnTo>
                  <a:lnTo>
                    <a:pt x="1804" y="247"/>
                  </a:lnTo>
                  <a:lnTo>
                    <a:pt x="1802" y="260"/>
                  </a:lnTo>
                  <a:lnTo>
                    <a:pt x="1801" y="295"/>
                  </a:lnTo>
                  <a:lnTo>
                    <a:pt x="1801" y="754"/>
                  </a:lnTo>
                  <a:lnTo>
                    <a:pt x="1804" y="802"/>
                  </a:lnTo>
                  <a:lnTo>
                    <a:pt x="1808" y="816"/>
                  </a:lnTo>
                  <a:lnTo>
                    <a:pt x="1813" y="824"/>
                  </a:lnTo>
                  <a:lnTo>
                    <a:pt x="1820" y="828"/>
                  </a:lnTo>
                  <a:lnTo>
                    <a:pt x="1828" y="832"/>
                  </a:lnTo>
                  <a:lnTo>
                    <a:pt x="1839" y="834"/>
                  </a:lnTo>
                  <a:lnTo>
                    <a:pt x="1852" y="835"/>
                  </a:lnTo>
                  <a:lnTo>
                    <a:pt x="1900" y="839"/>
                  </a:lnTo>
                  <a:lnTo>
                    <a:pt x="1900" y="869"/>
                  </a:lnTo>
                  <a:lnTo>
                    <a:pt x="1754" y="865"/>
                  </a:lnTo>
                  <a:lnTo>
                    <a:pt x="1608" y="869"/>
                  </a:lnTo>
                  <a:lnTo>
                    <a:pt x="1608" y="839"/>
                  </a:lnTo>
                  <a:close/>
                  <a:moveTo>
                    <a:pt x="2253" y="876"/>
                  </a:moveTo>
                  <a:lnTo>
                    <a:pt x="2235" y="826"/>
                  </a:lnTo>
                  <a:lnTo>
                    <a:pt x="2192" y="713"/>
                  </a:lnTo>
                  <a:lnTo>
                    <a:pt x="2030" y="302"/>
                  </a:lnTo>
                  <a:lnTo>
                    <a:pt x="2010" y="256"/>
                  </a:lnTo>
                  <a:lnTo>
                    <a:pt x="2001" y="240"/>
                  </a:lnTo>
                  <a:lnTo>
                    <a:pt x="1995" y="230"/>
                  </a:lnTo>
                  <a:lnTo>
                    <a:pt x="1988" y="223"/>
                  </a:lnTo>
                  <a:lnTo>
                    <a:pt x="1978" y="218"/>
                  </a:lnTo>
                  <a:lnTo>
                    <a:pt x="1957" y="212"/>
                  </a:lnTo>
                  <a:lnTo>
                    <a:pt x="1928" y="210"/>
                  </a:lnTo>
                  <a:lnTo>
                    <a:pt x="1928" y="179"/>
                  </a:lnTo>
                  <a:lnTo>
                    <a:pt x="2048" y="182"/>
                  </a:lnTo>
                  <a:lnTo>
                    <a:pt x="2192" y="179"/>
                  </a:lnTo>
                  <a:lnTo>
                    <a:pt x="2192" y="210"/>
                  </a:lnTo>
                  <a:lnTo>
                    <a:pt x="2142" y="212"/>
                  </a:lnTo>
                  <a:lnTo>
                    <a:pt x="2125" y="215"/>
                  </a:lnTo>
                  <a:lnTo>
                    <a:pt x="2114" y="218"/>
                  </a:lnTo>
                  <a:lnTo>
                    <a:pt x="2107" y="223"/>
                  </a:lnTo>
                  <a:lnTo>
                    <a:pt x="2104" y="230"/>
                  </a:lnTo>
                  <a:lnTo>
                    <a:pt x="2109" y="247"/>
                  </a:lnTo>
                  <a:lnTo>
                    <a:pt x="2122" y="283"/>
                  </a:lnTo>
                  <a:lnTo>
                    <a:pt x="2304" y="749"/>
                  </a:lnTo>
                  <a:lnTo>
                    <a:pt x="2462" y="331"/>
                  </a:lnTo>
                  <a:lnTo>
                    <a:pt x="2485" y="270"/>
                  </a:lnTo>
                  <a:lnTo>
                    <a:pt x="2492" y="241"/>
                  </a:lnTo>
                  <a:lnTo>
                    <a:pt x="2490" y="229"/>
                  </a:lnTo>
                  <a:lnTo>
                    <a:pt x="2480" y="220"/>
                  </a:lnTo>
                  <a:lnTo>
                    <a:pt x="2466" y="215"/>
                  </a:lnTo>
                  <a:lnTo>
                    <a:pt x="2444" y="212"/>
                  </a:lnTo>
                  <a:lnTo>
                    <a:pt x="2404" y="210"/>
                  </a:lnTo>
                  <a:lnTo>
                    <a:pt x="2404" y="179"/>
                  </a:lnTo>
                  <a:lnTo>
                    <a:pt x="2516" y="182"/>
                  </a:lnTo>
                  <a:lnTo>
                    <a:pt x="2620" y="179"/>
                  </a:lnTo>
                  <a:lnTo>
                    <a:pt x="2620" y="210"/>
                  </a:lnTo>
                  <a:lnTo>
                    <a:pt x="2592" y="212"/>
                  </a:lnTo>
                  <a:lnTo>
                    <a:pt x="2586" y="215"/>
                  </a:lnTo>
                  <a:lnTo>
                    <a:pt x="2578" y="217"/>
                  </a:lnTo>
                  <a:lnTo>
                    <a:pt x="2566" y="227"/>
                  </a:lnTo>
                  <a:lnTo>
                    <a:pt x="2556" y="242"/>
                  </a:lnTo>
                  <a:lnTo>
                    <a:pt x="2545" y="264"/>
                  </a:lnTo>
                  <a:lnTo>
                    <a:pt x="2397" y="620"/>
                  </a:lnTo>
                  <a:lnTo>
                    <a:pt x="2335" y="778"/>
                  </a:lnTo>
                  <a:lnTo>
                    <a:pt x="2316" y="834"/>
                  </a:lnTo>
                  <a:lnTo>
                    <a:pt x="2302" y="876"/>
                  </a:lnTo>
                  <a:lnTo>
                    <a:pt x="2253" y="876"/>
                  </a:lnTo>
                  <a:close/>
                  <a:moveTo>
                    <a:pt x="2853" y="542"/>
                  </a:moveTo>
                  <a:lnTo>
                    <a:pt x="2850" y="816"/>
                  </a:lnTo>
                  <a:lnTo>
                    <a:pt x="2893" y="822"/>
                  </a:lnTo>
                  <a:lnTo>
                    <a:pt x="2956" y="823"/>
                  </a:lnTo>
                  <a:lnTo>
                    <a:pt x="3048" y="821"/>
                  </a:lnTo>
                  <a:lnTo>
                    <a:pt x="3132" y="814"/>
                  </a:lnTo>
                  <a:lnTo>
                    <a:pt x="3144" y="809"/>
                  </a:lnTo>
                  <a:lnTo>
                    <a:pt x="3148" y="804"/>
                  </a:lnTo>
                  <a:lnTo>
                    <a:pt x="3153" y="797"/>
                  </a:lnTo>
                  <a:lnTo>
                    <a:pt x="3162" y="779"/>
                  </a:lnTo>
                  <a:lnTo>
                    <a:pt x="3168" y="754"/>
                  </a:lnTo>
                  <a:lnTo>
                    <a:pt x="3177" y="702"/>
                  </a:lnTo>
                  <a:lnTo>
                    <a:pt x="3210" y="702"/>
                  </a:lnTo>
                  <a:lnTo>
                    <a:pt x="3198" y="792"/>
                  </a:lnTo>
                  <a:lnTo>
                    <a:pt x="3194" y="865"/>
                  </a:lnTo>
                  <a:lnTo>
                    <a:pt x="3006" y="869"/>
                  </a:lnTo>
                  <a:lnTo>
                    <a:pt x="2929" y="868"/>
                  </a:lnTo>
                  <a:lnTo>
                    <a:pt x="2848" y="865"/>
                  </a:lnTo>
                  <a:lnTo>
                    <a:pt x="2755" y="866"/>
                  </a:lnTo>
                  <a:lnTo>
                    <a:pt x="2672" y="869"/>
                  </a:lnTo>
                  <a:lnTo>
                    <a:pt x="2672" y="839"/>
                  </a:lnTo>
                  <a:lnTo>
                    <a:pt x="2718" y="834"/>
                  </a:lnTo>
                  <a:lnTo>
                    <a:pt x="2743" y="828"/>
                  </a:lnTo>
                  <a:lnTo>
                    <a:pt x="2750" y="820"/>
                  </a:lnTo>
                  <a:lnTo>
                    <a:pt x="2755" y="804"/>
                  </a:lnTo>
                  <a:lnTo>
                    <a:pt x="2757" y="779"/>
                  </a:lnTo>
                  <a:lnTo>
                    <a:pt x="2758" y="745"/>
                  </a:lnTo>
                  <a:lnTo>
                    <a:pt x="2758" y="290"/>
                  </a:lnTo>
                  <a:lnTo>
                    <a:pt x="2757" y="262"/>
                  </a:lnTo>
                  <a:lnTo>
                    <a:pt x="2752" y="239"/>
                  </a:lnTo>
                  <a:lnTo>
                    <a:pt x="2744" y="224"/>
                  </a:lnTo>
                  <a:lnTo>
                    <a:pt x="2739" y="220"/>
                  </a:lnTo>
                  <a:lnTo>
                    <a:pt x="2734" y="217"/>
                  </a:lnTo>
                  <a:lnTo>
                    <a:pt x="2703" y="211"/>
                  </a:lnTo>
                  <a:lnTo>
                    <a:pt x="2661" y="210"/>
                  </a:lnTo>
                  <a:lnTo>
                    <a:pt x="2661" y="179"/>
                  </a:lnTo>
                  <a:lnTo>
                    <a:pt x="2817" y="182"/>
                  </a:lnTo>
                  <a:lnTo>
                    <a:pt x="2952" y="181"/>
                  </a:lnTo>
                  <a:lnTo>
                    <a:pt x="3066" y="179"/>
                  </a:lnTo>
                  <a:lnTo>
                    <a:pt x="3133" y="180"/>
                  </a:lnTo>
                  <a:lnTo>
                    <a:pt x="3194" y="182"/>
                  </a:lnTo>
                  <a:lnTo>
                    <a:pt x="3187" y="216"/>
                  </a:lnTo>
                  <a:lnTo>
                    <a:pt x="3182" y="251"/>
                  </a:lnTo>
                  <a:lnTo>
                    <a:pt x="3178" y="289"/>
                  </a:lnTo>
                  <a:lnTo>
                    <a:pt x="3177" y="330"/>
                  </a:lnTo>
                  <a:lnTo>
                    <a:pt x="3144" y="330"/>
                  </a:lnTo>
                  <a:lnTo>
                    <a:pt x="3144" y="270"/>
                  </a:lnTo>
                  <a:lnTo>
                    <a:pt x="3142" y="263"/>
                  </a:lnTo>
                  <a:lnTo>
                    <a:pt x="3140" y="257"/>
                  </a:lnTo>
                  <a:lnTo>
                    <a:pt x="3130" y="246"/>
                  </a:lnTo>
                  <a:lnTo>
                    <a:pt x="3115" y="238"/>
                  </a:lnTo>
                  <a:lnTo>
                    <a:pt x="3092" y="233"/>
                  </a:lnTo>
                  <a:lnTo>
                    <a:pt x="3027" y="227"/>
                  </a:lnTo>
                  <a:lnTo>
                    <a:pt x="2935" y="224"/>
                  </a:lnTo>
                  <a:lnTo>
                    <a:pt x="2887" y="227"/>
                  </a:lnTo>
                  <a:lnTo>
                    <a:pt x="2850" y="232"/>
                  </a:lnTo>
                  <a:lnTo>
                    <a:pt x="2853" y="493"/>
                  </a:lnTo>
                  <a:lnTo>
                    <a:pt x="2905" y="496"/>
                  </a:lnTo>
                  <a:lnTo>
                    <a:pt x="2967" y="497"/>
                  </a:lnTo>
                  <a:lnTo>
                    <a:pt x="3014" y="496"/>
                  </a:lnTo>
                  <a:lnTo>
                    <a:pt x="3048" y="493"/>
                  </a:lnTo>
                  <a:lnTo>
                    <a:pt x="3068" y="488"/>
                  </a:lnTo>
                  <a:lnTo>
                    <a:pt x="3076" y="482"/>
                  </a:lnTo>
                  <a:lnTo>
                    <a:pt x="3080" y="455"/>
                  </a:lnTo>
                  <a:lnTo>
                    <a:pt x="3086" y="404"/>
                  </a:lnTo>
                  <a:lnTo>
                    <a:pt x="3118" y="404"/>
                  </a:lnTo>
                  <a:lnTo>
                    <a:pt x="3116" y="518"/>
                  </a:lnTo>
                  <a:lnTo>
                    <a:pt x="3118" y="631"/>
                  </a:lnTo>
                  <a:lnTo>
                    <a:pt x="3086" y="631"/>
                  </a:lnTo>
                  <a:lnTo>
                    <a:pt x="3078" y="557"/>
                  </a:lnTo>
                  <a:lnTo>
                    <a:pt x="3075" y="553"/>
                  </a:lnTo>
                  <a:lnTo>
                    <a:pt x="3069" y="548"/>
                  </a:lnTo>
                  <a:lnTo>
                    <a:pt x="3049" y="544"/>
                  </a:lnTo>
                  <a:lnTo>
                    <a:pt x="3016" y="540"/>
                  </a:lnTo>
                  <a:lnTo>
                    <a:pt x="2971" y="539"/>
                  </a:lnTo>
                  <a:lnTo>
                    <a:pt x="2898" y="540"/>
                  </a:lnTo>
                  <a:lnTo>
                    <a:pt x="2853" y="542"/>
                  </a:lnTo>
                  <a:close/>
                  <a:moveTo>
                    <a:pt x="3624" y="521"/>
                  </a:moveTo>
                  <a:lnTo>
                    <a:pt x="3847" y="812"/>
                  </a:lnTo>
                  <a:lnTo>
                    <a:pt x="3859" y="826"/>
                  </a:lnTo>
                  <a:lnTo>
                    <a:pt x="3873" y="833"/>
                  </a:lnTo>
                  <a:lnTo>
                    <a:pt x="3889" y="836"/>
                  </a:lnTo>
                  <a:lnTo>
                    <a:pt x="3907" y="839"/>
                  </a:lnTo>
                  <a:lnTo>
                    <a:pt x="3907" y="869"/>
                  </a:lnTo>
                  <a:lnTo>
                    <a:pt x="3837" y="865"/>
                  </a:lnTo>
                  <a:lnTo>
                    <a:pt x="3769" y="869"/>
                  </a:lnTo>
                  <a:lnTo>
                    <a:pt x="3621" y="671"/>
                  </a:lnTo>
                  <a:lnTo>
                    <a:pt x="3577" y="611"/>
                  </a:lnTo>
                  <a:lnTo>
                    <a:pt x="3541" y="564"/>
                  </a:lnTo>
                  <a:lnTo>
                    <a:pt x="3513" y="529"/>
                  </a:lnTo>
                  <a:lnTo>
                    <a:pt x="3504" y="517"/>
                  </a:lnTo>
                  <a:lnTo>
                    <a:pt x="3494" y="509"/>
                  </a:lnTo>
                  <a:lnTo>
                    <a:pt x="3501" y="497"/>
                  </a:lnTo>
                  <a:lnTo>
                    <a:pt x="3535" y="499"/>
                  </a:lnTo>
                  <a:lnTo>
                    <a:pt x="3572" y="497"/>
                  </a:lnTo>
                  <a:lnTo>
                    <a:pt x="3589" y="494"/>
                  </a:lnTo>
                  <a:lnTo>
                    <a:pt x="3606" y="490"/>
                  </a:lnTo>
                  <a:lnTo>
                    <a:pt x="3636" y="478"/>
                  </a:lnTo>
                  <a:lnTo>
                    <a:pt x="3663" y="461"/>
                  </a:lnTo>
                  <a:lnTo>
                    <a:pt x="3676" y="450"/>
                  </a:lnTo>
                  <a:lnTo>
                    <a:pt x="3687" y="439"/>
                  </a:lnTo>
                  <a:lnTo>
                    <a:pt x="3697" y="427"/>
                  </a:lnTo>
                  <a:lnTo>
                    <a:pt x="3704" y="414"/>
                  </a:lnTo>
                  <a:lnTo>
                    <a:pt x="3710" y="401"/>
                  </a:lnTo>
                  <a:lnTo>
                    <a:pt x="3714" y="386"/>
                  </a:lnTo>
                  <a:lnTo>
                    <a:pt x="3716" y="371"/>
                  </a:lnTo>
                  <a:lnTo>
                    <a:pt x="3717" y="355"/>
                  </a:lnTo>
                  <a:lnTo>
                    <a:pt x="3715" y="324"/>
                  </a:lnTo>
                  <a:lnTo>
                    <a:pt x="3706" y="296"/>
                  </a:lnTo>
                  <a:lnTo>
                    <a:pt x="3702" y="284"/>
                  </a:lnTo>
                  <a:lnTo>
                    <a:pt x="3694" y="274"/>
                  </a:lnTo>
                  <a:lnTo>
                    <a:pt x="3686" y="263"/>
                  </a:lnTo>
                  <a:lnTo>
                    <a:pt x="3676" y="254"/>
                  </a:lnTo>
                  <a:lnTo>
                    <a:pt x="3666" y="247"/>
                  </a:lnTo>
                  <a:lnTo>
                    <a:pt x="3652" y="240"/>
                  </a:lnTo>
                  <a:lnTo>
                    <a:pt x="3625" y="229"/>
                  </a:lnTo>
                  <a:lnTo>
                    <a:pt x="3591" y="223"/>
                  </a:lnTo>
                  <a:lnTo>
                    <a:pt x="3553" y="221"/>
                  </a:lnTo>
                  <a:lnTo>
                    <a:pt x="3506" y="224"/>
                  </a:lnTo>
                  <a:lnTo>
                    <a:pt x="3459" y="233"/>
                  </a:lnTo>
                  <a:lnTo>
                    <a:pt x="3459" y="756"/>
                  </a:lnTo>
                  <a:lnTo>
                    <a:pt x="3462" y="796"/>
                  </a:lnTo>
                  <a:lnTo>
                    <a:pt x="3465" y="809"/>
                  </a:lnTo>
                  <a:lnTo>
                    <a:pt x="3470" y="820"/>
                  </a:lnTo>
                  <a:lnTo>
                    <a:pt x="3477" y="827"/>
                  </a:lnTo>
                  <a:lnTo>
                    <a:pt x="3488" y="832"/>
                  </a:lnTo>
                  <a:lnTo>
                    <a:pt x="3501" y="835"/>
                  </a:lnTo>
                  <a:lnTo>
                    <a:pt x="3519" y="836"/>
                  </a:lnTo>
                  <a:lnTo>
                    <a:pt x="3558" y="839"/>
                  </a:lnTo>
                  <a:lnTo>
                    <a:pt x="3558" y="869"/>
                  </a:lnTo>
                  <a:lnTo>
                    <a:pt x="3411" y="865"/>
                  </a:lnTo>
                  <a:lnTo>
                    <a:pt x="3266" y="869"/>
                  </a:lnTo>
                  <a:lnTo>
                    <a:pt x="3266" y="839"/>
                  </a:lnTo>
                  <a:lnTo>
                    <a:pt x="3312" y="835"/>
                  </a:lnTo>
                  <a:lnTo>
                    <a:pt x="3328" y="834"/>
                  </a:lnTo>
                  <a:lnTo>
                    <a:pt x="3342" y="829"/>
                  </a:lnTo>
                  <a:lnTo>
                    <a:pt x="3346" y="826"/>
                  </a:lnTo>
                  <a:lnTo>
                    <a:pt x="3351" y="822"/>
                  </a:lnTo>
                  <a:lnTo>
                    <a:pt x="3356" y="812"/>
                  </a:lnTo>
                  <a:lnTo>
                    <a:pt x="3363" y="787"/>
                  </a:lnTo>
                  <a:lnTo>
                    <a:pt x="3364" y="754"/>
                  </a:lnTo>
                  <a:lnTo>
                    <a:pt x="3364" y="295"/>
                  </a:lnTo>
                  <a:lnTo>
                    <a:pt x="3362" y="253"/>
                  </a:lnTo>
                  <a:lnTo>
                    <a:pt x="3358" y="239"/>
                  </a:lnTo>
                  <a:lnTo>
                    <a:pt x="3354" y="228"/>
                  </a:lnTo>
                  <a:lnTo>
                    <a:pt x="3348" y="222"/>
                  </a:lnTo>
                  <a:lnTo>
                    <a:pt x="3338" y="216"/>
                  </a:lnTo>
                  <a:lnTo>
                    <a:pt x="3327" y="214"/>
                  </a:lnTo>
                  <a:lnTo>
                    <a:pt x="3315" y="212"/>
                  </a:lnTo>
                  <a:lnTo>
                    <a:pt x="3273" y="210"/>
                  </a:lnTo>
                  <a:lnTo>
                    <a:pt x="3273" y="179"/>
                  </a:lnTo>
                  <a:lnTo>
                    <a:pt x="3441" y="182"/>
                  </a:lnTo>
                  <a:lnTo>
                    <a:pt x="3535" y="181"/>
                  </a:lnTo>
                  <a:lnTo>
                    <a:pt x="3621" y="179"/>
                  </a:lnTo>
                  <a:lnTo>
                    <a:pt x="3666" y="181"/>
                  </a:lnTo>
                  <a:lnTo>
                    <a:pt x="3686" y="185"/>
                  </a:lnTo>
                  <a:lnTo>
                    <a:pt x="3705" y="188"/>
                  </a:lnTo>
                  <a:lnTo>
                    <a:pt x="3739" y="200"/>
                  </a:lnTo>
                  <a:lnTo>
                    <a:pt x="3753" y="208"/>
                  </a:lnTo>
                  <a:lnTo>
                    <a:pt x="3766" y="217"/>
                  </a:lnTo>
                  <a:lnTo>
                    <a:pt x="3777" y="227"/>
                  </a:lnTo>
                  <a:lnTo>
                    <a:pt x="3788" y="238"/>
                  </a:lnTo>
                  <a:lnTo>
                    <a:pt x="3796" y="250"/>
                  </a:lnTo>
                  <a:lnTo>
                    <a:pt x="3804" y="263"/>
                  </a:lnTo>
                  <a:lnTo>
                    <a:pt x="3813" y="292"/>
                  </a:lnTo>
                  <a:lnTo>
                    <a:pt x="3816" y="308"/>
                  </a:lnTo>
                  <a:lnTo>
                    <a:pt x="3816" y="325"/>
                  </a:lnTo>
                  <a:lnTo>
                    <a:pt x="3812" y="361"/>
                  </a:lnTo>
                  <a:lnTo>
                    <a:pt x="3808" y="378"/>
                  </a:lnTo>
                  <a:lnTo>
                    <a:pt x="3802" y="395"/>
                  </a:lnTo>
                  <a:lnTo>
                    <a:pt x="3784" y="425"/>
                  </a:lnTo>
                  <a:lnTo>
                    <a:pt x="3774" y="439"/>
                  </a:lnTo>
                  <a:lnTo>
                    <a:pt x="3760" y="452"/>
                  </a:lnTo>
                  <a:lnTo>
                    <a:pt x="3732" y="476"/>
                  </a:lnTo>
                  <a:lnTo>
                    <a:pt x="3699" y="496"/>
                  </a:lnTo>
                  <a:lnTo>
                    <a:pt x="3681" y="504"/>
                  </a:lnTo>
                  <a:lnTo>
                    <a:pt x="3663" y="511"/>
                  </a:lnTo>
                  <a:lnTo>
                    <a:pt x="3624" y="521"/>
                  </a:lnTo>
                  <a:close/>
                  <a:moveTo>
                    <a:pt x="3937" y="851"/>
                  </a:moveTo>
                  <a:lnTo>
                    <a:pt x="3942" y="799"/>
                  </a:lnTo>
                  <a:lnTo>
                    <a:pt x="3944" y="739"/>
                  </a:lnTo>
                  <a:lnTo>
                    <a:pt x="3944" y="701"/>
                  </a:lnTo>
                  <a:lnTo>
                    <a:pt x="3975" y="701"/>
                  </a:lnTo>
                  <a:lnTo>
                    <a:pt x="3982" y="760"/>
                  </a:lnTo>
                  <a:lnTo>
                    <a:pt x="3987" y="779"/>
                  </a:lnTo>
                  <a:lnTo>
                    <a:pt x="3992" y="787"/>
                  </a:lnTo>
                  <a:lnTo>
                    <a:pt x="3998" y="794"/>
                  </a:lnTo>
                  <a:lnTo>
                    <a:pt x="4015" y="810"/>
                  </a:lnTo>
                  <a:lnTo>
                    <a:pt x="4038" y="822"/>
                  </a:lnTo>
                  <a:lnTo>
                    <a:pt x="4063" y="832"/>
                  </a:lnTo>
                  <a:lnTo>
                    <a:pt x="4089" y="839"/>
                  </a:lnTo>
                  <a:lnTo>
                    <a:pt x="4116" y="844"/>
                  </a:lnTo>
                  <a:lnTo>
                    <a:pt x="4143" y="845"/>
                  </a:lnTo>
                  <a:lnTo>
                    <a:pt x="4179" y="842"/>
                  </a:lnTo>
                  <a:lnTo>
                    <a:pt x="4196" y="839"/>
                  </a:lnTo>
                  <a:lnTo>
                    <a:pt x="4213" y="834"/>
                  </a:lnTo>
                  <a:lnTo>
                    <a:pt x="4244" y="821"/>
                  </a:lnTo>
                  <a:lnTo>
                    <a:pt x="4271" y="803"/>
                  </a:lnTo>
                  <a:lnTo>
                    <a:pt x="4285" y="792"/>
                  </a:lnTo>
                  <a:lnTo>
                    <a:pt x="4295" y="780"/>
                  </a:lnTo>
                  <a:lnTo>
                    <a:pt x="4305" y="767"/>
                  </a:lnTo>
                  <a:lnTo>
                    <a:pt x="4312" y="754"/>
                  </a:lnTo>
                  <a:lnTo>
                    <a:pt x="4318" y="740"/>
                  </a:lnTo>
                  <a:lnTo>
                    <a:pt x="4323" y="725"/>
                  </a:lnTo>
                  <a:lnTo>
                    <a:pt x="4325" y="709"/>
                  </a:lnTo>
                  <a:lnTo>
                    <a:pt x="4327" y="692"/>
                  </a:lnTo>
                  <a:lnTo>
                    <a:pt x="4323" y="661"/>
                  </a:lnTo>
                  <a:lnTo>
                    <a:pt x="4316" y="635"/>
                  </a:lnTo>
                  <a:lnTo>
                    <a:pt x="4301" y="613"/>
                  </a:lnTo>
                  <a:lnTo>
                    <a:pt x="4282" y="596"/>
                  </a:lnTo>
                  <a:lnTo>
                    <a:pt x="4257" y="583"/>
                  </a:lnTo>
                  <a:lnTo>
                    <a:pt x="4226" y="571"/>
                  </a:lnTo>
                  <a:lnTo>
                    <a:pt x="4189" y="563"/>
                  </a:lnTo>
                  <a:lnTo>
                    <a:pt x="4146" y="557"/>
                  </a:lnTo>
                  <a:lnTo>
                    <a:pt x="4089" y="547"/>
                  </a:lnTo>
                  <a:lnTo>
                    <a:pt x="4041" y="534"/>
                  </a:lnTo>
                  <a:lnTo>
                    <a:pt x="4004" y="518"/>
                  </a:lnTo>
                  <a:lnTo>
                    <a:pt x="3990" y="509"/>
                  </a:lnTo>
                  <a:lnTo>
                    <a:pt x="3976" y="499"/>
                  </a:lnTo>
                  <a:lnTo>
                    <a:pt x="3956" y="476"/>
                  </a:lnTo>
                  <a:lnTo>
                    <a:pt x="3949" y="463"/>
                  </a:lnTo>
                  <a:lnTo>
                    <a:pt x="3943" y="450"/>
                  </a:lnTo>
                  <a:lnTo>
                    <a:pt x="3937" y="434"/>
                  </a:lnTo>
                  <a:lnTo>
                    <a:pt x="3933" y="419"/>
                  </a:lnTo>
                  <a:lnTo>
                    <a:pt x="3932" y="402"/>
                  </a:lnTo>
                  <a:lnTo>
                    <a:pt x="3931" y="384"/>
                  </a:lnTo>
                  <a:lnTo>
                    <a:pt x="3932" y="359"/>
                  </a:lnTo>
                  <a:lnTo>
                    <a:pt x="3936" y="335"/>
                  </a:lnTo>
                  <a:lnTo>
                    <a:pt x="3942" y="313"/>
                  </a:lnTo>
                  <a:lnTo>
                    <a:pt x="3950" y="293"/>
                  </a:lnTo>
                  <a:lnTo>
                    <a:pt x="3961" y="272"/>
                  </a:lnTo>
                  <a:lnTo>
                    <a:pt x="3974" y="254"/>
                  </a:lnTo>
                  <a:lnTo>
                    <a:pt x="3990" y="238"/>
                  </a:lnTo>
                  <a:lnTo>
                    <a:pt x="4008" y="222"/>
                  </a:lnTo>
                  <a:lnTo>
                    <a:pt x="4027" y="208"/>
                  </a:lnTo>
                  <a:lnTo>
                    <a:pt x="4047" y="196"/>
                  </a:lnTo>
                  <a:lnTo>
                    <a:pt x="4069" y="185"/>
                  </a:lnTo>
                  <a:lnTo>
                    <a:pt x="4092" y="176"/>
                  </a:lnTo>
                  <a:lnTo>
                    <a:pt x="4116" y="170"/>
                  </a:lnTo>
                  <a:lnTo>
                    <a:pt x="4140" y="166"/>
                  </a:lnTo>
                  <a:lnTo>
                    <a:pt x="4191" y="162"/>
                  </a:lnTo>
                  <a:lnTo>
                    <a:pt x="4228" y="164"/>
                  </a:lnTo>
                  <a:lnTo>
                    <a:pt x="4270" y="172"/>
                  </a:lnTo>
                  <a:lnTo>
                    <a:pt x="4317" y="184"/>
                  </a:lnTo>
                  <a:lnTo>
                    <a:pt x="4369" y="202"/>
                  </a:lnTo>
                  <a:lnTo>
                    <a:pt x="4364" y="236"/>
                  </a:lnTo>
                  <a:lnTo>
                    <a:pt x="4359" y="271"/>
                  </a:lnTo>
                  <a:lnTo>
                    <a:pt x="4355" y="340"/>
                  </a:lnTo>
                  <a:lnTo>
                    <a:pt x="4323" y="340"/>
                  </a:lnTo>
                  <a:lnTo>
                    <a:pt x="4318" y="290"/>
                  </a:lnTo>
                  <a:lnTo>
                    <a:pt x="4313" y="270"/>
                  </a:lnTo>
                  <a:lnTo>
                    <a:pt x="4304" y="252"/>
                  </a:lnTo>
                  <a:lnTo>
                    <a:pt x="4298" y="245"/>
                  </a:lnTo>
                  <a:lnTo>
                    <a:pt x="4289" y="238"/>
                  </a:lnTo>
                  <a:lnTo>
                    <a:pt x="4270" y="226"/>
                  </a:lnTo>
                  <a:lnTo>
                    <a:pt x="4248" y="216"/>
                  </a:lnTo>
                  <a:lnTo>
                    <a:pt x="4222" y="209"/>
                  </a:lnTo>
                  <a:lnTo>
                    <a:pt x="4195" y="204"/>
                  </a:lnTo>
                  <a:lnTo>
                    <a:pt x="4166" y="203"/>
                  </a:lnTo>
                  <a:lnTo>
                    <a:pt x="4136" y="205"/>
                  </a:lnTo>
                  <a:lnTo>
                    <a:pt x="4122" y="209"/>
                  </a:lnTo>
                  <a:lnTo>
                    <a:pt x="4107" y="212"/>
                  </a:lnTo>
                  <a:lnTo>
                    <a:pt x="4082" y="226"/>
                  </a:lnTo>
                  <a:lnTo>
                    <a:pt x="4059" y="242"/>
                  </a:lnTo>
                  <a:lnTo>
                    <a:pt x="4048" y="253"/>
                  </a:lnTo>
                  <a:lnTo>
                    <a:pt x="4040" y="264"/>
                  </a:lnTo>
                  <a:lnTo>
                    <a:pt x="4032" y="276"/>
                  </a:lnTo>
                  <a:lnTo>
                    <a:pt x="4026" y="288"/>
                  </a:lnTo>
                  <a:lnTo>
                    <a:pt x="4017" y="316"/>
                  </a:lnTo>
                  <a:lnTo>
                    <a:pt x="4016" y="331"/>
                  </a:lnTo>
                  <a:lnTo>
                    <a:pt x="4015" y="347"/>
                  </a:lnTo>
                  <a:lnTo>
                    <a:pt x="4017" y="376"/>
                  </a:lnTo>
                  <a:lnTo>
                    <a:pt x="4021" y="388"/>
                  </a:lnTo>
                  <a:lnTo>
                    <a:pt x="4026" y="400"/>
                  </a:lnTo>
                  <a:lnTo>
                    <a:pt x="4039" y="420"/>
                  </a:lnTo>
                  <a:lnTo>
                    <a:pt x="4047" y="428"/>
                  </a:lnTo>
                  <a:lnTo>
                    <a:pt x="4057" y="436"/>
                  </a:lnTo>
                  <a:lnTo>
                    <a:pt x="4080" y="449"/>
                  </a:lnTo>
                  <a:lnTo>
                    <a:pt x="4110" y="460"/>
                  </a:lnTo>
                  <a:lnTo>
                    <a:pt x="4144" y="467"/>
                  </a:lnTo>
                  <a:lnTo>
                    <a:pt x="4186" y="473"/>
                  </a:lnTo>
                  <a:lnTo>
                    <a:pt x="4245" y="481"/>
                  </a:lnTo>
                  <a:lnTo>
                    <a:pt x="4294" y="493"/>
                  </a:lnTo>
                  <a:lnTo>
                    <a:pt x="4333" y="508"/>
                  </a:lnTo>
                  <a:lnTo>
                    <a:pt x="4363" y="526"/>
                  </a:lnTo>
                  <a:lnTo>
                    <a:pt x="4373" y="535"/>
                  </a:lnTo>
                  <a:lnTo>
                    <a:pt x="4383" y="547"/>
                  </a:lnTo>
                  <a:lnTo>
                    <a:pt x="4391" y="559"/>
                  </a:lnTo>
                  <a:lnTo>
                    <a:pt x="4399" y="571"/>
                  </a:lnTo>
                  <a:lnTo>
                    <a:pt x="4403" y="586"/>
                  </a:lnTo>
                  <a:lnTo>
                    <a:pt x="4407" y="600"/>
                  </a:lnTo>
                  <a:lnTo>
                    <a:pt x="4409" y="616"/>
                  </a:lnTo>
                  <a:lnTo>
                    <a:pt x="4411" y="631"/>
                  </a:lnTo>
                  <a:lnTo>
                    <a:pt x="4409" y="660"/>
                  </a:lnTo>
                  <a:lnTo>
                    <a:pt x="4405" y="688"/>
                  </a:lnTo>
                  <a:lnTo>
                    <a:pt x="4397" y="713"/>
                  </a:lnTo>
                  <a:lnTo>
                    <a:pt x="4389" y="737"/>
                  </a:lnTo>
                  <a:lnTo>
                    <a:pt x="4376" y="760"/>
                  </a:lnTo>
                  <a:lnTo>
                    <a:pt x="4361" y="781"/>
                  </a:lnTo>
                  <a:lnTo>
                    <a:pt x="4343" y="800"/>
                  </a:lnTo>
                  <a:lnTo>
                    <a:pt x="4323" y="818"/>
                  </a:lnTo>
                  <a:lnTo>
                    <a:pt x="4301" y="834"/>
                  </a:lnTo>
                  <a:lnTo>
                    <a:pt x="4277" y="848"/>
                  </a:lnTo>
                  <a:lnTo>
                    <a:pt x="4252" y="860"/>
                  </a:lnTo>
                  <a:lnTo>
                    <a:pt x="4226" y="870"/>
                  </a:lnTo>
                  <a:lnTo>
                    <a:pt x="4197" y="877"/>
                  </a:lnTo>
                  <a:lnTo>
                    <a:pt x="4168" y="882"/>
                  </a:lnTo>
                  <a:lnTo>
                    <a:pt x="4137" y="886"/>
                  </a:lnTo>
                  <a:lnTo>
                    <a:pt x="4105" y="887"/>
                  </a:lnTo>
                  <a:lnTo>
                    <a:pt x="4060" y="884"/>
                  </a:lnTo>
                  <a:lnTo>
                    <a:pt x="4018" y="877"/>
                  </a:lnTo>
                  <a:lnTo>
                    <a:pt x="3976" y="866"/>
                  </a:lnTo>
                  <a:lnTo>
                    <a:pt x="3937" y="851"/>
                  </a:lnTo>
                  <a:close/>
                  <a:moveTo>
                    <a:pt x="4450" y="839"/>
                  </a:moveTo>
                  <a:lnTo>
                    <a:pt x="4495" y="835"/>
                  </a:lnTo>
                  <a:lnTo>
                    <a:pt x="4523" y="830"/>
                  </a:lnTo>
                  <a:lnTo>
                    <a:pt x="4533" y="827"/>
                  </a:lnTo>
                  <a:lnTo>
                    <a:pt x="4540" y="821"/>
                  </a:lnTo>
                  <a:lnTo>
                    <a:pt x="4544" y="811"/>
                  </a:lnTo>
                  <a:lnTo>
                    <a:pt x="4546" y="797"/>
                  </a:lnTo>
                  <a:lnTo>
                    <a:pt x="4549" y="752"/>
                  </a:lnTo>
                  <a:lnTo>
                    <a:pt x="4549" y="294"/>
                  </a:lnTo>
                  <a:lnTo>
                    <a:pt x="4547" y="263"/>
                  </a:lnTo>
                  <a:lnTo>
                    <a:pt x="4544" y="238"/>
                  </a:lnTo>
                  <a:lnTo>
                    <a:pt x="4539" y="227"/>
                  </a:lnTo>
                  <a:lnTo>
                    <a:pt x="4531" y="220"/>
                  </a:lnTo>
                  <a:lnTo>
                    <a:pt x="4517" y="215"/>
                  </a:lnTo>
                  <a:lnTo>
                    <a:pt x="4501" y="212"/>
                  </a:lnTo>
                  <a:lnTo>
                    <a:pt x="4450" y="210"/>
                  </a:lnTo>
                  <a:lnTo>
                    <a:pt x="4450" y="179"/>
                  </a:lnTo>
                  <a:lnTo>
                    <a:pt x="4597" y="182"/>
                  </a:lnTo>
                  <a:lnTo>
                    <a:pt x="4742" y="179"/>
                  </a:lnTo>
                  <a:lnTo>
                    <a:pt x="4742" y="210"/>
                  </a:lnTo>
                  <a:lnTo>
                    <a:pt x="4693" y="214"/>
                  </a:lnTo>
                  <a:lnTo>
                    <a:pt x="4676" y="216"/>
                  </a:lnTo>
                  <a:lnTo>
                    <a:pt x="4663" y="221"/>
                  </a:lnTo>
                  <a:lnTo>
                    <a:pt x="4653" y="228"/>
                  </a:lnTo>
                  <a:lnTo>
                    <a:pt x="4648" y="236"/>
                  </a:lnTo>
                  <a:lnTo>
                    <a:pt x="4646" y="247"/>
                  </a:lnTo>
                  <a:lnTo>
                    <a:pt x="4645" y="260"/>
                  </a:lnTo>
                  <a:lnTo>
                    <a:pt x="4643" y="295"/>
                  </a:lnTo>
                  <a:lnTo>
                    <a:pt x="4643" y="754"/>
                  </a:lnTo>
                  <a:lnTo>
                    <a:pt x="4646" y="802"/>
                  </a:lnTo>
                  <a:lnTo>
                    <a:pt x="4649" y="816"/>
                  </a:lnTo>
                  <a:lnTo>
                    <a:pt x="4655" y="824"/>
                  </a:lnTo>
                  <a:lnTo>
                    <a:pt x="4663" y="828"/>
                  </a:lnTo>
                  <a:lnTo>
                    <a:pt x="4671" y="832"/>
                  </a:lnTo>
                  <a:lnTo>
                    <a:pt x="4682" y="834"/>
                  </a:lnTo>
                  <a:lnTo>
                    <a:pt x="4695" y="835"/>
                  </a:lnTo>
                  <a:lnTo>
                    <a:pt x="4742" y="839"/>
                  </a:lnTo>
                  <a:lnTo>
                    <a:pt x="4742" y="869"/>
                  </a:lnTo>
                  <a:lnTo>
                    <a:pt x="4595" y="865"/>
                  </a:lnTo>
                  <a:lnTo>
                    <a:pt x="4450" y="869"/>
                  </a:lnTo>
                  <a:lnTo>
                    <a:pt x="4450" y="839"/>
                  </a:lnTo>
                  <a:close/>
                  <a:moveTo>
                    <a:pt x="5117" y="230"/>
                  </a:moveTo>
                  <a:lnTo>
                    <a:pt x="5115" y="276"/>
                  </a:lnTo>
                  <a:lnTo>
                    <a:pt x="5114" y="330"/>
                  </a:lnTo>
                  <a:lnTo>
                    <a:pt x="5114" y="754"/>
                  </a:lnTo>
                  <a:lnTo>
                    <a:pt x="5114" y="780"/>
                  </a:lnTo>
                  <a:lnTo>
                    <a:pt x="5116" y="800"/>
                  </a:lnTo>
                  <a:lnTo>
                    <a:pt x="5121" y="815"/>
                  </a:lnTo>
                  <a:lnTo>
                    <a:pt x="5126" y="823"/>
                  </a:lnTo>
                  <a:lnTo>
                    <a:pt x="5141" y="833"/>
                  </a:lnTo>
                  <a:lnTo>
                    <a:pt x="5151" y="835"/>
                  </a:lnTo>
                  <a:lnTo>
                    <a:pt x="5163" y="835"/>
                  </a:lnTo>
                  <a:lnTo>
                    <a:pt x="5212" y="839"/>
                  </a:lnTo>
                  <a:lnTo>
                    <a:pt x="5212" y="869"/>
                  </a:lnTo>
                  <a:lnTo>
                    <a:pt x="5066" y="865"/>
                  </a:lnTo>
                  <a:lnTo>
                    <a:pt x="4921" y="869"/>
                  </a:lnTo>
                  <a:lnTo>
                    <a:pt x="4921" y="839"/>
                  </a:lnTo>
                  <a:lnTo>
                    <a:pt x="4969" y="835"/>
                  </a:lnTo>
                  <a:lnTo>
                    <a:pt x="4994" y="832"/>
                  </a:lnTo>
                  <a:lnTo>
                    <a:pt x="5008" y="822"/>
                  </a:lnTo>
                  <a:lnTo>
                    <a:pt x="5013" y="812"/>
                  </a:lnTo>
                  <a:lnTo>
                    <a:pt x="5017" y="798"/>
                  </a:lnTo>
                  <a:lnTo>
                    <a:pt x="5019" y="754"/>
                  </a:lnTo>
                  <a:lnTo>
                    <a:pt x="5019" y="328"/>
                  </a:lnTo>
                  <a:lnTo>
                    <a:pt x="5018" y="275"/>
                  </a:lnTo>
                  <a:lnTo>
                    <a:pt x="5014" y="230"/>
                  </a:lnTo>
                  <a:lnTo>
                    <a:pt x="4868" y="230"/>
                  </a:lnTo>
                  <a:lnTo>
                    <a:pt x="4844" y="232"/>
                  </a:lnTo>
                  <a:lnTo>
                    <a:pt x="4831" y="238"/>
                  </a:lnTo>
                  <a:lnTo>
                    <a:pt x="4825" y="248"/>
                  </a:lnTo>
                  <a:lnTo>
                    <a:pt x="4822" y="264"/>
                  </a:lnTo>
                  <a:lnTo>
                    <a:pt x="4819" y="338"/>
                  </a:lnTo>
                  <a:lnTo>
                    <a:pt x="4786" y="338"/>
                  </a:lnTo>
                  <a:lnTo>
                    <a:pt x="4785" y="256"/>
                  </a:lnTo>
                  <a:lnTo>
                    <a:pt x="4779" y="179"/>
                  </a:lnTo>
                  <a:lnTo>
                    <a:pt x="4988" y="182"/>
                  </a:lnTo>
                  <a:lnTo>
                    <a:pt x="5146" y="182"/>
                  </a:lnTo>
                  <a:lnTo>
                    <a:pt x="5354" y="179"/>
                  </a:lnTo>
                  <a:lnTo>
                    <a:pt x="5348" y="256"/>
                  </a:lnTo>
                  <a:lnTo>
                    <a:pt x="5347" y="338"/>
                  </a:lnTo>
                  <a:lnTo>
                    <a:pt x="5314" y="338"/>
                  </a:lnTo>
                  <a:lnTo>
                    <a:pt x="5311" y="266"/>
                  </a:lnTo>
                  <a:lnTo>
                    <a:pt x="5309" y="256"/>
                  </a:lnTo>
                  <a:lnTo>
                    <a:pt x="5308" y="247"/>
                  </a:lnTo>
                  <a:lnTo>
                    <a:pt x="5305" y="241"/>
                  </a:lnTo>
                  <a:lnTo>
                    <a:pt x="5300" y="238"/>
                  </a:lnTo>
                  <a:lnTo>
                    <a:pt x="5287" y="232"/>
                  </a:lnTo>
                  <a:lnTo>
                    <a:pt x="5265" y="230"/>
                  </a:lnTo>
                  <a:lnTo>
                    <a:pt x="5117" y="230"/>
                  </a:lnTo>
                  <a:close/>
                  <a:moveTo>
                    <a:pt x="5729" y="529"/>
                  </a:moveTo>
                  <a:lnTo>
                    <a:pt x="5828" y="373"/>
                  </a:lnTo>
                  <a:lnTo>
                    <a:pt x="5877" y="290"/>
                  </a:lnTo>
                  <a:lnTo>
                    <a:pt x="5937" y="182"/>
                  </a:lnTo>
                  <a:lnTo>
                    <a:pt x="6016" y="182"/>
                  </a:lnTo>
                  <a:lnTo>
                    <a:pt x="6016" y="198"/>
                  </a:lnTo>
                  <a:lnTo>
                    <a:pt x="5956" y="271"/>
                  </a:lnTo>
                  <a:lnTo>
                    <a:pt x="5905" y="340"/>
                  </a:lnTo>
                  <a:lnTo>
                    <a:pt x="5860" y="401"/>
                  </a:lnTo>
                  <a:lnTo>
                    <a:pt x="5824" y="456"/>
                  </a:lnTo>
                  <a:lnTo>
                    <a:pt x="5810" y="481"/>
                  </a:lnTo>
                  <a:lnTo>
                    <a:pt x="5797" y="505"/>
                  </a:lnTo>
                  <a:lnTo>
                    <a:pt x="5776" y="548"/>
                  </a:lnTo>
                  <a:lnTo>
                    <a:pt x="5769" y="568"/>
                  </a:lnTo>
                  <a:lnTo>
                    <a:pt x="5764" y="586"/>
                  </a:lnTo>
                  <a:lnTo>
                    <a:pt x="5761" y="616"/>
                  </a:lnTo>
                  <a:lnTo>
                    <a:pt x="5761" y="754"/>
                  </a:lnTo>
                  <a:lnTo>
                    <a:pt x="5761" y="773"/>
                  </a:lnTo>
                  <a:lnTo>
                    <a:pt x="5762" y="788"/>
                  </a:lnTo>
                  <a:lnTo>
                    <a:pt x="5768" y="814"/>
                  </a:lnTo>
                  <a:lnTo>
                    <a:pt x="5773" y="822"/>
                  </a:lnTo>
                  <a:lnTo>
                    <a:pt x="5780" y="828"/>
                  </a:lnTo>
                  <a:lnTo>
                    <a:pt x="5789" y="833"/>
                  </a:lnTo>
                  <a:lnTo>
                    <a:pt x="5801" y="835"/>
                  </a:lnTo>
                  <a:lnTo>
                    <a:pt x="5859" y="839"/>
                  </a:lnTo>
                  <a:lnTo>
                    <a:pt x="5859" y="869"/>
                  </a:lnTo>
                  <a:lnTo>
                    <a:pt x="5713" y="865"/>
                  </a:lnTo>
                  <a:lnTo>
                    <a:pt x="5567" y="869"/>
                  </a:lnTo>
                  <a:lnTo>
                    <a:pt x="5567" y="839"/>
                  </a:lnTo>
                  <a:lnTo>
                    <a:pt x="5620" y="835"/>
                  </a:lnTo>
                  <a:lnTo>
                    <a:pt x="5635" y="833"/>
                  </a:lnTo>
                  <a:lnTo>
                    <a:pt x="5647" y="829"/>
                  </a:lnTo>
                  <a:lnTo>
                    <a:pt x="5654" y="823"/>
                  </a:lnTo>
                  <a:lnTo>
                    <a:pt x="5659" y="815"/>
                  </a:lnTo>
                  <a:lnTo>
                    <a:pt x="5665" y="791"/>
                  </a:lnTo>
                  <a:lnTo>
                    <a:pt x="5666" y="756"/>
                  </a:lnTo>
                  <a:lnTo>
                    <a:pt x="5666" y="611"/>
                  </a:lnTo>
                  <a:lnTo>
                    <a:pt x="5665" y="596"/>
                  </a:lnTo>
                  <a:lnTo>
                    <a:pt x="5660" y="580"/>
                  </a:lnTo>
                  <a:lnTo>
                    <a:pt x="5639" y="540"/>
                  </a:lnTo>
                  <a:lnTo>
                    <a:pt x="5527" y="346"/>
                  </a:lnTo>
                  <a:lnTo>
                    <a:pt x="5493" y="294"/>
                  </a:lnTo>
                  <a:lnTo>
                    <a:pt x="5477" y="274"/>
                  </a:lnTo>
                  <a:lnTo>
                    <a:pt x="5463" y="259"/>
                  </a:lnTo>
                  <a:lnTo>
                    <a:pt x="5449" y="247"/>
                  </a:lnTo>
                  <a:lnTo>
                    <a:pt x="5434" y="239"/>
                  </a:lnTo>
                  <a:lnTo>
                    <a:pt x="5420" y="233"/>
                  </a:lnTo>
                  <a:lnTo>
                    <a:pt x="5407" y="229"/>
                  </a:lnTo>
                  <a:lnTo>
                    <a:pt x="5379" y="227"/>
                  </a:lnTo>
                  <a:lnTo>
                    <a:pt x="5379" y="197"/>
                  </a:lnTo>
                  <a:lnTo>
                    <a:pt x="5498" y="172"/>
                  </a:lnTo>
                  <a:lnTo>
                    <a:pt x="5505" y="174"/>
                  </a:lnTo>
                  <a:lnTo>
                    <a:pt x="5515" y="180"/>
                  </a:lnTo>
                  <a:lnTo>
                    <a:pt x="5540" y="205"/>
                  </a:lnTo>
                  <a:lnTo>
                    <a:pt x="5571" y="246"/>
                  </a:lnTo>
                  <a:lnTo>
                    <a:pt x="5603" y="300"/>
                  </a:lnTo>
                  <a:lnTo>
                    <a:pt x="5729" y="529"/>
                  </a:lnTo>
                  <a:close/>
                  <a:moveTo>
                    <a:pt x="6304" y="527"/>
                  </a:moveTo>
                  <a:lnTo>
                    <a:pt x="6305" y="488"/>
                  </a:lnTo>
                  <a:lnTo>
                    <a:pt x="6310" y="451"/>
                  </a:lnTo>
                  <a:lnTo>
                    <a:pt x="6317" y="415"/>
                  </a:lnTo>
                  <a:lnTo>
                    <a:pt x="6329" y="382"/>
                  </a:lnTo>
                  <a:lnTo>
                    <a:pt x="6343" y="349"/>
                  </a:lnTo>
                  <a:lnTo>
                    <a:pt x="6361" y="319"/>
                  </a:lnTo>
                  <a:lnTo>
                    <a:pt x="6381" y="292"/>
                  </a:lnTo>
                  <a:lnTo>
                    <a:pt x="6404" y="265"/>
                  </a:lnTo>
                  <a:lnTo>
                    <a:pt x="6430" y="240"/>
                  </a:lnTo>
                  <a:lnTo>
                    <a:pt x="6458" y="220"/>
                  </a:lnTo>
                  <a:lnTo>
                    <a:pt x="6487" y="202"/>
                  </a:lnTo>
                  <a:lnTo>
                    <a:pt x="6518" y="187"/>
                  </a:lnTo>
                  <a:lnTo>
                    <a:pt x="6550" y="176"/>
                  </a:lnTo>
                  <a:lnTo>
                    <a:pt x="6585" y="168"/>
                  </a:lnTo>
                  <a:lnTo>
                    <a:pt x="6621" y="163"/>
                  </a:lnTo>
                  <a:lnTo>
                    <a:pt x="6658" y="162"/>
                  </a:lnTo>
                  <a:lnTo>
                    <a:pt x="6700" y="163"/>
                  </a:lnTo>
                  <a:lnTo>
                    <a:pt x="6739" y="167"/>
                  </a:lnTo>
                  <a:lnTo>
                    <a:pt x="6758" y="169"/>
                  </a:lnTo>
                  <a:lnTo>
                    <a:pt x="6776" y="174"/>
                  </a:lnTo>
                  <a:lnTo>
                    <a:pt x="6811" y="182"/>
                  </a:lnTo>
                  <a:lnTo>
                    <a:pt x="6844" y="194"/>
                  </a:lnTo>
                  <a:lnTo>
                    <a:pt x="6875" y="210"/>
                  </a:lnTo>
                  <a:lnTo>
                    <a:pt x="6904" y="227"/>
                  </a:lnTo>
                  <a:lnTo>
                    <a:pt x="6932" y="247"/>
                  </a:lnTo>
                  <a:lnTo>
                    <a:pt x="6956" y="269"/>
                  </a:lnTo>
                  <a:lnTo>
                    <a:pt x="6977" y="294"/>
                  </a:lnTo>
                  <a:lnTo>
                    <a:pt x="6995" y="322"/>
                  </a:lnTo>
                  <a:lnTo>
                    <a:pt x="7004" y="337"/>
                  </a:lnTo>
                  <a:lnTo>
                    <a:pt x="7011" y="352"/>
                  </a:lnTo>
                  <a:lnTo>
                    <a:pt x="7022" y="385"/>
                  </a:lnTo>
                  <a:lnTo>
                    <a:pt x="7030" y="420"/>
                  </a:lnTo>
                  <a:lnTo>
                    <a:pt x="7035" y="458"/>
                  </a:lnTo>
                  <a:lnTo>
                    <a:pt x="7037" y="498"/>
                  </a:lnTo>
                  <a:lnTo>
                    <a:pt x="7035" y="538"/>
                  </a:lnTo>
                  <a:lnTo>
                    <a:pt x="7030" y="576"/>
                  </a:lnTo>
                  <a:lnTo>
                    <a:pt x="7022" y="612"/>
                  </a:lnTo>
                  <a:lnTo>
                    <a:pt x="7010" y="648"/>
                  </a:lnTo>
                  <a:lnTo>
                    <a:pt x="6994" y="682"/>
                  </a:lnTo>
                  <a:lnTo>
                    <a:pt x="6976" y="713"/>
                  </a:lnTo>
                  <a:lnTo>
                    <a:pt x="6954" y="744"/>
                  </a:lnTo>
                  <a:lnTo>
                    <a:pt x="6929" y="773"/>
                  </a:lnTo>
                  <a:lnTo>
                    <a:pt x="6902" y="800"/>
                  </a:lnTo>
                  <a:lnTo>
                    <a:pt x="6872" y="823"/>
                  </a:lnTo>
                  <a:lnTo>
                    <a:pt x="6839" y="842"/>
                  </a:lnTo>
                  <a:lnTo>
                    <a:pt x="6806" y="858"/>
                  </a:lnTo>
                  <a:lnTo>
                    <a:pt x="6770" y="871"/>
                  </a:lnTo>
                  <a:lnTo>
                    <a:pt x="6733" y="880"/>
                  </a:lnTo>
                  <a:lnTo>
                    <a:pt x="6692" y="884"/>
                  </a:lnTo>
                  <a:lnTo>
                    <a:pt x="6651" y="887"/>
                  </a:lnTo>
                  <a:lnTo>
                    <a:pt x="6613" y="886"/>
                  </a:lnTo>
                  <a:lnTo>
                    <a:pt x="6577" y="881"/>
                  </a:lnTo>
                  <a:lnTo>
                    <a:pt x="6542" y="872"/>
                  </a:lnTo>
                  <a:lnTo>
                    <a:pt x="6509" y="862"/>
                  </a:lnTo>
                  <a:lnTo>
                    <a:pt x="6494" y="856"/>
                  </a:lnTo>
                  <a:lnTo>
                    <a:pt x="6479" y="848"/>
                  </a:lnTo>
                  <a:lnTo>
                    <a:pt x="6451" y="832"/>
                  </a:lnTo>
                  <a:lnTo>
                    <a:pt x="6424" y="811"/>
                  </a:lnTo>
                  <a:lnTo>
                    <a:pt x="6399" y="787"/>
                  </a:lnTo>
                  <a:lnTo>
                    <a:pt x="6376" y="762"/>
                  </a:lnTo>
                  <a:lnTo>
                    <a:pt x="6357" y="734"/>
                  </a:lnTo>
                  <a:lnTo>
                    <a:pt x="6341" y="704"/>
                  </a:lnTo>
                  <a:lnTo>
                    <a:pt x="6327" y="673"/>
                  </a:lnTo>
                  <a:lnTo>
                    <a:pt x="6317" y="640"/>
                  </a:lnTo>
                  <a:lnTo>
                    <a:pt x="6313" y="622"/>
                  </a:lnTo>
                  <a:lnTo>
                    <a:pt x="6310" y="604"/>
                  </a:lnTo>
                  <a:lnTo>
                    <a:pt x="6305" y="566"/>
                  </a:lnTo>
                  <a:lnTo>
                    <a:pt x="6304" y="527"/>
                  </a:lnTo>
                  <a:close/>
                  <a:moveTo>
                    <a:pt x="6409" y="484"/>
                  </a:moveTo>
                  <a:lnTo>
                    <a:pt x="6410" y="524"/>
                  </a:lnTo>
                  <a:lnTo>
                    <a:pt x="6413" y="563"/>
                  </a:lnTo>
                  <a:lnTo>
                    <a:pt x="6419" y="599"/>
                  </a:lnTo>
                  <a:lnTo>
                    <a:pt x="6428" y="634"/>
                  </a:lnTo>
                  <a:lnTo>
                    <a:pt x="6439" y="665"/>
                  </a:lnTo>
                  <a:lnTo>
                    <a:pt x="6452" y="695"/>
                  </a:lnTo>
                  <a:lnTo>
                    <a:pt x="6467" y="722"/>
                  </a:lnTo>
                  <a:lnTo>
                    <a:pt x="6485" y="748"/>
                  </a:lnTo>
                  <a:lnTo>
                    <a:pt x="6506" y="770"/>
                  </a:lnTo>
                  <a:lnTo>
                    <a:pt x="6527" y="791"/>
                  </a:lnTo>
                  <a:lnTo>
                    <a:pt x="6550" y="808"/>
                  </a:lnTo>
                  <a:lnTo>
                    <a:pt x="6574" y="821"/>
                  </a:lnTo>
                  <a:lnTo>
                    <a:pt x="6599" y="832"/>
                  </a:lnTo>
                  <a:lnTo>
                    <a:pt x="6613" y="835"/>
                  </a:lnTo>
                  <a:lnTo>
                    <a:pt x="6627" y="839"/>
                  </a:lnTo>
                  <a:lnTo>
                    <a:pt x="6655" y="844"/>
                  </a:lnTo>
                  <a:lnTo>
                    <a:pt x="6685" y="845"/>
                  </a:lnTo>
                  <a:lnTo>
                    <a:pt x="6713" y="844"/>
                  </a:lnTo>
                  <a:lnTo>
                    <a:pt x="6741" y="840"/>
                  </a:lnTo>
                  <a:lnTo>
                    <a:pt x="6766" y="834"/>
                  </a:lnTo>
                  <a:lnTo>
                    <a:pt x="6790" y="824"/>
                  </a:lnTo>
                  <a:lnTo>
                    <a:pt x="6812" y="812"/>
                  </a:lnTo>
                  <a:lnTo>
                    <a:pt x="6832" y="799"/>
                  </a:lnTo>
                  <a:lnTo>
                    <a:pt x="6850" y="782"/>
                  </a:lnTo>
                  <a:lnTo>
                    <a:pt x="6868" y="762"/>
                  </a:lnTo>
                  <a:lnTo>
                    <a:pt x="6883" y="740"/>
                  </a:lnTo>
                  <a:lnTo>
                    <a:pt x="6896" y="716"/>
                  </a:lnTo>
                  <a:lnTo>
                    <a:pt x="6906" y="691"/>
                  </a:lnTo>
                  <a:lnTo>
                    <a:pt x="6916" y="662"/>
                  </a:lnTo>
                  <a:lnTo>
                    <a:pt x="6923" y="632"/>
                  </a:lnTo>
                  <a:lnTo>
                    <a:pt x="6928" y="600"/>
                  </a:lnTo>
                  <a:lnTo>
                    <a:pt x="6930" y="565"/>
                  </a:lnTo>
                  <a:lnTo>
                    <a:pt x="6932" y="529"/>
                  </a:lnTo>
                  <a:lnTo>
                    <a:pt x="6930" y="491"/>
                  </a:lnTo>
                  <a:lnTo>
                    <a:pt x="6928" y="455"/>
                  </a:lnTo>
                  <a:lnTo>
                    <a:pt x="6922" y="422"/>
                  </a:lnTo>
                  <a:lnTo>
                    <a:pt x="6915" y="391"/>
                  </a:lnTo>
                  <a:lnTo>
                    <a:pt x="6904" y="361"/>
                  </a:lnTo>
                  <a:lnTo>
                    <a:pt x="6892" y="335"/>
                  </a:lnTo>
                  <a:lnTo>
                    <a:pt x="6878" y="311"/>
                  </a:lnTo>
                  <a:lnTo>
                    <a:pt x="6862" y="288"/>
                  </a:lnTo>
                  <a:lnTo>
                    <a:pt x="6843" y="268"/>
                  </a:lnTo>
                  <a:lnTo>
                    <a:pt x="6823" y="251"/>
                  </a:lnTo>
                  <a:lnTo>
                    <a:pt x="6801" y="236"/>
                  </a:lnTo>
                  <a:lnTo>
                    <a:pt x="6777" y="224"/>
                  </a:lnTo>
                  <a:lnTo>
                    <a:pt x="6751" y="215"/>
                  </a:lnTo>
                  <a:lnTo>
                    <a:pt x="6723" y="209"/>
                  </a:lnTo>
                  <a:lnTo>
                    <a:pt x="6693" y="204"/>
                  </a:lnTo>
                  <a:lnTo>
                    <a:pt x="6662" y="203"/>
                  </a:lnTo>
                  <a:lnTo>
                    <a:pt x="6633" y="204"/>
                  </a:lnTo>
                  <a:lnTo>
                    <a:pt x="6607" y="208"/>
                  </a:lnTo>
                  <a:lnTo>
                    <a:pt x="6581" y="214"/>
                  </a:lnTo>
                  <a:lnTo>
                    <a:pt x="6557" y="222"/>
                  </a:lnTo>
                  <a:lnTo>
                    <a:pt x="6535" y="233"/>
                  </a:lnTo>
                  <a:lnTo>
                    <a:pt x="6514" y="245"/>
                  </a:lnTo>
                  <a:lnTo>
                    <a:pt x="6494" y="260"/>
                  </a:lnTo>
                  <a:lnTo>
                    <a:pt x="6476" y="277"/>
                  </a:lnTo>
                  <a:lnTo>
                    <a:pt x="6460" y="298"/>
                  </a:lnTo>
                  <a:lnTo>
                    <a:pt x="6447" y="319"/>
                  </a:lnTo>
                  <a:lnTo>
                    <a:pt x="6435" y="342"/>
                  </a:lnTo>
                  <a:lnTo>
                    <a:pt x="6425" y="367"/>
                  </a:lnTo>
                  <a:lnTo>
                    <a:pt x="6418" y="394"/>
                  </a:lnTo>
                  <a:lnTo>
                    <a:pt x="6412" y="421"/>
                  </a:lnTo>
                  <a:lnTo>
                    <a:pt x="6410" y="452"/>
                  </a:lnTo>
                  <a:lnTo>
                    <a:pt x="6409" y="484"/>
                  </a:lnTo>
                  <a:close/>
                  <a:moveTo>
                    <a:pt x="7595" y="182"/>
                  </a:moveTo>
                  <a:lnTo>
                    <a:pt x="7588" y="216"/>
                  </a:lnTo>
                  <a:lnTo>
                    <a:pt x="7583" y="251"/>
                  </a:lnTo>
                  <a:lnTo>
                    <a:pt x="7580" y="289"/>
                  </a:lnTo>
                  <a:lnTo>
                    <a:pt x="7580" y="330"/>
                  </a:lnTo>
                  <a:lnTo>
                    <a:pt x="7545" y="330"/>
                  </a:lnTo>
                  <a:lnTo>
                    <a:pt x="7545" y="282"/>
                  </a:lnTo>
                  <a:lnTo>
                    <a:pt x="7544" y="258"/>
                  </a:lnTo>
                  <a:lnTo>
                    <a:pt x="7542" y="250"/>
                  </a:lnTo>
                  <a:lnTo>
                    <a:pt x="7539" y="245"/>
                  </a:lnTo>
                  <a:lnTo>
                    <a:pt x="7530" y="239"/>
                  </a:lnTo>
                  <a:lnTo>
                    <a:pt x="7514" y="233"/>
                  </a:lnTo>
                  <a:lnTo>
                    <a:pt x="7454" y="224"/>
                  </a:lnTo>
                  <a:lnTo>
                    <a:pt x="7414" y="222"/>
                  </a:lnTo>
                  <a:lnTo>
                    <a:pt x="7361" y="221"/>
                  </a:lnTo>
                  <a:lnTo>
                    <a:pt x="7318" y="223"/>
                  </a:lnTo>
                  <a:lnTo>
                    <a:pt x="7277" y="229"/>
                  </a:lnTo>
                  <a:lnTo>
                    <a:pt x="7277" y="493"/>
                  </a:lnTo>
                  <a:lnTo>
                    <a:pt x="7329" y="496"/>
                  </a:lnTo>
                  <a:lnTo>
                    <a:pt x="7390" y="497"/>
                  </a:lnTo>
                  <a:lnTo>
                    <a:pt x="7431" y="496"/>
                  </a:lnTo>
                  <a:lnTo>
                    <a:pt x="7462" y="494"/>
                  </a:lnTo>
                  <a:lnTo>
                    <a:pt x="7482" y="490"/>
                  </a:lnTo>
                  <a:lnTo>
                    <a:pt x="7492" y="485"/>
                  </a:lnTo>
                  <a:lnTo>
                    <a:pt x="7497" y="478"/>
                  </a:lnTo>
                  <a:lnTo>
                    <a:pt x="7499" y="470"/>
                  </a:lnTo>
                  <a:lnTo>
                    <a:pt x="7502" y="461"/>
                  </a:lnTo>
                  <a:lnTo>
                    <a:pt x="7504" y="451"/>
                  </a:lnTo>
                  <a:lnTo>
                    <a:pt x="7508" y="404"/>
                  </a:lnTo>
                  <a:lnTo>
                    <a:pt x="7540" y="404"/>
                  </a:lnTo>
                  <a:lnTo>
                    <a:pt x="7538" y="472"/>
                  </a:lnTo>
                  <a:lnTo>
                    <a:pt x="7538" y="518"/>
                  </a:lnTo>
                  <a:lnTo>
                    <a:pt x="7540" y="631"/>
                  </a:lnTo>
                  <a:lnTo>
                    <a:pt x="7508" y="631"/>
                  </a:lnTo>
                  <a:lnTo>
                    <a:pt x="7504" y="590"/>
                  </a:lnTo>
                  <a:lnTo>
                    <a:pt x="7500" y="568"/>
                  </a:lnTo>
                  <a:lnTo>
                    <a:pt x="7497" y="559"/>
                  </a:lnTo>
                  <a:lnTo>
                    <a:pt x="7492" y="552"/>
                  </a:lnTo>
                  <a:lnTo>
                    <a:pt x="7482" y="546"/>
                  </a:lnTo>
                  <a:lnTo>
                    <a:pt x="7463" y="542"/>
                  </a:lnTo>
                  <a:lnTo>
                    <a:pt x="7433" y="540"/>
                  </a:lnTo>
                  <a:lnTo>
                    <a:pt x="7395" y="539"/>
                  </a:lnTo>
                  <a:lnTo>
                    <a:pt x="7277" y="542"/>
                  </a:lnTo>
                  <a:lnTo>
                    <a:pt x="7277" y="754"/>
                  </a:lnTo>
                  <a:lnTo>
                    <a:pt x="7278" y="781"/>
                  </a:lnTo>
                  <a:lnTo>
                    <a:pt x="7281" y="803"/>
                  </a:lnTo>
                  <a:lnTo>
                    <a:pt x="7284" y="817"/>
                  </a:lnTo>
                  <a:lnTo>
                    <a:pt x="7290" y="826"/>
                  </a:lnTo>
                  <a:lnTo>
                    <a:pt x="7299" y="829"/>
                  </a:lnTo>
                  <a:lnTo>
                    <a:pt x="7308" y="833"/>
                  </a:lnTo>
                  <a:lnTo>
                    <a:pt x="7322" y="835"/>
                  </a:lnTo>
                  <a:lnTo>
                    <a:pt x="7336" y="836"/>
                  </a:lnTo>
                  <a:lnTo>
                    <a:pt x="7374" y="839"/>
                  </a:lnTo>
                  <a:lnTo>
                    <a:pt x="7374" y="869"/>
                  </a:lnTo>
                  <a:lnTo>
                    <a:pt x="7229" y="865"/>
                  </a:lnTo>
                  <a:lnTo>
                    <a:pt x="7085" y="869"/>
                  </a:lnTo>
                  <a:lnTo>
                    <a:pt x="7085" y="839"/>
                  </a:lnTo>
                  <a:lnTo>
                    <a:pt x="7131" y="835"/>
                  </a:lnTo>
                  <a:lnTo>
                    <a:pt x="7154" y="832"/>
                  </a:lnTo>
                  <a:lnTo>
                    <a:pt x="7162" y="828"/>
                  </a:lnTo>
                  <a:lnTo>
                    <a:pt x="7169" y="823"/>
                  </a:lnTo>
                  <a:lnTo>
                    <a:pt x="7175" y="815"/>
                  </a:lnTo>
                  <a:lnTo>
                    <a:pt x="7179" y="800"/>
                  </a:lnTo>
                  <a:lnTo>
                    <a:pt x="7181" y="780"/>
                  </a:lnTo>
                  <a:lnTo>
                    <a:pt x="7182" y="752"/>
                  </a:lnTo>
                  <a:lnTo>
                    <a:pt x="7182" y="293"/>
                  </a:lnTo>
                  <a:lnTo>
                    <a:pt x="7181" y="268"/>
                  </a:lnTo>
                  <a:lnTo>
                    <a:pt x="7178" y="241"/>
                  </a:lnTo>
                  <a:lnTo>
                    <a:pt x="7173" y="229"/>
                  </a:lnTo>
                  <a:lnTo>
                    <a:pt x="7164" y="221"/>
                  </a:lnTo>
                  <a:lnTo>
                    <a:pt x="7152" y="215"/>
                  </a:lnTo>
                  <a:lnTo>
                    <a:pt x="7136" y="212"/>
                  </a:lnTo>
                  <a:lnTo>
                    <a:pt x="7085" y="210"/>
                  </a:lnTo>
                  <a:lnTo>
                    <a:pt x="7085" y="179"/>
                  </a:lnTo>
                  <a:lnTo>
                    <a:pt x="7241" y="182"/>
                  </a:lnTo>
                  <a:lnTo>
                    <a:pt x="7362" y="181"/>
                  </a:lnTo>
                  <a:lnTo>
                    <a:pt x="7468" y="179"/>
                  </a:lnTo>
                  <a:lnTo>
                    <a:pt x="7595" y="182"/>
                  </a:lnTo>
                  <a:close/>
                  <a:moveTo>
                    <a:pt x="8172" y="210"/>
                  </a:moveTo>
                  <a:lnTo>
                    <a:pt x="8133" y="212"/>
                  </a:lnTo>
                  <a:lnTo>
                    <a:pt x="8112" y="214"/>
                  </a:lnTo>
                  <a:lnTo>
                    <a:pt x="8097" y="218"/>
                  </a:lnTo>
                  <a:lnTo>
                    <a:pt x="8086" y="224"/>
                  </a:lnTo>
                  <a:lnTo>
                    <a:pt x="8080" y="234"/>
                  </a:lnTo>
                  <a:lnTo>
                    <a:pt x="8075" y="259"/>
                  </a:lnTo>
                  <a:lnTo>
                    <a:pt x="8074" y="295"/>
                  </a:lnTo>
                  <a:lnTo>
                    <a:pt x="8074" y="774"/>
                  </a:lnTo>
                  <a:lnTo>
                    <a:pt x="8073" y="808"/>
                  </a:lnTo>
                  <a:lnTo>
                    <a:pt x="8070" y="840"/>
                  </a:lnTo>
                  <a:lnTo>
                    <a:pt x="8064" y="870"/>
                  </a:lnTo>
                  <a:lnTo>
                    <a:pt x="8057" y="896"/>
                  </a:lnTo>
                  <a:lnTo>
                    <a:pt x="8048" y="923"/>
                  </a:lnTo>
                  <a:lnTo>
                    <a:pt x="8036" y="946"/>
                  </a:lnTo>
                  <a:lnTo>
                    <a:pt x="8022" y="967"/>
                  </a:lnTo>
                  <a:lnTo>
                    <a:pt x="8007" y="985"/>
                  </a:lnTo>
                  <a:lnTo>
                    <a:pt x="7989" y="1002"/>
                  </a:lnTo>
                  <a:lnTo>
                    <a:pt x="7972" y="1016"/>
                  </a:lnTo>
                  <a:lnTo>
                    <a:pt x="7955" y="1028"/>
                  </a:lnTo>
                  <a:lnTo>
                    <a:pt x="7938" y="1039"/>
                  </a:lnTo>
                  <a:lnTo>
                    <a:pt x="7922" y="1046"/>
                  </a:lnTo>
                  <a:lnTo>
                    <a:pt x="7905" y="1052"/>
                  </a:lnTo>
                  <a:lnTo>
                    <a:pt x="7888" y="1055"/>
                  </a:lnTo>
                  <a:lnTo>
                    <a:pt x="7871" y="1056"/>
                  </a:lnTo>
                  <a:lnTo>
                    <a:pt x="7852" y="1055"/>
                  </a:lnTo>
                  <a:lnTo>
                    <a:pt x="7847" y="977"/>
                  </a:lnTo>
                  <a:lnTo>
                    <a:pt x="7858" y="971"/>
                  </a:lnTo>
                  <a:lnTo>
                    <a:pt x="7875" y="980"/>
                  </a:lnTo>
                  <a:lnTo>
                    <a:pt x="7893" y="988"/>
                  </a:lnTo>
                  <a:lnTo>
                    <a:pt x="7912" y="991"/>
                  </a:lnTo>
                  <a:lnTo>
                    <a:pt x="7928" y="992"/>
                  </a:lnTo>
                  <a:lnTo>
                    <a:pt x="7938" y="991"/>
                  </a:lnTo>
                  <a:lnTo>
                    <a:pt x="7949" y="986"/>
                  </a:lnTo>
                  <a:lnTo>
                    <a:pt x="7958" y="980"/>
                  </a:lnTo>
                  <a:lnTo>
                    <a:pt x="7966" y="972"/>
                  </a:lnTo>
                  <a:lnTo>
                    <a:pt x="7972" y="959"/>
                  </a:lnTo>
                  <a:lnTo>
                    <a:pt x="7976" y="938"/>
                  </a:lnTo>
                  <a:lnTo>
                    <a:pt x="7979" y="912"/>
                  </a:lnTo>
                  <a:lnTo>
                    <a:pt x="7979" y="878"/>
                  </a:lnTo>
                  <a:lnTo>
                    <a:pt x="7979" y="295"/>
                  </a:lnTo>
                  <a:lnTo>
                    <a:pt x="7979" y="274"/>
                  </a:lnTo>
                  <a:lnTo>
                    <a:pt x="7978" y="256"/>
                  </a:lnTo>
                  <a:lnTo>
                    <a:pt x="7976" y="241"/>
                  </a:lnTo>
                  <a:lnTo>
                    <a:pt x="7972" y="232"/>
                  </a:lnTo>
                  <a:lnTo>
                    <a:pt x="7967" y="224"/>
                  </a:lnTo>
                  <a:lnTo>
                    <a:pt x="7959" y="218"/>
                  </a:lnTo>
                  <a:lnTo>
                    <a:pt x="7947" y="215"/>
                  </a:lnTo>
                  <a:lnTo>
                    <a:pt x="7931" y="212"/>
                  </a:lnTo>
                  <a:lnTo>
                    <a:pt x="7881" y="210"/>
                  </a:lnTo>
                  <a:lnTo>
                    <a:pt x="7881" y="179"/>
                  </a:lnTo>
                  <a:lnTo>
                    <a:pt x="8027" y="182"/>
                  </a:lnTo>
                  <a:lnTo>
                    <a:pt x="8172" y="179"/>
                  </a:lnTo>
                  <a:lnTo>
                    <a:pt x="8172" y="210"/>
                  </a:lnTo>
                  <a:close/>
                  <a:moveTo>
                    <a:pt x="8552" y="529"/>
                  </a:moveTo>
                  <a:lnTo>
                    <a:pt x="8649" y="373"/>
                  </a:lnTo>
                  <a:lnTo>
                    <a:pt x="8699" y="290"/>
                  </a:lnTo>
                  <a:lnTo>
                    <a:pt x="8759" y="182"/>
                  </a:lnTo>
                  <a:lnTo>
                    <a:pt x="8838" y="182"/>
                  </a:lnTo>
                  <a:lnTo>
                    <a:pt x="8838" y="198"/>
                  </a:lnTo>
                  <a:lnTo>
                    <a:pt x="8778" y="271"/>
                  </a:lnTo>
                  <a:lnTo>
                    <a:pt x="8726" y="340"/>
                  </a:lnTo>
                  <a:lnTo>
                    <a:pt x="8682" y="401"/>
                  </a:lnTo>
                  <a:lnTo>
                    <a:pt x="8646" y="456"/>
                  </a:lnTo>
                  <a:lnTo>
                    <a:pt x="8631" y="481"/>
                  </a:lnTo>
                  <a:lnTo>
                    <a:pt x="8618" y="505"/>
                  </a:lnTo>
                  <a:lnTo>
                    <a:pt x="8598" y="548"/>
                  </a:lnTo>
                  <a:lnTo>
                    <a:pt x="8591" y="568"/>
                  </a:lnTo>
                  <a:lnTo>
                    <a:pt x="8586" y="586"/>
                  </a:lnTo>
                  <a:lnTo>
                    <a:pt x="8582" y="616"/>
                  </a:lnTo>
                  <a:lnTo>
                    <a:pt x="8582" y="754"/>
                  </a:lnTo>
                  <a:lnTo>
                    <a:pt x="8583" y="773"/>
                  </a:lnTo>
                  <a:lnTo>
                    <a:pt x="8584" y="788"/>
                  </a:lnTo>
                  <a:lnTo>
                    <a:pt x="8590" y="814"/>
                  </a:lnTo>
                  <a:lnTo>
                    <a:pt x="8595" y="822"/>
                  </a:lnTo>
                  <a:lnTo>
                    <a:pt x="8602" y="828"/>
                  </a:lnTo>
                  <a:lnTo>
                    <a:pt x="8612" y="833"/>
                  </a:lnTo>
                  <a:lnTo>
                    <a:pt x="8622" y="835"/>
                  </a:lnTo>
                  <a:lnTo>
                    <a:pt x="8681" y="839"/>
                  </a:lnTo>
                  <a:lnTo>
                    <a:pt x="8681" y="869"/>
                  </a:lnTo>
                  <a:lnTo>
                    <a:pt x="8535" y="865"/>
                  </a:lnTo>
                  <a:lnTo>
                    <a:pt x="8388" y="869"/>
                  </a:lnTo>
                  <a:lnTo>
                    <a:pt x="8388" y="839"/>
                  </a:lnTo>
                  <a:lnTo>
                    <a:pt x="8442" y="835"/>
                  </a:lnTo>
                  <a:lnTo>
                    <a:pt x="8457" y="833"/>
                  </a:lnTo>
                  <a:lnTo>
                    <a:pt x="8468" y="829"/>
                  </a:lnTo>
                  <a:lnTo>
                    <a:pt x="8476" y="823"/>
                  </a:lnTo>
                  <a:lnTo>
                    <a:pt x="8481" y="815"/>
                  </a:lnTo>
                  <a:lnTo>
                    <a:pt x="8486" y="791"/>
                  </a:lnTo>
                  <a:lnTo>
                    <a:pt x="8488" y="756"/>
                  </a:lnTo>
                  <a:lnTo>
                    <a:pt x="8488" y="611"/>
                  </a:lnTo>
                  <a:lnTo>
                    <a:pt x="8486" y="596"/>
                  </a:lnTo>
                  <a:lnTo>
                    <a:pt x="8481" y="580"/>
                  </a:lnTo>
                  <a:lnTo>
                    <a:pt x="8462" y="540"/>
                  </a:lnTo>
                  <a:lnTo>
                    <a:pt x="8349" y="346"/>
                  </a:lnTo>
                  <a:lnTo>
                    <a:pt x="8315" y="294"/>
                  </a:lnTo>
                  <a:lnTo>
                    <a:pt x="8300" y="274"/>
                  </a:lnTo>
                  <a:lnTo>
                    <a:pt x="8284" y="259"/>
                  </a:lnTo>
                  <a:lnTo>
                    <a:pt x="8270" y="247"/>
                  </a:lnTo>
                  <a:lnTo>
                    <a:pt x="8256" y="239"/>
                  </a:lnTo>
                  <a:lnTo>
                    <a:pt x="8242" y="233"/>
                  </a:lnTo>
                  <a:lnTo>
                    <a:pt x="8229" y="229"/>
                  </a:lnTo>
                  <a:lnTo>
                    <a:pt x="8201" y="227"/>
                  </a:lnTo>
                  <a:lnTo>
                    <a:pt x="8201" y="197"/>
                  </a:lnTo>
                  <a:lnTo>
                    <a:pt x="8320" y="172"/>
                  </a:lnTo>
                  <a:lnTo>
                    <a:pt x="8327" y="174"/>
                  </a:lnTo>
                  <a:lnTo>
                    <a:pt x="8337" y="180"/>
                  </a:lnTo>
                  <a:lnTo>
                    <a:pt x="8362" y="205"/>
                  </a:lnTo>
                  <a:lnTo>
                    <a:pt x="8393" y="246"/>
                  </a:lnTo>
                  <a:lnTo>
                    <a:pt x="8426" y="300"/>
                  </a:lnTo>
                  <a:lnTo>
                    <a:pt x="8552" y="529"/>
                  </a:lnTo>
                  <a:close/>
                  <a:moveTo>
                    <a:pt x="9188" y="876"/>
                  </a:moveTo>
                  <a:lnTo>
                    <a:pt x="9170" y="826"/>
                  </a:lnTo>
                  <a:lnTo>
                    <a:pt x="9126" y="713"/>
                  </a:lnTo>
                  <a:lnTo>
                    <a:pt x="8964" y="302"/>
                  </a:lnTo>
                  <a:lnTo>
                    <a:pt x="8944" y="256"/>
                  </a:lnTo>
                  <a:lnTo>
                    <a:pt x="8937" y="240"/>
                  </a:lnTo>
                  <a:lnTo>
                    <a:pt x="8930" y="230"/>
                  </a:lnTo>
                  <a:lnTo>
                    <a:pt x="8922" y="223"/>
                  </a:lnTo>
                  <a:lnTo>
                    <a:pt x="8914" y="218"/>
                  </a:lnTo>
                  <a:lnTo>
                    <a:pt x="8891" y="212"/>
                  </a:lnTo>
                  <a:lnTo>
                    <a:pt x="8862" y="210"/>
                  </a:lnTo>
                  <a:lnTo>
                    <a:pt x="8862" y="179"/>
                  </a:lnTo>
                  <a:lnTo>
                    <a:pt x="8982" y="182"/>
                  </a:lnTo>
                  <a:lnTo>
                    <a:pt x="9126" y="179"/>
                  </a:lnTo>
                  <a:lnTo>
                    <a:pt x="9126" y="210"/>
                  </a:lnTo>
                  <a:lnTo>
                    <a:pt x="9076" y="212"/>
                  </a:lnTo>
                  <a:lnTo>
                    <a:pt x="9059" y="215"/>
                  </a:lnTo>
                  <a:lnTo>
                    <a:pt x="9048" y="218"/>
                  </a:lnTo>
                  <a:lnTo>
                    <a:pt x="9041" y="223"/>
                  </a:lnTo>
                  <a:lnTo>
                    <a:pt x="9039" y="230"/>
                  </a:lnTo>
                  <a:lnTo>
                    <a:pt x="9044" y="247"/>
                  </a:lnTo>
                  <a:lnTo>
                    <a:pt x="9057" y="283"/>
                  </a:lnTo>
                  <a:lnTo>
                    <a:pt x="9238" y="749"/>
                  </a:lnTo>
                  <a:lnTo>
                    <a:pt x="9398" y="331"/>
                  </a:lnTo>
                  <a:lnTo>
                    <a:pt x="9419" y="270"/>
                  </a:lnTo>
                  <a:lnTo>
                    <a:pt x="9426" y="241"/>
                  </a:lnTo>
                  <a:lnTo>
                    <a:pt x="9424" y="229"/>
                  </a:lnTo>
                  <a:lnTo>
                    <a:pt x="9414" y="220"/>
                  </a:lnTo>
                  <a:lnTo>
                    <a:pt x="9400" y="215"/>
                  </a:lnTo>
                  <a:lnTo>
                    <a:pt x="9380" y="212"/>
                  </a:lnTo>
                  <a:lnTo>
                    <a:pt x="9340" y="210"/>
                  </a:lnTo>
                  <a:lnTo>
                    <a:pt x="9340" y="179"/>
                  </a:lnTo>
                  <a:lnTo>
                    <a:pt x="9450" y="182"/>
                  </a:lnTo>
                  <a:lnTo>
                    <a:pt x="9555" y="179"/>
                  </a:lnTo>
                  <a:lnTo>
                    <a:pt x="9555" y="210"/>
                  </a:lnTo>
                  <a:lnTo>
                    <a:pt x="9526" y="212"/>
                  </a:lnTo>
                  <a:lnTo>
                    <a:pt x="9520" y="215"/>
                  </a:lnTo>
                  <a:lnTo>
                    <a:pt x="9514" y="217"/>
                  </a:lnTo>
                  <a:lnTo>
                    <a:pt x="9501" y="227"/>
                  </a:lnTo>
                  <a:lnTo>
                    <a:pt x="9490" y="242"/>
                  </a:lnTo>
                  <a:lnTo>
                    <a:pt x="9480" y="264"/>
                  </a:lnTo>
                  <a:lnTo>
                    <a:pt x="9332" y="620"/>
                  </a:lnTo>
                  <a:lnTo>
                    <a:pt x="9270" y="778"/>
                  </a:lnTo>
                  <a:lnTo>
                    <a:pt x="9250" y="834"/>
                  </a:lnTo>
                  <a:lnTo>
                    <a:pt x="9237" y="876"/>
                  </a:lnTo>
                  <a:lnTo>
                    <a:pt x="9188" y="876"/>
                  </a:lnTo>
                  <a:close/>
                  <a:moveTo>
                    <a:pt x="9961" y="638"/>
                  </a:moveTo>
                  <a:lnTo>
                    <a:pt x="9673" y="638"/>
                  </a:lnTo>
                  <a:lnTo>
                    <a:pt x="9642" y="716"/>
                  </a:lnTo>
                  <a:lnTo>
                    <a:pt x="9619" y="778"/>
                  </a:lnTo>
                  <a:lnTo>
                    <a:pt x="9612" y="809"/>
                  </a:lnTo>
                  <a:lnTo>
                    <a:pt x="9615" y="820"/>
                  </a:lnTo>
                  <a:lnTo>
                    <a:pt x="9617" y="824"/>
                  </a:lnTo>
                  <a:lnTo>
                    <a:pt x="9622" y="828"/>
                  </a:lnTo>
                  <a:lnTo>
                    <a:pt x="9634" y="833"/>
                  </a:lnTo>
                  <a:lnTo>
                    <a:pt x="9651" y="835"/>
                  </a:lnTo>
                  <a:lnTo>
                    <a:pt x="9696" y="839"/>
                  </a:lnTo>
                  <a:lnTo>
                    <a:pt x="9696" y="869"/>
                  </a:lnTo>
                  <a:lnTo>
                    <a:pt x="9580" y="865"/>
                  </a:lnTo>
                  <a:lnTo>
                    <a:pt x="9467" y="869"/>
                  </a:lnTo>
                  <a:lnTo>
                    <a:pt x="9467" y="839"/>
                  </a:lnTo>
                  <a:lnTo>
                    <a:pt x="9504" y="835"/>
                  </a:lnTo>
                  <a:lnTo>
                    <a:pt x="9512" y="834"/>
                  </a:lnTo>
                  <a:lnTo>
                    <a:pt x="9520" y="832"/>
                  </a:lnTo>
                  <a:lnTo>
                    <a:pt x="9534" y="821"/>
                  </a:lnTo>
                  <a:lnTo>
                    <a:pt x="9546" y="805"/>
                  </a:lnTo>
                  <a:lnTo>
                    <a:pt x="9558" y="784"/>
                  </a:lnTo>
                  <a:lnTo>
                    <a:pt x="9825" y="172"/>
                  </a:lnTo>
                  <a:lnTo>
                    <a:pt x="9857" y="172"/>
                  </a:lnTo>
                  <a:lnTo>
                    <a:pt x="10105" y="746"/>
                  </a:lnTo>
                  <a:lnTo>
                    <a:pt x="10125" y="790"/>
                  </a:lnTo>
                  <a:lnTo>
                    <a:pt x="10140" y="817"/>
                  </a:lnTo>
                  <a:lnTo>
                    <a:pt x="10149" y="826"/>
                  </a:lnTo>
                  <a:lnTo>
                    <a:pt x="10156" y="832"/>
                  </a:lnTo>
                  <a:lnTo>
                    <a:pt x="10165" y="835"/>
                  </a:lnTo>
                  <a:lnTo>
                    <a:pt x="10174" y="836"/>
                  </a:lnTo>
                  <a:lnTo>
                    <a:pt x="10206" y="839"/>
                  </a:lnTo>
                  <a:lnTo>
                    <a:pt x="10206" y="869"/>
                  </a:lnTo>
                  <a:lnTo>
                    <a:pt x="10086" y="865"/>
                  </a:lnTo>
                  <a:lnTo>
                    <a:pt x="9942" y="869"/>
                  </a:lnTo>
                  <a:lnTo>
                    <a:pt x="9942" y="839"/>
                  </a:lnTo>
                  <a:lnTo>
                    <a:pt x="9994" y="835"/>
                  </a:lnTo>
                  <a:lnTo>
                    <a:pt x="10009" y="833"/>
                  </a:lnTo>
                  <a:lnTo>
                    <a:pt x="10020" y="828"/>
                  </a:lnTo>
                  <a:lnTo>
                    <a:pt x="10026" y="822"/>
                  </a:lnTo>
                  <a:lnTo>
                    <a:pt x="10029" y="815"/>
                  </a:lnTo>
                  <a:lnTo>
                    <a:pt x="10025" y="797"/>
                  </a:lnTo>
                  <a:lnTo>
                    <a:pt x="10013" y="764"/>
                  </a:lnTo>
                  <a:lnTo>
                    <a:pt x="9961" y="638"/>
                  </a:lnTo>
                  <a:close/>
                  <a:moveTo>
                    <a:pt x="9690" y="600"/>
                  </a:moveTo>
                  <a:lnTo>
                    <a:pt x="9943" y="600"/>
                  </a:lnTo>
                  <a:lnTo>
                    <a:pt x="9815" y="305"/>
                  </a:lnTo>
                  <a:lnTo>
                    <a:pt x="9690" y="600"/>
                  </a:lnTo>
                  <a:close/>
                  <a:moveTo>
                    <a:pt x="9695" y="50"/>
                  </a:moveTo>
                  <a:lnTo>
                    <a:pt x="9696" y="41"/>
                  </a:lnTo>
                  <a:lnTo>
                    <a:pt x="9699" y="32"/>
                  </a:lnTo>
                  <a:lnTo>
                    <a:pt x="9702" y="24"/>
                  </a:lnTo>
                  <a:lnTo>
                    <a:pt x="9708" y="16"/>
                  </a:lnTo>
                  <a:lnTo>
                    <a:pt x="9715" y="8"/>
                  </a:lnTo>
                  <a:lnTo>
                    <a:pt x="9724" y="4"/>
                  </a:lnTo>
                  <a:lnTo>
                    <a:pt x="9735" y="1"/>
                  </a:lnTo>
                  <a:lnTo>
                    <a:pt x="9747" y="0"/>
                  </a:lnTo>
                  <a:lnTo>
                    <a:pt x="9765" y="4"/>
                  </a:lnTo>
                  <a:lnTo>
                    <a:pt x="9780" y="13"/>
                  </a:lnTo>
                  <a:lnTo>
                    <a:pt x="9786" y="20"/>
                  </a:lnTo>
                  <a:lnTo>
                    <a:pt x="9791" y="29"/>
                  </a:lnTo>
                  <a:lnTo>
                    <a:pt x="9793" y="38"/>
                  </a:lnTo>
                  <a:lnTo>
                    <a:pt x="9795" y="48"/>
                  </a:lnTo>
                  <a:lnTo>
                    <a:pt x="9793" y="59"/>
                  </a:lnTo>
                  <a:lnTo>
                    <a:pt x="9791" y="68"/>
                  </a:lnTo>
                  <a:lnTo>
                    <a:pt x="9786" y="77"/>
                  </a:lnTo>
                  <a:lnTo>
                    <a:pt x="9780" y="85"/>
                  </a:lnTo>
                  <a:lnTo>
                    <a:pt x="9773" y="91"/>
                  </a:lnTo>
                  <a:lnTo>
                    <a:pt x="9765" y="96"/>
                  </a:lnTo>
                  <a:lnTo>
                    <a:pt x="9744" y="100"/>
                  </a:lnTo>
                  <a:lnTo>
                    <a:pt x="9725" y="96"/>
                  </a:lnTo>
                  <a:lnTo>
                    <a:pt x="9708" y="85"/>
                  </a:lnTo>
                  <a:lnTo>
                    <a:pt x="9703" y="78"/>
                  </a:lnTo>
                  <a:lnTo>
                    <a:pt x="9699" y="70"/>
                  </a:lnTo>
                  <a:lnTo>
                    <a:pt x="9696" y="61"/>
                  </a:lnTo>
                  <a:lnTo>
                    <a:pt x="9695" y="50"/>
                  </a:lnTo>
                  <a:close/>
                  <a:moveTo>
                    <a:pt x="9895" y="50"/>
                  </a:moveTo>
                  <a:lnTo>
                    <a:pt x="9897" y="40"/>
                  </a:lnTo>
                  <a:lnTo>
                    <a:pt x="9899" y="30"/>
                  </a:lnTo>
                  <a:lnTo>
                    <a:pt x="9904" y="20"/>
                  </a:lnTo>
                  <a:lnTo>
                    <a:pt x="9910" y="13"/>
                  </a:lnTo>
                  <a:lnTo>
                    <a:pt x="9917" y="7"/>
                  </a:lnTo>
                  <a:lnTo>
                    <a:pt x="9925" y="4"/>
                  </a:lnTo>
                  <a:lnTo>
                    <a:pt x="9946" y="0"/>
                  </a:lnTo>
                  <a:lnTo>
                    <a:pt x="9966" y="4"/>
                  </a:lnTo>
                  <a:lnTo>
                    <a:pt x="9982" y="13"/>
                  </a:lnTo>
                  <a:lnTo>
                    <a:pt x="9987" y="20"/>
                  </a:lnTo>
                  <a:lnTo>
                    <a:pt x="9991" y="29"/>
                  </a:lnTo>
                  <a:lnTo>
                    <a:pt x="9994" y="38"/>
                  </a:lnTo>
                  <a:lnTo>
                    <a:pt x="9995" y="48"/>
                  </a:lnTo>
                  <a:lnTo>
                    <a:pt x="9994" y="59"/>
                  </a:lnTo>
                  <a:lnTo>
                    <a:pt x="9991" y="68"/>
                  </a:lnTo>
                  <a:lnTo>
                    <a:pt x="9987" y="77"/>
                  </a:lnTo>
                  <a:lnTo>
                    <a:pt x="9981" y="85"/>
                  </a:lnTo>
                  <a:lnTo>
                    <a:pt x="9973" y="91"/>
                  </a:lnTo>
                  <a:lnTo>
                    <a:pt x="9965" y="96"/>
                  </a:lnTo>
                  <a:lnTo>
                    <a:pt x="9943" y="100"/>
                  </a:lnTo>
                  <a:lnTo>
                    <a:pt x="9924" y="96"/>
                  </a:lnTo>
                  <a:lnTo>
                    <a:pt x="9909" y="86"/>
                  </a:lnTo>
                  <a:lnTo>
                    <a:pt x="9903" y="79"/>
                  </a:lnTo>
                  <a:lnTo>
                    <a:pt x="9899" y="71"/>
                  </a:lnTo>
                  <a:lnTo>
                    <a:pt x="9897" y="61"/>
                  </a:lnTo>
                  <a:lnTo>
                    <a:pt x="9895" y="50"/>
                  </a:lnTo>
                  <a:close/>
                  <a:moveTo>
                    <a:pt x="10254" y="851"/>
                  </a:moveTo>
                  <a:lnTo>
                    <a:pt x="10260" y="799"/>
                  </a:lnTo>
                  <a:lnTo>
                    <a:pt x="10261" y="739"/>
                  </a:lnTo>
                  <a:lnTo>
                    <a:pt x="10261" y="701"/>
                  </a:lnTo>
                  <a:lnTo>
                    <a:pt x="10293" y="701"/>
                  </a:lnTo>
                  <a:lnTo>
                    <a:pt x="10300" y="760"/>
                  </a:lnTo>
                  <a:lnTo>
                    <a:pt x="10305" y="779"/>
                  </a:lnTo>
                  <a:lnTo>
                    <a:pt x="10309" y="787"/>
                  </a:lnTo>
                  <a:lnTo>
                    <a:pt x="10315" y="794"/>
                  </a:lnTo>
                  <a:lnTo>
                    <a:pt x="10332" y="810"/>
                  </a:lnTo>
                  <a:lnTo>
                    <a:pt x="10355" y="822"/>
                  </a:lnTo>
                  <a:lnTo>
                    <a:pt x="10380" y="832"/>
                  </a:lnTo>
                  <a:lnTo>
                    <a:pt x="10407" y="839"/>
                  </a:lnTo>
                  <a:lnTo>
                    <a:pt x="10433" y="844"/>
                  </a:lnTo>
                  <a:lnTo>
                    <a:pt x="10461" y="845"/>
                  </a:lnTo>
                  <a:lnTo>
                    <a:pt x="10497" y="842"/>
                  </a:lnTo>
                  <a:lnTo>
                    <a:pt x="10515" y="839"/>
                  </a:lnTo>
                  <a:lnTo>
                    <a:pt x="10531" y="834"/>
                  </a:lnTo>
                  <a:lnTo>
                    <a:pt x="10561" y="821"/>
                  </a:lnTo>
                  <a:lnTo>
                    <a:pt x="10590" y="803"/>
                  </a:lnTo>
                  <a:lnTo>
                    <a:pt x="10603" y="792"/>
                  </a:lnTo>
                  <a:lnTo>
                    <a:pt x="10614" y="780"/>
                  </a:lnTo>
                  <a:lnTo>
                    <a:pt x="10624" y="767"/>
                  </a:lnTo>
                  <a:lnTo>
                    <a:pt x="10631" y="754"/>
                  </a:lnTo>
                  <a:lnTo>
                    <a:pt x="10637" y="740"/>
                  </a:lnTo>
                  <a:lnTo>
                    <a:pt x="10641" y="725"/>
                  </a:lnTo>
                  <a:lnTo>
                    <a:pt x="10643" y="709"/>
                  </a:lnTo>
                  <a:lnTo>
                    <a:pt x="10644" y="692"/>
                  </a:lnTo>
                  <a:lnTo>
                    <a:pt x="10642" y="661"/>
                  </a:lnTo>
                  <a:lnTo>
                    <a:pt x="10633" y="635"/>
                  </a:lnTo>
                  <a:lnTo>
                    <a:pt x="10620" y="613"/>
                  </a:lnTo>
                  <a:lnTo>
                    <a:pt x="10600" y="596"/>
                  </a:lnTo>
                  <a:lnTo>
                    <a:pt x="10576" y="583"/>
                  </a:lnTo>
                  <a:lnTo>
                    <a:pt x="10545" y="571"/>
                  </a:lnTo>
                  <a:lnTo>
                    <a:pt x="10507" y="563"/>
                  </a:lnTo>
                  <a:lnTo>
                    <a:pt x="10464" y="557"/>
                  </a:lnTo>
                  <a:lnTo>
                    <a:pt x="10407" y="547"/>
                  </a:lnTo>
                  <a:lnTo>
                    <a:pt x="10360" y="534"/>
                  </a:lnTo>
                  <a:lnTo>
                    <a:pt x="10323" y="518"/>
                  </a:lnTo>
                  <a:lnTo>
                    <a:pt x="10307" y="509"/>
                  </a:lnTo>
                  <a:lnTo>
                    <a:pt x="10295" y="499"/>
                  </a:lnTo>
                  <a:lnTo>
                    <a:pt x="10275" y="476"/>
                  </a:lnTo>
                  <a:lnTo>
                    <a:pt x="10266" y="463"/>
                  </a:lnTo>
                  <a:lnTo>
                    <a:pt x="10260" y="450"/>
                  </a:lnTo>
                  <a:lnTo>
                    <a:pt x="10255" y="434"/>
                  </a:lnTo>
                  <a:lnTo>
                    <a:pt x="10252" y="419"/>
                  </a:lnTo>
                  <a:lnTo>
                    <a:pt x="10249" y="402"/>
                  </a:lnTo>
                  <a:lnTo>
                    <a:pt x="10249" y="384"/>
                  </a:lnTo>
                  <a:lnTo>
                    <a:pt x="10251" y="359"/>
                  </a:lnTo>
                  <a:lnTo>
                    <a:pt x="10253" y="335"/>
                  </a:lnTo>
                  <a:lnTo>
                    <a:pt x="10259" y="313"/>
                  </a:lnTo>
                  <a:lnTo>
                    <a:pt x="10267" y="293"/>
                  </a:lnTo>
                  <a:lnTo>
                    <a:pt x="10278" y="272"/>
                  </a:lnTo>
                  <a:lnTo>
                    <a:pt x="10291" y="254"/>
                  </a:lnTo>
                  <a:lnTo>
                    <a:pt x="10307" y="238"/>
                  </a:lnTo>
                  <a:lnTo>
                    <a:pt x="10325" y="222"/>
                  </a:lnTo>
                  <a:lnTo>
                    <a:pt x="10345" y="208"/>
                  </a:lnTo>
                  <a:lnTo>
                    <a:pt x="10366" y="196"/>
                  </a:lnTo>
                  <a:lnTo>
                    <a:pt x="10387" y="185"/>
                  </a:lnTo>
                  <a:lnTo>
                    <a:pt x="10410" y="176"/>
                  </a:lnTo>
                  <a:lnTo>
                    <a:pt x="10433" y="170"/>
                  </a:lnTo>
                  <a:lnTo>
                    <a:pt x="10457" y="166"/>
                  </a:lnTo>
                  <a:lnTo>
                    <a:pt x="10509" y="162"/>
                  </a:lnTo>
                  <a:lnTo>
                    <a:pt x="10546" y="164"/>
                  </a:lnTo>
                  <a:lnTo>
                    <a:pt x="10588" y="172"/>
                  </a:lnTo>
                  <a:lnTo>
                    <a:pt x="10636" y="184"/>
                  </a:lnTo>
                  <a:lnTo>
                    <a:pt x="10687" y="202"/>
                  </a:lnTo>
                  <a:lnTo>
                    <a:pt x="10681" y="236"/>
                  </a:lnTo>
                  <a:lnTo>
                    <a:pt x="10678" y="271"/>
                  </a:lnTo>
                  <a:lnTo>
                    <a:pt x="10674" y="340"/>
                  </a:lnTo>
                  <a:lnTo>
                    <a:pt x="10642" y="340"/>
                  </a:lnTo>
                  <a:lnTo>
                    <a:pt x="10636" y="290"/>
                  </a:lnTo>
                  <a:lnTo>
                    <a:pt x="10631" y="270"/>
                  </a:lnTo>
                  <a:lnTo>
                    <a:pt x="10621" y="252"/>
                  </a:lnTo>
                  <a:lnTo>
                    <a:pt x="10615" y="245"/>
                  </a:lnTo>
                  <a:lnTo>
                    <a:pt x="10607" y="238"/>
                  </a:lnTo>
                  <a:lnTo>
                    <a:pt x="10588" y="226"/>
                  </a:lnTo>
                  <a:lnTo>
                    <a:pt x="10565" y="216"/>
                  </a:lnTo>
                  <a:lnTo>
                    <a:pt x="10540" y="209"/>
                  </a:lnTo>
                  <a:lnTo>
                    <a:pt x="10513" y="204"/>
                  </a:lnTo>
                  <a:lnTo>
                    <a:pt x="10483" y="203"/>
                  </a:lnTo>
                  <a:lnTo>
                    <a:pt x="10453" y="205"/>
                  </a:lnTo>
                  <a:lnTo>
                    <a:pt x="10439" y="209"/>
                  </a:lnTo>
                  <a:lnTo>
                    <a:pt x="10426" y="212"/>
                  </a:lnTo>
                  <a:lnTo>
                    <a:pt x="10401" y="226"/>
                  </a:lnTo>
                  <a:lnTo>
                    <a:pt x="10377" y="242"/>
                  </a:lnTo>
                  <a:lnTo>
                    <a:pt x="10367" y="253"/>
                  </a:lnTo>
                  <a:lnTo>
                    <a:pt x="10357" y="264"/>
                  </a:lnTo>
                  <a:lnTo>
                    <a:pt x="10350" y="276"/>
                  </a:lnTo>
                  <a:lnTo>
                    <a:pt x="10344" y="288"/>
                  </a:lnTo>
                  <a:lnTo>
                    <a:pt x="10336" y="316"/>
                  </a:lnTo>
                  <a:lnTo>
                    <a:pt x="10333" y="331"/>
                  </a:lnTo>
                  <a:lnTo>
                    <a:pt x="10332" y="347"/>
                  </a:lnTo>
                  <a:lnTo>
                    <a:pt x="10336" y="376"/>
                  </a:lnTo>
                  <a:lnTo>
                    <a:pt x="10338" y="388"/>
                  </a:lnTo>
                  <a:lnTo>
                    <a:pt x="10343" y="400"/>
                  </a:lnTo>
                  <a:lnTo>
                    <a:pt x="10356" y="420"/>
                  </a:lnTo>
                  <a:lnTo>
                    <a:pt x="10365" y="428"/>
                  </a:lnTo>
                  <a:lnTo>
                    <a:pt x="10374" y="436"/>
                  </a:lnTo>
                  <a:lnTo>
                    <a:pt x="10398" y="449"/>
                  </a:lnTo>
                  <a:lnTo>
                    <a:pt x="10428" y="460"/>
                  </a:lnTo>
                  <a:lnTo>
                    <a:pt x="10463" y="467"/>
                  </a:lnTo>
                  <a:lnTo>
                    <a:pt x="10504" y="473"/>
                  </a:lnTo>
                  <a:lnTo>
                    <a:pt x="10563" y="481"/>
                  </a:lnTo>
                  <a:lnTo>
                    <a:pt x="10612" y="493"/>
                  </a:lnTo>
                  <a:lnTo>
                    <a:pt x="10651" y="508"/>
                  </a:lnTo>
                  <a:lnTo>
                    <a:pt x="10680" y="526"/>
                  </a:lnTo>
                  <a:lnTo>
                    <a:pt x="10691" y="535"/>
                  </a:lnTo>
                  <a:lnTo>
                    <a:pt x="10702" y="547"/>
                  </a:lnTo>
                  <a:lnTo>
                    <a:pt x="10709" y="559"/>
                  </a:lnTo>
                  <a:lnTo>
                    <a:pt x="10716" y="571"/>
                  </a:lnTo>
                  <a:lnTo>
                    <a:pt x="10721" y="586"/>
                  </a:lnTo>
                  <a:lnTo>
                    <a:pt x="10726" y="600"/>
                  </a:lnTo>
                  <a:lnTo>
                    <a:pt x="10727" y="616"/>
                  </a:lnTo>
                  <a:lnTo>
                    <a:pt x="10728" y="631"/>
                  </a:lnTo>
                  <a:lnTo>
                    <a:pt x="10727" y="660"/>
                  </a:lnTo>
                  <a:lnTo>
                    <a:pt x="10723" y="688"/>
                  </a:lnTo>
                  <a:lnTo>
                    <a:pt x="10716" y="713"/>
                  </a:lnTo>
                  <a:lnTo>
                    <a:pt x="10707" y="737"/>
                  </a:lnTo>
                  <a:lnTo>
                    <a:pt x="10695" y="760"/>
                  </a:lnTo>
                  <a:lnTo>
                    <a:pt x="10679" y="781"/>
                  </a:lnTo>
                  <a:lnTo>
                    <a:pt x="10662" y="800"/>
                  </a:lnTo>
                  <a:lnTo>
                    <a:pt x="10642" y="818"/>
                  </a:lnTo>
                  <a:lnTo>
                    <a:pt x="10619" y="834"/>
                  </a:lnTo>
                  <a:lnTo>
                    <a:pt x="10595" y="848"/>
                  </a:lnTo>
                  <a:lnTo>
                    <a:pt x="10570" y="860"/>
                  </a:lnTo>
                  <a:lnTo>
                    <a:pt x="10543" y="870"/>
                  </a:lnTo>
                  <a:lnTo>
                    <a:pt x="10516" y="877"/>
                  </a:lnTo>
                  <a:lnTo>
                    <a:pt x="10486" y="882"/>
                  </a:lnTo>
                  <a:lnTo>
                    <a:pt x="10456" y="886"/>
                  </a:lnTo>
                  <a:lnTo>
                    <a:pt x="10423" y="887"/>
                  </a:lnTo>
                  <a:lnTo>
                    <a:pt x="10379" y="884"/>
                  </a:lnTo>
                  <a:lnTo>
                    <a:pt x="10336" y="877"/>
                  </a:lnTo>
                  <a:lnTo>
                    <a:pt x="10295" y="866"/>
                  </a:lnTo>
                  <a:lnTo>
                    <a:pt x="10254" y="851"/>
                  </a:lnTo>
                  <a:close/>
                  <a:moveTo>
                    <a:pt x="11461" y="869"/>
                  </a:moveTo>
                  <a:lnTo>
                    <a:pt x="11398" y="865"/>
                  </a:lnTo>
                  <a:lnTo>
                    <a:pt x="11317" y="869"/>
                  </a:lnTo>
                  <a:lnTo>
                    <a:pt x="10975" y="538"/>
                  </a:lnTo>
                  <a:lnTo>
                    <a:pt x="10961" y="542"/>
                  </a:lnTo>
                  <a:lnTo>
                    <a:pt x="10961" y="754"/>
                  </a:lnTo>
                  <a:lnTo>
                    <a:pt x="10962" y="782"/>
                  </a:lnTo>
                  <a:lnTo>
                    <a:pt x="10966" y="804"/>
                  </a:lnTo>
                  <a:lnTo>
                    <a:pt x="10972" y="818"/>
                  </a:lnTo>
                  <a:lnTo>
                    <a:pt x="10979" y="827"/>
                  </a:lnTo>
                  <a:lnTo>
                    <a:pt x="10998" y="834"/>
                  </a:lnTo>
                  <a:lnTo>
                    <a:pt x="11017" y="836"/>
                  </a:lnTo>
                  <a:lnTo>
                    <a:pt x="11061" y="839"/>
                  </a:lnTo>
                  <a:lnTo>
                    <a:pt x="11061" y="869"/>
                  </a:lnTo>
                  <a:lnTo>
                    <a:pt x="10914" y="865"/>
                  </a:lnTo>
                  <a:lnTo>
                    <a:pt x="10768" y="869"/>
                  </a:lnTo>
                  <a:lnTo>
                    <a:pt x="10768" y="839"/>
                  </a:lnTo>
                  <a:lnTo>
                    <a:pt x="10815" y="835"/>
                  </a:lnTo>
                  <a:lnTo>
                    <a:pt x="10843" y="830"/>
                  </a:lnTo>
                  <a:lnTo>
                    <a:pt x="10852" y="826"/>
                  </a:lnTo>
                  <a:lnTo>
                    <a:pt x="10858" y="818"/>
                  </a:lnTo>
                  <a:lnTo>
                    <a:pt x="10863" y="809"/>
                  </a:lnTo>
                  <a:lnTo>
                    <a:pt x="10865" y="794"/>
                  </a:lnTo>
                  <a:lnTo>
                    <a:pt x="10867" y="754"/>
                  </a:lnTo>
                  <a:lnTo>
                    <a:pt x="10867" y="295"/>
                  </a:lnTo>
                  <a:lnTo>
                    <a:pt x="10865" y="256"/>
                  </a:lnTo>
                  <a:lnTo>
                    <a:pt x="10863" y="242"/>
                  </a:lnTo>
                  <a:lnTo>
                    <a:pt x="10859" y="232"/>
                  </a:lnTo>
                  <a:lnTo>
                    <a:pt x="10853" y="223"/>
                  </a:lnTo>
                  <a:lnTo>
                    <a:pt x="10843" y="217"/>
                  </a:lnTo>
                  <a:lnTo>
                    <a:pt x="10830" y="214"/>
                  </a:lnTo>
                  <a:lnTo>
                    <a:pt x="10812" y="212"/>
                  </a:lnTo>
                  <a:lnTo>
                    <a:pt x="10768" y="210"/>
                  </a:lnTo>
                  <a:lnTo>
                    <a:pt x="10768" y="179"/>
                  </a:lnTo>
                  <a:lnTo>
                    <a:pt x="10914" y="182"/>
                  </a:lnTo>
                  <a:lnTo>
                    <a:pt x="11061" y="179"/>
                  </a:lnTo>
                  <a:lnTo>
                    <a:pt x="11061" y="210"/>
                  </a:lnTo>
                  <a:lnTo>
                    <a:pt x="11007" y="212"/>
                  </a:lnTo>
                  <a:lnTo>
                    <a:pt x="10991" y="215"/>
                  </a:lnTo>
                  <a:lnTo>
                    <a:pt x="10979" y="220"/>
                  </a:lnTo>
                  <a:lnTo>
                    <a:pt x="10971" y="226"/>
                  </a:lnTo>
                  <a:lnTo>
                    <a:pt x="10966" y="234"/>
                  </a:lnTo>
                  <a:lnTo>
                    <a:pt x="10962" y="259"/>
                  </a:lnTo>
                  <a:lnTo>
                    <a:pt x="10961" y="295"/>
                  </a:lnTo>
                  <a:lnTo>
                    <a:pt x="10961" y="514"/>
                  </a:lnTo>
                  <a:lnTo>
                    <a:pt x="11241" y="242"/>
                  </a:lnTo>
                  <a:lnTo>
                    <a:pt x="11260" y="221"/>
                  </a:lnTo>
                  <a:lnTo>
                    <a:pt x="11267" y="206"/>
                  </a:lnTo>
                  <a:lnTo>
                    <a:pt x="11267" y="179"/>
                  </a:lnTo>
                  <a:lnTo>
                    <a:pt x="11353" y="182"/>
                  </a:lnTo>
                  <a:lnTo>
                    <a:pt x="11435" y="179"/>
                  </a:lnTo>
                  <a:lnTo>
                    <a:pt x="11435" y="210"/>
                  </a:lnTo>
                  <a:lnTo>
                    <a:pt x="11394" y="212"/>
                  </a:lnTo>
                  <a:lnTo>
                    <a:pt x="11375" y="215"/>
                  </a:lnTo>
                  <a:lnTo>
                    <a:pt x="11356" y="222"/>
                  </a:lnTo>
                  <a:lnTo>
                    <a:pt x="11338" y="233"/>
                  </a:lnTo>
                  <a:lnTo>
                    <a:pt x="11319" y="247"/>
                  </a:lnTo>
                  <a:lnTo>
                    <a:pt x="11055" y="487"/>
                  </a:lnTo>
                  <a:lnTo>
                    <a:pt x="11380" y="797"/>
                  </a:lnTo>
                  <a:lnTo>
                    <a:pt x="11394" y="810"/>
                  </a:lnTo>
                  <a:lnTo>
                    <a:pt x="11413" y="824"/>
                  </a:lnTo>
                  <a:lnTo>
                    <a:pt x="11424" y="830"/>
                  </a:lnTo>
                  <a:lnTo>
                    <a:pt x="11436" y="835"/>
                  </a:lnTo>
                  <a:lnTo>
                    <a:pt x="11461" y="839"/>
                  </a:lnTo>
                  <a:lnTo>
                    <a:pt x="11461" y="869"/>
                  </a:lnTo>
                  <a:close/>
                  <a:moveTo>
                    <a:pt x="11825" y="529"/>
                  </a:moveTo>
                  <a:lnTo>
                    <a:pt x="11923" y="373"/>
                  </a:lnTo>
                  <a:lnTo>
                    <a:pt x="11974" y="290"/>
                  </a:lnTo>
                  <a:lnTo>
                    <a:pt x="12033" y="182"/>
                  </a:lnTo>
                  <a:lnTo>
                    <a:pt x="12113" y="182"/>
                  </a:lnTo>
                  <a:lnTo>
                    <a:pt x="12113" y="198"/>
                  </a:lnTo>
                  <a:lnTo>
                    <a:pt x="12053" y="271"/>
                  </a:lnTo>
                  <a:lnTo>
                    <a:pt x="12000" y="340"/>
                  </a:lnTo>
                  <a:lnTo>
                    <a:pt x="11957" y="401"/>
                  </a:lnTo>
                  <a:lnTo>
                    <a:pt x="11921" y="456"/>
                  </a:lnTo>
                  <a:lnTo>
                    <a:pt x="11905" y="481"/>
                  </a:lnTo>
                  <a:lnTo>
                    <a:pt x="11892" y="505"/>
                  </a:lnTo>
                  <a:lnTo>
                    <a:pt x="11873" y="548"/>
                  </a:lnTo>
                  <a:lnTo>
                    <a:pt x="11866" y="568"/>
                  </a:lnTo>
                  <a:lnTo>
                    <a:pt x="11861" y="586"/>
                  </a:lnTo>
                  <a:lnTo>
                    <a:pt x="11856" y="616"/>
                  </a:lnTo>
                  <a:lnTo>
                    <a:pt x="11856" y="754"/>
                  </a:lnTo>
                  <a:lnTo>
                    <a:pt x="11857" y="773"/>
                  </a:lnTo>
                  <a:lnTo>
                    <a:pt x="11859" y="788"/>
                  </a:lnTo>
                  <a:lnTo>
                    <a:pt x="11863" y="814"/>
                  </a:lnTo>
                  <a:lnTo>
                    <a:pt x="11868" y="822"/>
                  </a:lnTo>
                  <a:lnTo>
                    <a:pt x="11875" y="828"/>
                  </a:lnTo>
                  <a:lnTo>
                    <a:pt x="11885" y="833"/>
                  </a:lnTo>
                  <a:lnTo>
                    <a:pt x="11897" y="835"/>
                  </a:lnTo>
                  <a:lnTo>
                    <a:pt x="11956" y="839"/>
                  </a:lnTo>
                  <a:lnTo>
                    <a:pt x="11956" y="869"/>
                  </a:lnTo>
                  <a:lnTo>
                    <a:pt x="11809" y="865"/>
                  </a:lnTo>
                  <a:lnTo>
                    <a:pt x="11663" y="869"/>
                  </a:lnTo>
                  <a:lnTo>
                    <a:pt x="11663" y="839"/>
                  </a:lnTo>
                  <a:lnTo>
                    <a:pt x="11717" y="835"/>
                  </a:lnTo>
                  <a:lnTo>
                    <a:pt x="11731" y="833"/>
                  </a:lnTo>
                  <a:lnTo>
                    <a:pt x="11742" y="829"/>
                  </a:lnTo>
                  <a:lnTo>
                    <a:pt x="11751" y="823"/>
                  </a:lnTo>
                  <a:lnTo>
                    <a:pt x="11755" y="815"/>
                  </a:lnTo>
                  <a:lnTo>
                    <a:pt x="11760" y="791"/>
                  </a:lnTo>
                  <a:lnTo>
                    <a:pt x="11761" y="756"/>
                  </a:lnTo>
                  <a:lnTo>
                    <a:pt x="11761" y="611"/>
                  </a:lnTo>
                  <a:lnTo>
                    <a:pt x="11760" y="596"/>
                  </a:lnTo>
                  <a:lnTo>
                    <a:pt x="11755" y="580"/>
                  </a:lnTo>
                  <a:lnTo>
                    <a:pt x="11736" y="540"/>
                  </a:lnTo>
                  <a:lnTo>
                    <a:pt x="11622" y="346"/>
                  </a:lnTo>
                  <a:lnTo>
                    <a:pt x="11590" y="294"/>
                  </a:lnTo>
                  <a:lnTo>
                    <a:pt x="11574" y="274"/>
                  </a:lnTo>
                  <a:lnTo>
                    <a:pt x="11559" y="259"/>
                  </a:lnTo>
                  <a:lnTo>
                    <a:pt x="11544" y="247"/>
                  </a:lnTo>
                  <a:lnTo>
                    <a:pt x="11530" y="239"/>
                  </a:lnTo>
                  <a:lnTo>
                    <a:pt x="11517" y="233"/>
                  </a:lnTo>
                  <a:lnTo>
                    <a:pt x="11502" y="229"/>
                  </a:lnTo>
                  <a:lnTo>
                    <a:pt x="11475" y="227"/>
                  </a:lnTo>
                  <a:lnTo>
                    <a:pt x="11475" y="197"/>
                  </a:lnTo>
                  <a:lnTo>
                    <a:pt x="11595" y="172"/>
                  </a:lnTo>
                  <a:lnTo>
                    <a:pt x="11602" y="174"/>
                  </a:lnTo>
                  <a:lnTo>
                    <a:pt x="11611" y="180"/>
                  </a:lnTo>
                  <a:lnTo>
                    <a:pt x="11637" y="205"/>
                  </a:lnTo>
                  <a:lnTo>
                    <a:pt x="11668" y="246"/>
                  </a:lnTo>
                  <a:lnTo>
                    <a:pt x="11700" y="300"/>
                  </a:lnTo>
                  <a:lnTo>
                    <a:pt x="11825" y="529"/>
                  </a:lnTo>
                  <a:close/>
                  <a:moveTo>
                    <a:pt x="12344" y="816"/>
                  </a:moveTo>
                  <a:lnTo>
                    <a:pt x="12385" y="822"/>
                  </a:lnTo>
                  <a:lnTo>
                    <a:pt x="12446" y="823"/>
                  </a:lnTo>
                  <a:lnTo>
                    <a:pt x="12506" y="823"/>
                  </a:lnTo>
                  <a:lnTo>
                    <a:pt x="12557" y="821"/>
                  </a:lnTo>
                  <a:lnTo>
                    <a:pt x="12599" y="816"/>
                  </a:lnTo>
                  <a:lnTo>
                    <a:pt x="12632" y="810"/>
                  </a:lnTo>
                  <a:lnTo>
                    <a:pt x="12641" y="806"/>
                  </a:lnTo>
                  <a:lnTo>
                    <a:pt x="12648" y="797"/>
                  </a:lnTo>
                  <a:lnTo>
                    <a:pt x="12654" y="782"/>
                  </a:lnTo>
                  <a:lnTo>
                    <a:pt x="12660" y="763"/>
                  </a:lnTo>
                  <a:lnTo>
                    <a:pt x="12677" y="695"/>
                  </a:lnTo>
                  <a:lnTo>
                    <a:pt x="12709" y="695"/>
                  </a:lnTo>
                  <a:lnTo>
                    <a:pt x="12688" y="865"/>
                  </a:lnTo>
                  <a:lnTo>
                    <a:pt x="12493" y="869"/>
                  </a:lnTo>
                  <a:lnTo>
                    <a:pt x="12418" y="868"/>
                  </a:lnTo>
                  <a:lnTo>
                    <a:pt x="12337" y="865"/>
                  </a:lnTo>
                  <a:lnTo>
                    <a:pt x="12194" y="869"/>
                  </a:lnTo>
                  <a:lnTo>
                    <a:pt x="12194" y="846"/>
                  </a:lnTo>
                  <a:lnTo>
                    <a:pt x="12222" y="832"/>
                  </a:lnTo>
                  <a:lnTo>
                    <a:pt x="12239" y="818"/>
                  </a:lnTo>
                  <a:lnTo>
                    <a:pt x="12244" y="810"/>
                  </a:lnTo>
                  <a:lnTo>
                    <a:pt x="12247" y="802"/>
                  </a:lnTo>
                  <a:lnTo>
                    <a:pt x="12250" y="790"/>
                  </a:lnTo>
                  <a:lnTo>
                    <a:pt x="12250" y="776"/>
                  </a:lnTo>
                  <a:lnTo>
                    <a:pt x="12250" y="292"/>
                  </a:lnTo>
                  <a:lnTo>
                    <a:pt x="12250" y="271"/>
                  </a:lnTo>
                  <a:lnTo>
                    <a:pt x="12248" y="256"/>
                  </a:lnTo>
                  <a:lnTo>
                    <a:pt x="12242" y="232"/>
                  </a:lnTo>
                  <a:lnTo>
                    <a:pt x="12238" y="223"/>
                  </a:lnTo>
                  <a:lnTo>
                    <a:pt x="12228" y="217"/>
                  </a:lnTo>
                  <a:lnTo>
                    <a:pt x="12215" y="214"/>
                  </a:lnTo>
                  <a:lnTo>
                    <a:pt x="12198" y="211"/>
                  </a:lnTo>
                  <a:lnTo>
                    <a:pt x="12151" y="210"/>
                  </a:lnTo>
                  <a:lnTo>
                    <a:pt x="12151" y="179"/>
                  </a:lnTo>
                  <a:lnTo>
                    <a:pt x="12298" y="182"/>
                  </a:lnTo>
                  <a:lnTo>
                    <a:pt x="12443" y="179"/>
                  </a:lnTo>
                  <a:lnTo>
                    <a:pt x="12443" y="210"/>
                  </a:lnTo>
                  <a:lnTo>
                    <a:pt x="12392" y="212"/>
                  </a:lnTo>
                  <a:lnTo>
                    <a:pt x="12376" y="214"/>
                  </a:lnTo>
                  <a:lnTo>
                    <a:pt x="12364" y="217"/>
                  </a:lnTo>
                  <a:lnTo>
                    <a:pt x="12355" y="224"/>
                  </a:lnTo>
                  <a:lnTo>
                    <a:pt x="12350" y="233"/>
                  </a:lnTo>
                  <a:lnTo>
                    <a:pt x="12346" y="259"/>
                  </a:lnTo>
                  <a:lnTo>
                    <a:pt x="12344" y="295"/>
                  </a:lnTo>
                  <a:lnTo>
                    <a:pt x="12344" y="8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grpSp>
      <p:sp>
        <p:nvSpPr>
          <p:cNvPr id="20" name="Title 1">
            <a:extLst>
              <a:ext uri="{FF2B5EF4-FFF2-40B4-BE49-F238E27FC236}">
                <a16:creationId xmlns:a16="http://schemas.microsoft.com/office/drawing/2014/main" id="{95A08C59-4BC5-4041-B47F-FB7DDB3CCC22}"/>
              </a:ext>
            </a:extLst>
          </p:cNvPr>
          <p:cNvSpPr>
            <a:spLocks noGrp="1"/>
          </p:cNvSpPr>
          <p:nvPr>
            <p:ph type="ctrTitle"/>
          </p:nvPr>
        </p:nvSpPr>
        <p:spPr>
          <a:xfrm>
            <a:off x="623889" y="2132856"/>
            <a:ext cx="4535486" cy="2015802"/>
          </a:xfrm>
        </p:spPr>
        <p:txBody>
          <a:bodyPr anchor="t" anchorCtr="0"/>
          <a:lstStyle>
            <a:lvl1pPr algn="l">
              <a:defRPr sz="4000">
                <a:solidFill>
                  <a:schemeClr val="accent1"/>
                </a:solidFill>
              </a:defRPr>
            </a:lvl1pPr>
          </a:lstStyle>
          <a:p>
            <a:r>
              <a:rPr lang="en-US"/>
              <a:t>Click to edit Master title style</a:t>
            </a:r>
            <a:endParaRPr lang="fi-FI" dirty="0"/>
          </a:p>
        </p:txBody>
      </p:sp>
      <p:sp>
        <p:nvSpPr>
          <p:cNvPr id="21" name="Subtitle 2">
            <a:extLst>
              <a:ext uri="{FF2B5EF4-FFF2-40B4-BE49-F238E27FC236}">
                <a16:creationId xmlns:a16="http://schemas.microsoft.com/office/drawing/2014/main" id="{67417050-E8DA-4755-B33D-CE9F7B8D345C}"/>
              </a:ext>
            </a:extLst>
          </p:cNvPr>
          <p:cNvSpPr>
            <a:spLocks noGrp="1"/>
          </p:cNvSpPr>
          <p:nvPr>
            <p:ph type="subTitle" idx="1" hasCustomPrompt="1"/>
          </p:nvPr>
        </p:nvSpPr>
        <p:spPr>
          <a:xfrm>
            <a:off x="623889" y="4436690"/>
            <a:ext cx="4535486" cy="576064"/>
          </a:xfrm>
        </p:spPr>
        <p:txBody>
          <a:bodyPr/>
          <a:lstStyle>
            <a:lvl1pPr marL="0" indent="0" algn="l">
              <a:buNone/>
              <a:defRPr sz="1800">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fi-FI" dirty="0"/>
          </a:p>
        </p:txBody>
      </p:sp>
    </p:spTree>
    <p:extLst>
      <p:ext uri="{BB962C8B-B14F-4D97-AF65-F5344CB8AC3E}">
        <p14:creationId xmlns:p14="http://schemas.microsoft.com/office/powerpoint/2010/main" val="210571677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Two Content ">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9B5FF9-A78E-4CF4-B5E2-B7A6975E6390}"/>
              </a:ext>
            </a:extLst>
          </p:cNvPr>
          <p:cNvSpPr>
            <a:spLocks noGrp="1"/>
          </p:cNvSpPr>
          <p:nvPr>
            <p:ph type="title"/>
          </p:nvPr>
        </p:nvSpPr>
        <p:spPr/>
        <p:txBody>
          <a:bodyPr/>
          <a:lstStyle/>
          <a:p>
            <a:r>
              <a:rPr lang="en-US"/>
              <a:t>Click to edit Master title style</a:t>
            </a:r>
            <a:endParaRPr lang="fi-FI"/>
          </a:p>
        </p:txBody>
      </p:sp>
      <p:sp>
        <p:nvSpPr>
          <p:cNvPr id="3" name="Content Placeholder 2">
            <a:extLst>
              <a:ext uri="{FF2B5EF4-FFF2-40B4-BE49-F238E27FC236}">
                <a16:creationId xmlns:a16="http://schemas.microsoft.com/office/drawing/2014/main" id="{EE9A2C6A-237E-4CC0-8B87-1385E02D4E57}"/>
              </a:ext>
            </a:extLst>
          </p:cNvPr>
          <p:cNvSpPr>
            <a:spLocks noGrp="1"/>
          </p:cNvSpPr>
          <p:nvPr>
            <p:ph sz="half" idx="1"/>
          </p:nvPr>
        </p:nvSpPr>
        <p:spPr>
          <a:xfrm>
            <a:off x="623888" y="1773239"/>
            <a:ext cx="5328096" cy="43926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dirty="0"/>
          </a:p>
        </p:txBody>
      </p:sp>
      <p:sp>
        <p:nvSpPr>
          <p:cNvPr id="4" name="Content Placeholder 3">
            <a:extLst>
              <a:ext uri="{FF2B5EF4-FFF2-40B4-BE49-F238E27FC236}">
                <a16:creationId xmlns:a16="http://schemas.microsoft.com/office/drawing/2014/main" id="{304B0243-5A40-466C-827C-48D578625484}"/>
              </a:ext>
            </a:extLst>
          </p:cNvPr>
          <p:cNvSpPr>
            <a:spLocks noGrp="1"/>
          </p:cNvSpPr>
          <p:nvPr>
            <p:ph sz="half" idx="2"/>
          </p:nvPr>
        </p:nvSpPr>
        <p:spPr>
          <a:xfrm>
            <a:off x="6240016" y="1773238"/>
            <a:ext cx="5328098" cy="43926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dirty="0"/>
          </a:p>
        </p:txBody>
      </p:sp>
      <p:sp>
        <p:nvSpPr>
          <p:cNvPr id="5" name="Date Placeholder 4">
            <a:extLst>
              <a:ext uri="{FF2B5EF4-FFF2-40B4-BE49-F238E27FC236}">
                <a16:creationId xmlns:a16="http://schemas.microsoft.com/office/drawing/2014/main" id="{E434E94F-6447-4819-A59B-19497EED71D7}"/>
              </a:ext>
            </a:extLst>
          </p:cNvPr>
          <p:cNvSpPr>
            <a:spLocks noGrp="1"/>
          </p:cNvSpPr>
          <p:nvPr>
            <p:ph type="dt" sz="half" idx="10"/>
          </p:nvPr>
        </p:nvSpPr>
        <p:spPr/>
        <p:txBody>
          <a:bodyPr/>
          <a:lstStyle/>
          <a:p>
            <a:fld id="{C543252C-1D0A-495E-81A9-A4B5E73E8EFD}" type="datetime1">
              <a:rPr lang="fi-FI" smtClean="0"/>
              <a:t>24.8.2026</a:t>
            </a:fld>
            <a:endParaRPr lang="fi-FI"/>
          </a:p>
        </p:txBody>
      </p:sp>
      <p:sp>
        <p:nvSpPr>
          <p:cNvPr id="6" name="Footer Placeholder 5">
            <a:extLst>
              <a:ext uri="{FF2B5EF4-FFF2-40B4-BE49-F238E27FC236}">
                <a16:creationId xmlns:a16="http://schemas.microsoft.com/office/drawing/2014/main" id="{902E19E8-C169-4A20-9752-E0216E344CCD}"/>
              </a:ext>
            </a:extLst>
          </p:cNvPr>
          <p:cNvSpPr>
            <a:spLocks noGrp="1"/>
          </p:cNvSpPr>
          <p:nvPr>
            <p:ph type="ftr" sz="quarter" idx="11"/>
          </p:nvPr>
        </p:nvSpPr>
        <p:spPr/>
        <p:txBody>
          <a:bodyPr/>
          <a:lstStyle/>
          <a:p>
            <a:r>
              <a:rPr lang="fi-FI" dirty="0"/>
              <a:t>JYU Since 1863.</a:t>
            </a:r>
          </a:p>
        </p:txBody>
      </p:sp>
      <p:sp>
        <p:nvSpPr>
          <p:cNvPr id="7" name="Slide Number Placeholder 6">
            <a:extLst>
              <a:ext uri="{FF2B5EF4-FFF2-40B4-BE49-F238E27FC236}">
                <a16:creationId xmlns:a16="http://schemas.microsoft.com/office/drawing/2014/main" id="{15FA9B0A-3795-4706-93E2-C440C8D43642}"/>
              </a:ext>
            </a:extLst>
          </p:cNvPr>
          <p:cNvSpPr>
            <a:spLocks noGrp="1"/>
          </p:cNvSpPr>
          <p:nvPr>
            <p:ph type="sldNum" sz="quarter" idx="12"/>
          </p:nvPr>
        </p:nvSpPr>
        <p:spPr/>
        <p:txBody>
          <a:bodyPr/>
          <a:lstStyle/>
          <a:p>
            <a:fld id="{9E548902-A2E1-4711-A467-290FB9FE5D63}" type="slidenum">
              <a:rPr lang="fi-FI" smtClean="0"/>
              <a:t>‹#›</a:t>
            </a:fld>
            <a:endParaRPr lang="fi-FI"/>
          </a:p>
        </p:txBody>
      </p:sp>
    </p:spTree>
    <p:extLst>
      <p:ext uri="{BB962C8B-B14F-4D97-AF65-F5344CB8AC3E}">
        <p14:creationId xmlns:p14="http://schemas.microsoft.com/office/powerpoint/2010/main" val="238237959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Two Content 2">
    <p:bg>
      <p:bgPr>
        <a:solidFill>
          <a:schemeClr val="accent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9B5FF9-A78E-4CF4-B5E2-B7A6975E6390}"/>
              </a:ext>
            </a:extLst>
          </p:cNvPr>
          <p:cNvSpPr>
            <a:spLocks noGrp="1"/>
          </p:cNvSpPr>
          <p:nvPr>
            <p:ph type="title"/>
          </p:nvPr>
        </p:nvSpPr>
        <p:spPr/>
        <p:txBody>
          <a:bodyPr/>
          <a:lstStyle/>
          <a:p>
            <a:r>
              <a:rPr lang="en-US"/>
              <a:t>Click to edit Master title style</a:t>
            </a:r>
            <a:endParaRPr lang="fi-FI"/>
          </a:p>
        </p:txBody>
      </p:sp>
      <p:sp>
        <p:nvSpPr>
          <p:cNvPr id="3" name="Content Placeholder 2">
            <a:extLst>
              <a:ext uri="{FF2B5EF4-FFF2-40B4-BE49-F238E27FC236}">
                <a16:creationId xmlns:a16="http://schemas.microsoft.com/office/drawing/2014/main" id="{EE9A2C6A-237E-4CC0-8B87-1385E02D4E57}"/>
              </a:ext>
            </a:extLst>
          </p:cNvPr>
          <p:cNvSpPr>
            <a:spLocks noGrp="1"/>
          </p:cNvSpPr>
          <p:nvPr>
            <p:ph sz="half" idx="1"/>
          </p:nvPr>
        </p:nvSpPr>
        <p:spPr>
          <a:xfrm>
            <a:off x="623888" y="1773239"/>
            <a:ext cx="5328096" cy="43926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dirty="0"/>
          </a:p>
        </p:txBody>
      </p:sp>
      <p:sp>
        <p:nvSpPr>
          <p:cNvPr id="4" name="Content Placeholder 3">
            <a:extLst>
              <a:ext uri="{FF2B5EF4-FFF2-40B4-BE49-F238E27FC236}">
                <a16:creationId xmlns:a16="http://schemas.microsoft.com/office/drawing/2014/main" id="{304B0243-5A40-466C-827C-48D578625484}"/>
              </a:ext>
            </a:extLst>
          </p:cNvPr>
          <p:cNvSpPr>
            <a:spLocks noGrp="1"/>
          </p:cNvSpPr>
          <p:nvPr>
            <p:ph sz="half" idx="2"/>
          </p:nvPr>
        </p:nvSpPr>
        <p:spPr>
          <a:xfrm>
            <a:off x="6240016" y="1773238"/>
            <a:ext cx="5328098" cy="43926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dirty="0"/>
          </a:p>
        </p:txBody>
      </p:sp>
      <p:sp>
        <p:nvSpPr>
          <p:cNvPr id="5" name="Date Placeholder 4">
            <a:extLst>
              <a:ext uri="{FF2B5EF4-FFF2-40B4-BE49-F238E27FC236}">
                <a16:creationId xmlns:a16="http://schemas.microsoft.com/office/drawing/2014/main" id="{E434E94F-6447-4819-A59B-19497EED71D7}"/>
              </a:ext>
            </a:extLst>
          </p:cNvPr>
          <p:cNvSpPr>
            <a:spLocks noGrp="1"/>
          </p:cNvSpPr>
          <p:nvPr>
            <p:ph type="dt" sz="half" idx="10"/>
          </p:nvPr>
        </p:nvSpPr>
        <p:spPr/>
        <p:txBody>
          <a:bodyPr/>
          <a:lstStyle/>
          <a:p>
            <a:fld id="{C543252C-1D0A-495E-81A9-A4B5E73E8EFD}" type="datetime1">
              <a:rPr lang="fi-FI" smtClean="0"/>
              <a:t>24.8.2026</a:t>
            </a:fld>
            <a:endParaRPr lang="fi-FI"/>
          </a:p>
        </p:txBody>
      </p:sp>
      <p:sp>
        <p:nvSpPr>
          <p:cNvPr id="6" name="Footer Placeholder 5">
            <a:extLst>
              <a:ext uri="{FF2B5EF4-FFF2-40B4-BE49-F238E27FC236}">
                <a16:creationId xmlns:a16="http://schemas.microsoft.com/office/drawing/2014/main" id="{902E19E8-C169-4A20-9752-E0216E344CCD}"/>
              </a:ext>
            </a:extLst>
          </p:cNvPr>
          <p:cNvSpPr>
            <a:spLocks noGrp="1"/>
          </p:cNvSpPr>
          <p:nvPr>
            <p:ph type="ftr" sz="quarter" idx="11"/>
          </p:nvPr>
        </p:nvSpPr>
        <p:spPr/>
        <p:txBody>
          <a:bodyPr/>
          <a:lstStyle/>
          <a:p>
            <a:r>
              <a:rPr lang="fi-FI" dirty="0"/>
              <a:t>JYU Since 1863.</a:t>
            </a:r>
          </a:p>
        </p:txBody>
      </p:sp>
      <p:sp>
        <p:nvSpPr>
          <p:cNvPr id="7" name="Slide Number Placeholder 6">
            <a:extLst>
              <a:ext uri="{FF2B5EF4-FFF2-40B4-BE49-F238E27FC236}">
                <a16:creationId xmlns:a16="http://schemas.microsoft.com/office/drawing/2014/main" id="{15FA9B0A-3795-4706-93E2-C440C8D43642}"/>
              </a:ext>
            </a:extLst>
          </p:cNvPr>
          <p:cNvSpPr>
            <a:spLocks noGrp="1"/>
          </p:cNvSpPr>
          <p:nvPr>
            <p:ph type="sldNum" sz="quarter" idx="12"/>
          </p:nvPr>
        </p:nvSpPr>
        <p:spPr/>
        <p:txBody>
          <a:bodyPr/>
          <a:lstStyle/>
          <a:p>
            <a:fld id="{9E548902-A2E1-4711-A467-290FB9FE5D63}" type="slidenum">
              <a:rPr lang="fi-FI" smtClean="0"/>
              <a:t>‹#›</a:t>
            </a:fld>
            <a:endParaRPr lang="fi-FI"/>
          </a:p>
        </p:txBody>
      </p:sp>
    </p:spTree>
    <p:extLst>
      <p:ext uri="{BB962C8B-B14F-4D97-AF65-F5344CB8AC3E}">
        <p14:creationId xmlns:p14="http://schemas.microsoft.com/office/powerpoint/2010/main" val="310744635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omparison ">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67960586-52CA-4034-9EE7-5B26DBD7C5CB}"/>
              </a:ext>
            </a:extLst>
          </p:cNvPr>
          <p:cNvSpPr>
            <a:spLocks noGrp="1"/>
          </p:cNvSpPr>
          <p:nvPr>
            <p:ph type="body" idx="1"/>
          </p:nvPr>
        </p:nvSpPr>
        <p:spPr>
          <a:xfrm>
            <a:off x="623888" y="1773238"/>
            <a:ext cx="5328096" cy="575642"/>
          </a:xfrm>
        </p:spPr>
        <p:txBody>
          <a:bodyPr anchor="t" anchorCtr="0"/>
          <a:lstStyle>
            <a:lvl1pPr marL="0" indent="0">
              <a:lnSpc>
                <a:spcPct val="100000"/>
              </a:lnSpc>
              <a:spcBef>
                <a:spcPts val="0"/>
              </a:spcBef>
              <a:buNone/>
              <a:defRPr sz="1800" b="1" u="none" baseline="0">
                <a:solidFill>
                  <a:schemeClr val="accent1"/>
                </a:solidFill>
                <a:uFill>
                  <a:solidFill>
                    <a:schemeClr val="accent1"/>
                  </a:solidFill>
                </a:u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C4E9DCF-29AF-4EEA-87FD-D841B563FBAE}"/>
              </a:ext>
            </a:extLst>
          </p:cNvPr>
          <p:cNvSpPr>
            <a:spLocks noGrp="1"/>
          </p:cNvSpPr>
          <p:nvPr>
            <p:ph sz="half" idx="2"/>
          </p:nvPr>
        </p:nvSpPr>
        <p:spPr>
          <a:xfrm>
            <a:off x="623888" y="2420888"/>
            <a:ext cx="5328096" cy="3744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dirty="0"/>
          </a:p>
        </p:txBody>
      </p:sp>
      <p:sp>
        <p:nvSpPr>
          <p:cNvPr id="5" name="Text Placeholder 4">
            <a:extLst>
              <a:ext uri="{FF2B5EF4-FFF2-40B4-BE49-F238E27FC236}">
                <a16:creationId xmlns:a16="http://schemas.microsoft.com/office/drawing/2014/main" id="{6A2B773D-1C09-49C5-B8BD-DC683161B29E}"/>
              </a:ext>
            </a:extLst>
          </p:cNvPr>
          <p:cNvSpPr>
            <a:spLocks noGrp="1"/>
          </p:cNvSpPr>
          <p:nvPr>
            <p:ph type="body" sz="quarter" idx="3"/>
          </p:nvPr>
        </p:nvSpPr>
        <p:spPr>
          <a:xfrm>
            <a:off x="6240016" y="1773238"/>
            <a:ext cx="5328097" cy="575642"/>
          </a:xfrm>
        </p:spPr>
        <p:txBody>
          <a:bodyPr anchor="t" anchorCtr="0"/>
          <a:lstStyle>
            <a:lvl1pPr marL="0" indent="0">
              <a:lnSpc>
                <a:spcPct val="100000"/>
              </a:lnSpc>
              <a:spcBef>
                <a:spcPts val="0"/>
              </a:spcBef>
              <a:buNone/>
              <a:defRPr sz="1800" b="1" u="none" baseline="0">
                <a:solidFill>
                  <a:schemeClr val="accent1"/>
                </a:solidFill>
                <a:uFill>
                  <a:solidFill>
                    <a:schemeClr val="accent1"/>
                  </a:solidFill>
                </a:u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9CF5C7C-601D-46A6-890C-D37F5A624F8D}"/>
              </a:ext>
            </a:extLst>
          </p:cNvPr>
          <p:cNvSpPr>
            <a:spLocks noGrp="1"/>
          </p:cNvSpPr>
          <p:nvPr>
            <p:ph sz="quarter" idx="4"/>
          </p:nvPr>
        </p:nvSpPr>
        <p:spPr>
          <a:xfrm>
            <a:off x="6240015" y="2420888"/>
            <a:ext cx="5328098" cy="3744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dirty="0"/>
          </a:p>
        </p:txBody>
      </p:sp>
      <p:sp>
        <p:nvSpPr>
          <p:cNvPr id="7" name="Date Placeholder 6">
            <a:extLst>
              <a:ext uri="{FF2B5EF4-FFF2-40B4-BE49-F238E27FC236}">
                <a16:creationId xmlns:a16="http://schemas.microsoft.com/office/drawing/2014/main" id="{FDC44B1B-8642-40C5-91C7-C16A237CE318}"/>
              </a:ext>
            </a:extLst>
          </p:cNvPr>
          <p:cNvSpPr>
            <a:spLocks noGrp="1"/>
          </p:cNvSpPr>
          <p:nvPr>
            <p:ph type="dt" sz="half" idx="10"/>
          </p:nvPr>
        </p:nvSpPr>
        <p:spPr/>
        <p:txBody>
          <a:bodyPr/>
          <a:lstStyle/>
          <a:p>
            <a:fld id="{DC1DA182-E6FB-4A50-B314-B7507058FF40}" type="datetime1">
              <a:rPr lang="fi-FI" smtClean="0"/>
              <a:t>24.8.2026</a:t>
            </a:fld>
            <a:endParaRPr lang="fi-FI"/>
          </a:p>
        </p:txBody>
      </p:sp>
      <p:sp>
        <p:nvSpPr>
          <p:cNvPr id="8" name="Footer Placeholder 7">
            <a:extLst>
              <a:ext uri="{FF2B5EF4-FFF2-40B4-BE49-F238E27FC236}">
                <a16:creationId xmlns:a16="http://schemas.microsoft.com/office/drawing/2014/main" id="{D3561C89-18E4-4DE3-83AA-1FB23C10BB2A}"/>
              </a:ext>
            </a:extLst>
          </p:cNvPr>
          <p:cNvSpPr>
            <a:spLocks noGrp="1"/>
          </p:cNvSpPr>
          <p:nvPr>
            <p:ph type="ftr" sz="quarter" idx="11"/>
          </p:nvPr>
        </p:nvSpPr>
        <p:spPr/>
        <p:txBody>
          <a:bodyPr/>
          <a:lstStyle/>
          <a:p>
            <a:r>
              <a:rPr lang="fi-FI" dirty="0"/>
              <a:t>JYU Since 1863.</a:t>
            </a:r>
          </a:p>
        </p:txBody>
      </p:sp>
      <p:sp>
        <p:nvSpPr>
          <p:cNvPr id="9" name="Slide Number Placeholder 8">
            <a:extLst>
              <a:ext uri="{FF2B5EF4-FFF2-40B4-BE49-F238E27FC236}">
                <a16:creationId xmlns:a16="http://schemas.microsoft.com/office/drawing/2014/main" id="{16613E2C-8D75-456C-A11B-09B8FE8E618A}"/>
              </a:ext>
            </a:extLst>
          </p:cNvPr>
          <p:cNvSpPr>
            <a:spLocks noGrp="1"/>
          </p:cNvSpPr>
          <p:nvPr>
            <p:ph type="sldNum" sz="quarter" idx="12"/>
          </p:nvPr>
        </p:nvSpPr>
        <p:spPr/>
        <p:txBody>
          <a:bodyPr/>
          <a:lstStyle/>
          <a:p>
            <a:fld id="{9E548902-A2E1-4711-A467-290FB9FE5D63}" type="slidenum">
              <a:rPr lang="fi-FI" smtClean="0"/>
              <a:t>‹#›</a:t>
            </a:fld>
            <a:endParaRPr lang="fi-FI"/>
          </a:p>
        </p:txBody>
      </p:sp>
      <p:sp>
        <p:nvSpPr>
          <p:cNvPr id="10" name="Title 9"/>
          <p:cNvSpPr>
            <a:spLocks noGrp="1"/>
          </p:cNvSpPr>
          <p:nvPr>
            <p:ph type="title"/>
          </p:nvPr>
        </p:nvSpPr>
        <p:spPr/>
        <p:txBody>
          <a:bodyPr/>
          <a:lstStyle/>
          <a:p>
            <a:r>
              <a:rPr lang="en-US"/>
              <a:t>Click to edit Master title style</a:t>
            </a:r>
            <a:endParaRPr lang="fi-FI"/>
          </a:p>
        </p:txBody>
      </p:sp>
    </p:spTree>
    <p:extLst>
      <p:ext uri="{BB962C8B-B14F-4D97-AF65-F5344CB8AC3E}">
        <p14:creationId xmlns:p14="http://schemas.microsoft.com/office/powerpoint/2010/main" val="17988974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omparison 2">
    <p:bg>
      <p:bgPr>
        <a:solidFill>
          <a:schemeClr val="accent2"/>
        </a:solid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67960586-52CA-4034-9EE7-5B26DBD7C5CB}"/>
              </a:ext>
            </a:extLst>
          </p:cNvPr>
          <p:cNvSpPr>
            <a:spLocks noGrp="1"/>
          </p:cNvSpPr>
          <p:nvPr>
            <p:ph type="body" idx="1"/>
          </p:nvPr>
        </p:nvSpPr>
        <p:spPr>
          <a:xfrm>
            <a:off x="623888" y="1773238"/>
            <a:ext cx="5328096" cy="575642"/>
          </a:xfrm>
        </p:spPr>
        <p:txBody>
          <a:bodyPr anchor="t" anchorCtr="0"/>
          <a:lstStyle>
            <a:lvl1pPr marL="0" indent="0">
              <a:lnSpc>
                <a:spcPct val="100000"/>
              </a:lnSpc>
              <a:spcBef>
                <a:spcPts val="0"/>
              </a:spcBef>
              <a:buNone/>
              <a:defRPr sz="1800" b="1" u="none" baseline="0">
                <a:solidFill>
                  <a:schemeClr val="accent1"/>
                </a:solidFill>
                <a:uFill>
                  <a:solidFill>
                    <a:schemeClr val="accent1"/>
                  </a:solidFill>
                </a:u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C4E9DCF-29AF-4EEA-87FD-D841B563FBAE}"/>
              </a:ext>
            </a:extLst>
          </p:cNvPr>
          <p:cNvSpPr>
            <a:spLocks noGrp="1"/>
          </p:cNvSpPr>
          <p:nvPr>
            <p:ph sz="half" idx="2"/>
          </p:nvPr>
        </p:nvSpPr>
        <p:spPr>
          <a:xfrm>
            <a:off x="623888" y="2420888"/>
            <a:ext cx="5328096" cy="3744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dirty="0"/>
          </a:p>
        </p:txBody>
      </p:sp>
      <p:sp>
        <p:nvSpPr>
          <p:cNvPr id="5" name="Text Placeholder 4">
            <a:extLst>
              <a:ext uri="{FF2B5EF4-FFF2-40B4-BE49-F238E27FC236}">
                <a16:creationId xmlns:a16="http://schemas.microsoft.com/office/drawing/2014/main" id="{6A2B773D-1C09-49C5-B8BD-DC683161B29E}"/>
              </a:ext>
            </a:extLst>
          </p:cNvPr>
          <p:cNvSpPr>
            <a:spLocks noGrp="1"/>
          </p:cNvSpPr>
          <p:nvPr>
            <p:ph type="body" sz="quarter" idx="3"/>
          </p:nvPr>
        </p:nvSpPr>
        <p:spPr>
          <a:xfrm>
            <a:off x="6240016" y="1773238"/>
            <a:ext cx="5328097" cy="575642"/>
          </a:xfrm>
        </p:spPr>
        <p:txBody>
          <a:bodyPr anchor="t" anchorCtr="0"/>
          <a:lstStyle>
            <a:lvl1pPr marL="0" indent="0">
              <a:lnSpc>
                <a:spcPct val="100000"/>
              </a:lnSpc>
              <a:spcBef>
                <a:spcPts val="0"/>
              </a:spcBef>
              <a:buNone/>
              <a:defRPr sz="1800" b="1" u="none" baseline="0">
                <a:solidFill>
                  <a:schemeClr val="accent1"/>
                </a:solidFill>
                <a:uFill>
                  <a:solidFill>
                    <a:schemeClr val="accent1"/>
                  </a:solidFill>
                </a:u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9CF5C7C-601D-46A6-890C-D37F5A624F8D}"/>
              </a:ext>
            </a:extLst>
          </p:cNvPr>
          <p:cNvSpPr>
            <a:spLocks noGrp="1"/>
          </p:cNvSpPr>
          <p:nvPr>
            <p:ph sz="quarter" idx="4"/>
          </p:nvPr>
        </p:nvSpPr>
        <p:spPr>
          <a:xfrm>
            <a:off x="6240015" y="2420888"/>
            <a:ext cx="5328098" cy="3744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dirty="0"/>
          </a:p>
        </p:txBody>
      </p:sp>
      <p:sp>
        <p:nvSpPr>
          <p:cNvPr id="7" name="Date Placeholder 6">
            <a:extLst>
              <a:ext uri="{FF2B5EF4-FFF2-40B4-BE49-F238E27FC236}">
                <a16:creationId xmlns:a16="http://schemas.microsoft.com/office/drawing/2014/main" id="{FDC44B1B-8642-40C5-91C7-C16A237CE318}"/>
              </a:ext>
            </a:extLst>
          </p:cNvPr>
          <p:cNvSpPr>
            <a:spLocks noGrp="1"/>
          </p:cNvSpPr>
          <p:nvPr>
            <p:ph type="dt" sz="half" idx="10"/>
          </p:nvPr>
        </p:nvSpPr>
        <p:spPr/>
        <p:txBody>
          <a:bodyPr/>
          <a:lstStyle/>
          <a:p>
            <a:fld id="{DC1DA182-E6FB-4A50-B314-B7507058FF40}" type="datetime1">
              <a:rPr lang="fi-FI" smtClean="0"/>
              <a:t>24.8.2026</a:t>
            </a:fld>
            <a:endParaRPr lang="fi-FI"/>
          </a:p>
        </p:txBody>
      </p:sp>
      <p:sp>
        <p:nvSpPr>
          <p:cNvPr id="8" name="Footer Placeholder 7">
            <a:extLst>
              <a:ext uri="{FF2B5EF4-FFF2-40B4-BE49-F238E27FC236}">
                <a16:creationId xmlns:a16="http://schemas.microsoft.com/office/drawing/2014/main" id="{D3561C89-18E4-4DE3-83AA-1FB23C10BB2A}"/>
              </a:ext>
            </a:extLst>
          </p:cNvPr>
          <p:cNvSpPr>
            <a:spLocks noGrp="1"/>
          </p:cNvSpPr>
          <p:nvPr>
            <p:ph type="ftr" sz="quarter" idx="11"/>
          </p:nvPr>
        </p:nvSpPr>
        <p:spPr/>
        <p:txBody>
          <a:bodyPr/>
          <a:lstStyle/>
          <a:p>
            <a:r>
              <a:rPr lang="fi-FI" dirty="0"/>
              <a:t>JYU Since 1863.</a:t>
            </a:r>
          </a:p>
        </p:txBody>
      </p:sp>
      <p:sp>
        <p:nvSpPr>
          <p:cNvPr id="9" name="Slide Number Placeholder 8">
            <a:extLst>
              <a:ext uri="{FF2B5EF4-FFF2-40B4-BE49-F238E27FC236}">
                <a16:creationId xmlns:a16="http://schemas.microsoft.com/office/drawing/2014/main" id="{16613E2C-8D75-456C-A11B-09B8FE8E618A}"/>
              </a:ext>
            </a:extLst>
          </p:cNvPr>
          <p:cNvSpPr>
            <a:spLocks noGrp="1"/>
          </p:cNvSpPr>
          <p:nvPr>
            <p:ph type="sldNum" sz="quarter" idx="12"/>
          </p:nvPr>
        </p:nvSpPr>
        <p:spPr/>
        <p:txBody>
          <a:bodyPr/>
          <a:lstStyle/>
          <a:p>
            <a:fld id="{9E548902-A2E1-4711-A467-290FB9FE5D63}" type="slidenum">
              <a:rPr lang="fi-FI" smtClean="0"/>
              <a:t>‹#›</a:t>
            </a:fld>
            <a:endParaRPr lang="fi-FI"/>
          </a:p>
        </p:txBody>
      </p:sp>
      <p:sp>
        <p:nvSpPr>
          <p:cNvPr id="10" name="Title 9"/>
          <p:cNvSpPr>
            <a:spLocks noGrp="1"/>
          </p:cNvSpPr>
          <p:nvPr>
            <p:ph type="title"/>
          </p:nvPr>
        </p:nvSpPr>
        <p:spPr/>
        <p:txBody>
          <a:bodyPr/>
          <a:lstStyle/>
          <a:p>
            <a:r>
              <a:rPr lang="en-US"/>
              <a:t>Click to edit Master title style</a:t>
            </a:r>
            <a:endParaRPr lang="fi-FI"/>
          </a:p>
        </p:txBody>
      </p:sp>
    </p:spTree>
    <p:extLst>
      <p:ext uri="{BB962C8B-B14F-4D97-AF65-F5344CB8AC3E}">
        <p14:creationId xmlns:p14="http://schemas.microsoft.com/office/powerpoint/2010/main" val="323341277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ontent and Header">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67960586-52CA-4034-9EE7-5B26DBD7C5CB}"/>
              </a:ext>
            </a:extLst>
          </p:cNvPr>
          <p:cNvSpPr>
            <a:spLocks noGrp="1"/>
          </p:cNvSpPr>
          <p:nvPr>
            <p:ph type="body" idx="1"/>
          </p:nvPr>
        </p:nvSpPr>
        <p:spPr>
          <a:xfrm>
            <a:off x="623889" y="1773238"/>
            <a:ext cx="10944222" cy="575642"/>
          </a:xfrm>
        </p:spPr>
        <p:txBody>
          <a:bodyPr anchor="t" anchorCtr="0"/>
          <a:lstStyle>
            <a:lvl1pPr marL="0" indent="0">
              <a:lnSpc>
                <a:spcPct val="100000"/>
              </a:lnSpc>
              <a:spcBef>
                <a:spcPts val="0"/>
              </a:spcBef>
              <a:buNone/>
              <a:defRPr sz="1800" b="1" u="none" baseline="0">
                <a:solidFill>
                  <a:schemeClr val="accent1"/>
                </a:solidFill>
                <a:uFill>
                  <a:solidFill>
                    <a:schemeClr val="accent1"/>
                  </a:solidFill>
                </a:u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C4E9DCF-29AF-4EEA-87FD-D841B563FBAE}"/>
              </a:ext>
            </a:extLst>
          </p:cNvPr>
          <p:cNvSpPr>
            <a:spLocks noGrp="1"/>
          </p:cNvSpPr>
          <p:nvPr>
            <p:ph sz="half" idx="2"/>
          </p:nvPr>
        </p:nvSpPr>
        <p:spPr>
          <a:xfrm>
            <a:off x="623889" y="2420888"/>
            <a:ext cx="10944222" cy="3744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dirty="0"/>
          </a:p>
        </p:txBody>
      </p:sp>
      <p:sp>
        <p:nvSpPr>
          <p:cNvPr id="7" name="Date Placeholder 6">
            <a:extLst>
              <a:ext uri="{FF2B5EF4-FFF2-40B4-BE49-F238E27FC236}">
                <a16:creationId xmlns:a16="http://schemas.microsoft.com/office/drawing/2014/main" id="{FDC44B1B-8642-40C5-91C7-C16A237CE318}"/>
              </a:ext>
            </a:extLst>
          </p:cNvPr>
          <p:cNvSpPr>
            <a:spLocks noGrp="1"/>
          </p:cNvSpPr>
          <p:nvPr>
            <p:ph type="dt" sz="half" idx="10"/>
          </p:nvPr>
        </p:nvSpPr>
        <p:spPr/>
        <p:txBody>
          <a:bodyPr/>
          <a:lstStyle/>
          <a:p>
            <a:fld id="{652427E8-F234-47B6-9AB4-655F3C85B25E}" type="datetime1">
              <a:rPr lang="fi-FI" smtClean="0"/>
              <a:t>24.8.2026</a:t>
            </a:fld>
            <a:endParaRPr lang="fi-FI"/>
          </a:p>
        </p:txBody>
      </p:sp>
      <p:sp>
        <p:nvSpPr>
          <p:cNvPr id="8" name="Footer Placeholder 7">
            <a:extLst>
              <a:ext uri="{FF2B5EF4-FFF2-40B4-BE49-F238E27FC236}">
                <a16:creationId xmlns:a16="http://schemas.microsoft.com/office/drawing/2014/main" id="{D3561C89-18E4-4DE3-83AA-1FB23C10BB2A}"/>
              </a:ext>
            </a:extLst>
          </p:cNvPr>
          <p:cNvSpPr>
            <a:spLocks noGrp="1"/>
          </p:cNvSpPr>
          <p:nvPr>
            <p:ph type="ftr" sz="quarter" idx="11"/>
          </p:nvPr>
        </p:nvSpPr>
        <p:spPr/>
        <p:txBody>
          <a:bodyPr/>
          <a:lstStyle/>
          <a:p>
            <a:r>
              <a:rPr lang="fi-FI" dirty="0"/>
              <a:t>JYU Since 1863.</a:t>
            </a:r>
          </a:p>
        </p:txBody>
      </p:sp>
      <p:sp>
        <p:nvSpPr>
          <p:cNvPr id="9" name="Slide Number Placeholder 8">
            <a:extLst>
              <a:ext uri="{FF2B5EF4-FFF2-40B4-BE49-F238E27FC236}">
                <a16:creationId xmlns:a16="http://schemas.microsoft.com/office/drawing/2014/main" id="{16613E2C-8D75-456C-A11B-09B8FE8E618A}"/>
              </a:ext>
            </a:extLst>
          </p:cNvPr>
          <p:cNvSpPr>
            <a:spLocks noGrp="1"/>
          </p:cNvSpPr>
          <p:nvPr>
            <p:ph type="sldNum" sz="quarter" idx="12"/>
          </p:nvPr>
        </p:nvSpPr>
        <p:spPr/>
        <p:txBody>
          <a:bodyPr/>
          <a:lstStyle/>
          <a:p>
            <a:fld id="{9E548902-A2E1-4711-A467-290FB9FE5D63}" type="slidenum">
              <a:rPr lang="fi-FI" smtClean="0"/>
              <a:t>‹#›</a:t>
            </a:fld>
            <a:endParaRPr lang="fi-FI"/>
          </a:p>
        </p:txBody>
      </p:sp>
      <p:sp>
        <p:nvSpPr>
          <p:cNvPr id="10" name="Title 9"/>
          <p:cNvSpPr>
            <a:spLocks noGrp="1"/>
          </p:cNvSpPr>
          <p:nvPr>
            <p:ph type="title"/>
          </p:nvPr>
        </p:nvSpPr>
        <p:spPr/>
        <p:txBody>
          <a:bodyPr/>
          <a:lstStyle/>
          <a:p>
            <a:r>
              <a:rPr lang="en-US"/>
              <a:t>Click to edit Master title style</a:t>
            </a:r>
            <a:endParaRPr lang="fi-FI"/>
          </a:p>
        </p:txBody>
      </p:sp>
    </p:spTree>
    <p:extLst>
      <p:ext uri="{BB962C8B-B14F-4D97-AF65-F5344CB8AC3E}">
        <p14:creationId xmlns:p14="http://schemas.microsoft.com/office/powerpoint/2010/main" val="302022263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ontent and Header 2">
    <p:bg>
      <p:bgPr>
        <a:solidFill>
          <a:schemeClr val="accent2"/>
        </a:solid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67960586-52CA-4034-9EE7-5B26DBD7C5CB}"/>
              </a:ext>
            </a:extLst>
          </p:cNvPr>
          <p:cNvSpPr>
            <a:spLocks noGrp="1"/>
          </p:cNvSpPr>
          <p:nvPr>
            <p:ph type="body" idx="1"/>
          </p:nvPr>
        </p:nvSpPr>
        <p:spPr>
          <a:xfrm>
            <a:off x="623889" y="1773238"/>
            <a:ext cx="10944222" cy="575642"/>
          </a:xfrm>
        </p:spPr>
        <p:txBody>
          <a:bodyPr anchor="t" anchorCtr="0"/>
          <a:lstStyle>
            <a:lvl1pPr marL="0" indent="0">
              <a:lnSpc>
                <a:spcPct val="100000"/>
              </a:lnSpc>
              <a:spcBef>
                <a:spcPts val="0"/>
              </a:spcBef>
              <a:buNone/>
              <a:defRPr sz="1800" b="1" u="none" baseline="0">
                <a:solidFill>
                  <a:schemeClr val="accent1"/>
                </a:solidFill>
                <a:uFill>
                  <a:solidFill>
                    <a:schemeClr val="accent1"/>
                  </a:solidFill>
                </a:u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C4E9DCF-29AF-4EEA-87FD-D841B563FBAE}"/>
              </a:ext>
            </a:extLst>
          </p:cNvPr>
          <p:cNvSpPr>
            <a:spLocks noGrp="1"/>
          </p:cNvSpPr>
          <p:nvPr>
            <p:ph sz="half" idx="2"/>
          </p:nvPr>
        </p:nvSpPr>
        <p:spPr>
          <a:xfrm>
            <a:off x="623889" y="2420888"/>
            <a:ext cx="10944222" cy="3744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dirty="0"/>
          </a:p>
        </p:txBody>
      </p:sp>
      <p:sp>
        <p:nvSpPr>
          <p:cNvPr id="7" name="Date Placeholder 6">
            <a:extLst>
              <a:ext uri="{FF2B5EF4-FFF2-40B4-BE49-F238E27FC236}">
                <a16:creationId xmlns:a16="http://schemas.microsoft.com/office/drawing/2014/main" id="{FDC44B1B-8642-40C5-91C7-C16A237CE318}"/>
              </a:ext>
            </a:extLst>
          </p:cNvPr>
          <p:cNvSpPr>
            <a:spLocks noGrp="1"/>
          </p:cNvSpPr>
          <p:nvPr>
            <p:ph type="dt" sz="half" idx="10"/>
          </p:nvPr>
        </p:nvSpPr>
        <p:spPr/>
        <p:txBody>
          <a:bodyPr/>
          <a:lstStyle/>
          <a:p>
            <a:fld id="{652427E8-F234-47B6-9AB4-655F3C85B25E}" type="datetime1">
              <a:rPr lang="fi-FI" smtClean="0"/>
              <a:t>24.8.2026</a:t>
            </a:fld>
            <a:endParaRPr lang="fi-FI"/>
          </a:p>
        </p:txBody>
      </p:sp>
      <p:sp>
        <p:nvSpPr>
          <p:cNvPr id="8" name="Footer Placeholder 7">
            <a:extLst>
              <a:ext uri="{FF2B5EF4-FFF2-40B4-BE49-F238E27FC236}">
                <a16:creationId xmlns:a16="http://schemas.microsoft.com/office/drawing/2014/main" id="{D3561C89-18E4-4DE3-83AA-1FB23C10BB2A}"/>
              </a:ext>
            </a:extLst>
          </p:cNvPr>
          <p:cNvSpPr>
            <a:spLocks noGrp="1"/>
          </p:cNvSpPr>
          <p:nvPr>
            <p:ph type="ftr" sz="quarter" idx="11"/>
          </p:nvPr>
        </p:nvSpPr>
        <p:spPr/>
        <p:txBody>
          <a:bodyPr/>
          <a:lstStyle/>
          <a:p>
            <a:r>
              <a:rPr lang="fi-FI" dirty="0"/>
              <a:t>JYU Since 1863.</a:t>
            </a:r>
          </a:p>
        </p:txBody>
      </p:sp>
      <p:sp>
        <p:nvSpPr>
          <p:cNvPr id="9" name="Slide Number Placeholder 8">
            <a:extLst>
              <a:ext uri="{FF2B5EF4-FFF2-40B4-BE49-F238E27FC236}">
                <a16:creationId xmlns:a16="http://schemas.microsoft.com/office/drawing/2014/main" id="{16613E2C-8D75-456C-A11B-09B8FE8E618A}"/>
              </a:ext>
            </a:extLst>
          </p:cNvPr>
          <p:cNvSpPr>
            <a:spLocks noGrp="1"/>
          </p:cNvSpPr>
          <p:nvPr>
            <p:ph type="sldNum" sz="quarter" idx="12"/>
          </p:nvPr>
        </p:nvSpPr>
        <p:spPr/>
        <p:txBody>
          <a:bodyPr/>
          <a:lstStyle/>
          <a:p>
            <a:fld id="{9E548902-A2E1-4711-A467-290FB9FE5D63}" type="slidenum">
              <a:rPr lang="fi-FI" smtClean="0"/>
              <a:t>‹#›</a:t>
            </a:fld>
            <a:endParaRPr lang="fi-FI"/>
          </a:p>
        </p:txBody>
      </p:sp>
      <p:sp>
        <p:nvSpPr>
          <p:cNvPr id="10" name="Title 9"/>
          <p:cNvSpPr>
            <a:spLocks noGrp="1"/>
          </p:cNvSpPr>
          <p:nvPr>
            <p:ph type="title"/>
          </p:nvPr>
        </p:nvSpPr>
        <p:spPr/>
        <p:txBody>
          <a:bodyPr/>
          <a:lstStyle/>
          <a:p>
            <a:r>
              <a:rPr lang="en-US"/>
              <a:t>Click to edit Master title style</a:t>
            </a:r>
            <a:endParaRPr lang="fi-FI"/>
          </a:p>
        </p:txBody>
      </p:sp>
    </p:spTree>
    <p:extLst>
      <p:ext uri="{BB962C8B-B14F-4D97-AF65-F5344CB8AC3E}">
        <p14:creationId xmlns:p14="http://schemas.microsoft.com/office/powerpoint/2010/main" val="14604000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ontent and Highl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160190-1A0B-4D44-BA68-8D45B53DC766}"/>
              </a:ext>
            </a:extLst>
          </p:cNvPr>
          <p:cNvSpPr>
            <a:spLocks noGrp="1"/>
          </p:cNvSpPr>
          <p:nvPr>
            <p:ph type="title"/>
          </p:nvPr>
        </p:nvSpPr>
        <p:spPr/>
        <p:txBody>
          <a:bodyPr/>
          <a:lstStyle/>
          <a:p>
            <a:r>
              <a:rPr lang="en-US"/>
              <a:t>Click to edit Master title style</a:t>
            </a:r>
            <a:endParaRPr lang="fi-FI"/>
          </a:p>
        </p:txBody>
      </p:sp>
      <p:sp>
        <p:nvSpPr>
          <p:cNvPr id="3" name="Content Placeholder 2">
            <a:extLst>
              <a:ext uri="{FF2B5EF4-FFF2-40B4-BE49-F238E27FC236}">
                <a16:creationId xmlns:a16="http://schemas.microsoft.com/office/drawing/2014/main" id="{AF2FDC54-5C30-467B-8B3E-4C4988292949}"/>
              </a:ext>
            </a:extLst>
          </p:cNvPr>
          <p:cNvSpPr>
            <a:spLocks noGrp="1"/>
          </p:cNvSpPr>
          <p:nvPr>
            <p:ph idx="1"/>
          </p:nvPr>
        </p:nvSpPr>
        <p:spPr>
          <a:xfrm>
            <a:off x="623888" y="1773239"/>
            <a:ext cx="7200900" cy="43926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dirty="0"/>
          </a:p>
        </p:txBody>
      </p:sp>
      <p:sp>
        <p:nvSpPr>
          <p:cNvPr id="4" name="Date Placeholder 3">
            <a:extLst>
              <a:ext uri="{FF2B5EF4-FFF2-40B4-BE49-F238E27FC236}">
                <a16:creationId xmlns:a16="http://schemas.microsoft.com/office/drawing/2014/main" id="{39E57842-4D68-43C8-8218-42A563200278}"/>
              </a:ext>
            </a:extLst>
          </p:cNvPr>
          <p:cNvSpPr>
            <a:spLocks noGrp="1"/>
          </p:cNvSpPr>
          <p:nvPr>
            <p:ph type="dt" sz="half" idx="10"/>
          </p:nvPr>
        </p:nvSpPr>
        <p:spPr/>
        <p:txBody>
          <a:bodyPr/>
          <a:lstStyle/>
          <a:p>
            <a:fld id="{95C36278-0317-47B4-A5E2-1B008F0A3A4E}" type="datetime1">
              <a:rPr lang="fi-FI" smtClean="0"/>
              <a:t>24.8.2026</a:t>
            </a:fld>
            <a:endParaRPr lang="fi-FI"/>
          </a:p>
        </p:txBody>
      </p:sp>
      <p:sp>
        <p:nvSpPr>
          <p:cNvPr id="5" name="Footer Placeholder 4">
            <a:extLst>
              <a:ext uri="{FF2B5EF4-FFF2-40B4-BE49-F238E27FC236}">
                <a16:creationId xmlns:a16="http://schemas.microsoft.com/office/drawing/2014/main" id="{A405D027-BB92-4C81-9939-F39E18BC9421}"/>
              </a:ext>
            </a:extLst>
          </p:cNvPr>
          <p:cNvSpPr>
            <a:spLocks noGrp="1"/>
          </p:cNvSpPr>
          <p:nvPr>
            <p:ph type="ftr" sz="quarter" idx="11"/>
          </p:nvPr>
        </p:nvSpPr>
        <p:spPr/>
        <p:txBody>
          <a:bodyPr/>
          <a:lstStyle/>
          <a:p>
            <a:r>
              <a:rPr lang="fi-FI" dirty="0"/>
              <a:t>JYU Since 1863.</a:t>
            </a:r>
          </a:p>
        </p:txBody>
      </p:sp>
      <p:sp>
        <p:nvSpPr>
          <p:cNvPr id="6" name="Slide Number Placeholder 5">
            <a:extLst>
              <a:ext uri="{FF2B5EF4-FFF2-40B4-BE49-F238E27FC236}">
                <a16:creationId xmlns:a16="http://schemas.microsoft.com/office/drawing/2014/main" id="{5738A602-F247-4BF8-8B1E-20DCF5893B6C}"/>
              </a:ext>
            </a:extLst>
          </p:cNvPr>
          <p:cNvSpPr>
            <a:spLocks noGrp="1"/>
          </p:cNvSpPr>
          <p:nvPr>
            <p:ph type="sldNum" sz="quarter" idx="12"/>
          </p:nvPr>
        </p:nvSpPr>
        <p:spPr/>
        <p:txBody>
          <a:bodyPr/>
          <a:lstStyle/>
          <a:p>
            <a:fld id="{9E548902-A2E1-4711-A467-290FB9FE5D63}" type="slidenum">
              <a:rPr lang="fi-FI" smtClean="0"/>
              <a:t>‹#›</a:t>
            </a:fld>
            <a:endParaRPr lang="fi-FI"/>
          </a:p>
        </p:txBody>
      </p:sp>
      <p:sp>
        <p:nvSpPr>
          <p:cNvPr id="8" name="Text Placeholder 7"/>
          <p:cNvSpPr>
            <a:spLocks noGrp="1"/>
          </p:cNvSpPr>
          <p:nvPr>
            <p:ph type="body" sz="quarter" idx="13"/>
          </p:nvPr>
        </p:nvSpPr>
        <p:spPr>
          <a:xfrm>
            <a:off x="8688288" y="1773238"/>
            <a:ext cx="2879825" cy="4392612"/>
          </a:xfrm>
        </p:spPr>
        <p:txBody>
          <a:bodyPr/>
          <a:lstStyle>
            <a:lvl1pPr marL="0" indent="0">
              <a:lnSpc>
                <a:spcPct val="100000"/>
              </a:lnSpc>
              <a:buFontTx/>
              <a:buNone/>
              <a:defRPr sz="2400" b="1">
                <a:solidFill>
                  <a:schemeClr val="accent1"/>
                </a:solidFill>
                <a:latin typeface="+mj-lt"/>
              </a:defRPr>
            </a:lvl1pPr>
            <a:lvl2pPr marL="0" indent="0">
              <a:spcBef>
                <a:spcPts val="1200"/>
              </a:spcBef>
              <a:buFontTx/>
              <a:buNone/>
              <a:defRPr b="1">
                <a:solidFill>
                  <a:schemeClr val="accent1"/>
                </a:solidFill>
                <a:latin typeface="Lato Black" panose="020F0A02020204030203" pitchFamily="34" charset="0"/>
              </a:defRPr>
            </a:lvl2pPr>
            <a:lvl3pPr marL="0" indent="0">
              <a:buFontTx/>
              <a:buNone/>
              <a:defRPr b="1">
                <a:solidFill>
                  <a:schemeClr val="accent1"/>
                </a:solidFill>
              </a:defRPr>
            </a:lvl3pPr>
            <a:lvl4pPr marL="0" indent="0">
              <a:buFontTx/>
              <a:buNone/>
              <a:defRPr>
                <a:solidFill>
                  <a:schemeClr val="accent1"/>
                </a:solidFill>
              </a:defRPr>
            </a:lvl4pPr>
            <a:lvl5pPr marL="0" indent="0">
              <a:buFontTx/>
              <a:buNone/>
              <a:defRPr>
                <a:solidFill>
                  <a:schemeClr val="accent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dirty="0"/>
          </a:p>
        </p:txBody>
      </p:sp>
      <p:cxnSp>
        <p:nvCxnSpPr>
          <p:cNvPr id="12" name="Straight Connector 11">
            <a:extLst>
              <a:ext uri="{FF2B5EF4-FFF2-40B4-BE49-F238E27FC236}">
                <a16:creationId xmlns:a16="http://schemas.microsoft.com/office/drawing/2014/main" id="{42F05E37-3776-01E8-7194-21D33C2EED51}"/>
              </a:ext>
              <a:ext uri="{C183D7F6-B498-43B3-948B-1728B52AA6E4}">
                <adec:decorative xmlns:adec="http://schemas.microsoft.com/office/drawing/2017/decorative" val="1"/>
              </a:ext>
            </a:extLst>
          </p:cNvPr>
          <p:cNvCxnSpPr/>
          <p:nvPr userDrawn="1"/>
        </p:nvCxnSpPr>
        <p:spPr>
          <a:xfrm>
            <a:off x="8400256" y="1773238"/>
            <a:ext cx="0" cy="4392612"/>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1672236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ontent and Highligh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160190-1A0B-4D44-BA68-8D45B53DC766}"/>
              </a:ext>
            </a:extLst>
          </p:cNvPr>
          <p:cNvSpPr>
            <a:spLocks noGrp="1"/>
          </p:cNvSpPr>
          <p:nvPr>
            <p:ph type="title"/>
          </p:nvPr>
        </p:nvSpPr>
        <p:spPr/>
        <p:txBody>
          <a:bodyPr/>
          <a:lstStyle/>
          <a:p>
            <a:r>
              <a:rPr lang="en-US"/>
              <a:t>Click to edit Master title style</a:t>
            </a:r>
            <a:endParaRPr lang="fi-FI" dirty="0"/>
          </a:p>
        </p:txBody>
      </p:sp>
      <p:sp>
        <p:nvSpPr>
          <p:cNvPr id="3" name="Content Placeholder 2">
            <a:extLst>
              <a:ext uri="{FF2B5EF4-FFF2-40B4-BE49-F238E27FC236}">
                <a16:creationId xmlns:a16="http://schemas.microsoft.com/office/drawing/2014/main" id="{AF2FDC54-5C30-467B-8B3E-4C4988292949}"/>
              </a:ext>
            </a:extLst>
          </p:cNvPr>
          <p:cNvSpPr>
            <a:spLocks noGrp="1"/>
          </p:cNvSpPr>
          <p:nvPr>
            <p:ph idx="1"/>
          </p:nvPr>
        </p:nvSpPr>
        <p:spPr>
          <a:xfrm>
            <a:off x="4367213" y="1773239"/>
            <a:ext cx="7200900" cy="43926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dirty="0"/>
          </a:p>
        </p:txBody>
      </p:sp>
      <p:sp>
        <p:nvSpPr>
          <p:cNvPr id="4" name="Date Placeholder 3">
            <a:extLst>
              <a:ext uri="{FF2B5EF4-FFF2-40B4-BE49-F238E27FC236}">
                <a16:creationId xmlns:a16="http://schemas.microsoft.com/office/drawing/2014/main" id="{39E57842-4D68-43C8-8218-42A563200278}"/>
              </a:ext>
            </a:extLst>
          </p:cNvPr>
          <p:cNvSpPr>
            <a:spLocks noGrp="1"/>
          </p:cNvSpPr>
          <p:nvPr>
            <p:ph type="dt" sz="half" idx="10"/>
          </p:nvPr>
        </p:nvSpPr>
        <p:spPr/>
        <p:txBody>
          <a:bodyPr/>
          <a:lstStyle/>
          <a:p>
            <a:fld id="{34739B3E-E336-46B9-A585-F7572893B654}" type="datetime1">
              <a:rPr lang="fi-FI" smtClean="0"/>
              <a:t>24.8.2026</a:t>
            </a:fld>
            <a:endParaRPr lang="fi-FI"/>
          </a:p>
        </p:txBody>
      </p:sp>
      <p:sp>
        <p:nvSpPr>
          <p:cNvPr id="5" name="Footer Placeholder 4">
            <a:extLst>
              <a:ext uri="{FF2B5EF4-FFF2-40B4-BE49-F238E27FC236}">
                <a16:creationId xmlns:a16="http://schemas.microsoft.com/office/drawing/2014/main" id="{A405D027-BB92-4C81-9939-F39E18BC9421}"/>
              </a:ext>
            </a:extLst>
          </p:cNvPr>
          <p:cNvSpPr>
            <a:spLocks noGrp="1"/>
          </p:cNvSpPr>
          <p:nvPr>
            <p:ph type="ftr" sz="quarter" idx="11"/>
          </p:nvPr>
        </p:nvSpPr>
        <p:spPr/>
        <p:txBody>
          <a:bodyPr/>
          <a:lstStyle/>
          <a:p>
            <a:r>
              <a:rPr lang="fi-FI" dirty="0"/>
              <a:t>JYU Since 1863.</a:t>
            </a:r>
          </a:p>
        </p:txBody>
      </p:sp>
      <p:sp>
        <p:nvSpPr>
          <p:cNvPr id="6" name="Slide Number Placeholder 5">
            <a:extLst>
              <a:ext uri="{FF2B5EF4-FFF2-40B4-BE49-F238E27FC236}">
                <a16:creationId xmlns:a16="http://schemas.microsoft.com/office/drawing/2014/main" id="{5738A602-F247-4BF8-8B1E-20DCF5893B6C}"/>
              </a:ext>
            </a:extLst>
          </p:cNvPr>
          <p:cNvSpPr>
            <a:spLocks noGrp="1"/>
          </p:cNvSpPr>
          <p:nvPr>
            <p:ph type="sldNum" sz="quarter" idx="12"/>
          </p:nvPr>
        </p:nvSpPr>
        <p:spPr/>
        <p:txBody>
          <a:bodyPr/>
          <a:lstStyle/>
          <a:p>
            <a:fld id="{9E548902-A2E1-4711-A467-290FB9FE5D63}" type="slidenum">
              <a:rPr lang="fi-FI" smtClean="0"/>
              <a:t>‹#›</a:t>
            </a:fld>
            <a:endParaRPr lang="fi-FI"/>
          </a:p>
        </p:txBody>
      </p:sp>
      <p:sp>
        <p:nvSpPr>
          <p:cNvPr id="8" name="Text Placeholder 7"/>
          <p:cNvSpPr>
            <a:spLocks noGrp="1"/>
          </p:cNvSpPr>
          <p:nvPr>
            <p:ph type="body" sz="quarter" idx="13"/>
          </p:nvPr>
        </p:nvSpPr>
        <p:spPr>
          <a:xfrm>
            <a:off x="623887" y="1773238"/>
            <a:ext cx="2879825" cy="4392612"/>
          </a:xfrm>
        </p:spPr>
        <p:txBody>
          <a:bodyPr/>
          <a:lstStyle>
            <a:lvl1pPr marL="0" indent="0">
              <a:lnSpc>
                <a:spcPct val="100000"/>
              </a:lnSpc>
              <a:buFontTx/>
              <a:buNone/>
              <a:defRPr sz="2400" b="1">
                <a:solidFill>
                  <a:schemeClr val="accent1"/>
                </a:solidFill>
                <a:latin typeface="+mj-lt"/>
              </a:defRPr>
            </a:lvl1pPr>
            <a:lvl2pPr marL="0" indent="0">
              <a:spcBef>
                <a:spcPts val="1200"/>
              </a:spcBef>
              <a:buFontTx/>
              <a:buNone/>
              <a:defRPr>
                <a:solidFill>
                  <a:schemeClr val="accent1"/>
                </a:solidFill>
                <a:latin typeface="Lato Black" panose="020F0A02020204030203" pitchFamily="34" charset="0"/>
              </a:defRPr>
            </a:lvl2pPr>
            <a:lvl3pPr marL="0" indent="0">
              <a:buFontTx/>
              <a:buNone/>
              <a:defRPr b="1">
                <a:solidFill>
                  <a:schemeClr val="accent1"/>
                </a:solidFill>
              </a:defRPr>
            </a:lvl3pPr>
            <a:lvl4pPr marL="0" indent="0">
              <a:buFontTx/>
              <a:buNone/>
              <a:defRPr>
                <a:solidFill>
                  <a:schemeClr val="accent1"/>
                </a:solidFill>
              </a:defRPr>
            </a:lvl4pPr>
            <a:lvl5pPr marL="0" indent="0">
              <a:buFontTx/>
              <a:buNone/>
              <a:defRPr>
                <a:solidFill>
                  <a:schemeClr val="accent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dirty="0"/>
          </a:p>
        </p:txBody>
      </p:sp>
      <p:cxnSp>
        <p:nvCxnSpPr>
          <p:cNvPr id="7" name="Straight Connector 6">
            <a:extLst>
              <a:ext uri="{FF2B5EF4-FFF2-40B4-BE49-F238E27FC236}">
                <a16:creationId xmlns:a16="http://schemas.microsoft.com/office/drawing/2014/main" id="{C737DD0E-296C-8C45-52B2-8F30DD339E79}"/>
              </a:ext>
              <a:ext uri="{C183D7F6-B498-43B3-948B-1728B52AA6E4}">
                <adec:decorative xmlns:adec="http://schemas.microsoft.com/office/drawing/2017/decorative" val="1"/>
              </a:ext>
            </a:extLst>
          </p:cNvPr>
          <p:cNvCxnSpPr/>
          <p:nvPr userDrawn="1"/>
        </p:nvCxnSpPr>
        <p:spPr>
          <a:xfrm>
            <a:off x="3791744" y="1773238"/>
            <a:ext cx="0" cy="4392612"/>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8366604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ontent and Highlight 3">
    <p:bg>
      <p:bgPr>
        <a:solidFill>
          <a:schemeClr val="accent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160190-1A0B-4D44-BA68-8D45B53DC766}"/>
              </a:ext>
            </a:extLst>
          </p:cNvPr>
          <p:cNvSpPr>
            <a:spLocks noGrp="1"/>
          </p:cNvSpPr>
          <p:nvPr>
            <p:ph type="title"/>
          </p:nvPr>
        </p:nvSpPr>
        <p:spPr/>
        <p:txBody>
          <a:bodyPr/>
          <a:lstStyle/>
          <a:p>
            <a:r>
              <a:rPr lang="en-US"/>
              <a:t>Click to edit Master title style</a:t>
            </a:r>
            <a:endParaRPr lang="fi-FI"/>
          </a:p>
        </p:txBody>
      </p:sp>
      <p:sp>
        <p:nvSpPr>
          <p:cNvPr id="3" name="Content Placeholder 2">
            <a:extLst>
              <a:ext uri="{FF2B5EF4-FFF2-40B4-BE49-F238E27FC236}">
                <a16:creationId xmlns:a16="http://schemas.microsoft.com/office/drawing/2014/main" id="{AF2FDC54-5C30-467B-8B3E-4C4988292949}"/>
              </a:ext>
            </a:extLst>
          </p:cNvPr>
          <p:cNvSpPr>
            <a:spLocks noGrp="1"/>
          </p:cNvSpPr>
          <p:nvPr>
            <p:ph idx="1"/>
          </p:nvPr>
        </p:nvSpPr>
        <p:spPr>
          <a:xfrm>
            <a:off x="623888" y="1773239"/>
            <a:ext cx="7200900" cy="43926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dirty="0"/>
          </a:p>
        </p:txBody>
      </p:sp>
      <p:sp>
        <p:nvSpPr>
          <p:cNvPr id="4" name="Date Placeholder 3">
            <a:extLst>
              <a:ext uri="{FF2B5EF4-FFF2-40B4-BE49-F238E27FC236}">
                <a16:creationId xmlns:a16="http://schemas.microsoft.com/office/drawing/2014/main" id="{39E57842-4D68-43C8-8218-42A563200278}"/>
              </a:ext>
            </a:extLst>
          </p:cNvPr>
          <p:cNvSpPr>
            <a:spLocks noGrp="1"/>
          </p:cNvSpPr>
          <p:nvPr>
            <p:ph type="dt" sz="half" idx="10"/>
          </p:nvPr>
        </p:nvSpPr>
        <p:spPr/>
        <p:txBody>
          <a:bodyPr/>
          <a:lstStyle/>
          <a:p>
            <a:fld id="{95C36278-0317-47B4-A5E2-1B008F0A3A4E}" type="datetime1">
              <a:rPr lang="fi-FI" smtClean="0"/>
              <a:t>24.8.2026</a:t>
            </a:fld>
            <a:endParaRPr lang="fi-FI"/>
          </a:p>
        </p:txBody>
      </p:sp>
      <p:sp>
        <p:nvSpPr>
          <p:cNvPr id="5" name="Footer Placeholder 4">
            <a:extLst>
              <a:ext uri="{FF2B5EF4-FFF2-40B4-BE49-F238E27FC236}">
                <a16:creationId xmlns:a16="http://schemas.microsoft.com/office/drawing/2014/main" id="{A405D027-BB92-4C81-9939-F39E18BC9421}"/>
              </a:ext>
            </a:extLst>
          </p:cNvPr>
          <p:cNvSpPr>
            <a:spLocks noGrp="1"/>
          </p:cNvSpPr>
          <p:nvPr>
            <p:ph type="ftr" sz="quarter" idx="11"/>
          </p:nvPr>
        </p:nvSpPr>
        <p:spPr/>
        <p:txBody>
          <a:bodyPr/>
          <a:lstStyle/>
          <a:p>
            <a:r>
              <a:rPr lang="fi-FI" dirty="0"/>
              <a:t>JYU Since 1863.</a:t>
            </a:r>
          </a:p>
        </p:txBody>
      </p:sp>
      <p:sp>
        <p:nvSpPr>
          <p:cNvPr id="6" name="Slide Number Placeholder 5">
            <a:extLst>
              <a:ext uri="{FF2B5EF4-FFF2-40B4-BE49-F238E27FC236}">
                <a16:creationId xmlns:a16="http://schemas.microsoft.com/office/drawing/2014/main" id="{5738A602-F247-4BF8-8B1E-20DCF5893B6C}"/>
              </a:ext>
            </a:extLst>
          </p:cNvPr>
          <p:cNvSpPr>
            <a:spLocks noGrp="1"/>
          </p:cNvSpPr>
          <p:nvPr>
            <p:ph type="sldNum" sz="quarter" idx="12"/>
          </p:nvPr>
        </p:nvSpPr>
        <p:spPr/>
        <p:txBody>
          <a:bodyPr/>
          <a:lstStyle/>
          <a:p>
            <a:fld id="{9E548902-A2E1-4711-A467-290FB9FE5D63}" type="slidenum">
              <a:rPr lang="fi-FI" smtClean="0"/>
              <a:t>‹#›</a:t>
            </a:fld>
            <a:endParaRPr lang="fi-FI"/>
          </a:p>
        </p:txBody>
      </p:sp>
      <p:sp>
        <p:nvSpPr>
          <p:cNvPr id="8" name="Text Placeholder 7"/>
          <p:cNvSpPr>
            <a:spLocks noGrp="1"/>
          </p:cNvSpPr>
          <p:nvPr>
            <p:ph type="body" sz="quarter" idx="13"/>
          </p:nvPr>
        </p:nvSpPr>
        <p:spPr>
          <a:xfrm>
            <a:off x="8688288" y="1773238"/>
            <a:ext cx="2879825" cy="4392612"/>
          </a:xfrm>
        </p:spPr>
        <p:txBody>
          <a:bodyPr/>
          <a:lstStyle>
            <a:lvl1pPr marL="0" indent="0">
              <a:lnSpc>
                <a:spcPct val="100000"/>
              </a:lnSpc>
              <a:buFontTx/>
              <a:buNone/>
              <a:defRPr sz="2400" b="1">
                <a:solidFill>
                  <a:schemeClr val="accent1"/>
                </a:solidFill>
                <a:latin typeface="+mj-lt"/>
              </a:defRPr>
            </a:lvl1pPr>
            <a:lvl2pPr marL="0" indent="0">
              <a:spcBef>
                <a:spcPts val="1200"/>
              </a:spcBef>
              <a:buFontTx/>
              <a:buNone/>
              <a:defRPr b="1">
                <a:solidFill>
                  <a:schemeClr val="accent1"/>
                </a:solidFill>
                <a:latin typeface="Lato Black" panose="020F0A02020204030203" pitchFamily="34" charset="0"/>
              </a:defRPr>
            </a:lvl2pPr>
            <a:lvl3pPr marL="0" indent="0">
              <a:buFontTx/>
              <a:buNone/>
              <a:defRPr b="1">
                <a:solidFill>
                  <a:schemeClr val="accent1"/>
                </a:solidFill>
              </a:defRPr>
            </a:lvl3pPr>
            <a:lvl4pPr marL="0" indent="0">
              <a:buFontTx/>
              <a:buNone/>
              <a:defRPr>
                <a:solidFill>
                  <a:schemeClr val="accent1"/>
                </a:solidFill>
              </a:defRPr>
            </a:lvl4pPr>
            <a:lvl5pPr marL="0" indent="0">
              <a:buFontTx/>
              <a:buNone/>
              <a:defRPr>
                <a:solidFill>
                  <a:schemeClr val="accent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dirty="0"/>
          </a:p>
        </p:txBody>
      </p:sp>
      <p:cxnSp>
        <p:nvCxnSpPr>
          <p:cNvPr id="12" name="Straight Connector 11">
            <a:extLst>
              <a:ext uri="{FF2B5EF4-FFF2-40B4-BE49-F238E27FC236}">
                <a16:creationId xmlns:a16="http://schemas.microsoft.com/office/drawing/2014/main" id="{42F05E37-3776-01E8-7194-21D33C2EED51}"/>
              </a:ext>
              <a:ext uri="{C183D7F6-B498-43B3-948B-1728B52AA6E4}">
                <adec:decorative xmlns:adec="http://schemas.microsoft.com/office/drawing/2017/decorative" val="1"/>
              </a:ext>
            </a:extLst>
          </p:cNvPr>
          <p:cNvCxnSpPr/>
          <p:nvPr userDrawn="1"/>
        </p:nvCxnSpPr>
        <p:spPr>
          <a:xfrm>
            <a:off x="8400256" y="1773238"/>
            <a:ext cx="0" cy="4392612"/>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0333766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Content and Highlight 4">
    <p:bg>
      <p:bgPr>
        <a:solidFill>
          <a:schemeClr val="accent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160190-1A0B-4D44-BA68-8D45B53DC766}"/>
              </a:ext>
            </a:extLst>
          </p:cNvPr>
          <p:cNvSpPr>
            <a:spLocks noGrp="1"/>
          </p:cNvSpPr>
          <p:nvPr>
            <p:ph type="title"/>
          </p:nvPr>
        </p:nvSpPr>
        <p:spPr/>
        <p:txBody>
          <a:bodyPr/>
          <a:lstStyle/>
          <a:p>
            <a:r>
              <a:rPr lang="en-US"/>
              <a:t>Click to edit Master title style</a:t>
            </a:r>
            <a:endParaRPr lang="fi-FI" dirty="0"/>
          </a:p>
        </p:txBody>
      </p:sp>
      <p:sp>
        <p:nvSpPr>
          <p:cNvPr id="3" name="Content Placeholder 2">
            <a:extLst>
              <a:ext uri="{FF2B5EF4-FFF2-40B4-BE49-F238E27FC236}">
                <a16:creationId xmlns:a16="http://schemas.microsoft.com/office/drawing/2014/main" id="{AF2FDC54-5C30-467B-8B3E-4C4988292949}"/>
              </a:ext>
            </a:extLst>
          </p:cNvPr>
          <p:cNvSpPr>
            <a:spLocks noGrp="1"/>
          </p:cNvSpPr>
          <p:nvPr>
            <p:ph idx="1"/>
          </p:nvPr>
        </p:nvSpPr>
        <p:spPr>
          <a:xfrm>
            <a:off x="4367213" y="1773239"/>
            <a:ext cx="7200900" cy="43926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dirty="0"/>
          </a:p>
        </p:txBody>
      </p:sp>
      <p:sp>
        <p:nvSpPr>
          <p:cNvPr id="4" name="Date Placeholder 3">
            <a:extLst>
              <a:ext uri="{FF2B5EF4-FFF2-40B4-BE49-F238E27FC236}">
                <a16:creationId xmlns:a16="http://schemas.microsoft.com/office/drawing/2014/main" id="{39E57842-4D68-43C8-8218-42A563200278}"/>
              </a:ext>
            </a:extLst>
          </p:cNvPr>
          <p:cNvSpPr>
            <a:spLocks noGrp="1"/>
          </p:cNvSpPr>
          <p:nvPr>
            <p:ph type="dt" sz="half" idx="10"/>
          </p:nvPr>
        </p:nvSpPr>
        <p:spPr/>
        <p:txBody>
          <a:bodyPr/>
          <a:lstStyle/>
          <a:p>
            <a:fld id="{34739B3E-E336-46B9-A585-F7572893B654}" type="datetime1">
              <a:rPr lang="fi-FI" smtClean="0"/>
              <a:t>24.8.2026</a:t>
            </a:fld>
            <a:endParaRPr lang="fi-FI"/>
          </a:p>
        </p:txBody>
      </p:sp>
      <p:sp>
        <p:nvSpPr>
          <p:cNvPr id="5" name="Footer Placeholder 4">
            <a:extLst>
              <a:ext uri="{FF2B5EF4-FFF2-40B4-BE49-F238E27FC236}">
                <a16:creationId xmlns:a16="http://schemas.microsoft.com/office/drawing/2014/main" id="{A405D027-BB92-4C81-9939-F39E18BC9421}"/>
              </a:ext>
            </a:extLst>
          </p:cNvPr>
          <p:cNvSpPr>
            <a:spLocks noGrp="1"/>
          </p:cNvSpPr>
          <p:nvPr>
            <p:ph type="ftr" sz="quarter" idx="11"/>
          </p:nvPr>
        </p:nvSpPr>
        <p:spPr/>
        <p:txBody>
          <a:bodyPr/>
          <a:lstStyle/>
          <a:p>
            <a:r>
              <a:rPr lang="fi-FI" dirty="0"/>
              <a:t>JYU Since 1863.</a:t>
            </a:r>
          </a:p>
        </p:txBody>
      </p:sp>
      <p:sp>
        <p:nvSpPr>
          <p:cNvPr id="6" name="Slide Number Placeholder 5">
            <a:extLst>
              <a:ext uri="{FF2B5EF4-FFF2-40B4-BE49-F238E27FC236}">
                <a16:creationId xmlns:a16="http://schemas.microsoft.com/office/drawing/2014/main" id="{5738A602-F247-4BF8-8B1E-20DCF5893B6C}"/>
              </a:ext>
            </a:extLst>
          </p:cNvPr>
          <p:cNvSpPr>
            <a:spLocks noGrp="1"/>
          </p:cNvSpPr>
          <p:nvPr>
            <p:ph type="sldNum" sz="quarter" idx="12"/>
          </p:nvPr>
        </p:nvSpPr>
        <p:spPr/>
        <p:txBody>
          <a:bodyPr/>
          <a:lstStyle/>
          <a:p>
            <a:fld id="{9E548902-A2E1-4711-A467-290FB9FE5D63}" type="slidenum">
              <a:rPr lang="fi-FI" smtClean="0"/>
              <a:t>‹#›</a:t>
            </a:fld>
            <a:endParaRPr lang="fi-FI"/>
          </a:p>
        </p:txBody>
      </p:sp>
      <p:sp>
        <p:nvSpPr>
          <p:cNvPr id="8" name="Text Placeholder 7"/>
          <p:cNvSpPr>
            <a:spLocks noGrp="1"/>
          </p:cNvSpPr>
          <p:nvPr>
            <p:ph type="body" sz="quarter" idx="13"/>
          </p:nvPr>
        </p:nvSpPr>
        <p:spPr>
          <a:xfrm>
            <a:off x="623887" y="1773238"/>
            <a:ext cx="2879825" cy="4392612"/>
          </a:xfrm>
        </p:spPr>
        <p:txBody>
          <a:bodyPr/>
          <a:lstStyle>
            <a:lvl1pPr marL="0" indent="0">
              <a:lnSpc>
                <a:spcPct val="100000"/>
              </a:lnSpc>
              <a:buFontTx/>
              <a:buNone/>
              <a:defRPr sz="2400" b="1">
                <a:solidFill>
                  <a:schemeClr val="accent1"/>
                </a:solidFill>
                <a:latin typeface="+mj-lt"/>
              </a:defRPr>
            </a:lvl1pPr>
            <a:lvl2pPr marL="0" indent="0">
              <a:spcBef>
                <a:spcPts val="1200"/>
              </a:spcBef>
              <a:buFontTx/>
              <a:buNone/>
              <a:defRPr>
                <a:solidFill>
                  <a:schemeClr val="accent1"/>
                </a:solidFill>
                <a:latin typeface="Lato Black" panose="020F0A02020204030203" pitchFamily="34" charset="0"/>
              </a:defRPr>
            </a:lvl2pPr>
            <a:lvl3pPr marL="0" indent="0">
              <a:buFontTx/>
              <a:buNone/>
              <a:defRPr b="1">
                <a:solidFill>
                  <a:schemeClr val="accent1"/>
                </a:solidFill>
              </a:defRPr>
            </a:lvl3pPr>
            <a:lvl4pPr marL="0" indent="0">
              <a:buFontTx/>
              <a:buNone/>
              <a:defRPr>
                <a:solidFill>
                  <a:schemeClr val="accent1"/>
                </a:solidFill>
              </a:defRPr>
            </a:lvl4pPr>
            <a:lvl5pPr marL="0" indent="0">
              <a:buFontTx/>
              <a:buNone/>
              <a:defRPr>
                <a:solidFill>
                  <a:schemeClr val="accent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dirty="0"/>
          </a:p>
        </p:txBody>
      </p:sp>
      <p:cxnSp>
        <p:nvCxnSpPr>
          <p:cNvPr id="7" name="Straight Connector 6">
            <a:extLst>
              <a:ext uri="{FF2B5EF4-FFF2-40B4-BE49-F238E27FC236}">
                <a16:creationId xmlns:a16="http://schemas.microsoft.com/office/drawing/2014/main" id="{C737DD0E-296C-8C45-52B2-8F30DD339E79}"/>
              </a:ext>
              <a:ext uri="{C183D7F6-B498-43B3-948B-1728B52AA6E4}">
                <adec:decorative xmlns:adec="http://schemas.microsoft.com/office/drawing/2017/decorative" val="1"/>
              </a:ext>
            </a:extLst>
          </p:cNvPr>
          <p:cNvCxnSpPr/>
          <p:nvPr userDrawn="1"/>
        </p:nvCxnSpPr>
        <p:spPr>
          <a:xfrm>
            <a:off x="3791744" y="1773238"/>
            <a:ext cx="0" cy="4392612"/>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8762951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Content and Pictu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160190-1A0B-4D44-BA68-8D45B53DC766}"/>
              </a:ext>
            </a:extLst>
          </p:cNvPr>
          <p:cNvSpPr>
            <a:spLocks noGrp="1"/>
          </p:cNvSpPr>
          <p:nvPr>
            <p:ph type="title"/>
          </p:nvPr>
        </p:nvSpPr>
        <p:spPr>
          <a:xfrm>
            <a:off x="623888" y="476250"/>
            <a:ext cx="5328096" cy="1080542"/>
          </a:xfrm>
        </p:spPr>
        <p:txBody>
          <a:bodyPr/>
          <a:lstStyle/>
          <a:p>
            <a:r>
              <a:rPr lang="en-US"/>
              <a:t>Click to edit Master title style</a:t>
            </a:r>
            <a:endParaRPr lang="fi-FI" dirty="0"/>
          </a:p>
        </p:txBody>
      </p:sp>
      <p:sp>
        <p:nvSpPr>
          <p:cNvPr id="3" name="Content Placeholder 2">
            <a:extLst>
              <a:ext uri="{FF2B5EF4-FFF2-40B4-BE49-F238E27FC236}">
                <a16:creationId xmlns:a16="http://schemas.microsoft.com/office/drawing/2014/main" id="{AF2FDC54-5C30-467B-8B3E-4C4988292949}"/>
              </a:ext>
            </a:extLst>
          </p:cNvPr>
          <p:cNvSpPr>
            <a:spLocks noGrp="1"/>
          </p:cNvSpPr>
          <p:nvPr>
            <p:ph idx="1"/>
          </p:nvPr>
        </p:nvSpPr>
        <p:spPr>
          <a:xfrm>
            <a:off x="623888" y="1773239"/>
            <a:ext cx="5328096" cy="43926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dirty="0"/>
          </a:p>
        </p:txBody>
      </p:sp>
      <p:sp>
        <p:nvSpPr>
          <p:cNvPr id="20" name="Picture Placeholder 19">
            <a:extLst>
              <a:ext uri="{FF2B5EF4-FFF2-40B4-BE49-F238E27FC236}">
                <a16:creationId xmlns:a16="http://schemas.microsoft.com/office/drawing/2014/main" id="{A8275D46-648A-6D1B-558E-E3FAC0796683}"/>
              </a:ext>
              <a:ext uri="{C183D7F6-B498-43B3-948B-1728B52AA6E4}">
                <adec:decorative xmlns:adec="http://schemas.microsoft.com/office/drawing/2017/decorative" val="1"/>
              </a:ext>
            </a:extLst>
          </p:cNvPr>
          <p:cNvSpPr>
            <a:spLocks noGrp="1"/>
          </p:cNvSpPr>
          <p:nvPr>
            <p:ph type="pic" sz="quarter" idx="14"/>
          </p:nvPr>
        </p:nvSpPr>
        <p:spPr>
          <a:xfrm>
            <a:off x="6240016" y="0"/>
            <a:ext cx="5951984" cy="6858000"/>
          </a:xfrm>
          <a:custGeom>
            <a:avLst/>
            <a:gdLst>
              <a:gd name="connsiteX0" fmla="*/ 2320585 w 5951984"/>
              <a:gd name="connsiteY0" fmla="*/ 0 h 6858000"/>
              <a:gd name="connsiteX1" fmla="*/ 3168352 w 5951984"/>
              <a:gd name="connsiteY1" fmla="*/ 0 h 6858000"/>
              <a:gd name="connsiteX2" fmla="*/ 4074198 w 5951984"/>
              <a:gd name="connsiteY2" fmla="*/ 0 h 6858000"/>
              <a:gd name="connsiteX3" fmla="*/ 5951984 w 5951984"/>
              <a:gd name="connsiteY3" fmla="*/ 0 h 6858000"/>
              <a:gd name="connsiteX4" fmla="*/ 5951984 w 5951984"/>
              <a:gd name="connsiteY4" fmla="*/ 6858000 h 6858000"/>
              <a:gd name="connsiteX5" fmla="*/ 4074198 w 5951984"/>
              <a:gd name="connsiteY5" fmla="*/ 6858000 h 6858000"/>
              <a:gd name="connsiteX6" fmla="*/ 3168352 w 5951984"/>
              <a:gd name="connsiteY6" fmla="*/ 6858000 h 6858000"/>
              <a:gd name="connsiteX7" fmla="*/ 1074542 w 5951984"/>
              <a:gd name="connsiteY7" fmla="*/ 6858000 h 6858000"/>
              <a:gd name="connsiteX8" fmla="*/ 1074542 w 5951984"/>
              <a:gd name="connsiteY8" fmla="*/ 6825044 h 6858000"/>
              <a:gd name="connsiteX9" fmla="*/ 1066788 w 5951984"/>
              <a:gd name="connsiteY9" fmla="*/ 6858000 h 6858000"/>
              <a:gd name="connsiteX10" fmla="*/ 248653 w 5951984"/>
              <a:gd name="connsiteY10" fmla="*/ 6858000 h 6858000"/>
              <a:gd name="connsiteX11" fmla="*/ 236503 w 5951984"/>
              <a:gd name="connsiteY11" fmla="*/ 6820034 h 6858000"/>
              <a:gd name="connsiteX12" fmla="*/ 208679 w 5951984"/>
              <a:gd name="connsiteY12" fmla="*/ 6729607 h 6858000"/>
              <a:gd name="connsiteX13" fmla="*/ 184333 w 5951984"/>
              <a:gd name="connsiteY13" fmla="*/ 6642657 h 6858000"/>
              <a:gd name="connsiteX14" fmla="*/ 163466 w 5951984"/>
              <a:gd name="connsiteY14" fmla="*/ 6552230 h 6858000"/>
              <a:gd name="connsiteX15" fmla="*/ 142598 w 5951984"/>
              <a:gd name="connsiteY15" fmla="*/ 6465280 h 6858000"/>
              <a:gd name="connsiteX16" fmla="*/ 121730 w 5951984"/>
              <a:gd name="connsiteY16" fmla="*/ 6371374 h 6858000"/>
              <a:gd name="connsiteX17" fmla="*/ 104340 w 5951984"/>
              <a:gd name="connsiteY17" fmla="*/ 6280947 h 6858000"/>
              <a:gd name="connsiteX18" fmla="*/ 86950 w 5951984"/>
              <a:gd name="connsiteY18" fmla="*/ 6187041 h 6858000"/>
              <a:gd name="connsiteX19" fmla="*/ 73038 w 5951984"/>
              <a:gd name="connsiteY19" fmla="*/ 6089658 h 6858000"/>
              <a:gd name="connsiteX20" fmla="*/ 59126 w 5951984"/>
              <a:gd name="connsiteY20" fmla="*/ 5992274 h 6858000"/>
              <a:gd name="connsiteX21" fmla="*/ 45214 w 5951984"/>
              <a:gd name="connsiteY21" fmla="*/ 5894890 h 6858000"/>
              <a:gd name="connsiteX22" fmla="*/ 34780 w 5951984"/>
              <a:gd name="connsiteY22" fmla="*/ 5797507 h 6858000"/>
              <a:gd name="connsiteX23" fmla="*/ 24346 w 5951984"/>
              <a:gd name="connsiteY23" fmla="*/ 5696645 h 6858000"/>
              <a:gd name="connsiteX24" fmla="*/ 17390 w 5951984"/>
              <a:gd name="connsiteY24" fmla="*/ 5595784 h 6858000"/>
              <a:gd name="connsiteX25" fmla="*/ 10434 w 5951984"/>
              <a:gd name="connsiteY25" fmla="*/ 5491444 h 6858000"/>
              <a:gd name="connsiteX26" fmla="*/ 3478 w 5951984"/>
              <a:gd name="connsiteY26" fmla="*/ 5376671 h 6858000"/>
              <a:gd name="connsiteX27" fmla="*/ 0 w 5951984"/>
              <a:gd name="connsiteY27" fmla="*/ 5261897 h 6858000"/>
              <a:gd name="connsiteX28" fmla="*/ 0 w 5951984"/>
              <a:gd name="connsiteY28" fmla="*/ 5147124 h 6858000"/>
              <a:gd name="connsiteX29" fmla="*/ 3478 w 5951984"/>
              <a:gd name="connsiteY29" fmla="*/ 5032350 h 6858000"/>
              <a:gd name="connsiteX30" fmla="*/ 6956 w 5951984"/>
              <a:gd name="connsiteY30" fmla="*/ 4917577 h 6858000"/>
              <a:gd name="connsiteX31" fmla="*/ 17390 w 5951984"/>
              <a:gd name="connsiteY31" fmla="*/ 4802803 h 6858000"/>
              <a:gd name="connsiteX32" fmla="*/ 27824 w 5951984"/>
              <a:gd name="connsiteY32" fmla="*/ 4691508 h 6858000"/>
              <a:gd name="connsiteX33" fmla="*/ 38258 w 5951984"/>
              <a:gd name="connsiteY33" fmla="*/ 4580212 h 6858000"/>
              <a:gd name="connsiteX34" fmla="*/ 55648 w 5951984"/>
              <a:gd name="connsiteY34" fmla="*/ 4468916 h 6858000"/>
              <a:gd name="connsiteX35" fmla="*/ 73038 w 5951984"/>
              <a:gd name="connsiteY35" fmla="*/ 4357621 h 6858000"/>
              <a:gd name="connsiteX36" fmla="*/ 90428 w 5951984"/>
              <a:gd name="connsiteY36" fmla="*/ 4246325 h 6858000"/>
              <a:gd name="connsiteX37" fmla="*/ 114774 w 5951984"/>
              <a:gd name="connsiteY37" fmla="*/ 4135030 h 6858000"/>
              <a:gd name="connsiteX38" fmla="*/ 139120 w 5951984"/>
              <a:gd name="connsiteY38" fmla="*/ 4027212 h 6858000"/>
              <a:gd name="connsiteX39" fmla="*/ 163466 w 5951984"/>
              <a:gd name="connsiteY39" fmla="*/ 3919395 h 6858000"/>
              <a:gd name="connsiteX40" fmla="*/ 194767 w 5951984"/>
              <a:gd name="connsiteY40" fmla="*/ 3811577 h 6858000"/>
              <a:gd name="connsiteX41" fmla="*/ 226069 w 5951984"/>
              <a:gd name="connsiteY41" fmla="*/ 3703760 h 6858000"/>
              <a:gd name="connsiteX42" fmla="*/ 257371 w 5951984"/>
              <a:gd name="connsiteY42" fmla="*/ 3595942 h 6858000"/>
              <a:gd name="connsiteX43" fmla="*/ 292151 w 5951984"/>
              <a:gd name="connsiteY43" fmla="*/ 3488125 h 6858000"/>
              <a:gd name="connsiteX44" fmla="*/ 330409 w 5951984"/>
              <a:gd name="connsiteY44" fmla="*/ 3380307 h 6858000"/>
              <a:gd name="connsiteX45" fmla="*/ 368666 w 5951984"/>
              <a:gd name="connsiteY45" fmla="*/ 3275968 h 6858000"/>
              <a:gd name="connsiteX46" fmla="*/ 406924 w 5951984"/>
              <a:gd name="connsiteY46" fmla="*/ 3171628 h 6858000"/>
              <a:gd name="connsiteX47" fmla="*/ 448660 w 5951984"/>
              <a:gd name="connsiteY47" fmla="*/ 3063811 h 6858000"/>
              <a:gd name="connsiteX48" fmla="*/ 493874 w 5951984"/>
              <a:gd name="connsiteY48" fmla="*/ 2959471 h 6858000"/>
              <a:gd name="connsiteX49" fmla="*/ 539088 w 5951984"/>
              <a:gd name="connsiteY49" fmla="*/ 2855131 h 6858000"/>
              <a:gd name="connsiteX50" fmla="*/ 636471 w 5951984"/>
              <a:gd name="connsiteY50" fmla="*/ 2649930 h 6858000"/>
              <a:gd name="connsiteX51" fmla="*/ 737333 w 5951984"/>
              <a:gd name="connsiteY51" fmla="*/ 2441251 h 6858000"/>
              <a:gd name="connsiteX52" fmla="*/ 789503 w 5951984"/>
              <a:gd name="connsiteY52" fmla="*/ 2340390 h 6858000"/>
              <a:gd name="connsiteX53" fmla="*/ 845150 w 5951984"/>
              <a:gd name="connsiteY53" fmla="*/ 2239528 h 6858000"/>
              <a:gd name="connsiteX54" fmla="*/ 900798 w 5951984"/>
              <a:gd name="connsiteY54" fmla="*/ 2135188 h 6858000"/>
              <a:gd name="connsiteX55" fmla="*/ 959924 w 5951984"/>
              <a:gd name="connsiteY55" fmla="*/ 2034327 h 6858000"/>
              <a:gd name="connsiteX56" fmla="*/ 1015572 w 5951984"/>
              <a:gd name="connsiteY56" fmla="*/ 1933465 h 6858000"/>
              <a:gd name="connsiteX57" fmla="*/ 1074697 w 5951984"/>
              <a:gd name="connsiteY57" fmla="*/ 1832604 h 6858000"/>
              <a:gd name="connsiteX58" fmla="*/ 1196427 w 5951984"/>
              <a:gd name="connsiteY58" fmla="*/ 1630881 h 6858000"/>
              <a:gd name="connsiteX59" fmla="*/ 1325112 w 5951984"/>
              <a:gd name="connsiteY59" fmla="*/ 1432635 h 6858000"/>
              <a:gd name="connsiteX60" fmla="*/ 1453798 w 5951984"/>
              <a:gd name="connsiteY60" fmla="*/ 1230912 h 6858000"/>
              <a:gd name="connsiteX61" fmla="*/ 1585961 w 5951984"/>
              <a:gd name="connsiteY61" fmla="*/ 1032667 h 6858000"/>
              <a:gd name="connsiteX62" fmla="*/ 1655521 w 5951984"/>
              <a:gd name="connsiteY62" fmla="*/ 935284 h 6858000"/>
              <a:gd name="connsiteX63" fmla="*/ 1721603 w 5951984"/>
              <a:gd name="connsiteY63" fmla="*/ 837900 h 6858000"/>
              <a:gd name="connsiteX64" fmla="*/ 1999842 w 5951984"/>
              <a:gd name="connsiteY64" fmla="*/ 437932 h 6858000"/>
              <a:gd name="connsiteX65" fmla="*/ 2285036 w 5951984"/>
              <a:gd name="connsiteY65" fmla="*/ 4839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5951984" h="6858000">
                <a:moveTo>
                  <a:pt x="2320585" y="0"/>
                </a:moveTo>
                <a:lnTo>
                  <a:pt x="3168352" y="0"/>
                </a:lnTo>
                <a:lnTo>
                  <a:pt x="4074198" y="0"/>
                </a:lnTo>
                <a:lnTo>
                  <a:pt x="5951984" y="0"/>
                </a:lnTo>
                <a:lnTo>
                  <a:pt x="5951984" y="6858000"/>
                </a:lnTo>
                <a:lnTo>
                  <a:pt x="4074198" y="6858000"/>
                </a:lnTo>
                <a:lnTo>
                  <a:pt x="3168352" y="6858000"/>
                </a:lnTo>
                <a:lnTo>
                  <a:pt x="1074542" y="6858000"/>
                </a:lnTo>
                <a:lnTo>
                  <a:pt x="1074542" y="6825044"/>
                </a:lnTo>
                <a:lnTo>
                  <a:pt x="1066788" y="6858000"/>
                </a:lnTo>
                <a:lnTo>
                  <a:pt x="248653" y="6858000"/>
                </a:lnTo>
                <a:lnTo>
                  <a:pt x="236503" y="6820034"/>
                </a:lnTo>
                <a:lnTo>
                  <a:pt x="208679" y="6729607"/>
                </a:lnTo>
                <a:lnTo>
                  <a:pt x="184333" y="6642657"/>
                </a:lnTo>
                <a:lnTo>
                  <a:pt x="163466" y="6552230"/>
                </a:lnTo>
                <a:lnTo>
                  <a:pt x="142598" y="6465280"/>
                </a:lnTo>
                <a:lnTo>
                  <a:pt x="121730" y="6371374"/>
                </a:lnTo>
                <a:lnTo>
                  <a:pt x="104340" y="6280947"/>
                </a:lnTo>
                <a:lnTo>
                  <a:pt x="86950" y="6187041"/>
                </a:lnTo>
                <a:lnTo>
                  <a:pt x="73038" y="6089658"/>
                </a:lnTo>
                <a:lnTo>
                  <a:pt x="59126" y="5992274"/>
                </a:lnTo>
                <a:lnTo>
                  <a:pt x="45214" y="5894890"/>
                </a:lnTo>
                <a:lnTo>
                  <a:pt x="34780" y="5797507"/>
                </a:lnTo>
                <a:lnTo>
                  <a:pt x="24346" y="5696645"/>
                </a:lnTo>
                <a:lnTo>
                  <a:pt x="17390" y="5595784"/>
                </a:lnTo>
                <a:lnTo>
                  <a:pt x="10434" y="5491444"/>
                </a:lnTo>
                <a:lnTo>
                  <a:pt x="3478" y="5376671"/>
                </a:lnTo>
                <a:lnTo>
                  <a:pt x="0" y="5261897"/>
                </a:lnTo>
                <a:lnTo>
                  <a:pt x="0" y="5147124"/>
                </a:lnTo>
                <a:lnTo>
                  <a:pt x="3478" y="5032350"/>
                </a:lnTo>
                <a:lnTo>
                  <a:pt x="6956" y="4917577"/>
                </a:lnTo>
                <a:lnTo>
                  <a:pt x="17390" y="4802803"/>
                </a:lnTo>
                <a:lnTo>
                  <a:pt x="27824" y="4691508"/>
                </a:lnTo>
                <a:lnTo>
                  <a:pt x="38258" y="4580212"/>
                </a:lnTo>
                <a:lnTo>
                  <a:pt x="55648" y="4468916"/>
                </a:lnTo>
                <a:lnTo>
                  <a:pt x="73038" y="4357621"/>
                </a:lnTo>
                <a:lnTo>
                  <a:pt x="90428" y="4246325"/>
                </a:lnTo>
                <a:lnTo>
                  <a:pt x="114774" y="4135030"/>
                </a:lnTo>
                <a:lnTo>
                  <a:pt x="139120" y="4027212"/>
                </a:lnTo>
                <a:lnTo>
                  <a:pt x="163466" y="3919395"/>
                </a:lnTo>
                <a:lnTo>
                  <a:pt x="194767" y="3811577"/>
                </a:lnTo>
                <a:lnTo>
                  <a:pt x="226069" y="3703760"/>
                </a:lnTo>
                <a:lnTo>
                  <a:pt x="257371" y="3595942"/>
                </a:lnTo>
                <a:lnTo>
                  <a:pt x="292151" y="3488125"/>
                </a:lnTo>
                <a:lnTo>
                  <a:pt x="330409" y="3380307"/>
                </a:lnTo>
                <a:lnTo>
                  <a:pt x="368666" y="3275968"/>
                </a:lnTo>
                <a:lnTo>
                  <a:pt x="406924" y="3171628"/>
                </a:lnTo>
                <a:lnTo>
                  <a:pt x="448660" y="3063811"/>
                </a:lnTo>
                <a:lnTo>
                  <a:pt x="493874" y="2959471"/>
                </a:lnTo>
                <a:lnTo>
                  <a:pt x="539088" y="2855131"/>
                </a:lnTo>
                <a:lnTo>
                  <a:pt x="636471" y="2649930"/>
                </a:lnTo>
                <a:lnTo>
                  <a:pt x="737333" y="2441251"/>
                </a:lnTo>
                <a:lnTo>
                  <a:pt x="789503" y="2340390"/>
                </a:lnTo>
                <a:lnTo>
                  <a:pt x="845150" y="2239528"/>
                </a:lnTo>
                <a:lnTo>
                  <a:pt x="900798" y="2135188"/>
                </a:lnTo>
                <a:lnTo>
                  <a:pt x="959924" y="2034327"/>
                </a:lnTo>
                <a:lnTo>
                  <a:pt x="1015572" y="1933465"/>
                </a:lnTo>
                <a:lnTo>
                  <a:pt x="1074697" y="1832604"/>
                </a:lnTo>
                <a:lnTo>
                  <a:pt x="1196427" y="1630881"/>
                </a:lnTo>
                <a:lnTo>
                  <a:pt x="1325112" y="1432635"/>
                </a:lnTo>
                <a:lnTo>
                  <a:pt x="1453798" y="1230912"/>
                </a:lnTo>
                <a:lnTo>
                  <a:pt x="1585961" y="1032667"/>
                </a:lnTo>
                <a:lnTo>
                  <a:pt x="1655521" y="935284"/>
                </a:lnTo>
                <a:lnTo>
                  <a:pt x="1721603" y="837900"/>
                </a:lnTo>
                <a:lnTo>
                  <a:pt x="1999842" y="437932"/>
                </a:lnTo>
                <a:lnTo>
                  <a:pt x="2285036" y="48398"/>
                </a:lnTo>
                <a:close/>
              </a:path>
            </a:pathLst>
          </a:custGeom>
          <a:solidFill>
            <a:schemeClr val="bg2"/>
          </a:solidFill>
        </p:spPr>
        <p:txBody>
          <a:bodyPr wrap="square">
            <a:noAutofit/>
          </a:bodyPr>
          <a:lstStyle>
            <a:lvl1pPr marL="0" indent="0" algn="r">
              <a:buFontTx/>
              <a:buNone/>
              <a:defRPr sz="1200"/>
            </a:lvl1pPr>
          </a:lstStyle>
          <a:p>
            <a:r>
              <a:rPr lang="en-US"/>
              <a:t>Click icon to add picture</a:t>
            </a:r>
            <a:endParaRPr lang="fi-FI"/>
          </a:p>
        </p:txBody>
      </p:sp>
      <p:sp>
        <p:nvSpPr>
          <p:cNvPr id="9" name="Text Placeholder 2">
            <a:extLst>
              <a:ext uri="{FF2B5EF4-FFF2-40B4-BE49-F238E27FC236}">
                <a16:creationId xmlns:a16="http://schemas.microsoft.com/office/drawing/2014/main" id="{EA2BFE28-A8A3-9BA9-3FCF-80A8FC75E0BE}"/>
              </a:ext>
              <a:ext uri="{C183D7F6-B498-43B3-948B-1728B52AA6E4}">
                <adec:decorative xmlns:adec="http://schemas.microsoft.com/office/drawing/2017/decorative" val="1"/>
              </a:ext>
            </a:extLst>
          </p:cNvPr>
          <p:cNvSpPr>
            <a:spLocks noGrp="1"/>
          </p:cNvSpPr>
          <p:nvPr>
            <p:ph type="body" sz="quarter" idx="19"/>
          </p:nvPr>
        </p:nvSpPr>
        <p:spPr>
          <a:xfrm>
            <a:off x="11251313" y="476250"/>
            <a:ext cx="316800" cy="720000"/>
          </a:xfrm>
          <a:blipFill>
            <a:blip>
              <a:extLst>
                <a:ext uri="{96DAC541-7B7A-43D3-8B79-37D633B846F1}">
                  <asvg:svgBlip xmlns:asvg="http://schemas.microsoft.com/office/drawing/2016/SVG/main" r:embed="rId2"/>
                </a:ext>
              </a:extLst>
            </a:blip>
            <a:stretch>
              <a:fillRect/>
            </a:stretch>
          </a:blipFill>
        </p:spPr>
        <p:txBody>
          <a:bodyPr/>
          <a:lstStyle>
            <a:lvl1pPr>
              <a:defRPr sz="100">
                <a:noFill/>
              </a:defRPr>
            </a:lvl1pPr>
          </a:lstStyle>
          <a:p>
            <a:pPr lvl="0"/>
            <a:r>
              <a:rPr lang="en-US"/>
              <a:t>Click to edit Master text styles</a:t>
            </a:r>
          </a:p>
        </p:txBody>
      </p:sp>
      <p:sp>
        <p:nvSpPr>
          <p:cNvPr id="7" name="Date Placeholder 6">
            <a:extLst>
              <a:ext uri="{FF2B5EF4-FFF2-40B4-BE49-F238E27FC236}">
                <a16:creationId xmlns:a16="http://schemas.microsoft.com/office/drawing/2014/main" id="{EFC052CB-1C59-5FF2-4DF9-656C509F72B6}"/>
              </a:ext>
            </a:extLst>
          </p:cNvPr>
          <p:cNvSpPr>
            <a:spLocks noGrp="1"/>
          </p:cNvSpPr>
          <p:nvPr>
            <p:ph type="dt" sz="half" idx="20"/>
          </p:nvPr>
        </p:nvSpPr>
        <p:spPr/>
        <p:txBody>
          <a:bodyPr/>
          <a:lstStyle/>
          <a:p>
            <a:fld id="{0141B497-A1EF-4919-9591-DEA47F30A355}" type="datetime1">
              <a:rPr lang="fi-FI" smtClean="0"/>
              <a:t>24.8.2026</a:t>
            </a:fld>
            <a:endParaRPr lang="fi-FI" dirty="0"/>
          </a:p>
        </p:txBody>
      </p:sp>
      <p:sp>
        <p:nvSpPr>
          <p:cNvPr id="8" name="Footer Placeholder 7">
            <a:extLst>
              <a:ext uri="{FF2B5EF4-FFF2-40B4-BE49-F238E27FC236}">
                <a16:creationId xmlns:a16="http://schemas.microsoft.com/office/drawing/2014/main" id="{73DC01B7-6394-8CC2-2C32-66EE2DE3FF55}"/>
              </a:ext>
            </a:extLst>
          </p:cNvPr>
          <p:cNvSpPr>
            <a:spLocks noGrp="1"/>
          </p:cNvSpPr>
          <p:nvPr>
            <p:ph type="ftr" sz="quarter" idx="21"/>
          </p:nvPr>
        </p:nvSpPr>
        <p:spPr/>
        <p:txBody>
          <a:bodyPr/>
          <a:lstStyle>
            <a:lvl1pPr>
              <a:defRPr>
                <a:solidFill>
                  <a:schemeClr val="bg1"/>
                </a:solidFill>
              </a:defRPr>
            </a:lvl1pPr>
          </a:lstStyle>
          <a:p>
            <a:r>
              <a:rPr lang="fi-FI"/>
              <a:t>JYU Since 1863.</a:t>
            </a:r>
            <a:endParaRPr lang="fi-FI" dirty="0"/>
          </a:p>
        </p:txBody>
      </p:sp>
      <p:sp>
        <p:nvSpPr>
          <p:cNvPr id="10" name="Slide Number Placeholder 9">
            <a:extLst>
              <a:ext uri="{FF2B5EF4-FFF2-40B4-BE49-F238E27FC236}">
                <a16:creationId xmlns:a16="http://schemas.microsoft.com/office/drawing/2014/main" id="{0ECD5D9A-E923-5757-606E-E0B4413A922D}"/>
              </a:ext>
            </a:extLst>
          </p:cNvPr>
          <p:cNvSpPr>
            <a:spLocks noGrp="1"/>
          </p:cNvSpPr>
          <p:nvPr>
            <p:ph type="sldNum" sz="quarter" idx="22"/>
          </p:nvPr>
        </p:nvSpPr>
        <p:spPr/>
        <p:txBody>
          <a:bodyPr/>
          <a:lstStyle/>
          <a:p>
            <a:fld id="{9E548902-A2E1-4711-A467-290FB9FE5D63}" type="slidenum">
              <a:rPr lang="fi-FI" smtClean="0"/>
              <a:pPr/>
              <a:t>‹#›</a:t>
            </a:fld>
            <a:endParaRPr lang="fi-FI" dirty="0"/>
          </a:p>
        </p:txBody>
      </p:sp>
    </p:spTree>
    <p:extLst>
      <p:ext uri="{BB962C8B-B14F-4D97-AF65-F5344CB8AC3E}">
        <p14:creationId xmlns:p14="http://schemas.microsoft.com/office/powerpoint/2010/main" val="300299540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Content and Pictur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160190-1A0B-4D44-BA68-8D45B53DC766}"/>
              </a:ext>
            </a:extLst>
          </p:cNvPr>
          <p:cNvSpPr>
            <a:spLocks noGrp="1"/>
          </p:cNvSpPr>
          <p:nvPr>
            <p:ph type="title"/>
          </p:nvPr>
        </p:nvSpPr>
        <p:spPr>
          <a:xfrm>
            <a:off x="623888" y="476250"/>
            <a:ext cx="7200900" cy="1080542"/>
          </a:xfrm>
        </p:spPr>
        <p:txBody>
          <a:bodyPr/>
          <a:lstStyle/>
          <a:p>
            <a:r>
              <a:rPr lang="en-US"/>
              <a:t>Click to edit Master title style</a:t>
            </a:r>
            <a:endParaRPr lang="fi-FI" dirty="0"/>
          </a:p>
        </p:txBody>
      </p:sp>
      <p:sp>
        <p:nvSpPr>
          <p:cNvPr id="3" name="Content Placeholder 2">
            <a:extLst>
              <a:ext uri="{FF2B5EF4-FFF2-40B4-BE49-F238E27FC236}">
                <a16:creationId xmlns:a16="http://schemas.microsoft.com/office/drawing/2014/main" id="{AF2FDC54-5C30-467B-8B3E-4C4988292949}"/>
              </a:ext>
            </a:extLst>
          </p:cNvPr>
          <p:cNvSpPr>
            <a:spLocks noGrp="1"/>
          </p:cNvSpPr>
          <p:nvPr>
            <p:ph idx="1"/>
          </p:nvPr>
        </p:nvSpPr>
        <p:spPr>
          <a:xfrm>
            <a:off x="623888" y="1773239"/>
            <a:ext cx="7200900" cy="43926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dirty="0"/>
          </a:p>
        </p:txBody>
      </p:sp>
      <p:sp>
        <p:nvSpPr>
          <p:cNvPr id="23" name="Picture Placeholder 22">
            <a:extLst>
              <a:ext uri="{FF2B5EF4-FFF2-40B4-BE49-F238E27FC236}">
                <a16:creationId xmlns:a16="http://schemas.microsoft.com/office/drawing/2014/main" id="{CA6B75E8-E809-A875-9F2D-14DC986B3B84}"/>
              </a:ext>
              <a:ext uri="{C183D7F6-B498-43B3-948B-1728B52AA6E4}">
                <adec:decorative xmlns:adec="http://schemas.microsoft.com/office/drawing/2017/decorative" val="1"/>
              </a:ext>
            </a:extLst>
          </p:cNvPr>
          <p:cNvSpPr>
            <a:spLocks noGrp="1"/>
          </p:cNvSpPr>
          <p:nvPr>
            <p:ph type="pic" sz="quarter" idx="13"/>
          </p:nvPr>
        </p:nvSpPr>
        <p:spPr>
          <a:xfrm>
            <a:off x="8117802" y="0"/>
            <a:ext cx="4074198" cy="6858000"/>
          </a:xfrm>
          <a:custGeom>
            <a:avLst/>
            <a:gdLst>
              <a:gd name="connsiteX0" fmla="*/ 2320585 w 4074198"/>
              <a:gd name="connsiteY0" fmla="*/ 0 h 6858000"/>
              <a:gd name="connsiteX1" fmla="*/ 4074198 w 4074198"/>
              <a:gd name="connsiteY1" fmla="*/ 0 h 6858000"/>
              <a:gd name="connsiteX2" fmla="*/ 4074198 w 4074198"/>
              <a:gd name="connsiteY2" fmla="*/ 1196752 h 6858000"/>
              <a:gd name="connsiteX3" fmla="*/ 4074198 w 4074198"/>
              <a:gd name="connsiteY3" fmla="*/ 1688600 h 6858000"/>
              <a:gd name="connsiteX4" fmla="*/ 4074198 w 4074198"/>
              <a:gd name="connsiteY4" fmla="*/ 2636912 h 6858000"/>
              <a:gd name="connsiteX5" fmla="*/ 4074198 w 4074198"/>
              <a:gd name="connsiteY5" fmla="*/ 5417840 h 6858000"/>
              <a:gd name="connsiteX6" fmla="*/ 4074198 w 4074198"/>
              <a:gd name="connsiteY6" fmla="*/ 6858000 h 6858000"/>
              <a:gd name="connsiteX7" fmla="*/ 1074542 w 4074198"/>
              <a:gd name="connsiteY7" fmla="*/ 6858000 h 6858000"/>
              <a:gd name="connsiteX8" fmla="*/ 1074542 w 4074198"/>
              <a:gd name="connsiteY8" fmla="*/ 6825044 h 6858000"/>
              <a:gd name="connsiteX9" fmla="*/ 1066788 w 4074198"/>
              <a:gd name="connsiteY9" fmla="*/ 6858000 h 6858000"/>
              <a:gd name="connsiteX10" fmla="*/ 248653 w 4074198"/>
              <a:gd name="connsiteY10" fmla="*/ 6858000 h 6858000"/>
              <a:gd name="connsiteX11" fmla="*/ 236503 w 4074198"/>
              <a:gd name="connsiteY11" fmla="*/ 6820034 h 6858000"/>
              <a:gd name="connsiteX12" fmla="*/ 208679 w 4074198"/>
              <a:gd name="connsiteY12" fmla="*/ 6729607 h 6858000"/>
              <a:gd name="connsiteX13" fmla="*/ 184333 w 4074198"/>
              <a:gd name="connsiteY13" fmla="*/ 6642657 h 6858000"/>
              <a:gd name="connsiteX14" fmla="*/ 163466 w 4074198"/>
              <a:gd name="connsiteY14" fmla="*/ 6552230 h 6858000"/>
              <a:gd name="connsiteX15" fmla="*/ 142598 w 4074198"/>
              <a:gd name="connsiteY15" fmla="*/ 6465280 h 6858000"/>
              <a:gd name="connsiteX16" fmla="*/ 121730 w 4074198"/>
              <a:gd name="connsiteY16" fmla="*/ 6371374 h 6858000"/>
              <a:gd name="connsiteX17" fmla="*/ 104340 w 4074198"/>
              <a:gd name="connsiteY17" fmla="*/ 6280947 h 6858000"/>
              <a:gd name="connsiteX18" fmla="*/ 86950 w 4074198"/>
              <a:gd name="connsiteY18" fmla="*/ 6187041 h 6858000"/>
              <a:gd name="connsiteX19" fmla="*/ 73038 w 4074198"/>
              <a:gd name="connsiteY19" fmla="*/ 6089658 h 6858000"/>
              <a:gd name="connsiteX20" fmla="*/ 59126 w 4074198"/>
              <a:gd name="connsiteY20" fmla="*/ 5992274 h 6858000"/>
              <a:gd name="connsiteX21" fmla="*/ 45214 w 4074198"/>
              <a:gd name="connsiteY21" fmla="*/ 5894890 h 6858000"/>
              <a:gd name="connsiteX22" fmla="*/ 34780 w 4074198"/>
              <a:gd name="connsiteY22" fmla="*/ 5797507 h 6858000"/>
              <a:gd name="connsiteX23" fmla="*/ 24346 w 4074198"/>
              <a:gd name="connsiteY23" fmla="*/ 5696645 h 6858000"/>
              <a:gd name="connsiteX24" fmla="*/ 17390 w 4074198"/>
              <a:gd name="connsiteY24" fmla="*/ 5595784 h 6858000"/>
              <a:gd name="connsiteX25" fmla="*/ 10434 w 4074198"/>
              <a:gd name="connsiteY25" fmla="*/ 5491444 h 6858000"/>
              <a:gd name="connsiteX26" fmla="*/ 3478 w 4074198"/>
              <a:gd name="connsiteY26" fmla="*/ 5376671 h 6858000"/>
              <a:gd name="connsiteX27" fmla="*/ 0 w 4074198"/>
              <a:gd name="connsiteY27" fmla="*/ 5261897 h 6858000"/>
              <a:gd name="connsiteX28" fmla="*/ 0 w 4074198"/>
              <a:gd name="connsiteY28" fmla="*/ 5147124 h 6858000"/>
              <a:gd name="connsiteX29" fmla="*/ 3478 w 4074198"/>
              <a:gd name="connsiteY29" fmla="*/ 5032350 h 6858000"/>
              <a:gd name="connsiteX30" fmla="*/ 6956 w 4074198"/>
              <a:gd name="connsiteY30" fmla="*/ 4917577 h 6858000"/>
              <a:gd name="connsiteX31" fmla="*/ 17390 w 4074198"/>
              <a:gd name="connsiteY31" fmla="*/ 4802803 h 6858000"/>
              <a:gd name="connsiteX32" fmla="*/ 27824 w 4074198"/>
              <a:gd name="connsiteY32" fmla="*/ 4691508 h 6858000"/>
              <a:gd name="connsiteX33" fmla="*/ 38258 w 4074198"/>
              <a:gd name="connsiteY33" fmla="*/ 4580212 h 6858000"/>
              <a:gd name="connsiteX34" fmla="*/ 55648 w 4074198"/>
              <a:gd name="connsiteY34" fmla="*/ 4468916 h 6858000"/>
              <a:gd name="connsiteX35" fmla="*/ 73038 w 4074198"/>
              <a:gd name="connsiteY35" fmla="*/ 4357621 h 6858000"/>
              <a:gd name="connsiteX36" fmla="*/ 90428 w 4074198"/>
              <a:gd name="connsiteY36" fmla="*/ 4246325 h 6858000"/>
              <a:gd name="connsiteX37" fmla="*/ 114774 w 4074198"/>
              <a:gd name="connsiteY37" fmla="*/ 4135030 h 6858000"/>
              <a:gd name="connsiteX38" fmla="*/ 139120 w 4074198"/>
              <a:gd name="connsiteY38" fmla="*/ 4027212 h 6858000"/>
              <a:gd name="connsiteX39" fmla="*/ 163466 w 4074198"/>
              <a:gd name="connsiteY39" fmla="*/ 3919395 h 6858000"/>
              <a:gd name="connsiteX40" fmla="*/ 194767 w 4074198"/>
              <a:gd name="connsiteY40" fmla="*/ 3811577 h 6858000"/>
              <a:gd name="connsiteX41" fmla="*/ 226069 w 4074198"/>
              <a:gd name="connsiteY41" fmla="*/ 3703760 h 6858000"/>
              <a:gd name="connsiteX42" fmla="*/ 257371 w 4074198"/>
              <a:gd name="connsiteY42" fmla="*/ 3595942 h 6858000"/>
              <a:gd name="connsiteX43" fmla="*/ 292151 w 4074198"/>
              <a:gd name="connsiteY43" fmla="*/ 3488125 h 6858000"/>
              <a:gd name="connsiteX44" fmla="*/ 330409 w 4074198"/>
              <a:gd name="connsiteY44" fmla="*/ 3380307 h 6858000"/>
              <a:gd name="connsiteX45" fmla="*/ 368666 w 4074198"/>
              <a:gd name="connsiteY45" fmla="*/ 3275968 h 6858000"/>
              <a:gd name="connsiteX46" fmla="*/ 406924 w 4074198"/>
              <a:gd name="connsiteY46" fmla="*/ 3171628 h 6858000"/>
              <a:gd name="connsiteX47" fmla="*/ 448660 w 4074198"/>
              <a:gd name="connsiteY47" fmla="*/ 3063811 h 6858000"/>
              <a:gd name="connsiteX48" fmla="*/ 493874 w 4074198"/>
              <a:gd name="connsiteY48" fmla="*/ 2959471 h 6858000"/>
              <a:gd name="connsiteX49" fmla="*/ 539088 w 4074198"/>
              <a:gd name="connsiteY49" fmla="*/ 2855131 h 6858000"/>
              <a:gd name="connsiteX50" fmla="*/ 636471 w 4074198"/>
              <a:gd name="connsiteY50" fmla="*/ 2649930 h 6858000"/>
              <a:gd name="connsiteX51" fmla="*/ 737333 w 4074198"/>
              <a:gd name="connsiteY51" fmla="*/ 2441251 h 6858000"/>
              <a:gd name="connsiteX52" fmla="*/ 789503 w 4074198"/>
              <a:gd name="connsiteY52" fmla="*/ 2340390 h 6858000"/>
              <a:gd name="connsiteX53" fmla="*/ 845150 w 4074198"/>
              <a:gd name="connsiteY53" fmla="*/ 2239528 h 6858000"/>
              <a:gd name="connsiteX54" fmla="*/ 900798 w 4074198"/>
              <a:gd name="connsiteY54" fmla="*/ 2135188 h 6858000"/>
              <a:gd name="connsiteX55" fmla="*/ 959924 w 4074198"/>
              <a:gd name="connsiteY55" fmla="*/ 2034327 h 6858000"/>
              <a:gd name="connsiteX56" fmla="*/ 1015572 w 4074198"/>
              <a:gd name="connsiteY56" fmla="*/ 1933465 h 6858000"/>
              <a:gd name="connsiteX57" fmla="*/ 1074697 w 4074198"/>
              <a:gd name="connsiteY57" fmla="*/ 1832604 h 6858000"/>
              <a:gd name="connsiteX58" fmla="*/ 1196427 w 4074198"/>
              <a:gd name="connsiteY58" fmla="*/ 1630881 h 6858000"/>
              <a:gd name="connsiteX59" fmla="*/ 1325112 w 4074198"/>
              <a:gd name="connsiteY59" fmla="*/ 1432635 h 6858000"/>
              <a:gd name="connsiteX60" fmla="*/ 1453798 w 4074198"/>
              <a:gd name="connsiteY60" fmla="*/ 1230912 h 6858000"/>
              <a:gd name="connsiteX61" fmla="*/ 1585961 w 4074198"/>
              <a:gd name="connsiteY61" fmla="*/ 1032667 h 6858000"/>
              <a:gd name="connsiteX62" fmla="*/ 1655521 w 4074198"/>
              <a:gd name="connsiteY62" fmla="*/ 935284 h 6858000"/>
              <a:gd name="connsiteX63" fmla="*/ 1721603 w 4074198"/>
              <a:gd name="connsiteY63" fmla="*/ 837900 h 6858000"/>
              <a:gd name="connsiteX64" fmla="*/ 1999842 w 4074198"/>
              <a:gd name="connsiteY64" fmla="*/ 437932 h 6858000"/>
              <a:gd name="connsiteX65" fmla="*/ 2285036 w 4074198"/>
              <a:gd name="connsiteY65" fmla="*/ 4839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4074198" h="6858000">
                <a:moveTo>
                  <a:pt x="2320585" y="0"/>
                </a:moveTo>
                <a:lnTo>
                  <a:pt x="4074198" y="0"/>
                </a:lnTo>
                <a:lnTo>
                  <a:pt x="4074198" y="1196752"/>
                </a:lnTo>
                <a:lnTo>
                  <a:pt x="4074198" y="1688600"/>
                </a:lnTo>
                <a:lnTo>
                  <a:pt x="4074198" y="2636912"/>
                </a:lnTo>
                <a:lnTo>
                  <a:pt x="4074198" y="5417840"/>
                </a:lnTo>
                <a:lnTo>
                  <a:pt x="4074198" y="6858000"/>
                </a:lnTo>
                <a:lnTo>
                  <a:pt x="1074542" y="6858000"/>
                </a:lnTo>
                <a:lnTo>
                  <a:pt x="1074542" y="6825044"/>
                </a:lnTo>
                <a:lnTo>
                  <a:pt x="1066788" y="6858000"/>
                </a:lnTo>
                <a:lnTo>
                  <a:pt x="248653" y="6858000"/>
                </a:lnTo>
                <a:lnTo>
                  <a:pt x="236503" y="6820034"/>
                </a:lnTo>
                <a:lnTo>
                  <a:pt x="208679" y="6729607"/>
                </a:lnTo>
                <a:lnTo>
                  <a:pt x="184333" y="6642657"/>
                </a:lnTo>
                <a:lnTo>
                  <a:pt x="163466" y="6552230"/>
                </a:lnTo>
                <a:lnTo>
                  <a:pt x="142598" y="6465280"/>
                </a:lnTo>
                <a:lnTo>
                  <a:pt x="121730" y="6371374"/>
                </a:lnTo>
                <a:lnTo>
                  <a:pt x="104340" y="6280947"/>
                </a:lnTo>
                <a:lnTo>
                  <a:pt x="86950" y="6187041"/>
                </a:lnTo>
                <a:lnTo>
                  <a:pt x="73038" y="6089658"/>
                </a:lnTo>
                <a:lnTo>
                  <a:pt x="59126" y="5992274"/>
                </a:lnTo>
                <a:lnTo>
                  <a:pt x="45214" y="5894890"/>
                </a:lnTo>
                <a:lnTo>
                  <a:pt x="34780" y="5797507"/>
                </a:lnTo>
                <a:lnTo>
                  <a:pt x="24346" y="5696645"/>
                </a:lnTo>
                <a:lnTo>
                  <a:pt x="17390" y="5595784"/>
                </a:lnTo>
                <a:lnTo>
                  <a:pt x="10434" y="5491444"/>
                </a:lnTo>
                <a:lnTo>
                  <a:pt x="3478" y="5376671"/>
                </a:lnTo>
                <a:lnTo>
                  <a:pt x="0" y="5261897"/>
                </a:lnTo>
                <a:lnTo>
                  <a:pt x="0" y="5147124"/>
                </a:lnTo>
                <a:lnTo>
                  <a:pt x="3478" y="5032350"/>
                </a:lnTo>
                <a:lnTo>
                  <a:pt x="6956" y="4917577"/>
                </a:lnTo>
                <a:lnTo>
                  <a:pt x="17390" y="4802803"/>
                </a:lnTo>
                <a:lnTo>
                  <a:pt x="27824" y="4691508"/>
                </a:lnTo>
                <a:lnTo>
                  <a:pt x="38258" y="4580212"/>
                </a:lnTo>
                <a:lnTo>
                  <a:pt x="55648" y="4468916"/>
                </a:lnTo>
                <a:lnTo>
                  <a:pt x="73038" y="4357621"/>
                </a:lnTo>
                <a:lnTo>
                  <a:pt x="90428" y="4246325"/>
                </a:lnTo>
                <a:lnTo>
                  <a:pt x="114774" y="4135030"/>
                </a:lnTo>
                <a:lnTo>
                  <a:pt x="139120" y="4027212"/>
                </a:lnTo>
                <a:lnTo>
                  <a:pt x="163466" y="3919395"/>
                </a:lnTo>
                <a:lnTo>
                  <a:pt x="194767" y="3811577"/>
                </a:lnTo>
                <a:lnTo>
                  <a:pt x="226069" y="3703760"/>
                </a:lnTo>
                <a:lnTo>
                  <a:pt x="257371" y="3595942"/>
                </a:lnTo>
                <a:lnTo>
                  <a:pt x="292151" y="3488125"/>
                </a:lnTo>
                <a:lnTo>
                  <a:pt x="330409" y="3380307"/>
                </a:lnTo>
                <a:lnTo>
                  <a:pt x="368666" y="3275968"/>
                </a:lnTo>
                <a:lnTo>
                  <a:pt x="406924" y="3171628"/>
                </a:lnTo>
                <a:lnTo>
                  <a:pt x="448660" y="3063811"/>
                </a:lnTo>
                <a:lnTo>
                  <a:pt x="493874" y="2959471"/>
                </a:lnTo>
                <a:lnTo>
                  <a:pt x="539088" y="2855131"/>
                </a:lnTo>
                <a:lnTo>
                  <a:pt x="636471" y="2649930"/>
                </a:lnTo>
                <a:lnTo>
                  <a:pt x="737333" y="2441251"/>
                </a:lnTo>
                <a:lnTo>
                  <a:pt x="789503" y="2340390"/>
                </a:lnTo>
                <a:lnTo>
                  <a:pt x="845150" y="2239528"/>
                </a:lnTo>
                <a:lnTo>
                  <a:pt x="900798" y="2135188"/>
                </a:lnTo>
                <a:lnTo>
                  <a:pt x="959924" y="2034327"/>
                </a:lnTo>
                <a:lnTo>
                  <a:pt x="1015572" y="1933465"/>
                </a:lnTo>
                <a:lnTo>
                  <a:pt x="1074697" y="1832604"/>
                </a:lnTo>
                <a:lnTo>
                  <a:pt x="1196427" y="1630881"/>
                </a:lnTo>
                <a:lnTo>
                  <a:pt x="1325112" y="1432635"/>
                </a:lnTo>
                <a:lnTo>
                  <a:pt x="1453798" y="1230912"/>
                </a:lnTo>
                <a:lnTo>
                  <a:pt x="1585961" y="1032667"/>
                </a:lnTo>
                <a:lnTo>
                  <a:pt x="1655521" y="935284"/>
                </a:lnTo>
                <a:lnTo>
                  <a:pt x="1721603" y="837900"/>
                </a:lnTo>
                <a:lnTo>
                  <a:pt x="1999842" y="437932"/>
                </a:lnTo>
                <a:lnTo>
                  <a:pt x="2285036" y="48398"/>
                </a:lnTo>
                <a:close/>
              </a:path>
            </a:pathLst>
          </a:custGeom>
          <a:solidFill>
            <a:schemeClr val="bg2"/>
          </a:solidFill>
        </p:spPr>
        <p:txBody>
          <a:bodyPr wrap="square">
            <a:noAutofit/>
          </a:bodyPr>
          <a:lstStyle>
            <a:lvl1pPr marL="0" indent="0" algn="r">
              <a:buFontTx/>
              <a:buNone/>
              <a:defRPr sz="1200"/>
            </a:lvl1pPr>
          </a:lstStyle>
          <a:p>
            <a:r>
              <a:rPr lang="en-US"/>
              <a:t>Click icon to add picture</a:t>
            </a:r>
            <a:endParaRPr lang="fi-FI"/>
          </a:p>
        </p:txBody>
      </p:sp>
      <p:sp>
        <p:nvSpPr>
          <p:cNvPr id="7" name="Text Placeholder 2">
            <a:extLst>
              <a:ext uri="{FF2B5EF4-FFF2-40B4-BE49-F238E27FC236}">
                <a16:creationId xmlns:a16="http://schemas.microsoft.com/office/drawing/2014/main" id="{874BB04E-A683-5803-730E-D653662C7183}"/>
              </a:ext>
              <a:ext uri="{C183D7F6-B498-43B3-948B-1728B52AA6E4}">
                <adec:decorative xmlns:adec="http://schemas.microsoft.com/office/drawing/2017/decorative" val="1"/>
              </a:ext>
            </a:extLst>
          </p:cNvPr>
          <p:cNvSpPr>
            <a:spLocks noGrp="1"/>
          </p:cNvSpPr>
          <p:nvPr>
            <p:ph type="body" sz="quarter" idx="19"/>
          </p:nvPr>
        </p:nvSpPr>
        <p:spPr>
          <a:xfrm>
            <a:off x="11251313" y="476250"/>
            <a:ext cx="316800" cy="720000"/>
          </a:xfrm>
          <a:blipFill>
            <a:blip>
              <a:extLst>
                <a:ext uri="{96DAC541-7B7A-43D3-8B79-37D633B846F1}">
                  <asvg:svgBlip xmlns:asvg="http://schemas.microsoft.com/office/drawing/2016/SVG/main" r:embed="rId2"/>
                </a:ext>
              </a:extLst>
            </a:blip>
            <a:stretch>
              <a:fillRect/>
            </a:stretch>
          </a:blipFill>
        </p:spPr>
        <p:txBody>
          <a:bodyPr/>
          <a:lstStyle>
            <a:lvl1pPr>
              <a:defRPr sz="100">
                <a:noFill/>
              </a:defRPr>
            </a:lvl1pPr>
          </a:lstStyle>
          <a:p>
            <a:pPr lvl="0"/>
            <a:r>
              <a:rPr lang="en-US"/>
              <a:t>Click to edit Master text styles</a:t>
            </a:r>
          </a:p>
        </p:txBody>
      </p:sp>
      <p:sp>
        <p:nvSpPr>
          <p:cNvPr id="8" name="Date Placeholder 7">
            <a:extLst>
              <a:ext uri="{FF2B5EF4-FFF2-40B4-BE49-F238E27FC236}">
                <a16:creationId xmlns:a16="http://schemas.microsoft.com/office/drawing/2014/main" id="{DB3D3A7B-E98E-B66E-F719-0A3C386B2019}"/>
              </a:ext>
            </a:extLst>
          </p:cNvPr>
          <p:cNvSpPr>
            <a:spLocks noGrp="1"/>
          </p:cNvSpPr>
          <p:nvPr>
            <p:ph type="dt" sz="half" idx="20"/>
          </p:nvPr>
        </p:nvSpPr>
        <p:spPr/>
        <p:txBody>
          <a:bodyPr/>
          <a:lstStyle/>
          <a:p>
            <a:fld id="{2C3C5409-335C-4540-8DA3-D8AE9A049648}" type="datetime1">
              <a:rPr lang="fi-FI" smtClean="0"/>
              <a:t>24.8.2026</a:t>
            </a:fld>
            <a:endParaRPr lang="fi-FI" dirty="0"/>
          </a:p>
        </p:txBody>
      </p:sp>
      <p:sp>
        <p:nvSpPr>
          <p:cNvPr id="9" name="Footer Placeholder 8">
            <a:extLst>
              <a:ext uri="{FF2B5EF4-FFF2-40B4-BE49-F238E27FC236}">
                <a16:creationId xmlns:a16="http://schemas.microsoft.com/office/drawing/2014/main" id="{75B272D8-63EE-AC21-3A79-B18F57CEF3E4}"/>
              </a:ext>
            </a:extLst>
          </p:cNvPr>
          <p:cNvSpPr>
            <a:spLocks noGrp="1"/>
          </p:cNvSpPr>
          <p:nvPr>
            <p:ph type="ftr" sz="quarter" idx="21"/>
          </p:nvPr>
        </p:nvSpPr>
        <p:spPr/>
        <p:txBody>
          <a:bodyPr/>
          <a:lstStyle>
            <a:lvl1pPr>
              <a:defRPr>
                <a:solidFill>
                  <a:schemeClr val="bg1"/>
                </a:solidFill>
              </a:defRPr>
            </a:lvl1pPr>
          </a:lstStyle>
          <a:p>
            <a:r>
              <a:rPr lang="fi-FI"/>
              <a:t>JYU Since 1863.</a:t>
            </a:r>
            <a:endParaRPr lang="fi-FI" dirty="0"/>
          </a:p>
        </p:txBody>
      </p:sp>
      <p:sp>
        <p:nvSpPr>
          <p:cNvPr id="10" name="Slide Number Placeholder 9">
            <a:extLst>
              <a:ext uri="{FF2B5EF4-FFF2-40B4-BE49-F238E27FC236}">
                <a16:creationId xmlns:a16="http://schemas.microsoft.com/office/drawing/2014/main" id="{0C079797-25E8-5A80-364F-8054D48388CE}"/>
              </a:ext>
            </a:extLst>
          </p:cNvPr>
          <p:cNvSpPr>
            <a:spLocks noGrp="1"/>
          </p:cNvSpPr>
          <p:nvPr>
            <p:ph type="sldNum" sz="quarter" idx="22"/>
          </p:nvPr>
        </p:nvSpPr>
        <p:spPr/>
        <p:txBody>
          <a:bodyPr/>
          <a:lstStyle/>
          <a:p>
            <a:fld id="{9E548902-A2E1-4711-A467-290FB9FE5D63}" type="slidenum">
              <a:rPr lang="fi-FI" smtClean="0"/>
              <a:pPr/>
              <a:t>‹#›</a:t>
            </a:fld>
            <a:endParaRPr lang="fi-FI" dirty="0"/>
          </a:p>
        </p:txBody>
      </p:sp>
    </p:spTree>
    <p:extLst>
      <p:ext uri="{BB962C8B-B14F-4D97-AF65-F5344CB8AC3E}">
        <p14:creationId xmlns:p14="http://schemas.microsoft.com/office/powerpoint/2010/main" val="285828931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Content and Picture 3">
    <p:bg>
      <p:bgPr>
        <a:solidFill>
          <a:schemeClr val="accent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160190-1A0B-4D44-BA68-8D45B53DC766}"/>
              </a:ext>
            </a:extLst>
          </p:cNvPr>
          <p:cNvSpPr>
            <a:spLocks noGrp="1"/>
          </p:cNvSpPr>
          <p:nvPr>
            <p:ph type="title"/>
          </p:nvPr>
        </p:nvSpPr>
        <p:spPr>
          <a:xfrm>
            <a:off x="623888" y="476250"/>
            <a:ext cx="5328096" cy="1080542"/>
          </a:xfrm>
        </p:spPr>
        <p:txBody>
          <a:bodyPr/>
          <a:lstStyle/>
          <a:p>
            <a:r>
              <a:rPr lang="en-US"/>
              <a:t>Click to edit Master title style</a:t>
            </a:r>
            <a:endParaRPr lang="fi-FI" dirty="0"/>
          </a:p>
        </p:txBody>
      </p:sp>
      <p:sp>
        <p:nvSpPr>
          <p:cNvPr id="3" name="Content Placeholder 2">
            <a:extLst>
              <a:ext uri="{FF2B5EF4-FFF2-40B4-BE49-F238E27FC236}">
                <a16:creationId xmlns:a16="http://schemas.microsoft.com/office/drawing/2014/main" id="{AF2FDC54-5C30-467B-8B3E-4C4988292949}"/>
              </a:ext>
            </a:extLst>
          </p:cNvPr>
          <p:cNvSpPr>
            <a:spLocks noGrp="1"/>
          </p:cNvSpPr>
          <p:nvPr>
            <p:ph idx="1"/>
          </p:nvPr>
        </p:nvSpPr>
        <p:spPr>
          <a:xfrm>
            <a:off x="623888" y="1773239"/>
            <a:ext cx="5328096" cy="43926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dirty="0"/>
          </a:p>
        </p:txBody>
      </p:sp>
      <p:sp>
        <p:nvSpPr>
          <p:cNvPr id="20" name="Picture Placeholder 19">
            <a:extLst>
              <a:ext uri="{FF2B5EF4-FFF2-40B4-BE49-F238E27FC236}">
                <a16:creationId xmlns:a16="http://schemas.microsoft.com/office/drawing/2014/main" id="{A8275D46-648A-6D1B-558E-E3FAC0796683}"/>
              </a:ext>
              <a:ext uri="{C183D7F6-B498-43B3-948B-1728B52AA6E4}">
                <adec:decorative xmlns:adec="http://schemas.microsoft.com/office/drawing/2017/decorative" val="1"/>
              </a:ext>
            </a:extLst>
          </p:cNvPr>
          <p:cNvSpPr>
            <a:spLocks noGrp="1"/>
          </p:cNvSpPr>
          <p:nvPr>
            <p:ph type="pic" sz="quarter" idx="14"/>
          </p:nvPr>
        </p:nvSpPr>
        <p:spPr>
          <a:xfrm>
            <a:off x="6240016" y="0"/>
            <a:ext cx="5951984" cy="6858000"/>
          </a:xfrm>
          <a:custGeom>
            <a:avLst/>
            <a:gdLst>
              <a:gd name="connsiteX0" fmla="*/ 2320585 w 5951984"/>
              <a:gd name="connsiteY0" fmla="*/ 0 h 6858000"/>
              <a:gd name="connsiteX1" fmla="*/ 3168352 w 5951984"/>
              <a:gd name="connsiteY1" fmla="*/ 0 h 6858000"/>
              <a:gd name="connsiteX2" fmla="*/ 4074198 w 5951984"/>
              <a:gd name="connsiteY2" fmla="*/ 0 h 6858000"/>
              <a:gd name="connsiteX3" fmla="*/ 5951984 w 5951984"/>
              <a:gd name="connsiteY3" fmla="*/ 0 h 6858000"/>
              <a:gd name="connsiteX4" fmla="*/ 5951984 w 5951984"/>
              <a:gd name="connsiteY4" fmla="*/ 6858000 h 6858000"/>
              <a:gd name="connsiteX5" fmla="*/ 4074198 w 5951984"/>
              <a:gd name="connsiteY5" fmla="*/ 6858000 h 6858000"/>
              <a:gd name="connsiteX6" fmla="*/ 3168352 w 5951984"/>
              <a:gd name="connsiteY6" fmla="*/ 6858000 h 6858000"/>
              <a:gd name="connsiteX7" fmla="*/ 1074542 w 5951984"/>
              <a:gd name="connsiteY7" fmla="*/ 6858000 h 6858000"/>
              <a:gd name="connsiteX8" fmla="*/ 1074542 w 5951984"/>
              <a:gd name="connsiteY8" fmla="*/ 6825044 h 6858000"/>
              <a:gd name="connsiteX9" fmla="*/ 1066788 w 5951984"/>
              <a:gd name="connsiteY9" fmla="*/ 6858000 h 6858000"/>
              <a:gd name="connsiteX10" fmla="*/ 248653 w 5951984"/>
              <a:gd name="connsiteY10" fmla="*/ 6858000 h 6858000"/>
              <a:gd name="connsiteX11" fmla="*/ 236503 w 5951984"/>
              <a:gd name="connsiteY11" fmla="*/ 6820034 h 6858000"/>
              <a:gd name="connsiteX12" fmla="*/ 208679 w 5951984"/>
              <a:gd name="connsiteY12" fmla="*/ 6729607 h 6858000"/>
              <a:gd name="connsiteX13" fmla="*/ 184333 w 5951984"/>
              <a:gd name="connsiteY13" fmla="*/ 6642657 h 6858000"/>
              <a:gd name="connsiteX14" fmla="*/ 163466 w 5951984"/>
              <a:gd name="connsiteY14" fmla="*/ 6552230 h 6858000"/>
              <a:gd name="connsiteX15" fmla="*/ 142598 w 5951984"/>
              <a:gd name="connsiteY15" fmla="*/ 6465280 h 6858000"/>
              <a:gd name="connsiteX16" fmla="*/ 121730 w 5951984"/>
              <a:gd name="connsiteY16" fmla="*/ 6371374 h 6858000"/>
              <a:gd name="connsiteX17" fmla="*/ 104340 w 5951984"/>
              <a:gd name="connsiteY17" fmla="*/ 6280947 h 6858000"/>
              <a:gd name="connsiteX18" fmla="*/ 86950 w 5951984"/>
              <a:gd name="connsiteY18" fmla="*/ 6187041 h 6858000"/>
              <a:gd name="connsiteX19" fmla="*/ 73038 w 5951984"/>
              <a:gd name="connsiteY19" fmla="*/ 6089658 h 6858000"/>
              <a:gd name="connsiteX20" fmla="*/ 59126 w 5951984"/>
              <a:gd name="connsiteY20" fmla="*/ 5992274 h 6858000"/>
              <a:gd name="connsiteX21" fmla="*/ 45214 w 5951984"/>
              <a:gd name="connsiteY21" fmla="*/ 5894890 h 6858000"/>
              <a:gd name="connsiteX22" fmla="*/ 34780 w 5951984"/>
              <a:gd name="connsiteY22" fmla="*/ 5797507 h 6858000"/>
              <a:gd name="connsiteX23" fmla="*/ 24346 w 5951984"/>
              <a:gd name="connsiteY23" fmla="*/ 5696645 h 6858000"/>
              <a:gd name="connsiteX24" fmla="*/ 17390 w 5951984"/>
              <a:gd name="connsiteY24" fmla="*/ 5595784 h 6858000"/>
              <a:gd name="connsiteX25" fmla="*/ 10434 w 5951984"/>
              <a:gd name="connsiteY25" fmla="*/ 5491444 h 6858000"/>
              <a:gd name="connsiteX26" fmla="*/ 3478 w 5951984"/>
              <a:gd name="connsiteY26" fmla="*/ 5376671 h 6858000"/>
              <a:gd name="connsiteX27" fmla="*/ 0 w 5951984"/>
              <a:gd name="connsiteY27" fmla="*/ 5261897 h 6858000"/>
              <a:gd name="connsiteX28" fmla="*/ 0 w 5951984"/>
              <a:gd name="connsiteY28" fmla="*/ 5147124 h 6858000"/>
              <a:gd name="connsiteX29" fmla="*/ 3478 w 5951984"/>
              <a:gd name="connsiteY29" fmla="*/ 5032350 h 6858000"/>
              <a:gd name="connsiteX30" fmla="*/ 6956 w 5951984"/>
              <a:gd name="connsiteY30" fmla="*/ 4917577 h 6858000"/>
              <a:gd name="connsiteX31" fmla="*/ 17390 w 5951984"/>
              <a:gd name="connsiteY31" fmla="*/ 4802803 h 6858000"/>
              <a:gd name="connsiteX32" fmla="*/ 27824 w 5951984"/>
              <a:gd name="connsiteY32" fmla="*/ 4691508 h 6858000"/>
              <a:gd name="connsiteX33" fmla="*/ 38258 w 5951984"/>
              <a:gd name="connsiteY33" fmla="*/ 4580212 h 6858000"/>
              <a:gd name="connsiteX34" fmla="*/ 55648 w 5951984"/>
              <a:gd name="connsiteY34" fmla="*/ 4468916 h 6858000"/>
              <a:gd name="connsiteX35" fmla="*/ 73038 w 5951984"/>
              <a:gd name="connsiteY35" fmla="*/ 4357621 h 6858000"/>
              <a:gd name="connsiteX36" fmla="*/ 90428 w 5951984"/>
              <a:gd name="connsiteY36" fmla="*/ 4246325 h 6858000"/>
              <a:gd name="connsiteX37" fmla="*/ 114774 w 5951984"/>
              <a:gd name="connsiteY37" fmla="*/ 4135030 h 6858000"/>
              <a:gd name="connsiteX38" fmla="*/ 139120 w 5951984"/>
              <a:gd name="connsiteY38" fmla="*/ 4027212 h 6858000"/>
              <a:gd name="connsiteX39" fmla="*/ 163466 w 5951984"/>
              <a:gd name="connsiteY39" fmla="*/ 3919395 h 6858000"/>
              <a:gd name="connsiteX40" fmla="*/ 194767 w 5951984"/>
              <a:gd name="connsiteY40" fmla="*/ 3811577 h 6858000"/>
              <a:gd name="connsiteX41" fmla="*/ 226069 w 5951984"/>
              <a:gd name="connsiteY41" fmla="*/ 3703760 h 6858000"/>
              <a:gd name="connsiteX42" fmla="*/ 257371 w 5951984"/>
              <a:gd name="connsiteY42" fmla="*/ 3595942 h 6858000"/>
              <a:gd name="connsiteX43" fmla="*/ 292151 w 5951984"/>
              <a:gd name="connsiteY43" fmla="*/ 3488125 h 6858000"/>
              <a:gd name="connsiteX44" fmla="*/ 330409 w 5951984"/>
              <a:gd name="connsiteY44" fmla="*/ 3380307 h 6858000"/>
              <a:gd name="connsiteX45" fmla="*/ 368666 w 5951984"/>
              <a:gd name="connsiteY45" fmla="*/ 3275968 h 6858000"/>
              <a:gd name="connsiteX46" fmla="*/ 406924 w 5951984"/>
              <a:gd name="connsiteY46" fmla="*/ 3171628 h 6858000"/>
              <a:gd name="connsiteX47" fmla="*/ 448660 w 5951984"/>
              <a:gd name="connsiteY47" fmla="*/ 3063811 h 6858000"/>
              <a:gd name="connsiteX48" fmla="*/ 493874 w 5951984"/>
              <a:gd name="connsiteY48" fmla="*/ 2959471 h 6858000"/>
              <a:gd name="connsiteX49" fmla="*/ 539088 w 5951984"/>
              <a:gd name="connsiteY49" fmla="*/ 2855131 h 6858000"/>
              <a:gd name="connsiteX50" fmla="*/ 636471 w 5951984"/>
              <a:gd name="connsiteY50" fmla="*/ 2649930 h 6858000"/>
              <a:gd name="connsiteX51" fmla="*/ 737333 w 5951984"/>
              <a:gd name="connsiteY51" fmla="*/ 2441251 h 6858000"/>
              <a:gd name="connsiteX52" fmla="*/ 789503 w 5951984"/>
              <a:gd name="connsiteY52" fmla="*/ 2340390 h 6858000"/>
              <a:gd name="connsiteX53" fmla="*/ 845150 w 5951984"/>
              <a:gd name="connsiteY53" fmla="*/ 2239528 h 6858000"/>
              <a:gd name="connsiteX54" fmla="*/ 900798 w 5951984"/>
              <a:gd name="connsiteY54" fmla="*/ 2135188 h 6858000"/>
              <a:gd name="connsiteX55" fmla="*/ 959924 w 5951984"/>
              <a:gd name="connsiteY55" fmla="*/ 2034327 h 6858000"/>
              <a:gd name="connsiteX56" fmla="*/ 1015572 w 5951984"/>
              <a:gd name="connsiteY56" fmla="*/ 1933465 h 6858000"/>
              <a:gd name="connsiteX57" fmla="*/ 1074697 w 5951984"/>
              <a:gd name="connsiteY57" fmla="*/ 1832604 h 6858000"/>
              <a:gd name="connsiteX58" fmla="*/ 1196427 w 5951984"/>
              <a:gd name="connsiteY58" fmla="*/ 1630881 h 6858000"/>
              <a:gd name="connsiteX59" fmla="*/ 1325112 w 5951984"/>
              <a:gd name="connsiteY59" fmla="*/ 1432635 h 6858000"/>
              <a:gd name="connsiteX60" fmla="*/ 1453798 w 5951984"/>
              <a:gd name="connsiteY60" fmla="*/ 1230912 h 6858000"/>
              <a:gd name="connsiteX61" fmla="*/ 1585961 w 5951984"/>
              <a:gd name="connsiteY61" fmla="*/ 1032667 h 6858000"/>
              <a:gd name="connsiteX62" fmla="*/ 1655521 w 5951984"/>
              <a:gd name="connsiteY62" fmla="*/ 935284 h 6858000"/>
              <a:gd name="connsiteX63" fmla="*/ 1721603 w 5951984"/>
              <a:gd name="connsiteY63" fmla="*/ 837900 h 6858000"/>
              <a:gd name="connsiteX64" fmla="*/ 1999842 w 5951984"/>
              <a:gd name="connsiteY64" fmla="*/ 437932 h 6858000"/>
              <a:gd name="connsiteX65" fmla="*/ 2285036 w 5951984"/>
              <a:gd name="connsiteY65" fmla="*/ 4839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5951984" h="6858000">
                <a:moveTo>
                  <a:pt x="2320585" y="0"/>
                </a:moveTo>
                <a:lnTo>
                  <a:pt x="3168352" y="0"/>
                </a:lnTo>
                <a:lnTo>
                  <a:pt x="4074198" y="0"/>
                </a:lnTo>
                <a:lnTo>
                  <a:pt x="5951984" y="0"/>
                </a:lnTo>
                <a:lnTo>
                  <a:pt x="5951984" y="6858000"/>
                </a:lnTo>
                <a:lnTo>
                  <a:pt x="4074198" y="6858000"/>
                </a:lnTo>
                <a:lnTo>
                  <a:pt x="3168352" y="6858000"/>
                </a:lnTo>
                <a:lnTo>
                  <a:pt x="1074542" y="6858000"/>
                </a:lnTo>
                <a:lnTo>
                  <a:pt x="1074542" y="6825044"/>
                </a:lnTo>
                <a:lnTo>
                  <a:pt x="1066788" y="6858000"/>
                </a:lnTo>
                <a:lnTo>
                  <a:pt x="248653" y="6858000"/>
                </a:lnTo>
                <a:lnTo>
                  <a:pt x="236503" y="6820034"/>
                </a:lnTo>
                <a:lnTo>
                  <a:pt x="208679" y="6729607"/>
                </a:lnTo>
                <a:lnTo>
                  <a:pt x="184333" y="6642657"/>
                </a:lnTo>
                <a:lnTo>
                  <a:pt x="163466" y="6552230"/>
                </a:lnTo>
                <a:lnTo>
                  <a:pt x="142598" y="6465280"/>
                </a:lnTo>
                <a:lnTo>
                  <a:pt x="121730" y="6371374"/>
                </a:lnTo>
                <a:lnTo>
                  <a:pt x="104340" y="6280947"/>
                </a:lnTo>
                <a:lnTo>
                  <a:pt x="86950" y="6187041"/>
                </a:lnTo>
                <a:lnTo>
                  <a:pt x="73038" y="6089658"/>
                </a:lnTo>
                <a:lnTo>
                  <a:pt x="59126" y="5992274"/>
                </a:lnTo>
                <a:lnTo>
                  <a:pt x="45214" y="5894890"/>
                </a:lnTo>
                <a:lnTo>
                  <a:pt x="34780" y="5797507"/>
                </a:lnTo>
                <a:lnTo>
                  <a:pt x="24346" y="5696645"/>
                </a:lnTo>
                <a:lnTo>
                  <a:pt x="17390" y="5595784"/>
                </a:lnTo>
                <a:lnTo>
                  <a:pt x="10434" y="5491444"/>
                </a:lnTo>
                <a:lnTo>
                  <a:pt x="3478" y="5376671"/>
                </a:lnTo>
                <a:lnTo>
                  <a:pt x="0" y="5261897"/>
                </a:lnTo>
                <a:lnTo>
                  <a:pt x="0" y="5147124"/>
                </a:lnTo>
                <a:lnTo>
                  <a:pt x="3478" y="5032350"/>
                </a:lnTo>
                <a:lnTo>
                  <a:pt x="6956" y="4917577"/>
                </a:lnTo>
                <a:lnTo>
                  <a:pt x="17390" y="4802803"/>
                </a:lnTo>
                <a:lnTo>
                  <a:pt x="27824" y="4691508"/>
                </a:lnTo>
                <a:lnTo>
                  <a:pt x="38258" y="4580212"/>
                </a:lnTo>
                <a:lnTo>
                  <a:pt x="55648" y="4468916"/>
                </a:lnTo>
                <a:lnTo>
                  <a:pt x="73038" y="4357621"/>
                </a:lnTo>
                <a:lnTo>
                  <a:pt x="90428" y="4246325"/>
                </a:lnTo>
                <a:lnTo>
                  <a:pt x="114774" y="4135030"/>
                </a:lnTo>
                <a:lnTo>
                  <a:pt x="139120" y="4027212"/>
                </a:lnTo>
                <a:lnTo>
                  <a:pt x="163466" y="3919395"/>
                </a:lnTo>
                <a:lnTo>
                  <a:pt x="194767" y="3811577"/>
                </a:lnTo>
                <a:lnTo>
                  <a:pt x="226069" y="3703760"/>
                </a:lnTo>
                <a:lnTo>
                  <a:pt x="257371" y="3595942"/>
                </a:lnTo>
                <a:lnTo>
                  <a:pt x="292151" y="3488125"/>
                </a:lnTo>
                <a:lnTo>
                  <a:pt x="330409" y="3380307"/>
                </a:lnTo>
                <a:lnTo>
                  <a:pt x="368666" y="3275968"/>
                </a:lnTo>
                <a:lnTo>
                  <a:pt x="406924" y="3171628"/>
                </a:lnTo>
                <a:lnTo>
                  <a:pt x="448660" y="3063811"/>
                </a:lnTo>
                <a:lnTo>
                  <a:pt x="493874" y="2959471"/>
                </a:lnTo>
                <a:lnTo>
                  <a:pt x="539088" y="2855131"/>
                </a:lnTo>
                <a:lnTo>
                  <a:pt x="636471" y="2649930"/>
                </a:lnTo>
                <a:lnTo>
                  <a:pt x="737333" y="2441251"/>
                </a:lnTo>
                <a:lnTo>
                  <a:pt x="789503" y="2340390"/>
                </a:lnTo>
                <a:lnTo>
                  <a:pt x="845150" y="2239528"/>
                </a:lnTo>
                <a:lnTo>
                  <a:pt x="900798" y="2135188"/>
                </a:lnTo>
                <a:lnTo>
                  <a:pt x="959924" y="2034327"/>
                </a:lnTo>
                <a:lnTo>
                  <a:pt x="1015572" y="1933465"/>
                </a:lnTo>
                <a:lnTo>
                  <a:pt x="1074697" y="1832604"/>
                </a:lnTo>
                <a:lnTo>
                  <a:pt x="1196427" y="1630881"/>
                </a:lnTo>
                <a:lnTo>
                  <a:pt x="1325112" y="1432635"/>
                </a:lnTo>
                <a:lnTo>
                  <a:pt x="1453798" y="1230912"/>
                </a:lnTo>
                <a:lnTo>
                  <a:pt x="1585961" y="1032667"/>
                </a:lnTo>
                <a:lnTo>
                  <a:pt x="1655521" y="935284"/>
                </a:lnTo>
                <a:lnTo>
                  <a:pt x="1721603" y="837900"/>
                </a:lnTo>
                <a:lnTo>
                  <a:pt x="1999842" y="437932"/>
                </a:lnTo>
                <a:lnTo>
                  <a:pt x="2285036" y="48398"/>
                </a:lnTo>
                <a:close/>
              </a:path>
            </a:pathLst>
          </a:custGeom>
          <a:solidFill>
            <a:schemeClr val="bg2"/>
          </a:solidFill>
        </p:spPr>
        <p:txBody>
          <a:bodyPr wrap="square">
            <a:noAutofit/>
          </a:bodyPr>
          <a:lstStyle>
            <a:lvl1pPr marL="0" indent="0" algn="r">
              <a:buFontTx/>
              <a:buNone/>
              <a:defRPr sz="1200"/>
            </a:lvl1pPr>
          </a:lstStyle>
          <a:p>
            <a:r>
              <a:rPr lang="en-US"/>
              <a:t>Click icon to add picture</a:t>
            </a:r>
            <a:endParaRPr lang="fi-FI"/>
          </a:p>
        </p:txBody>
      </p:sp>
      <p:sp>
        <p:nvSpPr>
          <p:cNvPr id="9" name="Text Placeholder 2">
            <a:extLst>
              <a:ext uri="{FF2B5EF4-FFF2-40B4-BE49-F238E27FC236}">
                <a16:creationId xmlns:a16="http://schemas.microsoft.com/office/drawing/2014/main" id="{EA2BFE28-A8A3-9BA9-3FCF-80A8FC75E0BE}"/>
              </a:ext>
              <a:ext uri="{C183D7F6-B498-43B3-948B-1728B52AA6E4}">
                <adec:decorative xmlns:adec="http://schemas.microsoft.com/office/drawing/2017/decorative" val="1"/>
              </a:ext>
            </a:extLst>
          </p:cNvPr>
          <p:cNvSpPr>
            <a:spLocks noGrp="1"/>
          </p:cNvSpPr>
          <p:nvPr>
            <p:ph type="body" sz="quarter" idx="19"/>
          </p:nvPr>
        </p:nvSpPr>
        <p:spPr>
          <a:xfrm>
            <a:off x="11251313" y="476250"/>
            <a:ext cx="316800" cy="720000"/>
          </a:xfrm>
          <a:blipFill>
            <a:blip>
              <a:extLst>
                <a:ext uri="{96DAC541-7B7A-43D3-8B79-37D633B846F1}">
                  <asvg:svgBlip xmlns:asvg="http://schemas.microsoft.com/office/drawing/2016/SVG/main" r:embed="rId2"/>
                </a:ext>
              </a:extLst>
            </a:blip>
            <a:stretch>
              <a:fillRect/>
            </a:stretch>
          </a:blipFill>
        </p:spPr>
        <p:txBody>
          <a:bodyPr/>
          <a:lstStyle>
            <a:lvl1pPr>
              <a:defRPr sz="100">
                <a:noFill/>
              </a:defRPr>
            </a:lvl1pPr>
          </a:lstStyle>
          <a:p>
            <a:pPr lvl="0"/>
            <a:r>
              <a:rPr lang="en-US"/>
              <a:t>Click to edit Master text styles</a:t>
            </a:r>
          </a:p>
        </p:txBody>
      </p:sp>
      <p:sp>
        <p:nvSpPr>
          <p:cNvPr id="7" name="Date Placeholder 6">
            <a:extLst>
              <a:ext uri="{FF2B5EF4-FFF2-40B4-BE49-F238E27FC236}">
                <a16:creationId xmlns:a16="http://schemas.microsoft.com/office/drawing/2014/main" id="{EFC052CB-1C59-5FF2-4DF9-656C509F72B6}"/>
              </a:ext>
            </a:extLst>
          </p:cNvPr>
          <p:cNvSpPr>
            <a:spLocks noGrp="1"/>
          </p:cNvSpPr>
          <p:nvPr>
            <p:ph type="dt" sz="half" idx="20"/>
          </p:nvPr>
        </p:nvSpPr>
        <p:spPr/>
        <p:txBody>
          <a:bodyPr/>
          <a:lstStyle/>
          <a:p>
            <a:fld id="{0141B497-A1EF-4919-9591-DEA47F30A355}" type="datetime1">
              <a:rPr lang="fi-FI" smtClean="0"/>
              <a:t>24.8.2026</a:t>
            </a:fld>
            <a:endParaRPr lang="fi-FI" dirty="0"/>
          </a:p>
        </p:txBody>
      </p:sp>
      <p:sp>
        <p:nvSpPr>
          <p:cNvPr id="8" name="Footer Placeholder 7">
            <a:extLst>
              <a:ext uri="{FF2B5EF4-FFF2-40B4-BE49-F238E27FC236}">
                <a16:creationId xmlns:a16="http://schemas.microsoft.com/office/drawing/2014/main" id="{73DC01B7-6394-8CC2-2C32-66EE2DE3FF55}"/>
              </a:ext>
            </a:extLst>
          </p:cNvPr>
          <p:cNvSpPr>
            <a:spLocks noGrp="1"/>
          </p:cNvSpPr>
          <p:nvPr>
            <p:ph type="ftr" sz="quarter" idx="21"/>
          </p:nvPr>
        </p:nvSpPr>
        <p:spPr/>
        <p:txBody>
          <a:bodyPr/>
          <a:lstStyle>
            <a:lvl1pPr>
              <a:defRPr>
                <a:solidFill>
                  <a:schemeClr val="bg1"/>
                </a:solidFill>
              </a:defRPr>
            </a:lvl1pPr>
          </a:lstStyle>
          <a:p>
            <a:r>
              <a:rPr lang="fi-FI"/>
              <a:t>JYU Since 1863.</a:t>
            </a:r>
            <a:endParaRPr lang="fi-FI" dirty="0"/>
          </a:p>
        </p:txBody>
      </p:sp>
      <p:sp>
        <p:nvSpPr>
          <p:cNvPr id="10" name="Slide Number Placeholder 9">
            <a:extLst>
              <a:ext uri="{FF2B5EF4-FFF2-40B4-BE49-F238E27FC236}">
                <a16:creationId xmlns:a16="http://schemas.microsoft.com/office/drawing/2014/main" id="{0ECD5D9A-E923-5757-606E-E0B4413A922D}"/>
              </a:ext>
            </a:extLst>
          </p:cNvPr>
          <p:cNvSpPr>
            <a:spLocks noGrp="1"/>
          </p:cNvSpPr>
          <p:nvPr>
            <p:ph type="sldNum" sz="quarter" idx="22"/>
          </p:nvPr>
        </p:nvSpPr>
        <p:spPr/>
        <p:txBody>
          <a:bodyPr/>
          <a:lstStyle/>
          <a:p>
            <a:fld id="{9E548902-A2E1-4711-A467-290FB9FE5D63}" type="slidenum">
              <a:rPr lang="fi-FI" smtClean="0"/>
              <a:pPr/>
              <a:t>‹#›</a:t>
            </a:fld>
            <a:endParaRPr lang="fi-FI" dirty="0"/>
          </a:p>
        </p:txBody>
      </p:sp>
    </p:spTree>
    <p:extLst>
      <p:ext uri="{BB962C8B-B14F-4D97-AF65-F5344CB8AC3E}">
        <p14:creationId xmlns:p14="http://schemas.microsoft.com/office/powerpoint/2010/main" val="169762119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Content and Picture 4">
    <p:bg>
      <p:bgPr>
        <a:solidFill>
          <a:schemeClr val="accent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160190-1A0B-4D44-BA68-8D45B53DC766}"/>
              </a:ext>
            </a:extLst>
          </p:cNvPr>
          <p:cNvSpPr>
            <a:spLocks noGrp="1"/>
          </p:cNvSpPr>
          <p:nvPr>
            <p:ph type="title"/>
          </p:nvPr>
        </p:nvSpPr>
        <p:spPr>
          <a:xfrm>
            <a:off x="623888" y="476250"/>
            <a:ext cx="7200900" cy="1080542"/>
          </a:xfrm>
        </p:spPr>
        <p:txBody>
          <a:bodyPr/>
          <a:lstStyle/>
          <a:p>
            <a:r>
              <a:rPr lang="en-US"/>
              <a:t>Click to edit Master title style</a:t>
            </a:r>
            <a:endParaRPr lang="fi-FI" dirty="0"/>
          </a:p>
        </p:txBody>
      </p:sp>
      <p:sp>
        <p:nvSpPr>
          <p:cNvPr id="3" name="Content Placeholder 2">
            <a:extLst>
              <a:ext uri="{FF2B5EF4-FFF2-40B4-BE49-F238E27FC236}">
                <a16:creationId xmlns:a16="http://schemas.microsoft.com/office/drawing/2014/main" id="{AF2FDC54-5C30-467B-8B3E-4C4988292949}"/>
              </a:ext>
            </a:extLst>
          </p:cNvPr>
          <p:cNvSpPr>
            <a:spLocks noGrp="1"/>
          </p:cNvSpPr>
          <p:nvPr>
            <p:ph idx="1"/>
          </p:nvPr>
        </p:nvSpPr>
        <p:spPr>
          <a:xfrm>
            <a:off x="623888" y="1773239"/>
            <a:ext cx="7200900" cy="43926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dirty="0"/>
          </a:p>
        </p:txBody>
      </p:sp>
      <p:sp>
        <p:nvSpPr>
          <p:cNvPr id="23" name="Picture Placeholder 22">
            <a:extLst>
              <a:ext uri="{FF2B5EF4-FFF2-40B4-BE49-F238E27FC236}">
                <a16:creationId xmlns:a16="http://schemas.microsoft.com/office/drawing/2014/main" id="{CA6B75E8-E809-A875-9F2D-14DC986B3B84}"/>
              </a:ext>
              <a:ext uri="{C183D7F6-B498-43B3-948B-1728B52AA6E4}">
                <adec:decorative xmlns:adec="http://schemas.microsoft.com/office/drawing/2017/decorative" val="1"/>
              </a:ext>
            </a:extLst>
          </p:cNvPr>
          <p:cNvSpPr>
            <a:spLocks noGrp="1"/>
          </p:cNvSpPr>
          <p:nvPr>
            <p:ph type="pic" sz="quarter" idx="13"/>
          </p:nvPr>
        </p:nvSpPr>
        <p:spPr>
          <a:xfrm>
            <a:off x="8117802" y="0"/>
            <a:ext cx="4074198" cy="6858000"/>
          </a:xfrm>
          <a:custGeom>
            <a:avLst/>
            <a:gdLst>
              <a:gd name="connsiteX0" fmla="*/ 2320585 w 4074198"/>
              <a:gd name="connsiteY0" fmla="*/ 0 h 6858000"/>
              <a:gd name="connsiteX1" fmla="*/ 4074198 w 4074198"/>
              <a:gd name="connsiteY1" fmla="*/ 0 h 6858000"/>
              <a:gd name="connsiteX2" fmla="*/ 4074198 w 4074198"/>
              <a:gd name="connsiteY2" fmla="*/ 1196752 h 6858000"/>
              <a:gd name="connsiteX3" fmla="*/ 4074198 w 4074198"/>
              <a:gd name="connsiteY3" fmla="*/ 1688600 h 6858000"/>
              <a:gd name="connsiteX4" fmla="*/ 4074198 w 4074198"/>
              <a:gd name="connsiteY4" fmla="*/ 2636912 h 6858000"/>
              <a:gd name="connsiteX5" fmla="*/ 4074198 w 4074198"/>
              <a:gd name="connsiteY5" fmla="*/ 5417840 h 6858000"/>
              <a:gd name="connsiteX6" fmla="*/ 4074198 w 4074198"/>
              <a:gd name="connsiteY6" fmla="*/ 6858000 h 6858000"/>
              <a:gd name="connsiteX7" fmla="*/ 1074542 w 4074198"/>
              <a:gd name="connsiteY7" fmla="*/ 6858000 h 6858000"/>
              <a:gd name="connsiteX8" fmla="*/ 1074542 w 4074198"/>
              <a:gd name="connsiteY8" fmla="*/ 6825044 h 6858000"/>
              <a:gd name="connsiteX9" fmla="*/ 1066788 w 4074198"/>
              <a:gd name="connsiteY9" fmla="*/ 6858000 h 6858000"/>
              <a:gd name="connsiteX10" fmla="*/ 248653 w 4074198"/>
              <a:gd name="connsiteY10" fmla="*/ 6858000 h 6858000"/>
              <a:gd name="connsiteX11" fmla="*/ 236503 w 4074198"/>
              <a:gd name="connsiteY11" fmla="*/ 6820034 h 6858000"/>
              <a:gd name="connsiteX12" fmla="*/ 208679 w 4074198"/>
              <a:gd name="connsiteY12" fmla="*/ 6729607 h 6858000"/>
              <a:gd name="connsiteX13" fmla="*/ 184333 w 4074198"/>
              <a:gd name="connsiteY13" fmla="*/ 6642657 h 6858000"/>
              <a:gd name="connsiteX14" fmla="*/ 163466 w 4074198"/>
              <a:gd name="connsiteY14" fmla="*/ 6552230 h 6858000"/>
              <a:gd name="connsiteX15" fmla="*/ 142598 w 4074198"/>
              <a:gd name="connsiteY15" fmla="*/ 6465280 h 6858000"/>
              <a:gd name="connsiteX16" fmla="*/ 121730 w 4074198"/>
              <a:gd name="connsiteY16" fmla="*/ 6371374 h 6858000"/>
              <a:gd name="connsiteX17" fmla="*/ 104340 w 4074198"/>
              <a:gd name="connsiteY17" fmla="*/ 6280947 h 6858000"/>
              <a:gd name="connsiteX18" fmla="*/ 86950 w 4074198"/>
              <a:gd name="connsiteY18" fmla="*/ 6187041 h 6858000"/>
              <a:gd name="connsiteX19" fmla="*/ 73038 w 4074198"/>
              <a:gd name="connsiteY19" fmla="*/ 6089658 h 6858000"/>
              <a:gd name="connsiteX20" fmla="*/ 59126 w 4074198"/>
              <a:gd name="connsiteY20" fmla="*/ 5992274 h 6858000"/>
              <a:gd name="connsiteX21" fmla="*/ 45214 w 4074198"/>
              <a:gd name="connsiteY21" fmla="*/ 5894890 h 6858000"/>
              <a:gd name="connsiteX22" fmla="*/ 34780 w 4074198"/>
              <a:gd name="connsiteY22" fmla="*/ 5797507 h 6858000"/>
              <a:gd name="connsiteX23" fmla="*/ 24346 w 4074198"/>
              <a:gd name="connsiteY23" fmla="*/ 5696645 h 6858000"/>
              <a:gd name="connsiteX24" fmla="*/ 17390 w 4074198"/>
              <a:gd name="connsiteY24" fmla="*/ 5595784 h 6858000"/>
              <a:gd name="connsiteX25" fmla="*/ 10434 w 4074198"/>
              <a:gd name="connsiteY25" fmla="*/ 5491444 h 6858000"/>
              <a:gd name="connsiteX26" fmla="*/ 3478 w 4074198"/>
              <a:gd name="connsiteY26" fmla="*/ 5376671 h 6858000"/>
              <a:gd name="connsiteX27" fmla="*/ 0 w 4074198"/>
              <a:gd name="connsiteY27" fmla="*/ 5261897 h 6858000"/>
              <a:gd name="connsiteX28" fmla="*/ 0 w 4074198"/>
              <a:gd name="connsiteY28" fmla="*/ 5147124 h 6858000"/>
              <a:gd name="connsiteX29" fmla="*/ 3478 w 4074198"/>
              <a:gd name="connsiteY29" fmla="*/ 5032350 h 6858000"/>
              <a:gd name="connsiteX30" fmla="*/ 6956 w 4074198"/>
              <a:gd name="connsiteY30" fmla="*/ 4917577 h 6858000"/>
              <a:gd name="connsiteX31" fmla="*/ 17390 w 4074198"/>
              <a:gd name="connsiteY31" fmla="*/ 4802803 h 6858000"/>
              <a:gd name="connsiteX32" fmla="*/ 27824 w 4074198"/>
              <a:gd name="connsiteY32" fmla="*/ 4691508 h 6858000"/>
              <a:gd name="connsiteX33" fmla="*/ 38258 w 4074198"/>
              <a:gd name="connsiteY33" fmla="*/ 4580212 h 6858000"/>
              <a:gd name="connsiteX34" fmla="*/ 55648 w 4074198"/>
              <a:gd name="connsiteY34" fmla="*/ 4468916 h 6858000"/>
              <a:gd name="connsiteX35" fmla="*/ 73038 w 4074198"/>
              <a:gd name="connsiteY35" fmla="*/ 4357621 h 6858000"/>
              <a:gd name="connsiteX36" fmla="*/ 90428 w 4074198"/>
              <a:gd name="connsiteY36" fmla="*/ 4246325 h 6858000"/>
              <a:gd name="connsiteX37" fmla="*/ 114774 w 4074198"/>
              <a:gd name="connsiteY37" fmla="*/ 4135030 h 6858000"/>
              <a:gd name="connsiteX38" fmla="*/ 139120 w 4074198"/>
              <a:gd name="connsiteY38" fmla="*/ 4027212 h 6858000"/>
              <a:gd name="connsiteX39" fmla="*/ 163466 w 4074198"/>
              <a:gd name="connsiteY39" fmla="*/ 3919395 h 6858000"/>
              <a:gd name="connsiteX40" fmla="*/ 194767 w 4074198"/>
              <a:gd name="connsiteY40" fmla="*/ 3811577 h 6858000"/>
              <a:gd name="connsiteX41" fmla="*/ 226069 w 4074198"/>
              <a:gd name="connsiteY41" fmla="*/ 3703760 h 6858000"/>
              <a:gd name="connsiteX42" fmla="*/ 257371 w 4074198"/>
              <a:gd name="connsiteY42" fmla="*/ 3595942 h 6858000"/>
              <a:gd name="connsiteX43" fmla="*/ 292151 w 4074198"/>
              <a:gd name="connsiteY43" fmla="*/ 3488125 h 6858000"/>
              <a:gd name="connsiteX44" fmla="*/ 330409 w 4074198"/>
              <a:gd name="connsiteY44" fmla="*/ 3380307 h 6858000"/>
              <a:gd name="connsiteX45" fmla="*/ 368666 w 4074198"/>
              <a:gd name="connsiteY45" fmla="*/ 3275968 h 6858000"/>
              <a:gd name="connsiteX46" fmla="*/ 406924 w 4074198"/>
              <a:gd name="connsiteY46" fmla="*/ 3171628 h 6858000"/>
              <a:gd name="connsiteX47" fmla="*/ 448660 w 4074198"/>
              <a:gd name="connsiteY47" fmla="*/ 3063811 h 6858000"/>
              <a:gd name="connsiteX48" fmla="*/ 493874 w 4074198"/>
              <a:gd name="connsiteY48" fmla="*/ 2959471 h 6858000"/>
              <a:gd name="connsiteX49" fmla="*/ 539088 w 4074198"/>
              <a:gd name="connsiteY49" fmla="*/ 2855131 h 6858000"/>
              <a:gd name="connsiteX50" fmla="*/ 636471 w 4074198"/>
              <a:gd name="connsiteY50" fmla="*/ 2649930 h 6858000"/>
              <a:gd name="connsiteX51" fmla="*/ 737333 w 4074198"/>
              <a:gd name="connsiteY51" fmla="*/ 2441251 h 6858000"/>
              <a:gd name="connsiteX52" fmla="*/ 789503 w 4074198"/>
              <a:gd name="connsiteY52" fmla="*/ 2340390 h 6858000"/>
              <a:gd name="connsiteX53" fmla="*/ 845150 w 4074198"/>
              <a:gd name="connsiteY53" fmla="*/ 2239528 h 6858000"/>
              <a:gd name="connsiteX54" fmla="*/ 900798 w 4074198"/>
              <a:gd name="connsiteY54" fmla="*/ 2135188 h 6858000"/>
              <a:gd name="connsiteX55" fmla="*/ 959924 w 4074198"/>
              <a:gd name="connsiteY55" fmla="*/ 2034327 h 6858000"/>
              <a:gd name="connsiteX56" fmla="*/ 1015572 w 4074198"/>
              <a:gd name="connsiteY56" fmla="*/ 1933465 h 6858000"/>
              <a:gd name="connsiteX57" fmla="*/ 1074697 w 4074198"/>
              <a:gd name="connsiteY57" fmla="*/ 1832604 h 6858000"/>
              <a:gd name="connsiteX58" fmla="*/ 1196427 w 4074198"/>
              <a:gd name="connsiteY58" fmla="*/ 1630881 h 6858000"/>
              <a:gd name="connsiteX59" fmla="*/ 1325112 w 4074198"/>
              <a:gd name="connsiteY59" fmla="*/ 1432635 h 6858000"/>
              <a:gd name="connsiteX60" fmla="*/ 1453798 w 4074198"/>
              <a:gd name="connsiteY60" fmla="*/ 1230912 h 6858000"/>
              <a:gd name="connsiteX61" fmla="*/ 1585961 w 4074198"/>
              <a:gd name="connsiteY61" fmla="*/ 1032667 h 6858000"/>
              <a:gd name="connsiteX62" fmla="*/ 1655521 w 4074198"/>
              <a:gd name="connsiteY62" fmla="*/ 935284 h 6858000"/>
              <a:gd name="connsiteX63" fmla="*/ 1721603 w 4074198"/>
              <a:gd name="connsiteY63" fmla="*/ 837900 h 6858000"/>
              <a:gd name="connsiteX64" fmla="*/ 1999842 w 4074198"/>
              <a:gd name="connsiteY64" fmla="*/ 437932 h 6858000"/>
              <a:gd name="connsiteX65" fmla="*/ 2285036 w 4074198"/>
              <a:gd name="connsiteY65" fmla="*/ 4839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4074198" h="6858000">
                <a:moveTo>
                  <a:pt x="2320585" y="0"/>
                </a:moveTo>
                <a:lnTo>
                  <a:pt x="4074198" y="0"/>
                </a:lnTo>
                <a:lnTo>
                  <a:pt x="4074198" y="1196752"/>
                </a:lnTo>
                <a:lnTo>
                  <a:pt x="4074198" y="1688600"/>
                </a:lnTo>
                <a:lnTo>
                  <a:pt x="4074198" y="2636912"/>
                </a:lnTo>
                <a:lnTo>
                  <a:pt x="4074198" y="5417840"/>
                </a:lnTo>
                <a:lnTo>
                  <a:pt x="4074198" y="6858000"/>
                </a:lnTo>
                <a:lnTo>
                  <a:pt x="1074542" y="6858000"/>
                </a:lnTo>
                <a:lnTo>
                  <a:pt x="1074542" y="6825044"/>
                </a:lnTo>
                <a:lnTo>
                  <a:pt x="1066788" y="6858000"/>
                </a:lnTo>
                <a:lnTo>
                  <a:pt x="248653" y="6858000"/>
                </a:lnTo>
                <a:lnTo>
                  <a:pt x="236503" y="6820034"/>
                </a:lnTo>
                <a:lnTo>
                  <a:pt x="208679" y="6729607"/>
                </a:lnTo>
                <a:lnTo>
                  <a:pt x="184333" y="6642657"/>
                </a:lnTo>
                <a:lnTo>
                  <a:pt x="163466" y="6552230"/>
                </a:lnTo>
                <a:lnTo>
                  <a:pt x="142598" y="6465280"/>
                </a:lnTo>
                <a:lnTo>
                  <a:pt x="121730" y="6371374"/>
                </a:lnTo>
                <a:lnTo>
                  <a:pt x="104340" y="6280947"/>
                </a:lnTo>
                <a:lnTo>
                  <a:pt x="86950" y="6187041"/>
                </a:lnTo>
                <a:lnTo>
                  <a:pt x="73038" y="6089658"/>
                </a:lnTo>
                <a:lnTo>
                  <a:pt x="59126" y="5992274"/>
                </a:lnTo>
                <a:lnTo>
                  <a:pt x="45214" y="5894890"/>
                </a:lnTo>
                <a:lnTo>
                  <a:pt x="34780" y="5797507"/>
                </a:lnTo>
                <a:lnTo>
                  <a:pt x="24346" y="5696645"/>
                </a:lnTo>
                <a:lnTo>
                  <a:pt x="17390" y="5595784"/>
                </a:lnTo>
                <a:lnTo>
                  <a:pt x="10434" y="5491444"/>
                </a:lnTo>
                <a:lnTo>
                  <a:pt x="3478" y="5376671"/>
                </a:lnTo>
                <a:lnTo>
                  <a:pt x="0" y="5261897"/>
                </a:lnTo>
                <a:lnTo>
                  <a:pt x="0" y="5147124"/>
                </a:lnTo>
                <a:lnTo>
                  <a:pt x="3478" y="5032350"/>
                </a:lnTo>
                <a:lnTo>
                  <a:pt x="6956" y="4917577"/>
                </a:lnTo>
                <a:lnTo>
                  <a:pt x="17390" y="4802803"/>
                </a:lnTo>
                <a:lnTo>
                  <a:pt x="27824" y="4691508"/>
                </a:lnTo>
                <a:lnTo>
                  <a:pt x="38258" y="4580212"/>
                </a:lnTo>
                <a:lnTo>
                  <a:pt x="55648" y="4468916"/>
                </a:lnTo>
                <a:lnTo>
                  <a:pt x="73038" y="4357621"/>
                </a:lnTo>
                <a:lnTo>
                  <a:pt x="90428" y="4246325"/>
                </a:lnTo>
                <a:lnTo>
                  <a:pt x="114774" y="4135030"/>
                </a:lnTo>
                <a:lnTo>
                  <a:pt x="139120" y="4027212"/>
                </a:lnTo>
                <a:lnTo>
                  <a:pt x="163466" y="3919395"/>
                </a:lnTo>
                <a:lnTo>
                  <a:pt x="194767" y="3811577"/>
                </a:lnTo>
                <a:lnTo>
                  <a:pt x="226069" y="3703760"/>
                </a:lnTo>
                <a:lnTo>
                  <a:pt x="257371" y="3595942"/>
                </a:lnTo>
                <a:lnTo>
                  <a:pt x="292151" y="3488125"/>
                </a:lnTo>
                <a:lnTo>
                  <a:pt x="330409" y="3380307"/>
                </a:lnTo>
                <a:lnTo>
                  <a:pt x="368666" y="3275968"/>
                </a:lnTo>
                <a:lnTo>
                  <a:pt x="406924" y="3171628"/>
                </a:lnTo>
                <a:lnTo>
                  <a:pt x="448660" y="3063811"/>
                </a:lnTo>
                <a:lnTo>
                  <a:pt x="493874" y="2959471"/>
                </a:lnTo>
                <a:lnTo>
                  <a:pt x="539088" y="2855131"/>
                </a:lnTo>
                <a:lnTo>
                  <a:pt x="636471" y="2649930"/>
                </a:lnTo>
                <a:lnTo>
                  <a:pt x="737333" y="2441251"/>
                </a:lnTo>
                <a:lnTo>
                  <a:pt x="789503" y="2340390"/>
                </a:lnTo>
                <a:lnTo>
                  <a:pt x="845150" y="2239528"/>
                </a:lnTo>
                <a:lnTo>
                  <a:pt x="900798" y="2135188"/>
                </a:lnTo>
                <a:lnTo>
                  <a:pt x="959924" y="2034327"/>
                </a:lnTo>
                <a:lnTo>
                  <a:pt x="1015572" y="1933465"/>
                </a:lnTo>
                <a:lnTo>
                  <a:pt x="1074697" y="1832604"/>
                </a:lnTo>
                <a:lnTo>
                  <a:pt x="1196427" y="1630881"/>
                </a:lnTo>
                <a:lnTo>
                  <a:pt x="1325112" y="1432635"/>
                </a:lnTo>
                <a:lnTo>
                  <a:pt x="1453798" y="1230912"/>
                </a:lnTo>
                <a:lnTo>
                  <a:pt x="1585961" y="1032667"/>
                </a:lnTo>
                <a:lnTo>
                  <a:pt x="1655521" y="935284"/>
                </a:lnTo>
                <a:lnTo>
                  <a:pt x="1721603" y="837900"/>
                </a:lnTo>
                <a:lnTo>
                  <a:pt x="1999842" y="437932"/>
                </a:lnTo>
                <a:lnTo>
                  <a:pt x="2285036" y="48398"/>
                </a:lnTo>
                <a:close/>
              </a:path>
            </a:pathLst>
          </a:custGeom>
          <a:solidFill>
            <a:schemeClr val="bg2"/>
          </a:solidFill>
        </p:spPr>
        <p:txBody>
          <a:bodyPr wrap="square">
            <a:noAutofit/>
          </a:bodyPr>
          <a:lstStyle>
            <a:lvl1pPr marL="0" indent="0" algn="r">
              <a:buFontTx/>
              <a:buNone/>
              <a:defRPr sz="1200"/>
            </a:lvl1pPr>
          </a:lstStyle>
          <a:p>
            <a:r>
              <a:rPr lang="en-US"/>
              <a:t>Click icon to add picture</a:t>
            </a:r>
            <a:endParaRPr lang="fi-FI"/>
          </a:p>
        </p:txBody>
      </p:sp>
      <p:sp>
        <p:nvSpPr>
          <p:cNvPr id="7" name="Text Placeholder 2">
            <a:extLst>
              <a:ext uri="{FF2B5EF4-FFF2-40B4-BE49-F238E27FC236}">
                <a16:creationId xmlns:a16="http://schemas.microsoft.com/office/drawing/2014/main" id="{874BB04E-A683-5803-730E-D653662C7183}"/>
              </a:ext>
              <a:ext uri="{C183D7F6-B498-43B3-948B-1728B52AA6E4}">
                <adec:decorative xmlns:adec="http://schemas.microsoft.com/office/drawing/2017/decorative" val="1"/>
              </a:ext>
            </a:extLst>
          </p:cNvPr>
          <p:cNvSpPr>
            <a:spLocks noGrp="1"/>
          </p:cNvSpPr>
          <p:nvPr>
            <p:ph type="body" sz="quarter" idx="19"/>
          </p:nvPr>
        </p:nvSpPr>
        <p:spPr>
          <a:xfrm>
            <a:off x="11251313" y="476250"/>
            <a:ext cx="316800" cy="720000"/>
          </a:xfrm>
          <a:blipFill>
            <a:blip>
              <a:extLst>
                <a:ext uri="{96DAC541-7B7A-43D3-8B79-37D633B846F1}">
                  <asvg:svgBlip xmlns:asvg="http://schemas.microsoft.com/office/drawing/2016/SVG/main" r:embed="rId2"/>
                </a:ext>
              </a:extLst>
            </a:blip>
            <a:stretch>
              <a:fillRect/>
            </a:stretch>
          </a:blipFill>
        </p:spPr>
        <p:txBody>
          <a:bodyPr/>
          <a:lstStyle>
            <a:lvl1pPr>
              <a:defRPr sz="100">
                <a:noFill/>
              </a:defRPr>
            </a:lvl1pPr>
          </a:lstStyle>
          <a:p>
            <a:pPr lvl="0"/>
            <a:r>
              <a:rPr lang="en-US"/>
              <a:t>Click to edit Master text styles</a:t>
            </a:r>
          </a:p>
        </p:txBody>
      </p:sp>
      <p:sp>
        <p:nvSpPr>
          <p:cNvPr id="8" name="Date Placeholder 7">
            <a:extLst>
              <a:ext uri="{FF2B5EF4-FFF2-40B4-BE49-F238E27FC236}">
                <a16:creationId xmlns:a16="http://schemas.microsoft.com/office/drawing/2014/main" id="{DB3D3A7B-E98E-B66E-F719-0A3C386B2019}"/>
              </a:ext>
            </a:extLst>
          </p:cNvPr>
          <p:cNvSpPr>
            <a:spLocks noGrp="1"/>
          </p:cNvSpPr>
          <p:nvPr>
            <p:ph type="dt" sz="half" idx="20"/>
          </p:nvPr>
        </p:nvSpPr>
        <p:spPr/>
        <p:txBody>
          <a:bodyPr/>
          <a:lstStyle/>
          <a:p>
            <a:fld id="{2C3C5409-335C-4540-8DA3-D8AE9A049648}" type="datetime1">
              <a:rPr lang="fi-FI" smtClean="0"/>
              <a:t>24.8.2026</a:t>
            </a:fld>
            <a:endParaRPr lang="fi-FI" dirty="0"/>
          </a:p>
        </p:txBody>
      </p:sp>
      <p:sp>
        <p:nvSpPr>
          <p:cNvPr id="9" name="Footer Placeholder 8">
            <a:extLst>
              <a:ext uri="{FF2B5EF4-FFF2-40B4-BE49-F238E27FC236}">
                <a16:creationId xmlns:a16="http://schemas.microsoft.com/office/drawing/2014/main" id="{75B272D8-63EE-AC21-3A79-B18F57CEF3E4}"/>
              </a:ext>
            </a:extLst>
          </p:cNvPr>
          <p:cNvSpPr>
            <a:spLocks noGrp="1"/>
          </p:cNvSpPr>
          <p:nvPr>
            <p:ph type="ftr" sz="quarter" idx="21"/>
          </p:nvPr>
        </p:nvSpPr>
        <p:spPr/>
        <p:txBody>
          <a:bodyPr/>
          <a:lstStyle>
            <a:lvl1pPr>
              <a:defRPr>
                <a:solidFill>
                  <a:schemeClr val="bg1"/>
                </a:solidFill>
              </a:defRPr>
            </a:lvl1pPr>
          </a:lstStyle>
          <a:p>
            <a:r>
              <a:rPr lang="fi-FI"/>
              <a:t>JYU Since 1863.</a:t>
            </a:r>
            <a:endParaRPr lang="fi-FI" dirty="0"/>
          </a:p>
        </p:txBody>
      </p:sp>
      <p:sp>
        <p:nvSpPr>
          <p:cNvPr id="10" name="Slide Number Placeholder 9">
            <a:extLst>
              <a:ext uri="{FF2B5EF4-FFF2-40B4-BE49-F238E27FC236}">
                <a16:creationId xmlns:a16="http://schemas.microsoft.com/office/drawing/2014/main" id="{0C079797-25E8-5A80-364F-8054D48388CE}"/>
              </a:ext>
            </a:extLst>
          </p:cNvPr>
          <p:cNvSpPr>
            <a:spLocks noGrp="1"/>
          </p:cNvSpPr>
          <p:nvPr>
            <p:ph type="sldNum" sz="quarter" idx="22"/>
          </p:nvPr>
        </p:nvSpPr>
        <p:spPr/>
        <p:txBody>
          <a:bodyPr/>
          <a:lstStyle/>
          <a:p>
            <a:fld id="{9E548902-A2E1-4711-A467-290FB9FE5D63}" type="slidenum">
              <a:rPr lang="fi-FI" smtClean="0"/>
              <a:pPr/>
              <a:t>‹#›</a:t>
            </a:fld>
            <a:endParaRPr lang="fi-FI" dirty="0"/>
          </a:p>
        </p:txBody>
      </p:sp>
    </p:spTree>
    <p:extLst>
      <p:ext uri="{BB962C8B-B14F-4D97-AF65-F5344CB8AC3E}">
        <p14:creationId xmlns:p14="http://schemas.microsoft.com/office/powerpoint/2010/main" val="278820084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hree 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67960586-52CA-4034-9EE7-5B26DBD7C5CB}"/>
              </a:ext>
            </a:extLst>
          </p:cNvPr>
          <p:cNvSpPr>
            <a:spLocks noGrp="1"/>
          </p:cNvSpPr>
          <p:nvPr>
            <p:ph type="body" idx="1"/>
          </p:nvPr>
        </p:nvSpPr>
        <p:spPr>
          <a:xfrm>
            <a:off x="623888" y="1773238"/>
            <a:ext cx="3456334" cy="575642"/>
          </a:xfrm>
        </p:spPr>
        <p:txBody>
          <a:bodyPr anchor="t" anchorCtr="0"/>
          <a:lstStyle>
            <a:lvl1pPr marL="0" indent="0">
              <a:lnSpc>
                <a:spcPct val="100000"/>
              </a:lnSpc>
              <a:spcBef>
                <a:spcPts val="0"/>
              </a:spcBef>
              <a:buNone/>
              <a:defRPr sz="1800" b="1" u="none" baseline="0">
                <a:solidFill>
                  <a:schemeClr val="accent1"/>
                </a:solidFill>
                <a:uFill>
                  <a:solidFill>
                    <a:schemeClr val="accent1"/>
                  </a:solidFill>
                </a:u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C4E9DCF-29AF-4EEA-87FD-D841B563FBAE}"/>
              </a:ext>
            </a:extLst>
          </p:cNvPr>
          <p:cNvSpPr>
            <a:spLocks noGrp="1"/>
          </p:cNvSpPr>
          <p:nvPr>
            <p:ph sz="half" idx="2"/>
          </p:nvPr>
        </p:nvSpPr>
        <p:spPr>
          <a:xfrm>
            <a:off x="623888" y="2420888"/>
            <a:ext cx="3456334" cy="3744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dirty="0"/>
          </a:p>
        </p:txBody>
      </p:sp>
      <p:sp>
        <p:nvSpPr>
          <p:cNvPr id="5" name="Text Placeholder 4">
            <a:extLst>
              <a:ext uri="{FF2B5EF4-FFF2-40B4-BE49-F238E27FC236}">
                <a16:creationId xmlns:a16="http://schemas.microsoft.com/office/drawing/2014/main" id="{6A2B773D-1C09-49C5-B8BD-DC683161B29E}"/>
              </a:ext>
            </a:extLst>
          </p:cNvPr>
          <p:cNvSpPr>
            <a:spLocks noGrp="1"/>
          </p:cNvSpPr>
          <p:nvPr>
            <p:ph type="body" sz="quarter" idx="3"/>
          </p:nvPr>
        </p:nvSpPr>
        <p:spPr>
          <a:xfrm>
            <a:off x="4367809" y="1773238"/>
            <a:ext cx="3456384" cy="575642"/>
          </a:xfrm>
        </p:spPr>
        <p:txBody>
          <a:bodyPr anchor="t" anchorCtr="0"/>
          <a:lstStyle>
            <a:lvl1pPr marL="0" indent="0">
              <a:lnSpc>
                <a:spcPct val="100000"/>
              </a:lnSpc>
              <a:spcBef>
                <a:spcPts val="0"/>
              </a:spcBef>
              <a:buNone/>
              <a:defRPr sz="1800" b="1" u="none" baseline="0">
                <a:solidFill>
                  <a:schemeClr val="accent1"/>
                </a:solidFill>
                <a:uFill>
                  <a:solidFill>
                    <a:schemeClr val="accent1"/>
                  </a:solidFill>
                </a:u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9CF5C7C-601D-46A6-890C-D37F5A624F8D}"/>
              </a:ext>
            </a:extLst>
          </p:cNvPr>
          <p:cNvSpPr>
            <a:spLocks noGrp="1"/>
          </p:cNvSpPr>
          <p:nvPr>
            <p:ph sz="quarter" idx="4"/>
          </p:nvPr>
        </p:nvSpPr>
        <p:spPr>
          <a:xfrm>
            <a:off x="4367809" y="2420888"/>
            <a:ext cx="3456384" cy="3744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dirty="0"/>
          </a:p>
        </p:txBody>
      </p:sp>
      <p:sp>
        <p:nvSpPr>
          <p:cNvPr id="7" name="Date Placeholder 6">
            <a:extLst>
              <a:ext uri="{FF2B5EF4-FFF2-40B4-BE49-F238E27FC236}">
                <a16:creationId xmlns:a16="http://schemas.microsoft.com/office/drawing/2014/main" id="{FDC44B1B-8642-40C5-91C7-C16A237CE318}"/>
              </a:ext>
            </a:extLst>
          </p:cNvPr>
          <p:cNvSpPr>
            <a:spLocks noGrp="1"/>
          </p:cNvSpPr>
          <p:nvPr>
            <p:ph type="dt" sz="half" idx="10"/>
          </p:nvPr>
        </p:nvSpPr>
        <p:spPr/>
        <p:txBody>
          <a:bodyPr/>
          <a:lstStyle/>
          <a:p>
            <a:fld id="{F8180111-F982-4E0C-AD78-FE12D23D8780}" type="datetime1">
              <a:rPr lang="fi-FI" smtClean="0"/>
              <a:t>24.8.2026</a:t>
            </a:fld>
            <a:endParaRPr lang="fi-FI"/>
          </a:p>
        </p:txBody>
      </p:sp>
      <p:sp>
        <p:nvSpPr>
          <p:cNvPr id="8" name="Footer Placeholder 7">
            <a:extLst>
              <a:ext uri="{FF2B5EF4-FFF2-40B4-BE49-F238E27FC236}">
                <a16:creationId xmlns:a16="http://schemas.microsoft.com/office/drawing/2014/main" id="{D3561C89-18E4-4DE3-83AA-1FB23C10BB2A}"/>
              </a:ext>
            </a:extLst>
          </p:cNvPr>
          <p:cNvSpPr>
            <a:spLocks noGrp="1"/>
          </p:cNvSpPr>
          <p:nvPr>
            <p:ph type="ftr" sz="quarter" idx="11"/>
          </p:nvPr>
        </p:nvSpPr>
        <p:spPr/>
        <p:txBody>
          <a:bodyPr/>
          <a:lstStyle/>
          <a:p>
            <a:r>
              <a:rPr lang="fi-FI" dirty="0"/>
              <a:t>JYU Since 1863.</a:t>
            </a:r>
          </a:p>
        </p:txBody>
      </p:sp>
      <p:sp>
        <p:nvSpPr>
          <p:cNvPr id="9" name="Slide Number Placeholder 8">
            <a:extLst>
              <a:ext uri="{FF2B5EF4-FFF2-40B4-BE49-F238E27FC236}">
                <a16:creationId xmlns:a16="http://schemas.microsoft.com/office/drawing/2014/main" id="{16613E2C-8D75-456C-A11B-09B8FE8E618A}"/>
              </a:ext>
            </a:extLst>
          </p:cNvPr>
          <p:cNvSpPr>
            <a:spLocks noGrp="1"/>
          </p:cNvSpPr>
          <p:nvPr>
            <p:ph type="sldNum" sz="quarter" idx="12"/>
          </p:nvPr>
        </p:nvSpPr>
        <p:spPr/>
        <p:txBody>
          <a:bodyPr/>
          <a:lstStyle/>
          <a:p>
            <a:fld id="{9E548902-A2E1-4711-A467-290FB9FE5D63}" type="slidenum">
              <a:rPr lang="fi-FI" smtClean="0"/>
              <a:t>‹#›</a:t>
            </a:fld>
            <a:endParaRPr lang="fi-FI"/>
          </a:p>
        </p:txBody>
      </p:sp>
      <p:sp>
        <p:nvSpPr>
          <p:cNvPr id="10" name="Title 9"/>
          <p:cNvSpPr>
            <a:spLocks noGrp="1"/>
          </p:cNvSpPr>
          <p:nvPr>
            <p:ph type="title"/>
          </p:nvPr>
        </p:nvSpPr>
        <p:spPr/>
        <p:txBody>
          <a:bodyPr/>
          <a:lstStyle/>
          <a:p>
            <a:r>
              <a:rPr lang="en-US"/>
              <a:t>Click to edit Master title style</a:t>
            </a:r>
            <a:endParaRPr lang="fi-FI" dirty="0"/>
          </a:p>
        </p:txBody>
      </p:sp>
      <p:sp>
        <p:nvSpPr>
          <p:cNvPr id="15" name="Text Placeholder 4">
            <a:extLst>
              <a:ext uri="{FF2B5EF4-FFF2-40B4-BE49-F238E27FC236}">
                <a16:creationId xmlns:a16="http://schemas.microsoft.com/office/drawing/2014/main" id="{6A2B773D-1C09-49C5-B8BD-DC683161B29E}"/>
              </a:ext>
            </a:extLst>
          </p:cNvPr>
          <p:cNvSpPr>
            <a:spLocks noGrp="1"/>
          </p:cNvSpPr>
          <p:nvPr>
            <p:ph type="body" sz="quarter" idx="13"/>
          </p:nvPr>
        </p:nvSpPr>
        <p:spPr>
          <a:xfrm>
            <a:off x="8111778" y="1773238"/>
            <a:ext cx="3456335" cy="575642"/>
          </a:xfrm>
        </p:spPr>
        <p:txBody>
          <a:bodyPr anchor="t" anchorCtr="0"/>
          <a:lstStyle>
            <a:lvl1pPr marL="0" indent="0">
              <a:lnSpc>
                <a:spcPct val="100000"/>
              </a:lnSpc>
              <a:spcBef>
                <a:spcPts val="0"/>
              </a:spcBef>
              <a:buNone/>
              <a:defRPr sz="1800" b="1" u="none" baseline="0">
                <a:solidFill>
                  <a:schemeClr val="accent1"/>
                </a:solidFill>
                <a:uFill>
                  <a:solidFill>
                    <a:schemeClr val="accent1"/>
                  </a:solidFill>
                </a:u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Content Placeholder 5">
            <a:extLst>
              <a:ext uri="{FF2B5EF4-FFF2-40B4-BE49-F238E27FC236}">
                <a16:creationId xmlns:a16="http://schemas.microsoft.com/office/drawing/2014/main" id="{89CF5C7C-601D-46A6-890C-D37F5A624F8D}"/>
              </a:ext>
            </a:extLst>
          </p:cNvPr>
          <p:cNvSpPr>
            <a:spLocks noGrp="1"/>
          </p:cNvSpPr>
          <p:nvPr>
            <p:ph sz="quarter" idx="14"/>
          </p:nvPr>
        </p:nvSpPr>
        <p:spPr>
          <a:xfrm>
            <a:off x="8111778" y="2420888"/>
            <a:ext cx="3456335" cy="3744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dirty="0"/>
          </a:p>
        </p:txBody>
      </p:sp>
    </p:spTree>
    <p:extLst>
      <p:ext uri="{BB962C8B-B14F-4D97-AF65-F5344CB8AC3E}">
        <p14:creationId xmlns:p14="http://schemas.microsoft.com/office/powerpoint/2010/main" val="142728873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hree Comparison 2">
    <p:bg>
      <p:bgPr>
        <a:solidFill>
          <a:schemeClr val="accent2"/>
        </a:solid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67960586-52CA-4034-9EE7-5B26DBD7C5CB}"/>
              </a:ext>
            </a:extLst>
          </p:cNvPr>
          <p:cNvSpPr>
            <a:spLocks noGrp="1"/>
          </p:cNvSpPr>
          <p:nvPr>
            <p:ph type="body" idx="1"/>
          </p:nvPr>
        </p:nvSpPr>
        <p:spPr>
          <a:xfrm>
            <a:off x="623888" y="1773238"/>
            <a:ext cx="3456334" cy="575642"/>
          </a:xfrm>
        </p:spPr>
        <p:txBody>
          <a:bodyPr anchor="t" anchorCtr="0"/>
          <a:lstStyle>
            <a:lvl1pPr marL="0" indent="0">
              <a:lnSpc>
                <a:spcPct val="100000"/>
              </a:lnSpc>
              <a:spcBef>
                <a:spcPts val="0"/>
              </a:spcBef>
              <a:buNone/>
              <a:defRPr sz="1800" b="1" u="none" baseline="0">
                <a:solidFill>
                  <a:schemeClr val="accent1"/>
                </a:solidFill>
                <a:uFill>
                  <a:solidFill>
                    <a:schemeClr val="accent1"/>
                  </a:solidFill>
                </a:u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C4E9DCF-29AF-4EEA-87FD-D841B563FBAE}"/>
              </a:ext>
            </a:extLst>
          </p:cNvPr>
          <p:cNvSpPr>
            <a:spLocks noGrp="1"/>
          </p:cNvSpPr>
          <p:nvPr>
            <p:ph sz="half" idx="2"/>
          </p:nvPr>
        </p:nvSpPr>
        <p:spPr>
          <a:xfrm>
            <a:off x="623888" y="2420888"/>
            <a:ext cx="3456334" cy="3744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dirty="0"/>
          </a:p>
        </p:txBody>
      </p:sp>
      <p:sp>
        <p:nvSpPr>
          <p:cNvPr id="5" name="Text Placeholder 4">
            <a:extLst>
              <a:ext uri="{FF2B5EF4-FFF2-40B4-BE49-F238E27FC236}">
                <a16:creationId xmlns:a16="http://schemas.microsoft.com/office/drawing/2014/main" id="{6A2B773D-1C09-49C5-B8BD-DC683161B29E}"/>
              </a:ext>
            </a:extLst>
          </p:cNvPr>
          <p:cNvSpPr>
            <a:spLocks noGrp="1"/>
          </p:cNvSpPr>
          <p:nvPr>
            <p:ph type="body" sz="quarter" idx="3"/>
          </p:nvPr>
        </p:nvSpPr>
        <p:spPr>
          <a:xfrm>
            <a:off x="4367809" y="1773238"/>
            <a:ext cx="3456384" cy="575642"/>
          </a:xfrm>
        </p:spPr>
        <p:txBody>
          <a:bodyPr anchor="t" anchorCtr="0"/>
          <a:lstStyle>
            <a:lvl1pPr marL="0" indent="0">
              <a:lnSpc>
                <a:spcPct val="100000"/>
              </a:lnSpc>
              <a:spcBef>
                <a:spcPts val="0"/>
              </a:spcBef>
              <a:buNone/>
              <a:defRPr sz="1800" b="1" u="none" baseline="0">
                <a:solidFill>
                  <a:schemeClr val="accent1"/>
                </a:solidFill>
                <a:uFill>
                  <a:solidFill>
                    <a:schemeClr val="accent1"/>
                  </a:solidFill>
                </a:u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9CF5C7C-601D-46A6-890C-D37F5A624F8D}"/>
              </a:ext>
            </a:extLst>
          </p:cNvPr>
          <p:cNvSpPr>
            <a:spLocks noGrp="1"/>
          </p:cNvSpPr>
          <p:nvPr>
            <p:ph sz="quarter" idx="4"/>
          </p:nvPr>
        </p:nvSpPr>
        <p:spPr>
          <a:xfrm>
            <a:off x="4367809" y="2420888"/>
            <a:ext cx="3456384" cy="3744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dirty="0"/>
          </a:p>
        </p:txBody>
      </p:sp>
      <p:sp>
        <p:nvSpPr>
          <p:cNvPr id="7" name="Date Placeholder 6">
            <a:extLst>
              <a:ext uri="{FF2B5EF4-FFF2-40B4-BE49-F238E27FC236}">
                <a16:creationId xmlns:a16="http://schemas.microsoft.com/office/drawing/2014/main" id="{FDC44B1B-8642-40C5-91C7-C16A237CE318}"/>
              </a:ext>
            </a:extLst>
          </p:cNvPr>
          <p:cNvSpPr>
            <a:spLocks noGrp="1"/>
          </p:cNvSpPr>
          <p:nvPr>
            <p:ph type="dt" sz="half" idx="10"/>
          </p:nvPr>
        </p:nvSpPr>
        <p:spPr/>
        <p:txBody>
          <a:bodyPr/>
          <a:lstStyle/>
          <a:p>
            <a:fld id="{F8180111-F982-4E0C-AD78-FE12D23D8780}" type="datetime1">
              <a:rPr lang="fi-FI" smtClean="0"/>
              <a:t>24.8.2026</a:t>
            </a:fld>
            <a:endParaRPr lang="fi-FI"/>
          </a:p>
        </p:txBody>
      </p:sp>
      <p:sp>
        <p:nvSpPr>
          <p:cNvPr id="8" name="Footer Placeholder 7">
            <a:extLst>
              <a:ext uri="{FF2B5EF4-FFF2-40B4-BE49-F238E27FC236}">
                <a16:creationId xmlns:a16="http://schemas.microsoft.com/office/drawing/2014/main" id="{D3561C89-18E4-4DE3-83AA-1FB23C10BB2A}"/>
              </a:ext>
            </a:extLst>
          </p:cNvPr>
          <p:cNvSpPr>
            <a:spLocks noGrp="1"/>
          </p:cNvSpPr>
          <p:nvPr>
            <p:ph type="ftr" sz="quarter" idx="11"/>
          </p:nvPr>
        </p:nvSpPr>
        <p:spPr/>
        <p:txBody>
          <a:bodyPr/>
          <a:lstStyle/>
          <a:p>
            <a:r>
              <a:rPr lang="fi-FI" dirty="0"/>
              <a:t>JYU Since 1863.</a:t>
            </a:r>
          </a:p>
        </p:txBody>
      </p:sp>
      <p:sp>
        <p:nvSpPr>
          <p:cNvPr id="9" name="Slide Number Placeholder 8">
            <a:extLst>
              <a:ext uri="{FF2B5EF4-FFF2-40B4-BE49-F238E27FC236}">
                <a16:creationId xmlns:a16="http://schemas.microsoft.com/office/drawing/2014/main" id="{16613E2C-8D75-456C-A11B-09B8FE8E618A}"/>
              </a:ext>
            </a:extLst>
          </p:cNvPr>
          <p:cNvSpPr>
            <a:spLocks noGrp="1"/>
          </p:cNvSpPr>
          <p:nvPr>
            <p:ph type="sldNum" sz="quarter" idx="12"/>
          </p:nvPr>
        </p:nvSpPr>
        <p:spPr/>
        <p:txBody>
          <a:bodyPr/>
          <a:lstStyle/>
          <a:p>
            <a:fld id="{9E548902-A2E1-4711-A467-290FB9FE5D63}" type="slidenum">
              <a:rPr lang="fi-FI" smtClean="0"/>
              <a:t>‹#›</a:t>
            </a:fld>
            <a:endParaRPr lang="fi-FI"/>
          </a:p>
        </p:txBody>
      </p:sp>
      <p:sp>
        <p:nvSpPr>
          <p:cNvPr id="10" name="Title 9"/>
          <p:cNvSpPr>
            <a:spLocks noGrp="1"/>
          </p:cNvSpPr>
          <p:nvPr>
            <p:ph type="title"/>
          </p:nvPr>
        </p:nvSpPr>
        <p:spPr/>
        <p:txBody>
          <a:bodyPr/>
          <a:lstStyle/>
          <a:p>
            <a:r>
              <a:rPr lang="en-US"/>
              <a:t>Click to edit Master title style</a:t>
            </a:r>
            <a:endParaRPr lang="fi-FI" dirty="0"/>
          </a:p>
        </p:txBody>
      </p:sp>
      <p:sp>
        <p:nvSpPr>
          <p:cNvPr id="15" name="Text Placeholder 4">
            <a:extLst>
              <a:ext uri="{FF2B5EF4-FFF2-40B4-BE49-F238E27FC236}">
                <a16:creationId xmlns:a16="http://schemas.microsoft.com/office/drawing/2014/main" id="{6A2B773D-1C09-49C5-B8BD-DC683161B29E}"/>
              </a:ext>
            </a:extLst>
          </p:cNvPr>
          <p:cNvSpPr>
            <a:spLocks noGrp="1"/>
          </p:cNvSpPr>
          <p:nvPr>
            <p:ph type="body" sz="quarter" idx="13"/>
          </p:nvPr>
        </p:nvSpPr>
        <p:spPr>
          <a:xfrm>
            <a:off x="8111778" y="1773238"/>
            <a:ext cx="3456335" cy="575642"/>
          </a:xfrm>
        </p:spPr>
        <p:txBody>
          <a:bodyPr anchor="t" anchorCtr="0"/>
          <a:lstStyle>
            <a:lvl1pPr marL="0" indent="0">
              <a:lnSpc>
                <a:spcPct val="100000"/>
              </a:lnSpc>
              <a:spcBef>
                <a:spcPts val="0"/>
              </a:spcBef>
              <a:buNone/>
              <a:defRPr sz="1800" b="1" u="none" baseline="0">
                <a:solidFill>
                  <a:schemeClr val="accent1"/>
                </a:solidFill>
                <a:uFill>
                  <a:solidFill>
                    <a:schemeClr val="accent1"/>
                  </a:solidFill>
                </a:u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Content Placeholder 5">
            <a:extLst>
              <a:ext uri="{FF2B5EF4-FFF2-40B4-BE49-F238E27FC236}">
                <a16:creationId xmlns:a16="http://schemas.microsoft.com/office/drawing/2014/main" id="{89CF5C7C-601D-46A6-890C-D37F5A624F8D}"/>
              </a:ext>
            </a:extLst>
          </p:cNvPr>
          <p:cNvSpPr>
            <a:spLocks noGrp="1"/>
          </p:cNvSpPr>
          <p:nvPr>
            <p:ph sz="quarter" idx="14"/>
          </p:nvPr>
        </p:nvSpPr>
        <p:spPr>
          <a:xfrm>
            <a:off x="8111778" y="2420888"/>
            <a:ext cx="3456335" cy="3744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dirty="0"/>
          </a:p>
        </p:txBody>
      </p:sp>
    </p:spTree>
    <p:extLst>
      <p:ext uri="{BB962C8B-B14F-4D97-AF65-F5344CB8AC3E}">
        <p14:creationId xmlns:p14="http://schemas.microsoft.com/office/powerpoint/2010/main" val="24194510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Content and Basic Pictu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9B5FF9-A78E-4CF4-B5E2-B7A6975E6390}"/>
              </a:ext>
            </a:extLst>
          </p:cNvPr>
          <p:cNvSpPr>
            <a:spLocks noGrp="1"/>
          </p:cNvSpPr>
          <p:nvPr>
            <p:ph type="title"/>
          </p:nvPr>
        </p:nvSpPr>
        <p:spPr/>
        <p:txBody>
          <a:bodyPr/>
          <a:lstStyle/>
          <a:p>
            <a:r>
              <a:rPr lang="en-US"/>
              <a:t>Click to edit Master title style</a:t>
            </a:r>
            <a:endParaRPr lang="fi-FI"/>
          </a:p>
        </p:txBody>
      </p:sp>
      <p:sp>
        <p:nvSpPr>
          <p:cNvPr id="3" name="Content Placeholder 2">
            <a:extLst>
              <a:ext uri="{FF2B5EF4-FFF2-40B4-BE49-F238E27FC236}">
                <a16:creationId xmlns:a16="http://schemas.microsoft.com/office/drawing/2014/main" id="{EE9A2C6A-237E-4CC0-8B87-1385E02D4E57}"/>
              </a:ext>
            </a:extLst>
          </p:cNvPr>
          <p:cNvSpPr>
            <a:spLocks noGrp="1"/>
          </p:cNvSpPr>
          <p:nvPr>
            <p:ph sz="half" idx="1"/>
          </p:nvPr>
        </p:nvSpPr>
        <p:spPr>
          <a:xfrm>
            <a:off x="623888" y="1773239"/>
            <a:ext cx="7200900" cy="43926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dirty="0"/>
          </a:p>
        </p:txBody>
      </p:sp>
      <p:sp>
        <p:nvSpPr>
          <p:cNvPr id="5" name="Date Placeholder 4">
            <a:extLst>
              <a:ext uri="{FF2B5EF4-FFF2-40B4-BE49-F238E27FC236}">
                <a16:creationId xmlns:a16="http://schemas.microsoft.com/office/drawing/2014/main" id="{E434E94F-6447-4819-A59B-19497EED71D7}"/>
              </a:ext>
            </a:extLst>
          </p:cNvPr>
          <p:cNvSpPr>
            <a:spLocks noGrp="1"/>
          </p:cNvSpPr>
          <p:nvPr>
            <p:ph type="dt" sz="half" idx="10"/>
          </p:nvPr>
        </p:nvSpPr>
        <p:spPr/>
        <p:txBody>
          <a:bodyPr/>
          <a:lstStyle/>
          <a:p>
            <a:fld id="{352FF74D-9035-40C1-BB6B-711B0646AB57}" type="datetime1">
              <a:rPr lang="fi-FI" smtClean="0"/>
              <a:t>24.8.2026</a:t>
            </a:fld>
            <a:endParaRPr lang="fi-FI"/>
          </a:p>
        </p:txBody>
      </p:sp>
      <p:sp>
        <p:nvSpPr>
          <p:cNvPr id="6" name="Footer Placeholder 5">
            <a:extLst>
              <a:ext uri="{FF2B5EF4-FFF2-40B4-BE49-F238E27FC236}">
                <a16:creationId xmlns:a16="http://schemas.microsoft.com/office/drawing/2014/main" id="{902E19E8-C169-4A20-9752-E0216E344CCD}"/>
              </a:ext>
            </a:extLst>
          </p:cNvPr>
          <p:cNvSpPr>
            <a:spLocks noGrp="1"/>
          </p:cNvSpPr>
          <p:nvPr>
            <p:ph type="ftr" sz="quarter" idx="11"/>
          </p:nvPr>
        </p:nvSpPr>
        <p:spPr/>
        <p:txBody>
          <a:bodyPr/>
          <a:lstStyle/>
          <a:p>
            <a:r>
              <a:rPr lang="fi-FI" dirty="0"/>
              <a:t>JYU Since 1863.</a:t>
            </a:r>
          </a:p>
        </p:txBody>
      </p:sp>
      <p:sp>
        <p:nvSpPr>
          <p:cNvPr id="7" name="Slide Number Placeholder 6">
            <a:extLst>
              <a:ext uri="{FF2B5EF4-FFF2-40B4-BE49-F238E27FC236}">
                <a16:creationId xmlns:a16="http://schemas.microsoft.com/office/drawing/2014/main" id="{15FA9B0A-3795-4706-93E2-C440C8D43642}"/>
              </a:ext>
            </a:extLst>
          </p:cNvPr>
          <p:cNvSpPr>
            <a:spLocks noGrp="1"/>
          </p:cNvSpPr>
          <p:nvPr>
            <p:ph type="sldNum" sz="quarter" idx="12"/>
          </p:nvPr>
        </p:nvSpPr>
        <p:spPr/>
        <p:txBody>
          <a:bodyPr/>
          <a:lstStyle/>
          <a:p>
            <a:fld id="{9E548902-A2E1-4711-A467-290FB9FE5D63}" type="slidenum">
              <a:rPr lang="fi-FI" smtClean="0"/>
              <a:t>‹#›</a:t>
            </a:fld>
            <a:endParaRPr lang="fi-FI"/>
          </a:p>
        </p:txBody>
      </p:sp>
      <p:sp>
        <p:nvSpPr>
          <p:cNvPr id="9" name="Picture Placeholder 8">
            <a:extLst>
              <a:ext uri="{C183D7F6-B498-43B3-948B-1728B52AA6E4}">
                <adec:decorative xmlns:adec="http://schemas.microsoft.com/office/drawing/2017/decorative" val="1"/>
              </a:ext>
            </a:extLst>
          </p:cNvPr>
          <p:cNvSpPr>
            <a:spLocks noGrp="1"/>
          </p:cNvSpPr>
          <p:nvPr>
            <p:ph type="pic" sz="quarter" idx="13"/>
          </p:nvPr>
        </p:nvSpPr>
        <p:spPr>
          <a:xfrm>
            <a:off x="8112224" y="1773237"/>
            <a:ext cx="3455889" cy="4392067"/>
          </a:xfrm>
          <a:solidFill>
            <a:schemeClr val="bg2"/>
          </a:solidFill>
        </p:spPr>
        <p:txBody>
          <a:bodyPr/>
          <a:lstStyle>
            <a:lvl1pPr marL="0" indent="0">
              <a:buFontTx/>
              <a:buNone/>
              <a:defRPr sz="1200"/>
            </a:lvl1pPr>
          </a:lstStyle>
          <a:p>
            <a:r>
              <a:rPr lang="en-US"/>
              <a:t>Click icon to add picture</a:t>
            </a:r>
            <a:endParaRPr lang="fi-FI"/>
          </a:p>
        </p:txBody>
      </p:sp>
    </p:spTree>
    <p:extLst>
      <p:ext uri="{BB962C8B-B14F-4D97-AF65-F5344CB8AC3E}">
        <p14:creationId xmlns:p14="http://schemas.microsoft.com/office/powerpoint/2010/main" val="294665288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Content and Basic Pictur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9B5FF9-A78E-4CF4-B5E2-B7A6975E6390}"/>
              </a:ext>
            </a:extLst>
          </p:cNvPr>
          <p:cNvSpPr>
            <a:spLocks noGrp="1"/>
          </p:cNvSpPr>
          <p:nvPr>
            <p:ph type="title"/>
          </p:nvPr>
        </p:nvSpPr>
        <p:spPr/>
        <p:txBody>
          <a:bodyPr/>
          <a:lstStyle/>
          <a:p>
            <a:r>
              <a:rPr lang="en-US"/>
              <a:t>Click to edit Master title style</a:t>
            </a:r>
            <a:endParaRPr lang="fi-FI"/>
          </a:p>
        </p:txBody>
      </p:sp>
      <p:sp>
        <p:nvSpPr>
          <p:cNvPr id="3" name="Content Placeholder 2">
            <a:extLst>
              <a:ext uri="{FF2B5EF4-FFF2-40B4-BE49-F238E27FC236}">
                <a16:creationId xmlns:a16="http://schemas.microsoft.com/office/drawing/2014/main" id="{EE9A2C6A-237E-4CC0-8B87-1385E02D4E57}"/>
              </a:ext>
            </a:extLst>
          </p:cNvPr>
          <p:cNvSpPr>
            <a:spLocks noGrp="1"/>
          </p:cNvSpPr>
          <p:nvPr>
            <p:ph sz="half" idx="1"/>
          </p:nvPr>
        </p:nvSpPr>
        <p:spPr>
          <a:xfrm>
            <a:off x="4367808" y="1773239"/>
            <a:ext cx="7200305" cy="43926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dirty="0"/>
          </a:p>
        </p:txBody>
      </p:sp>
      <p:sp>
        <p:nvSpPr>
          <p:cNvPr id="5" name="Date Placeholder 4">
            <a:extLst>
              <a:ext uri="{FF2B5EF4-FFF2-40B4-BE49-F238E27FC236}">
                <a16:creationId xmlns:a16="http://schemas.microsoft.com/office/drawing/2014/main" id="{E434E94F-6447-4819-A59B-19497EED71D7}"/>
              </a:ext>
            </a:extLst>
          </p:cNvPr>
          <p:cNvSpPr>
            <a:spLocks noGrp="1"/>
          </p:cNvSpPr>
          <p:nvPr>
            <p:ph type="dt" sz="half" idx="10"/>
          </p:nvPr>
        </p:nvSpPr>
        <p:spPr/>
        <p:txBody>
          <a:bodyPr/>
          <a:lstStyle/>
          <a:p>
            <a:fld id="{A92878AD-CB50-4A09-BA1C-944EF741445E}" type="datetime1">
              <a:rPr lang="fi-FI" smtClean="0"/>
              <a:t>24.8.2026</a:t>
            </a:fld>
            <a:endParaRPr lang="fi-FI"/>
          </a:p>
        </p:txBody>
      </p:sp>
      <p:sp>
        <p:nvSpPr>
          <p:cNvPr id="6" name="Footer Placeholder 5">
            <a:extLst>
              <a:ext uri="{FF2B5EF4-FFF2-40B4-BE49-F238E27FC236}">
                <a16:creationId xmlns:a16="http://schemas.microsoft.com/office/drawing/2014/main" id="{902E19E8-C169-4A20-9752-E0216E344CCD}"/>
              </a:ext>
            </a:extLst>
          </p:cNvPr>
          <p:cNvSpPr>
            <a:spLocks noGrp="1"/>
          </p:cNvSpPr>
          <p:nvPr>
            <p:ph type="ftr" sz="quarter" idx="11"/>
          </p:nvPr>
        </p:nvSpPr>
        <p:spPr/>
        <p:txBody>
          <a:bodyPr/>
          <a:lstStyle/>
          <a:p>
            <a:r>
              <a:rPr lang="fi-FI" dirty="0"/>
              <a:t>JYU Since 1863.</a:t>
            </a:r>
          </a:p>
        </p:txBody>
      </p:sp>
      <p:sp>
        <p:nvSpPr>
          <p:cNvPr id="7" name="Slide Number Placeholder 6">
            <a:extLst>
              <a:ext uri="{FF2B5EF4-FFF2-40B4-BE49-F238E27FC236}">
                <a16:creationId xmlns:a16="http://schemas.microsoft.com/office/drawing/2014/main" id="{15FA9B0A-3795-4706-93E2-C440C8D43642}"/>
              </a:ext>
            </a:extLst>
          </p:cNvPr>
          <p:cNvSpPr>
            <a:spLocks noGrp="1"/>
          </p:cNvSpPr>
          <p:nvPr>
            <p:ph type="sldNum" sz="quarter" idx="12"/>
          </p:nvPr>
        </p:nvSpPr>
        <p:spPr/>
        <p:txBody>
          <a:bodyPr/>
          <a:lstStyle/>
          <a:p>
            <a:fld id="{9E548902-A2E1-4711-A467-290FB9FE5D63}" type="slidenum">
              <a:rPr lang="fi-FI" smtClean="0"/>
              <a:t>‹#›</a:t>
            </a:fld>
            <a:endParaRPr lang="fi-FI"/>
          </a:p>
        </p:txBody>
      </p:sp>
      <p:sp>
        <p:nvSpPr>
          <p:cNvPr id="9" name="Picture Placeholder 8">
            <a:extLst>
              <a:ext uri="{C183D7F6-B498-43B3-948B-1728B52AA6E4}">
                <adec:decorative xmlns:adec="http://schemas.microsoft.com/office/drawing/2017/decorative" val="1"/>
              </a:ext>
            </a:extLst>
          </p:cNvPr>
          <p:cNvSpPr>
            <a:spLocks noGrp="1"/>
          </p:cNvSpPr>
          <p:nvPr>
            <p:ph type="pic" sz="quarter" idx="13"/>
          </p:nvPr>
        </p:nvSpPr>
        <p:spPr>
          <a:xfrm>
            <a:off x="623888" y="1773237"/>
            <a:ext cx="3456335" cy="4392067"/>
          </a:xfrm>
          <a:solidFill>
            <a:schemeClr val="bg2"/>
          </a:solidFill>
        </p:spPr>
        <p:txBody>
          <a:bodyPr/>
          <a:lstStyle>
            <a:lvl1pPr marL="0" indent="0">
              <a:buFontTx/>
              <a:buNone/>
              <a:defRPr sz="1200"/>
            </a:lvl1pPr>
          </a:lstStyle>
          <a:p>
            <a:r>
              <a:rPr lang="en-US"/>
              <a:t>Click icon to add picture</a:t>
            </a:r>
            <a:endParaRPr lang="fi-FI"/>
          </a:p>
        </p:txBody>
      </p:sp>
    </p:spTree>
    <p:extLst>
      <p:ext uri="{BB962C8B-B14F-4D97-AF65-F5344CB8AC3E}">
        <p14:creationId xmlns:p14="http://schemas.microsoft.com/office/powerpoint/2010/main" val="7933037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Content and Basic Picture 3">
    <p:bg>
      <p:bgPr>
        <a:solidFill>
          <a:schemeClr val="accent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9B5FF9-A78E-4CF4-B5E2-B7A6975E6390}"/>
              </a:ext>
            </a:extLst>
          </p:cNvPr>
          <p:cNvSpPr>
            <a:spLocks noGrp="1"/>
          </p:cNvSpPr>
          <p:nvPr>
            <p:ph type="title"/>
          </p:nvPr>
        </p:nvSpPr>
        <p:spPr/>
        <p:txBody>
          <a:bodyPr/>
          <a:lstStyle/>
          <a:p>
            <a:r>
              <a:rPr lang="en-US"/>
              <a:t>Click to edit Master title style</a:t>
            </a:r>
            <a:endParaRPr lang="fi-FI"/>
          </a:p>
        </p:txBody>
      </p:sp>
      <p:sp>
        <p:nvSpPr>
          <p:cNvPr id="3" name="Content Placeholder 2">
            <a:extLst>
              <a:ext uri="{FF2B5EF4-FFF2-40B4-BE49-F238E27FC236}">
                <a16:creationId xmlns:a16="http://schemas.microsoft.com/office/drawing/2014/main" id="{EE9A2C6A-237E-4CC0-8B87-1385E02D4E57}"/>
              </a:ext>
            </a:extLst>
          </p:cNvPr>
          <p:cNvSpPr>
            <a:spLocks noGrp="1"/>
          </p:cNvSpPr>
          <p:nvPr>
            <p:ph sz="half" idx="1"/>
          </p:nvPr>
        </p:nvSpPr>
        <p:spPr>
          <a:xfrm>
            <a:off x="623888" y="1773239"/>
            <a:ext cx="7200900" cy="43926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dirty="0"/>
          </a:p>
        </p:txBody>
      </p:sp>
      <p:sp>
        <p:nvSpPr>
          <p:cNvPr id="5" name="Date Placeholder 4">
            <a:extLst>
              <a:ext uri="{FF2B5EF4-FFF2-40B4-BE49-F238E27FC236}">
                <a16:creationId xmlns:a16="http://schemas.microsoft.com/office/drawing/2014/main" id="{E434E94F-6447-4819-A59B-19497EED71D7}"/>
              </a:ext>
            </a:extLst>
          </p:cNvPr>
          <p:cNvSpPr>
            <a:spLocks noGrp="1"/>
          </p:cNvSpPr>
          <p:nvPr>
            <p:ph type="dt" sz="half" idx="10"/>
          </p:nvPr>
        </p:nvSpPr>
        <p:spPr/>
        <p:txBody>
          <a:bodyPr/>
          <a:lstStyle/>
          <a:p>
            <a:fld id="{352FF74D-9035-40C1-BB6B-711B0646AB57}" type="datetime1">
              <a:rPr lang="fi-FI" smtClean="0"/>
              <a:t>24.8.2026</a:t>
            </a:fld>
            <a:endParaRPr lang="fi-FI"/>
          </a:p>
        </p:txBody>
      </p:sp>
      <p:sp>
        <p:nvSpPr>
          <p:cNvPr id="6" name="Footer Placeholder 5">
            <a:extLst>
              <a:ext uri="{FF2B5EF4-FFF2-40B4-BE49-F238E27FC236}">
                <a16:creationId xmlns:a16="http://schemas.microsoft.com/office/drawing/2014/main" id="{902E19E8-C169-4A20-9752-E0216E344CCD}"/>
              </a:ext>
            </a:extLst>
          </p:cNvPr>
          <p:cNvSpPr>
            <a:spLocks noGrp="1"/>
          </p:cNvSpPr>
          <p:nvPr>
            <p:ph type="ftr" sz="quarter" idx="11"/>
          </p:nvPr>
        </p:nvSpPr>
        <p:spPr/>
        <p:txBody>
          <a:bodyPr/>
          <a:lstStyle/>
          <a:p>
            <a:r>
              <a:rPr lang="fi-FI" dirty="0"/>
              <a:t>JYU Since 1863.</a:t>
            </a:r>
          </a:p>
        </p:txBody>
      </p:sp>
      <p:sp>
        <p:nvSpPr>
          <p:cNvPr id="7" name="Slide Number Placeholder 6">
            <a:extLst>
              <a:ext uri="{FF2B5EF4-FFF2-40B4-BE49-F238E27FC236}">
                <a16:creationId xmlns:a16="http://schemas.microsoft.com/office/drawing/2014/main" id="{15FA9B0A-3795-4706-93E2-C440C8D43642}"/>
              </a:ext>
            </a:extLst>
          </p:cNvPr>
          <p:cNvSpPr>
            <a:spLocks noGrp="1"/>
          </p:cNvSpPr>
          <p:nvPr>
            <p:ph type="sldNum" sz="quarter" idx="12"/>
          </p:nvPr>
        </p:nvSpPr>
        <p:spPr/>
        <p:txBody>
          <a:bodyPr/>
          <a:lstStyle/>
          <a:p>
            <a:fld id="{9E548902-A2E1-4711-A467-290FB9FE5D63}" type="slidenum">
              <a:rPr lang="fi-FI" smtClean="0"/>
              <a:t>‹#›</a:t>
            </a:fld>
            <a:endParaRPr lang="fi-FI"/>
          </a:p>
        </p:txBody>
      </p:sp>
      <p:sp>
        <p:nvSpPr>
          <p:cNvPr id="9" name="Picture Placeholder 8">
            <a:extLst>
              <a:ext uri="{C183D7F6-B498-43B3-948B-1728B52AA6E4}">
                <adec:decorative xmlns:adec="http://schemas.microsoft.com/office/drawing/2017/decorative" val="1"/>
              </a:ext>
            </a:extLst>
          </p:cNvPr>
          <p:cNvSpPr>
            <a:spLocks noGrp="1"/>
          </p:cNvSpPr>
          <p:nvPr>
            <p:ph type="pic" sz="quarter" idx="13"/>
          </p:nvPr>
        </p:nvSpPr>
        <p:spPr>
          <a:xfrm>
            <a:off x="8112224" y="1773237"/>
            <a:ext cx="3455889" cy="4392067"/>
          </a:xfrm>
          <a:solidFill>
            <a:schemeClr val="bg2"/>
          </a:solidFill>
        </p:spPr>
        <p:txBody>
          <a:bodyPr/>
          <a:lstStyle>
            <a:lvl1pPr marL="0" indent="0">
              <a:buFontTx/>
              <a:buNone/>
              <a:defRPr sz="1200"/>
            </a:lvl1pPr>
          </a:lstStyle>
          <a:p>
            <a:r>
              <a:rPr lang="en-US"/>
              <a:t>Click icon to add picture</a:t>
            </a:r>
            <a:endParaRPr lang="fi-FI"/>
          </a:p>
        </p:txBody>
      </p:sp>
    </p:spTree>
    <p:extLst>
      <p:ext uri="{BB962C8B-B14F-4D97-AF65-F5344CB8AC3E}">
        <p14:creationId xmlns:p14="http://schemas.microsoft.com/office/powerpoint/2010/main" val="406128205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Content and Basic Picture 4">
    <p:bg>
      <p:bgPr>
        <a:solidFill>
          <a:schemeClr val="accent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9B5FF9-A78E-4CF4-B5E2-B7A6975E6390}"/>
              </a:ext>
            </a:extLst>
          </p:cNvPr>
          <p:cNvSpPr>
            <a:spLocks noGrp="1"/>
          </p:cNvSpPr>
          <p:nvPr>
            <p:ph type="title"/>
          </p:nvPr>
        </p:nvSpPr>
        <p:spPr/>
        <p:txBody>
          <a:bodyPr/>
          <a:lstStyle/>
          <a:p>
            <a:r>
              <a:rPr lang="en-US"/>
              <a:t>Click to edit Master title style</a:t>
            </a:r>
            <a:endParaRPr lang="fi-FI"/>
          </a:p>
        </p:txBody>
      </p:sp>
      <p:sp>
        <p:nvSpPr>
          <p:cNvPr id="3" name="Content Placeholder 2">
            <a:extLst>
              <a:ext uri="{FF2B5EF4-FFF2-40B4-BE49-F238E27FC236}">
                <a16:creationId xmlns:a16="http://schemas.microsoft.com/office/drawing/2014/main" id="{EE9A2C6A-237E-4CC0-8B87-1385E02D4E57}"/>
              </a:ext>
            </a:extLst>
          </p:cNvPr>
          <p:cNvSpPr>
            <a:spLocks noGrp="1"/>
          </p:cNvSpPr>
          <p:nvPr>
            <p:ph sz="half" idx="1"/>
          </p:nvPr>
        </p:nvSpPr>
        <p:spPr>
          <a:xfrm>
            <a:off x="4367808" y="1773239"/>
            <a:ext cx="7200305" cy="43926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dirty="0"/>
          </a:p>
        </p:txBody>
      </p:sp>
      <p:sp>
        <p:nvSpPr>
          <p:cNvPr id="5" name="Date Placeholder 4">
            <a:extLst>
              <a:ext uri="{FF2B5EF4-FFF2-40B4-BE49-F238E27FC236}">
                <a16:creationId xmlns:a16="http://schemas.microsoft.com/office/drawing/2014/main" id="{E434E94F-6447-4819-A59B-19497EED71D7}"/>
              </a:ext>
            </a:extLst>
          </p:cNvPr>
          <p:cNvSpPr>
            <a:spLocks noGrp="1"/>
          </p:cNvSpPr>
          <p:nvPr>
            <p:ph type="dt" sz="half" idx="10"/>
          </p:nvPr>
        </p:nvSpPr>
        <p:spPr/>
        <p:txBody>
          <a:bodyPr/>
          <a:lstStyle/>
          <a:p>
            <a:fld id="{A92878AD-CB50-4A09-BA1C-944EF741445E}" type="datetime1">
              <a:rPr lang="fi-FI" smtClean="0"/>
              <a:t>24.8.2026</a:t>
            </a:fld>
            <a:endParaRPr lang="fi-FI"/>
          </a:p>
        </p:txBody>
      </p:sp>
      <p:sp>
        <p:nvSpPr>
          <p:cNvPr id="6" name="Footer Placeholder 5">
            <a:extLst>
              <a:ext uri="{FF2B5EF4-FFF2-40B4-BE49-F238E27FC236}">
                <a16:creationId xmlns:a16="http://schemas.microsoft.com/office/drawing/2014/main" id="{902E19E8-C169-4A20-9752-E0216E344CCD}"/>
              </a:ext>
            </a:extLst>
          </p:cNvPr>
          <p:cNvSpPr>
            <a:spLocks noGrp="1"/>
          </p:cNvSpPr>
          <p:nvPr>
            <p:ph type="ftr" sz="quarter" idx="11"/>
          </p:nvPr>
        </p:nvSpPr>
        <p:spPr/>
        <p:txBody>
          <a:bodyPr/>
          <a:lstStyle/>
          <a:p>
            <a:r>
              <a:rPr lang="fi-FI" dirty="0"/>
              <a:t>JYU Since 1863.</a:t>
            </a:r>
          </a:p>
        </p:txBody>
      </p:sp>
      <p:sp>
        <p:nvSpPr>
          <p:cNvPr id="7" name="Slide Number Placeholder 6">
            <a:extLst>
              <a:ext uri="{FF2B5EF4-FFF2-40B4-BE49-F238E27FC236}">
                <a16:creationId xmlns:a16="http://schemas.microsoft.com/office/drawing/2014/main" id="{15FA9B0A-3795-4706-93E2-C440C8D43642}"/>
              </a:ext>
            </a:extLst>
          </p:cNvPr>
          <p:cNvSpPr>
            <a:spLocks noGrp="1"/>
          </p:cNvSpPr>
          <p:nvPr>
            <p:ph type="sldNum" sz="quarter" idx="12"/>
          </p:nvPr>
        </p:nvSpPr>
        <p:spPr/>
        <p:txBody>
          <a:bodyPr/>
          <a:lstStyle/>
          <a:p>
            <a:fld id="{9E548902-A2E1-4711-A467-290FB9FE5D63}" type="slidenum">
              <a:rPr lang="fi-FI" smtClean="0"/>
              <a:t>‹#›</a:t>
            </a:fld>
            <a:endParaRPr lang="fi-FI"/>
          </a:p>
        </p:txBody>
      </p:sp>
      <p:sp>
        <p:nvSpPr>
          <p:cNvPr id="9" name="Picture Placeholder 8">
            <a:extLst>
              <a:ext uri="{C183D7F6-B498-43B3-948B-1728B52AA6E4}">
                <adec:decorative xmlns:adec="http://schemas.microsoft.com/office/drawing/2017/decorative" val="1"/>
              </a:ext>
            </a:extLst>
          </p:cNvPr>
          <p:cNvSpPr>
            <a:spLocks noGrp="1"/>
          </p:cNvSpPr>
          <p:nvPr>
            <p:ph type="pic" sz="quarter" idx="13"/>
          </p:nvPr>
        </p:nvSpPr>
        <p:spPr>
          <a:xfrm>
            <a:off x="623888" y="1773237"/>
            <a:ext cx="3456335" cy="4392067"/>
          </a:xfrm>
          <a:solidFill>
            <a:schemeClr val="bg2"/>
          </a:solidFill>
        </p:spPr>
        <p:txBody>
          <a:bodyPr/>
          <a:lstStyle>
            <a:lvl1pPr marL="0" indent="0">
              <a:buFontTx/>
              <a:buNone/>
              <a:defRPr sz="1200"/>
            </a:lvl1pPr>
          </a:lstStyle>
          <a:p>
            <a:r>
              <a:rPr lang="en-US"/>
              <a:t>Click icon to add picture</a:t>
            </a:r>
            <a:endParaRPr lang="fi-FI"/>
          </a:p>
        </p:txBody>
      </p:sp>
    </p:spTree>
    <p:extLst>
      <p:ext uri="{BB962C8B-B14F-4D97-AF65-F5344CB8AC3E}">
        <p14:creationId xmlns:p14="http://schemas.microsoft.com/office/powerpoint/2010/main" val="101239104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hree Basic Pictur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9B5FF9-A78E-4CF4-B5E2-B7A6975E6390}"/>
              </a:ext>
            </a:extLst>
          </p:cNvPr>
          <p:cNvSpPr>
            <a:spLocks noGrp="1"/>
          </p:cNvSpPr>
          <p:nvPr>
            <p:ph type="title"/>
          </p:nvPr>
        </p:nvSpPr>
        <p:spPr/>
        <p:txBody>
          <a:bodyPr/>
          <a:lstStyle/>
          <a:p>
            <a:r>
              <a:rPr lang="en-US"/>
              <a:t>Click to edit Master title style</a:t>
            </a:r>
            <a:endParaRPr lang="fi-FI"/>
          </a:p>
        </p:txBody>
      </p:sp>
      <p:sp>
        <p:nvSpPr>
          <p:cNvPr id="5" name="Date Placeholder 4">
            <a:extLst>
              <a:ext uri="{FF2B5EF4-FFF2-40B4-BE49-F238E27FC236}">
                <a16:creationId xmlns:a16="http://schemas.microsoft.com/office/drawing/2014/main" id="{E434E94F-6447-4819-A59B-19497EED71D7}"/>
              </a:ext>
            </a:extLst>
          </p:cNvPr>
          <p:cNvSpPr>
            <a:spLocks noGrp="1"/>
          </p:cNvSpPr>
          <p:nvPr>
            <p:ph type="dt" sz="half" idx="10"/>
          </p:nvPr>
        </p:nvSpPr>
        <p:spPr/>
        <p:txBody>
          <a:bodyPr/>
          <a:lstStyle/>
          <a:p>
            <a:fld id="{89531842-0DAB-4128-BA34-810587680725}" type="datetime1">
              <a:rPr lang="fi-FI" smtClean="0"/>
              <a:t>24.8.2026</a:t>
            </a:fld>
            <a:endParaRPr lang="fi-FI"/>
          </a:p>
        </p:txBody>
      </p:sp>
      <p:sp>
        <p:nvSpPr>
          <p:cNvPr id="6" name="Footer Placeholder 5">
            <a:extLst>
              <a:ext uri="{FF2B5EF4-FFF2-40B4-BE49-F238E27FC236}">
                <a16:creationId xmlns:a16="http://schemas.microsoft.com/office/drawing/2014/main" id="{902E19E8-C169-4A20-9752-E0216E344CCD}"/>
              </a:ext>
            </a:extLst>
          </p:cNvPr>
          <p:cNvSpPr>
            <a:spLocks noGrp="1"/>
          </p:cNvSpPr>
          <p:nvPr>
            <p:ph type="ftr" sz="quarter" idx="11"/>
          </p:nvPr>
        </p:nvSpPr>
        <p:spPr/>
        <p:txBody>
          <a:bodyPr/>
          <a:lstStyle/>
          <a:p>
            <a:r>
              <a:rPr lang="fi-FI" dirty="0"/>
              <a:t>JYU Since 1863.</a:t>
            </a:r>
          </a:p>
        </p:txBody>
      </p:sp>
      <p:sp>
        <p:nvSpPr>
          <p:cNvPr id="7" name="Slide Number Placeholder 6">
            <a:extLst>
              <a:ext uri="{FF2B5EF4-FFF2-40B4-BE49-F238E27FC236}">
                <a16:creationId xmlns:a16="http://schemas.microsoft.com/office/drawing/2014/main" id="{15FA9B0A-3795-4706-93E2-C440C8D43642}"/>
              </a:ext>
            </a:extLst>
          </p:cNvPr>
          <p:cNvSpPr>
            <a:spLocks noGrp="1"/>
          </p:cNvSpPr>
          <p:nvPr>
            <p:ph type="sldNum" sz="quarter" idx="12"/>
          </p:nvPr>
        </p:nvSpPr>
        <p:spPr/>
        <p:txBody>
          <a:bodyPr/>
          <a:lstStyle/>
          <a:p>
            <a:fld id="{9E548902-A2E1-4711-A467-290FB9FE5D63}" type="slidenum">
              <a:rPr lang="fi-FI" smtClean="0"/>
              <a:t>‹#›</a:t>
            </a:fld>
            <a:endParaRPr lang="fi-FI"/>
          </a:p>
        </p:txBody>
      </p:sp>
      <p:sp>
        <p:nvSpPr>
          <p:cNvPr id="9" name="Picture Placeholder 8">
            <a:extLst>
              <a:ext uri="{C183D7F6-B498-43B3-948B-1728B52AA6E4}">
                <adec:decorative xmlns:adec="http://schemas.microsoft.com/office/drawing/2017/decorative" val="1"/>
              </a:ext>
            </a:extLst>
          </p:cNvPr>
          <p:cNvSpPr>
            <a:spLocks noGrp="1"/>
          </p:cNvSpPr>
          <p:nvPr>
            <p:ph type="pic" sz="quarter" idx="13"/>
          </p:nvPr>
        </p:nvSpPr>
        <p:spPr>
          <a:xfrm>
            <a:off x="623888" y="1773237"/>
            <a:ext cx="3456335" cy="3455987"/>
          </a:xfrm>
          <a:solidFill>
            <a:schemeClr val="bg2"/>
          </a:solidFill>
        </p:spPr>
        <p:txBody>
          <a:bodyPr/>
          <a:lstStyle>
            <a:lvl1pPr marL="0" indent="0">
              <a:buFontTx/>
              <a:buNone/>
              <a:defRPr sz="1200"/>
            </a:lvl1pPr>
          </a:lstStyle>
          <a:p>
            <a:r>
              <a:rPr lang="en-US"/>
              <a:t>Click icon to add picture</a:t>
            </a:r>
            <a:endParaRPr lang="fi-FI"/>
          </a:p>
        </p:txBody>
      </p:sp>
      <p:sp>
        <p:nvSpPr>
          <p:cNvPr id="10" name="Text Placeholder 7"/>
          <p:cNvSpPr>
            <a:spLocks noGrp="1"/>
          </p:cNvSpPr>
          <p:nvPr>
            <p:ph type="body" sz="quarter" idx="14"/>
          </p:nvPr>
        </p:nvSpPr>
        <p:spPr>
          <a:xfrm>
            <a:off x="623888" y="5373216"/>
            <a:ext cx="3456335" cy="792634"/>
          </a:xfrm>
        </p:spPr>
        <p:txBody>
          <a:bodyPr/>
          <a:lstStyle>
            <a:lvl1pPr marL="0" indent="0">
              <a:lnSpc>
                <a:spcPct val="100000"/>
              </a:lnSpc>
              <a:spcBef>
                <a:spcPts val="400"/>
              </a:spcBef>
              <a:buFontTx/>
              <a:buNone/>
              <a:defRPr sz="1800" b="0">
                <a:solidFill>
                  <a:schemeClr val="accent1"/>
                </a:solidFill>
                <a:latin typeface="+mn-lt"/>
              </a:defRPr>
            </a:lvl1pPr>
            <a:lvl2pPr marL="0" indent="0">
              <a:lnSpc>
                <a:spcPct val="100000"/>
              </a:lnSpc>
              <a:spcBef>
                <a:spcPts val="400"/>
              </a:spcBef>
              <a:buFontTx/>
              <a:buNone/>
              <a:defRPr sz="1200" b="0">
                <a:solidFill>
                  <a:schemeClr val="accent2"/>
                </a:solidFill>
                <a:latin typeface="+mn-lt"/>
              </a:defRPr>
            </a:lvl2pPr>
            <a:lvl3pPr marL="0" indent="0">
              <a:lnSpc>
                <a:spcPct val="100000"/>
              </a:lnSpc>
              <a:spcBef>
                <a:spcPts val="400"/>
              </a:spcBef>
              <a:buFontTx/>
              <a:buNone/>
              <a:defRPr sz="1200" b="0">
                <a:solidFill>
                  <a:schemeClr val="accent2"/>
                </a:solidFill>
                <a:latin typeface="+mn-lt"/>
              </a:defRPr>
            </a:lvl3pPr>
            <a:lvl4pPr marL="0" indent="0">
              <a:lnSpc>
                <a:spcPct val="100000"/>
              </a:lnSpc>
              <a:spcBef>
                <a:spcPts val="400"/>
              </a:spcBef>
              <a:buFontTx/>
              <a:buNone/>
              <a:defRPr sz="1200" b="0">
                <a:solidFill>
                  <a:schemeClr val="accent2"/>
                </a:solidFill>
                <a:latin typeface="+mn-lt"/>
              </a:defRPr>
            </a:lvl4pPr>
            <a:lvl5pPr marL="0" indent="0">
              <a:lnSpc>
                <a:spcPct val="100000"/>
              </a:lnSpc>
              <a:spcBef>
                <a:spcPts val="400"/>
              </a:spcBef>
              <a:buFontTx/>
              <a:buNone/>
              <a:defRPr sz="1200" b="0">
                <a:solidFill>
                  <a:schemeClr val="accent2"/>
                </a:solidFill>
                <a:latin typeface="+mn-lt"/>
              </a:defRPr>
            </a:lvl5pPr>
          </a:lstStyle>
          <a:p>
            <a:pPr lvl="0"/>
            <a:r>
              <a:rPr lang="en-US"/>
              <a:t>Click to edit Master text styles</a:t>
            </a:r>
          </a:p>
        </p:txBody>
      </p:sp>
      <p:sp>
        <p:nvSpPr>
          <p:cNvPr id="11" name="Picture Placeholder 8">
            <a:extLst>
              <a:ext uri="{C183D7F6-B498-43B3-948B-1728B52AA6E4}">
                <adec:decorative xmlns:adec="http://schemas.microsoft.com/office/drawing/2017/decorative" val="1"/>
              </a:ext>
            </a:extLst>
          </p:cNvPr>
          <p:cNvSpPr>
            <a:spLocks noGrp="1"/>
          </p:cNvSpPr>
          <p:nvPr>
            <p:ph type="pic" sz="quarter" idx="15"/>
          </p:nvPr>
        </p:nvSpPr>
        <p:spPr>
          <a:xfrm>
            <a:off x="4361542" y="1773237"/>
            <a:ext cx="3456335" cy="3455987"/>
          </a:xfrm>
          <a:solidFill>
            <a:schemeClr val="bg2"/>
          </a:solidFill>
        </p:spPr>
        <p:txBody>
          <a:bodyPr/>
          <a:lstStyle>
            <a:lvl1pPr marL="0" indent="0">
              <a:buFontTx/>
              <a:buNone/>
              <a:defRPr sz="1200"/>
            </a:lvl1pPr>
          </a:lstStyle>
          <a:p>
            <a:r>
              <a:rPr lang="en-US"/>
              <a:t>Click icon to add picture</a:t>
            </a:r>
            <a:endParaRPr lang="fi-FI"/>
          </a:p>
        </p:txBody>
      </p:sp>
      <p:sp>
        <p:nvSpPr>
          <p:cNvPr id="12" name="Text Placeholder 7"/>
          <p:cNvSpPr>
            <a:spLocks noGrp="1"/>
          </p:cNvSpPr>
          <p:nvPr>
            <p:ph type="body" sz="quarter" idx="16"/>
          </p:nvPr>
        </p:nvSpPr>
        <p:spPr>
          <a:xfrm>
            <a:off x="4361542" y="5373216"/>
            <a:ext cx="3456335" cy="792634"/>
          </a:xfrm>
        </p:spPr>
        <p:txBody>
          <a:bodyPr/>
          <a:lstStyle>
            <a:lvl1pPr marL="0" indent="0">
              <a:lnSpc>
                <a:spcPct val="100000"/>
              </a:lnSpc>
              <a:spcBef>
                <a:spcPts val="400"/>
              </a:spcBef>
              <a:buFontTx/>
              <a:buNone/>
              <a:defRPr sz="1800" b="0">
                <a:solidFill>
                  <a:schemeClr val="accent1"/>
                </a:solidFill>
                <a:latin typeface="+mn-lt"/>
              </a:defRPr>
            </a:lvl1pPr>
            <a:lvl2pPr marL="0" indent="0">
              <a:lnSpc>
                <a:spcPct val="100000"/>
              </a:lnSpc>
              <a:spcBef>
                <a:spcPts val="400"/>
              </a:spcBef>
              <a:buFontTx/>
              <a:buNone/>
              <a:defRPr sz="1200" b="0">
                <a:solidFill>
                  <a:schemeClr val="accent2"/>
                </a:solidFill>
                <a:latin typeface="+mn-lt"/>
              </a:defRPr>
            </a:lvl2pPr>
            <a:lvl3pPr marL="0" indent="0">
              <a:lnSpc>
                <a:spcPct val="100000"/>
              </a:lnSpc>
              <a:spcBef>
                <a:spcPts val="400"/>
              </a:spcBef>
              <a:buFontTx/>
              <a:buNone/>
              <a:defRPr sz="1200" b="0">
                <a:solidFill>
                  <a:schemeClr val="accent2"/>
                </a:solidFill>
                <a:latin typeface="+mn-lt"/>
              </a:defRPr>
            </a:lvl3pPr>
            <a:lvl4pPr marL="0" indent="0">
              <a:lnSpc>
                <a:spcPct val="100000"/>
              </a:lnSpc>
              <a:spcBef>
                <a:spcPts val="400"/>
              </a:spcBef>
              <a:buFontTx/>
              <a:buNone/>
              <a:defRPr sz="1200" b="0">
                <a:solidFill>
                  <a:schemeClr val="accent2"/>
                </a:solidFill>
                <a:latin typeface="+mn-lt"/>
              </a:defRPr>
            </a:lvl4pPr>
            <a:lvl5pPr marL="0" indent="0">
              <a:lnSpc>
                <a:spcPct val="100000"/>
              </a:lnSpc>
              <a:spcBef>
                <a:spcPts val="400"/>
              </a:spcBef>
              <a:buFontTx/>
              <a:buNone/>
              <a:defRPr sz="1200" b="0">
                <a:solidFill>
                  <a:schemeClr val="accent2"/>
                </a:solidFill>
                <a:latin typeface="+mn-lt"/>
              </a:defRPr>
            </a:lvl5pPr>
          </a:lstStyle>
          <a:p>
            <a:pPr lvl="0"/>
            <a:r>
              <a:rPr lang="en-US"/>
              <a:t>Click to edit Master text styles</a:t>
            </a:r>
          </a:p>
        </p:txBody>
      </p:sp>
      <p:sp>
        <p:nvSpPr>
          <p:cNvPr id="13" name="Picture Placeholder 8">
            <a:extLst>
              <a:ext uri="{C183D7F6-B498-43B3-948B-1728B52AA6E4}">
                <adec:decorative xmlns:adec="http://schemas.microsoft.com/office/drawing/2017/decorative" val="1"/>
              </a:ext>
            </a:extLst>
          </p:cNvPr>
          <p:cNvSpPr>
            <a:spLocks noGrp="1"/>
          </p:cNvSpPr>
          <p:nvPr>
            <p:ph type="pic" sz="quarter" idx="17"/>
          </p:nvPr>
        </p:nvSpPr>
        <p:spPr>
          <a:xfrm>
            <a:off x="8111778" y="1773237"/>
            <a:ext cx="3456335" cy="3455987"/>
          </a:xfrm>
          <a:solidFill>
            <a:schemeClr val="bg2"/>
          </a:solidFill>
        </p:spPr>
        <p:txBody>
          <a:bodyPr/>
          <a:lstStyle>
            <a:lvl1pPr marL="0" indent="0">
              <a:buFontTx/>
              <a:buNone/>
              <a:defRPr sz="1200"/>
            </a:lvl1pPr>
          </a:lstStyle>
          <a:p>
            <a:r>
              <a:rPr lang="en-US"/>
              <a:t>Click icon to add picture</a:t>
            </a:r>
            <a:endParaRPr lang="fi-FI"/>
          </a:p>
        </p:txBody>
      </p:sp>
      <p:sp>
        <p:nvSpPr>
          <p:cNvPr id="14" name="Text Placeholder 7"/>
          <p:cNvSpPr>
            <a:spLocks noGrp="1"/>
          </p:cNvSpPr>
          <p:nvPr>
            <p:ph type="body" sz="quarter" idx="18"/>
          </p:nvPr>
        </p:nvSpPr>
        <p:spPr>
          <a:xfrm>
            <a:off x="8111778" y="5373216"/>
            <a:ext cx="3456335" cy="792634"/>
          </a:xfrm>
        </p:spPr>
        <p:txBody>
          <a:bodyPr/>
          <a:lstStyle>
            <a:lvl1pPr marL="0" indent="0">
              <a:lnSpc>
                <a:spcPct val="100000"/>
              </a:lnSpc>
              <a:spcBef>
                <a:spcPts val="400"/>
              </a:spcBef>
              <a:buFontTx/>
              <a:buNone/>
              <a:defRPr sz="1800" b="0">
                <a:solidFill>
                  <a:schemeClr val="accent1"/>
                </a:solidFill>
                <a:latin typeface="+mn-lt"/>
              </a:defRPr>
            </a:lvl1pPr>
            <a:lvl2pPr marL="0" indent="0">
              <a:lnSpc>
                <a:spcPct val="100000"/>
              </a:lnSpc>
              <a:spcBef>
                <a:spcPts val="400"/>
              </a:spcBef>
              <a:buFontTx/>
              <a:buNone/>
              <a:defRPr sz="1200" b="0">
                <a:solidFill>
                  <a:schemeClr val="accent2"/>
                </a:solidFill>
                <a:latin typeface="+mn-lt"/>
              </a:defRPr>
            </a:lvl2pPr>
            <a:lvl3pPr marL="0" indent="0">
              <a:lnSpc>
                <a:spcPct val="100000"/>
              </a:lnSpc>
              <a:spcBef>
                <a:spcPts val="400"/>
              </a:spcBef>
              <a:buFontTx/>
              <a:buNone/>
              <a:defRPr sz="1200" b="0">
                <a:solidFill>
                  <a:schemeClr val="accent2"/>
                </a:solidFill>
                <a:latin typeface="+mn-lt"/>
              </a:defRPr>
            </a:lvl3pPr>
            <a:lvl4pPr marL="0" indent="0">
              <a:lnSpc>
                <a:spcPct val="100000"/>
              </a:lnSpc>
              <a:spcBef>
                <a:spcPts val="400"/>
              </a:spcBef>
              <a:buFontTx/>
              <a:buNone/>
              <a:defRPr sz="1200" b="0">
                <a:solidFill>
                  <a:schemeClr val="accent2"/>
                </a:solidFill>
                <a:latin typeface="+mn-lt"/>
              </a:defRPr>
            </a:lvl4pPr>
            <a:lvl5pPr marL="0" indent="0">
              <a:lnSpc>
                <a:spcPct val="100000"/>
              </a:lnSpc>
              <a:spcBef>
                <a:spcPts val="400"/>
              </a:spcBef>
              <a:buFontTx/>
              <a:buNone/>
              <a:defRPr sz="1200" b="0">
                <a:solidFill>
                  <a:schemeClr val="accent2"/>
                </a:solidFill>
                <a:latin typeface="+mn-lt"/>
              </a:defRPr>
            </a:lvl5pPr>
          </a:lstStyle>
          <a:p>
            <a:pPr lvl="0"/>
            <a:r>
              <a:rPr lang="en-US"/>
              <a:t>Click to edit Master text styles</a:t>
            </a:r>
          </a:p>
        </p:txBody>
      </p:sp>
    </p:spTree>
    <p:extLst>
      <p:ext uri="{BB962C8B-B14F-4D97-AF65-F5344CB8AC3E}">
        <p14:creationId xmlns:p14="http://schemas.microsoft.com/office/powerpoint/2010/main" val="15940882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hree Basic Pictures 2">
    <p:bg>
      <p:bgPr>
        <a:solidFill>
          <a:schemeClr val="accent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9B5FF9-A78E-4CF4-B5E2-B7A6975E6390}"/>
              </a:ext>
            </a:extLst>
          </p:cNvPr>
          <p:cNvSpPr>
            <a:spLocks noGrp="1"/>
          </p:cNvSpPr>
          <p:nvPr>
            <p:ph type="title"/>
          </p:nvPr>
        </p:nvSpPr>
        <p:spPr/>
        <p:txBody>
          <a:bodyPr/>
          <a:lstStyle/>
          <a:p>
            <a:r>
              <a:rPr lang="en-US"/>
              <a:t>Click to edit Master title style</a:t>
            </a:r>
            <a:endParaRPr lang="fi-FI"/>
          </a:p>
        </p:txBody>
      </p:sp>
      <p:sp>
        <p:nvSpPr>
          <p:cNvPr id="5" name="Date Placeholder 4">
            <a:extLst>
              <a:ext uri="{FF2B5EF4-FFF2-40B4-BE49-F238E27FC236}">
                <a16:creationId xmlns:a16="http://schemas.microsoft.com/office/drawing/2014/main" id="{E434E94F-6447-4819-A59B-19497EED71D7}"/>
              </a:ext>
            </a:extLst>
          </p:cNvPr>
          <p:cNvSpPr>
            <a:spLocks noGrp="1"/>
          </p:cNvSpPr>
          <p:nvPr>
            <p:ph type="dt" sz="half" idx="10"/>
          </p:nvPr>
        </p:nvSpPr>
        <p:spPr/>
        <p:txBody>
          <a:bodyPr/>
          <a:lstStyle/>
          <a:p>
            <a:fld id="{89531842-0DAB-4128-BA34-810587680725}" type="datetime1">
              <a:rPr lang="fi-FI" smtClean="0"/>
              <a:t>24.8.2026</a:t>
            </a:fld>
            <a:endParaRPr lang="fi-FI"/>
          </a:p>
        </p:txBody>
      </p:sp>
      <p:sp>
        <p:nvSpPr>
          <p:cNvPr id="6" name="Footer Placeholder 5">
            <a:extLst>
              <a:ext uri="{FF2B5EF4-FFF2-40B4-BE49-F238E27FC236}">
                <a16:creationId xmlns:a16="http://schemas.microsoft.com/office/drawing/2014/main" id="{902E19E8-C169-4A20-9752-E0216E344CCD}"/>
              </a:ext>
            </a:extLst>
          </p:cNvPr>
          <p:cNvSpPr>
            <a:spLocks noGrp="1"/>
          </p:cNvSpPr>
          <p:nvPr>
            <p:ph type="ftr" sz="quarter" idx="11"/>
          </p:nvPr>
        </p:nvSpPr>
        <p:spPr/>
        <p:txBody>
          <a:bodyPr/>
          <a:lstStyle/>
          <a:p>
            <a:r>
              <a:rPr lang="fi-FI" dirty="0"/>
              <a:t>JYU Since 1863.</a:t>
            </a:r>
          </a:p>
        </p:txBody>
      </p:sp>
      <p:sp>
        <p:nvSpPr>
          <p:cNvPr id="7" name="Slide Number Placeholder 6">
            <a:extLst>
              <a:ext uri="{FF2B5EF4-FFF2-40B4-BE49-F238E27FC236}">
                <a16:creationId xmlns:a16="http://schemas.microsoft.com/office/drawing/2014/main" id="{15FA9B0A-3795-4706-93E2-C440C8D43642}"/>
              </a:ext>
            </a:extLst>
          </p:cNvPr>
          <p:cNvSpPr>
            <a:spLocks noGrp="1"/>
          </p:cNvSpPr>
          <p:nvPr>
            <p:ph type="sldNum" sz="quarter" idx="12"/>
          </p:nvPr>
        </p:nvSpPr>
        <p:spPr/>
        <p:txBody>
          <a:bodyPr/>
          <a:lstStyle/>
          <a:p>
            <a:fld id="{9E548902-A2E1-4711-A467-290FB9FE5D63}" type="slidenum">
              <a:rPr lang="fi-FI" smtClean="0"/>
              <a:t>‹#›</a:t>
            </a:fld>
            <a:endParaRPr lang="fi-FI"/>
          </a:p>
        </p:txBody>
      </p:sp>
      <p:sp>
        <p:nvSpPr>
          <p:cNvPr id="9" name="Picture Placeholder 8">
            <a:extLst>
              <a:ext uri="{C183D7F6-B498-43B3-948B-1728B52AA6E4}">
                <adec:decorative xmlns:adec="http://schemas.microsoft.com/office/drawing/2017/decorative" val="1"/>
              </a:ext>
            </a:extLst>
          </p:cNvPr>
          <p:cNvSpPr>
            <a:spLocks noGrp="1"/>
          </p:cNvSpPr>
          <p:nvPr>
            <p:ph type="pic" sz="quarter" idx="13"/>
          </p:nvPr>
        </p:nvSpPr>
        <p:spPr>
          <a:xfrm>
            <a:off x="623888" y="1773237"/>
            <a:ext cx="3456335" cy="3455987"/>
          </a:xfrm>
          <a:solidFill>
            <a:schemeClr val="bg2"/>
          </a:solidFill>
        </p:spPr>
        <p:txBody>
          <a:bodyPr/>
          <a:lstStyle>
            <a:lvl1pPr marL="0" indent="0">
              <a:buFontTx/>
              <a:buNone/>
              <a:defRPr sz="1200"/>
            </a:lvl1pPr>
          </a:lstStyle>
          <a:p>
            <a:r>
              <a:rPr lang="en-US"/>
              <a:t>Click icon to add picture</a:t>
            </a:r>
            <a:endParaRPr lang="fi-FI"/>
          </a:p>
        </p:txBody>
      </p:sp>
      <p:sp>
        <p:nvSpPr>
          <p:cNvPr id="10" name="Text Placeholder 7"/>
          <p:cNvSpPr>
            <a:spLocks noGrp="1"/>
          </p:cNvSpPr>
          <p:nvPr>
            <p:ph type="body" sz="quarter" idx="14"/>
          </p:nvPr>
        </p:nvSpPr>
        <p:spPr>
          <a:xfrm>
            <a:off x="623888" y="5373216"/>
            <a:ext cx="3456335" cy="792634"/>
          </a:xfrm>
        </p:spPr>
        <p:txBody>
          <a:bodyPr/>
          <a:lstStyle>
            <a:lvl1pPr marL="0" indent="0">
              <a:lnSpc>
                <a:spcPct val="100000"/>
              </a:lnSpc>
              <a:spcBef>
                <a:spcPts val="400"/>
              </a:spcBef>
              <a:buFontTx/>
              <a:buNone/>
              <a:defRPr sz="1800" b="0">
                <a:solidFill>
                  <a:schemeClr val="accent1"/>
                </a:solidFill>
                <a:latin typeface="+mn-lt"/>
              </a:defRPr>
            </a:lvl1pPr>
            <a:lvl2pPr marL="0" indent="0">
              <a:lnSpc>
                <a:spcPct val="100000"/>
              </a:lnSpc>
              <a:spcBef>
                <a:spcPts val="400"/>
              </a:spcBef>
              <a:buFontTx/>
              <a:buNone/>
              <a:defRPr sz="1200" b="0">
                <a:solidFill>
                  <a:schemeClr val="accent2"/>
                </a:solidFill>
                <a:latin typeface="+mn-lt"/>
              </a:defRPr>
            </a:lvl2pPr>
            <a:lvl3pPr marL="0" indent="0">
              <a:lnSpc>
                <a:spcPct val="100000"/>
              </a:lnSpc>
              <a:spcBef>
                <a:spcPts val="400"/>
              </a:spcBef>
              <a:buFontTx/>
              <a:buNone/>
              <a:defRPr sz="1200" b="0">
                <a:solidFill>
                  <a:schemeClr val="accent2"/>
                </a:solidFill>
                <a:latin typeface="+mn-lt"/>
              </a:defRPr>
            </a:lvl3pPr>
            <a:lvl4pPr marL="0" indent="0">
              <a:lnSpc>
                <a:spcPct val="100000"/>
              </a:lnSpc>
              <a:spcBef>
                <a:spcPts val="400"/>
              </a:spcBef>
              <a:buFontTx/>
              <a:buNone/>
              <a:defRPr sz="1200" b="0">
                <a:solidFill>
                  <a:schemeClr val="accent2"/>
                </a:solidFill>
                <a:latin typeface="+mn-lt"/>
              </a:defRPr>
            </a:lvl4pPr>
            <a:lvl5pPr marL="0" indent="0">
              <a:lnSpc>
                <a:spcPct val="100000"/>
              </a:lnSpc>
              <a:spcBef>
                <a:spcPts val="400"/>
              </a:spcBef>
              <a:buFontTx/>
              <a:buNone/>
              <a:defRPr sz="1200" b="0">
                <a:solidFill>
                  <a:schemeClr val="accent2"/>
                </a:solidFill>
                <a:latin typeface="+mn-lt"/>
              </a:defRPr>
            </a:lvl5pPr>
          </a:lstStyle>
          <a:p>
            <a:pPr lvl="0"/>
            <a:r>
              <a:rPr lang="en-US"/>
              <a:t>Click to edit Master text styles</a:t>
            </a:r>
          </a:p>
        </p:txBody>
      </p:sp>
      <p:sp>
        <p:nvSpPr>
          <p:cNvPr id="11" name="Picture Placeholder 8">
            <a:extLst>
              <a:ext uri="{C183D7F6-B498-43B3-948B-1728B52AA6E4}">
                <adec:decorative xmlns:adec="http://schemas.microsoft.com/office/drawing/2017/decorative" val="1"/>
              </a:ext>
            </a:extLst>
          </p:cNvPr>
          <p:cNvSpPr>
            <a:spLocks noGrp="1"/>
          </p:cNvSpPr>
          <p:nvPr>
            <p:ph type="pic" sz="quarter" idx="15"/>
          </p:nvPr>
        </p:nvSpPr>
        <p:spPr>
          <a:xfrm>
            <a:off x="4361542" y="1773237"/>
            <a:ext cx="3456335" cy="3455987"/>
          </a:xfrm>
          <a:solidFill>
            <a:schemeClr val="bg2"/>
          </a:solidFill>
        </p:spPr>
        <p:txBody>
          <a:bodyPr/>
          <a:lstStyle>
            <a:lvl1pPr marL="0" indent="0">
              <a:buFontTx/>
              <a:buNone/>
              <a:defRPr sz="1200"/>
            </a:lvl1pPr>
          </a:lstStyle>
          <a:p>
            <a:r>
              <a:rPr lang="en-US"/>
              <a:t>Click icon to add picture</a:t>
            </a:r>
            <a:endParaRPr lang="fi-FI"/>
          </a:p>
        </p:txBody>
      </p:sp>
      <p:sp>
        <p:nvSpPr>
          <p:cNvPr id="12" name="Text Placeholder 7"/>
          <p:cNvSpPr>
            <a:spLocks noGrp="1"/>
          </p:cNvSpPr>
          <p:nvPr>
            <p:ph type="body" sz="quarter" idx="16"/>
          </p:nvPr>
        </p:nvSpPr>
        <p:spPr>
          <a:xfrm>
            <a:off x="4361542" y="5373216"/>
            <a:ext cx="3456335" cy="792634"/>
          </a:xfrm>
        </p:spPr>
        <p:txBody>
          <a:bodyPr/>
          <a:lstStyle>
            <a:lvl1pPr marL="0" indent="0">
              <a:lnSpc>
                <a:spcPct val="100000"/>
              </a:lnSpc>
              <a:spcBef>
                <a:spcPts val="400"/>
              </a:spcBef>
              <a:buFontTx/>
              <a:buNone/>
              <a:defRPr sz="1800" b="0">
                <a:solidFill>
                  <a:schemeClr val="accent1"/>
                </a:solidFill>
                <a:latin typeface="+mn-lt"/>
              </a:defRPr>
            </a:lvl1pPr>
            <a:lvl2pPr marL="0" indent="0">
              <a:lnSpc>
                <a:spcPct val="100000"/>
              </a:lnSpc>
              <a:spcBef>
                <a:spcPts val="400"/>
              </a:spcBef>
              <a:buFontTx/>
              <a:buNone/>
              <a:defRPr sz="1200" b="0">
                <a:solidFill>
                  <a:schemeClr val="accent2"/>
                </a:solidFill>
                <a:latin typeface="+mn-lt"/>
              </a:defRPr>
            </a:lvl2pPr>
            <a:lvl3pPr marL="0" indent="0">
              <a:lnSpc>
                <a:spcPct val="100000"/>
              </a:lnSpc>
              <a:spcBef>
                <a:spcPts val="400"/>
              </a:spcBef>
              <a:buFontTx/>
              <a:buNone/>
              <a:defRPr sz="1200" b="0">
                <a:solidFill>
                  <a:schemeClr val="accent2"/>
                </a:solidFill>
                <a:latin typeface="+mn-lt"/>
              </a:defRPr>
            </a:lvl3pPr>
            <a:lvl4pPr marL="0" indent="0">
              <a:lnSpc>
                <a:spcPct val="100000"/>
              </a:lnSpc>
              <a:spcBef>
                <a:spcPts val="400"/>
              </a:spcBef>
              <a:buFontTx/>
              <a:buNone/>
              <a:defRPr sz="1200" b="0">
                <a:solidFill>
                  <a:schemeClr val="accent2"/>
                </a:solidFill>
                <a:latin typeface="+mn-lt"/>
              </a:defRPr>
            </a:lvl4pPr>
            <a:lvl5pPr marL="0" indent="0">
              <a:lnSpc>
                <a:spcPct val="100000"/>
              </a:lnSpc>
              <a:spcBef>
                <a:spcPts val="400"/>
              </a:spcBef>
              <a:buFontTx/>
              <a:buNone/>
              <a:defRPr sz="1200" b="0">
                <a:solidFill>
                  <a:schemeClr val="accent2"/>
                </a:solidFill>
                <a:latin typeface="+mn-lt"/>
              </a:defRPr>
            </a:lvl5pPr>
          </a:lstStyle>
          <a:p>
            <a:pPr lvl="0"/>
            <a:r>
              <a:rPr lang="en-US"/>
              <a:t>Click to edit Master text styles</a:t>
            </a:r>
          </a:p>
        </p:txBody>
      </p:sp>
      <p:sp>
        <p:nvSpPr>
          <p:cNvPr id="13" name="Picture Placeholder 8">
            <a:extLst>
              <a:ext uri="{C183D7F6-B498-43B3-948B-1728B52AA6E4}">
                <adec:decorative xmlns:adec="http://schemas.microsoft.com/office/drawing/2017/decorative" val="1"/>
              </a:ext>
            </a:extLst>
          </p:cNvPr>
          <p:cNvSpPr>
            <a:spLocks noGrp="1"/>
          </p:cNvSpPr>
          <p:nvPr>
            <p:ph type="pic" sz="quarter" idx="17"/>
          </p:nvPr>
        </p:nvSpPr>
        <p:spPr>
          <a:xfrm>
            <a:off x="8111778" y="1773237"/>
            <a:ext cx="3456335" cy="3455987"/>
          </a:xfrm>
          <a:solidFill>
            <a:schemeClr val="bg2"/>
          </a:solidFill>
        </p:spPr>
        <p:txBody>
          <a:bodyPr/>
          <a:lstStyle>
            <a:lvl1pPr marL="0" indent="0">
              <a:buFontTx/>
              <a:buNone/>
              <a:defRPr sz="1200"/>
            </a:lvl1pPr>
          </a:lstStyle>
          <a:p>
            <a:r>
              <a:rPr lang="en-US"/>
              <a:t>Click icon to add picture</a:t>
            </a:r>
            <a:endParaRPr lang="fi-FI"/>
          </a:p>
        </p:txBody>
      </p:sp>
      <p:sp>
        <p:nvSpPr>
          <p:cNvPr id="14" name="Text Placeholder 7"/>
          <p:cNvSpPr>
            <a:spLocks noGrp="1"/>
          </p:cNvSpPr>
          <p:nvPr>
            <p:ph type="body" sz="quarter" idx="18"/>
          </p:nvPr>
        </p:nvSpPr>
        <p:spPr>
          <a:xfrm>
            <a:off x="8111778" y="5373216"/>
            <a:ext cx="3456335" cy="792634"/>
          </a:xfrm>
        </p:spPr>
        <p:txBody>
          <a:bodyPr/>
          <a:lstStyle>
            <a:lvl1pPr marL="0" indent="0">
              <a:lnSpc>
                <a:spcPct val="100000"/>
              </a:lnSpc>
              <a:spcBef>
                <a:spcPts val="400"/>
              </a:spcBef>
              <a:buFontTx/>
              <a:buNone/>
              <a:defRPr sz="1800" b="0">
                <a:solidFill>
                  <a:schemeClr val="accent1"/>
                </a:solidFill>
                <a:latin typeface="+mn-lt"/>
              </a:defRPr>
            </a:lvl1pPr>
            <a:lvl2pPr marL="0" indent="0">
              <a:lnSpc>
                <a:spcPct val="100000"/>
              </a:lnSpc>
              <a:spcBef>
                <a:spcPts val="400"/>
              </a:spcBef>
              <a:buFontTx/>
              <a:buNone/>
              <a:defRPr sz="1200" b="0">
                <a:solidFill>
                  <a:schemeClr val="accent2"/>
                </a:solidFill>
                <a:latin typeface="+mn-lt"/>
              </a:defRPr>
            </a:lvl2pPr>
            <a:lvl3pPr marL="0" indent="0">
              <a:lnSpc>
                <a:spcPct val="100000"/>
              </a:lnSpc>
              <a:spcBef>
                <a:spcPts val="400"/>
              </a:spcBef>
              <a:buFontTx/>
              <a:buNone/>
              <a:defRPr sz="1200" b="0">
                <a:solidFill>
                  <a:schemeClr val="accent2"/>
                </a:solidFill>
                <a:latin typeface="+mn-lt"/>
              </a:defRPr>
            </a:lvl3pPr>
            <a:lvl4pPr marL="0" indent="0">
              <a:lnSpc>
                <a:spcPct val="100000"/>
              </a:lnSpc>
              <a:spcBef>
                <a:spcPts val="400"/>
              </a:spcBef>
              <a:buFontTx/>
              <a:buNone/>
              <a:defRPr sz="1200" b="0">
                <a:solidFill>
                  <a:schemeClr val="accent2"/>
                </a:solidFill>
                <a:latin typeface="+mn-lt"/>
              </a:defRPr>
            </a:lvl4pPr>
            <a:lvl5pPr marL="0" indent="0">
              <a:lnSpc>
                <a:spcPct val="100000"/>
              </a:lnSpc>
              <a:spcBef>
                <a:spcPts val="400"/>
              </a:spcBef>
              <a:buFontTx/>
              <a:buNone/>
              <a:defRPr sz="1200" b="0">
                <a:solidFill>
                  <a:schemeClr val="accent2"/>
                </a:solidFill>
                <a:latin typeface="+mn-lt"/>
              </a:defRPr>
            </a:lvl5pPr>
          </a:lstStyle>
          <a:p>
            <a:pPr lvl="0"/>
            <a:r>
              <a:rPr lang="en-US"/>
              <a:t>Click to edit Master text styles</a:t>
            </a:r>
          </a:p>
        </p:txBody>
      </p:sp>
    </p:spTree>
    <p:extLst>
      <p:ext uri="{BB962C8B-B14F-4D97-AF65-F5344CB8AC3E}">
        <p14:creationId xmlns:p14="http://schemas.microsoft.com/office/powerpoint/2010/main" val="65010793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Caption ">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9B5FF9-A78E-4CF4-B5E2-B7A6975E6390}"/>
              </a:ext>
            </a:extLst>
          </p:cNvPr>
          <p:cNvSpPr>
            <a:spLocks noGrp="1"/>
          </p:cNvSpPr>
          <p:nvPr>
            <p:ph type="title"/>
          </p:nvPr>
        </p:nvSpPr>
        <p:spPr>
          <a:xfrm>
            <a:off x="623888" y="476250"/>
            <a:ext cx="5328096" cy="1080542"/>
          </a:xfrm>
        </p:spPr>
        <p:txBody>
          <a:bodyPr/>
          <a:lstStyle/>
          <a:p>
            <a:r>
              <a:rPr lang="en-US"/>
              <a:t>Click to edit Master title style</a:t>
            </a:r>
            <a:endParaRPr lang="fi-FI" dirty="0"/>
          </a:p>
        </p:txBody>
      </p:sp>
      <p:sp>
        <p:nvSpPr>
          <p:cNvPr id="3" name="Content Placeholder 2">
            <a:extLst>
              <a:ext uri="{FF2B5EF4-FFF2-40B4-BE49-F238E27FC236}">
                <a16:creationId xmlns:a16="http://schemas.microsoft.com/office/drawing/2014/main" id="{EE9A2C6A-237E-4CC0-8B87-1385E02D4E57}"/>
              </a:ext>
            </a:extLst>
          </p:cNvPr>
          <p:cNvSpPr>
            <a:spLocks noGrp="1"/>
          </p:cNvSpPr>
          <p:nvPr>
            <p:ph sz="half" idx="1"/>
          </p:nvPr>
        </p:nvSpPr>
        <p:spPr>
          <a:xfrm>
            <a:off x="623888" y="2492895"/>
            <a:ext cx="5328096" cy="367295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dirty="0"/>
          </a:p>
        </p:txBody>
      </p:sp>
      <p:sp>
        <p:nvSpPr>
          <p:cNvPr id="4" name="Content Placeholder 3">
            <a:extLst>
              <a:ext uri="{FF2B5EF4-FFF2-40B4-BE49-F238E27FC236}">
                <a16:creationId xmlns:a16="http://schemas.microsoft.com/office/drawing/2014/main" id="{304B0243-5A40-466C-827C-48D578625484}"/>
              </a:ext>
            </a:extLst>
          </p:cNvPr>
          <p:cNvSpPr>
            <a:spLocks noGrp="1"/>
          </p:cNvSpPr>
          <p:nvPr>
            <p:ph sz="half" idx="2"/>
          </p:nvPr>
        </p:nvSpPr>
        <p:spPr>
          <a:xfrm>
            <a:off x="6240016" y="476250"/>
            <a:ext cx="5328098" cy="5689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dirty="0"/>
          </a:p>
        </p:txBody>
      </p:sp>
      <p:sp>
        <p:nvSpPr>
          <p:cNvPr id="5" name="Date Placeholder 4">
            <a:extLst>
              <a:ext uri="{FF2B5EF4-FFF2-40B4-BE49-F238E27FC236}">
                <a16:creationId xmlns:a16="http://schemas.microsoft.com/office/drawing/2014/main" id="{E434E94F-6447-4819-A59B-19497EED71D7}"/>
              </a:ext>
            </a:extLst>
          </p:cNvPr>
          <p:cNvSpPr>
            <a:spLocks noGrp="1"/>
          </p:cNvSpPr>
          <p:nvPr>
            <p:ph type="dt" sz="half" idx="10"/>
          </p:nvPr>
        </p:nvSpPr>
        <p:spPr/>
        <p:txBody>
          <a:bodyPr/>
          <a:lstStyle/>
          <a:p>
            <a:fld id="{C543252C-1D0A-495E-81A9-A4B5E73E8EFD}" type="datetime1">
              <a:rPr lang="fi-FI" smtClean="0"/>
              <a:t>24.8.2026</a:t>
            </a:fld>
            <a:endParaRPr lang="fi-FI"/>
          </a:p>
        </p:txBody>
      </p:sp>
      <p:sp>
        <p:nvSpPr>
          <p:cNvPr id="6" name="Footer Placeholder 5">
            <a:extLst>
              <a:ext uri="{FF2B5EF4-FFF2-40B4-BE49-F238E27FC236}">
                <a16:creationId xmlns:a16="http://schemas.microsoft.com/office/drawing/2014/main" id="{902E19E8-C169-4A20-9752-E0216E344CCD}"/>
              </a:ext>
            </a:extLst>
          </p:cNvPr>
          <p:cNvSpPr>
            <a:spLocks noGrp="1"/>
          </p:cNvSpPr>
          <p:nvPr>
            <p:ph type="ftr" sz="quarter" idx="11"/>
          </p:nvPr>
        </p:nvSpPr>
        <p:spPr/>
        <p:txBody>
          <a:bodyPr/>
          <a:lstStyle/>
          <a:p>
            <a:r>
              <a:rPr lang="fi-FI" dirty="0"/>
              <a:t>JYU Since 1863.</a:t>
            </a:r>
          </a:p>
        </p:txBody>
      </p:sp>
      <p:sp>
        <p:nvSpPr>
          <p:cNvPr id="7" name="Slide Number Placeholder 6">
            <a:extLst>
              <a:ext uri="{FF2B5EF4-FFF2-40B4-BE49-F238E27FC236}">
                <a16:creationId xmlns:a16="http://schemas.microsoft.com/office/drawing/2014/main" id="{15FA9B0A-3795-4706-93E2-C440C8D43642}"/>
              </a:ext>
            </a:extLst>
          </p:cNvPr>
          <p:cNvSpPr>
            <a:spLocks noGrp="1"/>
          </p:cNvSpPr>
          <p:nvPr>
            <p:ph type="sldNum" sz="quarter" idx="12"/>
          </p:nvPr>
        </p:nvSpPr>
        <p:spPr/>
        <p:txBody>
          <a:bodyPr/>
          <a:lstStyle/>
          <a:p>
            <a:fld id="{9E548902-A2E1-4711-A467-290FB9FE5D63}" type="slidenum">
              <a:rPr lang="fi-FI" smtClean="0"/>
              <a:t>‹#›</a:t>
            </a:fld>
            <a:endParaRPr lang="fi-FI"/>
          </a:p>
        </p:txBody>
      </p:sp>
      <p:sp>
        <p:nvSpPr>
          <p:cNvPr id="8" name="Text Placeholder 2">
            <a:extLst>
              <a:ext uri="{FF2B5EF4-FFF2-40B4-BE49-F238E27FC236}">
                <a16:creationId xmlns:a16="http://schemas.microsoft.com/office/drawing/2014/main" id="{F956837D-EB84-F6F1-E126-966A1B8EEC86}"/>
              </a:ext>
            </a:extLst>
          </p:cNvPr>
          <p:cNvSpPr>
            <a:spLocks noGrp="1"/>
          </p:cNvSpPr>
          <p:nvPr>
            <p:ph type="body" idx="13"/>
          </p:nvPr>
        </p:nvSpPr>
        <p:spPr>
          <a:xfrm>
            <a:off x="623888" y="1773238"/>
            <a:ext cx="5328096" cy="575642"/>
          </a:xfrm>
        </p:spPr>
        <p:txBody>
          <a:bodyPr anchor="t" anchorCtr="0"/>
          <a:lstStyle>
            <a:lvl1pPr marL="0" indent="0">
              <a:lnSpc>
                <a:spcPct val="100000"/>
              </a:lnSpc>
              <a:spcBef>
                <a:spcPts val="0"/>
              </a:spcBef>
              <a:buNone/>
              <a:defRPr sz="1800" b="1" u="none" baseline="0">
                <a:solidFill>
                  <a:schemeClr val="accent1"/>
                </a:solidFill>
                <a:uFill>
                  <a:solidFill>
                    <a:schemeClr val="accent1"/>
                  </a:solidFill>
                </a:u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cxnSp>
        <p:nvCxnSpPr>
          <p:cNvPr id="10" name="Straight Connector 9">
            <a:extLst>
              <a:ext uri="{FF2B5EF4-FFF2-40B4-BE49-F238E27FC236}">
                <a16:creationId xmlns:a16="http://schemas.microsoft.com/office/drawing/2014/main" id="{6EC2A7D5-D5F6-A9EA-4E99-16C7242856EF}"/>
              </a:ext>
            </a:extLst>
          </p:cNvPr>
          <p:cNvCxnSpPr/>
          <p:nvPr userDrawn="1"/>
        </p:nvCxnSpPr>
        <p:spPr>
          <a:xfrm>
            <a:off x="6096000" y="476250"/>
            <a:ext cx="0" cy="568960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610507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Caption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9B5FF9-A78E-4CF4-B5E2-B7A6975E6390}"/>
              </a:ext>
            </a:extLst>
          </p:cNvPr>
          <p:cNvSpPr>
            <a:spLocks noGrp="1"/>
          </p:cNvSpPr>
          <p:nvPr>
            <p:ph type="title"/>
          </p:nvPr>
        </p:nvSpPr>
        <p:spPr>
          <a:xfrm>
            <a:off x="6240017" y="476250"/>
            <a:ext cx="5328096" cy="1080542"/>
          </a:xfrm>
        </p:spPr>
        <p:txBody>
          <a:bodyPr/>
          <a:lstStyle/>
          <a:p>
            <a:r>
              <a:rPr lang="en-US"/>
              <a:t>Click to edit Master title style</a:t>
            </a:r>
            <a:endParaRPr lang="fi-FI" dirty="0"/>
          </a:p>
        </p:txBody>
      </p:sp>
      <p:sp>
        <p:nvSpPr>
          <p:cNvPr id="3" name="Content Placeholder 2">
            <a:extLst>
              <a:ext uri="{FF2B5EF4-FFF2-40B4-BE49-F238E27FC236}">
                <a16:creationId xmlns:a16="http://schemas.microsoft.com/office/drawing/2014/main" id="{EE9A2C6A-237E-4CC0-8B87-1385E02D4E57}"/>
              </a:ext>
            </a:extLst>
          </p:cNvPr>
          <p:cNvSpPr>
            <a:spLocks noGrp="1"/>
          </p:cNvSpPr>
          <p:nvPr>
            <p:ph sz="half" idx="1"/>
          </p:nvPr>
        </p:nvSpPr>
        <p:spPr>
          <a:xfrm>
            <a:off x="6240017" y="2492896"/>
            <a:ext cx="5328096" cy="367295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dirty="0"/>
          </a:p>
        </p:txBody>
      </p:sp>
      <p:sp>
        <p:nvSpPr>
          <p:cNvPr id="4" name="Content Placeholder 3">
            <a:extLst>
              <a:ext uri="{FF2B5EF4-FFF2-40B4-BE49-F238E27FC236}">
                <a16:creationId xmlns:a16="http://schemas.microsoft.com/office/drawing/2014/main" id="{304B0243-5A40-466C-827C-48D578625484}"/>
              </a:ext>
            </a:extLst>
          </p:cNvPr>
          <p:cNvSpPr>
            <a:spLocks noGrp="1"/>
          </p:cNvSpPr>
          <p:nvPr>
            <p:ph sz="half" idx="2"/>
          </p:nvPr>
        </p:nvSpPr>
        <p:spPr>
          <a:xfrm>
            <a:off x="623888" y="476250"/>
            <a:ext cx="5328098" cy="5689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dirty="0"/>
          </a:p>
        </p:txBody>
      </p:sp>
      <p:sp>
        <p:nvSpPr>
          <p:cNvPr id="5" name="Date Placeholder 4">
            <a:extLst>
              <a:ext uri="{FF2B5EF4-FFF2-40B4-BE49-F238E27FC236}">
                <a16:creationId xmlns:a16="http://schemas.microsoft.com/office/drawing/2014/main" id="{E434E94F-6447-4819-A59B-19497EED71D7}"/>
              </a:ext>
            </a:extLst>
          </p:cNvPr>
          <p:cNvSpPr>
            <a:spLocks noGrp="1"/>
          </p:cNvSpPr>
          <p:nvPr>
            <p:ph type="dt" sz="half" idx="10"/>
          </p:nvPr>
        </p:nvSpPr>
        <p:spPr/>
        <p:txBody>
          <a:bodyPr/>
          <a:lstStyle/>
          <a:p>
            <a:fld id="{C543252C-1D0A-495E-81A9-A4B5E73E8EFD}" type="datetime1">
              <a:rPr lang="fi-FI" smtClean="0"/>
              <a:t>24.8.2026</a:t>
            </a:fld>
            <a:endParaRPr lang="fi-FI"/>
          </a:p>
        </p:txBody>
      </p:sp>
      <p:sp>
        <p:nvSpPr>
          <p:cNvPr id="6" name="Footer Placeholder 5">
            <a:extLst>
              <a:ext uri="{FF2B5EF4-FFF2-40B4-BE49-F238E27FC236}">
                <a16:creationId xmlns:a16="http://schemas.microsoft.com/office/drawing/2014/main" id="{902E19E8-C169-4A20-9752-E0216E344CCD}"/>
              </a:ext>
            </a:extLst>
          </p:cNvPr>
          <p:cNvSpPr>
            <a:spLocks noGrp="1"/>
          </p:cNvSpPr>
          <p:nvPr>
            <p:ph type="ftr" sz="quarter" idx="11"/>
          </p:nvPr>
        </p:nvSpPr>
        <p:spPr/>
        <p:txBody>
          <a:bodyPr/>
          <a:lstStyle/>
          <a:p>
            <a:r>
              <a:rPr lang="fi-FI" dirty="0"/>
              <a:t>JYU Since 1863.</a:t>
            </a:r>
          </a:p>
        </p:txBody>
      </p:sp>
      <p:sp>
        <p:nvSpPr>
          <p:cNvPr id="7" name="Slide Number Placeholder 6">
            <a:extLst>
              <a:ext uri="{FF2B5EF4-FFF2-40B4-BE49-F238E27FC236}">
                <a16:creationId xmlns:a16="http://schemas.microsoft.com/office/drawing/2014/main" id="{15FA9B0A-3795-4706-93E2-C440C8D43642}"/>
              </a:ext>
            </a:extLst>
          </p:cNvPr>
          <p:cNvSpPr>
            <a:spLocks noGrp="1"/>
          </p:cNvSpPr>
          <p:nvPr>
            <p:ph type="sldNum" sz="quarter" idx="12"/>
          </p:nvPr>
        </p:nvSpPr>
        <p:spPr/>
        <p:txBody>
          <a:bodyPr/>
          <a:lstStyle/>
          <a:p>
            <a:fld id="{9E548902-A2E1-4711-A467-290FB9FE5D63}" type="slidenum">
              <a:rPr lang="fi-FI" smtClean="0"/>
              <a:t>‹#›</a:t>
            </a:fld>
            <a:endParaRPr lang="fi-FI"/>
          </a:p>
        </p:txBody>
      </p:sp>
      <p:sp>
        <p:nvSpPr>
          <p:cNvPr id="8" name="Text Placeholder 2">
            <a:extLst>
              <a:ext uri="{FF2B5EF4-FFF2-40B4-BE49-F238E27FC236}">
                <a16:creationId xmlns:a16="http://schemas.microsoft.com/office/drawing/2014/main" id="{4B1F781F-0CCB-968A-D71F-89201DACC991}"/>
              </a:ext>
            </a:extLst>
          </p:cNvPr>
          <p:cNvSpPr>
            <a:spLocks noGrp="1"/>
          </p:cNvSpPr>
          <p:nvPr>
            <p:ph type="body" idx="13"/>
          </p:nvPr>
        </p:nvSpPr>
        <p:spPr>
          <a:xfrm>
            <a:off x="6240017" y="1773238"/>
            <a:ext cx="5328096" cy="575642"/>
          </a:xfrm>
        </p:spPr>
        <p:txBody>
          <a:bodyPr anchor="t" anchorCtr="0"/>
          <a:lstStyle>
            <a:lvl1pPr marL="0" indent="0">
              <a:lnSpc>
                <a:spcPct val="100000"/>
              </a:lnSpc>
              <a:spcBef>
                <a:spcPts val="0"/>
              </a:spcBef>
              <a:buNone/>
              <a:defRPr sz="1800" b="1" u="none" baseline="0">
                <a:solidFill>
                  <a:schemeClr val="accent1"/>
                </a:solidFill>
                <a:uFill>
                  <a:solidFill>
                    <a:schemeClr val="accent1"/>
                  </a:solidFill>
                </a:u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cxnSp>
        <p:nvCxnSpPr>
          <p:cNvPr id="9" name="Straight Connector 8">
            <a:extLst>
              <a:ext uri="{FF2B5EF4-FFF2-40B4-BE49-F238E27FC236}">
                <a16:creationId xmlns:a16="http://schemas.microsoft.com/office/drawing/2014/main" id="{15CF403D-906F-B2DE-3C38-75F884291245}"/>
              </a:ext>
            </a:extLst>
          </p:cNvPr>
          <p:cNvCxnSpPr/>
          <p:nvPr userDrawn="1"/>
        </p:nvCxnSpPr>
        <p:spPr>
          <a:xfrm>
            <a:off x="6096000" y="476250"/>
            <a:ext cx="0" cy="568960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7448118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Caption 3">
    <p:bg>
      <p:bgPr>
        <a:solidFill>
          <a:schemeClr val="accent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9B5FF9-A78E-4CF4-B5E2-B7A6975E6390}"/>
              </a:ext>
            </a:extLst>
          </p:cNvPr>
          <p:cNvSpPr>
            <a:spLocks noGrp="1"/>
          </p:cNvSpPr>
          <p:nvPr>
            <p:ph type="title"/>
          </p:nvPr>
        </p:nvSpPr>
        <p:spPr>
          <a:xfrm>
            <a:off x="623888" y="2132856"/>
            <a:ext cx="3455888" cy="1800200"/>
          </a:xfrm>
        </p:spPr>
        <p:txBody>
          <a:bodyPr/>
          <a:lstStyle/>
          <a:p>
            <a:r>
              <a:rPr lang="en-US"/>
              <a:t>Click to edit Master title style</a:t>
            </a:r>
            <a:endParaRPr lang="fi-FI" dirty="0"/>
          </a:p>
        </p:txBody>
      </p:sp>
      <p:sp>
        <p:nvSpPr>
          <p:cNvPr id="3" name="Content Placeholder 2">
            <a:extLst>
              <a:ext uri="{FF2B5EF4-FFF2-40B4-BE49-F238E27FC236}">
                <a16:creationId xmlns:a16="http://schemas.microsoft.com/office/drawing/2014/main" id="{EE9A2C6A-237E-4CC0-8B87-1385E02D4E57}"/>
              </a:ext>
            </a:extLst>
          </p:cNvPr>
          <p:cNvSpPr>
            <a:spLocks noGrp="1"/>
          </p:cNvSpPr>
          <p:nvPr>
            <p:ph sz="half" idx="1"/>
          </p:nvPr>
        </p:nvSpPr>
        <p:spPr>
          <a:xfrm>
            <a:off x="623888" y="4149080"/>
            <a:ext cx="3455888" cy="2016770"/>
          </a:xfrm>
        </p:spPr>
        <p:txBody>
          <a:bodyPr/>
          <a:lstStyle>
            <a:lvl1pPr marL="0" indent="0">
              <a:spcBef>
                <a:spcPts val="0"/>
              </a:spcBef>
              <a:buFontTx/>
              <a:buNone/>
              <a:defRPr/>
            </a:lvl1pPr>
            <a:lvl2pPr marL="0" indent="0">
              <a:spcBef>
                <a:spcPts val="0"/>
              </a:spcBef>
              <a:buFontTx/>
              <a:buNone/>
              <a:defRPr/>
            </a:lvl2pPr>
            <a:lvl3pPr marL="0" indent="0">
              <a:spcBef>
                <a:spcPts val="0"/>
              </a:spcBef>
              <a:buFontTx/>
              <a:buNone/>
              <a:defRPr/>
            </a:lvl3pPr>
            <a:lvl4pPr marL="0" indent="0">
              <a:spcBef>
                <a:spcPts val="0"/>
              </a:spcBef>
              <a:buFontTx/>
              <a:buNone/>
              <a:defRPr/>
            </a:lvl4pPr>
            <a:lvl5pPr marL="0" indent="0">
              <a:spcBef>
                <a:spcPts val="0"/>
              </a:spcBef>
              <a:buFontTx/>
              <a:buNone/>
              <a:defRPr/>
            </a:lvl5pPr>
            <a:lvl6pPr marL="0" indent="0">
              <a:spcBef>
                <a:spcPts val="0"/>
              </a:spcBef>
              <a:buFontTx/>
              <a:buNone/>
              <a:defRPr/>
            </a:lvl6pPr>
            <a:lvl7pPr marL="0" indent="0">
              <a:spcBef>
                <a:spcPts val="0"/>
              </a:spcBef>
              <a:buFontTx/>
              <a:buNone/>
              <a:defRPr/>
            </a:lvl7pPr>
            <a:lvl8pPr marL="0" indent="0">
              <a:spcBef>
                <a:spcPts val="0"/>
              </a:spcBef>
              <a:buFontTx/>
              <a:buNone/>
              <a:defRPr/>
            </a:lvl8pPr>
            <a:lvl9pPr marL="0" indent="0">
              <a:spcBef>
                <a:spcPts val="0"/>
              </a:spcBef>
              <a:buFontTx/>
              <a:buNone/>
              <a:defRPr/>
            </a:lvl9pPr>
          </a:lstStyle>
          <a:p>
            <a:pPr lvl="0"/>
            <a:r>
              <a:rPr lang="en-US"/>
              <a:t>Click to edit Master text styles</a:t>
            </a:r>
          </a:p>
          <a:p>
            <a:pPr lvl="1"/>
            <a:r>
              <a:rPr lang="en-US"/>
              <a:t>Second level</a:t>
            </a:r>
          </a:p>
        </p:txBody>
      </p:sp>
      <p:sp>
        <p:nvSpPr>
          <p:cNvPr id="4" name="Content Placeholder 3">
            <a:extLst>
              <a:ext uri="{FF2B5EF4-FFF2-40B4-BE49-F238E27FC236}">
                <a16:creationId xmlns:a16="http://schemas.microsoft.com/office/drawing/2014/main" id="{304B0243-5A40-466C-827C-48D578625484}"/>
              </a:ext>
            </a:extLst>
          </p:cNvPr>
          <p:cNvSpPr>
            <a:spLocks noGrp="1"/>
          </p:cNvSpPr>
          <p:nvPr>
            <p:ph sz="half" idx="2"/>
          </p:nvPr>
        </p:nvSpPr>
        <p:spPr>
          <a:xfrm>
            <a:off x="4367808" y="476250"/>
            <a:ext cx="7200306" cy="5689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dirty="0"/>
          </a:p>
        </p:txBody>
      </p:sp>
      <p:sp>
        <p:nvSpPr>
          <p:cNvPr id="5" name="Date Placeholder 4">
            <a:extLst>
              <a:ext uri="{FF2B5EF4-FFF2-40B4-BE49-F238E27FC236}">
                <a16:creationId xmlns:a16="http://schemas.microsoft.com/office/drawing/2014/main" id="{E434E94F-6447-4819-A59B-19497EED71D7}"/>
              </a:ext>
            </a:extLst>
          </p:cNvPr>
          <p:cNvSpPr>
            <a:spLocks noGrp="1"/>
          </p:cNvSpPr>
          <p:nvPr>
            <p:ph type="dt" sz="half" idx="10"/>
          </p:nvPr>
        </p:nvSpPr>
        <p:spPr/>
        <p:txBody>
          <a:bodyPr/>
          <a:lstStyle/>
          <a:p>
            <a:fld id="{C543252C-1D0A-495E-81A9-A4B5E73E8EFD}" type="datetime1">
              <a:rPr lang="fi-FI" smtClean="0"/>
              <a:t>24.8.2026</a:t>
            </a:fld>
            <a:endParaRPr lang="fi-FI"/>
          </a:p>
        </p:txBody>
      </p:sp>
      <p:sp>
        <p:nvSpPr>
          <p:cNvPr id="6" name="Footer Placeholder 5">
            <a:extLst>
              <a:ext uri="{FF2B5EF4-FFF2-40B4-BE49-F238E27FC236}">
                <a16:creationId xmlns:a16="http://schemas.microsoft.com/office/drawing/2014/main" id="{902E19E8-C169-4A20-9752-E0216E344CCD}"/>
              </a:ext>
            </a:extLst>
          </p:cNvPr>
          <p:cNvSpPr>
            <a:spLocks noGrp="1"/>
          </p:cNvSpPr>
          <p:nvPr>
            <p:ph type="ftr" sz="quarter" idx="11"/>
          </p:nvPr>
        </p:nvSpPr>
        <p:spPr/>
        <p:txBody>
          <a:bodyPr/>
          <a:lstStyle/>
          <a:p>
            <a:r>
              <a:rPr lang="fi-FI" dirty="0"/>
              <a:t>JYU Since 1863.</a:t>
            </a:r>
          </a:p>
        </p:txBody>
      </p:sp>
      <p:sp>
        <p:nvSpPr>
          <p:cNvPr id="7" name="Slide Number Placeholder 6">
            <a:extLst>
              <a:ext uri="{FF2B5EF4-FFF2-40B4-BE49-F238E27FC236}">
                <a16:creationId xmlns:a16="http://schemas.microsoft.com/office/drawing/2014/main" id="{15FA9B0A-3795-4706-93E2-C440C8D43642}"/>
              </a:ext>
            </a:extLst>
          </p:cNvPr>
          <p:cNvSpPr>
            <a:spLocks noGrp="1"/>
          </p:cNvSpPr>
          <p:nvPr>
            <p:ph type="sldNum" sz="quarter" idx="12"/>
          </p:nvPr>
        </p:nvSpPr>
        <p:spPr/>
        <p:txBody>
          <a:bodyPr/>
          <a:lstStyle/>
          <a:p>
            <a:fld id="{9E548902-A2E1-4711-A467-290FB9FE5D63}" type="slidenum">
              <a:rPr lang="fi-FI" smtClean="0"/>
              <a:t>‹#›</a:t>
            </a:fld>
            <a:endParaRPr lang="fi-FI"/>
          </a:p>
        </p:txBody>
      </p:sp>
      <p:cxnSp>
        <p:nvCxnSpPr>
          <p:cNvPr id="9" name="Straight Connector 8">
            <a:extLst>
              <a:ext uri="{FF2B5EF4-FFF2-40B4-BE49-F238E27FC236}">
                <a16:creationId xmlns:a16="http://schemas.microsoft.com/office/drawing/2014/main" id="{2EFC3A9D-4147-F440-8B4C-48D7040451D6}"/>
              </a:ext>
            </a:extLst>
          </p:cNvPr>
          <p:cNvCxnSpPr/>
          <p:nvPr userDrawn="1"/>
        </p:nvCxnSpPr>
        <p:spPr>
          <a:xfrm>
            <a:off x="4223792" y="476250"/>
            <a:ext cx="0" cy="568960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grpSp>
        <p:nvGrpSpPr>
          <p:cNvPr id="11" name="Group 10">
            <a:extLst>
              <a:ext uri="{FF2B5EF4-FFF2-40B4-BE49-F238E27FC236}">
                <a16:creationId xmlns:a16="http://schemas.microsoft.com/office/drawing/2014/main" id="{DF614626-8706-9545-1C6E-555650083F01}"/>
              </a:ext>
              <a:ext uri="{C183D7F6-B498-43B3-948B-1728B52AA6E4}">
                <adec:decorative xmlns:adec="http://schemas.microsoft.com/office/drawing/2017/decorative" val="1"/>
              </a:ext>
            </a:extLst>
          </p:cNvPr>
          <p:cNvGrpSpPr>
            <a:grpSpLocks noChangeAspect="1"/>
          </p:cNvGrpSpPr>
          <p:nvPr userDrawn="1"/>
        </p:nvGrpSpPr>
        <p:grpSpPr>
          <a:xfrm>
            <a:off x="628603" y="476672"/>
            <a:ext cx="1810305" cy="720000"/>
            <a:chOff x="911225" y="260350"/>
            <a:chExt cx="4183063" cy="1663700"/>
          </a:xfrm>
          <a:solidFill>
            <a:schemeClr val="accent1"/>
          </a:solidFill>
        </p:grpSpPr>
        <p:sp>
          <p:nvSpPr>
            <p:cNvPr id="12" name="Freeform 6">
              <a:extLst>
                <a:ext uri="{FF2B5EF4-FFF2-40B4-BE49-F238E27FC236}">
                  <a16:creationId xmlns:a16="http://schemas.microsoft.com/office/drawing/2014/main" id="{089D2094-B093-17E2-C004-4320E5F45A30}"/>
                </a:ext>
              </a:extLst>
            </p:cNvPr>
            <p:cNvSpPr>
              <a:spLocks noEditPoints="1"/>
            </p:cNvSpPr>
            <p:nvPr userDrawn="1"/>
          </p:nvSpPr>
          <p:spPr bwMode="auto">
            <a:xfrm>
              <a:off x="911225" y="260350"/>
              <a:ext cx="733425" cy="1663700"/>
            </a:xfrm>
            <a:custGeom>
              <a:avLst/>
              <a:gdLst>
                <a:gd name="T0" fmla="*/ 1787 w 2771"/>
                <a:gd name="T1" fmla="*/ 532 h 6290"/>
                <a:gd name="T2" fmla="*/ 1814 w 2771"/>
                <a:gd name="T3" fmla="*/ 780 h 6290"/>
                <a:gd name="T4" fmla="*/ 1740 w 2771"/>
                <a:gd name="T5" fmla="*/ 1008 h 6290"/>
                <a:gd name="T6" fmla="*/ 1309 w 2771"/>
                <a:gd name="T7" fmla="*/ 1564 h 6290"/>
                <a:gd name="T8" fmla="*/ 966 w 2771"/>
                <a:gd name="T9" fmla="*/ 1982 h 6290"/>
                <a:gd name="T10" fmla="*/ 901 w 2771"/>
                <a:gd name="T11" fmla="*/ 2194 h 6290"/>
                <a:gd name="T12" fmla="*/ 750 w 2771"/>
                <a:gd name="T13" fmla="*/ 2538 h 6290"/>
                <a:gd name="T14" fmla="*/ 666 w 2771"/>
                <a:gd name="T15" fmla="*/ 2233 h 6290"/>
                <a:gd name="T16" fmla="*/ 660 w 2771"/>
                <a:gd name="T17" fmla="*/ 1957 h 6290"/>
                <a:gd name="T18" fmla="*/ 743 w 2771"/>
                <a:gd name="T19" fmla="*/ 1724 h 6290"/>
                <a:gd name="T20" fmla="*/ 1028 w 2771"/>
                <a:gd name="T21" fmla="*/ 1345 h 6290"/>
                <a:gd name="T22" fmla="*/ 1541 w 2771"/>
                <a:gd name="T23" fmla="*/ 699 h 6290"/>
                <a:gd name="T24" fmla="*/ 1567 w 2771"/>
                <a:gd name="T25" fmla="*/ 550 h 6290"/>
                <a:gd name="T26" fmla="*/ 1577 w 2771"/>
                <a:gd name="T27" fmla="*/ 363 h 6290"/>
                <a:gd name="T28" fmla="*/ 1002 w 2771"/>
                <a:gd name="T29" fmla="*/ 2416 h 6290"/>
                <a:gd name="T30" fmla="*/ 1015 w 2771"/>
                <a:gd name="T31" fmla="*/ 2158 h 6290"/>
                <a:gd name="T32" fmla="*/ 1169 w 2771"/>
                <a:gd name="T33" fmla="*/ 1909 h 6290"/>
                <a:gd name="T34" fmla="*/ 1700 w 2771"/>
                <a:gd name="T35" fmla="*/ 1369 h 6290"/>
                <a:gd name="T36" fmla="*/ 1899 w 2771"/>
                <a:gd name="T37" fmla="*/ 1094 h 6290"/>
                <a:gd name="T38" fmla="*/ 1910 w 2771"/>
                <a:gd name="T39" fmla="*/ 945 h 6290"/>
                <a:gd name="T40" fmla="*/ 2075 w 2771"/>
                <a:gd name="T41" fmla="*/ 826 h 6290"/>
                <a:gd name="T42" fmla="*/ 2173 w 2771"/>
                <a:gd name="T43" fmla="*/ 1072 h 6290"/>
                <a:gd name="T44" fmla="*/ 2153 w 2771"/>
                <a:gd name="T45" fmla="*/ 1312 h 6290"/>
                <a:gd name="T46" fmla="*/ 1994 w 2771"/>
                <a:gd name="T47" fmla="*/ 1534 h 6290"/>
                <a:gd name="T48" fmla="*/ 1376 w 2771"/>
                <a:gd name="T49" fmla="*/ 2199 h 6290"/>
                <a:gd name="T50" fmla="*/ 1326 w 2771"/>
                <a:gd name="T51" fmla="*/ 2332 h 6290"/>
                <a:gd name="T52" fmla="*/ 1358 w 2771"/>
                <a:gd name="T53" fmla="*/ 2556 h 6290"/>
                <a:gd name="T54" fmla="*/ 1478 w 2771"/>
                <a:gd name="T55" fmla="*/ 2602 h 6290"/>
                <a:gd name="T56" fmla="*/ 1443 w 2771"/>
                <a:gd name="T57" fmla="*/ 2353 h 6290"/>
                <a:gd name="T58" fmla="*/ 1530 w 2771"/>
                <a:gd name="T59" fmla="*/ 2193 h 6290"/>
                <a:gd name="T60" fmla="*/ 1991 w 2771"/>
                <a:gd name="T61" fmla="*/ 1814 h 6290"/>
                <a:gd name="T62" fmla="*/ 2095 w 2771"/>
                <a:gd name="T63" fmla="*/ 1648 h 6290"/>
                <a:gd name="T64" fmla="*/ 2243 w 2771"/>
                <a:gd name="T65" fmla="*/ 1479 h 6290"/>
                <a:gd name="T66" fmla="*/ 2321 w 2771"/>
                <a:gd name="T67" fmla="*/ 1719 h 6290"/>
                <a:gd name="T68" fmla="*/ 2270 w 2771"/>
                <a:gd name="T69" fmla="*/ 1936 h 6290"/>
                <a:gd name="T70" fmla="*/ 1856 w 2771"/>
                <a:gd name="T71" fmla="*/ 2322 h 6290"/>
                <a:gd name="T72" fmla="*/ 1745 w 2771"/>
                <a:gd name="T73" fmla="*/ 2466 h 6290"/>
                <a:gd name="T74" fmla="*/ 547 w 2771"/>
                <a:gd name="T75" fmla="*/ 1978 h 6290"/>
                <a:gd name="T76" fmla="*/ 456 w 2771"/>
                <a:gd name="T77" fmla="*/ 1712 h 6290"/>
                <a:gd name="T78" fmla="*/ 498 w 2771"/>
                <a:gd name="T79" fmla="*/ 1378 h 6290"/>
                <a:gd name="T80" fmla="*/ 779 w 2771"/>
                <a:gd name="T81" fmla="*/ 918 h 6290"/>
                <a:gd name="T82" fmla="*/ 1171 w 2771"/>
                <a:gd name="T83" fmla="*/ 333 h 6290"/>
                <a:gd name="T84" fmla="*/ 1177 w 2771"/>
                <a:gd name="T85" fmla="*/ 183 h 6290"/>
                <a:gd name="T86" fmla="*/ 1355 w 2771"/>
                <a:gd name="T87" fmla="*/ 80 h 6290"/>
                <a:gd name="T88" fmla="*/ 1434 w 2771"/>
                <a:gd name="T89" fmla="*/ 307 h 6290"/>
                <a:gd name="T90" fmla="*/ 1403 w 2771"/>
                <a:gd name="T91" fmla="*/ 540 h 6290"/>
                <a:gd name="T92" fmla="*/ 1163 w 2771"/>
                <a:gd name="T93" fmla="*/ 928 h 6290"/>
                <a:gd name="T94" fmla="*/ 696 w 2771"/>
                <a:gd name="T95" fmla="*/ 1569 h 6290"/>
                <a:gd name="T96" fmla="*/ 584 w 2771"/>
                <a:gd name="T97" fmla="*/ 1843 h 6290"/>
                <a:gd name="T98" fmla="*/ 1145 w 2771"/>
                <a:gd name="T99" fmla="*/ 5026 h 6290"/>
                <a:gd name="T100" fmla="*/ 1386 w 2771"/>
                <a:gd name="T101" fmla="*/ 3807 h 6290"/>
                <a:gd name="T102" fmla="*/ 1626 w 2771"/>
                <a:gd name="T103" fmla="*/ 5026 h 6290"/>
                <a:gd name="T104" fmla="*/ 1128 w 2771"/>
                <a:gd name="T105" fmla="*/ 3626 h 6290"/>
                <a:gd name="T106" fmla="*/ 762 w 2771"/>
                <a:gd name="T107" fmla="*/ 3520 h 6290"/>
                <a:gd name="T108" fmla="*/ 385 w 2771"/>
                <a:gd name="T109" fmla="*/ 3298 h 6290"/>
                <a:gd name="T110" fmla="*/ 68 w 2771"/>
                <a:gd name="T111" fmla="*/ 2980 h 6290"/>
                <a:gd name="T112" fmla="*/ 2707 w 2771"/>
                <a:gd name="T113" fmla="*/ 2978 h 6290"/>
                <a:gd name="T114" fmla="*/ 2468 w 2771"/>
                <a:gd name="T115" fmla="*/ 3244 h 6290"/>
                <a:gd name="T116" fmla="*/ 2090 w 2771"/>
                <a:gd name="T117" fmla="*/ 3494 h 6290"/>
                <a:gd name="T118" fmla="*/ 1676 w 2771"/>
                <a:gd name="T119" fmla="*/ 3624 h 62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771" h="6290">
                  <a:moveTo>
                    <a:pt x="1643" y="308"/>
                  </a:moveTo>
                  <a:lnTo>
                    <a:pt x="1663" y="328"/>
                  </a:lnTo>
                  <a:lnTo>
                    <a:pt x="1673" y="339"/>
                  </a:lnTo>
                  <a:lnTo>
                    <a:pt x="1682" y="350"/>
                  </a:lnTo>
                  <a:lnTo>
                    <a:pt x="1700" y="372"/>
                  </a:lnTo>
                  <a:lnTo>
                    <a:pt x="1717" y="393"/>
                  </a:lnTo>
                  <a:lnTo>
                    <a:pt x="1733" y="416"/>
                  </a:lnTo>
                  <a:lnTo>
                    <a:pt x="1746" y="439"/>
                  </a:lnTo>
                  <a:lnTo>
                    <a:pt x="1758" y="462"/>
                  </a:lnTo>
                  <a:lnTo>
                    <a:pt x="1769" y="486"/>
                  </a:lnTo>
                  <a:lnTo>
                    <a:pt x="1778" y="508"/>
                  </a:lnTo>
                  <a:lnTo>
                    <a:pt x="1787" y="532"/>
                  </a:lnTo>
                  <a:lnTo>
                    <a:pt x="1790" y="544"/>
                  </a:lnTo>
                  <a:lnTo>
                    <a:pt x="1794" y="556"/>
                  </a:lnTo>
                  <a:lnTo>
                    <a:pt x="1800" y="579"/>
                  </a:lnTo>
                  <a:lnTo>
                    <a:pt x="1806" y="603"/>
                  </a:lnTo>
                  <a:lnTo>
                    <a:pt x="1809" y="626"/>
                  </a:lnTo>
                  <a:lnTo>
                    <a:pt x="1813" y="649"/>
                  </a:lnTo>
                  <a:lnTo>
                    <a:pt x="1814" y="672"/>
                  </a:lnTo>
                  <a:lnTo>
                    <a:pt x="1817" y="694"/>
                  </a:lnTo>
                  <a:lnTo>
                    <a:pt x="1817" y="716"/>
                  </a:lnTo>
                  <a:lnTo>
                    <a:pt x="1817" y="738"/>
                  </a:lnTo>
                  <a:lnTo>
                    <a:pt x="1817" y="759"/>
                  </a:lnTo>
                  <a:lnTo>
                    <a:pt x="1814" y="780"/>
                  </a:lnTo>
                  <a:lnTo>
                    <a:pt x="1813" y="799"/>
                  </a:lnTo>
                  <a:lnTo>
                    <a:pt x="1811" y="818"/>
                  </a:lnTo>
                  <a:lnTo>
                    <a:pt x="1807" y="836"/>
                  </a:lnTo>
                  <a:lnTo>
                    <a:pt x="1805" y="854"/>
                  </a:lnTo>
                  <a:lnTo>
                    <a:pt x="1800" y="870"/>
                  </a:lnTo>
                  <a:lnTo>
                    <a:pt x="1796" y="885"/>
                  </a:lnTo>
                  <a:lnTo>
                    <a:pt x="1793" y="900"/>
                  </a:lnTo>
                  <a:lnTo>
                    <a:pt x="1783" y="926"/>
                  </a:lnTo>
                  <a:lnTo>
                    <a:pt x="1778" y="937"/>
                  </a:lnTo>
                  <a:lnTo>
                    <a:pt x="1773" y="946"/>
                  </a:lnTo>
                  <a:lnTo>
                    <a:pt x="1752" y="987"/>
                  </a:lnTo>
                  <a:lnTo>
                    <a:pt x="1740" y="1008"/>
                  </a:lnTo>
                  <a:lnTo>
                    <a:pt x="1727" y="1029"/>
                  </a:lnTo>
                  <a:lnTo>
                    <a:pt x="1699" y="1071"/>
                  </a:lnTo>
                  <a:lnTo>
                    <a:pt x="1670" y="1114"/>
                  </a:lnTo>
                  <a:lnTo>
                    <a:pt x="1640" y="1156"/>
                  </a:lnTo>
                  <a:lnTo>
                    <a:pt x="1609" y="1198"/>
                  </a:lnTo>
                  <a:lnTo>
                    <a:pt x="1578" y="1240"/>
                  </a:lnTo>
                  <a:lnTo>
                    <a:pt x="1547" y="1280"/>
                  </a:lnTo>
                  <a:lnTo>
                    <a:pt x="1487" y="1354"/>
                  </a:lnTo>
                  <a:lnTo>
                    <a:pt x="1433" y="1420"/>
                  </a:lnTo>
                  <a:lnTo>
                    <a:pt x="1357" y="1509"/>
                  </a:lnTo>
                  <a:lnTo>
                    <a:pt x="1335" y="1536"/>
                  </a:lnTo>
                  <a:lnTo>
                    <a:pt x="1309" y="1564"/>
                  </a:lnTo>
                  <a:lnTo>
                    <a:pt x="1248" y="1633"/>
                  </a:lnTo>
                  <a:lnTo>
                    <a:pt x="1214" y="1670"/>
                  </a:lnTo>
                  <a:lnTo>
                    <a:pt x="1178" y="1710"/>
                  </a:lnTo>
                  <a:lnTo>
                    <a:pt x="1142" y="1750"/>
                  </a:lnTo>
                  <a:lnTo>
                    <a:pt x="1108" y="1792"/>
                  </a:lnTo>
                  <a:lnTo>
                    <a:pt x="1072" y="1836"/>
                  </a:lnTo>
                  <a:lnTo>
                    <a:pt x="1039" y="1878"/>
                  </a:lnTo>
                  <a:lnTo>
                    <a:pt x="1022" y="1899"/>
                  </a:lnTo>
                  <a:lnTo>
                    <a:pt x="1008" y="1921"/>
                  </a:lnTo>
                  <a:lnTo>
                    <a:pt x="992" y="1941"/>
                  </a:lnTo>
                  <a:lnTo>
                    <a:pt x="979" y="1962"/>
                  </a:lnTo>
                  <a:lnTo>
                    <a:pt x="966" y="1982"/>
                  </a:lnTo>
                  <a:lnTo>
                    <a:pt x="954" y="2001"/>
                  </a:lnTo>
                  <a:lnTo>
                    <a:pt x="943" y="2020"/>
                  </a:lnTo>
                  <a:lnTo>
                    <a:pt x="935" y="2040"/>
                  </a:lnTo>
                  <a:lnTo>
                    <a:pt x="926" y="2058"/>
                  </a:lnTo>
                  <a:lnTo>
                    <a:pt x="919" y="2076"/>
                  </a:lnTo>
                  <a:lnTo>
                    <a:pt x="913" y="2092"/>
                  </a:lnTo>
                  <a:lnTo>
                    <a:pt x="912" y="2101"/>
                  </a:lnTo>
                  <a:lnTo>
                    <a:pt x="910" y="2109"/>
                  </a:lnTo>
                  <a:lnTo>
                    <a:pt x="907" y="2122"/>
                  </a:lnTo>
                  <a:lnTo>
                    <a:pt x="905" y="2137"/>
                  </a:lnTo>
                  <a:lnTo>
                    <a:pt x="902" y="2164"/>
                  </a:lnTo>
                  <a:lnTo>
                    <a:pt x="901" y="2194"/>
                  </a:lnTo>
                  <a:lnTo>
                    <a:pt x="901" y="2224"/>
                  </a:lnTo>
                  <a:lnTo>
                    <a:pt x="901" y="2256"/>
                  </a:lnTo>
                  <a:lnTo>
                    <a:pt x="904" y="2287"/>
                  </a:lnTo>
                  <a:lnTo>
                    <a:pt x="906" y="2317"/>
                  </a:lnTo>
                  <a:lnTo>
                    <a:pt x="910" y="2347"/>
                  </a:lnTo>
                  <a:lnTo>
                    <a:pt x="913" y="2377"/>
                  </a:lnTo>
                  <a:lnTo>
                    <a:pt x="918" y="2406"/>
                  </a:lnTo>
                  <a:lnTo>
                    <a:pt x="923" y="2432"/>
                  </a:lnTo>
                  <a:lnTo>
                    <a:pt x="928" y="2457"/>
                  </a:lnTo>
                  <a:lnTo>
                    <a:pt x="937" y="2503"/>
                  </a:lnTo>
                  <a:lnTo>
                    <a:pt x="946" y="2538"/>
                  </a:lnTo>
                  <a:lnTo>
                    <a:pt x="750" y="2538"/>
                  </a:lnTo>
                  <a:lnTo>
                    <a:pt x="740" y="2511"/>
                  </a:lnTo>
                  <a:lnTo>
                    <a:pt x="731" y="2484"/>
                  </a:lnTo>
                  <a:lnTo>
                    <a:pt x="720" y="2454"/>
                  </a:lnTo>
                  <a:lnTo>
                    <a:pt x="710" y="2422"/>
                  </a:lnTo>
                  <a:lnTo>
                    <a:pt x="700" y="2388"/>
                  </a:lnTo>
                  <a:lnTo>
                    <a:pt x="690" y="2352"/>
                  </a:lnTo>
                  <a:lnTo>
                    <a:pt x="685" y="2332"/>
                  </a:lnTo>
                  <a:lnTo>
                    <a:pt x="682" y="2313"/>
                  </a:lnTo>
                  <a:lnTo>
                    <a:pt x="677" y="2294"/>
                  </a:lnTo>
                  <a:lnTo>
                    <a:pt x="673" y="2274"/>
                  </a:lnTo>
                  <a:lnTo>
                    <a:pt x="670" y="2253"/>
                  </a:lnTo>
                  <a:lnTo>
                    <a:pt x="666" y="2233"/>
                  </a:lnTo>
                  <a:lnTo>
                    <a:pt x="662" y="2211"/>
                  </a:lnTo>
                  <a:lnTo>
                    <a:pt x="660" y="2190"/>
                  </a:lnTo>
                  <a:lnTo>
                    <a:pt x="658" y="2168"/>
                  </a:lnTo>
                  <a:lnTo>
                    <a:pt x="656" y="2145"/>
                  </a:lnTo>
                  <a:lnTo>
                    <a:pt x="654" y="2122"/>
                  </a:lnTo>
                  <a:lnTo>
                    <a:pt x="654" y="2100"/>
                  </a:lnTo>
                  <a:lnTo>
                    <a:pt x="653" y="2077"/>
                  </a:lnTo>
                  <a:lnTo>
                    <a:pt x="653" y="2053"/>
                  </a:lnTo>
                  <a:lnTo>
                    <a:pt x="654" y="2030"/>
                  </a:lnTo>
                  <a:lnTo>
                    <a:pt x="655" y="2006"/>
                  </a:lnTo>
                  <a:lnTo>
                    <a:pt x="658" y="1982"/>
                  </a:lnTo>
                  <a:lnTo>
                    <a:pt x="660" y="1957"/>
                  </a:lnTo>
                  <a:lnTo>
                    <a:pt x="662" y="1933"/>
                  </a:lnTo>
                  <a:lnTo>
                    <a:pt x="667" y="1908"/>
                  </a:lnTo>
                  <a:lnTo>
                    <a:pt x="671" y="1888"/>
                  </a:lnTo>
                  <a:lnTo>
                    <a:pt x="676" y="1869"/>
                  </a:lnTo>
                  <a:lnTo>
                    <a:pt x="679" y="1860"/>
                  </a:lnTo>
                  <a:lnTo>
                    <a:pt x="683" y="1850"/>
                  </a:lnTo>
                  <a:lnTo>
                    <a:pt x="690" y="1830"/>
                  </a:lnTo>
                  <a:lnTo>
                    <a:pt x="698" y="1809"/>
                  </a:lnTo>
                  <a:lnTo>
                    <a:pt x="708" y="1788"/>
                  </a:lnTo>
                  <a:lnTo>
                    <a:pt x="719" y="1767"/>
                  </a:lnTo>
                  <a:lnTo>
                    <a:pt x="731" y="1746"/>
                  </a:lnTo>
                  <a:lnTo>
                    <a:pt x="743" y="1724"/>
                  </a:lnTo>
                  <a:lnTo>
                    <a:pt x="755" y="1702"/>
                  </a:lnTo>
                  <a:lnTo>
                    <a:pt x="769" y="1681"/>
                  </a:lnTo>
                  <a:lnTo>
                    <a:pt x="782" y="1659"/>
                  </a:lnTo>
                  <a:lnTo>
                    <a:pt x="797" y="1638"/>
                  </a:lnTo>
                  <a:lnTo>
                    <a:pt x="811" y="1616"/>
                  </a:lnTo>
                  <a:lnTo>
                    <a:pt x="841" y="1574"/>
                  </a:lnTo>
                  <a:lnTo>
                    <a:pt x="871" y="1534"/>
                  </a:lnTo>
                  <a:lnTo>
                    <a:pt x="900" y="1497"/>
                  </a:lnTo>
                  <a:lnTo>
                    <a:pt x="929" y="1461"/>
                  </a:lnTo>
                  <a:lnTo>
                    <a:pt x="955" y="1430"/>
                  </a:lnTo>
                  <a:lnTo>
                    <a:pt x="1000" y="1377"/>
                  </a:lnTo>
                  <a:lnTo>
                    <a:pt x="1028" y="1345"/>
                  </a:lnTo>
                  <a:lnTo>
                    <a:pt x="1069" y="1297"/>
                  </a:lnTo>
                  <a:lnTo>
                    <a:pt x="1123" y="1233"/>
                  </a:lnTo>
                  <a:lnTo>
                    <a:pt x="1249" y="1081"/>
                  </a:lnTo>
                  <a:lnTo>
                    <a:pt x="1379" y="922"/>
                  </a:lnTo>
                  <a:lnTo>
                    <a:pt x="1434" y="852"/>
                  </a:lnTo>
                  <a:lnTo>
                    <a:pt x="1479" y="794"/>
                  </a:lnTo>
                  <a:lnTo>
                    <a:pt x="1490" y="780"/>
                  </a:lnTo>
                  <a:lnTo>
                    <a:pt x="1501" y="765"/>
                  </a:lnTo>
                  <a:lnTo>
                    <a:pt x="1519" y="739"/>
                  </a:lnTo>
                  <a:lnTo>
                    <a:pt x="1526" y="726"/>
                  </a:lnTo>
                  <a:lnTo>
                    <a:pt x="1533" y="712"/>
                  </a:lnTo>
                  <a:lnTo>
                    <a:pt x="1541" y="699"/>
                  </a:lnTo>
                  <a:lnTo>
                    <a:pt x="1545" y="687"/>
                  </a:lnTo>
                  <a:lnTo>
                    <a:pt x="1551" y="675"/>
                  </a:lnTo>
                  <a:lnTo>
                    <a:pt x="1555" y="663"/>
                  </a:lnTo>
                  <a:lnTo>
                    <a:pt x="1562" y="639"/>
                  </a:lnTo>
                  <a:lnTo>
                    <a:pt x="1565" y="628"/>
                  </a:lnTo>
                  <a:lnTo>
                    <a:pt x="1567" y="616"/>
                  </a:lnTo>
                  <a:lnTo>
                    <a:pt x="1568" y="606"/>
                  </a:lnTo>
                  <a:lnTo>
                    <a:pt x="1569" y="594"/>
                  </a:lnTo>
                  <a:lnTo>
                    <a:pt x="1569" y="583"/>
                  </a:lnTo>
                  <a:lnTo>
                    <a:pt x="1569" y="572"/>
                  </a:lnTo>
                  <a:lnTo>
                    <a:pt x="1568" y="561"/>
                  </a:lnTo>
                  <a:lnTo>
                    <a:pt x="1567" y="550"/>
                  </a:lnTo>
                  <a:lnTo>
                    <a:pt x="1562" y="529"/>
                  </a:lnTo>
                  <a:lnTo>
                    <a:pt x="1559" y="517"/>
                  </a:lnTo>
                  <a:lnTo>
                    <a:pt x="1555" y="506"/>
                  </a:lnTo>
                  <a:lnTo>
                    <a:pt x="1551" y="495"/>
                  </a:lnTo>
                  <a:lnTo>
                    <a:pt x="1547" y="484"/>
                  </a:lnTo>
                  <a:lnTo>
                    <a:pt x="1536" y="463"/>
                  </a:lnTo>
                  <a:lnTo>
                    <a:pt x="1524" y="440"/>
                  </a:lnTo>
                  <a:lnTo>
                    <a:pt x="1517" y="428"/>
                  </a:lnTo>
                  <a:lnTo>
                    <a:pt x="1509" y="417"/>
                  </a:lnTo>
                  <a:lnTo>
                    <a:pt x="1515" y="412"/>
                  </a:lnTo>
                  <a:lnTo>
                    <a:pt x="1531" y="400"/>
                  </a:lnTo>
                  <a:lnTo>
                    <a:pt x="1577" y="363"/>
                  </a:lnTo>
                  <a:lnTo>
                    <a:pt x="1643" y="308"/>
                  </a:lnTo>
                  <a:close/>
                  <a:moveTo>
                    <a:pt x="1437" y="2797"/>
                  </a:moveTo>
                  <a:lnTo>
                    <a:pt x="1102" y="2797"/>
                  </a:lnTo>
                  <a:lnTo>
                    <a:pt x="1075" y="2718"/>
                  </a:lnTo>
                  <a:lnTo>
                    <a:pt x="1063" y="2677"/>
                  </a:lnTo>
                  <a:lnTo>
                    <a:pt x="1050" y="2635"/>
                  </a:lnTo>
                  <a:lnTo>
                    <a:pt x="1038" y="2592"/>
                  </a:lnTo>
                  <a:lnTo>
                    <a:pt x="1027" y="2548"/>
                  </a:lnTo>
                  <a:lnTo>
                    <a:pt x="1018" y="2505"/>
                  </a:lnTo>
                  <a:lnTo>
                    <a:pt x="1009" y="2461"/>
                  </a:lnTo>
                  <a:lnTo>
                    <a:pt x="1006" y="2438"/>
                  </a:lnTo>
                  <a:lnTo>
                    <a:pt x="1002" y="2416"/>
                  </a:lnTo>
                  <a:lnTo>
                    <a:pt x="997" y="2372"/>
                  </a:lnTo>
                  <a:lnTo>
                    <a:pt x="996" y="2350"/>
                  </a:lnTo>
                  <a:lnTo>
                    <a:pt x="995" y="2329"/>
                  </a:lnTo>
                  <a:lnTo>
                    <a:pt x="995" y="2306"/>
                  </a:lnTo>
                  <a:lnTo>
                    <a:pt x="996" y="2284"/>
                  </a:lnTo>
                  <a:lnTo>
                    <a:pt x="997" y="2263"/>
                  </a:lnTo>
                  <a:lnTo>
                    <a:pt x="1000" y="2242"/>
                  </a:lnTo>
                  <a:lnTo>
                    <a:pt x="1002" y="2221"/>
                  </a:lnTo>
                  <a:lnTo>
                    <a:pt x="1006" y="2200"/>
                  </a:lnTo>
                  <a:lnTo>
                    <a:pt x="1010" y="2179"/>
                  </a:lnTo>
                  <a:lnTo>
                    <a:pt x="1013" y="2169"/>
                  </a:lnTo>
                  <a:lnTo>
                    <a:pt x="1015" y="2158"/>
                  </a:lnTo>
                  <a:lnTo>
                    <a:pt x="1019" y="2149"/>
                  </a:lnTo>
                  <a:lnTo>
                    <a:pt x="1021" y="2139"/>
                  </a:lnTo>
                  <a:lnTo>
                    <a:pt x="1028" y="2119"/>
                  </a:lnTo>
                  <a:lnTo>
                    <a:pt x="1038" y="2097"/>
                  </a:lnTo>
                  <a:lnTo>
                    <a:pt x="1049" y="2076"/>
                  </a:lnTo>
                  <a:lnTo>
                    <a:pt x="1062" y="2053"/>
                  </a:lnTo>
                  <a:lnTo>
                    <a:pt x="1076" y="2030"/>
                  </a:lnTo>
                  <a:lnTo>
                    <a:pt x="1092" y="2006"/>
                  </a:lnTo>
                  <a:lnTo>
                    <a:pt x="1109" y="1982"/>
                  </a:lnTo>
                  <a:lnTo>
                    <a:pt x="1128" y="1958"/>
                  </a:lnTo>
                  <a:lnTo>
                    <a:pt x="1147" y="1934"/>
                  </a:lnTo>
                  <a:lnTo>
                    <a:pt x="1169" y="1909"/>
                  </a:lnTo>
                  <a:lnTo>
                    <a:pt x="1190" y="1882"/>
                  </a:lnTo>
                  <a:lnTo>
                    <a:pt x="1213" y="1857"/>
                  </a:lnTo>
                  <a:lnTo>
                    <a:pt x="1237" y="1831"/>
                  </a:lnTo>
                  <a:lnTo>
                    <a:pt x="1262" y="1804"/>
                  </a:lnTo>
                  <a:lnTo>
                    <a:pt x="1288" y="1778"/>
                  </a:lnTo>
                  <a:lnTo>
                    <a:pt x="1340" y="1724"/>
                  </a:lnTo>
                  <a:lnTo>
                    <a:pt x="1395" y="1670"/>
                  </a:lnTo>
                  <a:lnTo>
                    <a:pt x="1452" y="1615"/>
                  </a:lnTo>
                  <a:lnTo>
                    <a:pt x="1565" y="1506"/>
                  </a:lnTo>
                  <a:lnTo>
                    <a:pt x="1620" y="1450"/>
                  </a:lnTo>
                  <a:lnTo>
                    <a:pt x="1674" y="1395"/>
                  </a:lnTo>
                  <a:lnTo>
                    <a:pt x="1700" y="1369"/>
                  </a:lnTo>
                  <a:lnTo>
                    <a:pt x="1725" y="1341"/>
                  </a:lnTo>
                  <a:lnTo>
                    <a:pt x="1775" y="1288"/>
                  </a:lnTo>
                  <a:lnTo>
                    <a:pt x="1799" y="1257"/>
                  </a:lnTo>
                  <a:lnTo>
                    <a:pt x="1820" y="1227"/>
                  </a:lnTo>
                  <a:lnTo>
                    <a:pt x="1831" y="1213"/>
                  </a:lnTo>
                  <a:lnTo>
                    <a:pt x="1841" y="1198"/>
                  </a:lnTo>
                  <a:lnTo>
                    <a:pt x="1859" y="1172"/>
                  </a:lnTo>
                  <a:lnTo>
                    <a:pt x="1867" y="1158"/>
                  </a:lnTo>
                  <a:lnTo>
                    <a:pt x="1874" y="1144"/>
                  </a:lnTo>
                  <a:lnTo>
                    <a:pt x="1887" y="1119"/>
                  </a:lnTo>
                  <a:lnTo>
                    <a:pt x="1893" y="1106"/>
                  </a:lnTo>
                  <a:lnTo>
                    <a:pt x="1899" y="1094"/>
                  </a:lnTo>
                  <a:lnTo>
                    <a:pt x="1903" y="1081"/>
                  </a:lnTo>
                  <a:lnTo>
                    <a:pt x="1908" y="1069"/>
                  </a:lnTo>
                  <a:lnTo>
                    <a:pt x="1911" y="1056"/>
                  </a:lnTo>
                  <a:lnTo>
                    <a:pt x="1914" y="1044"/>
                  </a:lnTo>
                  <a:lnTo>
                    <a:pt x="1915" y="1032"/>
                  </a:lnTo>
                  <a:lnTo>
                    <a:pt x="1917" y="1020"/>
                  </a:lnTo>
                  <a:lnTo>
                    <a:pt x="1917" y="1006"/>
                  </a:lnTo>
                  <a:lnTo>
                    <a:pt x="1917" y="994"/>
                  </a:lnTo>
                  <a:lnTo>
                    <a:pt x="1917" y="982"/>
                  </a:lnTo>
                  <a:lnTo>
                    <a:pt x="1915" y="970"/>
                  </a:lnTo>
                  <a:lnTo>
                    <a:pt x="1914" y="957"/>
                  </a:lnTo>
                  <a:lnTo>
                    <a:pt x="1910" y="945"/>
                  </a:lnTo>
                  <a:lnTo>
                    <a:pt x="1907" y="932"/>
                  </a:lnTo>
                  <a:lnTo>
                    <a:pt x="1903" y="919"/>
                  </a:lnTo>
                  <a:lnTo>
                    <a:pt x="1898" y="907"/>
                  </a:lnTo>
                  <a:lnTo>
                    <a:pt x="1892" y="894"/>
                  </a:lnTo>
                  <a:lnTo>
                    <a:pt x="1878" y="866"/>
                  </a:lnTo>
                  <a:lnTo>
                    <a:pt x="2011" y="756"/>
                  </a:lnTo>
                  <a:lnTo>
                    <a:pt x="2024" y="768"/>
                  </a:lnTo>
                  <a:lnTo>
                    <a:pt x="2037" y="781"/>
                  </a:lnTo>
                  <a:lnTo>
                    <a:pt x="2051" y="795"/>
                  </a:lnTo>
                  <a:lnTo>
                    <a:pt x="2057" y="802"/>
                  </a:lnTo>
                  <a:lnTo>
                    <a:pt x="2063" y="811"/>
                  </a:lnTo>
                  <a:lnTo>
                    <a:pt x="2075" y="826"/>
                  </a:lnTo>
                  <a:lnTo>
                    <a:pt x="2085" y="844"/>
                  </a:lnTo>
                  <a:lnTo>
                    <a:pt x="2097" y="861"/>
                  </a:lnTo>
                  <a:lnTo>
                    <a:pt x="2107" y="880"/>
                  </a:lnTo>
                  <a:lnTo>
                    <a:pt x="2118" y="900"/>
                  </a:lnTo>
                  <a:lnTo>
                    <a:pt x="2126" y="920"/>
                  </a:lnTo>
                  <a:lnTo>
                    <a:pt x="2136" y="940"/>
                  </a:lnTo>
                  <a:lnTo>
                    <a:pt x="2143" y="962"/>
                  </a:lnTo>
                  <a:lnTo>
                    <a:pt x="2151" y="984"/>
                  </a:lnTo>
                  <a:lnTo>
                    <a:pt x="2157" y="1005"/>
                  </a:lnTo>
                  <a:lnTo>
                    <a:pt x="2163" y="1028"/>
                  </a:lnTo>
                  <a:lnTo>
                    <a:pt x="2168" y="1050"/>
                  </a:lnTo>
                  <a:lnTo>
                    <a:pt x="2173" y="1072"/>
                  </a:lnTo>
                  <a:lnTo>
                    <a:pt x="2175" y="1096"/>
                  </a:lnTo>
                  <a:lnTo>
                    <a:pt x="2178" y="1119"/>
                  </a:lnTo>
                  <a:lnTo>
                    <a:pt x="2179" y="1142"/>
                  </a:lnTo>
                  <a:lnTo>
                    <a:pt x="2179" y="1166"/>
                  </a:lnTo>
                  <a:lnTo>
                    <a:pt x="2179" y="1189"/>
                  </a:lnTo>
                  <a:lnTo>
                    <a:pt x="2177" y="1212"/>
                  </a:lnTo>
                  <a:lnTo>
                    <a:pt x="2173" y="1234"/>
                  </a:lnTo>
                  <a:lnTo>
                    <a:pt x="2169" y="1257"/>
                  </a:lnTo>
                  <a:lnTo>
                    <a:pt x="2163" y="1279"/>
                  </a:lnTo>
                  <a:lnTo>
                    <a:pt x="2161" y="1291"/>
                  </a:lnTo>
                  <a:lnTo>
                    <a:pt x="2157" y="1302"/>
                  </a:lnTo>
                  <a:lnTo>
                    <a:pt x="2153" y="1312"/>
                  </a:lnTo>
                  <a:lnTo>
                    <a:pt x="2149" y="1322"/>
                  </a:lnTo>
                  <a:lnTo>
                    <a:pt x="2144" y="1333"/>
                  </a:lnTo>
                  <a:lnTo>
                    <a:pt x="2139" y="1344"/>
                  </a:lnTo>
                  <a:lnTo>
                    <a:pt x="2135" y="1353"/>
                  </a:lnTo>
                  <a:lnTo>
                    <a:pt x="2129" y="1364"/>
                  </a:lnTo>
                  <a:lnTo>
                    <a:pt x="2123" y="1374"/>
                  </a:lnTo>
                  <a:lnTo>
                    <a:pt x="2117" y="1383"/>
                  </a:lnTo>
                  <a:lnTo>
                    <a:pt x="2109" y="1393"/>
                  </a:lnTo>
                  <a:lnTo>
                    <a:pt x="2102" y="1402"/>
                  </a:lnTo>
                  <a:lnTo>
                    <a:pt x="2067" y="1448"/>
                  </a:lnTo>
                  <a:lnTo>
                    <a:pt x="2031" y="1491"/>
                  </a:lnTo>
                  <a:lnTo>
                    <a:pt x="1994" y="1534"/>
                  </a:lnTo>
                  <a:lnTo>
                    <a:pt x="1956" y="1578"/>
                  </a:lnTo>
                  <a:lnTo>
                    <a:pt x="1917" y="1621"/>
                  </a:lnTo>
                  <a:lnTo>
                    <a:pt x="1875" y="1666"/>
                  </a:lnTo>
                  <a:lnTo>
                    <a:pt x="1787" y="1762"/>
                  </a:lnTo>
                  <a:lnTo>
                    <a:pt x="1740" y="1812"/>
                  </a:lnTo>
                  <a:lnTo>
                    <a:pt x="1694" y="1860"/>
                  </a:lnTo>
                  <a:lnTo>
                    <a:pt x="1597" y="1959"/>
                  </a:lnTo>
                  <a:lnTo>
                    <a:pt x="1547" y="2012"/>
                  </a:lnTo>
                  <a:lnTo>
                    <a:pt x="1493" y="2070"/>
                  </a:lnTo>
                  <a:lnTo>
                    <a:pt x="1436" y="2132"/>
                  </a:lnTo>
                  <a:lnTo>
                    <a:pt x="1406" y="2164"/>
                  </a:lnTo>
                  <a:lnTo>
                    <a:pt x="1376" y="2199"/>
                  </a:lnTo>
                  <a:lnTo>
                    <a:pt x="1370" y="2206"/>
                  </a:lnTo>
                  <a:lnTo>
                    <a:pt x="1365" y="2214"/>
                  </a:lnTo>
                  <a:lnTo>
                    <a:pt x="1361" y="2221"/>
                  </a:lnTo>
                  <a:lnTo>
                    <a:pt x="1356" y="2228"/>
                  </a:lnTo>
                  <a:lnTo>
                    <a:pt x="1351" y="2236"/>
                  </a:lnTo>
                  <a:lnTo>
                    <a:pt x="1347" y="2245"/>
                  </a:lnTo>
                  <a:lnTo>
                    <a:pt x="1340" y="2260"/>
                  </a:lnTo>
                  <a:lnTo>
                    <a:pt x="1338" y="2269"/>
                  </a:lnTo>
                  <a:lnTo>
                    <a:pt x="1335" y="2277"/>
                  </a:lnTo>
                  <a:lnTo>
                    <a:pt x="1331" y="2295"/>
                  </a:lnTo>
                  <a:lnTo>
                    <a:pt x="1328" y="2313"/>
                  </a:lnTo>
                  <a:lnTo>
                    <a:pt x="1326" y="2332"/>
                  </a:lnTo>
                  <a:lnTo>
                    <a:pt x="1325" y="2342"/>
                  </a:lnTo>
                  <a:lnTo>
                    <a:pt x="1325" y="2352"/>
                  </a:lnTo>
                  <a:lnTo>
                    <a:pt x="1325" y="2371"/>
                  </a:lnTo>
                  <a:lnTo>
                    <a:pt x="1326" y="2390"/>
                  </a:lnTo>
                  <a:lnTo>
                    <a:pt x="1327" y="2410"/>
                  </a:lnTo>
                  <a:lnTo>
                    <a:pt x="1331" y="2431"/>
                  </a:lnTo>
                  <a:lnTo>
                    <a:pt x="1333" y="2451"/>
                  </a:lnTo>
                  <a:lnTo>
                    <a:pt x="1338" y="2473"/>
                  </a:lnTo>
                  <a:lnTo>
                    <a:pt x="1341" y="2493"/>
                  </a:lnTo>
                  <a:lnTo>
                    <a:pt x="1346" y="2514"/>
                  </a:lnTo>
                  <a:lnTo>
                    <a:pt x="1352" y="2535"/>
                  </a:lnTo>
                  <a:lnTo>
                    <a:pt x="1358" y="2556"/>
                  </a:lnTo>
                  <a:lnTo>
                    <a:pt x="1364" y="2576"/>
                  </a:lnTo>
                  <a:lnTo>
                    <a:pt x="1377" y="2617"/>
                  </a:lnTo>
                  <a:lnTo>
                    <a:pt x="1391" y="2656"/>
                  </a:lnTo>
                  <a:lnTo>
                    <a:pt x="1416" y="2731"/>
                  </a:lnTo>
                  <a:lnTo>
                    <a:pt x="1428" y="2766"/>
                  </a:lnTo>
                  <a:lnTo>
                    <a:pt x="1437" y="2797"/>
                  </a:lnTo>
                  <a:close/>
                  <a:moveTo>
                    <a:pt x="1821" y="2797"/>
                  </a:moveTo>
                  <a:lnTo>
                    <a:pt x="1537" y="2797"/>
                  </a:lnTo>
                  <a:lnTo>
                    <a:pt x="1526" y="2758"/>
                  </a:lnTo>
                  <a:lnTo>
                    <a:pt x="1514" y="2720"/>
                  </a:lnTo>
                  <a:lnTo>
                    <a:pt x="1490" y="2642"/>
                  </a:lnTo>
                  <a:lnTo>
                    <a:pt x="1478" y="2602"/>
                  </a:lnTo>
                  <a:lnTo>
                    <a:pt x="1467" y="2563"/>
                  </a:lnTo>
                  <a:lnTo>
                    <a:pt x="1463" y="2544"/>
                  </a:lnTo>
                  <a:lnTo>
                    <a:pt x="1458" y="2524"/>
                  </a:lnTo>
                  <a:lnTo>
                    <a:pt x="1454" y="2504"/>
                  </a:lnTo>
                  <a:lnTo>
                    <a:pt x="1451" y="2485"/>
                  </a:lnTo>
                  <a:lnTo>
                    <a:pt x="1447" y="2462"/>
                  </a:lnTo>
                  <a:lnTo>
                    <a:pt x="1445" y="2439"/>
                  </a:lnTo>
                  <a:lnTo>
                    <a:pt x="1442" y="2419"/>
                  </a:lnTo>
                  <a:lnTo>
                    <a:pt x="1442" y="2398"/>
                  </a:lnTo>
                  <a:lnTo>
                    <a:pt x="1442" y="2379"/>
                  </a:lnTo>
                  <a:lnTo>
                    <a:pt x="1442" y="2361"/>
                  </a:lnTo>
                  <a:lnTo>
                    <a:pt x="1443" y="2353"/>
                  </a:lnTo>
                  <a:lnTo>
                    <a:pt x="1445" y="2343"/>
                  </a:lnTo>
                  <a:lnTo>
                    <a:pt x="1448" y="2326"/>
                  </a:lnTo>
                  <a:lnTo>
                    <a:pt x="1453" y="2310"/>
                  </a:lnTo>
                  <a:lnTo>
                    <a:pt x="1457" y="2301"/>
                  </a:lnTo>
                  <a:lnTo>
                    <a:pt x="1459" y="2293"/>
                  </a:lnTo>
                  <a:lnTo>
                    <a:pt x="1467" y="2276"/>
                  </a:lnTo>
                  <a:lnTo>
                    <a:pt x="1471" y="2269"/>
                  </a:lnTo>
                  <a:lnTo>
                    <a:pt x="1476" y="2260"/>
                  </a:lnTo>
                  <a:lnTo>
                    <a:pt x="1487" y="2244"/>
                  </a:lnTo>
                  <a:lnTo>
                    <a:pt x="1500" y="2227"/>
                  </a:lnTo>
                  <a:lnTo>
                    <a:pt x="1514" y="2210"/>
                  </a:lnTo>
                  <a:lnTo>
                    <a:pt x="1530" y="2193"/>
                  </a:lnTo>
                  <a:lnTo>
                    <a:pt x="1543" y="2181"/>
                  </a:lnTo>
                  <a:lnTo>
                    <a:pt x="1556" y="2168"/>
                  </a:lnTo>
                  <a:lnTo>
                    <a:pt x="1586" y="2140"/>
                  </a:lnTo>
                  <a:lnTo>
                    <a:pt x="1620" y="2112"/>
                  </a:lnTo>
                  <a:lnTo>
                    <a:pt x="1656" y="2082"/>
                  </a:lnTo>
                  <a:lnTo>
                    <a:pt x="1694" y="2052"/>
                  </a:lnTo>
                  <a:lnTo>
                    <a:pt x="1734" y="2020"/>
                  </a:lnTo>
                  <a:lnTo>
                    <a:pt x="1813" y="1958"/>
                  </a:lnTo>
                  <a:lnTo>
                    <a:pt x="1891" y="1897"/>
                  </a:lnTo>
                  <a:lnTo>
                    <a:pt x="1927" y="1868"/>
                  </a:lnTo>
                  <a:lnTo>
                    <a:pt x="1961" y="1840"/>
                  </a:lnTo>
                  <a:lnTo>
                    <a:pt x="1991" y="1814"/>
                  </a:lnTo>
                  <a:lnTo>
                    <a:pt x="2017" y="1789"/>
                  </a:lnTo>
                  <a:lnTo>
                    <a:pt x="2040" y="1767"/>
                  </a:lnTo>
                  <a:lnTo>
                    <a:pt x="2049" y="1756"/>
                  </a:lnTo>
                  <a:lnTo>
                    <a:pt x="2057" y="1748"/>
                  </a:lnTo>
                  <a:lnTo>
                    <a:pt x="2063" y="1740"/>
                  </a:lnTo>
                  <a:lnTo>
                    <a:pt x="2069" y="1731"/>
                  </a:lnTo>
                  <a:lnTo>
                    <a:pt x="2077" y="1714"/>
                  </a:lnTo>
                  <a:lnTo>
                    <a:pt x="2084" y="1698"/>
                  </a:lnTo>
                  <a:lnTo>
                    <a:pt x="2087" y="1689"/>
                  </a:lnTo>
                  <a:lnTo>
                    <a:pt x="2089" y="1681"/>
                  </a:lnTo>
                  <a:lnTo>
                    <a:pt x="2093" y="1665"/>
                  </a:lnTo>
                  <a:lnTo>
                    <a:pt x="2095" y="1648"/>
                  </a:lnTo>
                  <a:lnTo>
                    <a:pt x="2095" y="1633"/>
                  </a:lnTo>
                  <a:lnTo>
                    <a:pt x="2095" y="1618"/>
                  </a:lnTo>
                  <a:lnTo>
                    <a:pt x="2094" y="1604"/>
                  </a:lnTo>
                  <a:lnTo>
                    <a:pt x="2093" y="1592"/>
                  </a:lnTo>
                  <a:lnTo>
                    <a:pt x="2091" y="1581"/>
                  </a:lnTo>
                  <a:lnTo>
                    <a:pt x="2089" y="1572"/>
                  </a:lnTo>
                  <a:lnTo>
                    <a:pt x="2085" y="1557"/>
                  </a:lnTo>
                  <a:lnTo>
                    <a:pt x="2084" y="1552"/>
                  </a:lnTo>
                  <a:lnTo>
                    <a:pt x="2149" y="1498"/>
                  </a:lnTo>
                  <a:lnTo>
                    <a:pt x="2215" y="1443"/>
                  </a:lnTo>
                  <a:lnTo>
                    <a:pt x="2229" y="1461"/>
                  </a:lnTo>
                  <a:lnTo>
                    <a:pt x="2243" y="1479"/>
                  </a:lnTo>
                  <a:lnTo>
                    <a:pt x="2255" y="1498"/>
                  </a:lnTo>
                  <a:lnTo>
                    <a:pt x="2267" y="1518"/>
                  </a:lnTo>
                  <a:lnTo>
                    <a:pt x="2276" y="1537"/>
                  </a:lnTo>
                  <a:lnTo>
                    <a:pt x="2285" y="1557"/>
                  </a:lnTo>
                  <a:lnTo>
                    <a:pt x="2293" y="1578"/>
                  </a:lnTo>
                  <a:lnTo>
                    <a:pt x="2300" y="1597"/>
                  </a:lnTo>
                  <a:lnTo>
                    <a:pt x="2306" y="1617"/>
                  </a:lnTo>
                  <a:lnTo>
                    <a:pt x="2311" y="1638"/>
                  </a:lnTo>
                  <a:lnTo>
                    <a:pt x="2315" y="1658"/>
                  </a:lnTo>
                  <a:lnTo>
                    <a:pt x="2317" y="1678"/>
                  </a:lnTo>
                  <a:lnTo>
                    <a:pt x="2319" y="1699"/>
                  </a:lnTo>
                  <a:lnTo>
                    <a:pt x="2321" y="1719"/>
                  </a:lnTo>
                  <a:lnTo>
                    <a:pt x="2321" y="1740"/>
                  </a:lnTo>
                  <a:lnTo>
                    <a:pt x="2319" y="1760"/>
                  </a:lnTo>
                  <a:lnTo>
                    <a:pt x="2318" y="1779"/>
                  </a:lnTo>
                  <a:lnTo>
                    <a:pt x="2316" y="1798"/>
                  </a:lnTo>
                  <a:lnTo>
                    <a:pt x="2312" y="1818"/>
                  </a:lnTo>
                  <a:lnTo>
                    <a:pt x="2309" y="1836"/>
                  </a:lnTo>
                  <a:lnTo>
                    <a:pt x="2304" y="1855"/>
                  </a:lnTo>
                  <a:lnTo>
                    <a:pt x="2298" y="1872"/>
                  </a:lnTo>
                  <a:lnTo>
                    <a:pt x="2292" y="1890"/>
                  </a:lnTo>
                  <a:lnTo>
                    <a:pt x="2286" y="1905"/>
                  </a:lnTo>
                  <a:lnTo>
                    <a:pt x="2279" y="1922"/>
                  </a:lnTo>
                  <a:lnTo>
                    <a:pt x="2270" y="1936"/>
                  </a:lnTo>
                  <a:lnTo>
                    <a:pt x="2262" y="1952"/>
                  </a:lnTo>
                  <a:lnTo>
                    <a:pt x="2252" y="1965"/>
                  </a:lnTo>
                  <a:lnTo>
                    <a:pt x="2243" y="1978"/>
                  </a:lnTo>
                  <a:lnTo>
                    <a:pt x="2233" y="1990"/>
                  </a:lnTo>
                  <a:lnTo>
                    <a:pt x="2222" y="2001"/>
                  </a:lnTo>
                  <a:lnTo>
                    <a:pt x="2210" y="2012"/>
                  </a:lnTo>
                  <a:lnTo>
                    <a:pt x="2127" y="2082"/>
                  </a:lnTo>
                  <a:lnTo>
                    <a:pt x="2077" y="2125"/>
                  </a:lnTo>
                  <a:lnTo>
                    <a:pt x="2022" y="2172"/>
                  </a:lnTo>
                  <a:lnTo>
                    <a:pt x="1965" y="2222"/>
                  </a:lnTo>
                  <a:lnTo>
                    <a:pt x="1910" y="2272"/>
                  </a:lnTo>
                  <a:lnTo>
                    <a:pt x="1856" y="2322"/>
                  </a:lnTo>
                  <a:lnTo>
                    <a:pt x="1830" y="2347"/>
                  </a:lnTo>
                  <a:lnTo>
                    <a:pt x="1806" y="2371"/>
                  </a:lnTo>
                  <a:lnTo>
                    <a:pt x="1783" y="2394"/>
                  </a:lnTo>
                  <a:lnTo>
                    <a:pt x="1775" y="2403"/>
                  </a:lnTo>
                  <a:lnTo>
                    <a:pt x="1766" y="2413"/>
                  </a:lnTo>
                  <a:lnTo>
                    <a:pt x="1760" y="2421"/>
                  </a:lnTo>
                  <a:lnTo>
                    <a:pt x="1754" y="2430"/>
                  </a:lnTo>
                  <a:lnTo>
                    <a:pt x="1751" y="2438"/>
                  </a:lnTo>
                  <a:lnTo>
                    <a:pt x="1747" y="2446"/>
                  </a:lnTo>
                  <a:lnTo>
                    <a:pt x="1746" y="2456"/>
                  </a:lnTo>
                  <a:lnTo>
                    <a:pt x="1745" y="2460"/>
                  </a:lnTo>
                  <a:lnTo>
                    <a:pt x="1745" y="2466"/>
                  </a:lnTo>
                  <a:lnTo>
                    <a:pt x="1745" y="2475"/>
                  </a:lnTo>
                  <a:lnTo>
                    <a:pt x="1746" y="2487"/>
                  </a:lnTo>
                  <a:lnTo>
                    <a:pt x="1747" y="2500"/>
                  </a:lnTo>
                  <a:lnTo>
                    <a:pt x="1749" y="2516"/>
                  </a:lnTo>
                  <a:lnTo>
                    <a:pt x="1758" y="2551"/>
                  </a:lnTo>
                  <a:lnTo>
                    <a:pt x="1773" y="2616"/>
                  </a:lnTo>
                  <a:lnTo>
                    <a:pt x="1790" y="2683"/>
                  </a:lnTo>
                  <a:lnTo>
                    <a:pt x="1807" y="2745"/>
                  </a:lnTo>
                  <a:lnTo>
                    <a:pt x="1821" y="2797"/>
                  </a:lnTo>
                  <a:close/>
                  <a:moveTo>
                    <a:pt x="575" y="2020"/>
                  </a:moveTo>
                  <a:lnTo>
                    <a:pt x="560" y="1999"/>
                  </a:lnTo>
                  <a:lnTo>
                    <a:pt x="547" y="1978"/>
                  </a:lnTo>
                  <a:lnTo>
                    <a:pt x="535" y="1958"/>
                  </a:lnTo>
                  <a:lnTo>
                    <a:pt x="524" y="1936"/>
                  </a:lnTo>
                  <a:lnTo>
                    <a:pt x="514" y="1916"/>
                  </a:lnTo>
                  <a:lnTo>
                    <a:pt x="504" y="1894"/>
                  </a:lnTo>
                  <a:lnTo>
                    <a:pt x="496" y="1873"/>
                  </a:lnTo>
                  <a:lnTo>
                    <a:pt x="487" y="1851"/>
                  </a:lnTo>
                  <a:lnTo>
                    <a:pt x="481" y="1830"/>
                  </a:lnTo>
                  <a:lnTo>
                    <a:pt x="474" y="1807"/>
                  </a:lnTo>
                  <a:lnTo>
                    <a:pt x="469" y="1784"/>
                  </a:lnTo>
                  <a:lnTo>
                    <a:pt x="464" y="1761"/>
                  </a:lnTo>
                  <a:lnTo>
                    <a:pt x="460" y="1737"/>
                  </a:lnTo>
                  <a:lnTo>
                    <a:pt x="456" y="1712"/>
                  </a:lnTo>
                  <a:lnTo>
                    <a:pt x="454" y="1687"/>
                  </a:lnTo>
                  <a:lnTo>
                    <a:pt x="452" y="1662"/>
                  </a:lnTo>
                  <a:lnTo>
                    <a:pt x="451" y="1632"/>
                  </a:lnTo>
                  <a:lnTo>
                    <a:pt x="451" y="1602"/>
                  </a:lnTo>
                  <a:lnTo>
                    <a:pt x="452" y="1573"/>
                  </a:lnTo>
                  <a:lnTo>
                    <a:pt x="456" y="1544"/>
                  </a:lnTo>
                  <a:lnTo>
                    <a:pt x="460" y="1516"/>
                  </a:lnTo>
                  <a:lnTo>
                    <a:pt x="466" y="1488"/>
                  </a:lnTo>
                  <a:lnTo>
                    <a:pt x="472" y="1460"/>
                  </a:lnTo>
                  <a:lnTo>
                    <a:pt x="479" y="1432"/>
                  </a:lnTo>
                  <a:lnTo>
                    <a:pt x="488" y="1406"/>
                  </a:lnTo>
                  <a:lnTo>
                    <a:pt x="498" y="1378"/>
                  </a:lnTo>
                  <a:lnTo>
                    <a:pt x="508" y="1352"/>
                  </a:lnTo>
                  <a:lnTo>
                    <a:pt x="520" y="1326"/>
                  </a:lnTo>
                  <a:lnTo>
                    <a:pt x="532" y="1298"/>
                  </a:lnTo>
                  <a:lnTo>
                    <a:pt x="545" y="1273"/>
                  </a:lnTo>
                  <a:lnTo>
                    <a:pt x="558" y="1246"/>
                  </a:lnTo>
                  <a:lnTo>
                    <a:pt x="572" y="1220"/>
                  </a:lnTo>
                  <a:lnTo>
                    <a:pt x="604" y="1168"/>
                  </a:lnTo>
                  <a:lnTo>
                    <a:pt x="619" y="1143"/>
                  </a:lnTo>
                  <a:lnTo>
                    <a:pt x="636" y="1118"/>
                  </a:lnTo>
                  <a:lnTo>
                    <a:pt x="670" y="1068"/>
                  </a:lnTo>
                  <a:lnTo>
                    <a:pt x="706" y="1017"/>
                  </a:lnTo>
                  <a:lnTo>
                    <a:pt x="779" y="918"/>
                  </a:lnTo>
                  <a:lnTo>
                    <a:pt x="815" y="867"/>
                  </a:lnTo>
                  <a:lnTo>
                    <a:pt x="851" y="818"/>
                  </a:lnTo>
                  <a:lnTo>
                    <a:pt x="968" y="652"/>
                  </a:lnTo>
                  <a:lnTo>
                    <a:pt x="1022" y="576"/>
                  </a:lnTo>
                  <a:lnTo>
                    <a:pt x="1048" y="538"/>
                  </a:lnTo>
                  <a:lnTo>
                    <a:pt x="1072" y="504"/>
                  </a:lnTo>
                  <a:lnTo>
                    <a:pt x="1093" y="471"/>
                  </a:lnTo>
                  <a:lnTo>
                    <a:pt x="1114" y="439"/>
                  </a:lnTo>
                  <a:lnTo>
                    <a:pt x="1132" y="410"/>
                  </a:lnTo>
                  <a:lnTo>
                    <a:pt x="1147" y="382"/>
                  </a:lnTo>
                  <a:lnTo>
                    <a:pt x="1160" y="357"/>
                  </a:lnTo>
                  <a:lnTo>
                    <a:pt x="1171" y="333"/>
                  </a:lnTo>
                  <a:lnTo>
                    <a:pt x="1176" y="322"/>
                  </a:lnTo>
                  <a:lnTo>
                    <a:pt x="1180" y="313"/>
                  </a:lnTo>
                  <a:lnTo>
                    <a:pt x="1184" y="295"/>
                  </a:lnTo>
                  <a:lnTo>
                    <a:pt x="1186" y="283"/>
                  </a:lnTo>
                  <a:lnTo>
                    <a:pt x="1187" y="270"/>
                  </a:lnTo>
                  <a:lnTo>
                    <a:pt x="1188" y="258"/>
                  </a:lnTo>
                  <a:lnTo>
                    <a:pt x="1187" y="244"/>
                  </a:lnTo>
                  <a:lnTo>
                    <a:pt x="1187" y="232"/>
                  </a:lnTo>
                  <a:lnTo>
                    <a:pt x="1184" y="219"/>
                  </a:lnTo>
                  <a:lnTo>
                    <a:pt x="1182" y="207"/>
                  </a:lnTo>
                  <a:lnTo>
                    <a:pt x="1180" y="195"/>
                  </a:lnTo>
                  <a:lnTo>
                    <a:pt x="1177" y="183"/>
                  </a:lnTo>
                  <a:lnTo>
                    <a:pt x="1174" y="172"/>
                  </a:lnTo>
                  <a:lnTo>
                    <a:pt x="1165" y="150"/>
                  </a:lnTo>
                  <a:lnTo>
                    <a:pt x="1158" y="129"/>
                  </a:lnTo>
                  <a:lnTo>
                    <a:pt x="1150" y="111"/>
                  </a:lnTo>
                  <a:lnTo>
                    <a:pt x="1212" y="60"/>
                  </a:lnTo>
                  <a:lnTo>
                    <a:pt x="1258" y="21"/>
                  </a:lnTo>
                  <a:lnTo>
                    <a:pt x="1284" y="0"/>
                  </a:lnTo>
                  <a:lnTo>
                    <a:pt x="1300" y="15"/>
                  </a:lnTo>
                  <a:lnTo>
                    <a:pt x="1315" y="31"/>
                  </a:lnTo>
                  <a:lnTo>
                    <a:pt x="1329" y="46"/>
                  </a:lnTo>
                  <a:lnTo>
                    <a:pt x="1341" y="63"/>
                  </a:lnTo>
                  <a:lnTo>
                    <a:pt x="1355" y="80"/>
                  </a:lnTo>
                  <a:lnTo>
                    <a:pt x="1365" y="98"/>
                  </a:lnTo>
                  <a:lnTo>
                    <a:pt x="1376" y="116"/>
                  </a:lnTo>
                  <a:lnTo>
                    <a:pt x="1386" y="134"/>
                  </a:lnTo>
                  <a:lnTo>
                    <a:pt x="1394" y="152"/>
                  </a:lnTo>
                  <a:lnTo>
                    <a:pt x="1401" y="171"/>
                  </a:lnTo>
                  <a:lnTo>
                    <a:pt x="1409" y="189"/>
                  </a:lnTo>
                  <a:lnTo>
                    <a:pt x="1415" y="208"/>
                  </a:lnTo>
                  <a:lnTo>
                    <a:pt x="1421" y="228"/>
                  </a:lnTo>
                  <a:lnTo>
                    <a:pt x="1424" y="248"/>
                  </a:lnTo>
                  <a:lnTo>
                    <a:pt x="1428" y="267"/>
                  </a:lnTo>
                  <a:lnTo>
                    <a:pt x="1431" y="286"/>
                  </a:lnTo>
                  <a:lnTo>
                    <a:pt x="1434" y="307"/>
                  </a:lnTo>
                  <a:lnTo>
                    <a:pt x="1435" y="326"/>
                  </a:lnTo>
                  <a:lnTo>
                    <a:pt x="1435" y="346"/>
                  </a:lnTo>
                  <a:lnTo>
                    <a:pt x="1435" y="366"/>
                  </a:lnTo>
                  <a:lnTo>
                    <a:pt x="1435" y="386"/>
                  </a:lnTo>
                  <a:lnTo>
                    <a:pt x="1433" y="405"/>
                  </a:lnTo>
                  <a:lnTo>
                    <a:pt x="1430" y="426"/>
                  </a:lnTo>
                  <a:lnTo>
                    <a:pt x="1428" y="445"/>
                  </a:lnTo>
                  <a:lnTo>
                    <a:pt x="1424" y="464"/>
                  </a:lnTo>
                  <a:lnTo>
                    <a:pt x="1419" y="483"/>
                  </a:lnTo>
                  <a:lnTo>
                    <a:pt x="1415" y="502"/>
                  </a:lnTo>
                  <a:lnTo>
                    <a:pt x="1410" y="522"/>
                  </a:lnTo>
                  <a:lnTo>
                    <a:pt x="1403" y="540"/>
                  </a:lnTo>
                  <a:lnTo>
                    <a:pt x="1397" y="559"/>
                  </a:lnTo>
                  <a:lnTo>
                    <a:pt x="1388" y="577"/>
                  </a:lnTo>
                  <a:lnTo>
                    <a:pt x="1381" y="594"/>
                  </a:lnTo>
                  <a:lnTo>
                    <a:pt x="1371" y="614"/>
                  </a:lnTo>
                  <a:lnTo>
                    <a:pt x="1361" y="634"/>
                  </a:lnTo>
                  <a:lnTo>
                    <a:pt x="1338" y="674"/>
                  </a:lnTo>
                  <a:lnTo>
                    <a:pt x="1314" y="715"/>
                  </a:lnTo>
                  <a:lnTo>
                    <a:pt x="1286" y="757"/>
                  </a:lnTo>
                  <a:lnTo>
                    <a:pt x="1258" y="799"/>
                  </a:lnTo>
                  <a:lnTo>
                    <a:pt x="1228" y="842"/>
                  </a:lnTo>
                  <a:lnTo>
                    <a:pt x="1196" y="885"/>
                  </a:lnTo>
                  <a:lnTo>
                    <a:pt x="1163" y="928"/>
                  </a:lnTo>
                  <a:lnTo>
                    <a:pt x="1094" y="1017"/>
                  </a:lnTo>
                  <a:lnTo>
                    <a:pt x="1024" y="1107"/>
                  </a:lnTo>
                  <a:lnTo>
                    <a:pt x="952" y="1198"/>
                  </a:lnTo>
                  <a:lnTo>
                    <a:pt x="917" y="1245"/>
                  </a:lnTo>
                  <a:lnTo>
                    <a:pt x="882" y="1291"/>
                  </a:lnTo>
                  <a:lnTo>
                    <a:pt x="847" y="1338"/>
                  </a:lnTo>
                  <a:lnTo>
                    <a:pt x="815" y="1383"/>
                  </a:lnTo>
                  <a:lnTo>
                    <a:pt x="798" y="1407"/>
                  </a:lnTo>
                  <a:lnTo>
                    <a:pt x="782" y="1430"/>
                  </a:lnTo>
                  <a:lnTo>
                    <a:pt x="752" y="1477"/>
                  </a:lnTo>
                  <a:lnTo>
                    <a:pt x="722" y="1522"/>
                  </a:lnTo>
                  <a:lnTo>
                    <a:pt x="696" y="1569"/>
                  </a:lnTo>
                  <a:lnTo>
                    <a:pt x="683" y="1592"/>
                  </a:lnTo>
                  <a:lnTo>
                    <a:pt x="671" y="1615"/>
                  </a:lnTo>
                  <a:lnTo>
                    <a:pt x="659" y="1639"/>
                  </a:lnTo>
                  <a:lnTo>
                    <a:pt x="648" y="1662"/>
                  </a:lnTo>
                  <a:lnTo>
                    <a:pt x="638" y="1684"/>
                  </a:lnTo>
                  <a:lnTo>
                    <a:pt x="628" y="1707"/>
                  </a:lnTo>
                  <a:lnTo>
                    <a:pt x="619" y="1730"/>
                  </a:lnTo>
                  <a:lnTo>
                    <a:pt x="611" y="1753"/>
                  </a:lnTo>
                  <a:lnTo>
                    <a:pt x="602" y="1776"/>
                  </a:lnTo>
                  <a:lnTo>
                    <a:pt x="596" y="1798"/>
                  </a:lnTo>
                  <a:lnTo>
                    <a:pt x="590" y="1821"/>
                  </a:lnTo>
                  <a:lnTo>
                    <a:pt x="584" y="1843"/>
                  </a:lnTo>
                  <a:lnTo>
                    <a:pt x="580" y="1866"/>
                  </a:lnTo>
                  <a:lnTo>
                    <a:pt x="576" y="1888"/>
                  </a:lnTo>
                  <a:lnTo>
                    <a:pt x="574" y="1910"/>
                  </a:lnTo>
                  <a:lnTo>
                    <a:pt x="572" y="1933"/>
                  </a:lnTo>
                  <a:lnTo>
                    <a:pt x="571" y="1954"/>
                  </a:lnTo>
                  <a:lnTo>
                    <a:pt x="571" y="1977"/>
                  </a:lnTo>
                  <a:lnTo>
                    <a:pt x="572" y="1999"/>
                  </a:lnTo>
                  <a:lnTo>
                    <a:pt x="575" y="2020"/>
                  </a:lnTo>
                  <a:close/>
                  <a:moveTo>
                    <a:pt x="1626" y="6290"/>
                  </a:moveTo>
                  <a:lnTo>
                    <a:pt x="1145" y="6290"/>
                  </a:lnTo>
                  <a:lnTo>
                    <a:pt x="1145" y="5658"/>
                  </a:lnTo>
                  <a:lnTo>
                    <a:pt x="1145" y="5026"/>
                  </a:lnTo>
                  <a:lnTo>
                    <a:pt x="1145" y="4395"/>
                  </a:lnTo>
                  <a:lnTo>
                    <a:pt x="1145" y="3764"/>
                  </a:lnTo>
                  <a:lnTo>
                    <a:pt x="1152" y="3766"/>
                  </a:lnTo>
                  <a:lnTo>
                    <a:pt x="1186" y="3775"/>
                  </a:lnTo>
                  <a:lnTo>
                    <a:pt x="1218" y="3783"/>
                  </a:lnTo>
                  <a:lnTo>
                    <a:pt x="1248" y="3790"/>
                  </a:lnTo>
                  <a:lnTo>
                    <a:pt x="1277" y="3795"/>
                  </a:lnTo>
                  <a:lnTo>
                    <a:pt x="1306" y="3800"/>
                  </a:lnTo>
                  <a:lnTo>
                    <a:pt x="1332" y="3804"/>
                  </a:lnTo>
                  <a:lnTo>
                    <a:pt x="1346" y="3805"/>
                  </a:lnTo>
                  <a:lnTo>
                    <a:pt x="1359" y="3806"/>
                  </a:lnTo>
                  <a:lnTo>
                    <a:pt x="1386" y="3807"/>
                  </a:lnTo>
                  <a:lnTo>
                    <a:pt x="1412" y="3807"/>
                  </a:lnTo>
                  <a:lnTo>
                    <a:pt x="1439" y="3805"/>
                  </a:lnTo>
                  <a:lnTo>
                    <a:pt x="1466" y="3802"/>
                  </a:lnTo>
                  <a:lnTo>
                    <a:pt x="1494" y="3798"/>
                  </a:lnTo>
                  <a:lnTo>
                    <a:pt x="1523" y="3792"/>
                  </a:lnTo>
                  <a:lnTo>
                    <a:pt x="1554" y="3784"/>
                  </a:lnTo>
                  <a:lnTo>
                    <a:pt x="1569" y="3781"/>
                  </a:lnTo>
                  <a:lnTo>
                    <a:pt x="1585" y="3776"/>
                  </a:lnTo>
                  <a:lnTo>
                    <a:pt x="1620" y="3766"/>
                  </a:lnTo>
                  <a:lnTo>
                    <a:pt x="1626" y="3764"/>
                  </a:lnTo>
                  <a:lnTo>
                    <a:pt x="1626" y="4395"/>
                  </a:lnTo>
                  <a:lnTo>
                    <a:pt x="1626" y="5026"/>
                  </a:lnTo>
                  <a:lnTo>
                    <a:pt x="1626" y="5658"/>
                  </a:lnTo>
                  <a:lnTo>
                    <a:pt x="1626" y="6290"/>
                  </a:lnTo>
                  <a:close/>
                  <a:moveTo>
                    <a:pt x="1386" y="3648"/>
                  </a:moveTo>
                  <a:lnTo>
                    <a:pt x="1356" y="3648"/>
                  </a:lnTo>
                  <a:lnTo>
                    <a:pt x="1327" y="3646"/>
                  </a:lnTo>
                  <a:lnTo>
                    <a:pt x="1298" y="3645"/>
                  </a:lnTo>
                  <a:lnTo>
                    <a:pt x="1270" y="3643"/>
                  </a:lnTo>
                  <a:lnTo>
                    <a:pt x="1241" y="3642"/>
                  </a:lnTo>
                  <a:lnTo>
                    <a:pt x="1212" y="3638"/>
                  </a:lnTo>
                  <a:lnTo>
                    <a:pt x="1184" y="3634"/>
                  </a:lnTo>
                  <a:lnTo>
                    <a:pt x="1156" y="3631"/>
                  </a:lnTo>
                  <a:lnTo>
                    <a:pt x="1128" y="3626"/>
                  </a:lnTo>
                  <a:lnTo>
                    <a:pt x="1100" y="3621"/>
                  </a:lnTo>
                  <a:lnTo>
                    <a:pt x="1073" y="3616"/>
                  </a:lnTo>
                  <a:lnTo>
                    <a:pt x="1046" y="3610"/>
                  </a:lnTo>
                  <a:lnTo>
                    <a:pt x="1019" y="3604"/>
                  </a:lnTo>
                  <a:lnTo>
                    <a:pt x="992" y="3598"/>
                  </a:lnTo>
                  <a:lnTo>
                    <a:pt x="966" y="3591"/>
                  </a:lnTo>
                  <a:lnTo>
                    <a:pt x="940" y="3583"/>
                  </a:lnTo>
                  <a:lnTo>
                    <a:pt x="913" y="3576"/>
                  </a:lnTo>
                  <a:lnTo>
                    <a:pt x="888" y="3567"/>
                  </a:lnTo>
                  <a:lnTo>
                    <a:pt x="836" y="3549"/>
                  </a:lnTo>
                  <a:lnTo>
                    <a:pt x="787" y="3530"/>
                  </a:lnTo>
                  <a:lnTo>
                    <a:pt x="762" y="3520"/>
                  </a:lnTo>
                  <a:lnTo>
                    <a:pt x="738" y="3510"/>
                  </a:lnTo>
                  <a:lnTo>
                    <a:pt x="714" y="3499"/>
                  </a:lnTo>
                  <a:lnTo>
                    <a:pt x="690" y="3487"/>
                  </a:lnTo>
                  <a:lnTo>
                    <a:pt x="666" y="3476"/>
                  </a:lnTo>
                  <a:lnTo>
                    <a:pt x="643" y="3464"/>
                  </a:lnTo>
                  <a:lnTo>
                    <a:pt x="598" y="3439"/>
                  </a:lnTo>
                  <a:lnTo>
                    <a:pt x="553" y="3414"/>
                  </a:lnTo>
                  <a:lnTo>
                    <a:pt x="532" y="3399"/>
                  </a:lnTo>
                  <a:lnTo>
                    <a:pt x="509" y="3386"/>
                  </a:lnTo>
                  <a:lnTo>
                    <a:pt x="467" y="3358"/>
                  </a:lnTo>
                  <a:lnTo>
                    <a:pt x="426" y="3328"/>
                  </a:lnTo>
                  <a:lnTo>
                    <a:pt x="385" y="3298"/>
                  </a:lnTo>
                  <a:lnTo>
                    <a:pt x="347" y="3268"/>
                  </a:lnTo>
                  <a:lnTo>
                    <a:pt x="328" y="3253"/>
                  </a:lnTo>
                  <a:lnTo>
                    <a:pt x="310" y="3236"/>
                  </a:lnTo>
                  <a:lnTo>
                    <a:pt x="272" y="3204"/>
                  </a:lnTo>
                  <a:lnTo>
                    <a:pt x="256" y="3188"/>
                  </a:lnTo>
                  <a:lnTo>
                    <a:pt x="238" y="3171"/>
                  </a:lnTo>
                  <a:lnTo>
                    <a:pt x="204" y="3138"/>
                  </a:lnTo>
                  <a:lnTo>
                    <a:pt x="172" y="3103"/>
                  </a:lnTo>
                  <a:lnTo>
                    <a:pt x="140" y="3068"/>
                  </a:lnTo>
                  <a:lnTo>
                    <a:pt x="110" y="3033"/>
                  </a:lnTo>
                  <a:lnTo>
                    <a:pt x="82" y="2998"/>
                  </a:lnTo>
                  <a:lnTo>
                    <a:pt x="68" y="2980"/>
                  </a:lnTo>
                  <a:lnTo>
                    <a:pt x="55" y="2962"/>
                  </a:lnTo>
                  <a:lnTo>
                    <a:pt x="42" y="2944"/>
                  </a:lnTo>
                  <a:lnTo>
                    <a:pt x="29" y="2926"/>
                  </a:lnTo>
                  <a:lnTo>
                    <a:pt x="5" y="2890"/>
                  </a:lnTo>
                  <a:lnTo>
                    <a:pt x="0" y="2883"/>
                  </a:lnTo>
                  <a:lnTo>
                    <a:pt x="692" y="2883"/>
                  </a:lnTo>
                  <a:lnTo>
                    <a:pt x="1385" y="2883"/>
                  </a:lnTo>
                  <a:lnTo>
                    <a:pt x="2077" y="2883"/>
                  </a:lnTo>
                  <a:lnTo>
                    <a:pt x="2771" y="2883"/>
                  </a:lnTo>
                  <a:lnTo>
                    <a:pt x="2766" y="2890"/>
                  </a:lnTo>
                  <a:lnTo>
                    <a:pt x="2737" y="2935"/>
                  </a:lnTo>
                  <a:lnTo>
                    <a:pt x="2707" y="2978"/>
                  </a:lnTo>
                  <a:lnTo>
                    <a:pt x="2677" y="3020"/>
                  </a:lnTo>
                  <a:lnTo>
                    <a:pt x="2660" y="3040"/>
                  </a:lnTo>
                  <a:lnTo>
                    <a:pt x="2645" y="3060"/>
                  </a:lnTo>
                  <a:lnTo>
                    <a:pt x="2628" y="3080"/>
                  </a:lnTo>
                  <a:lnTo>
                    <a:pt x="2611" y="3099"/>
                  </a:lnTo>
                  <a:lnTo>
                    <a:pt x="2594" y="3118"/>
                  </a:lnTo>
                  <a:lnTo>
                    <a:pt x="2577" y="3138"/>
                  </a:lnTo>
                  <a:lnTo>
                    <a:pt x="2559" y="3156"/>
                  </a:lnTo>
                  <a:lnTo>
                    <a:pt x="2541" y="3175"/>
                  </a:lnTo>
                  <a:lnTo>
                    <a:pt x="2505" y="3210"/>
                  </a:lnTo>
                  <a:lnTo>
                    <a:pt x="2486" y="3228"/>
                  </a:lnTo>
                  <a:lnTo>
                    <a:pt x="2468" y="3244"/>
                  </a:lnTo>
                  <a:lnTo>
                    <a:pt x="2430" y="3277"/>
                  </a:lnTo>
                  <a:lnTo>
                    <a:pt x="2390" y="3309"/>
                  </a:lnTo>
                  <a:lnTo>
                    <a:pt x="2370" y="3325"/>
                  </a:lnTo>
                  <a:lnTo>
                    <a:pt x="2349" y="3339"/>
                  </a:lnTo>
                  <a:lnTo>
                    <a:pt x="2309" y="3368"/>
                  </a:lnTo>
                  <a:lnTo>
                    <a:pt x="2288" y="3382"/>
                  </a:lnTo>
                  <a:lnTo>
                    <a:pt x="2267" y="3397"/>
                  </a:lnTo>
                  <a:lnTo>
                    <a:pt x="2223" y="3423"/>
                  </a:lnTo>
                  <a:lnTo>
                    <a:pt x="2202" y="3435"/>
                  </a:lnTo>
                  <a:lnTo>
                    <a:pt x="2180" y="3447"/>
                  </a:lnTo>
                  <a:lnTo>
                    <a:pt x="2136" y="3471"/>
                  </a:lnTo>
                  <a:lnTo>
                    <a:pt x="2090" y="3494"/>
                  </a:lnTo>
                  <a:lnTo>
                    <a:pt x="2067" y="3504"/>
                  </a:lnTo>
                  <a:lnTo>
                    <a:pt x="2043" y="3514"/>
                  </a:lnTo>
                  <a:lnTo>
                    <a:pt x="2021" y="3524"/>
                  </a:lnTo>
                  <a:lnTo>
                    <a:pt x="1997" y="3534"/>
                  </a:lnTo>
                  <a:lnTo>
                    <a:pt x="1973" y="3543"/>
                  </a:lnTo>
                  <a:lnTo>
                    <a:pt x="1950" y="3552"/>
                  </a:lnTo>
                  <a:lnTo>
                    <a:pt x="1901" y="3568"/>
                  </a:lnTo>
                  <a:lnTo>
                    <a:pt x="1853" y="3583"/>
                  </a:lnTo>
                  <a:lnTo>
                    <a:pt x="1802" y="3596"/>
                  </a:lnTo>
                  <a:lnTo>
                    <a:pt x="1752" y="3608"/>
                  </a:lnTo>
                  <a:lnTo>
                    <a:pt x="1701" y="3619"/>
                  </a:lnTo>
                  <a:lnTo>
                    <a:pt x="1676" y="3624"/>
                  </a:lnTo>
                  <a:lnTo>
                    <a:pt x="1650" y="3627"/>
                  </a:lnTo>
                  <a:lnTo>
                    <a:pt x="1625" y="3631"/>
                  </a:lnTo>
                  <a:lnTo>
                    <a:pt x="1598" y="3634"/>
                  </a:lnTo>
                  <a:lnTo>
                    <a:pt x="1545" y="3640"/>
                  </a:lnTo>
                  <a:lnTo>
                    <a:pt x="1493" y="3644"/>
                  </a:lnTo>
                  <a:lnTo>
                    <a:pt x="1466" y="3646"/>
                  </a:lnTo>
                  <a:lnTo>
                    <a:pt x="1440" y="3646"/>
                  </a:lnTo>
                  <a:lnTo>
                    <a:pt x="1386" y="364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sp>
          <p:nvSpPr>
            <p:cNvPr id="13" name="Freeform 7">
              <a:extLst>
                <a:ext uri="{FF2B5EF4-FFF2-40B4-BE49-F238E27FC236}">
                  <a16:creationId xmlns:a16="http://schemas.microsoft.com/office/drawing/2014/main" id="{A11C4AB4-4B90-D188-4B03-24B95178E8A3}"/>
                </a:ext>
              </a:extLst>
            </p:cNvPr>
            <p:cNvSpPr>
              <a:spLocks noEditPoints="1"/>
            </p:cNvSpPr>
            <p:nvPr userDrawn="1"/>
          </p:nvSpPr>
          <p:spPr bwMode="auto">
            <a:xfrm>
              <a:off x="1522413" y="1209675"/>
              <a:ext cx="3157538" cy="279400"/>
            </a:xfrm>
            <a:custGeom>
              <a:avLst/>
              <a:gdLst>
                <a:gd name="T0" fmla="*/ 11712 w 11936"/>
                <a:gd name="T1" fmla="*/ 812 h 1056"/>
                <a:gd name="T2" fmla="*/ 11676 w 11936"/>
                <a:gd name="T3" fmla="*/ 224 h 1056"/>
                <a:gd name="T4" fmla="*/ 11210 w 11936"/>
                <a:gd name="T5" fmla="*/ 450 h 1056"/>
                <a:gd name="T6" fmla="*/ 11830 w 11936"/>
                <a:gd name="T7" fmla="*/ 246 h 1056"/>
                <a:gd name="T8" fmla="*/ 11631 w 11936"/>
                <a:gd name="T9" fmla="*/ 879 h 1056"/>
                <a:gd name="T10" fmla="*/ 264 w 11936"/>
                <a:gd name="T11" fmla="*/ 213 h 1056"/>
                <a:gd name="T12" fmla="*/ 4 w 11936"/>
                <a:gd name="T13" fmla="*/ 1053 h 1056"/>
                <a:gd name="T14" fmla="*/ 33 w 11936"/>
                <a:gd name="T15" fmla="*/ 208 h 1056"/>
                <a:gd name="T16" fmla="*/ 742 w 11936"/>
                <a:gd name="T17" fmla="*/ 813 h 1056"/>
                <a:gd name="T18" fmla="*/ 452 w 11936"/>
                <a:gd name="T19" fmla="*/ 273 h 1056"/>
                <a:gd name="T20" fmla="*/ 1066 w 11936"/>
                <a:gd name="T21" fmla="*/ 218 h 1056"/>
                <a:gd name="T22" fmla="*/ 1492 w 11936"/>
                <a:gd name="T23" fmla="*/ 178 h 1056"/>
                <a:gd name="T24" fmla="*/ 1786 w 11936"/>
                <a:gd name="T25" fmla="*/ 832 h 1056"/>
                <a:gd name="T26" fmla="*/ 2358 w 11936"/>
                <a:gd name="T27" fmla="*/ 868 h 1056"/>
                <a:gd name="T28" fmla="*/ 1887 w 11936"/>
                <a:gd name="T29" fmla="*/ 1 h 1056"/>
                <a:gd name="T30" fmla="*/ 2051 w 11936"/>
                <a:gd name="T31" fmla="*/ 30 h 1056"/>
                <a:gd name="T32" fmla="*/ 2049 w 11936"/>
                <a:gd name="T33" fmla="*/ 61 h 1056"/>
                <a:gd name="T34" fmla="*/ 2766 w 11936"/>
                <a:gd name="T35" fmla="*/ 780 h 1056"/>
                <a:gd name="T36" fmla="*/ 2407 w 11936"/>
                <a:gd name="T37" fmla="*/ 434 h 1056"/>
                <a:gd name="T38" fmla="*/ 2833 w 11936"/>
                <a:gd name="T39" fmla="*/ 236 h 1056"/>
                <a:gd name="T40" fmla="*/ 2488 w 11936"/>
                <a:gd name="T41" fmla="*/ 315 h 1056"/>
                <a:gd name="T42" fmla="*/ 2880 w 11936"/>
                <a:gd name="T43" fmla="*/ 615 h 1056"/>
                <a:gd name="T44" fmla="*/ 3550 w 11936"/>
                <a:gd name="T45" fmla="*/ 865 h 1056"/>
                <a:gd name="T46" fmla="*/ 3019 w 11936"/>
                <a:gd name="T47" fmla="*/ 294 h 1056"/>
                <a:gd name="T48" fmla="*/ 3419 w 11936"/>
                <a:gd name="T49" fmla="*/ 206 h 1056"/>
                <a:gd name="T50" fmla="*/ 4265 w 11936"/>
                <a:gd name="T51" fmla="*/ 198 h 1056"/>
                <a:gd name="T52" fmla="*/ 3869 w 11936"/>
                <a:gd name="T53" fmla="*/ 834 h 1056"/>
                <a:gd name="T54" fmla="*/ 3763 w 11936"/>
                <a:gd name="T55" fmla="*/ 180 h 1056"/>
                <a:gd name="T56" fmla="*/ 4346 w 11936"/>
                <a:gd name="T57" fmla="*/ 846 h 1056"/>
                <a:gd name="T58" fmla="*/ 4502 w 11936"/>
                <a:gd name="T59" fmla="*/ 232 h 1056"/>
                <a:gd name="T60" fmla="*/ 4982 w 11936"/>
                <a:gd name="T61" fmla="*/ 805 h 1056"/>
                <a:gd name="T62" fmla="*/ 5396 w 11936"/>
                <a:gd name="T63" fmla="*/ 637 h 1056"/>
                <a:gd name="T64" fmla="*/ 5215 w 11936"/>
                <a:gd name="T65" fmla="*/ 84 h 1056"/>
                <a:gd name="T66" fmla="*/ 5430 w 11936"/>
                <a:gd name="T67" fmla="*/ 48 h 1056"/>
                <a:gd name="T68" fmla="*/ 5911 w 11936"/>
                <a:gd name="T69" fmla="*/ 838 h 1056"/>
                <a:gd name="T70" fmla="*/ 6329 w 11936"/>
                <a:gd name="T71" fmla="*/ 768 h 1056"/>
                <a:gd name="T72" fmla="*/ 6288 w 11936"/>
                <a:gd name="T73" fmla="*/ 871 h 1056"/>
                <a:gd name="T74" fmla="*/ 7142 w 11936"/>
                <a:gd name="T75" fmla="*/ 828 h 1056"/>
                <a:gd name="T76" fmla="*/ 6811 w 11936"/>
                <a:gd name="T77" fmla="*/ 247 h 1056"/>
                <a:gd name="T78" fmla="*/ 7926 w 11936"/>
                <a:gd name="T79" fmla="*/ 763 h 1056"/>
                <a:gd name="T80" fmla="*/ 7417 w 11936"/>
                <a:gd name="T81" fmla="*/ 208 h 1056"/>
                <a:gd name="T82" fmla="*/ 8118 w 11936"/>
                <a:gd name="T83" fmla="*/ 236 h 1056"/>
                <a:gd name="T84" fmla="*/ 8245 w 11936"/>
                <a:gd name="T85" fmla="*/ 831 h 1056"/>
                <a:gd name="T86" fmla="*/ 8676 w 11936"/>
                <a:gd name="T87" fmla="*/ 163 h 1056"/>
                <a:gd name="T88" fmla="*/ 9065 w 11936"/>
                <a:gd name="T89" fmla="*/ 646 h 1056"/>
                <a:gd name="T90" fmla="*/ 8413 w 11936"/>
                <a:gd name="T91" fmla="*/ 734 h 1056"/>
                <a:gd name="T92" fmla="*/ 8682 w 11936"/>
                <a:gd name="T93" fmla="*/ 838 h 1056"/>
                <a:gd name="T94" fmla="*/ 8960 w 11936"/>
                <a:gd name="T95" fmla="*/ 361 h 1056"/>
                <a:gd name="T96" fmla="*/ 8480 w 11936"/>
                <a:gd name="T97" fmla="*/ 366 h 1056"/>
                <a:gd name="T98" fmla="*/ 9231 w 11936"/>
                <a:gd name="T99" fmla="*/ 812 h 1056"/>
                <a:gd name="T100" fmla="*/ 9666 w 11936"/>
                <a:gd name="T101" fmla="*/ 242 h 1056"/>
                <a:gd name="T102" fmla="*/ 9385 w 11936"/>
                <a:gd name="T103" fmla="*/ 501 h 1056"/>
                <a:gd name="T104" fmla="*/ 9467 w 11936"/>
                <a:gd name="T105" fmla="*/ 223 h 1056"/>
                <a:gd name="T106" fmla="*/ 10030 w 11936"/>
                <a:gd name="T107" fmla="*/ 208 h 1056"/>
                <a:gd name="T108" fmla="*/ 10087 w 11936"/>
                <a:gd name="T109" fmla="*/ 799 h 1056"/>
                <a:gd name="T110" fmla="*/ 10462 w 11936"/>
                <a:gd name="T111" fmla="*/ 739 h 1056"/>
                <a:gd name="T112" fmla="*/ 10075 w 11936"/>
                <a:gd name="T113" fmla="*/ 382 h 1056"/>
                <a:gd name="T114" fmla="*/ 10467 w 11936"/>
                <a:gd name="T115" fmla="*/ 339 h 1056"/>
                <a:gd name="T116" fmla="*/ 10161 w 11936"/>
                <a:gd name="T117" fmla="*/ 374 h 1056"/>
                <a:gd name="T118" fmla="*/ 10549 w 11936"/>
                <a:gd name="T119" fmla="*/ 687 h 1056"/>
                <a:gd name="T120" fmla="*/ 10924 w 11936"/>
                <a:gd name="T121" fmla="*/ 780 h 1056"/>
                <a:gd name="T122" fmla="*/ 10641 w 11936"/>
                <a:gd name="T123" fmla="*/ 237 h 10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936" h="1056">
                  <a:moveTo>
                    <a:pt x="11308" y="483"/>
                  </a:moveTo>
                  <a:lnTo>
                    <a:pt x="11310" y="524"/>
                  </a:lnTo>
                  <a:lnTo>
                    <a:pt x="11313" y="562"/>
                  </a:lnTo>
                  <a:lnTo>
                    <a:pt x="11319" y="598"/>
                  </a:lnTo>
                  <a:lnTo>
                    <a:pt x="11328" y="633"/>
                  </a:lnTo>
                  <a:lnTo>
                    <a:pt x="11338" y="664"/>
                  </a:lnTo>
                  <a:lnTo>
                    <a:pt x="11352" y="694"/>
                  </a:lnTo>
                  <a:lnTo>
                    <a:pt x="11367" y="722"/>
                  </a:lnTo>
                  <a:lnTo>
                    <a:pt x="11385" y="747"/>
                  </a:lnTo>
                  <a:lnTo>
                    <a:pt x="11404" y="770"/>
                  </a:lnTo>
                  <a:lnTo>
                    <a:pt x="11426" y="790"/>
                  </a:lnTo>
                  <a:lnTo>
                    <a:pt x="11449" y="806"/>
                  </a:lnTo>
                  <a:lnTo>
                    <a:pt x="11473" y="820"/>
                  </a:lnTo>
                  <a:lnTo>
                    <a:pt x="11499" y="831"/>
                  </a:lnTo>
                  <a:lnTo>
                    <a:pt x="11512" y="835"/>
                  </a:lnTo>
                  <a:lnTo>
                    <a:pt x="11526" y="838"/>
                  </a:lnTo>
                  <a:lnTo>
                    <a:pt x="11554" y="843"/>
                  </a:lnTo>
                  <a:lnTo>
                    <a:pt x="11584" y="844"/>
                  </a:lnTo>
                  <a:lnTo>
                    <a:pt x="11613" y="843"/>
                  </a:lnTo>
                  <a:lnTo>
                    <a:pt x="11640" y="840"/>
                  </a:lnTo>
                  <a:lnTo>
                    <a:pt x="11666" y="832"/>
                  </a:lnTo>
                  <a:lnTo>
                    <a:pt x="11689" y="824"/>
                  </a:lnTo>
                  <a:lnTo>
                    <a:pt x="11712" y="812"/>
                  </a:lnTo>
                  <a:lnTo>
                    <a:pt x="11732" y="798"/>
                  </a:lnTo>
                  <a:lnTo>
                    <a:pt x="11750" y="781"/>
                  </a:lnTo>
                  <a:lnTo>
                    <a:pt x="11767" y="762"/>
                  </a:lnTo>
                  <a:lnTo>
                    <a:pt x="11782" y="740"/>
                  </a:lnTo>
                  <a:lnTo>
                    <a:pt x="11796" y="716"/>
                  </a:lnTo>
                  <a:lnTo>
                    <a:pt x="11806" y="691"/>
                  </a:lnTo>
                  <a:lnTo>
                    <a:pt x="11815" y="662"/>
                  </a:lnTo>
                  <a:lnTo>
                    <a:pt x="11822" y="632"/>
                  </a:lnTo>
                  <a:lnTo>
                    <a:pt x="11827" y="600"/>
                  </a:lnTo>
                  <a:lnTo>
                    <a:pt x="11830" y="565"/>
                  </a:lnTo>
                  <a:lnTo>
                    <a:pt x="11832" y="529"/>
                  </a:lnTo>
                  <a:lnTo>
                    <a:pt x="11830" y="490"/>
                  </a:lnTo>
                  <a:lnTo>
                    <a:pt x="11827" y="454"/>
                  </a:lnTo>
                  <a:lnTo>
                    <a:pt x="11822" y="421"/>
                  </a:lnTo>
                  <a:lnTo>
                    <a:pt x="11814" y="390"/>
                  </a:lnTo>
                  <a:lnTo>
                    <a:pt x="11804" y="361"/>
                  </a:lnTo>
                  <a:lnTo>
                    <a:pt x="11792" y="334"/>
                  </a:lnTo>
                  <a:lnTo>
                    <a:pt x="11778" y="309"/>
                  </a:lnTo>
                  <a:lnTo>
                    <a:pt x="11761" y="288"/>
                  </a:lnTo>
                  <a:lnTo>
                    <a:pt x="11743" y="267"/>
                  </a:lnTo>
                  <a:lnTo>
                    <a:pt x="11722" y="250"/>
                  </a:lnTo>
                  <a:lnTo>
                    <a:pt x="11700" y="236"/>
                  </a:lnTo>
                  <a:lnTo>
                    <a:pt x="11676" y="224"/>
                  </a:lnTo>
                  <a:lnTo>
                    <a:pt x="11650" y="214"/>
                  </a:lnTo>
                  <a:lnTo>
                    <a:pt x="11623" y="207"/>
                  </a:lnTo>
                  <a:lnTo>
                    <a:pt x="11593" y="204"/>
                  </a:lnTo>
                  <a:lnTo>
                    <a:pt x="11562" y="202"/>
                  </a:lnTo>
                  <a:lnTo>
                    <a:pt x="11533" y="204"/>
                  </a:lnTo>
                  <a:lnTo>
                    <a:pt x="11506" y="207"/>
                  </a:lnTo>
                  <a:lnTo>
                    <a:pt x="11480" y="213"/>
                  </a:lnTo>
                  <a:lnTo>
                    <a:pt x="11456" y="222"/>
                  </a:lnTo>
                  <a:lnTo>
                    <a:pt x="11434" y="231"/>
                  </a:lnTo>
                  <a:lnTo>
                    <a:pt x="11413" y="244"/>
                  </a:lnTo>
                  <a:lnTo>
                    <a:pt x="11394" y="260"/>
                  </a:lnTo>
                  <a:lnTo>
                    <a:pt x="11376" y="277"/>
                  </a:lnTo>
                  <a:lnTo>
                    <a:pt x="11360" y="297"/>
                  </a:lnTo>
                  <a:lnTo>
                    <a:pt x="11346" y="318"/>
                  </a:lnTo>
                  <a:lnTo>
                    <a:pt x="11335" y="342"/>
                  </a:lnTo>
                  <a:lnTo>
                    <a:pt x="11325" y="366"/>
                  </a:lnTo>
                  <a:lnTo>
                    <a:pt x="11317" y="393"/>
                  </a:lnTo>
                  <a:lnTo>
                    <a:pt x="11312" y="421"/>
                  </a:lnTo>
                  <a:lnTo>
                    <a:pt x="11308" y="451"/>
                  </a:lnTo>
                  <a:lnTo>
                    <a:pt x="11308" y="483"/>
                  </a:lnTo>
                  <a:close/>
                  <a:moveTo>
                    <a:pt x="11203" y="526"/>
                  </a:moveTo>
                  <a:lnTo>
                    <a:pt x="11205" y="487"/>
                  </a:lnTo>
                  <a:lnTo>
                    <a:pt x="11210" y="450"/>
                  </a:lnTo>
                  <a:lnTo>
                    <a:pt x="11217" y="415"/>
                  </a:lnTo>
                  <a:lnTo>
                    <a:pt x="11228" y="381"/>
                  </a:lnTo>
                  <a:lnTo>
                    <a:pt x="11242" y="349"/>
                  </a:lnTo>
                  <a:lnTo>
                    <a:pt x="11259" y="319"/>
                  </a:lnTo>
                  <a:lnTo>
                    <a:pt x="11280" y="291"/>
                  </a:lnTo>
                  <a:lnTo>
                    <a:pt x="11304" y="264"/>
                  </a:lnTo>
                  <a:lnTo>
                    <a:pt x="11330" y="240"/>
                  </a:lnTo>
                  <a:lnTo>
                    <a:pt x="11358" y="219"/>
                  </a:lnTo>
                  <a:lnTo>
                    <a:pt x="11386" y="201"/>
                  </a:lnTo>
                  <a:lnTo>
                    <a:pt x="11418" y="187"/>
                  </a:lnTo>
                  <a:lnTo>
                    <a:pt x="11450" y="175"/>
                  </a:lnTo>
                  <a:lnTo>
                    <a:pt x="11485" y="168"/>
                  </a:lnTo>
                  <a:lnTo>
                    <a:pt x="11521" y="163"/>
                  </a:lnTo>
                  <a:lnTo>
                    <a:pt x="11558" y="160"/>
                  </a:lnTo>
                  <a:lnTo>
                    <a:pt x="11599" y="162"/>
                  </a:lnTo>
                  <a:lnTo>
                    <a:pt x="11638" y="166"/>
                  </a:lnTo>
                  <a:lnTo>
                    <a:pt x="11656" y="169"/>
                  </a:lnTo>
                  <a:lnTo>
                    <a:pt x="11676" y="172"/>
                  </a:lnTo>
                  <a:lnTo>
                    <a:pt x="11710" y="182"/>
                  </a:lnTo>
                  <a:lnTo>
                    <a:pt x="11744" y="194"/>
                  </a:lnTo>
                  <a:lnTo>
                    <a:pt x="11775" y="208"/>
                  </a:lnTo>
                  <a:lnTo>
                    <a:pt x="11804" y="226"/>
                  </a:lnTo>
                  <a:lnTo>
                    <a:pt x="11830" y="246"/>
                  </a:lnTo>
                  <a:lnTo>
                    <a:pt x="11856" y="268"/>
                  </a:lnTo>
                  <a:lnTo>
                    <a:pt x="11877" y="294"/>
                  </a:lnTo>
                  <a:lnTo>
                    <a:pt x="11895" y="321"/>
                  </a:lnTo>
                  <a:lnTo>
                    <a:pt x="11902" y="336"/>
                  </a:lnTo>
                  <a:lnTo>
                    <a:pt x="11910" y="351"/>
                  </a:lnTo>
                  <a:lnTo>
                    <a:pt x="11922" y="384"/>
                  </a:lnTo>
                  <a:lnTo>
                    <a:pt x="11930" y="420"/>
                  </a:lnTo>
                  <a:lnTo>
                    <a:pt x="11935" y="457"/>
                  </a:lnTo>
                  <a:lnTo>
                    <a:pt x="11936" y="498"/>
                  </a:lnTo>
                  <a:lnTo>
                    <a:pt x="11935" y="537"/>
                  </a:lnTo>
                  <a:lnTo>
                    <a:pt x="11930" y="576"/>
                  </a:lnTo>
                  <a:lnTo>
                    <a:pt x="11920" y="612"/>
                  </a:lnTo>
                  <a:lnTo>
                    <a:pt x="11910" y="646"/>
                  </a:lnTo>
                  <a:lnTo>
                    <a:pt x="11894" y="680"/>
                  </a:lnTo>
                  <a:lnTo>
                    <a:pt x="11876" y="712"/>
                  </a:lnTo>
                  <a:lnTo>
                    <a:pt x="11853" y="744"/>
                  </a:lnTo>
                  <a:lnTo>
                    <a:pt x="11828" y="772"/>
                  </a:lnTo>
                  <a:lnTo>
                    <a:pt x="11800" y="799"/>
                  </a:lnTo>
                  <a:lnTo>
                    <a:pt x="11770" y="823"/>
                  </a:lnTo>
                  <a:lnTo>
                    <a:pt x="11739" y="842"/>
                  </a:lnTo>
                  <a:lnTo>
                    <a:pt x="11706" y="858"/>
                  </a:lnTo>
                  <a:lnTo>
                    <a:pt x="11670" y="870"/>
                  </a:lnTo>
                  <a:lnTo>
                    <a:pt x="11631" y="879"/>
                  </a:lnTo>
                  <a:lnTo>
                    <a:pt x="11592" y="884"/>
                  </a:lnTo>
                  <a:lnTo>
                    <a:pt x="11550" y="886"/>
                  </a:lnTo>
                  <a:lnTo>
                    <a:pt x="11511" y="884"/>
                  </a:lnTo>
                  <a:lnTo>
                    <a:pt x="11475" y="880"/>
                  </a:lnTo>
                  <a:lnTo>
                    <a:pt x="11442" y="872"/>
                  </a:lnTo>
                  <a:lnTo>
                    <a:pt x="11409" y="861"/>
                  </a:lnTo>
                  <a:lnTo>
                    <a:pt x="11394" y="855"/>
                  </a:lnTo>
                  <a:lnTo>
                    <a:pt x="11378" y="848"/>
                  </a:lnTo>
                  <a:lnTo>
                    <a:pt x="11349" y="830"/>
                  </a:lnTo>
                  <a:lnTo>
                    <a:pt x="11323" y="811"/>
                  </a:lnTo>
                  <a:lnTo>
                    <a:pt x="11298" y="787"/>
                  </a:lnTo>
                  <a:lnTo>
                    <a:pt x="11276" y="762"/>
                  </a:lnTo>
                  <a:lnTo>
                    <a:pt x="11257" y="734"/>
                  </a:lnTo>
                  <a:lnTo>
                    <a:pt x="11240" y="704"/>
                  </a:lnTo>
                  <a:lnTo>
                    <a:pt x="11227" y="673"/>
                  </a:lnTo>
                  <a:lnTo>
                    <a:pt x="11216" y="639"/>
                  </a:lnTo>
                  <a:lnTo>
                    <a:pt x="11212" y="621"/>
                  </a:lnTo>
                  <a:lnTo>
                    <a:pt x="11209" y="603"/>
                  </a:lnTo>
                  <a:lnTo>
                    <a:pt x="11205" y="566"/>
                  </a:lnTo>
                  <a:lnTo>
                    <a:pt x="11203" y="526"/>
                  </a:lnTo>
                  <a:close/>
                  <a:moveTo>
                    <a:pt x="326" y="208"/>
                  </a:moveTo>
                  <a:lnTo>
                    <a:pt x="285" y="211"/>
                  </a:lnTo>
                  <a:lnTo>
                    <a:pt x="264" y="213"/>
                  </a:lnTo>
                  <a:lnTo>
                    <a:pt x="249" y="218"/>
                  </a:lnTo>
                  <a:lnTo>
                    <a:pt x="238" y="224"/>
                  </a:lnTo>
                  <a:lnTo>
                    <a:pt x="233" y="234"/>
                  </a:lnTo>
                  <a:lnTo>
                    <a:pt x="228" y="259"/>
                  </a:lnTo>
                  <a:lnTo>
                    <a:pt x="226" y="295"/>
                  </a:lnTo>
                  <a:lnTo>
                    <a:pt x="226" y="774"/>
                  </a:lnTo>
                  <a:lnTo>
                    <a:pt x="226" y="807"/>
                  </a:lnTo>
                  <a:lnTo>
                    <a:pt x="222" y="840"/>
                  </a:lnTo>
                  <a:lnTo>
                    <a:pt x="216" y="868"/>
                  </a:lnTo>
                  <a:lnTo>
                    <a:pt x="209" y="896"/>
                  </a:lnTo>
                  <a:lnTo>
                    <a:pt x="200" y="921"/>
                  </a:lnTo>
                  <a:lnTo>
                    <a:pt x="189" y="945"/>
                  </a:lnTo>
                  <a:lnTo>
                    <a:pt x="174" y="966"/>
                  </a:lnTo>
                  <a:lnTo>
                    <a:pt x="159" y="985"/>
                  </a:lnTo>
                  <a:lnTo>
                    <a:pt x="142" y="1002"/>
                  </a:lnTo>
                  <a:lnTo>
                    <a:pt x="125" y="1016"/>
                  </a:lnTo>
                  <a:lnTo>
                    <a:pt x="108" y="1028"/>
                  </a:lnTo>
                  <a:lnTo>
                    <a:pt x="92" y="1038"/>
                  </a:lnTo>
                  <a:lnTo>
                    <a:pt x="74" y="1046"/>
                  </a:lnTo>
                  <a:lnTo>
                    <a:pt x="57" y="1051"/>
                  </a:lnTo>
                  <a:lnTo>
                    <a:pt x="40" y="1054"/>
                  </a:lnTo>
                  <a:lnTo>
                    <a:pt x="23" y="1056"/>
                  </a:lnTo>
                  <a:lnTo>
                    <a:pt x="4" y="1053"/>
                  </a:lnTo>
                  <a:lnTo>
                    <a:pt x="0" y="976"/>
                  </a:lnTo>
                  <a:lnTo>
                    <a:pt x="11" y="970"/>
                  </a:lnTo>
                  <a:lnTo>
                    <a:pt x="28" y="980"/>
                  </a:lnTo>
                  <a:lnTo>
                    <a:pt x="46" y="986"/>
                  </a:lnTo>
                  <a:lnTo>
                    <a:pt x="64" y="990"/>
                  </a:lnTo>
                  <a:lnTo>
                    <a:pt x="80" y="991"/>
                  </a:lnTo>
                  <a:lnTo>
                    <a:pt x="92" y="990"/>
                  </a:lnTo>
                  <a:lnTo>
                    <a:pt x="101" y="986"/>
                  </a:lnTo>
                  <a:lnTo>
                    <a:pt x="111" y="980"/>
                  </a:lnTo>
                  <a:lnTo>
                    <a:pt x="118" y="972"/>
                  </a:lnTo>
                  <a:lnTo>
                    <a:pt x="124" y="958"/>
                  </a:lnTo>
                  <a:lnTo>
                    <a:pt x="129" y="938"/>
                  </a:lnTo>
                  <a:lnTo>
                    <a:pt x="131" y="912"/>
                  </a:lnTo>
                  <a:lnTo>
                    <a:pt x="132" y="878"/>
                  </a:lnTo>
                  <a:lnTo>
                    <a:pt x="132" y="295"/>
                  </a:lnTo>
                  <a:lnTo>
                    <a:pt x="130" y="255"/>
                  </a:lnTo>
                  <a:lnTo>
                    <a:pt x="128" y="241"/>
                  </a:lnTo>
                  <a:lnTo>
                    <a:pt x="125" y="231"/>
                  </a:lnTo>
                  <a:lnTo>
                    <a:pt x="119" y="223"/>
                  </a:lnTo>
                  <a:lnTo>
                    <a:pt x="111" y="218"/>
                  </a:lnTo>
                  <a:lnTo>
                    <a:pt x="99" y="214"/>
                  </a:lnTo>
                  <a:lnTo>
                    <a:pt x="84" y="212"/>
                  </a:lnTo>
                  <a:lnTo>
                    <a:pt x="33" y="208"/>
                  </a:lnTo>
                  <a:lnTo>
                    <a:pt x="33" y="178"/>
                  </a:lnTo>
                  <a:lnTo>
                    <a:pt x="179" y="182"/>
                  </a:lnTo>
                  <a:lnTo>
                    <a:pt x="326" y="178"/>
                  </a:lnTo>
                  <a:lnTo>
                    <a:pt x="326" y="208"/>
                  </a:lnTo>
                  <a:close/>
                  <a:moveTo>
                    <a:pt x="704" y="529"/>
                  </a:moveTo>
                  <a:lnTo>
                    <a:pt x="802" y="373"/>
                  </a:lnTo>
                  <a:lnTo>
                    <a:pt x="851" y="290"/>
                  </a:lnTo>
                  <a:lnTo>
                    <a:pt x="911" y="182"/>
                  </a:lnTo>
                  <a:lnTo>
                    <a:pt x="990" y="182"/>
                  </a:lnTo>
                  <a:lnTo>
                    <a:pt x="990" y="198"/>
                  </a:lnTo>
                  <a:lnTo>
                    <a:pt x="930" y="271"/>
                  </a:lnTo>
                  <a:lnTo>
                    <a:pt x="879" y="338"/>
                  </a:lnTo>
                  <a:lnTo>
                    <a:pt x="834" y="400"/>
                  </a:lnTo>
                  <a:lnTo>
                    <a:pt x="798" y="456"/>
                  </a:lnTo>
                  <a:lnTo>
                    <a:pt x="784" y="481"/>
                  </a:lnTo>
                  <a:lnTo>
                    <a:pt x="771" y="505"/>
                  </a:lnTo>
                  <a:lnTo>
                    <a:pt x="750" y="548"/>
                  </a:lnTo>
                  <a:lnTo>
                    <a:pt x="743" y="567"/>
                  </a:lnTo>
                  <a:lnTo>
                    <a:pt x="738" y="585"/>
                  </a:lnTo>
                  <a:lnTo>
                    <a:pt x="735" y="615"/>
                  </a:lnTo>
                  <a:lnTo>
                    <a:pt x="735" y="753"/>
                  </a:lnTo>
                  <a:lnTo>
                    <a:pt x="736" y="788"/>
                  </a:lnTo>
                  <a:lnTo>
                    <a:pt x="742" y="813"/>
                  </a:lnTo>
                  <a:lnTo>
                    <a:pt x="747" y="822"/>
                  </a:lnTo>
                  <a:lnTo>
                    <a:pt x="754" y="828"/>
                  </a:lnTo>
                  <a:lnTo>
                    <a:pt x="764" y="832"/>
                  </a:lnTo>
                  <a:lnTo>
                    <a:pt x="776" y="834"/>
                  </a:lnTo>
                  <a:lnTo>
                    <a:pt x="833" y="838"/>
                  </a:lnTo>
                  <a:lnTo>
                    <a:pt x="833" y="868"/>
                  </a:lnTo>
                  <a:lnTo>
                    <a:pt x="687" y="865"/>
                  </a:lnTo>
                  <a:lnTo>
                    <a:pt x="542" y="868"/>
                  </a:lnTo>
                  <a:lnTo>
                    <a:pt x="542" y="838"/>
                  </a:lnTo>
                  <a:lnTo>
                    <a:pt x="594" y="834"/>
                  </a:lnTo>
                  <a:lnTo>
                    <a:pt x="609" y="832"/>
                  </a:lnTo>
                  <a:lnTo>
                    <a:pt x="621" y="829"/>
                  </a:lnTo>
                  <a:lnTo>
                    <a:pt x="628" y="823"/>
                  </a:lnTo>
                  <a:lnTo>
                    <a:pt x="633" y="814"/>
                  </a:lnTo>
                  <a:lnTo>
                    <a:pt x="639" y="790"/>
                  </a:lnTo>
                  <a:lnTo>
                    <a:pt x="640" y="756"/>
                  </a:lnTo>
                  <a:lnTo>
                    <a:pt x="640" y="610"/>
                  </a:lnTo>
                  <a:lnTo>
                    <a:pt x="639" y="596"/>
                  </a:lnTo>
                  <a:lnTo>
                    <a:pt x="634" y="579"/>
                  </a:lnTo>
                  <a:lnTo>
                    <a:pt x="614" y="540"/>
                  </a:lnTo>
                  <a:lnTo>
                    <a:pt x="501" y="344"/>
                  </a:lnTo>
                  <a:lnTo>
                    <a:pt x="467" y="292"/>
                  </a:lnTo>
                  <a:lnTo>
                    <a:pt x="452" y="273"/>
                  </a:lnTo>
                  <a:lnTo>
                    <a:pt x="437" y="259"/>
                  </a:lnTo>
                  <a:lnTo>
                    <a:pt x="423" y="247"/>
                  </a:lnTo>
                  <a:lnTo>
                    <a:pt x="408" y="238"/>
                  </a:lnTo>
                  <a:lnTo>
                    <a:pt x="394" y="232"/>
                  </a:lnTo>
                  <a:lnTo>
                    <a:pt x="381" y="229"/>
                  </a:lnTo>
                  <a:lnTo>
                    <a:pt x="353" y="225"/>
                  </a:lnTo>
                  <a:lnTo>
                    <a:pt x="353" y="195"/>
                  </a:lnTo>
                  <a:lnTo>
                    <a:pt x="472" y="171"/>
                  </a:lnTo>
                  <a:lnTo>
                    <a:pt x="479" y="174"/>
                  </a:lnTo>
                  <a:lnTo>
                    <a:pt x="489" y="180"/>
                  </a:lnTo>
                  <a:lnTo>
                    <a:pt x="514" y="205"/>
                  </a:lnTo>
                  <a:lnTo>
                    <a:pt x="545" y="246"/>
                  </a:lnTo>
                  <a:lnTo>
                    <a:pt x="578" y="300"/>
                  </a:lnTo>
                  <a:lnTo>
                    <a:pt x="704" y="529"/>
                  </a:lnTo>
                  <a:close/>
                  <a:moveTo>
                    <a:pt x="1341" y="876"/>
                  </a:moveTo>
                  <a:lnTo>
                    <a:pt x="1322" y="824"/>
                  </a:lnTo>
                  <a:lnTo>
                    <a:pt x="1278" y="711"/>
                  </a:lnTo>
                  <a:lnTo>
                    <a:pt x="1116" y="301"/>
                  </a:lnTo>
                  <a:lnTo>
                    <a:pt x="1097" y="255"/>
                  </a:lnTo>
                  <a:lnTo>
                    <a:pt x="1089" y="240"/>
                  </a:lnTo>
                  <a:lnTo>
                    <a:pt x="1082" y="230"/>
                  </a:lnTo>
                  <a:lnTo>
                    <a:pt x="1074" y="223"/>
                  </a:lnTo>
                  <a:lnTo>
                    <a:pt x="1066" y="218"/>
                  </a:lnTo>
                  <a:lnTo>
                    <a:pt x="1043" y="212"/>
                  </a:lnTo>
                  <a:lnTo>
                    <a:pt x="1014" y="208"/>
                  </a:lnTo>
                  <a:lnTo>
                    <a:pt x="1014" y="178"/>
                  </a:lnTo>
                  <a:lnTo>
                    <a:pt x="1134" y="182"/>
                  </a:lnTo>
                  <a:lnTo>
                    <a:pt x="1278" y="178"/>
                  </a:lnTo>
                  <a:lnTo>
                    <a:pt x="1278" y="208"/>
                  </a:lnTo>
                  <a:lnTo>
                    <a:pt x="1228" y="212"/>
                  </a:lnTo>
                  <a:lnTo>
                    <a:pt x="1212" y="214"/>
                  </a:lnTo>
                  <a:lnTo>
                    <a:pt x="1200" y="218"/>
                  </a:lnTo>
                  <a:lnTo>
                    <a:pt x="1194" y="223"/>
                  </a:lnTo>
                  <a:lnTo>
                    <a:pt x="1192" y="230"/>
                  </a:lnTo>
                  <a:lnTo>
                    <a:pt x="1196" y="247"/>
                  </a:lnTo>
                  <a:lnTo>
                    <a:pt x="1210" y="283"/>
                  </a:lnTo>
                  <a:lnTo>
                    <a:pt x="1390" y="748"/>
                  </a:lnTo>
                  <a:lnTo>
                    <a:pt x="1550" y="331"/>
                  </a:lnTo>
                  <a:lnTo>
                    <a:pt x="1571" y="270"/>
                  </a:lnTo>
                  <a:lnTo>
                    <a:pt x="1580" y="241"/>
                  </a:lnTo>
                  <a:lnTo>
                    <a:pt x="1576" y="229"/>
                  </a:lnTo>
                  <a:lnTo>
                    <a:pt x="1568" y="219"/>
                  </a:lnTo>
                  <a:lnTo>
                    <a:pt x="1552" y="213"/>
                  </a:lnTo>
                  <a:lnTo>
                    <a:pt x="1532" y="211"/>
                  </a:lnTo>
                  <a:lnTo>
                    <a:pt x="1492" y="208"/>
                  </a:lnTo>
                  <a:lnTo>
                    <a:pt x="1492" y="178"/>
                  </a:lnTo>
                  <a:lnTo>
                    <a:pt x="1602" y="182"/>
                  </a:lnTo>
                  <a:lnTo>
                    <a:pt x="1707" y="178"/>
                  </a:lnTo>
                  <a:lnTo>
                    <a:pt x="1707" y="208"/>
                  </a:lnTo>
                  <a:lnTo>
                    <a:pt x="1679" y="212"/>
                  </a:lnTo>
                  <a:lnTo>
                    <a:pt x="1672" y="213"/>
                  </a:lnTo>
                  <a:lnTo>
                    <a:pt x="1666" y="217"/>
                  </a:lnTo>
                  <a:lnTo>
                    <a:pt x="1654" y="226"/>
                  </a:lnTo>
                  <a:lnTo>
                    <a:pt x="1642" y="242"/>
                  </a:lnTo>
                  <a:lnTo>
                    <a:pt x="1632" y="264"/>
                  </a:lnTo>
                  <a:lnTo>
                    <a:pt x="1485" y="620"/>
                  </a:lnTo>
                  <a:lnTo>
                    <a:pt x="1422" y="777"/>
                  </a:lnTo>
                  <a:lnTo>
                    <a:pt x="1402" y="834"/>
                  </a:lnTo>
                  <a:lnTo>
                    <a:pt x="1389" y="876"/>
                  </a:lnTo>
                  <a:lnTo>
                    <a:pt x="1341" y="876"/>
                  </a:lnTo>
                  <a:close/>
                  <a:moveTo>
                    <a:pt x="2113" y="637"/>
                  </a:moveTo>
                  <a:lnTo>
                    <a:pt x="1825" y="637"/>
                  </a:lnTo>
                  <a:lnTo>
                    <a:pt x="1794" y="716"/>
                  </a:lnTo>
                  <a:lnTo>
                    <a:pt x="1771" y="777"/>
                  </a:lnTo>
                  <a:lnTo>
                    <a:pt x="1764" y="808"/>
                  </a:lnTo>
                  <a:lnTo>
                    <a:pt x="1767" y="819"/>
                  </a:lnTo>
                  <a:lnTo>
                    <a:pt x="1769" y="823"/>
                  </a:lnTo>
                  <a:lnTo>
                    <a:pt x="1774" y="828"/>
                  </a:lnTo>
                  <a:lnTo>
                    <a:pt x="1786" y="832"/>
                  </a:lnTo>
                  <a:lnTo>
                    <a:pt x="1803" y="835"/>
                  </a:lnTo>
                  <a:lnTo>
                    <a:pt x="1848" y="838"/>
                  </a:lnTo>
                  <a:lnTo>
                    <a:pt x="1848" y="868"/>
                  </a:lnTo>
                  <a:lnTo>
                    <a:pt x="1732" y="865"/>
                  </a:lnTo>
                  <a:lnTo>
                    <a:pt x="1620" y="868"/>
                  </a:lnTo>
                  <a:lnTo>
                    <a:pt x="1620" y="838"/>
                  </a:lnTo>
                  <a:lnTo>
                    <a:pt x="1656" y="835"/>
                  </a:lnTo>
                  <a:lnTo>
                    <a:pt x="1665" y="834"/>
                  </a:lnTo>
                  <a:lnTo>
                    <a:pt x="1672" y="831"/>
                  </a:lnTo>
                  <a:lnTo>
                    <a:pt x="1686" y="820"/>
                  </a:lnTo>
                  <a:lnTo>
                    <a:pt x="1699" y="805"/>
                  </a:lnTo>
                  <a:lnTo>
                    <a:pt x="1710" y="783"/>
                  </a:lnTo>
                  <a:lnTo>
                    <a:pt x="1977" y="171"/>
                  </a:lnTo>
                  <a:lnTo>
                    <a:pt x="2009" y="171"/>
                  </a:lnTo>
                  <a:lnTo>
                    <a:pt x="2257" y="746"/>
                  </a:lnTo>
                  <a:lnTo>
                    <a:pt x="2277" y="789"/>
                  </a:lnTo>
                  <a:lnTo>
                    <a:pt x="2293" y="817"/>
                  </a:lnTo>
                  <a:lnTo>
                    <a:pt x="2301" y="825"/>
                  </a:lnTo>
                  <a:lnTo>
                    <a:pt x="2309" y="831"/>
                  </a:lnTo>
                  <a:lnTo>
                    <a:pt x="2317" y="835"/>
                  </a:lnTo>
                  <a:lnTo>
                    <a:pt x="2327" y="836"/>
                  </a:lnTo>
                  <a:lnTo>
                    <a:pt x="2358" y="838"/>
                  </a:lnTo>
                  <a:lnTo>
                    <a:pt x="2358" y="868"/>
                  </a:lnTo>
                  <a:lnTo>
                    <a:pt x="2238" y="865"/>
                  </a:lnTo>
                  <a:lnTo>
                    <a:pt x="2094" y="868"/>
                  </a:lnTo>
                  <a:lnTo>
                    <a:pt x="2094" y="838"/>
                  </a:lnTo>
                  <a:lnTo>
                    <a:pt x="2146" y="834"/>
                  </a:lnTo>
                  <a:lnTo>
                    <a:pt x="2161" y="832"/>
                  </a:lnTo>
                  <a:lnTo>
                    <a:pt x="2172" y="828"/>
                  </a:lnTo>
                  <a:lnTo>
                    <a:pt x="2179" y="822"/>
                  </a:lnTo>
                  <a:lnTo>
                    <a:pt x="2181" y="814"/>
                  </a:lnTo>
                  <a:lnTo>
                    <a:pt x="2177" y="796"/>
                  </a:lnTo>
                  <a:lnTo>
                    <a:pt x="2165" y="764"/>
                  </a:lnTo>
                  <a:lnTo>
                    <a:pt x="2113" y="637"/>
                  </a:lnTo>
                  <a:close/>
                  <a:moveTo>
                    <a:pt x="1842" y="600"/>
                  </a:moveTo>
                  <a:lnTo>
                    <a:pt x="2095" y="600"/>
                  </a:lnTo>
                  <a:lnTo>
                    <a:pt x="1968" y="304"/>
                  </a:lnTo>
                  <a:lnTo>
                    <a:pt x="1842" y="600"/>
                  </a:lnTo>
                  <a:close/>
                  <a:moveTo>
                    <a:pt x="1847" y="50"/>
                  </a:moveTo>
                  <a:lnTo>
                    <a:pt x="1848" y="40"/>
                  </a:lnTo>
                  <a:lnTo>
                    <a:pt x="1851" y="32"/>
                  </a:lnTo>
                  <a:lnTo>
                    <a:pt x="1854" y="22"/>
                  </a:lnTo>
                  <a:lnTo>
                    <a:pt x="1860" y="15"/>
                  </a:lnTo>
                  <a:lnTo>
                    <a:pt x="1867" y="8"/>
                  </a:lnTo>
                  <a:lnTo>
                    <a:pt x="1876" y="3"/>
                  </a:lnTo>
                  <a:lnTo>
                    <a:pt x="1887" y="1"/>
                  </a:lnTo>
                  <a:lnTo>
                    <a:pt x="1899" y="0"/>
                  </a:lnTo>
                  <a:lnTo>
                    <a:pt x="1918" y="3"/>
                  </a:lnTo>
                  <a:lnTo>
                    <a:pt x="1933" y="13"/>
                  </a:lnTo>
                  <a:lnTo>
                    <a:pt x="1939" y="20"/>
                  </a:lnTo>
                  <a:lnTo>
                    <a:pt x="1943" y="28"/>
                  </a:lnTo>
                  <a:lnTo>
                    <a:pt x="1947" y="37"/>
                  </a:lnTo>
                  <a:lnTo>
                    <a:pt x="1947" y="48"/>
                  </a:lnTo>
                  <a:lnTo>
                    <a:pt x="1947" y="58"/>
                  </a:lnTo>
                  <a:lnTo>
                    <a:pt x="1943" y="68"/>
                  </a:lnTo>
                  <a:lnTo>
                    <a:pt x="1939" y="76"/>
                  </a:lnTo>
                  <a:lnTo>
                    <a:pt x="1933" y="84"/>
                  </a:lnTo>
                  <a:lnTo>
                    <a:pt x="1925" y="91"/>
                  </a:lnTo>
                  <a:lnTo>
                    <a:pt x="1917" y="96"/>
                  </a:lnTo>
                  <a:lnTo>
                    <a:pt x="1896" y="99"/>
                  </a:lnTo>
                  <a:lnTo>
                    <a:pt x="1877" y="96"/>
                  </a:lnTo>
                  <a:lnTo>
                    <a:pt x="1861" y="85"/>
                  </a:lnTo>
                  <a:lnTo>
                    <a:pt x="1855" y="78"/>
                  </a:lnTo>
                  <a:lnTo>
                    <a:pt x="1851" y="69"/>
                  </a:lnTo>
                  <a:lnTo>
                    <a:pt x="1848" y="61"/>
                  </a:lnTo>
                  <a:lnTo>
                    <a:pt x="1847" y="50"/>
                  </a:lnTo>
                  <a:close/>
                  <a:moveTo>
                    <a:pt x="2047" y="50"/>
                  </a:moveTo>
                  <a:lnTo>
                    <a:pt x="2049" y="39"/>
                  </a:lnTo>
                  <a:lnTo>
                    <a:pt x="2051" y="30"/>
                  </a:lnTo>
                  <a:lnTo>
                    <a:pt x="2056" y="20"/>
                  </a:lnTo>
                  <a:lnTo>
                    <a:pt x="2062" y="13"/>
                  </a:lnTo>
                  <a:lnTo>
                    <a:pt x="2069" y="7"/>
                  </a:lnTo>
                  <a:lnTo>
                    <a:pt x="2079" y="3"/>
                  </a:lnTo>
                  <a:lnTo>
                    <a:pt x="2099" y="0"/>
                  </a:lnTo>
                  <a:lnTo>
                    <a:pt x="2118" y="3"/>
                  </a:lnTo>
                  <a:lnTo>
                    <a:pt x="2134" y="13"/>
                  </a:lnTo>
                  <a:lnTo>
                    <a:pt x="2140" y="20"/>
                  </a:lnTo>
                  <a:lnTo>
                    <a:pt x="2143" y="28"/>
                  </a:lnTo>
                  <a:lnTo>
                    <a:pt x="2146" y="38"/>
                  </a:lnTo>
                  <a:lnTo>
                    <a:pt x="2147" y="48"/>
                  </a:lnTo>
                  <a:lnTo>
                    <a:pt x="2146" y="58"/>
                  </a:lnTo>
                  <a:lnTo>
                    <a:pt x="2143" y="68"/>
                  </a:lnTo>
                  <a:lnTo>
                    <a:pt x="2140" y="76"/>
                  </a:lnTo>
                  <a:lnTo>
                    <a:pt x="2133" y="84"/>
                  </a:lnTo>
                  <a:lnTo>
                    <a:pt x="2125" y="91"/>
                  </a:lnTo>
                  <a:lnTo>
                    <a:pt x="2117" y="96"/>
                  </a:lnTo>
                  <a:lnTo>
                    <a:pt x="2097" y="99"/>
                  </a:lnTo>
                  <a:lnTo>
                    <a:pt x="2077" y="96"/>
                  </a:lnTo>
                  <a:lnTo>
                    <a:pt x="2062" y="86"/>
                  </a:lnTo>
                  <a:lnTo>
                    <a:pt x="2056" y="79"/>
                  </a:lnTo>
                  <a:lnTo>
                    <a:pt x="2051" y="70"/>
                  </a:lnTo>
                  <a:lnTo>
                    <a:pt x="2049" y="61"/>
                  </a:lnTo>
                  <a:lnTo>
                    <a:pt x="2047" y="50"/>
                  </a:lnTo>
                  <a:close/>
                  <a:moveTo>
                    <a:pt x="2407" y="849"/>
                  </a:moveTo>
                  <a:lnTo>
                    <a:pt x="2412" y="799"/>
                  </a:lnTo>
                  <a:lnTo>
                    <a:pt x="2415" y="738"/>
                  </a:lnTo>
                  <a:lnTo>
                    <a:pt x="2415" y="700"/>
                  </a:lnTo>
                  <a:lnTo>
                    <a:pt x="2446" y="700"/>
                  </a:lnTo>
                  <a:lnTo>
                    <a:pt x="2452" y="759"/>
                  </a:lnTo>
                  <a:lnTo>
                    <a:pt x="2458" y="777"/>
                  </a:lnTo>
                  <a:lnTo>
                    <a:pt x="2463" y="787"/>
                  </a:lnTo>
                  <a:lnTo>
                    <a:pt x="2469" y="794"/>
                  </a:lnTo>
                  <a:lnTo>
                    <a:pt x="2485" y="808"/>
                  </a:lnTo>
                  <a:lnTo>
                    <a:pt x="2507" y="822"/>
                  </a:lnTo>
                  <a:lnTo>
                    <a:pt x="2533" y="831"/>
                  </a:lnTo>
                  <a:lnTo>
                    <a:pt x="2559" y="838"/>
                  </a:lnTo>
                  <a:lnTo>
                    <a:pt x="2586" y="843"/>
                  </a:lnTo>
                  <a:lnTo>
                    <a:pt x="2613" y="844"/>
                  </a:lnTo>
                  <a:lnTo>
                    <a:pt x="2650" y="842"/>
                  </a:lnTo>
                  <a:lnTo>
                    <a:pt x="2667" y="838"/>
                  </a:lnTo>
                  <a:lnTo>
                    <a:pt x="2683" y="834"/>
                  </a:lnTo>
                  <a:lnTo>
                    <a:pt x="2715" y="820"/>
                  </a:lnTo>
                  <a:lnTo>
                    <a:pt x="2742" y="802"/>
                  </a:lnTo>
                  <a:lnTo>
                    <a:pt x="2755" y="792"/>
                  </a:lnTo>
                  <a:lnTo>
                    <a:pt x="2766" y="780"/>
                  </a:lnTo>
                  <a:lnTo>
                    <a:pt x="2776" y="766"/>
                  </a:lnTo>
                  <a:lnTo>
                    <a:pt x="2783" y="753"/>
                  </a:lnTo>
                  <a:lnTo>
                    <a:pt x="2789" y="739"/>
                  </a:lnTo>
                  <a:lnTo>
                    <a:pt x="2794" y="724"/>
                  </a:lnTo>
                  <a:lnTo>
                    <a:pt x="2796" y="709"/>
                  </a:lnTo>
                  <a:lnTo>
                    <a:pt x="2796" y="692"/>
                  </a:lnTo>
                  <a:lnTo>
                    <a:pt x="2794" y="661"/>
                  </a:lnTo>
                  <a:lnTo>
                    <a:pt x="2785" y="634"/>
                  </a:lnTo>
                  <a:lnTo>
                    <a:pt x="2772" y="613"/>
                  </a:lnTo>
                  <a:lnTo>
                    <a:pt x="2753" y="596"/>
                  </a:lnTo>
                  <a:lnTo>
                    <a:pt x="2728" y="583"/>
                  </a:lnTo>
                  <a:lnTo>
                    <a:pt x="2697" y="571"/>
                  </a:lnTo>
                  <a:lnTo>
                    <a:pt x="2659" y="562"/>
                  </a:lnTo>
                  <a:lnTo>
                    <a:pt x="2616" y="556"/>
                  </a:lnTo>
                  <a:lnTo>
                    <a:pt x="2559" y="547"/>
                  </a:lnTo>
                  <a:lnTo>
                    <a:pt x="2512" y="534"/>
                  </a:lnTo>
                  <a:lnTo>
                    <a:pt x="2475" y="518"/>
                  </a:lnTo>
                  <a:lnTo>
                    <a:pt x="2459" y="508"/>
                  </a:lnTo>
                  <a:lnTo>
                    <a:pt x="2447" y="499"/>
                  </a:lnTo>
                  <a:lnTo>
                    <a:pt x="2427" y="476"/>
                  </a:lnTo>
                  <a:lnTo>
                    <a:pt x="2419" y="463"/>
                  </a:lnTo>
                  <a:lnTo>
                    <a:pt x="2412" y="448"/>
                  </a:lnTo>
                  <a:lnTo>
                    <a:pt x="2407" y="434"/>
                  </a:lnTo>
                  <a:lnTo>
                    <a:pt x="2404" y="418"/>
                  </a:lnTo>
                  <a:lnTo>
                    <a:pt x="2401" y="400"/>
                  </a:lnTo>
                  <a:lnTo>
                    <a:pt x="2401" y="382"/>
                  </a:lnTo>
                  <a:lnTo>
                    <a:pt x="2403" y="358"/>
                  </a:lnTo>
                  <a:lnTo>
                    <a:pt x="2406" y="334"/>
                  </a:lnTo>
                  <a:lnTo>
                    <a:pt x="2412" y="313"/>
                  </a:lnTo>
                  <a:lnTo>
                    <a:pt x="2421" y="292"/>
                  </a:lnTo>
                  <a:lnTo>
                    <a:pt x="2431" y="272"/>
                  </a:lnTo>
                  <a:lnTo>
                    <a:pt x="2445" y="254"/>
                  </a:lnTo>
                  <a:lnTo>
                    <a:pt x="2460" y="237"/>
                  </a:lnTo>
                  <a:lnTo>
                    <a:pt x="2478" y="222"/>
                  </a:lnTo>
                  <a:lnTo>
                    <a:pt x="2497" y="207"/>
                  </a:lnTo>
                  <a:lnTo>
                    <a:pt x="2518" y="195"/>
                  </a:lnTo>
                  <a:lnTo>
                    <a:pt x="2539" y="184"/>
                  </a:lnTo>
                  <a:lnTo>
                    <a:pt x="2562" y="176"/>
                  </a:lnTo>
                  <a:lnTo>
                    <a:pt x="2585" y="169"/>
                  </a:lnTo>
                  <a:lnTo>
                    <a:pt x="2610" y="164"/>
                  </a:lnTo>
                  <a:lnTo>
                    <a:pt x="2662" y="160"/>
                  </a:lnTo>
                  <a:lnTo>
                    <a:pt x="2699" y="163"/>
                  </a:lnTo>
                  <a:lnTo>
                    <a:pt x="2741" y="171"/>
                  </a:lnTo>
                  <a:lnTo>
                    <a:pt x="2788" y="183"/>
                  </a:lnTo>
                  <a:lnTo>
                    <a:pt x="2839" y="201"/>
                  </a:lnTo>
                  <a:lnTo>
                    <a:pt x="2833" y="236"/>
                  </a:lnTo>
                  <a:lnTo>
                    <a:pt x="2830" y="271"/>
                  </a:lnTo>
                  <a:lnTo>
                    <a:pt x="2826" y="339"/>
                  </a:lnTo>
                  <a:lnTo>
                    <a:pt x="2794" y="339"/>
                  </a:lnTo>
                  <a:lnTo>
                    <a:pt x="2789" y="290"/>
                  </a:lnTo>
                  <a:lnTo>
                    <a:pt x="2784" y="270"/>
                  </a:lnTo>
                  <a:lnTo>
                    <a:pt x="2775" y="252"/>
                  </a:lnTo>
                  <a:lnTo>
                    <a:pt x="2767" y="244"/>
                  </a:lnTo>
                  <a:lnTo>
                    <a:pt x="2760" y="237"/>
                  </a:lnTo>
                  <a:lnTo>
                    <a:pt x="2741" y="225"/>
                  </a:lnTo>
                  <a:lnTo>
                    <a:pt x="2718" y="216"/>
                  </a:lnTo>
                  <a:lnTo>
                    <a:pt x="2693" y="208"/>
                  </a:lnTo>
                  <a:lnTo>
                    <a:pt x="2665" y="204"/>
                  </a:lnTo>
                  <a:lnTo>
                    <a:pt x="2635" y="202"/>
                  </a:lnTo>
                  <a:lnTo>
                    <a:pt x="2605" y="205"/>
                  </a:lnTo>
                  <a:lnTo>
                    <a:pt x="2591" y="208"/>
                  </a:lnTo>
                  <a:lnTo>
                    <a:pt x="2578" y="212"/>
                  </a:lnTo>
                  <a:lnTo>
                    <a:pt x="2553" y="224"/>
                  </a:lnTo>
                  <a:lnTo>
                    <a:pt x="2530" y="242"/>
                  </a:lnTo>
                  <a:lnTo>
                    <a:pt x="2519" y="252"/>
                  </a:lnTo>
                  <a:lnTo>
                    <a:pt x="2509" y="264"/>
                  </a:lnTo>
                  <a:lnTo>
                    <a:pt x="2502" y="274"/>
                  </a:lnTo>
                  <a:lnTo>
                    <a:pt x="2496" y="288"/>
                  </a:lnTo>
                  <a:lnTo>
                    <a:pt x="2488" y="315"/>
                  </a:lnTo>
                  <a:lnTo>
                    <a:pt x="2485" y="331"/>
                  </a:lnTo>
                  <a:lnTo>
                    <a:pt x="2485" y="346"/>
                  </a:lnTo>
                  <a:lnTo>
                    <a:pt x="2488" y="374"/>
                  </a:lnTo>
                  <a:lnTo>
                    <a:pt x="2491" y="387"/>
                  </a:lnTo>
                  <a:lnTo>
                    <a:pt x="2495" y="399"/>
                  </a:lnTo>
                  <a:lnTo>
                    <a:pt x="2508" y="418"/>
                  </a:lnTo>
                  <a:lnTo>
                    <a:pt x="2517" y="428"/>
                  </a:lnTo>
                  <a:lnTo>
                    <a:pt x="2526" y="435"/>
                  </a:lnTo>
                  <a:lnTo>
                    <a:pt x="2550" y="448"/>
                  </a:lnTo>
                  <a:lnTo>
                    <a:pt x="2580" y="458"/>
                  </a:lnTo>
                  <a:lnTo>
                    <a:pt x="2615" y="466"/>
                  </a:lnTo>
                  <a:lnTo>
                    <a:pt x="2656" y="472"/>
                  </a:lnTo>
                  <a:lnTo>
                    <a:pt x="2716" y="481"/>
                  </a:lnTo>
                  <a:lnTo>
                    <a:pt x="2765" y="492"/>
                  </a:lnTo>
                  <a:lnTo>
                    <a:pt x="2803" y="507"/>
                  </a:lnTo>
                  <a:lnTo>
                    <a:pt x="2832" y="525"/>
                  </a:lnTo>
                  <a:lnTo>
                    <a:pt x="2844" y="535"/>
                  </a:lnTo>
                  <a:lnTo>
                    <a:pt x="2854" y="546"/>
                  </a:lnTo>
                  <a:lnTo>
                    <a:pt x="2862" y="558"/>
                  </a:lnTo>
                  <a:lnTo>
                    <a:pt x="2868" y="571"/>
                  </a:lnTo>
                  <a:lnTo>
                    <a:pt x="2874" y="584"/>
                  </a:lnTo>
                  <a:lnTo>
                    <a:pt x="2878" y="600"/>
                  </a:lnTo>
                  <a:lnTo>
                    <a:pt x="2880" y="615"/>
                  </a:lnTo>
                  <a:lnTo>
                    <a:pt x="2880" y="631"/>
                  </a:lnTo>
                  <a:lnTo>
                    <a:pt x="2879" y="660"/>
                  </a:lnTo>
                  <a:lnTo>
                    <a:pt x="2875" y="687"/>
                  </a:lnTo>
                  <a:lnTo>
                    <a:pt x="2868" y="712"/>
                  </a:lnTo>
                  <a:lnTo>
                    <a:pt x="2859" y="736"/>
                  </a:lnTo>
                  <a:lnTo>
                    <a:pt x="2847" y="759"/>
                  </a:lnTo>
                  <a:lnTo>
                    <a:pt x="2832" y="781"/>
                  </a:lnTo>
                  <a:lnTo>
                    <a:pt x="2814" y="800"/>
                  </a:lnTo>
                  <a:lnTo>
                    <a:pt x="2794" y="818"/>
                  </a:lnTo>
                  <a:lnTo>
                    <a:pt x="2771" y="834"/>
                  </a:lnTo>
                  <a:lnTo>
                    <a:pt x="2748" y="848"/>
                  </a:lnTo>
                  <a:lnTo>
                    <a:pt x="2723" y="859"/>
                  </a:lnTo>
                  <a:lnTo>
                    <a:pt x="2697" y="868"/>
                  </a:lnTo>
                  <a:lnTo>
                    <a:pt x="2668" y="877"/>
                  </a:lnTo>
                  <a:lnTo>
                    <a:pt x="2639" y="882"/>
                  </a:lnTo>
                  <a:lnTo>
                    <a:pt x="2608" y="885"/>
                  </a:lnTo>
                  <a:lnTo>
                    <a:pt x="2575" y="886"/>
                  </a:lnTo>
                  <a:lnTo>
                    <a:pt x="2531" y="884"/>
                  </a:lnTo>
                  <a:lnTo>
                    <a:pt x="2488" y="877"/>
                  </a:lnTo>
                  <a:lnTo>
                    <a:pt x="2447" y="866"/>
                  </a:lnTo>
                  <a:lnTo>
                    <a:pt x="2407" y="849"/>
                  </a:lnTo>
                  <a:close/>
                  <a:moveTo>
                    <a:pt x="3613" y="868"/>
                  </a:moveTo>
                  <a:lnTo>
                    <a:pt x="3550" y="865"/>
                  </a:lnTo>
                  <a:lnTo>
                    <a:pt x="3469" y="868"/>
                  </a:lnTo>
                  <a:lnTo>
                    <a:pt x="3127" y="536"/>
                  </a:lnTo>
                  <a:lnTo>
                    <a:pt x="3114" y="542"/>
                  </a:lnTo>
                  <a:lnTo>
                    <a:pt x="3114" y="753"/>
                  </a:lnTo>
                  <a:lnTo>
                    <a:pt x="3115" y="782"/>
                  </a:lnTo>
                  <a:lnTo>
                    <a:pt x="3118" y="804"/>
                  </a:lnTo>
                  <a:lnTo>
                    <a:pt x="3124" y="818"/>
                  </a:lnTo>
                  <a:lnTo>
                    <a:pt x="3132" y="826"/>
                  </a:lnTo>
                  <a:lnTo>
                    <a:pt x="3150" y="834"/>
                  </a:lnTo>
                  <a:lnTo>
                    <a:pt x="3169" y="836"/>
                  </a:lnTo>
                  <a:lnTo>
                    <a:pt x="3213" y="838"/>
                  </a:lnTo>
                  <a:lnTo>
                    <a:pt x="3213" y="868"/>
                  </a:lnTo>
                  <a:lnTo>
                    <a:pt x="3066" y="865"/>
                  </a:lnTo>
                  <a:lnTo>
                    <a:pt x="2921" y="868"/>
                  </a:lnTo>
                  <a:lnTo>
                    <a:pt x="2921" y="838"/>
                  </a:lnTo>
                  <a:lnTo>
                    <a:pt x="2968" y="835"/>
                  </a:lnTo>
                  <a:lnTo>
                    <a:pt x="2995" y="830"/>
                  </a:lnTo>
                  <a:lnTo>
                    <a:pt x="3005" y="825"/>
                  </a:lnTo>
                  <a:lnTo>
                    <a:pt x="3011" y="818"/>
                  </a:lnTo>
                  <a:lnTo>
                    <a:pt x="3015" y="807"/>
                  </a:lnTo>
                  <a:lnTo>
                    <a:pt x="3017" y="794"/>
                  </a:lnTo>
                  <a:lnTo>
                    <a:pt x="3019" y="753"/>
                  </a:lnTo>
                  <a:lnTo>
                    <a:pt x="3019" y="294"/>
                  </a:lnTo>
                  <a:lnTo>
                    <a:pt x="3017" y="255"/>
                  </a:lnTo>
                  <a:lnTo>
                    <a:pt x="3015" y="242"/>
                  </a:lnTo>
                  <a:lnTo>
                    <a:pt x="3011" y="231"/>
                  </a:lnTo>
                  <a:lnTo>
                    <a:pt x="3005" y="223"/>
                  </a:lnTo>
                  <a:lnTo>
                    <a:pt x="2995" y="217"/>
                  </a:lnTo>
                  <a:lnTo>
                    <a:pt x="2982" y="213"/>
                  </a:lnTo>
                  <a:lnTo>
                    <a:pt x="2965" y="211"/>
                  </a:lnTo>
                  <a:lnTo>
                    <a:pt x="2921" y="208"/>
                  </a:lnTo>
                  <a:lnTo>
                    <a:pt x="2921" y="178"/>
                  </a:lnTo>
                  <a:lnTo>
                    <a:pt x="3067" y="182"/>
                  </a:lnTo>
                  <a:lnTo>
                    <a:pt x="3213" y="178"/>
                  </a:lnTo>
                  <a:lnTo>
                    <a:pt x="3213" y="208"/>
                  </a:lnTo>
                  <a:lnTo>
                    <a:pt x="3160" y="212"/>
                  </a:lnTo>
                  <a:lnTo>
                    <a:pt x="3143" y="214"/>
                  </a:lnTo>
                  <a:lnTo>
                    <a:pt x="3131" y="218"/>
                  </a:lnTo>
                  <a:lnTo>
                    <a:pt x="3123" y="225"/>
                  </a:lnTo>
                  <a:lnTo>
                    <a:pt x="3119" y="234"/>
                  </a:lnTo>
                  <a:lnTo>
                    <a:pt x="3115" y="259"/>
                  </a:lnTo>
                  <a:lnTo>
                    <a:pt x="3114" y="294"/>
                  </a:lnTo>
                  <a:lnTo>
                    <a:pt x="3114" y="513"/>
                  </a:lnTo>
                  <a:lnTo>
                    <a:pt x="3393" y="241"/>
                  </a:lnTo>
                  <a:lnTo>
                    <a:pt x="3413" y="220"/>
                  </a:lnTo>
                  <a:lnTo>
                    <a:pt x="3419" y="206"/>
                  </a:lnTo>
                  <a:lnTo>
                    <a:pt x="3419" y="178"/>
                  </a:lnTo>
                  <a:lnTo>
                    <a:pt x="3505" y="182"/>
                  </a:lnTo>
                  <a:lnTo>
                    <a:pt x="3587" y="178"/>
                  </a:lnTo>
                  <a:lnTo>
                    <a:pt x="3587" y="208"/>
                  </a:lnTo>
                  <a:lnTo>
                    <a:pt x="3546" y="211"/>
                  </a:lnTo>
                  <a:lnTo>
                    <a:pt x="3527" y="214"/>
                  </a:lnTo>
                  <a:lnTo>
                    <a:pt x="3509" y="222"/>
                  </a:lnTo>
                  <a:lnTo>
                    <a:pt x="3490" y="232"/>
                  </a:lnTo>
                  <a:lnTo>
                    <a:pt x="3471" y="247"/>
                  </a:lnTo>
                  <a:lnTo>
                    <a:pt x="3207" y="486"/>
                  </a:lnTo>
                  <a:lnTo>
                    <a:pt x="3532" y="796"/>
                  </a:lnTo>
                  <a:lnTo>
                    <a:pt x="3547" y="810"/>
                  </a:lnTo>
                  <a:lnTo>
                    <a:pt x="3565" y="824"/>
                  </a:lnTo>
                  <a:lnTo>
                    <a:pt x="3576" y="830"/>
                  </a:lnTo>
                  <a:lnTo>
                    <a:pt x="3588" y="835"/>
                  </a:lnTo>
                  <a:lnTo>
                    <a:pt x="3613" y="838"/>
                  </a:lnTo>
                  <a:lnTo>
                    <a:pt x="3613" y="868"/>
                  </a:lnTo>
                  <a:close/>
                  <a:moveTo>
                    <a:pt x="3978" y="529"/>
                  </a:moveTo>
                  <a:lnTo>
                    <a:pt x="4075" y="373"/>
                  </a:lnTo>
                  <a:lnTo>
                    <a:pt x="4126" y="290"/>
                  </a:lnTo>
                  <a:lnTo>
                    <a:pt x="4186" y="182"/>
                  </a:lnTo>
                  <a:lnTo>
                    <a:pt x="4265" y="182"/>
                  </a:lnTo>
                  <a:lnTo>
                    <a:pt x="4265" y="198"/>
                  </a:lnTo>
                  <a:lnTo>
                    <a:pt x="4205" y="271"/>
                  </a:lnTo>
                  <a:lnTo>
                    <a:pt x="4152" y="338"/>
                  </a:lnTo>
                  <a:lnTo>
                    <a:pt x="4109" y="400"/>
                  </a:lnTo>
                  <a:lnTo>
                    <a:pt x="4073" y="456"/>
                  </a:lnTo>
                  <a:lnTo>
                    <a:pt x="4057" y="481"/>
                  </a:lnTo>
                  <a:lnTo>
                    <a:pt x="4045" y="505"/>
                  </a:lnTo>
                  <a:lnTo>
                    <a:pt x="4025" y="548"/>
                  </a:lnTo>
                  <a:lnTo>
                    <a:pt x="4018" y="567"/>
                  </a:lnTo>
                  <a:lnTo>
                    <a:pt x="4013" y="585"/>
                  </a:lnTo>
                  <a:lnTo>
                    <a:pt x="4009" y="615"/>
                  </a:lnTo>
                  <a:lnTo>
                    <a:pt x="4009" y="753"/>
                  </a:lnTo>
                  <a:lnTo>
                    <a:pt x="4011" y="788"/>
                  </a:lnTo>
                  <a:lnTo>
                    <a:pt x="4017" y="813"/>
                  </a:lnTo>
                  <a:lnTo>
                    <a:pt x="4021" y="822"/>
                  </a:lnTo>
                  <a:lnTo>
                    <a:pt x="4029" y="828"/>
                  </a:lnTo>
                  <a:lnTo>
                    <a:pt x="4038" y="832"/>
                  </a:lnTo>
                  <a:lnTo>
                    <a:pt x="4049" y="834"/>
                  </a:lnTo>
                  <a:lnTo>
                    <a:pt x="4108" y="838"/>
                  </a:lnTo>
                  <a:lnTo>
                    <a:pt x="4108" y="868"/>
                  </a:lnTo>
                  <a:lnTo>
                    <a:pt x="3961" y="865"/>
                  </a:lnTo>
                  <a:lnTo>
                    <a:pt x="3815" y="868"/>
                  </a:lnTo>
                  <a:lnTo>
                    <a:pt x="3815" y="838"/>
                  </a:lnTo>
                  <a:lnTo>
                    <a:pt x="3869" y="834"/>
                  </a:lnTo>
                  <a:lnTo>
                    <a:pt x="3883" y="832"/>
                  </a:lnTo>
                  <a:lnTo>
                    <a:pt x="3894" y="829"/>
                  </a:lnTo>
                  <a:lnTo>
                    <a:pt x="3903" y="823"/>
                  </a:lnTo>
                  <a:lnTo>
                    <a:pt x="3907" y="814"/>
                  </a:lnTo>
                  <a:lnTo>
                    <a:pt x="3912" y="790"/>
                  </a:lnTo>
                  <a:lnTo>
                    <a:pt x="3915" y="756"/>
                  </a:lnTo>
                  <a:lnTo>
                    <a:pt x="3915" y="610"/>
                  </a:lnTo>
                  <a:lnTo>
                    <a:pt x="3912" y="596"/>
                  </a:lnTo>
                  <a:lnTo>
                    <a:pt x="3907" y="579"/>
                  </a:lnTo>
                  <a:lnTo>
                    <a:pt x="3888" y="540"/>
                  </a:lnTo>
                  <a:lnTo>
                    <a:pt x="3775" y="344"/>
                  </a:lnTo>
                  <a:lnTo>
                    <a:pt x="3742" y="292"/>
                  </a:lnTo>
                  <a:lnTo>
                    <a:pt x="3726" y="273"/>
                  </a:lnTo>
                  <a:lnTo>
                    <a:pt x="3711" y="259"/>
                  </a:lnTo>
                  <a:lnTo>
                    <a:pt x="3696" y="247"/>
                  </a:lnTo>
                  <a:lnTo>
                    <a:pt x="3683" y="238"/>
                  </a:lnTo>
                  <a:lnTo>
                    <a:pt x="3669" y="232"/>
                  </a:lnTo>
                  <a:lnTo>
                    <a:pt x="3655" y="229"/>
                  </a:lnTo>
                  <a:lnTo>
                    <a:pt x="3628" y="225"/>
                  </a:lnTo>
                  <a:lnTo>
                    <a:pt x="3628" y="195"/>
                  </a:lnTo>
                  <a:lnTo>
                    <a:pt x="3747" y="171"/>
                  </a:lnTo>
                  <a:lnTo>
                    <a:pt x="3754" y="174"/>
                  </a:lnTo>
                  <a:lnTo>
                    <a:pt x="3763" y="180"/>
                  </a:lnTo>
                  <a:lnTo>
                    <a:pt x="3789" y="205"/>
                  </a:lnTo>
                  <a:lnTo>
                    <a:pt x="3820" y="246"/>
                  </a:lnTo>
                  <a:lnTo>
                    <a:pt x="3852" y="300"/>
                  </a:lnTo>
                  <a:lnTo>
                    <a:pt x="3978" y="529"/>
                  </a:lnTo>
                  <a:close/>
                  <a:moveTo>
                    <a:pt x="4496" y="816"/>
                  </a:moveTo>
                  <a:lnTo>
                    <a:pt x="4538" y="822"/>
                  </a:lnTo>
                  <a:lnTo>
                    <a:pt x="4600" y="823"/>
                  </a:lnTo>
                  <a:lnTo>
                    <a:pt x="4658" y="823"/>
                  </a:lnTo>
                  <a:lnTo>
                    <a:pt x="4709" y="819"/>
                  </a:lnTo>
                  <a:lnTo>
                    <a:pt x="4751" y="816"/>
                  </a:lnTo>
                  <a:lnTo>
                    <a:pt x="4784" y="810"/>
                  </a:lnTo>
                  <a:lnTo>
                    <a:pt x="4793" y="806"/>
                  </a:lnTo>
                  <a:lnTo>
                    <a:pt x="4800" y="796"/>
                  </a:lnTo>
                  <a:lnTo>
                    <a:pt x="4806" y="782"/>
                  </a:lnTo>
                  <a:lnTo>
                    <a:pt x="4812" y="763"/>
                  </a:lnTo>
                  <a:lnTo>
                    <a:pt x="4829" y="694"/>
                  </a:lnTo>
                  <a:lnTo>
                    <a:pt x="4861" y="694"/>
                  </a:lnTo>
                  <a:lnTo>
                    <a:pt x="4841" y="865"/>
                  </a:lnTo>
                  <a:lnTo>
                    <a:pt x="4645" y="868"/>
                  </a:lnTo>
                  <a:lnTo>
                    <a:pt x="4571" y="867"/>
                  </a:lnTo>
                  <a:lnTo>
                    <a:pt x="4490" y="865"/>
                  </a:lnTo>
                  <a:lnTo>
                    <a:pt x="4346" y="868"/>
                  </a:lnTo>
                  <a:lnTo>
                    <a:pt x="4346" y="846"/>
                  </a:lnTo>
                  <a:lnTo>
                    <a:pt x="4374" y="830"/>
                  </a:lnTo>
                  <a:lnTo>
                    <a:pt x="4391" y="817"/>
                  </a:lnTo>
                  <a:lnTo>
                    <a:pt x="4396" y="810"/>
                  </a:lnTo>
                  <a:lnTo>
                    <a:pt x="4399" y="800"/>
                  </a:lnTo>
                  <a:lnTo>
                    <a:pt x="4402" y="789"/>
                  </a:lnTo>
                  <a:lnTo>
                    <a:pt x="4403" y="776"/>
                  </a:lnTo>
                  <a:lnTo>
                    <a:pt x="4403" y="291"/>
                  </a:lnTo>
                  <a:lnTo>
                    <a:pt x="4400" y="254"/>
                  </a:lnTo>
                  <a:lnTo>
                    <a:pt x="4394" y="231"/>
                  </a:lnTo>
                  <a:lnTo>
                    <a:pt x="4390" y="223"/>
                  </a:lnTo>
                  <a:lnTo>
                    <a:pt x="4380" y="217"/>
                  </a:lnTo>
                  <a:lnTo>
                    <a:pt x="4367" y="213"/>
                  </a:lnTo>
                  <a:lnTo>
                    <a:pt x="4350" y="211"/>
                  </a:lnTo>
                  <a:lnTo>
                    <a:pt x="4303" y="208"/>
                  </a:lnTo>
                  <a:lnTo>
                    <a:pt x="4303" y="178"/>
                  </a:lnTo>
                  <a:lnTo>
                    <a:pt x="4450" y="182"/>
                  </a:lnTo>
                  <a:lnTo>
                    <a:pt x="4596" y="178"/>
                  </a:lnTo>
                  <a:lnTo>
                    <a:pt x="4596" y="208"/>
                  </a:lnTo>
                  <a:lnTo>
                    <a:pt x="4544" y="211"/>
                  </a:lnTo>
                  <a:lnTo>
                    <a:pt x="4529" y="213"/>
                  </a:lnTo>
                  <a:lnTo>
                    <a:pt x="4516" y="217"/>
                  </a:lnTo>
                  <a:lnTo>
                    <a:pt x="4507" y="224"/>
                  </a:lnTo>
                  <a:lnTo>
                    <a:pt x="4502" y="232"/>
                  </a:lnTo>
                  <a:lnTo>
                    <a:pt x="4499" y="258"/>
                  </a:lnTo>
                  <a:lnTo>
                    <a:pt x="4496" y="294"/>
                  </a:lnTo>
                  <a:lnTo>
                    <a:pt x="4496" y="816"/>
                  </a:lnTo>
                  <a:close/>
                  <a:moveTo>
                    <a:pt x="5396" y="637"/>
                  </a:moveTo>
                  <a:lnTo>
                    <a:pt x="5108" y="637"/>
                  </a:lnTo>
                  <a:lnTo>
                    <a:pt x="5077" y="716"/>
                  </a:lnTo>
                  <a:lnTo>
                    <a:pt x="5054" y="777"/>
                  </a:lnTo>
                  <a:lnTo>
                    <a:pt x="5047" y="808"/>
                  </a:lnTo>
                  <a:lnTo>
                    <a:pt x="5050" y="819"/>
                  </a:lnTo>
                  <a:lnTo>
                    <a:pt x="5052" y="823"/>
                  </a:lnTo>
                  <a:lnTo>
                    <a:pt x="5057" y="828"/>
                  </a:lnTo>
                  <a:lnTo>
                    <a:pt x="5069" y="832"/>
                  </a:lnTo>
                  <a:lnTo>
                    <a:pt x="5086" y="835"/>
                  </a:lnTo>
                  <a:lnTo>
                    <a:pt x="5131" y="838"/>
                  </a:lnTo>
                  <a:lnTo>
                    <a:pt x="5131" y="868"/>
                  </a:lnTo>
                  <a:lnTo>
                    <a:pt x="5015" y="865"/>
                  </a:lnTo>
                  <a:lnTo>
                    <a:pt x="4902" y="868"/>
                  </a:lnTo>
                  <a:lnTo>
                    <a:pt x="4902" y="838"/>
                  </a:lnTo>
                  <a:lnTo>
                    <a:pt x="4939" y="835"/>
                  </a:lnTo>
                  <a:lnTo>
                    <a:pt x="4948" y="834"/>
                  </a:lnTo>
                  <a:lnTo>
                    <a:pt x="4955" y="831"/>
                  </a:lnTo>
                  <a:lnTo>
                    <a:pt x="4969" y="820"/>
                  </a:lnTo>
                  <a:lnTo>
                    <a:pt x="4982" y="805"/>
                  </a:lnTo>
                  <a:lnTo>
                    <a:pt x="4993" y="783"/>
                  </a:lnTo>
                  <a:lnTo>
                    <a:pt x="5260" y="171"/>
                  </a:lnTo>
                  <a:lnTo>
                    <a:pt x="5292" y="171"/>
                  </a:lnTo>
                  <a:lnTo>
                    <a:pt x="5540" y="746"/>
                  </a:lnTo>
                  <a:lnTo>
                    <a:pt x="5560" y="789"/>
                  </a:lnTo>
                  <a:lnTo>
                    <a:pt x="5576" y="817"/>
                  </a:lnTo>
                  <a:lnTo>
                    <a:pt x="5584" y="825"/>
                  </a:lnTo>
                  <a:lnTo>
                    <a:pt x="5592" y="831"/>
                  </a:lnTo>
                  <a:lnTo>
                    <a:pt x="5600" y="835"/>
                  </a:lnTo>
                  <a:lnTo>
                    <a:pt x="5610" y="836"/>
                  </a:lnTo>
                  <a:lnTo>
                    <a:pt x="5641" y="838"/>
                  </a:lnTo>
                  <a:lnTo>
                    <a:pt x="5641" y="868"/>
                  </a:lnTo>
                  <a:lnTo>
                    <a:pt x="5521" y="865"/>
                  </a:lnTo>
                  <a:lnTo>
                    <a:pt x="5377" y="868"/>
                  </a:lnTo>
                  <a:lnTo>
                    <a:pt x="5377" y="838"/>
                  </a:lnTo>
                  <a:lnTo>
                    <a:pt x="5429" y="834"/>
                  </a:lnTo>
                  <a:lnTo>
                    <a:pt x="5444" y="832"/>
                  </a:lnTo>
                  <a:lnTo>
                    <a:pt x="5455" y="828"/>
                  </a:lnTo>
                  <a:lnTo>
                    <a:pt x="5461" y="822"/>
                  </a:lnTo>
                  <a:lnTo>
                    <a:pt x="5464" y="814"/>
                  </a:lnTo>
                  <a:lnTo>
                    <a:pt x="5460" y="796"/>
                  </a:lnTo>
                  <a:lnTo>
                    <a:pt x="5448" y="764"/>
                  </a:lnTo>
                  <a:lnTo>
                    <a:pt x="5396" y="637"/>
                  </a:lnTo>
                  <a:close/>
                  <a:moveTo>
                    <a:pt x="5125" y="600"/>
                  </a:moveTo>
                  <a:lnTo>
                    <a:pt x="5378" y="600"/>
                  </a:lnTo>
                  <a:lnTo>
                    <a:pt x="5251" y="304"/>
                  </a:lnTo>
                  <a:lnTo>
                    <a:pt x="5125" y="600"/>
                  </a:lnTo>
                  <a:close/>
                  <a:moveTo>
                    <a:pt x="5130" y="50"/>
                  </a:moveTo>
                  <a:lnTo>
                    <a:pt x="5131" y="40"/>
                  </a:lnTo>
                  <a:lnTo>
                    <a:pt x="5134" y="32"/>
                  </a:lnTo>
                  <a:lnTo>
                    <a:pt x="5137" y="22"/>
                  </a:lnTo>
                  <a:lnTo>
                    <a:pt x="5143" y="15"/>
                  </a:lnTo>
                  <a:lnTo>
                    <a:pt x="5150" y="8"/>
                  </a:lnTo>
                  <a:lnTo>
                    <a:pt x="5159" y="3"/>
                  </a:lnTo>
                  <a:lnTo>
                    <a:pt x="5170" y="1"/>
                  </a:lnTo>
                  <a:lnTo>
                    <a:pt x="5182" y="0"/>
                  </a:lnTo>
                  <a:lnTo>
                    <a:pt x="5200" y="3"/>
                  </a:lnTo>
                  <a:lnTo>
                    <a:pt x="5215" y="13"/>
                  </a:lnTo>
                  <a:lnTo>
                    <a:pt x="5222" y="20"/>
                  </a:lnTo>
                  <a:lnTo>
                    <a:pt x="5226" y="28"/>
                  </a:lnTo>
                  <a:lnTo>
                    <a:pt x="5228" y="37"/>
                  </a:lnTo>
                  <a:lnTo>
                    <a:pt x="5230" y="48"/>
                  </a:lnTo>
                  <a:lnTo>
                    <a:pt x="5228" y="58"/>
                  </a:lnTo>
                  <a:lnTo>
                    <a:pt x="5226" y="68"/>
                  </a:lnTo>
                  <a:lnTo>
                    <a:pt x="5222" y="76"/>
                  </a:lnTo>
                  <a:lnTo>
                    <a:pt x="5215" y="84"/>
                  </a:lnTo>
                  <a:lnTo>
                    <a:pt x="5208" y="91"/>
                  </a:lnTo>
                  <a:lnTo>
                    <a:pt x="5200" y="96"/>
                  </a:lnTo>
                  <a:lnTo>
                    <a:pt x="5179" y="99"/>
                  </a:lnTo>
                  <a:lnTo>
                    <a:pt x="5160" y="96"/>
                  </a:lnTo>
                  <a:lnTo>
                    <a:pt x="5144" y="85"/>
                  </a:lnTo>
                  <a:lnTo>
                    <a:pt x="5138" y="78"/>
                  </a:lnTo>
                  <a:lnTo>
                    <a:pt x="5134" y="69"/>
                  </a:lnTo>
                  <a:lnTo>
                    <a:pt x="5131" y="61"/>
                  </a:lnTo>
                  <a:lnTo>
                    <a:pt x="5130" y="50"/>
                  </a:lnTo>
                  <a:close/>
                  <a:moveTo>
                    <a:pt x="5330" y="50"/>
                  </a:moveTo>
                  <a:lnTo>
                    <a:pt x="5332" y="39"/>
                  </a:lnTo>
                  <a:lnTo>
                    <a:pt x="5334" y="30"/>
                  </a:lnTo>
                  <a:lnTo>
                    <a:pt x="5339" y="20"/>
                  </a:lnTo>
                  <a:lnTo>
                    <a:pt x="5345" y="13"/>
                  </a:lnTo>
                  <a:lnTo>
                    <a:pt x="5352" y="7"/>
                  </a:lnTo>
                  <a:lnTo>
                    <a:pt x="5362" y="3"/>
                  </a:lnTo>
                  <a:lnTo>
                    <a:pt x="5382" y="0"/>
                  </a:lnTo>
                  <a:lnTo>
                    <a:pt x="5401" y="3"/>
                  </a:lnTo>
                  <a:lnTo>
                    <a:pt x="5417" y="13"/>
                  </a:lnTo>
                  <a:lnTo>
                    <a:pt x="5423" y="20"/>
                  </a:lnTo>
                  <a:lnTo>
                    <a:pt x="5426" y="28"/>
                  </a:lnTo>
                  <a:lnTo>
                    <a:pt x="5429" y="38"/>
                  </a:lnTo>
                  <a:lnTo>
                    <a:pt x="5430" y="48"/>
                  </a:lnTo>
                  <a:lnTo>
                    <a:pt x="5429" y="58"/>
                  </a:lnTo>
                  <a:lnTo>
                    <a:pt x="5426" y="68"/>
                  </a:lnTo>
                  <a:lnTo>
                    <a:pt x="5422" y="76"/>
                  </a:lnTo>
                  <a:lnTo>
                    <a:pt x="5416" y="84"/>
                  </a:lnTo>
                  <a:lnTo>
                    <a:pt x="5408" y="91"/>
                  </a:lnTo>
                  <a:lnTo>
                    <a:pt x="5400" y="96"/>
                  </a:lnTo>
                  <a:lnTo>
                    <a:pt x="5380" y="99"/>
                  </a:lnTo>
                  <a:lnTo>
                    <a:pt x="5360" y="96"/>
                  </a:lnTo>
                  <a:lnTo>
                    <a:pt x="5345" y="86"/>
                  </a:lnTo>
                  <a:lnTo>
                    <a:pt x="5339" y="79"/>
                  </a:lnTo>
                  <a:lnTo>
                    <a:pt x="5334" y="70"/>
                  </a:lnTo>
                  <a:lnTo>
                    <a:pt x="5332" y="61"/>
                  </a:lnTo>
                  <a:lnTo>
                    <a:pt x="5330" y="50"/>
                  </a:lnTo>
                  <a:close/>
                  <a:moveTo>
                    <a:pt x="5816" y="286"/>
                  </a:moveTo>
                  <a:lnTo>
                    <a:pt x="5816" y="753"/>
                  </a:lnTo>
                  <a:lnTo>
                    <a:pt x="5819" y="799"/>
                  </a:lnTo>
                  <a:lnTo>
                    <a:pt x="5822" y="813"/>
                  </a:lnTo>
                  <a:lnTo>
                    <a:pt x="5825" y="818"/>
                  </a:lnTo>
                  <a:lnTo>
                    <a:pt x="5827" y="822"/>
                  </a:lnTo>
                  <a:lnTo>
                    <a:pt x="5833" y="828"/>
                  </a:lnTo>
                  <a:lnTo>
                    <a:pt x="5842" y="831"/>
                  </a:lnTo>
                  <a:lnTo>
                    <a:pt x="5864" y="835"/>
                  </a:lnTo>
                  <a:lnTo>
                    <a:pt x="5911" y="838"/>
                  </a:lnTo>
                  <a:lnTo>
                    <a:pt x="5911" y="868"/>
                  </a:lnTo>
                  <a:lnTo>
                    <a:pt x="5796" y="865"/>
                  </a:lnTo>
                  <a:lnTo>
                    <a:pt x="5676" y="868"/>
                  </a:lnTo>
                  <a:lnTo>
                    <a:pt x="5676" y="838"/>
                  </a:lnTo>
                  <a:lnTo>
                    <a:pt x="5714" y="835"/>
                  </a:lnTo>
                  <a:lnTo>
                    <a:pt x="5741" y="831"/>
                  </a:lnTo>
                  <a:lnTo>
                    <a:pt x="5750" y="828"/>
                  </a:lnTo>
                  <a:lnTo>
                    <a:pt x="5759" y="822"/>
                  </a:lnTo>
                  <a:lnTo>
                    <a:pt x="5764" y="813"/>
                  </a:lnTo>
                  <a:lnTo>
                    <a:pt x="5767" y="799"/>
                  </a:lnTo>
                  <a:lnTo>
                    <a:pt x="5770" y="778"/>
                  </a:lnTo>
                  <a:lnTo>
                    <a:pt x="5771" y="753"/>
                  </a:lnTo>
                  <a:lnTo>
                    <a:pt x="5771" y="294"/>
                  </a:lnTo>
                  <a:lnTo>
                    <a:pt x="5768" y="248"/>
                  </a:lnTo>
                  <a:lnTo>
                    <a:pt x="5765" y="235"/>
                  </a:lnTo>
                  <a:lnTo>
                    <a:pt x="5760" y="225"/>
                  </a:lnTo>
                  <a:lnTo>
                    <a:pt x="5746" y="217"/>
                  </a:lnTo>
                  <a:lnTo>
                    <a:pt x="5723" y="212"/>
                  </a:lnTo>
                  <a:lnTo>
                    <a:pt x="5676" y="208"/>
                  </a:lnTo>
                  <a:lnTo>
                    <a:pt x="5676" y="178"/>
                  </a:lnTo>
                  <a:lnTo>
                    <a:pt x="5771" y="182"/>
                  </a:lnTo>
                  <a:lnTo>
                    <a:pt x="5849" y="178"/>
                  </a:lnTo>
                  <a:lnTo>
                    <a:pt x="6329" y="768"/>
                  </a:lnTo>
                  <a:lnTo>
                    <a:pt x="6329" y="294"/>
                  </a:lnTo>
                  <a:lnTo>
                    <a:pt x="6328" y="255"/>
                  </a:lnTo>
                  <a:lnTo>
                    <a:pt x="6325" y="241"/>
                  </a:lnTo>
                  <a:lnTo>
                    <a:pt x="6323" y="231"/>
                  </a:lnTo>
                  <a:lnTo>
                    <a:pt x="6318" y="223"/>
                  </a:lnTo>
                  <a:lnTo>
                    <a:pt x="6308" y="217"/>
                  </a:lnTo>
                  <a:lnTo>
                    <a:pt x="6296" y="213"/>
                  </a:lnTo>
                  <a:lnTo>
                    <a:pt x="6281" y="211"/>
                  </a:lnTo>
                  <a:lnTo>
                    <a:pt x="6235" y="208"/>
                  </a:lnTo>
                  <a:lnTo>
                    <a:pt x="6235" y="178"/>
                  </a:lnTo>
                  <a:lnTo>
                    <a:pt x="6350" y="182"/>
                  </a:lnTo>
                  <a:lnTo>
                    <a:pt x="6469" y="178"/>
                  </a:lnTo>
                  <a:lnTo>
                    <a:pt x="6469" y="208"/>
                  </a:lnTo>
                  <a:lnTo>
                    <a:pt x="6428" y="211"/>
                  </a:lnTo>
                  <a:lnTo>
                    <a:pt x="6400" y="216"/>
                  </a:lnTo>
                  <a:lnTo>
                    <a:pt x="6390" y="220"/>
                  </a:lnTo>
                  <a:lnTo>
                    <a:pt x="6384" y="226"/>
                  </a:lnTo>
                  <a:lnTo>
                    <a:pt x="6380" y="236"/>
                  </a:lnTo>
                  <a:lnTo>
                    <a:pt x="6377" y="250"/>
                  </a:lnTo>
                  <a:lnTo>
                    <a:pt x="6374" y="294"/>
                  </a:lnTo>
                  <a:lnTo>
                    <a:pt x="6374" y="844"/>
                  </a:lnTo>
                  <a:lnTo>
                    <a:pt x="6378" y="886"/>
                  </a:lnTo>
                  <a:lnTo>
                    <a:pt x="6288" y="871"/>
                  </a:lnTo>
                  <a:lnTo>
                    <a:pt x="5816" y="286"/>
                  </a:lnTo>
                  <a:close/>
                  <a:moveTo>
                    <a:pt x="7092" y="529"/>
                  </a:moveTo>
                  <a:lnTo>
                    <a:pt x="7190" y="373"/>
                  </a:lnTo>
                  <a:lnTo>
                    <a:pt x="7239" y="290"/>
                  </a:lnTo>
                  <a:lnTo>
                    <a:pt x="7299" y="182"/>
                  </a:lnTo>
                  <a:lnTo>
                    <a:pt x="7379" y="182"/>
                  </a:lnTo>
                  <a:lnTo>
                    <a:pt x="7379" y="198"/>
                  </a:lnTo>
                  <a:lnTo>
                    <a:pt x="7319" y="271"/>
                  </a:lnTo>
                  <a:lnTo>
                    <a:pt x="7267" y="338"/>
                  </a:lnTo>
                  <a:lnTo>
                    <a:pt x="7223" y="400"/>
                  </a:lnTo>
                  <a:lnTo>
                    <a:pt x="7187" y="456"/>
                  </a:lnTo>
                  <a:lnTo>
                    <a:pt x="7172" y="481"/>
                  </a:lnTo>
                  <a:lnTo>
                    <a:pt x="7159" y="505"/>
                  </a:lnTo>
                  <a:lnTo>
                    <a:pt x="7139" y="548"/>
                  </a:lnTo>
                  <a:lnTo>
                    <a:pt x="7131" y="567"/>
                  </a:lnTo>
                  <a:lnTo>
                    <a:pt x="7127" y="585"/>
                  </a:lnTo>
                  <a:lnTo>
                    <a:pt x="7123" y="615"/>
                  </a:lnTo>
                  <a:lnTo>
                    <a:pt x="7123" y="753"/>
                  </a:lnTo>
                  <a:lnTo>
                    <a:pt x="7123" y="771"/>
                  </a:lnTo>
                  <a:lnTo>
                    <a:pt x="7124" y="788"/>
                  </a:lnTo>
                  <a:lnTo>
                    <a:pt x="7130" y="813"/>
                  </a:lnTo>
                  <a:lnTo>
                    <a:pt x="7135" y="822"/>
                  </a:lnTo>
                  <a:lnTo>
                    <a:pt x="7142" y="828"/>
                  </a:lnTo>
                  <a:lnTo>
                    <a:pt x="7152" y="832"/>
                  </a:lnTo>
                  <a:lnTo>
                    <a:pt x="7164" y="834"/>
                  </a:lnTo>
                  <a:lnTo>
                    <a:pt x="7221" y="838"/>
                  </a:lnTo>
                  <a:lnTo>
                    <a:pt x="7221" y="868"/>
                  </a:lnTo>
                  <a:lnTo>
                    <a:pt x="7075" y="865"/>
                  </a:lnTo>
                  <a:lnTo>
                    <a:pt x="6930" y="868"/>
                  </a:lnTo>
                  <a:lnTo>
                    <a:pt x="6930" y="838"/>
                  </a:lnTo>
                  <a:lnTo>
                    <a:pt x="6983" y="834"/>
                  </a:lnTo>
                  <a:lnTo>
                    <a:pt x="6997" y="832"/>
                  </a:lnTo>
                  <a:lnTo>
                    <a:pt x="7009" y="829"/>
                  </a:lnTo>
                  <a:lnTo>
                    <a:pt x="7016" y="823"/>
                  </a:lnTo>
                  <a:lnTo>
                    <a:pt x="7021" y="814"/>
                  </a:lnTo>
                  <a:lnTo>
                    <a:pt x="7027" y="790"/>
                  </a:lnTo>
                  <a:lnTo>
                    <a:pt x="7028" y="756"/>
                  </a:lnTo>
                  <a:lnTo>
                    <a:pt x="7028" y="610"/>
                  </a:lnTo>
                  <a:lnTo>
                    <a:pt x="7027" y="596"/>
                  </a:lnTo>
                  <a:lnTo>
                    <a:pt x="7022" y="579"/>
                  </a:lnTo>
                  <a:lnTo>
                    <a:pt x="7002" y="540"/>
                  </a:lnTo>
                  <a:lnTo>
                    <a:pt x="6889" y="344"/>
                  </a:lnTo>
                  <a:lnTo>
                    <a:pt x="6856" y="292"/>
                  </a:lnTo>
                  <a:lnTo>
                    <a:pt x="6840" y="273"/>
                  </a:lnTo>
                  <a:lnTo>
                    <a:pt x="6826" y="259"/>
                  </a:lnTo>
                  <a:lnTo>
                    <a:pt x="6811" y="247"/>
                  </a:lnTo>
                  <a:lnTo>
                    <a:pt x="6797" y="238"/>
                  </a:lnTo>
                  <a:lnTo>
                    <a:pt x="6782" y="232"/>
                  </a:lnTo>
                  <a:lnTo>
                    <a:pt x="6769" y="229"/>
                  </a:lnTo>
                  <a:lnTo>
                    <a:pt x="6742" y="225"/>
                  </a:lnTo>
                  <a:lnTo>
                    <a:pt x="6742" y="195"/>
                  </a:lnTo>
                  <a:lnTo>
                    <a:pt x="6860" y="171"/>
                  </a:lnTo>
                  <a:lnTo>
                    <a:pt x="6868" y="174"/>
                  </a:lnTo>
                  <a:lnTo>
                    <a:pt x="6877" y="180"/>
                  </a:lnTo>
                  <a:lnTo>
                    <a:pt x="6902" y="205"/>
                  </a:lnTo>
                  <a:lnTo>
                    <a:pt x="6933" y="246"/>
                  </a:lnTo>
                  <a:lnTo>
                    <a:pt x="6966" y="300"/>
                  </a:lnTo>
                  <a:lnTo>
                    <a:pt x="7092" y="529"/>
                  </a:lnTo>
                  <a:close/>
                  <a:moveTo>
                    <a:pt x="7611" y="816"/>
                  </a:moveTo>
                  <a:lnTo>
                    <a:pt x="7652" y="822"/>
                  </a:lnTo>
                  <a:lnTo>
                    <a:pt x="7713" y="823"/>
                  </a:lnTo>
                  <a:lnTo>
                    <a:pt x="7772" y="823"/>
                  </a:lnTo>
                  <a:lnTo>
                    <a:pt x="7824" y="819"/>
                  </a:lnTo>
                  <a:lnTo>
                    <a:pt x="7866" y="816"/>
                  </a:lnTo>
                  <a:lnTo>
                    <a:pt x="7899" y="810"/>
                  </a:lnTo>
                  <a:lnTo>
                    <a:pt x="7907" y="806"/>
                  </a:lnTo>
                  <a:lnTo>
                    <a:pt x="7914" y="796"/>
                  </a:lnTo>
                  <a:lnTo>
                    <a:pt x="7920" y="782"/>
                  </a:lnTo>
                  <a:lnTo>
                    <a:pt x="7926" y="763"/>
                  </a:lnTo>
                  <a:lnTo>
                    <a:pt x="7943" y="694"/>
                  </a:lnTo>
                  <a:lnTo>
                    <a:pt x="7975" y="694"/>
                  </a:lnTo>
                  <a:lnTo>
                    <a:pt x="7955" y="865"/>
                  </a:lnTo>
                  <a:lnTo>
                    <a:pt x="7760" y="868"/>
                  </a:lnTo>
                  <a:lnTo>
                    <a:pt x="7685" y="867"/>
                  </a:lnTo>
                  <a:lnTo>
                    <a:pt x="7604" y="865"/>
                  </a:lnTo>
                  <a:lnTo>
                    <a:pt x="7460" y="868"/>
                  </a:lnTo>
                  <a:lnTo>
                    <a:pt x="7460" y="846"/>
                  </a:lnTo>
                  <a:lnTo>
                    <a:pt x="7488" y="830"/>
                  </a:lnTo>
                  <a:lnTo>
                    <a:pt x="7505" y="817"/>
                  </a:lnTo>
                  <a:lnTo>
                    <a:pt x="7509" y="810"/>
                  </a:lnTo>
                  <a:lnTo>
                    <a:pt x="7513" y="800"/>
                  </a:lnTo>
                  <a:lnTo>
                    <a:pt x="7515" y="789"/>
                  </a:lnTo>
                  <a:lnTo>
                    <a:pt x="7517" y="776"/>
                  </a:lnTo>
                  <a:lnTo>
                    <a:pt x="7517" y="291"/>
                  </a:lnTo>
                  <a:lnTo>
                    <a:pt x="7515" y="271"/>
                  </a:lnTo>
                  <a:lnTo>
                    <a:pt x="7514" y="254"/>
                  </a:lnTo>
                  <a:lnTo>
                    <a:pt x="7509" y="231"/>
                  </a:lnTo>
                  <a:lnTo>
                    <a:pt x="7503" y="223"/>
                  </a:lnTo>
                  <a:lnTo>
                    <a:pt x="7495" y="217"/>
                  </a:lnTo>
                  <a:lnTo>
                    <a:pt x="7482" y="213"/>
                  </a:lnTo>
                  <a:lnTo>
                    <a:pt x="7465" y="211"/>
                  </a:lnTo>
                  <a:lnTo>
                    <a:pt x="7417" y="208"/>
                  </a:lnTo>
                  <a:lnTo>
                    <a:pt x="7417" y="178"/>
                  </a:lnTo>
                  <a:lnTo>
                    <a:pt x="7563" y="182"/>
                  </a:lnTo>
                  <a:lnTo>
                    <a:pt x="7710" y="178"/>
                  </a:lnTo>
                  <a:lnTo>
                    <a:pt x="7710" y="208"/>
                  </a:lnTo>
                  <a:lnTo>
                    <a:pt x="7658" y="211"/>
                  </a:lnTo>
                  <a:lnTo>
                    <a:pt x="7643" y="213"/>
                  </a:lnTo>
                  <a:lnTo>
                    <a:pt x="7631" y="217"/>
                  </a:lnTo>
                  <a:lnTo>
                    <a:pt x="7621" y="224"/>
                  </a:lnTo>
                  <a:lnTo>
                    <a:pt x="7616" y="232"/>
                  </a:lnTo>
                  <a:lnTo>
                    <a:pt x="7613" y="258"/>
                  </a:lnTo>
                  <a:lnTo>
                    <a:pt x="7611" y="294"/>
                  </a:lnTo>
                  <a:lnTo>
                    <a:pt x="7611" y="816"/>
                  </a:lnTo>
                  <a:close/>
                  <a:moveTo>
                    <a:pt x="8024" y="838"/>
                  </a:moveTo>
                  <a:lnTo>
                    <a:pt x="8069" y="835"/>
                  </a:lnTo>
                  <a:lnTo>
                    <a:pt x="8097" y="830"/>
                  </a:lnTo>
                  <a:lnTo>
                    <a:pt x="8107" y="825"/>
                  </a:lnTo>
                  <a:lnTo>
                    <a:pt x="8114" y="819"/>
                  </a:lnTo>
                  <a:lnTo>
                    <a:pt x="8118" y="810"/>
                  </a:lnTo>
                  <a:lnTo>
                    <a:pt x="8120" y="795"/>
                  </a:lnTo>
                  <a:lnTo>
                    <a:pt x="8123" y="752"/>
                  </a:lnTo>
                  <a:lnTo>
                    <a:pt x="8123" y="294"/>
                  </a:lnTo>
                  <a:lnTo>
                    <a:pt x="8121" y="261"/>
                  </a:lnTo>
                  <a:lnTo>
                    <a:pt x="8118" y="236"/>
                  </a:lnTo>
                  <a:lnTo>
                    <a:pt x="8113" y="226"/>
                  </a:lnTo>
                  <a:lnTo>
                    <a:pt x="8105" y="219"/>
                  </a:lnTo>
                  <a:lnTo>
                    <a:pt x="8091" y="214"/>
                  </a:lnTo>
                  <a:lnTo>
                    <a:pt x="8075" y="212"/>
                  </a:lnTo>
                  <a:lnTo>
                    <a:pt x="8024" y="208"/>
                  </a:lnTo>
                  <a:lnTo>
                    <a:pt x="8024" y="178"/>
                  </a:lnTo>
                  <a:lnTo>
                    <a:pt x="8171" y="182"/>
                  </a:lnTo>
                  <a:lnTo>
                    <a:pt x="8316" y="178"/>
                  </a:lnTo>
                  <a:lnTo>
                    <a:pt x="8316" y="208"/>
                  </a:lnTo>
                  <a:lnTo>
                    <a:pt x="8267" y="213"/>
                  </a:lnTo>
                  <a:lnTo>
                    <a:pt x="8250" y="216"/>
                  </a:lnTo>
                  <a:lnTo>
                    <a:pt x="8237" y="220"/>
                  </a:lnTo>
                  <a:lnTo>
                    <a:pt x="8227" y="226"/>
                  </a:lnTo>
                  <a:lnTo>
                    <a:pt x="8222" y="236"/>
                  </a:lnTo>
                  <a:lnTo>
                    <a:pt x="8221" y="247"/>
                  </a:lnTo>
                  <a:lnTo>
                    <a:pt x="8219" y="260"/>
                  </a:lnTo>
                  <a:lnTo>
                    <a:pt x="8217" y="295"/>
                  </a:lnTo>
                  <a:lnTo>
                    <a:pt x="8217" y="753"/>
                  </a:lnTo>
                  <a:lnTo>
                    <a:pt x="8220" y="801"/>
                  </a:lnTo>
                  <a:lnTo>
                    <a:pt x="8223" y="816"/>
                  </a:lnTo>
                  <a:lnTo>
                    <a:pt x="8229" y="824"/>
                  </a:lnTo>
                  <a:lnTo>
                    <a:pt x="8237" y="828"/>
                  </a:lnTo>
                  <a:lnTo>
                    <a:pt x="8245" y="831"/>
                  </a:lnTo>
                  <a:lnTo>
                    <a:pt x="8256" y="834"/>
                  </a:lnTo>
                  <a:lnTo>
                    <a:pt x="8269" y="835"/>
                  </a:lnTo>
                  <a:lnTo>
                    <a:pt x="8316" y="838"/>
                  </a:lnTo>
                  <a:lnTo>
                    <a:pt x="8316" y="868"/>
                  </a:lnTo>
                  <a:lnTo>
                    <a:pt x="8169" y="865"/>
                  </a:lnTo>
                  <a:lnTo>
                    <a:pt x="8024" y="868"/>
                  </a:lnTo>
                  <a:lnTo>
                    <a:pt x="8024" y="838"/>
                  </a:lnTo>
                  <a:close/>
                  <a:moveTo>
                    <a:pt x="8359" y="526"/>
                  </a:moveTo>
                  <a:lnTo>
                    <a:pt x="8360" y="487"/>
                  </a:lnTo>
                  <a:lnTo>
                    <a:pt x="8365" y="450"/>
                  </a:lnTo>
                  <a:lnTo>
                    <a:pt x="8373" y="415"/>
                  </a:lnTo>
                  <a:lnTo>
                    <a:pt x="8384" y="381"/>
                  </a:lnTo>
                  <a:lnTo>
                    <a:pt x="8399" y="349"/>
                  </a:lnTo>
                  <a:lnTo>
                    <a:pt x="8415" y="319"/>
                  </a:lnTo>
                  <a:lnTo>
                    <a:pt x="8436" y="291"/>
                  </a:lnTo>
                  <a:lnTo>
                    <a:pt x="8460" y="264"/>
                  </a:lnTo>
                  <a:lnTo>
                    <a:pt x="8485" y="240"/>
                  </a:lnTo>
                  <a:lnTo>
                    <a:pt x="8513" y="219"/>
                  </a:lnTo>
                  <a:lnTo>
                    <a:pt x="8543" y="201"/>
                  </a:lnTo>
                  <a:lnTo>
                    <a:pt x="8573" y="187"/>
                  </a:lnTo>
                  <a:lnTo>
                    <a:pt x="8606" y="175"/>
                  </a:lnTo>
                  <a:lnTo>
                    <a:pt x="8640" y="168"/>
                  </a:lnTo>
                  <a:lnTo>
                    <a:pt x="8676" y="163"/>
                  </a:lnTo>
                  <a:lnTo>
                    <a:pt x="8714" y="160"/>
                  </a:lnTo>
                  <a:lnTo>
                    <a:pt x="8755" y="162"/>
                  </a:lnTo>
                  <a:lnTo>
                    <a:pt x="8795" y="166"/>
                  </a:lnTo>
                  <a:lnTo>
                    <a:pt x="8813" y="169"/>
                  </a:lnTo>
                  <a:lnTo>
                    <a:pt x="8831" y="172"/>
                  </a:lnTo>
                  <a:lnTo>
                    <a:pt x="8867" y="182"/>
                  </a:lnTo>
                  <a:lnTo>
                    <a:pt x="8899" y="194"/>
                  </a:lnTo>
                  <a:lnTo>
                    <a:pt x="8930" y="208"/>
                  </a:lnTo>
                  <a:lnTo>
                    <a:pt x="8960" y="226"/>
                  </a:lnTo>
                  <a:lnTo>
                    <a:pt x="8987" y="246"/>
                  </a:lnTo>
                  <a:lnTo>
                    <a:pt x="9012" y="268"/>
                  </a:lnTo>
                  <a:lnTo>
                    <a:pt x="9033" y="294"/>
                  </a:lnTo>
                  <a:lnTo>
                    <a:pt x="9051" y="321"/>
                  </a:lnTo>
                  <a:lnTo>
                    <a:pt x="9059" y="336"/>
                  </a:lnTo>
                  <a:lnTo>
                    <a:pt x="9066" y="351"/>
                  </a:lnTo>
                  <a:lnTo>
                    <a:pt x="9078" y="384"/>
                  </a:lnTo>
                  <a:lnTo>
                    <a:pt x="9085" y="420"/>
                  </a:lnTo>
                  <a:lnTo>
                    <a:pt x="9090" y="457"/>
                  </a:lnTo>
                  <a:lnTo>
                    <a:pt x="9092" y="498"/>
                  </a:lnTo>
                  <a:lnTo>
                    <a:pt x="9090" y="537"/>
                  </a:lnTo>
                  <a:lnTo>
                    <a:pt x="9085" y="576"/>
                  </a:lnTo>
                  <a:lnTo>
                    <a:pt x="9077" y="612"/>
                  </a:lnTo>
                  <a:lnTo>
                    <a:pt x="9065" y="646"/>
                  </a:lnTo>
                  <a:lnTo>
                    <a:pt x="9050" y="680"/>
                  </a:lnTo>
                  <a:lnTo>
                    <a:pt x="9031" y="712"/>
                  </a:lnTo>
                  <a:lnTo>
                    <a:pt x="9009" y="744"/>
                  </a:lnTo>
                  <a:lnTo>
                    <a:pt x="8984" y="772"/>
                  </a:lnTo>
                  <a:lnTo>
                    <a:pt x="8957" y="799"/>
                  </a:lnTo>
                  <a:lnTo>
                    <a:pt x="8927" y="823"/>
                  </a:lnTo>
                  <a:lnTo>
                    <a:pt x="8895" y="842"/>
                  </a:lnTo>
                  <a:lnTo>
                    <a:pt x="8861" y="858"/>
                  </a:lnTo>
                  <a:lnTo>
                    <a:pt x="8826" y="870"/>
                  </a:lnTo>
                  <a:lnTo>
                    <a:pt x="8787" y="879"/>
                  </a:lnTo>
                  <a:lnTo>
                    <a:pt x="8748" y="884"/>
                  </a:lnTo>
                  <a:lnTo>
                    <a:pt x="8706" y="886"/>
                  </a:lnTo>
                  <a:lnTo>
                    <a:pt x="8667" y="884"/>
                  </a:lnTo>
                  <a:lnTo>
                    <a:pt x="8631" y="880"/>
                  </a:lnTo>
                  <a:lnTo>
                    <a:pt x="8597" y="872"/>
                  </a:lnTo>
                  <a:lnTo>
                    <a:pt x="8564" y="861"/>
                  </a:lnTo>
                  <a:lnTo>
                    <a:pt x="8549" y="855"/>
                  </a:lnTo>
                  <a:lnTo>
                    <a:pt x="8534" y="848"/>
                  </a:lnTo>
                  <a:lnTo>
                    <a:pt x="8505" y="830"/>
                  </a:lnTo>
                  <a:lnTo>
                    <a:pt x="8479" y="811"/>
                  </a:lnTo>
                  <a:lnTo>
                    <a:pt x="8454" y="787"/>
                  </a:lnTo>
                  <a:lnTo>
                    <a:pt x="8432" y="762"/>
                  </a:lnTo>
                  <a:lnTo>
                    <a:pt x="8413" y="734"/>
                  </a:lnTo>
                  <a:lnTo>
                    <a:pt x="8396" y="704"/>
                  </a:lnTo>
                  <a:lnTo>
                    <a:pt x="8383" y="673"/>
                  </a:lnTo>
                  <a:lnTo>
                    <a:pt x="8372" y="639"/>
                  </a:lnTo>
                  <a:lnTo>
                    <a:pt x="8369" y="621"/>
                  </a:lnTo>
                  <a:lnTo>
                    <a:pt x="8365" y="603"/>
                  </a:lnTo>
                  <a:lnTo>
                    <a:pt x="8360" y="566"/>
                  </a:lnTo>
                  <a:lnTo>
                    <a:pt x="8359" y="526"/>
                  </a:lnTo>
                  <a:close/>
                  <a:moveTo>
                    <a:pt x="8463" y="483"/>
                  </a:moveTo>
                  <a:lnTo>
                    <a:pt x="8465" y="524"/>
                  </a:lnTo>
                  <a:lnTo>
                    <a:pt x="8468" y="562"/>
                  </a:lnTo>
                  <a:lnTo>
                    <a:pt x="8474" y="598"/>
                  </a:lnTo>
                  <a:lnTo>
                    <a:pt x="8483" y="633"/>
                  </a:lnTo>
                  <a:lnTo>
                    <a:pt x="8493" y="664"/>
                  </a:lnTo>
                  <a:lnTo>
                    <a:pt x="8507" y="694"/>
                  </a:lnTo>
                  <a:lnTo>
                    <a:pt x="8522" y="722"/>
                  </a:lnTo>
                  <a:lnTo>
                    <a:pt x="8541" y="747"/>
                  </a:lnTo>
                  <a:lnTo>
                    <a:pt x="8561" y="770"/>
                  </a:lnTo>
                  <a:lnTo>
                    <a:pt x="8582" y="790"/>
                  </a:lnTo>
                  <a:lnTo>
                    <a:pt x="8605" y="806"/>
                  </a:lnTo>
                  <a:lnTo>
                    <a:pt x="8629" y="820"/>
                  </a:lnTo>
                  <a:lnTo>
                    <a:pt x="8654" y="831"/>
                  </a:lnTo>
                  <a:lnTo>
                    <a:pt x="8669" y="835"/>
                  </a:lnTo>
                  <a:lnTo>
                    <a:pt x="8682" y="838"/>
                  </a:lnTo>
                  <a:lnTo>
                    <a:pt x="8711" y="843"/>
                  </a:lnTo>
                  <a:lnTo>
                    <a:pt x="8741" y="844"/>
                  </a:lnTo>
                  <a:lnTo>
                    <a:pt x="8769" y="843"/>
                  </a:lnTo>
                  <a:lnTo>
                    <a:pt x="8796" y="840"/>
                  </a:lnTo>
                  <a:lnTo>
                    <a:pt x="8821" y="832"/>
                  </a:lnTo>
                  <a:lnTo>
                    <a:pt x="8845" y="824"/>
                  </a:lnTo>
                  <a:lnTo>
                    <a:pt x="8867" y="812"/>
                  </a:lnTo>
                  <a:lnTo>
                    <a:pt x="8887" y="798"/>
                  </a:lnTo>
                  <a:lnTo>
                    <a:pt x="8906" y="781"/>
                  </a:lnTo>
                  <a:lnTo>
                    <a:pt x="8923" y="762"/>
                  </a:lnTo>
                  <a:lnTo>
                    <a:pt x="8937" y="740"/>
                  </a:lnTo>
                  <a:lnTo>
                    <a:pt x="8951" y="716"/>
                  </a:lnTo>
                  <a:lnTo>
                    <a:pt x="8963" y="691"/>
                  </a:lnTo>
                  <a:lnTo>
                    <a:pt x="8971" y="662"/>
                  </a:lnTo>
                  <a:lnTo>
                    <a:pt x="8978" y="632"/>
                  </a:lnTo>
                  <a:lnTo>
                    <a:pt x="8983" y="600"/>
                  </a:lnTo>
                  <a:lnTo>
                    <a:pt x="8987" y="565"/>
                  </a:lnTo>
                  <a:lnTo>
                    <a:pt x="8988" y="529"/>
                  </a:lnTo>
                  <a:lnTo>
                    <a:pt x="8987" y="490"/>
                  </a:lnTo>
                  <a:lnTo>
                    <a:pt x="8983" y="454"/>
                  </a:lnTo>
                  <a:lnTo>
                    <a:pt x="8977" y="421"/>
                  </a:lnTo>
                  <a:lnTo>
                    <a:pt x="8970" y="390"/>
                  </a:lnTo>
                  <a:lnTo>
                    <a:pt x="8960" y="361"/>
                  </a:lnTo>
                  <a:lnTo>
                    <a:pt x="8948" y="334"/>
                  </a:lnTo>
                  <a:lnTo>
                    <a:pt x="8934" y="309"/>
                  </a:lnTo>
                  <a:lnTo>
                    <a:pt x="8917" y="288"/>
                  </a:lnTo>
                  <a:lnTo>
                    <a:pt x="8899" y="267"/>
                  </a:lnTo>
                  <a:lnTo>
                    <a:pt x="8879" y="250"/>
                  </a:lnTo>
                  <a:lnTo>
                    <a:pt x="8856" y="236"/>
                  </a:lnTo>
                  <a:lnTo>
                    <a:pt x="8832" y="224"/>
                  </a:lnTo>
                  <a:lnTo>
                    <a:pt x="8807" y="214"/>
                  </a:lnTo>
                  <a:lnTo>
                    <a:pt x="8778" y="207"/>
                  </a:lnTo>
                  <a:lnTo>
                    <a:pt x="8749" y="204"/>
                  </a:lnTo>
                  <a:lnTo>
                    <a:pt x="8718" y="202"/>
                  </a:lnTo>
                  <a:lnTo>
                    <a:pt x="8689" y="204"/>
                  </a:lnTo>
                  <a:lnTo>
                    <a:pt x="8661" y="207"/>
                  </a:lnTo>
                  <a:lnTo>
                    <a:pt x="8636" y="213"/>
                  </a:lnTo>
                  <a:lnTo>
                    <a:pt x="8612" y="222"/>
                  </a:lnTo>
                  <a:lnTo>
                    <a:pt x="8589" y="231"/>
                  </a:lnTo>
                  <a:lnTo>
                    <a:pt x="8569" y="244"/>
                  </a:lnTo>
                  <a:lnTo>
                    <a:pt x="8550" y="260"/>
                  </a:lnTo>
                  <a:lnTo>
                    <a:pt x="8532" y="277"/>
                  </a:lnTo>
                  <a:lnTo>
                    <a:pt x="8516" y="297"/>
                  </a:lnTo>
                  <a:lnTo>
                    <a:pt x="8502" y="318"/>
                  </a:lnTo>
                  <a:lnTo>
                    <a:pt x="8490" y="342"/>
                  </a:lnTo>
                  <a:lnTo>
                    <a:pt x="8480" y="366"/>
                  </a:lnTo>
                  <a:lnTo>
                    <a:pt x="8473" y="393"/>
                  </a:lnTo>
                  <a:lnTo>
                    <a:pt x="8468" y="421"/>
                  </a:lnTo>
                  <a:lnTo>
                    <a:pt x="8465" y="451"/>
                  </a:lnTo>
                  <a:lnTo>
                    <a:pt x="8463" y="483"/>
                  </a:lnTo>
                  <a:close/>
                  <a:moveTo>
                    <a:pt x="9332" y="232"/>
                  </a:moveTo>
                  <a:lnTo>
                    <a:pt x="9332" y="753"/>
                  </a:lnTo>
                  <a:lnTo>
                    <a:pt x="9335" y="793"/>
                  </a:lnTo>
                  <a:lnTo>
                    <a:pt x="9338" y="807"/>
                  </a:lnTo>
                  <a:lnTo>
                    <a:pt x="9342" y="818"/>
                  </a:lnTo>
                  <a:lnTo>
                    <a:pt x="9349" y="825"/>
                  </a:lnTo>
                  <a:lnTo>
                    <a:pt x="9359" y="830"/>
                  </a:lnTo>
                  <a:lnTo>
                    <a:pt x="9374" y="835"/>
                  </a:lnTo>
                  <a:lnTo>
                    <a:pt x="9392" y="836"/>
                  </a:lnTo>
                  <a:lnTo>
                    <a:pt x="9432" y="838"/>
                  </a:lnTo>
                  <a:lnTo>
                    <a:pt x="9432" y="868"/>
                  </a:lnTo>
                  <a:lnTo>
                    <a:pt x="9285" y="865"/>
                  </a:lnTo>
                  <a:lnTo>
                    <a:pt x="9139" y="868"/>
                  </a:lnTo>
                  <a:lnTo>
                    <a:pt x="9139" y="838"/>
                  </a:lnTo>
                  <a:lnTo>
                    <a:pt x="9188" y="834"/>
                  </a:lnTo>
                  <a:lnTo>
                    <a:pt x="9212" y="830"/>
                  </a:lnTo>
                  <a:lnTo>
                    <a:pt x="9221" y="826"/>
                  </a:lnTo>
                  <a:lnTo>
                    <a:pt x="9228" y="822"/>
                  </a:lnTo>
                  <a:lnTo>
                    <a:pt x="9231" y="812"/>
                  </a:lnTo>
                  <a:lnTo>
                    <a:pt x="9235" y="798"/>
                  </a:lnTo>
                  <a:lnTo>
                    <a:pt x="9237" y="753"/>
                  </a:lnTo>
                  <a:lnTo>
                    <a:pt x="9237" y="294"/>
                  </a:lnTo>
                  <a:lnTo>
                    <a:pt x="9235" y="252"/>
                  </a:lnTo>
                  <a:lnTo>
                    <a:pt x="9231" y="237"/>
                  </a:lnTo>
                  <a:lnTo>
                    <a:pt x="9227" y="228"/>
                  </a:lnTo>
                  <a:lnTo>
                    <a:pt x="9219" y="223"/>
                  </a:lnTo>
                  <a:lnTo>
                    <a:pt x="9211" y="218"/>
                  </a:lnTo>
                  <a:lnTo>
                    <a:pt x="9188" y="213"/>
                  </a:lnTo>
                  <a:lnTo>
                    <a:pt x="9139" y="208"/>
                  </a:lnTo>
                  <a:lnTo>
                    <a:pt x="9139" y="178"/>
                  </a:lnTo>
                  <a:lnTo>
                    <a:pt x="9315" y="182"/>
                  </a:lnTo>
                  <a:lnTo>
                    <a:pt x="9411" y="181"/>
                  </a:lnTo>
                  <a:lnTo>
                    <a:pt x="9495" y="178"/>
                  </a:lnTo>
                  <a:lnTo>
                    <a:pt x="9539" y="181"/>
                  </a:lnTo>
                  <a:lnTo>
                    <a:pt x="9577" y="189"/>
                  </a:lnTo>
                  <a:lnTo>
                    <a:pt x="9595" y="195"/>
                  </a:lnTo>
                  <a:lnTo>
                    <a:pt x="9612" y="202"/>
                  </a:lnTo>
                  <a:lnTo>
                    <a:pt x="9627" y="211"/>
                  </a:lnTo>
                  <a:lnTo>
                    <a:pt x="9642" y="220"/>
                  </a:lnTo>
                  <a:lnTo>
                    <a:pt x="9654" y="231"/>
                  </a:lnTo>
                  <a:lnTo>
                    <a:pt x="9660" y="236"/>
                  </a:lnTo>
                  <a:lnTo>
                    <a:pt x="9666" y="242"/>
                  </a:lnTo>
                  <a:lnTo>
                    <a:pt x="9675" y="255"/>
                  </a:lnTo>
                  <a:lnTo>
                    <a:pt x="9682" y="268"/>
                  </a:lnTo>
                  <a:lnTo>
                    <a:pt x="9690" y="283"/>
                  </a:lnTo>
                  <a:lnTo>
                    <a:pt x="9693" y="300"/>
                  </a:lnTo>
                  <a:lnTo>
                    <a:pt x="9696" y="315"/>
                  </a:lnTo>
                  <a:lnTo>
                    <a:pt x="9697" y="333"/>
                  </a:lnTo>
                  <a:lnTo>
                    <a:pt x="9696" y="356"/>
                  </a:lnTo>
                  <a:lnTo>
                    <a:pt x="9692" y="378"/>
                  </a:lnTo>
                  <a:lnTo>
                    <a:pt x="9687" y="398"/>
                  </a:lnTo>
                  <a:lnTo>
                    <a:pt x="9679" y="417"/>
                  </a:lnTo>
                  <a:lnTo>
                    <a:pt x="9669" y="436"/>
                  </a:lnTo>
                  <a:lnTo>
                    <a:pt x="9656" y="453"/>
                  </a:lnTo>
                  <a:lnTo>
                    <a:pt x="9642" y="470"/>
                  </a:lnTo>
                  <a:lnTo>
                    <a:pt x="9625" y="486"/>
                  </a:lnTo>
                  <a:lnTo>
                    <a:pt x="9588" y="512"/>
                  </a:lnTo>
                  <a:lnTo>
                    <a:pt x="9567" y="522"/>
                  </a:lnTo>
                  <a:lnTo>
                    <a:pt x="9547" y="530"/>
                  </a:lnTo>
                  <a:lnTo>
                    <a:pt x="9524" y="536"/>
                  </a:lnTo>
                  <a:lnTo>
                    <a:pt x="9501" y="541"/>
                  </a:lnTo>
                  <a:lnTo>
                    <a:pt x="9453" y="544"/>
                  </a:lnTo>
                  <a:lnTo>
                    <a:pt x="9425" y="543"/>
                  </a:lnTo>
                  <a:lnTo>
                    <a:pt x="9396" y="538"/>
                  </a:lnTo>
                  <a:lnTo>
                    <a:pt x="9385" y="501"/>
                  </a:lnTo>
                  <a:lnTo>
                    <a:pt x="9417" y="508"/>
                  </a:lnTo>
                  <a:lnTo>
                    <a:pt x="9451" y="511"/>
                  </a:lnTo>
                  <a:lnTo>
                    <a:pt x="9481" y="507"/>
                  </a:lnTo>
                  <a:lnTo>
                    <a:pt x="9495" y="505"/>
                  </a:lnTo>
                  <a:lnTo>
                    <a:pt x="9510" y="500"/>
                  </a:lnTo>
                  <a:lnTo>
                    <a:pt x="9534" y="487"/>
                  </a:lnTo>
                  <a:lnTo>
                    <a:pt x="9546" y="478"/>
                  </a:lnTo>
                  <a:lnTo>
                    <a:pt x="9556" y="468"/>
                  </a:lnTo>
                  <a:lnTo>
                    <a:pt x="9566" y="457"/>
                  </a:lnTo>
                  <a:lnTo>
                    <a:pt x="9574" y="446"/>
                  </a:lnTo>
                  <a:lnTo>
                    <a:pt x="9588" y="421"/>
                  </a:lnTo>
                  <a:lnTo>
                    <a:pt x="9595" y="392"/>
                  </a:lnTo>
                  <a:lnTo>
                    <a:pt x="9598" y="362"/>
                  </a:lnTo>
                  <a:lnTo>
                    <a:pt x="9595" y="328"/>
                  </a:lnTo>
                  <a:lnTo>
                    <a:pt x="9592" y="314"/>
                  </a:lnTo>
                  <a:lnTo>
                    <a:pt x="9588" y="300"/>
                  </a:lnTo>
                  <a:lnTo>
                    <a:pt x="9574" y="276"/>
                  </a:lnTo>
                  <a:lnTo>
                    <a:pt x="9565" y="265"/>
                  </a:lnTo>
                  <a:lnTo>
                    <a:pt x="9555" y="256"/>
                  </a:lnTo>
                  <a:lnTo>
                    <a:pt x="9531" y="241"/>
                  </a:lnTo>
                  <a:lnTo>
                    <a:pt x="9517" y="235"/>
                  </a:lnTo>
                  <a:lnTo>
                    <a:pt x="9501" y="229"/>
                  </a:lnTo>
                  <a:lnTo>
                    <a:pt x="9467" y="223"/>
                  </a:lnTo>
                  <a:lnTo>
                    <a:pt x="9427" y="220"/>
                  </a:lnTo>
                  <a:lnTo>
                    <a:pt x="9380" y="223"/>
                  </a:lnTo>
                  <a:lnTo>
                    <a:pt x="9332" y="232"/>
                  </a:lnTo>
                  <a:close/>
                  <a:moveTo>
                    <a:pt x="9739" y="838"/>
                  </a:moveTo>
                  <a:lnTo>
                    <a:pt x="9783" y="835"/>
                  </a:lnTo>
                  <a:lnTo>
                    <a:pt x="9812" y="830"/>
                  </a:lnTo>
                  <a:lnTo>
                    <a:pt x="9822" y="825"/>
                  </a:lnTo>
                  <a:lnTo>
                    <a:pt x="9829" y="819"/>
                  </a:lnTo>
                  <a:lnTo>
                    <a:pt x="9832" y="810"/>
                  </a:lnTo>
                  <a:lnTo>
                    <a:pt x="9835" y="795"/>
                  </a:lnTo>
                  <a:lnTo>
                    <a:pt x="9837" y="752"/>
                  </a:lnTo>
                  <a:lnTo>
                    <a:pt x="9837" y="294"/>
                  </a:lnTo>
                  <a:lnTo>
                    <a:pt x="9836" y="261"/>
                  </a:lnTo>
                  <a:lnTo>
                    <a:pt x="9832" y="236"/>
                  </a:lnTo>
                  <a:lnTo>
                    <a:pt x="9828" y="226"/>
                  </a:lnTo>
                  <a:lnTo>
                    <a:pt x="9819" y="219"/>
                  </a:lnTo>
                  <a:lnTo>
                    <a:pt x="9806" y="214"/>
                  </a:lnTo>
                  <a:lnTo>
                    <a:pt x="9789" y="212"/>
                  </a:lnTo>
                  <a:lnTo>
                    <a:pt x="9739" y="208"/>
                  </a:lnTo>
                  <a:lnTo>
                    <a:pt x="9739" y="178"/>
                  </a:lnTo>
                  <a:lnTo>
                    <a:pt x="9885" y="182"/>
                  </a:lnTo>
                  <a:lnTo>
                    <a:pt x="10030" y="178"/>
                  </a:lnTo>
                  <a:lnTo>
                    <a:pt x="10030" y="208"/>
                  </a:lnTo>
                  <a:lnTo>
                    <a:pt x="9981" y="213"/>
                  </a:lnTo>
                  <a:lnTo>
                    <a:pt x="9964" y="216"/>
                  </a:lnTo>
                  <a:lnTo>
                    <a:pt x="9951" y="220"/>
                  </a:lnTo>
                  <a:lnTo>
                    <a:pt x="9942" y="226"/>
                  </a:lnTo>
                  <a:lnTo>
                    <a:pt x="9937" y="236"/>
                  </a:lnTo>
                  <a:lnTo>
                    <a:pt x="9934" y="247"/>
                  </a:lnTo>
                  <a:lnTo>
                    <a:pt x="9933" y="260"/>
                  </a:lnTo>
                  <a:lnTo>
                    <a:pt x="9932" y="295"/>
                  </a:lnTo>
                  <a:lnTo>
                    <a:pt x="9932" y="753"/>
                  </a:lnTo>
                  <a:lnTo>
                    <a:pt x="9934" y="801"/>
                  </a:lnTo>
                  <a:lnTo>
                    <a:pt x="9938" y="816"/>
                  </a:lnTo>
                  <a:lnTo>
                    <a:pt x="9944" y="824"/>
                  </a:lnTo>
                  <a:lnTo>
                    <a:pt x="9951" y="828"/>
                  </a:lnTo>
                  <a:lnTo>
                    <a:pt x="9960" y="831"/>
                  </a:lnTo>
                  <a:lnTo>
                    <a:pt x="9970" y="834"/>
                  </a:lnTo>
                  <a:lnTo>
                    <a:pt x="9984" y="835"/>
                  </a:lnTo>
                  <a:lnTo>
                    <a:pt x="10030" y="838"/>
                  </a:lnTo>
                  <a:lnTo>
                    <a:pt x="10030" y="868"/>
                  </a:lnTo>
                  <a:lnTo>
                    <a:pt x="9884" y="865"/>
                  </a:lnTo>
                  <a:lnTo>
                    <a:pt x="9739" y="868"/>
                  </a:lnTo>
                  <a:lnTo>
                    <a:pt x="9739" y="838"/>
                  </a:lnTo>
                  <a:close/>
                  <a:moveTo>
                    <a:pt x="10081" y="849"/>
                  </a:moveTo>
                  <a:lnTo>
                    <a:pt x="10087" y="799"/>
                  </a:lnTo>
                  <a:lnTo>
                    <a:pt x="10088" y="738"/>
                  </a:lnTo>
                  <a:lnTo>
                    <a:pt x="10088" y="700"/>
                  </a:lnTo>
                  <a:lnTo>
                    <a:pt x="10119" y="700"/>
                  </a:lnTo>
                  <a:lnTo>
                    <a:pt x="10126" y="759"/>
                  </a:lnTo>
                  <a:lnTo>
                    <a:pt x="10131" y="777"/>
                  </a:lnTo>
                  <a:lnTo>
                    <a:pt x="10136" y="787"/>
                  </a:lnTo>
                  <a:lnTo>
                    <a:pt x="10142" y="794"/>
                  </a:lnTo>
                  <a:lnTo>
                    <a:pt x="10159" y="808"/>
                  </a:lnTo>
                  <a:lnTo>
                    <a:pt x="10182" y="822"/>
                  </a:lnTo>
                  <a:lnTo>
                    <a:pt x="10207" y="831"/>
                  </a:lnTo>
                  <a:lnTo>
                    <a:pt x="10233" y="838"/>
                  </a:lnTo>
                  <a:lnTo>
                    <a:pt x="10260" y="843"/>
                  </a:lnTo>
                  <a:lnTo>
                    <a:pt x="10287" y="844"/>
                  </a:lnTo>
                  <a:lnTo>
                    <a:pt x="10323" y="842"/>
                  </a:lnTo>
                  <a:lnTo>
                    <a:pt x="10340" y="838"/>
                  </a:lnTo>
                  <a:lnTo>
                    <a:pt x="10357" y="834"/>
                  </a:lnTo>
                  <a:lnTo>
                    <a:pt x="10388" y="820"/>
                  </a:lnTo>
                  <a:lnTo>
                    <a:pt x="10417" y="802"/>
                  </a:lnTo>
                  <a:lnTo>
                    <a:pt x="10429" y="792"/>
                  </a:lnTo>
                  <a:lnTo>
                    <a:pt x="10440" y="780"/>
                  </a:lnTo>
                  <a:lnTo>
                    <a:pt x="10449" y="766"/>
                  </a:lnTo>
                  <a:lnTo>
                    <a:pt x="10458" y="753"/>
                  </a:lnTo>
                  <a:lnTo>
                    <a:pt x="10462" y="739"/>
                  </a:lnTo>
                  <a:lnTo>
                    <a:pt x="10467" y="724"/>
                  </a:lnTo>
                  <a:lnTo>
                    <a:pt x="10470" y="709"/>
                  </a:lnTo>
                  <a:lnTo>
                    <a:pt x="10471" y="692"/>
                  </a:lnTo>
                  <a:lnTo>
                    <a:pt x="10468" y="661"/>
                  </a:lnTo>
                  <a:lnTo>
                    <a:pt x="10460" y="634"/>
                  </a:lnTo>
                  <a:lnTo>
                    <a:pt x="10446" y="613"/>
                  </a:lnTo>
                  <a:lnTo>
                    <a:pt x="10426" y="596"/>
                  </a:lnTo>
                  <a:lnTo>
                    <a:pt x="10401" y="583"/>
                  </a:lnTo>
                  <a:lnTo>
                    <a:pt x="10370" y="571"/>
                  </a:lnTo>
                  <a:lnTo>
                    <a:pt x="10333" y="562"/>
                  </a:lnTo>
                  <a:lnTo>
                    <a:pt x="10290" y="556"/>
                  </a:lnTo>
                  <a:lnTo>
                    <a:pt x="10233" y="547"/>
                  </a:lnTo>
                  <a:lnTo>
                    <a:pt x="10185" y="534"/>
                  </a:lnTo>
                  <a:lnTo>
                    <a:pt x="10148" y="518"/>
                  </a:lnTo>
                  <a:lnTo>
                    <a:pt x="10134" y="508"/>
                  </a:lnTo>
                  <a:lnTo>
                    <a:pt x="10120" y="499"/>
                  </a:lnTo>
                  <a:lnTo>
                    <a:pt x="10101" y="476"/>
                  </a:lnTo>
                  <a:lnTo>
                    <a:pt x="10093" y="463"/>
                  </a:lnTo>
                  <a:lnTo>
                    <a:pt x="10087" y="448"/>
                  </a:lnTo>
                  <a:lnTo>
                    <a:pt x="10081" y="434"/>
                  </a:lnTo>
                  <a:lnTo>
                    <a:pt x="10078" y="418"/>
                  </a:lnTo>
                  <a:lnTo>
                    <a:pt x="10076" y="400"/>
                  </a:lnTo>
                  <a:lnTo>
                    <a:pt x="10075" y="382"/>
                  </a:lnTo>
                  <a:lnTo>
                    <a:pt x="10076" y="358"/>
                  </a:lnTo>
                  <a:lnTo>
                    <a:pt x="10080" y="334"/>
                  </a:lnTo>
                  <a:lnTo>
                    <a:pt x="10086" y="313"/>
                  </a:lnTo>
                  <a:lnTo>
                    <a:pt x="10094" y="292"/>
                  </a:lnTo>
                  <a:lnTo>
                    <a:pt x="10105" y="272"/>
                  </a:lnTo>
                  <a:lnTo>
                    <a:pt x="10118" y="254"/>
                  </a:lnTo>
                  <a:lnTo>
                    <a:pt x="10134" y="237"/>
                  </a:lnTo>
                  <a:lnTo>
                    <a:pt x="10152" y="222"/>
                  </a:lnTo>
                  <a:lnTo>
                    <a:pt x="10171" y="207"/>
                  </a:lnTo>
                  <a:lnTo>
                    <a:pt x="10191" y="195"/>
                  </a:lnTo>
                  <a:lnTo>
                    <a:pt x="10213" y="184"/>
                  </a:lnTo>
                  <a:lnTo>
                    <a:pt x="10236" y="176"/>
                  </a:lnTo>
                  <a:lnTo>
                    <a:pt x="10260" y="169"/>
                  </a:lnTo>
                  <a:lnTo>
                    <a:pt x="10284" y="164"/>
                  </a:lnTo>
                  <a:lnTo>
                    <a:pt x="10335" y="160"/>
                  </a:lnTo>
                  <a:lnTo>
                    <a:pt x="10372" y="163"/>
                  </a:lnTo>
                  <a:lnTo>
                    <a:pt x="10414" y="171"/>
                  </a:lnTo>
                  <a:lnTo>
                    <a:pt x="10461" y="183"/>
                  </a:lnTo>
                  <a:lnTo>
                    <a:pt x="10513" y="201"/>
                  </a:lnTo>
                  <a:lnTo>
                    <a:pt x="10508" y="236"/>
                  </a:lnTo>
                  <a:lnTo>
                    <a:pt x="10503" y="271"/>
                  </a:lnTo>
                  <a:lnTo>
                    <a:pt x="10500" y="339"/>
                  </a:lnTo>
                  <a:lnTo>
                    <a:pt x="10467" y="339"/>
                  </a:lnTo>
                  <a:lnTo>
                    <a:pt x="10462" y="290"/>
                  </a:lnTo>
                  <a:lnTo>
                    <a:pt x="10458" y="270"/>
                  </a:lnTo>
                  <a:lnTo>
                    <a:pt x="10448" y="252"/>
                  </a:lnTo>
                  <a:lnTo>
                    <a:pt x="10442" y="244"/>
                  </a:lnTo>
                  <a:lnTo>
                    <a:pt x="10434" y="237"/>
                  </a:lnTo>
                  <a:lnTo>
                    <a:pt x="10414" y="225"/>
                  </a:lnTo>
                  <a:lnTo>
                    <a:pt x="10392" y="216"/>
                  </a:lnTo>
                  <a:lnTo>
                    <a:pt x="10366" y="208"/>
                  </a:lnTo>
                  <a:lnTo>
                    <a:pt x="10339" y="204"/>
                  </a:lnTo>
                  <a:lnTo>
                    <a:pt x="10310" y="202"/>
                  </a:lnTo>
                  <a:lnTo>
                    <a:pt x="10280" y="205"/>
                  </a:lnTo>
                  <a:lnTo>
                    <a:pt x="10266" y="208"/>
                  </a:lnTo>
                  <a:lnTo>
                    <a:pt x="10251" y="212"/>
                  </a:lnTo>
                  <a:lnTo>
                    <a:pt x="10226" y="224"/>
                  </a:lnTo>
                  <a:lnTo>
                    <a:pt x="10203" y="242"/>
                  </a:lnTo>
                  <a:lnTo>
                    <a:pt x="10192" y="252"/>
                  </a:lnTo>
                  <a:lnTo>
                    <a:pt x="10184" y="264"/>
                  </a:lnTo>
                  <a:lnTo>
                    <a:pt x="10176" y="274"/>
                  </a:lnTo>
                  <a:lnTo>
                    <a:pt x="10170" y="288"/>
                  </a:lnTo>
                  <a:lnTo>
                    <a:pt x="10161" y="315"/>
                  </a:lnTo>
                  <a:lnTo>
                    <a:pt x="10160" y="331"/>
                  </a:lnTo>
                  <a:lnTo>
                    <a:pt x="10159" y="346"/>
                  </a:lnTo>
                  <a:lnTo>
                    <a:pt x="10161" y="374"/>
                  </a:lnTo>
                  <a:lnTo>
                    <a:pt x="10165" y="387"/>
                  </a:lnTo>
                  <a:lnTo>
                    <a:pt x="10170" y="399"/>
                  </a:lnTo>
                  <a:lnTo>
                    <a:pt x="10183" y="418"/>
                  </a:lnTo>
                  <a:lnTo>
                    <a:pt x="10191" y="428"/>
                  </a:lnTo>
                  <a:lnTo>
                    <a:pt x="10201" y="435"/>
                  </a:lnTo>
                  <a:lnTo>
                    <a:pt x="10225" y="448"/>
                  </a:lnTo>
                  <a:lnTo>
                    <a:pt x="10254" y="458"/>
                  </a:lnTo>
                  <a:lnTo>
                    <a:pt x="10290" y="466"/>
                  </a:lnTo>
                  <a:lnTo>
                    <a:pt x="10330" y="472"/>
                  </a:lnTo>
                  <a:lnTo>
                    <a:pt x="10389" y="481"/>
                  </a:lnTo>
                  <a:lnTo>
                    <a:pt x="10438" y="492"/>
                  </a:lnTo>
                  <a:lnTo>
                    <a:pt x="10478" y="507"/>
                  </a:lnTo>
                  <a:lnTo>
                    <a:pt x="10507" y="525"/>
                  </a:lnTo>
                  <a:lnTo>
                    <a:pt x="10518" y="535"/>
                  </a:lnTo>
                  <a:lnTo>
                    <a:pt x="10527" y="546"/>
                  </a:lnTo>
                  <a:lnTo>
                    <a:pt x="10536" y="558"/>
                  </a:lnTo>
                  <a:lnTo>
                    <a:pt x="10543" y="571"/>
                  </a:lnTo>
                  <a:lnTo>
                    <a:pt x="10548" y="584"/>
                  </a:lnTo>
                  <a:lnTo>
                    <a:pt x="10551" y="600"/>
                  </a:lnTo>
                  <a:lnTo>
                    <a:pt x="10554" y="615"/>
                  </a:lnTo>
                  <a:lnTo>
                    <a:pt x="10555" y="631"/>
                  </a:lnTo>
                  <a:lnTo>
                    <a:pt x="10554" y="660"/>
                  </a:lnTo>
                  <a:lnTo>
                    <a:pt x="10549" y="687"/>
                  </a:lnTo>
                  <a:lnTo>
                    <a:pt x="10543" y="712"/>
                  </a:lnTo>
                  <a:lnTo>
                    <a:pt x="10533" y="736"/>
                  </a:lnTo>
                  <a:lnTo>
                    <a:pt x="10520" y="759"/>
                  </a:lnTo>
                  <a:lnTo>
                    <a:pt x="10506" y="781"/>
                  </a:lnTo>
                  <a:lnTo>
                    <a:pt x="10488" y="800"/>
                  </a:lnTo>
                  <a:lnTo>
                    <a:pt x="10467" y="818"/>
                  </a:lnTo>
                  <a:lnTo>
                    <a:pt x="10446" y="834"/>
                  </a:lnTo>
                  <a:lnTo>
                    <a:pt x="10422" y="848"/>
                  </a:lnTo>
                  <a:lnTo>
                    <a:pt x="10396" y="859"/>
                  </a:lnTo>
                  <a:lnTo>
                    <a:pt x="10370" y="868"/>
                  </a:lnTo>
                  <a:lnTo>
                    <a:pt x="10342" y="877"/>
                  </a:lnTo>
                  <a:lnTo>
                    <a:pt x="10312" y="882"/>
                  </a:lnTo>
                  <a:lnTo>
                    <a:pt x="10281" y="885"/>
                  </a:lnTo>
                  <a:lnTo>
                    <a:pt x="10249" y="886"/>
                  </a:lnTo>
                  <a:lnTo>
                    <a:pt x="10204" y="884"/>
                  </a:lnTo>
                  <a:lnTo>
                    <a:pt x="10162" y="877"/>
                  </a:lnTo>
                  <a:lnTo>
                    <a:pt x="10120" y="866"/>
                  </a:lnTo>
                  <a:lnTo>
                    <a:pt x="10081" y="849"/>
                  </a:lnTo>
                  <a:close/>
                  <a:moveTo>
                    <a:pt x="10928" y="230"/>
                  </a:moveTo>
                  <a:lnTo>
                    <a:pt x="10924" y="276"/>
                  </a:lnTo>
                  <a:lnTo>
                    <a:pt x="10923" y="330"/>
                  </a:lnTo>
                  <a:lnTo>
                    <a:pt x="10923" y="753"/>
                  </a:lnTo>
                  <a:lnTo>
                    <a:pt x="10924" y="780"/>
                  </a:lnTo>
                  <a:lnTo>
                    <a:pt x="10927" y="800"/>
                  </a:lnTo>
                  <a:lnTo>
                    <a:pt x="10930" y="814"/>
                  </a:lnTo>
                  <a:lnTo>
                    <a:pt x="10935" y="823"/>
                  </a:lnTo>
                  <a:lnTo>
                    <a:pt x="10951" y="831"/>
                  </a:lnTo>
                  <a:lnTo>
                    <a:pt x="10960" y="834"/>
                  </a:lnTo>
                  <a:lnTo>
                    <a:pt x="10972" y="835"/>
                  </a:lnTo>
                  <a:lnTo>
                    <a:pt x="11023" y="838"/>
                  </a:lnTo>
                  <a:lnTo>
                    <a:pt x="11023" y="868"/>
                  </a:lnTo>
                  <a:lnTo>
                    <a:pt x="10876" y="865"/>
                  </a:lnTo>
                  <a:lnTo>
                    <a:pt x="10730" y="868"/>
                  </a:lnTo>
                  <a:lnTo>
                    <a:pt x="10730" y="838"/>
                  </a:lnTo>
                  <a:lnTo>
                    <a:pt x="10779" y="835"/>
                  </a:lnTo>
                  <a:lnTo>
                    <a:pt x="10803" y="831"/>
                  </a:lnTo>
                  <a:lnTo>
                    <a:pt x="10818" y="822"/>
                  </a:lnTo>
                  <a:lnTo>
                    <a:pt x="10822" y="812"/>
                  </a:lnTo>
                  <a:lnTo>
                    <a:pt x="10826" y="798"/>
                  </a:lnTo>
                  <a:lnTo>
                    <a:pt x="10828" y="753"/>
                  </a:lnTo>
                  <a:lnTo>
                    <a:pt x="10828" y="327"/>
                  </a:lnTo>
                  <a:lnTo>
                    <a:pt x="10827" y="273"/>
                  </a:lnTo>
                  <a:lnTo>
                    <a:pt x="10825" y="230"/>
                  </a:lnTo>
                  <a:lnTo>
                    <a:pt x="10677" y="230"/>
                  </a:lnTo>
                  <a:lnTo>
                    <a:pt x="10654" y="231"/>
                  </a:lnTo>
                  <a:lnTo>
                    <a:pt x="10641" y="237"/>
                  </a:lnTo>
                  <a:lnTo>
                    <a:pt x="10635" y="247"/>
                  </a:lnTo>
                  <a:lnTo>
                    <a:pt x="10632" y="264"/>
                  </a:lnTo>
                  <a:lnTo>
                    <a:pt x="10629" y="337"/>
                  </a:lnTo>
                  <a:lnTo>
                    <a:pt x="10596" y="337"/>
                  </a:lnTo>
                  <a:lnTo>
                    <a:pt x="10596" y="295"/>
                  </a:lnTo>
                  <a:lnTo>
                    <a:pt x="10594" y="254"/>
                  </a:lnTo>
                  <a:lnTo>
                    <a:pt x="10588" y="178"/>
                  </a:lnTo>
                  <a:lnTo>
                    <a:pt x="10797" y="182"/>
                  </a:lnTo>
                  <a:lnTo>
                    <a:pt x="10956" y="182"/>
                  </a:lnTo>
                  <a:lnTo>
                    <a:pt x="11163" y="178"/>
                  </a:lnTo>
                  <a:lnTo>
                    <a:pt x="11158" y="254"/>
                  </a:lnTo>
                  <a:lnTo>
                    <a:pt x="11156" y="337"/>
                  </a:lnTo>
                  <a:lnTo>
                    <a:pt x="11124" y="337"/>
                  </a:lnTo>
                  <a:lnTo>
                    <a:pt x="11121" y="266"/>
                  </a:lnTo>
                  <a:lnTo>
                    <a:pt x="11120" y="255"/>
                  </a:lnTo>
                  <a:lnTo>
                    <a:pt x="11118" y="247"/>
                  </a:lnTo>
                  <a:lnTo>
                    <a:pt x="11114" y="241"/>
                  </a:lnTo>
                  <a:lnTo>
                    <a:pt x="11110" y="236"/>
                  </a:lnTo>
                  <a:lnTo>
                    <a:pt x="11096" y="231"/>
                  </a:lnTo>
                  <a:lnTo>
                    <a:pt x="11074" y="230"/>
                  </a:lnTo>
                  <a:lnTo>
                    <a:pt x="10928" y="23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sp>
          <p:nvSpPr>
            <p:cNvPr id="14" name="Freeform 8">
              <a:extLst>
                <a:ext uri="{FF2B5EF4-FFF2-40B4-BE49-F238E27FC236}">
                  <a16:creationId xmlns:a16="http://schemas.microsoft.com/office/drawing/2014/main" id="{5CFEF53C-B68D-9923-DEC1-18ACC7ECBF7A}"/>
                </a:ext>
              </a:extLst>
            </p:cNvPr>
            <p:cNvSpPr>
              <a:spLocks noEditPoints="1"/>
            </p:cNvSpPr>
            <p:nvPr userDrawn="1"/>
          </p:nvSpPr>
          <p:spPr bwMode="auto">
            <a:xfrm>
              <a:off x="1525588" y="1557338"/>
              <a:ext cx="3568700" cy="279400"/>
            </a:xfrm>
            <a:custGeom>
              <a:avLst/>
              <a:gdLst>
                <a:gd name="T0" fmla="*/ 13182 w 13488"/>
                <a:gd name="T1" fmla="*/ 71 h 1056"/>
                <a:gd name="T2" fmla="*/ 13007 w 13488"/>
                <a:gd name="T3" fmla="*/ 96 h 1056"/>
                <a:gd name="T4" fmla="*/ 12786 w 13488"/>
                <a:gd name="T5" fmla="*/ 835 h 1056"/>
                <a:gd name="T6" fmla="*/ 13308 w 13488"/>
                <a:gd name="T7" fmla="*/ 797 h 1056"/>
                <a:gd name="T8" fmla="*/ 323 w 13488"/>
                <a:gd name="T9" fmla="*/ 820 h 1056"/>
                <a:gd name="T10" fmla="*/ 511 w 13488"/>
                <a:gd name="T11" fmla="*/ 210 h 1056"/>
                <a:gd name="T12" fmla="*/ 501 w 13488"/>
                <a:gd name="T13" fmla="*/ 869 h 1056"/>
                <a:gd name="T14" fmla="*/ 92 w 13488"/>
                <a:gd name="T15" fmla="*/ 232 h 1056"/>
                <a:gd name="T16" fmla="*/ 869 w 13488"/>
                <a:gd name="T17" fmla="*/ 799 h 1056"/>
                <a:gd name="T18" fmla="*/ 1571 w 13488"/>
                <a:gd name="T19" fmla="*/ 179 h 1056"/>
                <a:gd name="T20" fmla="*/ 1688 w 13488"/>
                <a:gd name="T21" fmla="*/ 220 h 1056"/>
                <a:gd name="T22" fmla="*/ 1900 w 13488"/>
                <a:gd name="T23" fmla="*/ 869 h 1056"/>
                <a:gd name="T24" fmla="*/ 2122 w 13488"/>
                <a:gd name="T25" fmla="*/ 283 h 1056"/>
                <a:gd name="T26" fmla="*/ 2853 w 13488"/>
                <a:gd name="T27" fmla="*/ 542 h 1056"/>
                <a:gd name="T28" fmla="*/ 2757 w 13488"/>
                <a:gd name="T29" fmla="*/ 779 h 1056"/>
                <a:gd name="T30" fmla="*/ 3115 w 13488"/>
                <a:gd name="T31" fmla="*/ 238 h 1056"/>
                <a:gd name="T32" fmla="*/ 2898 w 13488"/>
                <a:gd name="T33" fmla="*/ 540 h 1056"/>
                <a:gd name="T34" fmla="*/ 3687 w 13488"/>
                <a:gd name="T35" fmla="*/ 439 h 1056"/>
                <a:gd name="T36" fmla="*/ 3488 w 13488"/>
                <a:gd name="T37" fmla="*/ 832 h 1056"/>
                <a:gd name="T38" fmla="*/ 3273 w 13488"/>
                <a:gd name="T39" fmla="*/ 179 h 1056"/>
                <a:gd name="T40" fmla="*/ 3681 w 13488"/>
                <a:gd name="T41" fmla="*/ 504 h 1056"/>
                <a:gd name="T42" fmla="*/ 4305 w 13488"/>
                <a:gd name="T43" fmla="*/ 767 h 1056"/>
                <a:gd name="T44" fmla="*/ 3931 w 13488"/>
                <a:gd name="T45" fmla="*/ 384 h 1056"/>
                <a:gd name="T46" fmla="*/ 4313 w 13488"/>
                <a:gd name="T47" fmla="*/ 270 h 1056"/>
                <a:gd name="T48" fmla="*/ 4047 w 13488"/>
                <a:gd name="T49" fmla="*/ 428 h 1056"/>
                <a:gd name="T50" fmla="*/ 4323 w 13488"/>
                <a:gd name="T51" fmla="*/ 818 h 1056"/>
                <a:gd name="T52" fmla="*/ 4531 w 13488"/>
                <a:gd name="T53" fmla="*/ 220 h 1056"/>
                <a:gd name="T54" fmla="*/ 4742 w 13488"/>
                <a:gd name="T55" fmla="*/ 869 h 1056"/>
                <a:gd name="T56" fmla="*/ 5019 w 13488"/>
                <a:gd name="T57" fmla="*/ 754 h 1056"/>
                <a:gd name="T58" fmla="*/ 5265 w 13488"/>
                <a:gd name="T59" fmla="*/ 230 h 1056"/>
                <a:gd name="T60" fmla="*/ 5801 w 13488"/>
                <a:gd name="T61" fmla="*/ 835 h 1056"/>
                <a:gd name="T62" fmla="*/ 5379 w 13488"/>
                <a:gd name="T63" fmla="*/ 227 h 1056"/>
                <a:gd name="T64" fmla="*/ 6658 w 13488"/>
                <a:gd name="T65" fmla="*/ 162 h 1056"/>
                <a:gd name="T66" fmla="*/ 6954 w 13488"/>
                <a:gd name="T67" fmla="*/ 744 h 1056"/>
                <a:gd name="T68" fmla="*/ 6310 w 13488"/>
                <a:gd name="T69" fmla="*/ 604 h 1056"/>
                <a:gd name="T70" fmla="*/ 6812 w 13488"/>
                <a:gd name="T71" fmla="*/ 812 h 1056"/>
                <a:gd name="T72" fmla="*/ 6723 w 13488"/>
                <a:gd name="T73" fmla="*/ 209 h 1056"/>
                <a:gd name="T74" fmla="*/ 7545 w 13488"/>
                <a:gd name="T75" fmla="*/ 282 h 1056"/>
                <a:gd name="T76" fmla="*/ 7538 w 13488"/>
                <a:gd name="T77" fmla="*/ 518 h 1056"/>
                <a:gd name="T78" fmla="*/ 7085 w 13488"/>
                <a:gd name="T79" fmla="*/ 839 h 1056"/>
                <a:gd name="T80" fmla="*/ 8097 w 13488"/>
                <a:gd name="T81" fmla="*/ 218 h 1056"/>
                <a:gd name="T82" fmla="*/ 7875 w 13488"/>
                <a:gd name="T83" fmla="*/ 980 h 1056"/>
                <a:gd name="T84" fmla="*/ 8172 w 13488"/>
                <a:gd name="T85" fmla="*/ 210 h 1056"/>
                <a:gd name="T86" fmla="*/ 8681 w 13488"/>
                <a:gd name="T87" fmla="*/ 839 h 1056"/>
                <a:gd name="T88" fmla="*/ 8201 w 13488"/>
                <a:gd name="T89" fmla="*/ 197 h 1056"/>
                <a:gd name="T90" fmla="*/ 9048 w 13488"/>
                <a:gd name="T91" fmla="*/ 218 h 1056"/>
                <a:gd name="T92" fmla="*/ 9270 w 13488"/>
                <a:gd name="T93" fmla="*/ 778 h 1056"/>
                <a:gd name="T94" fmla="*/ 9825 w 13488"/>
                <a:gd name="T95" fmla="*/ 172 h 1056"/>
                <a:gd name="T96" fmla="*/ 9690 w 13488"/>
                <a:gd name="T97" fmla="*/ 600 h 1056"/>
                <a:gd name="T98" fmla="*/ 9703 w 13488"/>
                <a:gd name="T99" fmla="*/ 78 h 1056"/>
                <a:gd name="T100" fmla="*/ 9924 w 13488"/>
                <a:gd name="T101" fmla="*/ 96 h 1056"/>
                <a:gd name="T102" fmla="*/ 10590 w 13488"/>
                <a:gd name="T103" fmla="*/ 803 h 1056"/>
                <a:gd name="T104" fmla="*/ 10255 w 13488"/>
                <a:gd name="T105" fmla="*/ 434 h 1056"/>
                <a:gd name="T106" fmla="*/ 10674 w 13488"/>
                <a:gd name="T107" fmla="*/ 340 h 1056"/>
                <a:gd name="T108" fmla="*/ 10338 w 13488"/>
                <a:gd name="T109" fmla="*/ 388 h 1056"/>
                <a:gd name="T110" fmla="*/ 10695 w 13488"/>
                <a:gd name="T111" fmla="*/ 760 h 1056"/>
                <a:gd name="T112" fmla="*/ 10979 w 13488"/>
                <a:gd name="T113" fmla="*/ 827 h 1056"/>
                <a:gd name="T114" fmla="*/ 10914 w 13488"/>
                <a:gd name="T115" fmla="*/ 182 h 1056"/>
                <a:gd name="T116" fmla="*/ 11394 w 13488"/>
                <a:gd name="T117" fmla="*/ 810 h 1056"/>
                <a:gd name="T118" fmla="*/ 11863 w 13488"/>
                <a:gd name="T119" fmla="*/ 814 h 1056"/>
                <a:gd name="T120" fmla="*/ 11544 w 13488"/>
                <a:gd name="T121" fmla="*/ 247 h 1056"/>
                <a:gd name="T122" fmla="*/ 12709 w 13488"/>
                <a:gd name="T123" fmla="*/ 695 h 1056"/>
                <a:gd name="T124" fmla="*/ 12443 w 13488"/>
                <a:gd name="T125" fmla="*/ 210 h 10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3488" h="1056">
                  <a:moveTo>
                    <a:pt x="13178" y="50"/>
                  </a:moveTo>
                  <a:lnTo>
                    <a:pt x="13180" y="40"/>
                  </a:lnTo>
                  <a:lnTo>
                    <a:pt x="13182" y="30"/>
                  </a:lnTo>
                  <a:lnTo>
                    <a:pt x="13186" y="20"/>
                  </a:lnTo>
                  <a:lnTo>
                    <a:pt x="13193" y="13"/>
                  </a:lnTo>
                  <a:lnTo>
                    <a:pt x="13200" y="7"/>
                  </a:lnTo>
                  <a:lnTo>
                    <a:pt x="13208" y="4"/>
                  </a:lnTo>
                  <a:lnTo>
                    <a:pt x="13229" y="0"/>
                  </a:lnTo>
                  <a:lnTo>
                    <a:pt x="13248" y="4"/>
                  </a:lnTo>
                  <a:lnTo>
                    <a:pt x="13264" y="13"/>
                  </a:lnTo>
                  <a:lnTo>
                    <a:pt x="13270" y="20"/>
                  </a:lnTo>
                  <a:lnTo>
                    <a:pt x="13274" y="29"/>
                  </a:lnTo>
                  <a:lnTo>
                    <a:pt x="13277" y="38"/>
                  </a:lnTo>
                  <a:lnTo>
                    <a:pt x="13278" y="48"/>
                  </a:lnTo>
                  <a:lnTo>
                    <a:pt x="13277" y="59"/>
                  </a:lnTo>
                  <a:lnTo>
                    <a:pt x="13274" y="68"/>
                  </a:lnTo>
                  <a:lnTo>
                    <a:pt x="13270" y="77"/>
                  </a:lnTo>
                  <a:lnTo>
                    <a:pt x="13264" y="85"/>
                  </a:lnTo>
                  <a:lnTo>
                    <a:pt x="13256" y="91"/>
                  </a:lnTo>
                  <a:lnTo>
                    <a:pt x="13247" y="96"/>
                  </a:lnTo>
                  <a:lnTo>
                    <a:pt x="13226" y="100"/>
                  </a:lnTo>
                  <a:lnTo>
                    <a:pt x="13207" y="96"/>
                  </a:lnTo>
                  <a:lnTo>
                    <a:pt x="13192" y="86"/>
                  </a:lnTo>
                  <a:lnTo>
                    <a:pt x="13186" y="79"/>
                  </a:lnTo>
                  <a:lnTo>
                    <a:pt x="13182" y="71"/>
                  </a:lnTo>
                  <a:lnTo>
                    <a:pt x="13180" y="61"/>
                  </a:lnTo>
                  <a:lnTo>
                    <a:pt x="13178" y="50"/>
                  </a:lnTo>
                  <a:close/>
                  <a:moveTo>
                    <a:pt x="12978" y="50"/>
                  </a:moveTo>
                  <a:lnTo>
                    <a:pt x="12979" y="41"/>
                  </a:lnTo>
                  <a:lnTo>
                    <a:pt x="12982" y="32"/>
                  </a:lnTo>
                  <a:lnTo>
                    <a:pt x="12985" y="24"/>
                  </a:lnTo>
                  <a:lnTo>
                    <a:pt x="12991" y="16"/>
                  </a:lnTo>
                  <a:lnTo>
                    <a:pt x="12998" y="8"/>
                  </a:lnTo>
                  <a:lnTo>
                    <a:pt x="13007" y="4"/>
                  </a:lnTo>
                  <a:lnTo>
                    <a:pt x="13018" y="1"/>
                  </a:lnTo>
                  <a:lnTo>
                    <a:pt x="13028" y="0"/>
                  </a:lnTo>
                  <a:lnTo>
                    <a:pt x="13048" y="4"/>
                  </a:lnTo>
                  <a:lnTo>
                    <a:pt x="13063" y="13"/>
                  </a:lnTo>
                  <a:lnTo>
                    <a:pt x="13069" y="20"/>
                  </a:lnTo>
                  <a:lnTo>
                    <a:pt x="13074" y="29"/>
                  </a:lnTo>
                  <a:lnTo>
                    <a:pt x="13076" y="38"/>
                  </a:lnTo>
                  <a:lnTo>
                    <a:pt x="13078" y="48"/>
                  </a:lnTo>
                  <a:lnTo>
                    <a:pt x="13076" y="59"/>
                  </a:lnTo>
                  <a:lnTo>
                    <a:pt x="13074" y="68"/>
                  </a:lnTo>
                  <a:lnTo>
                    <a:pt x="13069" y="77"/>
                  </a:lnTo>
                  <a:lnTo>
                    <a:pt x="13063" y="85"/>
                  </a:lnTo>
                  <a:lnTo>
                    <a:pt x="13056" y="91"/>
                  </a:lnTo>
                  <a:lnTo>
                    <a:pt x="13048" y="96"/>
                  </a:lnTo>
                  <a:lnTo>
                    <a:pt x="13026" y="100"/>
                  </a:lnTo>
                  <a:lnTo>
                    <a:pt x="13007" y="96"/>
                  </a:lnTo>
                  <a:lnTo>
                    <a:pt x="12991" y="85"/>
                  </a:lnTo>
                  <a:lnTo>
                    <a:pt x="12985" y="78"/>
                  </a:lnTo>
                  <a:lnTo>
                    <a:pt x="12982" y="70"/>
                  </a:lnTo>
                  <a:lnTo>
                    <a:pt x="12979" y="61"/>
                  </a:lnTo>
                  <a:lnTo>
                    <a:pt x="12978" y="50"/>
                  </a:lnTo>
                  <a:close/>
                  <a:moveTo>
                    <a:pt x="12973" y="600"/>
                  </a:moveTo>
                  <a:lnTo>
                    <a:pt x="13225" y="600"/>
                  </a:lnTo>
                  <a:lnTo>
                    <a:pt x="13098" y="305"/>
                  </a:lnTo>
                  <a:lnTo>
                    <a:pt x="12973" y="600"/>
                  </a:lnTo>
                  <a:close/>
                  <a:moveTo>
                    <a:pt x="13244" y="638"/>
                  </a:moveTo>
                  <a:lnTo>
                    <a:pt x="12955" y="638"/>
                  </a:lnTo>
                  <a:lnTo>
                    <a:pt x="12925" y="716"/>
                  </a:lnTo>
                  <a:lnTo>
                    <a:pt x="12902" y="778"/>
                  </a:lnTo>
                  <a:lnTo>
                    <a:pt x="12895" y="809"/>
                  </a:lnTo>
                  <a:lnTo>
                    <a:pt x="12898" y="820"/>
                  </a:lnTo>
                  <a:lnTo>
                    <a:pt x="12900" y="824"/>
                  </a:lnTo>
                  <a:lnTo>
                    <a:pt x="12905" y="828"/>
                  </a:lnTo>
                  <a:lnTo>
                    <a:pt x="12917" y="833"/>
                  </a:lnTo>
                  <a:lnTo>
                    <a:pt x="12932" y="835"/>
                  </a:lnTo>
                  <a:lnTo>
                    <a:pt x="12978" y="839"/>
                  </a:lnTo>
                  <a:lnTo>
                    <a:pt x="12978" y="869"/>
                  </a:lnTo>
                  <a:lnTo>
                    <a:pt x="12863" y="865"/>
                  </a:lnTo>
                  <a:lnTo>
                    <a:pt x="12750" y="869"/>
                  </a:lnTo>
                  <a:lnTo>
                    <a:pt x="12750" y="839"/>
                  </a:lnTo>
                  <a:lnTo>
                    <a:pt x="12786" y="835"/>
                  </a:lnTo>
                  <a:lnTo>
                    <a:pt x="12794" y="834"/>
                  </a:lnTo>
                  <a:lnTo>
                    <a:pt x="12803" y="832"/>
                  </a:lnTo>
                  <a:lnTo>
                    <a:pt x="12817" y="821"/>
                  </a:lnTo>
                  <a:lnTo>
                    <a:pt x="12829" y="805"/>
                  </a:lnTo>
                  <a:lnTo>
                    <a:pt x="12841" y="784"/>
                  </a:lnTo>
                  <a:lnTo>
                    <a:pt x="13106" y="172"/>
                  </a:lnTo>
                  <a:lnTo>
                    <a:pt x="13140" y="172"/>
                  </a:lnTo>
                  <a:lnTo>
                    <a:pt x="13387" y="746"/>
                  </a:lnTo>
                  <a:lnTo>
                    <a:pt x="13408" y="790"/>
                  </a:lnTo>
                  <a:lnTo>
                    <a:pt x="13423" y="817"/>
                  </a:lnTo>
                  <a:lnTo>
                    <a:pt x="13432" y="826"/>
                  </a:lnTo>
                  <a:lnTo>
                    <a:pt x="13439" y="832"/>
                  </a:lnTo>
                  <a:lnTo>
                    <a:pt x="13448" y="835"/>
                  </a:lnTo>
                  <a:lnTo>
                    <a:pt x="13457" y="836"/>
                  </a:lnTo>
                  <a:lnTo>
                    <a:pt x="13488" y="839"/>
                  </a:lnTo>
                  <a:lnTo>
                    <a:pt x="13488" y="869"/>
                  </a:lnTo>
                  <a:lnTo>
                    <a:pt x="13369" y="865"/>
                  </a:lnTo>
                  <a:lnTo>
                    <a:pt x="13225" y="869"/>
                  </a:lnTo>
                  <a:lnTo>
                    <a:pt x="13225" y="839"/>
                  </a:lnTo>
                  <a:lnTo>
                    <a:pt x="13277" y="835"/>
                  </a:lnTo>
                  <a:lnTo>
                    <a:pt x="13292" y="833"/>
                  </a:lnTo>
                  <a:lnTo>
                    <a:pt x="13303" y="828"/>
                  </a:lnTo>
                  <a:lnTo>
                    <a:pt x="13309" y="822"/>
                  </a:lnTo>
                  <a:lnTo>
                    <a:pt x="13312" y="815"/>
                  </a:lnTo>
                  <a:lnTo>
                    <a:pt x="13308" y="797"/>
                  </a:lnTo>
                  <a:lnTo>
                    <a:pt x="13296" y="764"/>
                  </a:lnTo>
                  <a:lnTo>
                    <a:pt x="13244" y="638"/>
                  </a:lnTo>
                  <a:close/>
                  <a:moveTo>
                    <a:pt x="0" y="210"/>
                  </a:moveTo>
                  <a:lnTo>
                    <a:pt x="0" y="179"/>
                  </a:lnTo>
                  <a:lnTo>
                    <a:pt x="146" y="182"/>
                  </a:lnTo>
                  <a:lnTo>
                    <a:pt x="293" y="179"/>
                  </a:lnTo>
                  <a:lnTo>
                    <a:pt x="293" y="210"/>
                  </a:lnTo>
                  <a:lnTo>
                    <a:pt x="240" y="214"/>
                  </a:lnTo>
                  <a:lnTo>
                    <a:pt x="225" y="216"/>
                  </a:lnTo>
                  <a:lnTo>
                    <a:pt x="215" y="220"/>
                  </a:lnTo>
                  <a:lnTo>
                    <a:pt x="206" y="226"/>
                  </a:lnTo>
                  <a:lnTo>
                    <a:pt x="201" y="233"/>
                  </a:lnTo>
                  <a:lnTo>
                    <a:pt x="198" y="242"/>
                  </a:lnTo>
                  <a:lnTo>
                    <a:pt x="195" y="257"/>
                  </a:lnTo>
                  <a:lnTo>
                    <a:pt x="194" y="296"/>
                  </a:lnTo>
                  <a:lnTo>
                    <a:pt x="194" y="646"/>
                  </a:lnTo>
                  <a:lnTo>
                    <a:pt x="197" y="686"/>
                  </a:lnTo>
                  <a:lnTo>
                    <a:pt x="205" y="722"/>
                  </a:lnTo>
                  <a:lnTo>
                    <a:pt x="211" y="739"/>
                  </a:lnTo>
                  <a:lnTo>
                    <a:pt x="219" y="754"/>
                  </a:lnTo>
                  <a:lnTo>
                    <a:pt x="239" y="780"/>
                  </a:lnTo>
                  <a:lnTo>
                    <a:pt x="266" y="799"/>
                  </a:lnTo>
                  <a:lnTo>
                    <a:pt x="283" y="808"/>
                  </a:lnTo>
                  <a:lnTo>
                    <a:pt x="301" y="814"/>
                  </a:lnTo>
                  <a:lnTo>
                    <a:pt x="323" y="820"/>
                  </a:lnTo>
                  <a:lnTo>
                    <a:pt x="345" y="823"/>
                  </a:lnTo>
                  <a:lnTo>
                    <a:pt x="371" y="824"/>
                  </a:lnTo>
                  <a:lnTo>
                    <a:pt x="398" y="826"/>
                  </a:lnTo>
                  <a:lnTo>
                    <a:pt x="447" y="822"/>
                  </a:lnTo>
                  <a:lnTo>
                    <a:pt x="469" y="818"/>
                  </a:lnTo>
                  <a:lnTo>
                    <a:pt x="489" y="812"/>
                  </a:lnTo>
                  <a:lnTo>
                    <a:pt x="525" y="797"/>
                  </a:lnTo>
                  <a:lnTo>
                    <a:pt x="540" y="786"/>
                  </a:lnTo>
                  <a:lnTo>
                    <a:pt x="554" y="774"/>
                  </a:lnTo>
                  <a:lnTo>
                    <a:pt x="566" y="760"/>
                  </a:lnTo>
                  <a:lnTo>
                    <a:pt x="577" y="745"/>
                  </a:lnTo>
                  <a:lnTo>
                    <a:pt x="593" y="709"/>
                  </a:lnTo>
                  <a:lnTo>
                    <a:pt x="599" y="689"/>
                  </a:lnTo>
                  <a:lnTo>
                    <a:pt x="602" y="667"/>
                  </a:lnTo>
                  <a:lnTo>
                    <a:pt x="605" y="643"/>
                  </a:lnTo>
                  <a:lnTo>
                    <a:pt x="606" y="618"/>
                  </a:lnTo>
                  <a:lnTo>
                    <a:pt x="606" y="295"/>
                  </a:lnTo>
                  <a:lnTo>
                    <a:pt x="603" y="251"/>
                  </a:lnTo>
                  <a:lnTo>
                    <a:pt x="600" y="236"/>
                  </a:lnTo>
                  <a:lnTo>
                    <a:pt x="597" y="232"/>
                  </a:lnTo>
                  <a:lnTo>
                    <a:pt x="595" y="228"/>
                  </a:lnTo>
                  <a:lnTo>
                    <a:pt x="589" y="222"/>
                  </a:lnTo>
                  <a:lnTo>
                    <a:pt x="579" y="217"/>
                  </a:lnTo>
                  <a:lnTo>
                    <a:pt x="555" y="212"/>
                  </a:lnTo>
                  <a:lnTo>
                    <a:pt x="511" y="210"/>
                  </a:lnTo>
                  <a:lnTo>
                    <a:pt x="511" y="179"/>
                  </a:lnTo>
                  <a:lnTo>
                    <a:pt x="630" y="182"/>
                  </a:lnTo>
                  <a:lnTo>
                    <a:pt x="746" y="179"/>
                  </a:lnTo>
                  <a:lnTo>
                    <a:pt x="746" y="210"/>
                  </a:lnTo>
                  <a:lnTo>
                    <a:pt x="695" y="214"/>
                  </a:lnTo>
                  <a:lnTo>
                    <a:pt x="678" y="217"/>
                  </a:lnTo>
                  <a:lnTo>
                    <a:pt x="666" y="223"/>
                  </a:lnTo>
                  <a:lnTo>
                    <a:pt x="659" y="232"/>
                  </a:lnTo>
                  <a:lnTo>
                    <a:pt x="656" y="238"/>
                  </a:lnTo>
                  <a:lnTo>
                    <a:pt x="655" y="244"/>
                  </a:lnTo>
                  <a:lnTo>
                    <a:pt x="653" y="271"/>
                  </a:lnTo>
                  <a:lnTo>
                    <a:pt x="651" y="302"/>
                  </a:lnTo>
                  <a:lnTo>
                    <a:pt x="651" y="588"/>
                  </a:lnTo>
                  <a:lnTo>
                    <a:pt x="650" y="625"/>
                  </a:lnTo>
                  <a:lnTo>
                    <a:pt x="648" y="660"/>
                  </a:lnTo>
                  <a:lnTo>
                    <a:pt x="643" y="694"/>
                  </a:lnTo>
                  <a:lnTo>
                    <a:pt x="636" y="722"/>
                  </a:lnTo>
                  <a:lnTo>
                    <a:pt x="626" y="750"/>
                  </a:lnTo>
                  <a:lnTo>
                    <a:pt x="615" y="774"/>
                  </a:lnTo>
                  <a:lnTo>
                    <a:pt x="603" y="797"/>
                  </a:lnTo>
                  <a:lnTo>
                    <a:pt x="588" y="816"/>
                  </a:lnTo>
                  <a:lnTo>
                    <a:pt x="571" y="832"/>
                  </a:lnTo>
                  <a:lnTo>
                    <a:pt x="551" y="846"/>
                  </a:lnTo>
                  <a:lnTo>
                    <a:pt x="528" y="859"/>
                  </a:lnTo>
                  <a:lnTo>
                    <a:pt x="501" y="869"/>
                  </a:lnTo>
                  <a:lnTo>
                    <a:pt x="488" y="874"/>
                  </a:lnTo>
                  <a:lnTo>
                    <a:pt x="474" y="877"/>
                  </a:lnTo>
                  <a:lnTo>
                    <a:pt x="443" y="882"/>
                  </a:lnTo>
                  <a:lnTo>
                    <a:pt x="408" y="886"/>
                  </a:lnTo>
                  <a:lnTo>
                    <a:pt x="372" y="887"/>
                  </a:lnTo>
                  <a:lnTo>
                    <a:pt x="333" y="886"/>
                  </a:lnTo>
                  <a:lnTo>
                    <a:pt x="300" y="883"/>
                  </a:lnTo>
                  <a:lnTo>
                    <a:pt x="269" y="878"/>
                  </a:lnTo>
                  <a:lnTo>
                    <a:pt x="240" y="871"/>
                  </a:lnTo>
                  <a:lnTo>
                    <a:pt x="215" y="863"/>
                  </a:lnTo>
                  <a:lnTo>
                    <a:pt x="193" y="852"/>
                  </a:lnTo>
                  <a:lnTo>
                    <a:pt x="174" y="840"/>
                  </a:lnTo>
                  <a:lnTo>
                    <a:pt x="157" y="826"/>
                  </a:lnTo>
                  <a:lnTo>
                    <a:pt x="144" y="809"/>
                  </a:lnTo>
                  <a:lnTo>
                    <a:pt x="132" y="792"/>
                  </a:lnTo>
                  <a:lnTo>
                    <a:pt x="122" y="772"/>
                  </a:lnTo>
                  <a:lnTo>
                    <a:pt x="114" y="750"/>
                  </a:lnTo>
                  <a:lnTo>
                    <a:pt x="108" y="727"/>
                  </a:lnTo>
                  <a:lnTo>
                    <a:pt x="103" y="703"/>
                  </a:lnTo>
                  <a:lnTo>
                    <a:pt x="101" y="677"/>
                  </a:lnTo>
                  <a:lnTo>
                    <a:pt x="99" y="649"/>
                  </a:lnTo>
                  <a:lnTo>
                    <a:pt x="99" y="295"/>
                  </a:lnTo>
                  <a:lnTo>
                    <a:pt x="97" y="256"/>
                  </a:lnTo>
                  <a:lnTo>
                    <a:pt x="96" y="241"/>
                  </a:lnTo>
                  <a:lnTo>
                    <a:pt x="92" y="232"/>
                  </a:lnTo>
                  <a:lnTo>
                    <a:pt x="87" y="224"/>
                  </a:lnTo>
                  <a:lnTo>
                    <a:pt x="78" y="218"/>
                  </a:lnTo>
                  <a:lnTo>
                    <a:pt x="66" y="215"/>
                  </a:lnTo>
                  <a:lnTo>
                    <a:pt x="49" y="212"/>
                  </a:lnTo>
                  <a:lnTo>
                    <a:pt x="0" y="210"/>
                  </a:lnTo>
                  <a:close/>
                  <a:moveTo>
                    <a:pt x="917" y="288"/>
                  </a:moveTo>
                  <a:lnTo>
                    <a:pt x="917" y="754"/>
                  </a:lnTo>
                  <a:lnTo>
                    <a:pt x="920" y="799"/>
                  </a:lnTo>
                  <a:lnTo>
                    <a:pt x="923" y="814"/>
                  </a:lnTo>
                  <a:lnTo>
                    <a:pt x="925" y="820"/>
                  </a:lnTo>
                  <a:lnTo>
                    <a:pt x="927" y="823"/>
                  </a:lnTo>
                  <a:lnTo>
                    <a:pt x="935" y="828"/>
                  </a:lnTo>
                  <a:lnTo>
                    <a:pt x="943" y="832"/>
                  </a:lnTo>
                  <a:lnTo>
                    <a:pt x="966" y="835"/>
                  </a:lnTo>
                  <a:lnTo>
                    <a:pt x="1011" y="839"/>
                  </a:lnTo>
                  <a:lnTo>
                    <a:pt x="1011" y="869"/>
                  </a:lnTo>
                  <a:lnTo>
                    <a:pt x="896" y="865"/>
                  </a:lnTo>
                  <a:lnTo>
                    <a:pt x="777" y="869"/>
                  </a:lnTo>
                  <a:lnTo>
                    <a:pt x="777" y="839"/>
                  </a:lnTo>
                  <a:lnTo>
                    <a:pt x="816" y="835"/>
                  </a:lnTo>
                  <a:lnTo>
                    <a:pt x="842" y="832"/>
                  </a:lnTo>
                  <a:lnTo>
                    <a:pt x="852" y="828"/>
                  </a:lnTo>
                  <a:lnTo>
                    <a:pt x="859" y="823"/>
                  </a:lnTo>
                  <a:lnTo>
                    <a:pt x="865" y="814"/>
                  </a:lnTo>
                  <a:lnTo>
                    <a:pt x="869" y="799"/>
                  </a:lnTo>
                  <a:lnTo>
                    <a:pt x="871" y="779"/>
                  </a:lnTo>
                  <a:lnTo>
                    <a:pt x="871" y="754"/>
                  </a:lnTo>
                  <a:lnTo>
                    <a:pt x="871" y="295"/>
                  </a:lnTo>
                  <a:lnTo>
                    <a:pt x="869" y="250"/>
                  </a:lnTo>
                  <a:lnTo>
                    <a:pt x="865" y="235"/>
                  </a:lnTo>
                  <a:lnTo>
                    <a:pt x="860" y="227"/>
                  </a:lnTo>
                  <a:lnTo>
                    <a:pt x="846" y="217"/>
                  </a:lnTo>
                  <a:lnTo>
                    <a:pt x="823" y="212"/>
                  </a:lnTo>
                  <a:lnTo>
                    <a:pt x="777" y="210"/>
                  </a:lnTo>
                  <a:lnTo>
                    <a:pt x="777" y="179"/>
                  </a:lnTo>
                  <a:lnTo>
                    <a:pt x="872" y="182"/>
                  </a:lnTo>
                  <a:lnTo>
                    <a:pt x="949" y="179"/>
                  </a:lnTo>
                  <a:lnTo>
                    <a:pt x="1430" y="768"/>
                  </a:lnTo>
                  <a:lnTo>
                    <a:pt x="1430" y="295"/>
                  </a:lnTo>
                  <a:lnTo>
                    <a:pt x="1428" y="256"/>
                  </a:lnTo>
                  <a:lnTo>
                    <a:pt x="1427" y="241"/>
                  </a:lnTo>
                  <a:lnTo>
                    <a:pt x="1423" y="232"/>
                  </a:lnTo>
                  <a:lnTo>
                    <a:pt x="1418" y="223"/>
                  </a:lnTo>
                  <a:lnTo>
                    <a:pt x="1410" y="217"/>
                  </a:lnTo>
                  <a:lnTo>
                    <a:pt x="1397" y="214"/>
                  </a:lnTo>
                  <a:lnTo>
                    <a:pt x="1381" y="212"/>
                  </a:lnTo>
                  <a:lnTo>
                    <a:pt x="1335" y="210"/>
                  </a:lnTo>
                  <a:lnTo>
                    <a:pt x="1335" y="179"/>
                  </a:lnTo>
                  <a:lnTo>
                    <a:pt x="1451" y="182"/>
                  </a:lnTo>
                  <a:lnTo>
                    <a:pt x="1571" y="179"/>
                  </a:lnTo>
                  <a:lnTo>
                    <a:pt x="1571" y="210"/>
                  </a:lnTo>
                  <a:lnTo>
                    <a:pt x="1530" y="212"/>
                  </a:lnTo>
                  <a:lnTo>
                    <a:pt x="1501" y="217"/>
                  </a:lnTo>
                  <a:lnTo>
                    <a:pt x="1491" y="221"/>
                  </a:lnTo>
                  <a:lnTo>
                    <a:pt x="1485" y="227"/>
                  </a:lnTo>
                  <a:lnTo>
                    <a:pt x="1481" y="236"/>
                  </a:lnTo>
                  <a:lnTo>
                    <a:pt x="1478" y="251"/>
                  </a:lnTo>
                  <a:lnTo>
                    <a:pt x="1476" y="295"/>
                  </a:lnTo>
                  <a:lnTo>
                    <a:pt x="1476" y="845"/>
                  </a:lnTo>
                  <a:lnTo>
                    <a:pt x="1478" y="887"/>
                  </a:lnTo>
                  <a:lnTo>
                    <a:pt x="1389" y="871"/>
                  </a:lnTo>
                  <a:lnTo>
                    <a:pt x="917" y="288"/>
                  </a:lnTo>
                  <a:close/>
                  <a:moveTo>
                    <a:pt x="1608" y="839"/>
                  </a:moveTo>
                  <a:lnTo>
                    <a:pt x="1652" y="835"/>
                  </a:lnTo>
                  <a:lnTo>
                    <a:pt x="1682" y="830"/>
                  </a:lnTo>
                  <a:lnTo>
                    <a:pt x="1692" y="827"/>
                  </a:lnTo>
                  <a:lnTo>
                    <a:pt x="1698" y="821"/>
                  </a:lnTo>
                  <a:lnTo>
                    <a:pt x="1701" y="811"/>
                  </a:lnTo>
                  <a:lnTo>
                    <a:pt x="1705" y="797"/>
                  </a:lnTo>
                  <a:lnTo>
                    <a:pt x="1707" y="752"/>
                  </a:lnTo>
                  <a:lnTo>
                    <a:pt x="1707" y="294"/>
                  </a:lnTo>
                  <a:lnTo>
                    <a:pt x="1705" y="263"/>
                  </a:lnTo>
                  <a:lnTo>
                    <a:pt x="1701" y="238"/>
                  </a:lnTo>
                  <a:lnTo>
                    <a:pt x="1696" y="227"/>
                  </a:lnTo>
                  <a:lnTo>
                    <a:pt x="1688" y="220"/>
                  </a:lnTo>
                  <a:lnTo>
                    <a:pt x="1676" y="215"/>
                  </a:lnTo>
                  <a:lnTo>
                    <a:pt x="1659" y="212"/>
                  </a:lnTo>
                  <a:lnTo>
                    <a:pt x="1608" y="210"/>
                  </a:lnTo>
                  <a:lnTo>
                    <a:pt x="1608" y="179"/>
                  </a:lnTo>
                  <a:lnTo>
                    <a:pt x="1754" y="182"/>
                  </a:lnTo>
                  <a:lnTo>
                    <a:pt x="1900" y="179"/>
                  </a:lnTo>
                  <a:lnTo>
                    <a:pt x="1900" y="210"/>
                  </a:lnTo>
                  <a:lnTo>
                    <a:pt x="1850" y="214"/>
                  </a:lnTo>
                  <a:lnTo>
                    <a:pt x="1833" y="216"/>
                  </a:lnTo>
                  <a:lnTo>
                    <a:pt x="1820" y="221"/>
                  </a:lnTo>
                  <a:lnTo>
                    <a:pt x="1812" y="228"/>
                  </a:lnTo>
                  <a:lnTo>
                    <a:pt x="1807" y="236"/>
                  </a:lnTo>
                  <a:lnTo>
                    <a:pt x="1804" y="247"/>
                  </a:lnTo>
                  <a:lnTo>
                    <a:pt x="1802" y="260"/>
                  </a:lnTo>
                  <a:lnTo>
                    <a:pt x="1801" y="295"/>
                  </a:lnTo>
                  <a:lnTo>
                    <a:pt x="1801" y="754"/>
                  </a:lnTo>
                  <a:lnTo>
                    <a:pt x="1804" y="802"/>
                  </a:lnTo>
                  <a:lnTo>
                    <a:pt x="1808" y="816"/>
                  </a:lnTo>
                  <a:lnTo>
                    <a:pt x="1813" y="824"/>
                  </a:lnTo>
                  <a:lnTo>
                    <a:pt x="1820" y="828"/>
                  </a:lnTo>
                  <a:lnTo>
                    <a:pt x="1828" y="832"/>
                  </a:lnTo>
                  <a:lnTo>
                    <a:pt x="1839" y="834"/>
                  </a:lnTo>
                  <a:lnTo>
                    <a:pt x="1852" y="835"/>
                  </a:lnTo>
                  <a:lnTo>
                    <a:pt x="1900" y="839"/>
                  </a:lnTo>
                  <a:lnTo>
                    <a:pt x="1900" y="869"/>
                  </a:lnTo>
                  <a:lnTo>
                    <a:pt x="1754" y="865"/>
                  </a:lnTo>
                  <a:lnTo>
                    <a:pt x="1608" y="869"/>
                  </a:lnTo>
                  <a:lnTo>
                    <a:pt x="1608" y="839"/>
                  </a:lnTo>
                  <a:close/>
                  <a:moveTo>
                    <a:pt x="2253" y="876"/>
                  </a:moveTo>
                  <a:lnTo>
                    <a:pt x="2235" y="826"/>
                  </a:lnTo>
                  <a:lnTo>
                    <a:pt x="2192" y="713"/>
                  </a:lnTo>
                  <a:lnTo>
                    <a:pt x="2030" y="302"/>
                  </a:lnTo>
                  <a:lnTo>
                    <a:pt x="2010" y="256"/>
                  </a:lnTo>
                  <a:lnTo>
                    <a:pt x="2001" y="240"/>
                  </a:lnTo>
                  <a:lnTo>
                    <a:pt x="1995" y="230"/>
                  </a:lnTo>
                  <a:lnTo>
                    <a:pt x="1988" y="223"/>
                  </a:lnTo>
                  <a:lnTo>
                    <a:pt x="1978" y="218"/>
                  </a:lnTo>
                  <a:lnTo>
                    <a:pt x="1957" y="212"/>
                  </a:lnTo>
                  <a:lnTo>
                    <a:pt x="1928" y="210"/>
                  </a:lnTo>
                  <a:lnTo>
                    <a:pt x="1928" y="179"/>
                  </a:lnTo>
                  <a:lnTo>
                    <a:pt x="2048" y="182"/>
                  </a:lnTo>
                  <a:lnTo>
                    <a:pt x="2192" y="179"/>
                  </a:lnTo>
                  <a:lnTo>
                    <a:pt x="2192" y="210"/>
                  </a:lnTo>
                  <a:lnTo>
                    <a:pt x="2142" y="212"/>
                  </a:lnTo>
                  <a:lnTo>
                    <a:pt x="2125" y="215"/>
                  </a:lnTo>
                  <a:lnTo>
                    <a:pt x="2114" y="218"/>
                  </a:lnTo>
                  <a:lnTo>
                    <a:pt x="2107" y="223"/>
                  </a:lnTo>
                  <a:lnTo>
                    <a:pt x="2104" y="230"/>
                  </a:lnTo>
                  <a:lnTo>
                    <a:pt x="2109" y="247"/>
                  </a:lnTo>
                  <a:lnTo>
                    <a:pt x="2122" y="283"/>
                  </a:lnTo>
                  <a:lnTo>
                    <a:pt x="2304" y="749"/>
                  </a:lnTo>
                  <a:lnTo>
                    <a:pt x="2462" y="331"/>
                  </a:lnTo>
                  <a:lnTo>
                    <a:pt x="2485" y="270"/>
                  </a:lnTo>
                  <a:lnTo>
                    <a:pt x="2492" y="241"/>
                  </a:lnTo>
                  <a:lnTo>
                    <a:pt x="2490" y="229"/>
                  </a:lnTo>
                  <a:lnTo>
                    <a:pt x="2480" y="220"/>
                  </a:lnTo>
                  <a:lnTo>
                    <a:pt x="2466" y="215"/>
                  </a:lnTo>
                  <a:lnTo>
                    <a:pt x="2444" y="212"/>
                  </a:lnTo>
                  <a:lnTo>
                    <a:pt x="2404" y="210"/>
                  </a:lnTo>
                  <a:lnTo>
                    <a:pt x="2404" y="179"/>
                  </a:lnTo>
                  <a:lnTo>
                    <a:pt x="2516" y="182"/>
                  </a:lnTo>
                  <a:lnTo>
                    <a:pt x="2620" y="179"/>
                  </a:lnTo>
                  <a:lnTo>
                    <a:pt x="2620" y="210"/>
                  </a:lnTo>
                  <a:lnTo>
                    <a:pt x="2592" y="212"/>
                  </a:lnTo>
                  <a:lnTo>
                    <a:pt x="2586" y="215"/>
                  </a:lnTo>
                  <a:lnTo>
                    <a:pt x="2578" y="217"/>
                  </a:lnTo>
                  <a:lnTo>
                    <a:pt x="2566" y="227"/>
                  </a:lnTo>
                  <a:lnTo>
                    <a:pt x="2556" y="242"/>
                  </a:lnTo>
                  <a:lnTo>
                    <a:pt x="2545" y="264"/>
                  </a:lnTo>
                  <a:lnTo>
                    <a:pt x="2397" y="620"/>
                  </a:lnTo>
                  <a:lnTo>
                    <a:pt x="2335" y="778"/>
                  </a:lnTo>
                  <a:lnTo>
                    <a:pt x="2316" y="834"/>
                  </a:lnTo>
                  <a:lnTo>
                    <a:pt x="2302" y="876"/>
                  </a:lnTo>
                  <a:lnTo>
                    <a:pt x="2253" y="876"/>
                  </a:lnTo>
                  <a:close/>
                  <a:moveTo>
                    <a:pt x="2853" y="542"/>
                  </a:moveTo>
                  <a:lnTo>
                    <a:pt x="2850" y="816"/>
                  </a:lnTo>
                  <a:lnTo>
                    <a:pt x="2893" y="822"/>
                  </a:lnTo>
                  <a:lnTo>
                    <a:pt x="2956" y="823"/>
                  </a:lnTo>
                  <a:lnTo>
                    <a:pt x="3048" y="821"/>
                  </a:lnTo>
                  <a:lnTo>
                    <a:pt x="3132" y="814"/>
                  </a:lnTo>
                  <a:lnTo>
                    <a:pt x="3144" y="809"/>
                  </a:lnTo>
                  <a:lnTo>
                    <a:pt x="3148" y="804"/>
                  </a:lnTo>
                  <a:lnTo>
                    <a:pt x="3153" y="797"/>
                  </a:lnTo>
                  <a:lnTo>
                    <a:pt x="3162" y="779"/>
                  </a:lnTo>
                  <a:lnTo>
                    <a:pt x="3168" y="754"/>
                  </a:lnTo>
                  <a:lnTo>
                    <a:pt x="3177" y="702"/>
                  </a:lnTo>
                  <a:lnTo>
                    <a:pt x="3210" y="702"/>
                  </a:lnTo>
                  <a:lnTo>
                    <a:pt x="3198" y="792"/>
                  </a:lnTo>
                  <a:lnTo>
                    <a:pt x="3194" y="865"/>
                  </a:lnTo>
                  <a:lnTo>
                    <a:pt x="3006" y="869"/>
                  </a:lnTo>
                  <a:lnTo>
                    <a:pt x="2929" y="868"/>
                  </a:lnTo>
                  <a:lnTo>
                    <a:pt x="2848" y="865"/>
                  </a:lnTo>
                  <a:lnTo>
                    <a:pt x="2755" y="866"/>
                  </a:lnTo>
                  <a:lnTo>
                    <a:pt x="2672" y="869"/>
                  </a:lnTo>
                  <a:lnTo>
                    <a:pt x="2672" y="839"/>
                  </a:lnTo>
                  <a:lnTo>
                    <a:pt x="2718" y="834"/>
                  </a:lnTo>
                  <a:lnTo>
                    <a:pt x="2743" y="828"/>
                  </a:lnTo>
                  <a:lnTo>
                    <a:pt x="2750" y="820"/>
                  </a:lnTo>
                  <a:lnTo>
                    <a:pt x="2755" y="804"/>
                  </a:lnTo>
                  <a:lnTo>
                    <a:pt x="2757" y="779"/>
                  </a:lnTo>
                  <a:lnTo>
                    <a:pt x="2758" y="745"/>
                  </a:lnTo>
                  <a:lnTo>
                    <a:pt x="2758" y="290"/>
                  </a:lnTo>
                  <a:lnTo>
                    <a:pt x="2757" y="262"/>
                  </a:lnTo>
                  <a:lnTo>
                    <a:pt x="2752" y="239"/>
                  </a:lnTo>
                  <a:lnTo>
                    <a:pt x="2744" y="224"/>
                  </a:lnTo>
                  <a:lnTo>
                    <a:pt x="2739" y="220"/>
                  </a:lnTo>
                  <a:lnTo>
                    <a:pt x="2734" y="217"/>
                  </a:lnTo>
                  <a:lnTo>
                    <a:pt x="2703" y="211"/>
                  </a:lnTo>
                  <a:lnTo>
                    <a:pt x="2661" y="210"/>
                  </a:lnTo>
                  <a:lnTo>
                    <a:pt x="2661" y="179"/>
                  </a:lnTo>
                  <a:lnTo>
                    <a:pt x="2817" y="182"/>
                  </a:lnTo>
                  <a:lnTo>
                    <a:pt x="2952" y="181"/>
                  </a:lnTo>
                  <a:lnTo>
                    <a:pt x="3066" y="179"/>
                  </a:lnTo>
                  <a:lnTo>
                    <a:pt x="3133" y="180"/>
                  </a:lnTo>
                  <a:lnTo>
                    <a:pt x="3194" y="182"/>
                  </a:lnTo>
                  <a:lnTo>
                    <a:pt x="3187" y="216"/>
                  </a:lnTo>
                  <a:lnTo>
                    <a:pt x="3182" y="251"/>
                  </a:lnTo>
                  <a:lnTo>
                    <a:pt x="3178" y="289"/>
                  </a:lnTo>
                  <a:lnTo>
                    <a:pt x="3177" y="330"/>
                  </a:lnTo>
                  <a:lnTo>
                    <a:pt x="3144" y="330"/>
                  </a:lnTo>
                  <a:lnTo>
                    <a:pt x="3144" y="270"/>
                  </a:lnTo>
                  <a:lnTo>
                    <a:pt x="3142" y="263"/>
                  </a:lnTo>
                  <a:lnTo>
                    <a:pt x="3140" y="257"/>
                  </a:lnTo>
                  <a:lnTo>
                    <a:pt x="3130" y="246"/>
                  </a:lnTo>
                  <a:lnTo>
                    <a:pt x="3115" y="238"/>
                  </a:lnTo>
                  <a:lnTo>
                    <a:pt x="3092" y="233"/>
                  </a:lnTo>
                  <a:lnTo>
                    <a:pt x="3027" y="227"/>
                  </a:lnTo>
                  <a:lnTo>
                    <a:pt x="2935" y="224"/>
                  </a:lnTo>
                  <a:lnTo>
                    <a:pt x="2887" y="227"/>
                  </a:lnTo>
                  <a:lnTo>
                    <a:pt x="2850" y="232"/>
                  </a:lnTo>
                  <a:lnTo>
                    <a:pt x="2853" y="493"/>
                  </a:lnTo>
                  <a:lnTo>
                    <a:pt x="2905" y="496"/>
                  </a:lnTo>
                  <a:lnTo>
                    <a:pt x="2967" y="497"/>
                  </a:lnTo>
                  <a:lnTo>
                    <a:pt x="3014" y="496"/>
                  </a:lnTo>
                  <a:lnTo>
                    <a:pt x="3048" y="493"/>
                  </a:lnTo>
                  <a:lnTo>
                    <a:pt x="3068" y="488"/>
                  </a:lnTo>
                  <a:lnTo>
                    <a:pt x="3076" y="482"/>
                  </a:lnTo>
                  <a:lnTo>
                    <a:pt x="3080" y="455"/>
                  </a:lnTo>
                  <a:lnTo>
                    <a:pt x="3086" y="404"/>
                  </a:lnTo>
                  <a:lnTo>
                    <a:pt x="3118" y="404"/>
                  </a:lnTo>
                  <a:lnTo>
                    <a:pt x="3116" y="518"/>
                  </a:lnTo>
                  <a:lnTo>
                    <a:pt x="3118" y="631"/>
                  </a:lnTo>
                  <a:lnTo>
                    <a:pt x="3086" y="631"/>
                  </a:lnTo>
                  <a:lnTo>
                    <a:pt x="3078" y="557"/>
                  </a:lnTo>
                  <a:lnTo>
                    <a:pt x="3075" y="553"/>
                  </a:lnTo>
                  <a:lnTo>
                    <a:pt x="3069" y="548"/>
                  </a:lnTo>
                  <a:lnTo>
                    <a:pt x="3049" y="544"/>
                  </a:lnTo>
                  <a:lnTo>
                    <a:pt x="3016" y="540"/>
                  </a:lnTo>
                  <a:lnTo>
                    <a:pt x="2971" y="539"/>
                  </a:lnTo>
                  <a:lnTo>
                    <a:pt x="2898" y="540"/>
                  </a:lnTo>
                  <a:lnTo>
                    <a:pt x="2853" y="542"/>
                  </a:lnTo>
                  <a:close/>
                  <a:moveTo>
                    <a:pt x="3624" y="521"/>
                  </a:moveTo>
                  <a:lnTo>
                    <a:pt x="3847" y="812"/>
                  </a:lnTo>
                  <a:lnTo>
                    <a:pt x="3859" y="826"/>
                  </a:lnTo>
                  <a:lnTo>
                    <a:pt x="3873" y="833"/>
                  </a:lnTo>
                  <a:lnTo>
                    <a:pt x="3889" y="836"/>
                  </a:lnTo>
                  <a:lnTo>
                    <a:pt x="3907" y="839"/>
                  </a:lnTo>
                  <a:lnTo>
                    <a:pt x="3907" y="869"/>
                  </a:lnTo>
                  <a:lnTo>
                    <a:pt x="3837" y="865"/>
                  </a:lnTo>
                  <a:lnTo>
                    <a:pt x="3769" y="869"/>
                  </a:lnTo>
                  <a:lnTo>
                    <a:pt x="3621" y="671"/>
                  </a:lnTo>
                  <a:lnTo>
                    <a:pt x="3577" y="611"/>
                  </a:lnTo>
                  <a:lnTo>
                    <a:pt x="3541" y="564"/>
                  </a:lnTo>
                  <a:lnTo>
                    <a:pt x="3513" y="529"/>
                  </a:lnTo>
                  <a:lnTo>
                    <a:pt x="3504" y="517"/>
                  </a:lnTo>
                  <a:lnTo>
                    <a:pt x="3494" y="509"/>
                  </a:lnTo>
                  <a:lnTo>
                    <a:pt x="3501" y="497"/>
                  </a:lnTo>
                  <a:lnTo>
                    <a:pt x="3535" y="499"/>
                  </a:lnTo>
                  <a:lnTo>
                    <a:pt x="3572" y="497"/>
                  </a:lnTo>
                  <a:lnTo>
                    <a:pt x="3589" y="494"/>
                  </a:lnTo>
                  <a:lnTo>
                    <a:pt x="3606" y="490"/>
                  </a:lnTo>
                  <a:lnTo>
                    <a:pt x="3636" y="478"/>
                  </a:lnTo>
                  <a:lnTo>
                    <a:pt x="3663" y="461"/>
                  </a:lnTo>
                  <a:lnTo>
                    <a:pt x="3676" y="450"/>
                  </a:lnTo>
                  <a:lnTo>
                    <a:pt x="3687" y="439"/>
                  </a:lnTo>
                  <a:lnTo>
                    <a:pt x="3697" y="427"/>
                  </a:lnTo>
                  <a:lnTo>
                    <a:pt x="3704" y="414"/>
                  </a:lnTo>
                  <a:lnTo>
                    <a:pt x="3710" y="401"/>
                  </a:lnTo>
                  <a:lnTo>
                    <a:pt x="3714" y="386"/>
                  </a:lnTo>
                  <a:lnTo>
                    <a:pt x="3716" y="371"/>
                  </a:lnTo>
                  <a:lnTo>
                    <a:pt x="3717" y="355"/>
                  </a:lnTo>
                  <a:lnTo>
                    <a:pt x="3715" y="324"/>
                  </a:lnTo>
                  <a:lnTo>
                    <a:pt x="3706" y="296"/>
                  </a:lnTo>
                  <a:lnTo>
                    <a:pt x="3702" y="284"/>
                  </a:lnTo>
                  <a:lnTo>
                    <a:pt x="3694" y="274"/>
                  </a:lnTo>
                  <a:lnTo>
                    <a:pt x="3686" y="263"/>
                  </a:lnTo>
                  <a:lnTo>
                    <a:pt x="3676" y="254"/>
                  </a:lnTo>
                  <a:lnTo>
                    <a:pt x="3666" y="247"/>
                  </a:lnTo>
                  <a:lnTo>
                    <a:pt x="3652" y="240"/>
                  </a:lnTo>
                  <a:lnTo>
                    <a:pt x="3625" y="229"/>
                  </a:lnTo>
                  <a:lnTo>
                    <a:pt x="3591" y="223"/>
                  </a:lnTo>
                  <a:lnTo>
                    <a:pt x="3553" y="221"/>
                  </a:lnTo>
                  <a:lnTo>
                    <a:pt x="3506" y="224"/>
                  </a:lnTo>
                  <a:lnTo>
                    <a:pt x="3459" y="233"/>
                  </a:lnTo>
                  <a:lnTo>
                    <a:pt x="3459" y="756"/>
                  </a:lnTo>
                  <a:lnTo>
                    <a:pt x="3462" y="796"/>
                  </a:lnTo>
                  <a:lnTo>
                    <a:pt x="3465" y="809"/>
                  </a:lnTo>
                  <a:lnTo>
                    <a:pt x="3470" y="820"/>
                  </a:lnTo>
                  <a:lnTo>
                    <a:pt x="3477" y="827"/>
                  </a:lnTo>
                  <a:lnTo>
                    <a:pt x="3488" y="832"/>
                  </a:lnTo>
                  <a:lnTo>
                    <a:pt x="3501" y="835"/>
                  </a:lnTo>
                  <a:lnTo>
                    <a:pt x="3519" y="836"/>
                  </a:lnTo>
                  <a:lnTo>
                    <a:pt x="3558" y="839"/>
                  </a:lnTo>
                  <a:lnTo>
                    <a:pt x="3558" y="869"/>
                  </a:lnTo>
                  <a:lnTo>
                    <a:pt x="3411" y="865"/>
                  </a:lnTo>
                  <a:lnTo>
                    <a:pt x="3266" y="869"/>
                  </a:lnTo>
                  <a:lnTo>
                    <a:pt x="3266" y="839"/>
                  </a:lnTo>
                  <a:lnTo>
                    <a:pt x="3312" y="835"/>
                  </a:lnTo>
                  <a:lnTo>
                    <a:pt x="3328" y="834"/>
                  </a:lnTo>
                  <a:lnTo>
                    <a:pt x="3342" y="829"/>
                  </a:lnTo>
                  <a:lnTo>
                    <a:pt x="3346" y="826"/>
                  </a:lnTo>
                  <a:lnTo>
                    <a:pt x="3351" y="822"/>
                  </a:lnTo>
                  <a:lnTo>
                    <a:pt x="3356" y="812"/>
                  </a:lnTo>
                  <a:lnTo>
                    <a:pt x="3363" y="787"/>
                  </a:lnTo>
                  <a:lnTo>
                    <a:pt x="3364" y="754"/>
                  </a:lnTo>
                  <a:lnTo>
                    <a:pt x="3364" y="295"/>
                  </a:lnTo>
                  <a:lnTo>
                    <a:pt x="3362" y="253"/>
                  </a:lnTo>
                  <a:lnTo>
                    <a:pt x="3358" y="239"/>
                  </a:lnTo>
                  <a:lnTo>
                    <a:pt x="3354" y="228"/>
                  </a:lnTo>
                  <a:lnTo>
                    <a:pt x="3348" y="222"/>
                  </a:lnTo>
                  <a:lnTo>
                    <a:pt x="3338" y="216"/>
                  </a:lnTo>
                  <a:lnTo>
                    <a:pt x="3327" y="214"/>
                  </a:lnTo>
                  <a:lnTo>
                    <a:pt x="3315" y="212"/>
                  </a:lnTo>
                  <a:lnTo>
                    <a:pt x="3273" y="210"/>
                  </a:lnTo>
                  <a:lnTo>
                    <a:pt x="3273" y="179"/>
                  </a:lnTo>
                  <a:lnTo>
                    <a:pt x="3441" y="182"/>
                  </a:lnTo>
                  <a:lnTo>
                    <a:pt x="3535" y="181"/>
                  </a:lnTo>
                  <a:lnTo>
                    <a:pt x="3621" y="179"/>
                  </a:lnTo>
                  <a:lnTo>
                    <a:pt x="3666" y="181"/>
                  </a:lnTo>
                  <a:lnTo>
                    <a:pt x="3686" y="185"/>
                  </a:lnTo>
                  <a:lnTo>
                    <a:pt x="3705" y="188"/>
                  </a:lnTo>
                  <a:lnTo>
                    <a:pt x="3739" y="200"/>
                  </a:lnTo>
                  <a:lnTo>
                    <a:pt x="3753" y="208"/>
                  </a:lnTo>
                  <a:lnTo>
                    <a:pt x="3766" y="217"/>
                  </a:lnTo>
                  <a:lnTo>
                    <a:pt x="3777" y="227"/>
                  </a:lnTo>
                  <a:lnTo>
                    <a:pt x="3788" y="238"/>
                  </a:lnTo>
                  <a:lnTo>
                    <a:pt x="3796" y="250"/>
                  </a:lnTo>
                  <a:lnTo>
                    <a:pt x="3804" y="263"/>
                  </a:lnTo>
                  <a:lnTo>
                    <a:pt x="3813" y="292"/>
                  </a:lnTo>
                  <a:lnTo>
                    <a:pt x="3816" y="308"/>
                  </a:lnTo>
                  <a:lnTo>
                    <a:pt x="3816" y="325"/>
                  </a:lnTo>
                  <a:lnTo>
                    <a:pt x="3812" y="361"/>
                  </a:lnTo>
                  <a:lnTo>
                    <a:pt x="3808" y="378"/>
                  </a:lnTo>
                  <a:lnTo>
                    <a:pt x="3802" y="395"/>
                  </a:lnTo>
                  <a:lnTo>
                    <a:pt x="3784" y="425"/>
                  </a:lnTo>
                  <a:lnTo>
                    <a:pt x="3774" y="439"/>
                  </a:lnTo>
                  <a:lnTo>
                    <a:pt x="3760" y="452"/>
                  </a:lnTo>
                  <a:lnTo>
                    <a:pt x="3732" y="476"/>
                  </a:lnTo>
                  <a:lnTo>
                    <a:pt x="3699" y="496"/>
                  </a:lnTo>
                  <a:lnTo>
                    <a:pt x="3681" y="504"/>
                  </a:lnTo>
                  <a:lnTo>
                    <a:pt x="3663" y="511"/>
                  </a:lnTo>
                  <a:lnTo>
                    <a:pt x="3624" y="521"/>
                  </a:lnTo>
                  <a:close/>
                  <a:moveTo>
                    <a:pt x="3937" y="851"/>
                  </a:moveTo>
                  <a:lnTo>
                    <a:pt x="3942" y="799"/>
                  </a:lnTo>
                  <a:lnTo>
                    <a:pt x="3944" y="739"/>
                  </a:lnTo>
                  <a:lnTo>
                    <a:pt x="3944" y="701"/>
                  </a:lnTo>
                  <a:lnTo>
                    <a:pt x="3975" y="701"/>
                  </a:lnTo>
                  <a:lnTo>
                    <a:pt x="3982" y="760"/>
                  </a:lnTo>
                  <a:lnTo>
                    <a:pt x="3987" y="779"/>
                  </a:lnTo>
                  <a:lnTo>
                    <a:pt x="3992" y="787"/>
                  </a:lnTo>
                  <a:lnTo>
                    <a:pt x="3998" y="794"/>
                  </a:lnTo>
                  <a:lnTo>
                    <a:pt x="4015" y="810"/>
                  </a:lnTo>
                  <a:lnTo>
                    <a:pt x="4038" y="822"/>
                  </a:lnTo>
                  <a:lnTo>
                    <a:pt x="4063" y="832"/>
                  </a:lnTo>
                  <a:lnTo>
                    <a:pt x="4089" y="839"/>
                  </a:lnTo>
                  <a:lnTo>
                    <a:pt x="4116" y="844"/>
                  </a:lnTo>
                  <a:lnTo>
                    <a:pt x="4143" y="845"/>
                  </a:lnTo>
                  <a:lnTo>
                    <a:pt x="4179" y="842"/>
                  </a:lnTo>
                  <a:lnTo>
                    <a:pt x="4196" y="839"/>
                  </a:lnTo>
                  <a:lnTo>
                    <a:pt x="4213" y="834"/>
                  </a:lnTo>
                  <a:lnTo>
                    <a:pt x="4244" y="821"/>
                  </a:lnTo>
                  <a:lnTo>
                    <a:pt x="4271" y="803"/>
                  </a:lnTo>
                  <a:lnTo>
                    <a:pt x="4285" y="792"/>
                  </a:lnTo>
                  <a:lnTo>
                    <a:pt x="4295" y="780"/>
                  </a:lnTo>
                  <a:lnTo>
                    <a:pt x="4305" y="767"/>
                  </a:lnTo>
                  <a:lnTo>
                    <a:pt x="4312" y="754"/>
                  </a:lnTo>
                  <a:lnTo>
                    <a:pt x="4318" y="740"/>
                  </a:lnTo>
                  <a:lnTo>
                    <a:pt x="4323" y="725"/>
                  </a:lnTo>
                  <a:lnTo>
                    <a:pt x="4325" y="709"/>
                  </a:lnTo>
                  <a:lnTo>
                    <a:pt x="4327" y="692"/>
                  </a:lnTo>
                  <a:lnTo>
                    <a:pt x="4323" y="661"/>
                  </a:lnTo>
                  <a:lnTo>
                    <a:pt x="4316" y="635"/>
                  </a:lnTo>
                  <a:lnTo>
                    <a:pt x="4301" y="613"/>
                  </a:lnTo>
                  <a:lnTo>
                    <a:pt x="4282" y="596"/>
                  </a:lnTo>
                  <a:lnTo>
                    <a:pt x="4257" y="583"/>
                  </a:lnTo>
                  <a:lnTo>
                    <a:pt x="4226" y="571"/>
                  </a:lnTo>
                  <a:lnTo>
                    <a:pt x="4189" y="563"/>
                  </a:lnTo>
                  <a:lnTo>
                    <a:pt x="4146" y="557"/>
                  </a:lnTo>
                  <a:lnTo>
                    <a:pt x="4089" y="547"/>
                  </a:lnTo>
                  <a:lnTo>
                    <a:pt x="4041" y="534"/>
                  </a:lnTo>
                  <a:lnTo>
                    <a:pt x="4004" y="518"/>
                  </a:lnTo>
                  <a:lnTo>
                    <a:pt x="3990" y="509"/>
                  </a:lnTo>
                  <a:lnTo>
                    <a:pt x="3976" y="499"/>
                  </a:lnTo>
                  <a:lnTo>
                    <a:pt x="3956" y="476"/>
                  </a:lnTo>
                  <a:lnTo>
                    <a:pt x="3949" y="463"/>
                  </a:lnTo>
                  <a:lnTo>
                    <a:pt x="3943" y="450"/>
                  </a:lnTo>
                  <a:lnTo>
                    <a:pt x="3937" y="434"/>
                  </a:lnTo>
                  <a:lnTo>
                    <a:pt x="3933" y="419"/>
                  </a:lnTo>
                  <a:lnTo>
                    <a:pt x="3932" y="402"/>
                  </a:lnTo>
                  <a:lnTo>
                    <a:pt x="3931" y="384"/>
                  </a:lnTo>
                  <a:lnTo>
                    <a:pt x="3932" y="359"/>
                  </a:lnTo>
                  <a:lnTo>
                    <a:pt x="3936" y="335"/>
                  </a:lnTo>
                  <a:lnTo>
                    <a:pt x="3942" y="313"/>
                  </a:lnTo>
                  <a:lnTo>
                    <a:pt x="3950" y="293"/>
                  </a:lnTo>
                  <a:lnTo>
                    <a:pt x="3961" y="272"/>
                  </a:lnTo>
                  <a:lnTo>
                    <a:pt x="3974" y="254"/>
                  </a:lnTo>
                  <a:lnTo>
                    <a:pt x="3990" y="238"/>
                  </a:lnTo>
                  <a:lnTo>
                    <a:pt x="4008" y="222"/>
                  </a:lnTo>
                  <a:lnTo>
                    <a:pt x="4027" y="208"/>
                  </a:lnTo>
                  <a:lnTo>
                    <a:pt x="4047" y="196"/>
                  </a:lnTo>
                  <a:lnTo>
                    <a:pt x="4069" y="185"/>
                  </a:lnTo>
                  <a:lnTo>
                    <a:pt x="4092" y="176"/>
                  </a:lnTo>
                  <a:lnTo>
                    <a:pt x="4116" y="170"/>
                  </a:lnTo>
                  <a:lnTo>
                    <a:pt x="4140" y="166"/>
                  </a:lnTo>
                  <a:lnTo>
                    <a:pt x="4191" y="162"/>
                  </a:lnTo>
                  <a:lnTo>
                    <a:pt x="4228" y="164"/>
                  </a:lnTo>
                  <a:lnTo>
                    <a:pt x="4270" y="172"/>
                  </a:lnTo>
                  <a:lnTo>
                    <a:pt x="4317" y="184"/>
                  </a:lnTo>
                  <a:lnTo>
                    <a:pt x="4369" y="202"/>
                  </a:lnTo>
                  <a:lnTo>
                    <a:pt x="4364" y="236"/>
                  </a:lnTo>
                  <a:lnTo>
                    <a:pt x="4359" y="271"/>
                  </a:lnTo>
                  <a:lnTo>
                    <a:pt x="4355" y="340"/>
                  </a:lnTo>
                  <a:lnTo>
                    <a:pt x="4323" y="340"/>
                  </a:lnTo>
                  <a:lnTo>
                    <a:pt x="4318" y="290"/>
                  </a:lnTo>
                  <a:lnTo>
                    <a:pt x="4313" y="270"/>
                  </a:lnTo>
                  <a:lnTo>
                    <a:pt x="4304" y="252"/>
                  </a:lnTo>
                  <a:lnTo>
                    <a:pt x="4298" y="245"/>
                  </a:lnTo>
                  <a:lnTo>
                    <a:pt x="4289" y="238"/>
                  </a:lnTo>
                  <a:lnTo>
                    <a:pt x="4270" y="226"/>
                  </a:lnTo>
                  <a:lnTo>
                    <a:pt x="4248" y="216"/>
                  </a:lnTo>
                  <a:lnTo>
                    <a:pt x="4222" y="209"/>
                  </a:lnTo>
                  <a:lnTo>
                    <a:pt x="4195" y="204"/>
                  </a:lnTo>
                  <a:lnTo>
                    <a:pt x="4166" y="203"/>
                  </a:lnTo>
                  <a:lnTo>
                    <a:pt x="4136" y="205"/>
                  </a:lnTo>
                  <a:lnTo>
                    <a:pt x="4122" y="209"/>
                  </a:lnTo>
                  <a:lnTo>
                    <a:pt x="4107" y="212"/>
                  </a:lnTo>
                  <a:lnTo>
                    <a:pt x="4082" y="226"/>
                  </a:lnTo>
                  <a:lnTo>
                    <a:pt x="4059" y="242"/>
                  </a:lnTo>
                  <a:lnTo>
                    <a:pt x="4048" y="253"/>
                  </a:lnTo>
                  <a:lnTo>
                    <a:pt x="4040" y="264"/>
                  </a:lnTo>
                  <a:lnTo>
                    <a:pt x="4032" y="276"/>
                  </a:lnTo>
                  <a:lnTo>
                    <a:pt x="4026" y="288"/>
                  </a:lnTo>
                  <a:lnTo>
                    <a:pt x="4017" y="316"/>
                  </a:lnTo>
                  <a:lnTo>
                    <a:pt x="4016" y="331"/>
                  </a:lnTo>
                  <a:lnTo>
                    <a:pt x="4015" y="347"/>
                  </a:lnTo>
                  <a:lnTo>
                    <a:pt x="4017" y="376"/>
                  </a:lnTo>
                  <a:lnTo>
                    <a:pt x="4021" y="388"/>
                  </a:lnTo>
                  <a:lnTo>
                    <a:pt x="4026" y="400"/>
                  </a:lnTo>
                  <a:lnTo>
                    <a:pt x="4039" y="420"/>
                  </a:lnTo>
                  <a:lnTo>
                    <a:pt x="4047" y="428"/>
                  </a:lnTo>
                  <a:lnTo>
                    <a:pt x="4057" y="436"/>
                  </a:lnTo>
                  <a:lnTo>
                    <a:pt x="4080" y="449"/>
                  </a:lnTo>
                  <a:lnTo>
                    <a:pt x="4110" y="460"/>
                  </a:lnTo>
                  <a:lnTo>
                    <a:pt x="4144" y="467"/>
                  </a:lnTo>
                  <a:lnTo>
                    <a:pt x="4186" y="473"/>
                  </a:lnTo>
                  <a:lnTo>
                    <a:pt x="4245" y="481"/>
                  </a:lnTo>
                  <a:lnTo>
                    <a:pt x="4294" y="493"/>
                  </a:lnTo>
                  <a:lnTo>
                    <a:pt x="4333" y="508"/>
                  </a:lnTo>
                  <a:lnTo>
                    <a:pt x="4363" y="526"/>
                  </a:lnTo>
                  <a:lnTo>
                    <a:pt x="4373" y="535"/>
                  </a:lnTo>
                  <a:lnTo>
                    <a:pt x="4383" y="547"/>
                  </a:lnTo>
                  <a:lnTo>
                    <a:pt x="4391" y="559"/>
                  </a:lnTo>
                  <a:lnTo>
                    <a:pt x="4399" y="571"/>
                  </a:lnTo>
                  <a:lnTo>
                    <a:pt x="4403" y="586"/>
                  </a:lnTo>
                  <a:lnTo>
                    <a:pt x="4407" y="600"/>
                  </a:lnTo>
                  <a:lnTo>
                    <a:pt x="4409" y="616"/>
                  </a:lnTo>
                  <a:lnTo>
                    <a:pt x="4411" y="631"/>
                  </a:lnTo>
                  <a:lnTo>
                    <a:pt x="4409" y="660"/>
                  </a:lnTo>
                  <a:lnTo>
                    <a:pt x="4405" y="688"/>
                  </a:lnTo>
                  <a:lnTo>
                    <a:pt x="4397" y="713"/>
                  </a:lnTo>
                  <a:lnTo>
                    <a:pt x="4389" y="737"/>
                  </a:lnTo>
                  <a:lnTo>
                    <a:pt x="4376" y="760"/>
                  </a:lnTo>
                  <a:lnTo>
                    <a:pt x="4361" y="781"/>
                  </a:lnTo>
                  <a:lnTo>
                    <a:pt x="4343" y="800"/>
                  </a:lnTo>
                  <a:lnTo>
                    <a:pt x="4323" y="818"/>
                  </a:lnTo>
                  <a:lnTo>
                    <a:pt x="4301" y="834"/>
                  </a:lnTo>
                  <a:lnTo>
                    <a:pt x="4277" y="848"/>
                  </a:lnTo>
                  <a:lnTo>
                    <a:pt x="4252" y="860"/>
                  </a:lnTo>
                  <a:lnTo>
                    <a:pt x="4226" y="870"/>
                  </a:lnTo>
                  <a:lnTo>
                    <a:pt x="4197" y="877"/>
                  </a:lnTo>
                  <a:lnTo>
                    <a:pt x="4168" y="882"/>
                  </a:lnTo>
                  <a:lnTo>
                    <a:pt x="4137" y="886"/>
                  </a:lnTo>
                  <a:lnTo>
                    <a:pt x="4105" y="887"/>
                  </a:lnTo>
                  <a:lnTo>
                    <a:pt x="4060" y="884"/>
                  </a:lnTo>
                  <a:lnTo>
                    <a:pt x="4018" y="877"/>
                  </a:lnTo>
                  <a:lnTo>
                    <a:pt x="3976" y="866"/>
                  </a:lnTo>
                  <a:lnTo>
                    <a:pt x="3937" y="851"/>
                  </a:lnTo>
                  <a:close/>
                  <a:moveTo>
                    <a:pt x="4450" y="839"/>
                  </a:moveTo>
                  <a:lnTo>
                    <a:pt x="4495" y="835"/>
                  </a:lnTo>
                  <a:lnTo>
                    <a:pt x="4523" y="830"/>
                  </a:lnTo>
                  <a:lnTo>
                    <a:pt x="4533" y="827"/>
                  </a:lnTo>
                  <a:lnTo>
                    <a:pt x="4540" y="821"/>
                  </a:lnTo>
                  <a:lnTo>
                    <a:pt x="4544" y="811"/>
                  </a:lnTo>
                  <a:lnTo>
                    <a:pt x="4546" y="797"/>
                  </a:lnTo>
                  <a:lnTo>
                    <a:pt x="4549" y="752"/>
                  </a:lnTo>
                  <a:lnTo>
                    <a:pt x="4549" y="294"/>
                  </a:lnTo>
                  <a:lnTo>
                    <a:pt x="4547" y="263"/>
                  </a:lnTo>
                  <a:lnTo>
                    <a:pt x="4544" y="238"/>
                  </a:lnTo>
                  <a:lnTo>
                    <a:pt x="4539" y="227"/>
                  </a:lnTo>
                  <a:lnTo>
                    <a:pt x="4531" y="220"/>
                  </a:lnTo>
                  <a:lnTo>
                    <a:pt x="4517" y="215"/>
                  </a:lnTo>
                  <a:lnTo>
                    <a:pt x="4501" y="212"/>
                  </a:lnTo>
                  <a:lnTo>
                    <a:pt x="4450" y="210"/>
                  </a:lnTo>
                  <a:lnTo>
                    <a:pt x="4450" y="179"/>
                  </a:lnTo>
                  <a:lnTo>
                    <a:pt x="4597" y="182"/>
                  </a:lnTo>
                  <a:lnTo>
                    <a:pt x="4742" y="179"/>
                  </a:lnTo>
                  <a:lnTo>
                    <a:pt x="4742" y="210"/>
                  </a:lnTo>
                  <a:lnTo>
                    <a:pt x="4693" y="214"/>
                  </a:lnTo>
                  <a:lnTo>
                    <a:pt x="4676" y="216"/>
                  </a:lnTo>
                  <a:lnTo>
                    <a:pt x="4663" y="221"/>
                  </a:lnTo>
                  <a:lnTo>
                    <a:pt x="4653" y="228"/>
                  </a:lnTo>
                  <a:lnTo>
                    <a:pt x="4648" y="236"/>
                  </a:lnTo>
                  <a:lnTo>
                    <a:pt x="4646" y="247"/>
                  </a:lnTo>
                  <a:lnTo>
                    <a:pt x="4645" y="260"/>
                  </a:lnTo>
                  <a:lnTo>
                    <a:pt x="4643" y="295"/>
                  </a:lnTo>
                  <a:lnTo>
                    <a:pt x="4643" y="754"/>
                  </a:lnTo>
                  <a:lnTo>
                    <a:pt x="4646" y="802"/>
                  </a:lnTo>
                  <a:lnTo>
                    <a:pt x="4649" y="816"/>
                  </a:lnTo>
                  <a:lnTo>
                    <a:pt x="4655" y="824"/>
                  </a:lnTo>
                  <a:lnTo>
                    <a:pt x="4663" y="828"/>
                  </a:lnTo>
                  <a:lnTo>
                    <a:pt x="4671" y="832"/>
                  </a:lnTo>
                  <a:lnTo>
                    <a:pt x="4682" y="834"/>
                  </a:lnTo>
                  <a:lnTo>
                    <a:pt x="4695" y="835"/>
                  </a:lnTo>
                  <a:lnTo>
                    <a:pt x="4742" y="839"/>
                  </a:lnTo>
                  <a:lnTo>
                    <a:pt x="4742" y="869"/>
                  </a:lnTo>
                  <a:lnTo>
                    <a:pt x="4595" y="865"/>
                  </a:lnTo>
                  <a:lnTo>
                    <a:pt x="4450" y="869"/>
                  </a:lnTo>
                  <a:lnTo>
                    <a:pt x="4450" y="839"/>
                  </a:lnTo>
                  <a:close/>
                  <a:moveTo>
                    <a:pt x="5117" y="230"/>
                  </a:moveTo>
                  <a:lnTo>
                    <a:pt x="5115" y="276"/>
                  </a:lnTo>
                  <a:lnTo>
                    <a:pt x="5114" y="330"/>
                  </a:lnTo>
                  <a:lnTo>
                    <a:pt x="5114" y="754"/>
                  </a:lnTo>
                  <a:lnTo>
                    <a:pt x="5114" y="780"/>
                  </a:lnTo>
                  <a:lnTo>
                    <a:pt x="5116" y="800"/>
                  </a:lnTo>
                  <a:lnTo>
                    <a:pt x="5121" y="815"/>
                  </a:lnTo>
                  <a:lnTo>
                    <a:pt x="5126" y="823"/>
                  </a:lnTo>
                  <a:lnTo>
                    <a:pt x="5141" y="833"/>
                  </a:lnTo>
                  <a:lnTo>
                    <a:pt x="5151" y="835"/>
                  </a:lnTo>
                  <a:lnTo>
                    <a:pt x="5163" y="835"/>
                  </a:lnTo>
                  <a:lnTo>
                    <a:pt x="5212" y="839"/>
                  </a:lnTo>
                  <a:lnTo>
                    <a:pt x="5212" y="869"/>
                  </a:lnTo>
                  <a:lnTo>
                    <a:pt x="5066" y="865"/>
                  </a:lnTo>
                  <a:lnTo>
                    <a:pt x="4921" y="869"/>
                  </a:lnTo>
                  <a:lnTo>
                    <a:pt x="4921" y="839"/>
                  </a:lnTo>
                  <a:lnTo>
                    <a:pt x="4969" y="835"/>
                  </a:lnTo>
                  <a:lnTo>
                    <a:pt x="4994" y="832"/>
                  </a:lnTo>
                  <a:lnTo>
                    <a:pt x="5008" y="822"/>
                  </a:lnTo>
                  <a:lnTo>
                    <a:pt x="5013" y="812"/>
                  </a:lnTo>
                  <a:lnTo>
                    <a:pt x="5017" y="798"/>
                  </a:lnTo>
                  <a:lnTo>
                    <a:pt x="5019" y="754"/>
                  </a:lnTo>
                  <a:lnTo>
                    <a:pt x="5019" y="328"/>
                  </a:lnTo>
                  <a:lnTo>
                    <a:pt x="5018" y="275"/>
                  </a:lnTo>
                  <a:lnTo>
                    <a:pt x="5014" y="230"/>
                  </a:lnTo>
                  <a:lnTo>
                    <a:pt x="4868" y="230"/>
                  </a:lnTo>
                  <a:lnTo>
                    <a:pt x="4844" y="232"/>
                  </a:lnTo>
                  <a:lnTo>
                    <a:pt x="4831" y="238"/>
                  </a:lnTo>
                  <a:lnTo>
                    <a:pt x="4825" y="248"/>
                  </a:lnTo>
                  <a:lnTo>
                    <a:pt x="4822" y="264"/>
                  </a:lnTo>
                  <a:lnTo>
                    <a:pt x="4819" y="338"/>
                  </a:lnTo>
                  <a:lnTo>
                    <a:pt x="4786" y="338"/>
                  </a:lnTo>
                  <a:lnTo>
                    <a:pt x="4785" y="256"/>
                  </a:lnTo>
                  <a:lnTo>
                    <a:pt x="4779" y="179"/>
                  </a:lnTo>
                  <a:lnTo>
                    <a:pt x="4988" y="182"/>
                  </a:lnTo>
                  <a:lnTo>
                    <a:pt x="5146" y="182"/>
                  </a:lnTo>
                  <a:lnTo>
                    <a:pt x="5354" y="179"/>
                  </a:lnTo>
                  <a:lnTo>
                    <a:pt x="5348" y="256"/>
                  </a:lnTo>
                  <a:lnTo>
                    <a:pt x="5347" y="338"/>
                  </a:lnTo>
                  <a:lnTo>
                    <a:pt x="5314" y="338"/>
                  </a:lnTo>
                  <a:lnTo>
                    <a:pt x="5311" y="266"/>
                  </a:lnTo>
                  <a:lnTo>
                    <a:pt x="5309" y="256"/>
                  </a:lnTo>
                  <a:lnTo>
                    <a:pt x="5308" y="247"/>
                  </a:lnTo>
                  <a:lnTo>
                    <a:pt x="5305" y="241"/>
                  </a:lnTo>
                  <a:lnTo>
                    <a:pt x="5300" y="238"/>
                  </a:lnTo>
                  <a:lnTo>
                    <a:pt x="5287" y="232"/>
                  </a:lnTo>
                  <a:lnTo>
                    <a:pt x="5265" y="230"/>
                  </a:lnTo>
                  <a:lnTo>
                    <a:pt x="5117" y="230"/>
                  </a:lnTo>
                  <a:close/>
                  <a:moveTo>
                    <a:pt x="5729" y="529"/>
                  </a:moveTo>
                  <a:lnTo>
                    <a:pt x="5828" y="373"/>
                  </a:lnTo>
                  <a:lnTo>
                    <a:pt x="5877" y="290"/>
                  </a:lnTo>
                  <a:lnTo>
                    <a:pt x="5937" y="182"/>
                  </a:lnTo>
                  <a:lnTo>
                    <a:pt x="6016" y="182"/>
                  </a:lnTo>
                  <a:lnTo>
                    <a:pt x="6016" y="198"/>
                  </a:lnTo>
                  <a:lnTo>
                    <a:pt x="5956" y="271"/>
                  </a:lnTo>
                  <a:lnTo>
                    <a:pt x="5905" y="340"/>
                  </a:lnTo>
                  <a:lnTo>
                    <a:pt x="5860" y="401"/>
                  </a:lnTo>
                  <a:lnTo>
                    <a:pt x="5824" y="456"/>
                  </a:lnTo>
                  <a:lnTo>
                    <a:pt x="5810" y="481"/>
                  </a:lnTo>
                  <a:lnTo>
                    <a:pt x="5797" y="505"/>
                  </a:lnTo>
                  <a:lnTo>
                    <a:pt x="5776" y="548"/>
                  </a:lnTo>
                  <a:lnTo>
                    <a:pt x="5769" y="568"/>
                  </a:lnTo>
                  <a:lnTo>
                    <a:pt x="5764" y="586"/>
                  </a:lnTo>
                  <a:lnTo>
                    <a:pt x="5761" y="616"/>
                  </a:lnTo>
                  <a:lnTo>
                    <a:pt x="5761" y="754"/>
                  </a:lnTo>
                  <a:lnTo>
                    <a:pt x="5761" y="773"/>
                  </a:lnTo>
                  <a:lnTo>
                    <a:pt x="5762" y="788"/>
                  </a:lnTo>
                  <a:lnTo>
                    <a:pt x="5768" y="814"/>
                  </a:lnTo>
                  <a:lnTo>
                    <a:pt x="5773" y="822"/>
                  </a:lnTo>
                  <a:lnTo>
                    <a:pt x="5780" y="828"/>
                  </a:lnTo>
                  <a:lnTo>
                    <a:pt x="5789" y="833"/>
                  </a:lnTo>
                  <a:lnTo>
                    <a:pt x="5801" y="835"/>
                  </a:lnTo>
                  <a:lnTo>
                    <a:pt x="5859" y="839"/>
                  </a:lnTo>
                  <a:lnTo>
                    <a:pt x="5859" y="869"/>
                  </a:lnTo>
                  <a:lnTo>
                    <a:pt x="5713" y="865"/>
                  </a:lnTo>
                  <a:lnTo>
                    <a:pt x="5567" y="869"/>
                  </a:lnTo>
                  <a:lnTo>
                    <a:pt x="5567" y="839"/>
                  </a:lnTo>
                  <a:lnTo>
                    <a:pt x="5620" y="835"/>
                  </a:lnTo>
                  <a:lnTo>
                    <a:pt x="5635" y="833"/>
                  </a:lnTo>
                  <a:lnTo>
                    <a:pt x="5647" y="829"/>
                  </a:lnTo>
                  <a:lnTo>
                    <a:pt x="5654" y="823"/>
                  </a:lnTo>
                  <a:lnTo>
                    <a:pt x="5659" y="815"/>
                  </a:lnTo>
                  <a:lnTo>
                    <a:pt x="5665" y="791"/>
                  </a:lnTo>
                  <a:lnTo>
                    <a:pt x="5666" y="756"/>
                  </a:lnTo>
                  <a:lnTo>
                    <a:pt x="5666" y="611"/>
                  </a:lnTo>
                  <a:lnTo>
                    <a:pt x="5665" y="596"/>
                  </a:lnTo>
                  <a:lnTo>
                    <a:pt x="5660" y="580"/>
                  </a:lnTo>
                  <a:lnTo>
                    <a:pt x="5639" y="540"/>
                  </a:lnTo>
                  <a:lnTo>
                    <a:pt x="5527" y="346"/>
                  </a:lnTo>
                  <a:lnTo>
                    <a:pt x="5493" y="294"/>
                  </a:lnTo>
                  <a:lnTo>
                    <a:pt x="5477" y="274"/>
                  </a:lnTo>
                  <a:lnTo>
                    <a:pt x="5463" y="259"/>
                  </a:lnTo>
                  <a:lnTo>
                    <a:pt x="5449" y="247"/>
                  </a:lnTo>
                  <a:lnTo>
                    <a:pt x="5434" y="239"/>
                  </a:lnTo>
                  <a:lnTo>
                    <a:pt x="5420" y="233"/>
                  </a:lnTo>
                  <a:lnTo>
                    <a:pt x="5407" y="229"/>
                  </a:lnTo>
                  <a:lnTo>
                    <a:pt x="5379" y="227"/>
                  </a:lnTo>
                  <a:lnTo>
                    <a:pt x="5379" y="197"/>
                  </a:lnTo>
                  <a:lnTo>
                    <a:pt x="5498" y="172"/>
                  </a:lnTo>
                  <a:lnTo>
                    <a:pt x="5505" y="174"/>
                  </a:lnTo>
                  <a:lnTo>
                    <a:pt x="5515" y="180"/>
                  </a:lnTo>
                  <a:lnTo>
                    <a:pt x="5540" y="205"/>
                  </a:lnTo>
                  <a:lnTo>
                    <a:pt x="5571" y="246"/>
                  </a:lnTo>
                  <a:lnTo>
                    <a:pt x="5603" y="300"/>
                  </a:lnTo>
                  <a:lnTo>
                    <a:pt x="5729" y="529"/>
                  </a:lnTo>
                  <a:close/>
                  <a:moveTo>
                    <a:pt x="6304" y="527"/>
                  </a:moveTo>
                  <a:lnTo>
                    <a:pt x="6305" y="488"/>
                  </a:lnTo>
                  <a:lnTo>
                    <a:pt x="6310" y="451"/>
                  </a:lnTo>
                  <a:lnTo>
                    <a:pt x="6317" y="415"/>
                  </a:lnTo>
                  <a:lnTo>
                    <a:pt x="6329" y="382"/>
                  </a:lnTo>
                  <a:lnTo>
                    <a:pt x="6343" y="349"/>
                  </a:lnTo>
                  <a:lnTo>
                    <a:pt x="6361" y="319"/>
                  </a:lnTo>
                  <a:lnTo>
                    <a:pt x="6381" y="292"/>
                  </a:lnTo>
                  <a:lnTo>
                    <a:pt x="6404" y="265"/>
                  </a:lnTo>
                  <a:lnTo>
                    <a:pt x="6430" y="240"/>
                  </a:lnTo>
                  <a:lnTo>
                    <a:pt x="6458" y="220"/>
                  </a:lnTo>
                  <a:lnTo>
                    <a:pt x="6487" y="202"/>
                  </a:lnTo>
                  <a:lnTo>
                    <a:pt x="6518" y="187"/>
                  </a:lnTo>
                  <a:lnTo>
                    <a:pt x="6550" y="176"/>
                  </a:lnTo>
                  <a:lnTo>
                    <a:pt x="6585" y="168"/>
                  </a:lnTo>
                  <a:lnTo>
                    <a:pt x="6621" y="163"/>
                  </a:lnTo>
                  <a:lnTo>
                    <a:pt x="6658" y="162"/>
                  </a:lnTo>
                  <a:lnTo>
                    <a:pt x="6700" y="163"/>
                  </a:lnTo>
                  <a:lnTo>
                    <a:pt x="6739" y="167"/>
                  </a:lnTo>
                  <a:lnTo>
                    <a:pt x="6758" y="169"/>
                  </a:lnTo>
                  <a:lnTo>
                    <a:pt x="6776" y="174"/>
                  </a:lnTo>
                  <a:lnTo>
                    <a:pt x="6811" y="182"/>
                  </a:lnTo>
                  <a:lnTo>
                    <a:pt x="6844" y="194"/>
                  </a:lnTo>
                  <a:lnTo>
                    <a:pt x="6875" y="210"/>
                  </a:lnTo>
                  <a:lnTo>
                    <a:pt x="6904" y="227"/>
                  </a:lnTo>
                  <a:lnTo>
                    <a:pt x="6932" y="247"/>
                  </a:lnTo>
                  <a:lnTo>
                    <a:pt x="6956" y="269"/>
                  </a:lnTo>
                  <a:lnTo>
                    <a:pt x="6977" y="294"/>
                  </a:lnTo>
                  <a:lnTo>
                    <a:pt x="6995" y="322"/>
                  </a:lnTo>
                  <a:lnTo>
                    <a:pt x="7004" y="337"/>
                  </a:lnTo>
                  <a:lnTo>
                    <a:pt x="7011" y="352"/>
                  </a:lnTo>
                  <a:lnTo>
                    <a:pt x="7022" y="385"/>
                  </a:lnTo>
                  <a:lnTo>
                    <a:pt x="7030" y="420"/>
                  </a:lnTo>
                  <a:lnTo>
                    <a:pt x="7035" y="458"/>
                  </a:lnTo>
                  <a:lnTo>
                    <a:pt x="7037" y="498"/>
                  </a:lnTo>
                  <a:lnTo>
                    <a:pt x="7035" y="538"/>
                  </a:lnTo>
                  <a:lnTo>
                    <a:pt x="7030" y="576"/>
                  </a:lnTo>
                  <a:lnTo>
                    <a:pt x="7022" y="612"/>
                  </a:lnTo>
                  <a:lnTo>
                    <a:pt x="7010" y="648"/>
                  </a:lnTo>
                  <a:lnTo>
                    <a:pt x="6994" y="682"/>
                  </a:lnTo>
                  <a:lnTo>
                    <a:pt x="6976" y="713"/>
                  </a:lnTo>
                  <a:lnTo>
                    <a:pt x="6954" y="744"/>
                  </a:lnTo>
                  <a:lnTo>
                    <a:pt x="6929" y="773"/>
                  </a:lnTo>
                  <a:lnTo>
                    <a:pt x="6902" y="800"/>
                  </a:lnTo>
                  <a:lnTo>
                    <a:pt x="6872" y="823"/>
                  </a:lnTo>
                  <a:lnTo>
                    <a:pt x="6839" y="842"/>
                  </a:lnTo>
                  <a:lnTo>
                    <a:pt x="6806" y="858"/>
                  </a:lnTo>
                  <a:lnTo>
                    <a:pt x="6770" y="871"/>
                  </a:lnTo>
                  <a:lnTo>
                    <a:pt x="6733" y="880"/>
                  </a:lnTo>
                  <a:lnTo>
                    <a:pt x="6692" y="884"/>
                  </a:lnTo>
                  <a:lnTo>
                    <a:pt x="6651" y="887"/>
                  </a:lnTo>
                  <a:lnTo>
                    <a:pt x="6613" y="886"/>
                  </a:lnTo>
                  <a:lnTo>
                    <a:pt x="6577" y="881"/>
                  </a:lnTo>
                  <a:lnTo>
                    <a:pt x="6542" y="872"/>
                  </a:lnTo>
                  <a:lnTo>
                    <a:pt x="6509" y="862"/>
                  </a:lnTo>
                  <a:lnTo>
                    <a:pt x="6494" y="856"/>
                  </a:lnTo>
                  <a:lnTo>
                    <a:pt x="6479" y="848"/>
                  </a:lnTo>
                  <a:lnTo>
                    <a:pt x="6451" y="832"/>
                  </a:lnTo>
                  <a:lnTo>
                    <a:pt x="6424" y="811"/>
                  </a:lnTo>
                  <a:lnTo>
                    <a:pt x="6399" y="787"/>
                  </a:lnTo>
                  <a:lnTo>
                    <a:pt x="6376" y="762"/>
                  </a:lnTo>
                  <a:lnTo>
                    <a:pt x="6357" y="734"/>
                  </a:lnTo>
                  <a:lnTo>
                    <a:pt x="6341" y="704"/>
                  </a:lnTo>
                  <a:lnTo>
                    <a:pt x="6327" y="673"/>
                  </a:lnTo>
                  <a:lnTo>
                    <a:pt x="6317" y="640"/>
                  </a:lnTo>
                  <a:lnTo>
                    <a:pt x="6313" y="622"/>
                  </a:lnTo>
                  <a:lnTo>
                    <a:pt x="6310" y="604"/>
                  </a:lnTo>
                  <a:lnTo>
                    <a:pt x="6305" y="566"/>
                  </a:lnTo>
                  <a:lnTo>
                    <a:pt x="6304" y="527"/>
                  </a:lnTo>
                  <a:close/>
                  <a:moveTo>
                    <a:pt x="6409" y="484"/>
                  </a:moveTo>
                  <a:lnTo>
                    <a:pt x="6410" y="524"/>
                  </a:lnTo>
                  <a:lnTo>
                    <a:pt x="6413" y="563"/>
                  </a:lnTo>
                  <a:lnTo>
                    <a:pt x="6419" y="599"/>
                  </a:lnTo>
                  <a:lnTo>
                    <a:pt x="6428" y="634"/>
                  </a:lnTo>
                  <a:lnTo>
                    <a:pt x="6439" y="665"/>
                  </a:lnTo>
                  <a:lnTo>
                    <a:pt x="6452" y="695"/>
                  </a:lnTo>
                  <a:lnTo>
                    <a:pt x="6467" y="722"/>
                  </a:lnTo>
                  <a:lnTo>
                    <a:pt x="6485" y="748"/>
                  </a:lnTo>
                  <a:lnTo>
                    <a:pt x="6506" y="770"/>
                  </a:lnTo>
                  <a:lnTo>
                    <a:pt x="6527" y="791"/>
                  </a:lnTo>
                  <a:lnTo>
                    <a:pt x="6550" y="808"/>
                  </a:lnTo>
                  <a:lnTo>
                    <a:pt x="6574" y="821"/>
                  </a:lnTo>
                  <a:lnTo>
                    <a:pt x="6599" y="832"/>
                  </a:lnTo>
                  <a:lnTo>
                    <a:pt x="6613" y="835"/>
                  </a:lnTo>
                  <a:lnTo>
                    <a:pt x="6627" y="839"/>
                  </a:lnTo>
                  <a:lnTo>
                    <a:pt x="6655" y="844"/>
                  </a:lnTo>
                  <a:lnTo>
                    <a:pt x="6685" y="845"/>
                  </a:lnTo>
                  <a:lnTo>
                    <a:pt x="6713" y="844"/>
                  </a:lnTo>
                  <a:lnTo>
                    <a:pt x="6741" y="840"/>
                  </a:lnTo>
                  <a:lnTo>
                    <a:pt x="6766" y="834"/>
                  </a:lnTo>
                  <a:lnTo>
                    <a:pt x="6790" y="824"/>
                  </a:lnTo>
                  <a:lnTo>
                    <a:pt x="6812" y="812"/>
                  </a:lnTo>
                  <a:lnTo>
                    <a:pt x="6832" y="799"/>
                  </a:lnTo>
                  <a:lnTo>
                    <a:pt x="6850" y="782"/>
                  </a:lnTo>
                  <a:lnTo>
                    <a:pt x="6868" y="762"/>
                  </a:lnTo>
                  <a:lnTo>
                    <a:pt x="6883" y="740"/>
                  </a:lnTo>
                  <a:lnTo>
                    <a:pt x="6896" y="716"/>
                  </a:lnTo>
                  <a:lnTo>
                    <a:pt x="6906" y="691"/>
                  </a:lnTo>
                  <a:lnTo>
                    <a:pt x="6916" y="662"/>
                  </a:lnTo>
                  <a:lnTo>
                    <a:pt x="6923" y="632"/>
                  </a:lnTo>
                  <a:lnTo>
                    <a:pt x="6928" y="600"/>
                  </a:lnTo>
                  <a:lnTo>
                    <a:pt x="6930" y="565"/>
                  </a:lnTo>
                  <a:lnTo>
                    <a:pt x="6932" y="529"/>
                  </a:lnTo>
                  <a:lnTo>
                    <a:pt x="6930" y="491"/>
                  </a:lnTo>
                  <a:lnTo>
                    <a:pt x="6928" y="455"/>
                  </a:lnTo>
                  <a:lnTo>
                    <a:pt x="6922" y="422"/>
                  </a:lnTo>
                  <a:lnTo>
                    <a:pt x="6915" y="391"/>
                  </a:lnTo>
                  <a:lnTo>
                    <a:pt x="6904" y="361"/>
                  </a:lnTo>
                  <a:lnTo>
                    <a:pt x="6892" y="335"/>
                  </a:lnTo>
                  <a:lnTo>
                    <a:pt x="6878" y="311"/>
                  </a:lnTo>
                  <a:lnTo>
                    <a:pt x="6862" y="288"/>
                  </a:lnTo>
                  <a:lnTo>
                    <a:pt x="6843" y="268"/>
                  </a:lnTo>
                  <a:lnTo>
                    <a:pt x="6823" y="251"/>
                  </a:lnTo>
                  <a:lnTo>
                    <a:pt x="6801" y="236"/>
                  </a:lnTo>
                  <a:lnTo>
                    <a:pt x="6777" y="224"/>
                  </a:lnTo>
                  <a:lnTo>
                    <a:pt x="6751" y="215"/>
                  </a:lnTo>
                  <a:lnTo>
                    <a:pt x="6723" y="209"/>
                  </a:lnTo>
                  <a:lnTo>
                    <a:pt x="6693" y="204"/>
                  </a:lnTo>
                  <a:lnTo>
                    <a:pt x="6662" y="203"/>
                  </a:lnTo>
                  <a:lnTo>
                    <a:pt x="6633" y="204"/>
                  </a:lnTo>
                  <a:lnTo>
                    <a:pt x="6607" y="208"/>
                  </a:lnTo>
                  <a:lnTo>
                    <a:pt x="6581" y="214"/>
                  </a:lnTo>
                  <a:lnTo>
                    <a:pt x="6557" y="222"/>
                  </a:lnTo>
                  <a:lnTo>
                    <a:pt x="6535" y="233"/>
                  </a:lnTo>
                  <a:lnTo>
                    <a:pt x="6514" y="245"/>
                  </a:lnTo>
                  <a:lnTo>
                    <a:pt x="6494" y="260"/>
                  </a:lnTo>
                  <a:lnTo>
                    <a:pt x="6476" y="277"/>
                  </a:lnTo>
                  <a:lnTo>
                    <a:pt x="6460" y="298"/>
                  </a:lnTo>
                  <a:lnTo>
                    <a:pt x="6447" y="319"/>
                  </a:lnTo>
                  <a:lnTo>
                    <a:pt x="6435" y="342"/>
                  </a:lnTo>
                  <a:lnTo>
                    <a:pt x="6425" y="367"/>
                  </a:lnTo>
                  <a:lnTo>
                    <a:pt x="6418" y="394"/>
                  </a:lnTo>
                  <a:lnTo>
                    <a:pt x="6412" y="421"/>
                  </a:lnTo>
                  <a:lnTo>
                    <a:pt x="6410" y="452"/>
                  </a:lnTo>
                  <a:lnTo>
                    <a:pt x="6409" y="484"/>
                  </a:lnTo>
                  <a:close/>
                  <a:moveTo>
                    <a:pt x="7595" y="182"/>
                  </a:moveTo>
                  <a:lnTo>
                    <a:pt x="7588" y="216"/>
                  </a:lnTo>
                  <a:lnTo>
                    <a:pt x="7583" y="251"/>
                  </a:lnTo>
                  <a:lnTo>
                    <a:pt x="7580" y="289"/>
                  </a:lnTo>
                  <a:lnTo>
                    <a:pt x="7580" y="330"/>
                  </a:lnTo>
                  <a:lnTo>
                    <a:pt x="7545" y="330"/>
                  </a:lnTo>
                  <a:lnTo>
                    <a:pt x="7545" y="282"/>
                  </a:lnTo>
                  <a:lnTo>
                    <a:pt x="7544" y="258"/>
                  </a:lnTo>
                  <a:lnTo>
                    <a:pt x="7542" y="250"/>
                  </a:lnTo>
                  <a:lnTo>
                    <a:pt x="7539" y="245"/>
                  </a:lnTo>
                  <a:lnTo>
                    <a:pt x="7530" y="239"/>
                  </a:lnTo>
                  <a:lnTo>
                    <a:pt x="7514" y="233"/>
                  </a:lnTo>
                  <a:lnTo>
                    <a:pt x="7454" y="224"/>
                  </a:lnTo>
                  <a:lnTo>
                    <a:pt x="7414" y="222"/>
                  </a:lnTo>
                  <a:lnTo>
                    <a:pt x="7361" y="221"/>
                  </a:lnTo>
                  <a:lnTo>
                    <a:pt x="7318" y="223"/>
                  </a:lnTo>
                  <a:lnTo>
                    <a:pt x="7277" y="229"/>
                  </a:lnTo>
                  <a:lnTo>
                    <a:pt x="7277" y="493"/>
                  </a:lnTo>
                  <a:lnTo>
                    <a:pt x="7329" y="496"/>
                  </a:lnTo>
                  <a:lnTo>
                    <a:pt x="7390" y="497"/>
                  </a:lnTo>
                  <a:lnTo>
                    <a:pt x="7431" y="496"/>
                  </a:lnTo>
                  <a:lnTo>
                    <a:pt x="7462" y="494"/>
                  </a:lnTo>
                  <a:lnTo>
                    <a:pt x="7482" y="490"/>
                  </a:lnTo>
                  <a:lnTo>
                    <a:pt x="7492" y="485"/>
                  </a:lnTo>
                  <a:lnTo>
                    <a:pt x="7497" y="478"/>
                  </a:lnTo>
                  <a:lnTo>
                    <a:pt x="7499" y="470"/>
                  </a:lnTo>
                  <a:lnTo>
                    <a:pt x="7502" y="461"/>
                  </a:lnTo>
                  <a:lnTo>
                    <a:pt x="7504" y="451"/>
                  </a:lnTo>
                  <a:lnTo>
                    <a:pt x="7508" y="404"/>
                  </a:lnTo>
                  <a:lnTo>
                    <a:pt x="7540" y="404"/>
                  </a:lnTo>
                  <a:lnTo>
                    <a:pt x="7538" y="472"/>
                  </a:lnTo>
                  <a:lnTo>
                    <a:pt x="7538" y="518"/>
                  </a:lnTo>
                  <a:lnTo>
                    <a:pt x="7540" y="631"/>
                  </a:lnTo>
                  <a:lnTo>
                    <a:pt x="7508" y="631"/>
                  </a:lnTo>
                  <a:lnTo>
                    <a:pt x="7504" y="590"/>
                  </a:lnTo>
                  <a:lnTo>
                    <a:pt x="7500" y="568"/>
                  </a:lnTo>
                  <a:lnTo>
                    <a:pt x="7497" y="559"/>
                  </a:lnTo>
                  <a:lnTo>
                    <a:pt x="7492" y="552"/>
                  </a:lnTo>
                  <a:lnTo>
                    <a:pt x="7482" y="546"/>
                  </a:lnTo>
                  <a:lnTo>
                    <a:pt x="7463" y="542"/>
                  </a:lnTo>
                  <a:lnTo>
                    <a:pt x="7433" y="540"/>
                  </a:lnTo>
                  <a:lnTo>
                    <a:pt x="7395" y="539"/>
                  </a:lnTo>
                  <a:lnTo>
                    <a:pt x="7277" y="542"/>
                  </a:lnTo>
                  <a:lnTo>
                    <a:pt x="7277" y="754"/>
                  </a:lnTo>
                  <a:lnTo>
                    <a:pt x="7278" y="781"/>
                  </a:lnTo>
                  <a:lnTo>
                    <a:pt x="7281" y="803"/>
                  </a:lnTo>
                  <a:lnTo>
                    <a:pt x="7284" y="817"/>
                  </a:lnTo>
                  <a:lnTo>
                    <a:pt x="7290" y="826"/>
                  </a:lnTo>
                  <a:lnTo>
                    <a:pt x="7299" y="829"/>
                  </a:lnTo>
                  <a:lnTo>
                    <a:pt x="7308" y="833"/>
                  </a:lnTo>
                  <a:lnTo>
                    <a:pt x="7322" y="835"/>
                  </a:lnTo>
                  <a:lnTo>
                    <a:pt x="7336" y="836"/>
                  </a:lnTo>
                  <a:lnTo>
                    <a:pt x="7374" y="839"/>
                  </a:lnTo>
                  <a:lnTo>
                    <a:pt x="7374" y="869"/>
                  </a:lnTo>
                  <a:lnTo>
                    <a:pt x="7229" y="865"/>
                  </a:lnTo>
                  <a:lnTo>
                    <a:pt x="7085" y="869"/>
                  </a:lnTo>
                  <a:lnTo>
                    <a:pt x="7085" y="839"/>
                  </a:lnTo>
                  <a:lnTo>
                    <a:pt x="7131" y="835"/>
                  </a:lnTo>
                  <a:lnTo>
                    <a:pt x="7154" y="832"/>
                  </a:lnTo>
                  <a:lnTo>
                    <a:pt x="7162" y="828"/>
                  </a:lnTo>
                  <a:lnTo>
                    <a:pt x="7169" y="823"/>
                  </a:lnTo>
                  <a:lnTo>
                    <a:pt x="7175" y="815"/>
                  </a:lnTo>
                  <a:lnTo>
                    <a:pt x="7179" y="800"/>
                  </a:lnTo>
                  <a:lnTo>
                    <a:pt x="7181" y="780"/>
                  </a:lnTo>
                  <a:lnTo>
                    <a:pt x="7182" y="752"/>
                  </a:lnTo>
                  <a:lnTo>
                    <a:pt x="7182" y="293"/>
                  </a:lnTo>
                  <a:lnTo>
                    <a:pt x="7181" y="268"/>
                  </a:lnTo>
                  <a:lnTo>
                    <a:pt x="7178" y="241"/>
                  </a:lnTo>
                  <a:lnTo>
                    <a:pt x="7173" y="229"/>
                  </a:lnTo>
                  <a:lnTo>
                    <a:pt x="7164" y="221"/>
                  </a:lnTo>
                  <a:lnTo>
                    <a:pt x="7152" y="215"/>
                  </a:lnTo>
                  <a:lnTo>
                    <a:pt x="7136" y="212"/>
                  </a:lnTo>
                  <a:lnTo>
                    <a:pt x="7085" y="210"/>
                  </a:lnTo>
                  <a:lnTo>
                    <a:pt x="7085" y="179"/>
                  </a:lnTo>
                  <a:lnTo>
                    <a:pt x="7241" y="182"/>
                  </a:lnTo>
                  <a:lnTo>
                    <a:pt x="7362" y="181"/>
                  </a:lnTo>
                  <a:lnTo>
                    <a:pt x="7468" y="179"/>
                  </a:lnTo>
                  <a:lnTo>
                    <a:pt x="7595" y="182"/>
                  </a:lnTo>
                  <a:close/>
                  <a:moveTo>
                    <a:pt x="8172" y="210"/>
                  </a:moveTo>
                  <a:lnTo>
                    <a:pt x="8133" y="212"/>
                  </a:lnTo>
                  <a:lnTo>
                    <a:pt x="8112" y="214"/>
                  </a:lnTo>
                  <a:lnTo>
                    <a:pt x="8097" y="218"/>
                  </a:lnTo>
                  <a:lnTo>
                    <a:pt x="8086" y="224"/>
                  </a:lnTo>
                  <a:lnTo>
                    <a:pt x="8080" y="234"/>
                  </a:lnTo>
                  <a:lnTo>
                    <a:pt x="8075" y="259"/>
                  </a:lnTo>
                  <a:lnTo>
                    <a:pt x="8074" y="295"/>
                  </a:lnTo>
                  <a:lnTo>
                    <a:pt x="8074" y="774"/>
                  </a:lnTo>
                  <a:lnTo>
                    <a:pt x="8073" y="808"/>
                  </a:lnTo>
                  <a:lnTo>
                    <a:pt x="8070" y="840"/>
                  </a:lnTo>
                  <a:lnTo>
                    <a:pt x="8064" y="870"/>
                  </a:lnTo>
                  <a:lnTo>
                    <a:pt x="8057" y="896"/>
                  </a:lnTo>
                  <a:lnTo>
                    <a:pt x="8048" y="923"/>
                  </a:lnTo>
                  <a:lnTo>
                    <a:pt x="8036" y="946"/>
                  </a:lnTo>
                  <a:lnTo>
                    <a:pt x="8022" y="967"/>
                  </a:lnTo>
                  <a:lnTo>
                    <a:pt x="8007" y="985"/>
                  </a:lnTo>
                  <a:lnTo>
                    <a:pt x="7989" y="1002"/>
                  </a:lnTo>
                  <a:lnTo>
                    <a:pt x="7972" y="1016"/>
                  </a:lnTo>
                  <a:lnTo>
                    <a:pt x="7955" y="1028"/>
                  </a:lnTo>
                  <a:lnTo>
                    <a:pt x="7938" y="1039"/>
                  </a:lnTo>
                  <a:lnTo>
                    <a:pt x="7922" y="1046"/>
                  </a:lnTo>
                  <a:lnTo>
                    <a:pt x="7905" y="1052"/>
                  </a:lnTo>
                  <a:lnTo>
                    <a:pt x="7888" y="1055"/>
                  </a:lnTo>
                  <a:lnTo>
                    <a:pt x="7871" y="1056"/>
                  </a:lnTo>
                  <a:lnTo>
                    <a:pt x="7852" y="1055"/>
                  </a:lnTo>
                  <a:lnTo>
                    <a:pt x="7847" y="977"/>
                  </a:lnTo>
                  <a:lnTo>
                    <a:pt x="7858" y="971"/>
                  </a:lnTo>
                  <a:lnTo>
                    <a:pt x="7875" y="980"/>
                  </a:lnTo>
                  <a:lnTo>
                    <a:pt x="7893" y="988"/>
                  </a:lnTo>
                  <a:lnTo>
                    <a:pt x="7912" y="991"/>
                  </a:lnTo>
                  <a:lnTo>
                    <a:pt x="7928" y="992"/>
                  </a:lnTo>
                  <a:lnTo>
                    <a:pt x="7938" y="991"/>
                  </a:lnTo>
                  <a:lnTo>
                    <a:pt x="7949" y="986"/>
                  </a:lnTo>
                  <a:lnTo>
                    <a:pt x="7958" y="980"/>
                  </a:lnTo>
                  <a:lnTo>
                    <a:pt x="7966" y="972"/>
                  </a:lnTo>
                  <a:lnTo>
                    <a:pt x="7972" y="959"/>
                  </a:lnTo>
                  <a:lnTo>
                    <a:pt x="7976" y="938"/>
                  </a:lnTo>
                  <a:lnTo>
                    <a:pt x="7979" y="912"/>
                  </a:lnTo>
                  <a:lnTo>
                    <a:pt x="7979" y="878"/>
                  </a:lnTo>
                  <a:lnTo>
                    <a:pt x="7979" y="295"/>
                  </a:lnTo>
                  <a:lnTo>
                    <a:pt x="7979" y="274"/>
                  </a:lnTo>
                  <a:lnTo>
                    <a:pt x="7978" y="256"/>
                  </a:lnTo>
                  <a:lnTo>
                    <a:pt x="7976" y="241"/>
                  </a:lnTo>
                  <a:lnTo>
                    <a:pt x="7972" y="232"/>
                  </a:lnTo>
                  <a:lnTo>
                    <a:pt x="7967" y="224"/>
                  </a:lnTo>
                  <a:lnTo>
                    <a:pt x="7959" y="218"/>
                  </a:lnTo>
                  <a:lnTo>
                    <a:pt x="7947" y="215"/>
                  </a:lnTo>
                  <a:lnTo>
                    <a:pt x="7931" y="212"/>
                  </a:lnTo>
                  <a:lnTo>
                    <a:pt x="7881" y="210"/>
                  </a:lnTo>
                  <a:lnTo>
                    <a:pt x="7881" y="179"/>
                  </a:lnTo>
                  <a:lnTo>
                    <a:pt x="8027" y="182"/>
                  </a:lnTo>
                  <a:lnTo>
                    <a:pt x="8172" y="179"/>
                  </a:lnTo>
                  <a:lnTo>
                    <a:pt x="8172" y="210"/>
                  </a:lnTo>
                  <a:close/>
                  <a:moveTo>
                    <a:pt x="8552" y="529"/>
                  </a:moveTo>
                  <a:lnTo>
                    <a:pt x="8649" y="373"/>
                  </a:lnTo>
                  <a:lnTo>
                    <a:pt x="8699" y="290"/>
                  </a:lnTo>
                  <a:lnTo>
                    <a:pt x="8759" y="182"/>
                  </a:lnTo>
                  <a:lnTo>
                    <a:pt x="8838" y="182"/>
                  </a:lnTo>
                  <a:lnTo>
                    <a:pt x="8838" y="198"/>
                  </a:lnTo>
                  <a:lnTo>
                    <a:pt x="8778" y="271"/>
                  </a:lnTo>
                  <a:lnTo>
                    <a:pt x="8726" y="340"/>
                  </a:lnTo>
                  <a:lnTo>
                    <a:pt x="8682" y="401"/>
                  </a:lnTo>
                  <a:lnTo>
                    <a:pt x="8646" y="456"/>
                  </a:lnTo>
                  <a:lnTo>
                    <a:pt x="8631" y="481"/>
                  </a:lnTo>
                  <a:lnTo>
                    <a:pt x="8618" y="505"/>
                  </a:lnTo>
                  <a:lnTo>
                    <a:pt x="8598" y="548"/>
                  </a:lnTo>
                  <a:lnTo>
                    <a:pt x="8591" y="568"/>
                  </a:lnTo>
                  <a:lnTo>
                    <a:pt x="8586" y="586"/>
                  </a:lnTo>
                  <a:lnTo>
                    <a:pt x="8582" y="616"/>
                  </a:lnTo>
                  <a:lnTo>
                    <a:pt x="8582" y="754"/>
                  </a:lnTo>
                  <a:lnTo>
                    <a:pt x="8583" y="773"/>
                  </a:lnTo>
                  <a:lnTo>
                    <a:pt x="8584" y="788"/>
                  </a:lnTo>
                  <a:lnTo>
                    <a:pt x="8590" y="814"/>
                  </a:lnTo>
                  <a:lnTo>
                    <a:pt x="8595" y="822"/>
                  </a:lnTo>
                  <a:lnTo>
                    <a:pt x="8602" y="828"/>
                  </a:lnTo>
                  <a:lnTo>
                    <a:pt x="8612" y="833"/>
                  </a:lnTo>
                  <a:lnTo>
                    <a:pt x="8622" y="835"/>
                  </a:lnTo>
                  <a:lnTo>
                    <a:pt x="8681" y="839"/>
                  </a:lnTo>
                  <a:lnTo>
                    <a:pt x="8681" y="869"/>
                  </a:lnTo>
                  <a:lnTo>
                    <a:pt x="8535" y="865"/>
                  </a:lnTo>
                  <a:lnTo>
                    <a:pt x="8388" y="869"/>
                  </a:lnTo>
                  <a:lnTo>
                    <a:pt x="8388" y="839"/>
                  </a:lnTo>
                  <a:lnTo>
                    <a:pt x="8442" y="835"/>
                  </a:lnTo>
                  <a:lnTo>
                    <a:pt x="8457" y="833"/>
                  </a:lnTo>
                  <a:lnTo>
                    <a:pt x="8468" y="829"/>
                  </a:lnTo>
                  <a:lnTo>
                    <a:pt x="8476" y="823"/>
                  </a:lnTo>
                  <a:lnTo>
                    <a:pt x="8481" y="815"/>
                  </a:lnTo>
                  <a:lnTo>
                    <a:pt x="8486" y="791"/>
                  </a:lnTo>
                  <a:lnTo>
                    <a:pt x="8488" y="756"/>
                  </a:lnTo>
                  <a:lnTo>
                    <a:pt x="8488" y="611"/>
                  </a:lnTo>
                  <a:lnTo>
                    <a:pt x="8486" y="596"/>
                  </a:lnTo>
                  <a:lnTo>
                    <a:pt x="8481" y="580"/>
                  </a:lnTo>
                  <a:lnTo>
                    <a:pt x="8462" y="540"/>
                  </a:lnTo>
                  <a:lnTo>
                    <a:pt x="8349" y="346"/>
                  </a:lnTo>
                  <a:lnTo>
                    <a:pt x="8315" y="294"/>
                  </a:lnTo>
                  <a:lnTo>
                    <a:pt x="8300" y="274"/>
                  </a:lnTo>
                  <a:lnTo>
                    <a:pt x="8284" y="259"/>
                  </a:lnTo>
                  <a:lnTo>
                    <a:pt x="8270" y="247"/>
                  </a:lnTo>
                  <a:lnTo>
                    <a:pt x="8256" y="239"/>
                  </a:lnTo>
                  <a:lnTo>
                    <a:pt x="8242" y="233"/>
                  </a:lnTo>
                  <a:lnTo>
                    <a:pt x="8229" y="229"/>
                  </a:lnTo>
                  <a:lnTo>
                    <a:pt x="8201" y="227"/>
                  </a:lnTo>
                  <a:lnTo>
                    <a:pt x="8201" y="197"/>
                  </a:lnTo>
                  <a:lnTo>
                    <a:pt x="8320" y="172"/>
                  </a:lnTo>
                  <a:lnTo>
                    <a:pt x="8327" y="174"/>
                  </a:lnTo>
                  <a:lnTo>
                    <a:pt x="8337" y="180"/>
                  </a:lnTo>
                  <a:lnTo>
                    <a:pt x="8362" y="205"/>
                  </a:lnTo>
                  <a:lnTo>
                    <a:pt x="8393" y="246"/>
                  </a:lnTo>
                  <a:lnTo>
                    <a:pt x="8426" y="300"/>
                  </a:lnTo>
                  <a:lnTo>
                    <a:pt x="8552" y="529"/>
                  </a:lnTo>
                  <a:close/>
                  <a:moveTo>
                    <a:pt x="9188" y="876"/>
                  </a:moveTo>
                  <a:lnTo>
                    <a:pt x="9170" y="826"/>
                  </a:lnTo>
                  <a:lnTo>
                    <a:pt x="9126" y="713"/>
                  </a:lnTo>
                  <a:lnTo>
                    <a:pt x="8964" y="302"/>
                  </a:lnTo>
                  <a:lnTo>
                    <a:pt x="8944" y="256"/>
                  </a:lnTo>
                  <a:lnTo>
                    <a:pt x="8937" y="240"/>
                  </a:lnTo>
                  <a:lnTo>
                    <a:pt x="8930" y="230"/>
                  </a:lnTo>
                  <a:lnTo>
                    <a:pt x="8922" y="223"/>
                  </a:lnTo>
                  <a:lnTo>
                    <a:pt x="8914" y="218"/>
                  </a:lnTo>
                  <a:lnTo>
                    <a:pt x="8891" y="212"/>
                  </a:lnTo>
                  <a:lnTo>
                    <a:pt x="8862" y="210"/>
                  </a:lnTo>
                  <a:lnTo>
                    <a:pt x="8862" y="179"/>
                  </a:lnTo>
                  <a:lnTo>
                    <a:pt x="8982" y="182"/>
                  </a:lnTo>
                  <a:lnTo>
                    <a:pt x="9126" y="179"/>
                  </a:lnTo>
                  <a:lnTo>
                    <a:pt x="9126" y="210"/>
                  </a:lnTo>
                  <a:lnTo>
                    <a:pt x="9076" y="212"/>
                  </a:lnTo>
                  <a:lnTo>
                    <a:pt x="9059" y="215"/>
                  </a:lnTo>
                  <a:lnTo>
                    <a:pt x="9048" y="218"/>
                  </a:lnTo>
                  <a:lnTo>
                    <a:pt x="9041" y="223"/>
                  </a:lnTo>
                  <a:lnTo>
                    <a:pt x="9039" y="230"/>
                  </a:lnTo>
                  <a:lnTo>
                    <a:pt x="9044" y="247"/>
                  </a:lnTo>
                  <a:lnTo>
                    <a:pt x="9057" y="283"/>
                  </a:lnTo>
                  <a:lnTo>
                    <a:pt x="9238" y="749"/>
                  </a:lnTo>
                  <a:lnTo>
                    <a:pt x="9398" y="331"/>
                  </a:lnTo>
                  <a:lnTo>
                    <a:pt x="9419" y="270"/>
                  </a:lnTo>
                  <a:lnTo>
                    <a:pt x="9426" y="241"/>
                  </a:lnTo>
                  <a:lnTo>
                    <a:pt x="9424" y="229"/>
                  </a:lnTo>
                  <a:lnTo>
                    <a:pt x="9414" y="220"/>
                  </a:lnTo>
                  <a:lnTo>
                    <a:pt x="9400" y="215"/>
                  </a:lnTo>
                  <a:lnTo>
                    <a:pt x="9380" y="212"/>
                  </a:lnTo>
                  <a:lnTo>
                    <a:pt x="9340" y="210"/>
                  </a:lnTo>
                  <a:lnTo>
                    <a:pt x="9340" y="179"/>
                  </a:lnTo>
                  <a:lnTo>
                    <a:pt x="9450" y="182"/>
                  </a:lnTo>
                  <a:lnTo>
                    <a:pt x="9555" y="179"/>
                  </a:lnTo>
                  <a:lnTo>
                    <a:pt x="9555" y="210"/>
                  </a:lnTo>
                  <a:lnTo>
                    <a:pt x="9526" y="212"/>
                  </a:lnTo>
                  <a:lnTo>
                    <a:pt x="9520" y="215"/>
                  </a:lnTo>
                  <a:lnTo>
                    <a:pt x="9514" y="217"/>
                  </a:lnTo>
                  <a:lnTo>
                    <a:pt x="9501" y="227"/>
                  </a:lnTo>
                  <a:lnTo>
                    <a:pt x="9490" y="242"/>
                  </a:lnTo>
                  <a:lnTo>
                    <a:pt x="9480" y="264"/>
                  </a:lnTo>
                  <a:lnTo>
                    <a:pt x="9332" y="620"/>
                  </a:lnTo>
                  <a:lnTo>
                    <a:pt x="9270" y="778"/>
                  </a:lnTo>
                  <a:lnTo>
                    <a:pt x="9250" y="834"/>
                  </a:lnTo>
                  <a:lnTo>
                    <a:pt x="9237" y="876"/>
                  </a:lnTo>
                  <a:lnTo>
                    <a:pt x="9188" y="876"/>
                  </a:lnTo>
                  <a:close/>
                  <a:moveTo>
                    <a:pt x="9961" y="638"/>
                  </a:moveTo>
                  <a:lnTo>
                    <a:pt x="9673" y="638"/>
                  </a:lnTo>
                  <a:lnTo>
                    <a:pt x="9642" y="716"/>
                  </a:lnTo>
                  <a:lnTo>
                    <a:pt x="9619" y="778"/>
                  </a:lnTo>
                  <a:lnTo>
                    <a:pt x="9612" y="809"/>
                  </a:lnTo>
                  <a:lnTo>
                    <a:pt x="9615" y="820"/>
                  </a:lnTo>
                  <a:lnTo>
                    <a:pt x="9617" y="824"/>
                  </a:lnTo>
                  <a:lnTo>
                    <a:pt x="9622" y="828"/>
                  </a:lnTo>
                  <a:lnTo>
                    <a:pt x="9634" y="833"/>
                  </a:lnTo>
                  <a:lnTo>
                    <a:pt x="9651" y="835"/>
                  </a:lnTo>
                  <a:lnTo>
                    <a:pt x="9696" y="839"/>
                  </a:lnTo>
                  <a:lnTo>
                    <a:pt x="9696" y="869"/>
                  </a:lnTo>
                  <a:lnTo>
                    <a:pt x="9580" y="865"/>
                  </a:lnTo>
                  <a:lnTo>
                    <a:pt x="9467" y="869"/>
                  </a:lnTo>
                  <a:lnTo>
                    <a:pt x="9467" y="839"/>
                  </a:lnTo>
                  <a:lnTo>
                    <a:pt x="9504" y="835"/>
                  </a:lnTo>
                  <a:lnTo>
                    <a:pt x="9512" y="834"/>
                  </a:lnTo>
                  <a:lnTo>
                    <a:pt x="9520" y="832"/>
                  </a:lnTo>
                  <a:lnTo>
                    <a:pt x="9534" y="821"/>
                  </a:lnTo>
                  <a:lnTo>
                    <a:pt x="9546" y="805"/>
                  </a:lnTo>
                  <a:lnTo>
                    <a:pt x="9558" y="784"/>
                  </a:lnTo>
                  <a:lnTo>
                    <a:pt x="9825" y="172"/>
                  </a:lnTo>
                  <a:lnTo>
                    <a:pt x="9857" y="172"/>
                  </a:lnTo>
                  <a:lnTo>
                    <a:pt x="10105" y="746"/>
                  </a:lnTo>
                  <a:lnTo>
                    <a:pt x="10125" y="790"/>
                  </a:lnTo>
                  <a:lnTo>
                    <a:pt x="10140" y="817"/>
                  </a:lnTo>
                  <a:lnTo>
                    <a:pt x="10149" y="826"/>
                  </a:lnTo>
                  <a:lnTo>
                    <a:pt x="10156" y="832"/>
                  </a:lnTo>
                  <a:lnTo>
                    <a:pt x="10165" y="835"/>
                  </a:lnTo>
                  <a:lnTo>
                    <a:pt x="10174" y="836"/>
                  </a:lnTo>
                  <a:lnTo>
                    <a:pt x="10206" y="839"/>
                  </a:lnTo>
                  <a:lnTo>
                    <a:pt x="10206" y="869"/>
                  </a:lnTo>
                  <a:lnTo>
                    <a:pt x="10086" y="865"/>
                  </a:lnTo>
                  <a:lnTo>
                    <a:pt x="9942" y="869"/>
                  </a:lnTo>
                  <a:lnTo>
                    <a:pt x="9942" y="839"/>
                  </a:lnTo>
                  <a:lnTo>
                    <a:pt x="9994" y="835"/>
                  </a:lnTo>
                  <a:lnTo>
                    <a:pt x="10009" y="833"/>
                  </a:lnTo>
                  <a:lnTo>
                    <a:pt x="10020" y="828"/>
                  </a:lnTo>
                  <a:lnTo>
                    <a:pt x="10026" y="822"/>
                  </a:lnTo>
                  <a:lnTo>
                    <a:pt x="10029" y="815"/>
                  </a:lnTo>
                  <a:lnTo>
                    <a:pt x="10025" y="797"/>
                  </a:lnTo>
                  <a:lnTo>
                    <a:pt x="10013" y="764"/>
                  </a:lnTo>
                  <a:lnTo>
                    <a:pt x="9961" y="638"/>
                  </a:lnTo>
                  <a:close/>
                  <a:moveTo>
                    <a:pt x="9690" y="600"/>
                  </a:moveTo>
                  <a:lnTo>
                    <a:pt x="9943" y="600"/>
                  </a:lnTo>
                  <a:lnTo>
                    <a:pt x="9815" y="305"/>
                  </a:lnTo>
                  <a:lnTo>
                    <a:pt x="9690" y="600"/>
                  </a:lnTo>
                  <a:close/>
                  <a:moveTo>
                    <a:pt x="9695" y="50"/>
                  </a:moveTo>
                  <a:lnTo>
                    <a:pt x="9696" y="41"/>
                  </a:lnTo>
                  <a:lnTo>
                    <a:pt x="9699" y="32"/>
                  </a:lnTo>
                  <a:lnTo>
                    <a:pt x="9702" y="24"/>
                  </a:lnTo>
                  <a:lnTo>
                    <a:pt x="9708" y="16"/>
                  </a:lnTo>
                  <a:lnTo>
                    <a:pt x="9715" y="8"/>
                  </a:lnTo>
                  <a:lnTo>
                    <a:pt x="9724" y="4"/>
                  </a:lnTo>
                  <a:lnTo>
                    <a:pt x="9735" y="1"/>
                  </a:lnTo>
                  <a:lnTo>
                    <a:pt x="9747" y="0"/>
                  </a:lnTo>
                  <a:lnTo>
                    <a:pt x="9765" y="4"/>
                  </a:lnTo>
                  <a:lnTo>
                    <a:pt x="9780" y="13"/>
                  </a:lnTo>
                  <a:lnTo>
                    <a:pt x="9786" y="20"/>
                  </a:lnTo>
                  <a:lnTo>
                    <a:pt x="9791" y="29"/>
                  </a:lnTo>
                  <a:lnTo>
                    <a:pt x="9793" y="38"/>
                  </a:lnTo>
                  <a:lnTo>
                    <a:pt x="9795" y="48"/>
                  </a:lnTo>
                  <a:lnTo>
                    <a:pt x="9793" y="59"/>
                  </a:lnTo>
                  <a:lnTo>
                    <a:pt x="9791" y="68"/>
                  </a:lnTo>
                  <a:lnTo>
                    <a:pt x="9786" y="77"/>
                  </a:lnTo>
                  <a:lnTo>
                    <a:pt x="9780" y="85"/>
                  </a:lnTo>
                  <a:lnTo>
                    <a:pt x="9773" y="91"/>
                  </a:lnTo>
                  <a:lnTo>
                    <a:pt x="9765" y="96"/>
                  </a:lnTo>
                  <a:lnTo>
                    <a:pt x="9744" y="100"/>
                  </a:lnTo>
                  <a:lnTo>
                    <a:pt x="9725" y="96"/>
                  </a:lnTo>
                  <a:lnTo>
                    <a:pt x="9708" y="85"/>
                  </a:lnTo>
                  <a:lnTo>
                    <a:pt x="9703" y="78"/>
                  </a:lnTo>
                  <a:lnTo>
                    <a:pt x="9699" y="70"/>
                  </a:lnTo>
                  <a:lnTo>
                    <a:pt x="9696" y="61"/>
                  </a:lnTo>
                  <a:lnTo>
                    <a:pt x="9695" y="50"/>
                  </a:lnTo>
                  <a:close/>
                  <a:moveTo>
                    <a:pt x="9895" y="50"/>
                  </a:moveTo>
                  <a:lnTo>
                    <a:pt x="9897" y="40"/>
                  </a:lnTo>
                  <a:lnTo>
                    <a:pt x="9899" y="30"/>
                  </a:lnTo>
                  <a:lnTo>
                    <a:pt x="9904" y="20"/>
                  </a:lnTo>
                  <a:lnTo>
                    <a:pt x="9910" y="13"/>
                  </a:lnTo>
                  <a:lnTo>
                    <a:pt x="9917" y="7"/>
                  </a:lnTo>
                  <a:lnTo>
                    <a:pt x="9925" y="4"/>
                  </a:lnTo>
                  <a:lnTo>
                    <a:pt x="9946" y="0"/>
                  </a:lnTo>
                  <a:lnTo>
                    <a:pt x="9966" y="4"/>
                  </a:lnTo>
                  <a:lnTo>
                    <a:pt x="9982" y="13"/>
                  </a:lnTo>
                  <a:lnTo>
                    <a:pt x="9987" y="20"/>
                  </a:lnTo>
                  <a:lnTo>
                    <a:pt x="9991" y="29"/>
                  </a:lnTo>
                  <a:lnTo>
                    <a:pt x="9994" y="38"/>
                  </a:lnTo>
                  <a:lnTo>
                    <a:pt x="9995" y="48"/>
                  </a:lnTo>
                  <a:lnTo>
                    <a:pt x="9994" y="59"/>
                  </a:lnTo>
                  <a:lnTo>
                    <a:pt x="9991" y="68"/>
                  </a:lnTo>
                  <a:lnTo>
                    <a:pt x="9987" y="77"/>
                  </a:lnTo>
                  <a:lnTo>
                    <a:pt x="9981" y="85"/>
                  </a:lnTo>
                  <a:lnTo>
                    <a:pt x="9973" y="91"/>
                  </a:lnTo>
                  <a:lnTo>
                    <a:pt x="9965" y="96"/>
                  </a:lnTo>
                  <a:lnTo>
                    <a:pt x="9943" y="100"/>
                  </a:lnTo>
                  <a:lnTo>
                    <a:pt x="9924" y="96"/>
                  </a:lnTo>
                  <a:lnTo>
                    <a:pt x="9909" y="86"/>
                  </a:lnTo>
                  <a:lnTo>
                    <a:pt x="9903" y="79"/>
                  </a:lnTo>
                  <a:lnTo>
                    <a:pt x="9899" y="71"/>
                  </a:lnTo>
                  <a:lnTo>
                    <a:pt x="9897" y="61"/>
                  </a:lnTo>
                  <a:lnTo>
                    <a:pt x="9895" y="50"/>
                  </a:lnTo>
                  <a:close/>
                  <a:moveTo>
                    <a:pt x="10254" y="851"/>
                  </a:moveTo>
                  <a:lnTo>
                    <a:pt x="10260" y="799"/>
                  </a:lnTo>
                  <a:lnTo>
                    <a:pt x="10261" y="739"/>
                  </a:lnTo>
                  <a:lnTo>
                    <a:pt x="10261" y="701"/>
                  </a:lnTo>
                  <a:lnTo>
                    <a:pt x="10293" y="701"/>
                  </a:lnTo>
                  <a:lnTo>
                    <a:pt x="10300" y="760"/>
                  </a:lnTo>
                  <a:lnTo>
                    <a:pt x="10305" y="779"/>
                  </a:lnTo>
                  <a:lnTo>
                    <a:pt x="10309" y="787"/>
                  </a:lnTo>
                  <a:lnTo>
                    <a:pt x="10315" y="794"/>
                  </a:lnTo>
                  <a:lnTo>
                    <a:pt x="10332" y="810"/>
                  </a:lnTo>
                  <a:lnTo>
                    <a:pt x="10355" y="822"/>
                  </a:lnTo>
                  <a:lnTo>
                    <a:pt x="10380" y="832"/>
                  </a:lnTo>
                  <a:lnTo>
                    <a:pt x="10407" y="839"/>
                  </a:lnTo>
                  <a:lnTo>
                    <a:pt x="10433" y="844"/>
                  </a:lnTo>
                  <a:lnTo>
                    <a:pt x="10461" y="845"/>
                  </a:lnTo>
                  <a:lnTo>
                    <a:pt x="10497" y="842"/>
                  </a:lnTo>
                  <a:lnTo>
                    <a:pt x="10515" y="839"/>
                  </a:lnTo>
                  <a:lnTo>
                    <a:pt x="10531" y="834"/>
                  </a:lnTo>
                  <a:lnTo>
                    <a:pt x="10561" y="821"/>
                  </a:lnTo>
                  <a:lnTo>
                    <a:pt x="10590" y="803"/>
                  </a:lnTo>
                  <a:lnTo>
                    <a:pt x="10603" y="792"/>
                  </a:lnTo>
                  <a:lnTo>
                    <a:pt x="10614" y="780"/>
                  </a:lnTo>
                  <a:lnTo>
                    <a:pt x="10624" y="767"/>
                  </a:lnTo>
                  <a:lnTo>
                    <a:pt x="10631" y="754"/>
                  </a:lnTo>
                  <a:lnTo>
                    <a:pt x="10637" y="740"/>
                  </a:lnTo>
                  <a:lnTo>
                    <a:pt x="10641" y="725"/>
                  </a:lnTo>
                  <a:lnTo>
                    <a:pt x="10643" y="709"/>
                  </a:lnTo>
                  <a:lnTo>
                    <a:pt x="10644" y="692"/>
                  </a:lnTo>
                  <a:lnTo>
                    <a:pt x="10642" y="661"/>
                  </a:lnTo>
                  <a:lnTo>
                    <a:pt x="10633" y="635"/>
                  </a:lnTo>
                  <a:lnTo>
                    <a:pt x="10620" y="613"/>
                  </a:lnTo>
                  <a:lnTo>
                    <a:pt x="10600" y="596"/>
                  </a:lnTo>
                  <a:lnTo>
                    <a:pt x="10576" y="583"/>
                  </a:lnTo>
                  <a:lnTo>
                    <a:pt x="10545" y="571"/>
                  </a:lnTo>
                  <a:lnTo>
                    <a:pt x="10507" y="563"/>
                  </a:lnTo>
                  <a:lnTo>
                    <a:pt x="10464" y="557"/>
                  </a:lnTo>
                  <a:lnTo>
                    <a:pt x="10407" y="547"/>
                  </a:lnTo>
                  <a:lnTo>
                    <a:pt x="10360" y="534"/>
                  </a:lnTo>
                  <a:lnTo>
                    <a:pt x="10323" y="518"/>
                  </a:lnTo>
                  <a:lnTo>
                    <a:pt x="10307" y="509"/>
                  </a:lnTo>
                  <a:lnTo>
                    <a:pt x="10295" y="499"/>
                  </a:lnTo>
                  <a:lnTo>
                    <a:pt x="10275" y="476"/>
                  </a:lnTo>
                  <a:lnTo>
                    <a:pt x="10266" y="463"/>
                  </a:lnTo>
                  <a:lnTo>
                    <a:pt x="10260" y="450"/>
                  </a:lnTo>
                  <a:lnTo>
                    <a:pt x="10255" y="434"/>
                  </a:lnTo>
                  <a:lnTo>
                    <a:pt x="10252" y="419"/>
                  </a:lnTo>
                  <a:lnTo>
                    <a:pt x="10249" y="402"/>
                  </a:lnTo>
                  <a:lnTo>
                    <a:pt x="10249" y="384"/>
                  </a:lnTo>
                  <a:lnTo>
                    <a:pt x="10251" y="359"/>
                  </a:lnTo>
                  <a:lnTo>
                    <a:pt x="10253" y="335"/>
                  </a:lnTo>
                  <a:lnTo>
                    <a:pt x="10259" y="313"/>
                  </a:lnTo>
                  <a:lnTo>
                    <a:pt x="10267" y="293"/>
                  </a:lnTo>
                  <a:lnTo>
                    <a:pt x="10278" y="272"/>
                  </a:lnTo>
                  <a:lnTo>
                    <a:pt x="10291" y="254"/>
                  </a:lnTo>
                  <a:lnTo>
                    <a:pt x="10307" y="238"/>
                  </a:lnTo>
                  <a:lnTo>
                    <a:pt x="10325" y="222"/>
                  </a:lnTo>
                  <a:lnTo>
                    <a:pt x="10345" y="208"/>
                  </a:lnTo>
                  <a:lnTo>
                    <a:pt x="10366" y="196"/>
                  </a:lnTo>
                  <a:lnTo>
                    <a:pt x="10387" y="185"/>
                  </a:lnTo>
                  <a:lnTo>
                    <a:pt x="10410" y="176"/>
                  </a:lnTo>
                  <a:lnTo>
                    <a:pt x="10433" y="170"/>
                  </a:lnTo>
                  <a:lnTo>
                    <a:pt x="10457" y="166"/>
                  </a:lnTo>
                  <a:lnTo>
                    <a:pt x="10509" y="162"/>
                  </a:lnTo>
                  <a:lnTo>
                    <a:pt x="10546" y="164"/>
                  </a:lnTo>
                  <a:lnTo>
                    <a:pt x="10588" y="172"/>
                  </a:lnTo>
                  <a:lnTo>
                    <a:pt x="10636" y="184"/>
                  </a:lnTo>
                  <a:lnTo>
                    <a:pt x="10687" y="202"/>
                  </a:lnTo>
                  <a:lnTo>
                    <a:pt x="10681" y="236"/>
                  </a:lnTo>
                  <a:lnTo>
                    <a:pt x="10678" y="271"/>
                  </a:lnTo>
                  <a:lnTo>
                    <a:pt x="10674" y="340"/>
                  </a:lnTo>
                  <a:lnTo>
                    <a:pt x="10642" y="340"/>
                  </a:lnTo>
                  <a:lnTo>
                    <a:pt x="10636" y="290"/>
                  </a:lnTo>
                  <a:lnTo>
                    <a:pt x="10631" y="270"/>
                  </a:lnTo>
                  <a:lnTo>
                    <a:pt x="10621" y="252"/>
                  </a:lnTo>
                  <a:lnTo>
                    <a:pt x="10615" y="245"/>
                  </a:lnTo>
                  <a:lnTo>
                    <a:pt x="10607" y="238"/>
                  </a:lnTo>
                  <a:lnTo>
                    <a:pt x="10588" y="226"/>
                  </a:lnTo>
                  <a:lnTo>
                    <a:pt x="10565" y="216"/>
                  </a:lnTo>
                  <a:lnTo>
                    <a:pt x="10540" y="209"/>
                  </a:lnTo>
                  <a:lnTo>
                    <a:pt x="10513" y="204"/>
                  </a:lnTo>
                  <a:lnTo>
                    <a:pt x="10483" y="203"/>
                  </a:lnTo>
                  <a:lnTo>
                    <a:pt x="10453" y="205"/>
                  </a:lnTo>
                  <a:lnTo>
                    <a:pt x="10439" y="209"/>
                  </a:lnTo>
                  <a:lnTo>
                    <a:pt x="10426" y="212"/>
                  </a:lnTo>
                  <a:lnTo>
                    <a:pt x="10401" y="226"/>
                  </a:lnTo>
                  <a:lnTo>
                    <a:pt x="10377" y="242"/>
                  </a:lnTo>
                  <a:lnTo>
                    <a:pt x="10367" y="253"/>
                  </a:lnTo>
                  <a:lnTo>
                    <a:pt x="10357" y="264"/>
                  </a:lnTo>
                  <a:lnTo>
                    <a:pt x="10350" y="276"/>
                  </a:lnTo>
                  <a:lnTo>
                    <a:pt x="10344" y="288"/>
                  </a:lnTo>
                  <a:lnTo>
                    <a:pt x="10336" y="316"/>
                  </a:lnTo>
                  <a:lnTo>
                    <a:pt x="10333" y="331"/>
                  </a:lnTo>
                  <a:lnTo>
                    <a:pt x="10332" y="347"/>
                  </a:lnTo>
                  <a:lnTo>
                    <a:pt x="10336" y="376"/>
                  </a:lnTo>
                  <a:lnTo>
                    <a:pt x="10338" y="388"/>
                  </a:lnTo>
                  <a:lnTo>
                    <a:pt x="10343" y="400"/>
                  </a:lnTo>
                  <a:lnTo>
                    <a:pt x="10356" y="420"/>
                  </a:lnTo>
                  <a:lnTo>
                    <a:pt x="10365" y="428"/>
                  </a:lnTo>
                  <a:lnTo>
                    <a:pt x="10374" y="436"/>
                  </a:lnTo>
                  <a:lnTo>
                    <a:pt x="10398" y="449"/>
                  </a:lnTo>
                  <a:lnTo>
                    <a:pt x="10428" y="460"/>
                  </a:lnTo>
                  <a:lnTo>
                    <a:pt x="10463" y="467"/>
                  </a:lnTo>
                  <a:lnTo>
                    <a:pt x="10504" y="473"/>
                  </a:lnTo>
                  <a:lnTo>
                    <a:pt x="10563" y="481"/>
                  </a:lnTo>
                  <a:lnTo>
                    <a:pt x="10612" y="493"/>
                  </a:lnTo>
                  <a:lnTo>
                    <a:pt x="10651" y="508"/>
                  </a:lnTo>
                  <a:lnTo>
                    <a:pt x="10680" y="526"/>
                  </a:lnTo>
                  <a:lnTo>
                    <a:pt x="10691" y="535"/>
                  </a:lnTo>
                  <a:lnTo>
                    <a:pt x="10702" y="547"/>
                  </a:lnTo>
                  <a:lnTo>
                    <a:pt x="10709" y="559"/>
                  </a:lnTo>
                  <a:lnTo>
                    <a:pt x="10716" y="571"/>
                  </a:lnTo>
                  <a:lnTo>
                    <a:pt x="10721" y="586"/>
                  </a:lnTo>
                  <a:lnTo>
                    <a:pt x="10726" y="600"/>
                  </a:lnTo>
                  <a:lnTo>
                    <a:pt x="10727" y="616"/>
                  </a:lnTo>
                  <a:lnTo>
                    <a:pt x="10728" y="631"/>
                  </a:lnTo>
                  <a:lnTo>
                    <a:pt x="10727" y="660"/>
                  </a:lnTo>
                  <a:lnTo>
                    <a:pt x="10723" y="688"/>
                  </a:lnTo>
                  <a:lnTo>
                    <a:pt x="10716" y="713"/>
                  </a:lnTo>
                  <a:lnTo>
                    <a:pt x="10707" y="737"/>
                  </a:lnTo>
                  <a:lnTo>
                    <a:pt x="10695" y="760"/>
                  </a:lnTo>
                  <a:lnTo>
                    <a:pt x="10679" y="781"/>
                  </a:lnTo>
                  <a:lnTo>
                    <a:pt x="10662" y="800"/>
                  </a:lnTo>
                  <a:lnTo>
                    <a:pt x="10642" y="818"/>
                  </a:lnTo>
                  <a:lnTo>
                    <a:pt x="10619" y="834"/>
                  </a:lnTo>
                  <a:lnTo>
                    <a:pt x="10595" y="848"/>
                  </a:lnTo>
                  <a:lnTo>
                    <a:pt x="10570" y="860"/>
                  </a:lnTo>
                  <a:lnTo>
                    <a:pt x="10543" y="870"/>
                  </a:lnTo>
                  <a:lnTo>
                    <a:pt x="10516" y="877"/>
                  </a:lnTo>
                  <a:lnTo>
                    <a:pt x="10486" y="882"/>
                  </a:lnTo>
                  <a:lnTo>
                    <a:pt x="10456" y="886"/>
                  </a:lnTo>
                  <a:lnTo>
                    <a:pt x="10423" y="887"/>
                  </a:lnTo>
                  <a:lnTo>
                    <a:pt x="10379" y="884"/>
                  </a:lnTo>
                  <a:lnTo>
                    <a:pt x="10336" y="877"/>
                  </a:lnTo>
                  <a:lnTo>
                    <a:pt x="10295" y="866"/>
                  </a:lnTo>
                  <a:lnTo>
                    <a:pt x="10254" y="851"/>
                  </a:lnTo>
                  <a:close/>
                  <a:moveTo>
                    <a:pt x="11461" y="869"/>
                  </a:moveTo>
                  <a:lnTo>
                    <a:pt x="11398" y="865"/>
                  </a:lnTo>
                  <a:lnTo>
                    <a:pt x="11317" y="869"/>
                  </a:lnTo>
                  <a:lnTo>
                    <a:pt x="10975" y="538"/>
                  </a:lnTo>
                  <a:lnTo>
                    <a:pt x="10961" y="542"/>
                  </a:lnTo>
                  <a:lnTo>
                    <a:pt x="10961" y="754"/>
                  </a:lnTo>
                  <a:lnTo>
                    <a:pt x="10962" y="782"/>
                  </a:lnTo>
                  <a:lnTo>
                    <a:pt x="10966" y="804"/>
                  </a:lnTo>
                  <a:lnTo>
                    <a:pt x="10972" y="818"/>
                  </a:lnTo>
                  <a:lnTo>
                    <a:pt x="10979" y="827"/>
                  </a:lnTo>
                  <a:lnTo>
                    <a:pt x="10998" y="834"/>
                  </a:lnTo>
                  <a:lnTo>
                    <a:pt x="11017" y="836"/>
                  </a:lnTo>
                  <a:lnTo>
                    <a:pt x="11061" y="839"/>
                  </a:lnTo>
                  <a:lnTo>
                    <a:pt x="11061" y="869"/>
                  </a:lnTo>
                  <a:lnTo>
                    <a:pt x="10914" y="865"/>
                  </a:lnTo>
                  <a:lnTo>
                    <a:pt x="10768" y="869"/>
                  </a:lnTo>
                  <a:lnTo>
                    <a:pt x="10768" y="839"/>
                  </a:lnTo>
                  <a:lnTo>
                    <a:pt x="10815" y="835"/>
                  </a:lnTo>
                  <a:lnTo>
                    <a:pt x="10843" y="830"/>
                  </a:lnTo>
                  <a:lnTo>
                    <a:pt x="10852" y="826"/>
                  </a:lnTo>
                  <a:lnTo>
                    <a:pt x="10858" y="818"/>
                  </a:lnTo>
                  <a:lnTo>
                    <a:pt x="10863" y="809"/>
                  </a:lnTo>
                  <a:lnTo>
                    <a:pt x="10865" y="794"/>
                  </a:lnTo>
                  <a:lnTo>
                    <a:pt x="10867" y="754"/>
                  </a:lnTo>
                  <a:lnTo>
                    <a:pt x="10867" y="295"/>
                  </a:lnTo>
                  <a:lnTo>
                    <a:pt x="10865" y="256"/>
                  </a:lnTo>
                  <a:lnTo>
                    <a:pt x="10863" y="242"/>
                  </a:lnTo>
                  <a:lnTo>
                    <a:pt x="10859" y="232"/>
                  </a:lnTo>
                  <a:lnTo>
                    <a:pt x="10853" y="223"/>
                  </a:lnTo>
                  <a:lnTo>
                    <a:pt x="10843" y="217"/>
                  </a:lnTo>
                  <a:lnTo>
                    <a:pt x="10830" y="214"/>
                  </a:lnTo>
                  <a:lnTo>
                    <a:pt x="10812" y="212"/>
                  </a:lnTo>
                  <a:lnTo>
                    <a:pt x="10768" y="210"/>
                  </a:lnTo>
                  <a:lnTo>
                    <a:pt x="10768" y="179"/>
                  </a:lnTo>
                  <a:lnTo>
                    <a:pt x="10914" y="182"/>
                  </a:lnTo>
                  <a:lnTo>
                    <a:pt x="11061" y="179"/>
                  </a:lnTo>
                  <a:lnTo>
                    <a:pt x="11061" y="210"/>
                  </a:lnTo>
                  <a:lnTo>
                    <a:pt x="11007" y="212"/>
                  </a:lnTo>
                  <a:lnTo>
                    <a:pt x="10991" y="215"/>
                  </a:lnTo>
                  <a:lnTo>
                    <a:pt x="10979" y="220"/>
                  </a:lnTo>
                  <a:lnTo>
                    <a:pt x="10971" y="226"/>
                  </a:lnTo>
                  <a:lnTo>
                    <a:pt x="10966" y="234"/>
                  </a:lnTo>
                  <a:lnTo>
                    <a:pt x="10962" y="259"/>
                  </a:lnTo>
                  <a:lnTo>
                    <a:pt x="10961" y="295"/>
                  </a:lnTo>
                  <a:lnTo>
                    <a:pt x="10961" y="514"/>
                  </a:lnTo>
                  <a:lnTo>
                    <a:pt x="11241" y="242"/>
                  </a:lnTo>
                  <a:lnTo>
                    <a:pt x="11260" y="221"/>
                  </a:lnTo>
                  <a:lnTo>
                    <a:pt x="11267" y="206"/>
                  </a:lnTo>
                  <a:lnTo>
                    <a:pt x="11267" y="179"/>
                  </a:lnTo>
                  <a:lnTo>
                    <a:pt x="11353" y="182"/>
                  </a:lnTo>
                  <a:lnTo>
                    <a:pt x="11435" y="179"/>
                  </a:lnTo>
                  <a:lnTo>
                    <a:pt x="11435" y="210"/>
                  </a:lnTo>
                  <a:lnTo>
                    <a:pt x="11394" y="212"/>
                  </a:lnTo>
                  <a:lnTo>
                    <a:pt x="11375" y="215"/>
                  </a:lnTo>
                  <a:lnTo>
                    <a:pt x="11356" y="222"/>
                  </a:lnTo>
                  <a:lnTo>
                    <a:pt x="11338" y="233"/>
                  </a:lnTo>
                  <a:lnTo>
                    <a:pt x="11319" y="247"/>
                  </a:lnTo>
                  <a:lnTo>
                    <a:pt x="11055" y="487"/>
                  </a:lnTo>
                  <a:lnTo>
                    <a:pt x="11380" y="797"/>
                  </a:lnTo>
                  <a:lnTo>
                    <a:pt x="11394" y="810"/>
                  </a:lnTo>
                  <a:lnTo>
                    <a:pt x="11413" y="824"/>
                  </a:lnTo>
                  <a:lnTo>
                    <a:pt x="11424" y="830"/>
                  </a:lnTo>
                  <a:lnTo>
                    <a:pt x="11436" y="835"/>
                  </a:lnTo>
                  <a:lnTo>
                    <a:pt x="11461" y="839"/>
                  </a:lnTo>
                  <a:lnTo>
                    <a:pt x="11461" y="869"/>
                  </a:lnTo>
                  <a:close/>
                  <a:moveTo>
                    <a:pt x="11825" y="529"/>
                  </a:moveTo>
                  <a:lnTo>
                    <a:pt x="11923" y="373"/>
                  </a:lnTo>
                  <a:lnTo>
                    <a:pt x="11974" y="290"/>
                  </a:lnTo>
                  <a:lnTo>
                    <a:pt x="12033" y="182"/>
                  </a:lnTo>
                  <a:lnTo>
                    <a:pt x="12113" y="182"/>
                  </a:lnTo>
                  <a:lnTo>
                    <a:pt x="12113" y="198"/>
                  </a:lnTo>
                  <a:lnTo>
                    <a:pt x="12053" y="271"/>
                  </a:lnTo>
                  <a:lnTo>
                    <a:pt x="12000" y="340"/>
                  </a:lnTo>
                  <a:lnTo>
                    <a:pt x="11957" y="401"/>
                  </a:lnTo>
                  <a:lnTo>
                    <a:pt x="11921" y="456"/>
                  </a:lnTo>
                  <a:lnTo>
                    <a:pt x="11905" y="481"/>
                  </a:lnTo>
                  <a:lnTo>
                    <a:pt x="11892" y="505"/>
                  </a:lnTo>
                  <a:lnTo>
                    <a:pt x="11873" y="548"/>
                  </a:lnTo>
                  <a:lnTo>
                    <a:pt x="11866" y="568"/>
                  </a:lnTo>
                  <a:lnTo>
                    <a:pt x="11861" y="586"/>
                  </a:lnTo>
                  <a:lnTo>
                    <a:pt x="11856" y="616"/>
                  </a:lnTo>
                  <a:lnTo>
                    <a:pt x="11856" y="754"/>
                  </a:lnTo>
                  <a:lnTo>
                    <a:pt x="11857" y="773"/>
                  </a:lnTo>
                  <a:lnTo>
                    <a:pt x="11859" y="788"/>
                  </a:lnTo>
                  <a:lnTo>
                    <a:pt x="11863" y="814"/>
                  </a:lnTo>
                  <a:lnTo>
                    <a:pt x="11868" y="822"/>
                  </a:lnTo>
                  <a:lnTo>
                    <a:pt x="11875" y="828"/>
                  </a:lnTo>
                  <a:lnTo>
                    <a:pt x="11885" y="833"/>
                  </a:lnTo>
                  <a:lnTo>
                    <a:pt x="11897" y="835"/>
                  </a:lnTo>
                  <a:lnTo>
                    <a:pt x="11956" y="839"/>
                  </a:lnTo>
                  <a:lnTo>
                    <a:pt x="11956" y="869"/>
                  </a:lnTo>
                  <a:lnTo>
                    <a:pt x="11809" y="865"/>
                  </a:lnTo>
                  <a:lnTo>
                    <a:pt x="11663" y="869"/>
                  </a:lnTo>
                  <a:lnTo>
                    <a:pt x="11663" y="839"/>
                  </a:lnTo>
                  <a:lnTo>
                    <a:pt x="11717" y="835"/>
                  </a:lnTo>
                  <a:lnTo>
                    <a:pt x="11731" y="833"/>
                  </a:lnTo>
                  <a:lnTo>
                    <a:pt x="11742" y="829"/>
                  </a:lnTo>
                  <a:lnTo>
                    <a:pt x="11751" y="823"/>
                  </a:lnTo>
                  <a:lnTo>
                    <a:pt x="11755" y="815"/>
                  </a:lnTo>
                  <a:lnTo>
                    <a:pt x="11760" y="791"/>
                  </a:lnTo>
                  <a:lnTo>
                    <a:pt x="11761" y="756"/>
                  </a:lnTo>
                  <a:lnTo>
                    <a:pt x="11761" y="611"/>
                  </a:lnTo>
                  <a:lnTo>
                    <a:pt x="11760" y="596"/>
                  </a:lnTo>
                  <a:lnTo>
                    <a:pt x="11755" y="580"/>
                  </a:lnTo>
                  <a:lnTo>
                    <a:pt x="11736" y="540"/>
                  </a:lnTo>
                  <a:lnTo>
                    <a:pt x="11622" y="346"/>
                  </a:lnTo>
                  <a:lnTo>
                    <a:pt x="11590" y="294"/>
                  </a:lnTo>
                  <a:lnTo>
                    <a:pt x="11574" y="274"/>
                  </a:lnTo>
                  <a:lnTo>
                    <a:pt x="11559" y="259"/>
                  </a:lnTo>
                  <a:lnTo>
                    <a:pt x="11544" y="247"/>
                  </a:lnTo>
                  <a:lnTo>
                    <a:pt x="11530" y="239"/>
                  </a:lnTo>
                  <a:lnTo>
                    <a:pt x="11517" y="233"/>
                  </a:lnTo>
                  <a:lnTo>
                    <a:pt x="11502" y="229"/>
                  </a:lnTo>
                  <a:lnTo>
                    <a:pt x="11475" y="227"/>
                  </a:lnTo>
                  <a:lnTo>
                    <a:pt x="11475" y="197"/>
                  </a:lnTo>
                  <a:lnTo>
                    <a:pt x="11595" y="172"/>
                  </a:lnTo>
                  <a:lnTo>
                    <a:pt x="11602" y="174"/>
                  </a:lnTo>
                  <a:lnTo>
                    <a:pt x="11611" y="180"/>
                  </a:lnTo>
                  <a:lnTo>
                    <a:pt x="11637" y="205"/>
                  </a:lnTo>
                  <a:lnTo>
                    <a:pt x="11668" y="246"/>
                  </a:lnTo>
                  <a:lnTo>
                    <a:pt x="11700" y="300"/>
                  </a:lnTo>
                  <a:lnTo>
                    <a:pt x="11825" y="529"/>
                  </a:lnTo>
                  <a:close/>
                  <a:moveTo>
                    <a:pt x="12344" y="816"/>
                  </a:moveTo>
                  <a:lnTo>
                    <a:pt x="12385" y="822"/>
                  </a:lnTo>
                  <a:lnTo>
                    <a:pt x="12446" y="823"/>
                  </a:lnTo>
                  <a:lnTo>
                    <a:pt x="12506" y="823"/>
                  </a:lnTo>
                  <a:lnTo>
                    <a:pt x="12557" y="821"/>
                  </a:lnTo>
                  <a:lnTo>
                    <a:pt x="12599" y="816"/>
                  </a:lnTo>
                  <a:lnTo>
                    <a:pt x="12632" y="810"/>
                  </a:lnTo>
                  <a:lnTo>
                    <a:pt x="12641" y="806"/>
                  </a:lnTo>
                  <a:lnTo>
                    <a:pt x="12648" y="797"/>
                  </a:lnTo>
                  <a:lnTo>
                    <a:pt x="12654" y="782"/>
                  </a:lnTo>
                  <a:lnTo>
                    <a:pt x="12660" y="763"/>
                  </a:lnTo>
                  <a:lnTo>
                    <a:pt x="12677" y="695"/>
                  </a:lnTo>
                  <a:lnTo>
                    <a:pt x="12709" y="695"/>
                  </a:lnTo>
                  <a:lnTo>
                    <a:pt x="12688" y="865"/>
                  </a:lnTo>
                  <a:lnTo>
                    <a:pt x="12493" y="869"/>
                  </a:lnTo>
                  <a:lnTo>
                    <a:pt x="12418" y="868"/>
                  </a:lnTo>
                  <a:lnTo>
                    <a:pt x="12337" y="865"/>
                  </a:lnTo>
                  <a:lnTo>
                    <a:pt x="12194" y="869"/>
                  </a:lnTo>
                  <a:lnTo>
                    <a:pt x="12194" y="846"/>
                  </a:lnTo>
                  <a:lnTo>
                    <a:pt x="12222" y="832"/>
                  </a:lnTo>
                  <a:lnTo>
                    <a:pt x="12239" y="818"/>
                  </a:lnTo>
                  <a:lnTo>
                    <a:pt x="12244" y="810"/>
                  </a:lnTo>
                  <a:lnTo>
                    <a:pt x="12247" y="802"/>
                  </a:lnTo>
                  <a:lnTo>
                    <a:pt x="12250" y="790"/>
                  </a:lnTo>
                  <a:lnTo>
                    <a:pt x="12250" y="776"/>
                  </a:lnTo>
                  <a:lnTo>
                    <a:pt x="12250" y="292"/>
                  </a:lnTo>
                  <a:lnTo>
                    <a:pt x="12250" y="271"/>
                  </a:lnTo>
                  <a:lnTo>
                    <a:pt x="12248" y="256"/>
                  </a:lnTo>
                  <a:lnTo>
                    <a:pt x="12242" y="232"/>
                  </a:lnTo>
                  <a:lnTo>
                    <a:pt x="12238" y="223"/>
                  </a:lnTo>
                  <a:lnTo>
                    <a:pt x="12228" y="217"/>
                  </a:lnTo>
                  <a:lnTo>
                    <a:pt x="12215" y="214"/>
                  </a:lnTo>
                  <a:lnTo>
                    <a:pt x="12198" y="211"/>
                  </a:lnTo>
                  <a:lnTo>
                    <a:pt x="12151" y="210"/>
                  </a:lnTo>
                  <a:lnTo>
                    <a:pt x="12151" y="179"/>
                  </a:lnTo>
                  <a:lnTo>
                    <a:pt x="12298" y="182"/>
                  </a:lnTo>
                  <a:lnTo>
                    <a:pt x="12443" y="179"/>
                  </a:lnTo>
                  <a:lnTo>
                    <a:pt x="12443" y="210"/>
                  </a:lnTo>
                  <a:lnTo>
                    <a:pt x="12392" y="212"/>
                  </a:lnTo>
                  <a:lnTo>
                    <a:pt x="12376" y="214"/>
                  </a:lnTo>
                  <a:lnTo>
                    <a:pt x="12364" y="217"/>
                  </a:lnTo>
                  <a:lnTo>
                    <a:pt x="12355" y="224"/>
                  </a:lnTo>
                  <a:lnTo>
                    <a:pt x="12350" y="233"/>
                  </a:lnTo>
                  <a:lnTo>
                    <a:pt x="12346" y="259"/>
                  </a:lnTo>
                  <a:lnTo>
                    <a:pt x="12344" y="295"/>
                  </a:lnTo>
                  <a:lnTo>
                    <a:pt x="12344" y="8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grpSp>
    </p:spTree>
    <p:extLst>
      <p:ext uri="{BB962C8B-B14F-4D97-AF65-F5344CB8AC3E}">
        <p14:creationId xmlns:p14="http://schemas.microsoft.com/office/powerpoint/2010/main" val="201696740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Caption 4">
    <p:bg>
      <p:bgPr>
        <a:solidFill>
          <a:schemeClr val="accent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9B5FF9-A78E-4CF4-B5E2-B7A6975E6390}"/>
              </a:ext>
            </a:extLst>
          </p:cNvPr>
          <p:cNvSpPr>
            <a:spLocks noGrp="1"/>
          </p:cNvSpPr>
          <p:nvPr>
            <p:ph type="title"/>
          </p:nvPr>
        </p:nvSpPr>
        <p:spPr>
          <a:xfrm>
            <a:off x="8112225" y="2132856"/>
            <a:ext cx="3455888" cy="1800200"/>
          </a:xfrm>
        </p:spPr>
        <p:txBody>
          <a:bodyPr/>
          <a:lstStyle/>
          <a:p>
            <a:r>
              <a:rPr lang="en-US"/>
              <a:t>Click to edit Master title style</a:t>
            </a:r>
            <a:endParaRPr lang="fi-FI" dirty="0"/>
          </a:p>
        </p:txBody>
      </p:sp>
      <p:sp>
        <p:nvSpPr>
          <p:cNvPr id="3" name="Content Placeholder 2">
            <a:extLst>
              <a:ext uri="{FF2B5EF4-FFF2-40B4-BE49-F238E27FC236}">
                <a16:creationId xmlns:a16="http://schemas.microsoft.com/office/drawing/2014/main" id="{EE9A2C6A-237E-4CC0-8B87-1385E02D4E57}"/>
              </a:ext>
            </a:extLst>
          </p:cNvPr>
          <p:cNvSpPr>
            <a:spLocks noGrp="1"/>
          </p:cNvSpPr>
          <p:nvPr>
            <p:ph sz="half" idx="1"/>
          </p:nvPr>
        </p:nvSpPr>
        <p:spPr>
          <a:xfrm>
            <a:off x="8112225" y="4149080"/>
            <a:ext cx="3455888" cy="2016770"/>
          </a:xfrm>
        </p:spPr>
        <p:txBody>
          <a:bodyPr/>
          <a:lstStyle>
            <a:lvl1pPr marL="0" indent="0">
              <a:spcBef>
                <a:spcPts val="0"/>
              </a:spcBef>
              <a:buFontTx/>
              <a:buNone/>
              <a:defRPr/>
            </a:lvl1pPr>
            <a:lvl2pPr marL="0" indent="0">
              <a:spcBef>
                <a:spcPts val="0"/>
              </a:spcBef>
              <a:buFontTx/>
              <a:buNone/>
              <a:defRPr/>
            </a:lvl2pPr>
            <a:lvl3pPr marL="0" indent="0">
              <a:spcBef>
                <a:spcPts val="0"/>
              </a:spcBef>
              <a:buFontTx/>
              <a:buNone/>
              <a:defRPr/>
            </a:lvl3pPr>
            <a:lvl4pPr marL="0" indent="0">
              <a:spcBef>
                <a:spcPts val="0"/>
              </a:spcBef>
              <a:buFontTx/>
              <a:buNone/>
              <a:defRPr/>
            </a:lvl4pPr>
            <a:lvl5pPr marL="0" indent="0">
              <a:spcBef>
                <a:spcPts val="0"/>
              </a:spcBef>
              <a:buFontTx/>
              <a:buNone/>
              <a:defRPr/>
            </a:lvl5pPr>
            <a:lvl6pPr marL="0" indent="0">
              <a:spcBef>
                <a:spcPts val="0"/>
              </a:spcBef>
              <a:buFontTx/>
              <a:buNone/>
              <a:defRPr/>
            </a:lvl6pPr>
            <a:lvl7pPr marL="0" indent="0">
              <a:spcBef>
                <a:spcPts val="0"/>
              </a:spcBef>
              <a:buFontTx/>
              <a:buNone/>
              <a:defRPr/>
            </a:lvl7pPr>
            <a:lvl8pPr marL="0" indent="0">
              <a:spcBef>
                <a:spcPts val="0"/>
              </a:spcBef>
              <a:buFontTx/>
              <a:buNone/>
              <a:defRPr/>
            </a:lvl8pPr>
            <a:lvl9pPr marL="0" indent="0">
              <a:spcBef>
                <a:spcPts val="0"/>
              </a:spcBef>
              <a:buFontTx/>
              <a:buNone/>
              <a:defRPr/>
            </a:lvl9pPr>
          </a:lstStyle>
          <a:p>
            <a:pPr lvl="0"/>
            <a:r>
              <a:rPr lang="en-US"/>
              <a:t>Click to edit Master text styles</a:t>
            </a:r>
          </a:p>
          <a:p>
            <a:pPr lvl="1"/>
            <a:r>
              <a:rPr lang="en-US"/>
              <a:t>Second level</a:t>
            </a:r>
          </a:p>
        </p:txBody>
      </p:sp>
      <p:sp>
        <p:nvSpPr>
          <p:cNvPr id="4" name="Content Placeholder 3">
            <a:extLst>
              <a:ext uri="{FF2B5EF4-FFF2-40B4-BE49-F238E27FC236}">
                <a16:creationId xmlns:a16="http://schemas.microsoft.com/office/drawing/2014/main" id="{304B0243-5A40-466C-827C-48D578625484}"/>
              </a:ext>
            </a:extLst>
          </p:cNvPr>
          <p:cNvSpPr>
            <a:spLocks noGrp="1"/>
          </p:cNvSpPr>
          <p:nvPr>
            <p:ph sz="half" idx="2"/>
          </p:nvPr>
        </p:nvSpPr>
        <p:spPr>
          <a:xfrm>
            <a:off x="623888" y="476250"/>
            <a:ext cx="7200306" cy="5689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dirty="0"/>
          </a:p>
        </p:txBody>
      </p:sp>
      <p:sp>
        <p:nvSpPr>
          <p:cNvPr id="5" name="Date Placeholder 4">
            <a:extLst>
              <a:ext uri="{FF2B5EF4-FFF2-40B4-BE49-F238E27FC236}">
                <a16:creationId xmlns:a16="http://schemas.microsoft.com/office/drawing/2014/main" id="{E434E94F-6447-4819-A59B-19497EED71D7}"/>
              </a:ext>
            </a:extLst>
          </p:cNvPr>
          <p:cNvSpPr>
            <a:spLocks noGrp="1"/>
          </p:cNvSpPr>
          <p:nvPr>
            <p:ph type="dt" sz="half" idx="10"/>
          </p:nvPr>
        </p:nvSpPr>
        <p:spPr/>
        <p:txBody>
          <a:bodyPr/>
          <a:lstStyle/>
          <a:p>
            <a:fld id="{C543252C-1D0A-495E-81A9-A4B5E73E8EFD}" type="datetime1">
              <a:rPr lang="fi-FI" smtClean="0"/>
              <a:t>24.8.2026</a:t>
            </a:fld>
            <a:endParaRPr lang="fi-FI"/>
          </a:p>
        </p:txBody>
      </p:sp>
      <p:sp>
        <p:nvSpPr>
          <p:cNvPr id="6" name="Footer Placeholder 5">
            <a:extLst>
              <a:ext uri="{FF2B5EF4-FFF2-40B4-BE49-F238E27FC236}">
                <a16:creationId xmlns:a16="http://schemas.microsoft.com/office/drawing/2014/main" id="{902E19E8-C169-4A20-9752-E0216E344CCD}"/>
              </a:ext>
            </a:extLst>
          </p:cNvPr>
          <p:cNvSpPr>
            <a:spLocks noGrp="1"/>
          </p:cNvSpPr>
          <p:nvPr>
            <p:ph type="ftr" sz="quarter" idx="11"/>
          </p:nvPr>
        </p:nvSpPr>
        <p:spPr/>
        <p:txBody>
          <a:bodyPr/>
          <a:lstStyle/>
          <a:p>
            <a:r>
              <a:rPr lang="fi-FI" dirty="0"/>
              <a:t>JYU Since 1863.</a:t>
            </a:r>
          </a:p>
        </p:txBody>
      </p:sp>
      <p:sp>
        <p:nvSpPr>
          <p:cNvPr id="7" name="Slide Number Placeholder 6">
            <a:extLst>
              <a:ext uri="{FF2B5EF4-FFF2-40B4-BE49-F238E27FC236}">
                <a16:creationId xmlns:a16="http://schemas.microsoft.com/office/drawing/2014/main" id="{15FA9B0A-3795-4706-93E2-C440C8D43642}"/>
              </a:ext>
            </a:extLst>
          </p:cNvPr>
          <p:cNvSpPr>
            <a:spLocks noGrp="1"/>
          </p:cNvSpPr>
          <p:nvPr>
            <p:ph type="sldNum" sz="quarter" idx="12"/>
          </p:nvPr>
        </p:nvSpPr>
        <p:spPr/>
        <p:txBody>
          <a:bodyPr/>
          <a:lstStyle/>
          <a:p>
            <a:fld id="{9E548902-A2E1-4711-A467-290FB9FE5D63}" type="slidenum">
              <a:rPr lang="fi-FI" smtClean="0"/>
              <a:t>‹#›</a:t>
            </a:fld>
            <a:endParaRPr lang="fi-FI"/>
          </a:p>
        </p:txBody>
      </p:sp>
      <p:cxnSp>
        <p:nvCxnSpPr>
          <p:cNvPr id="9" name="Straight Connector 8">
            <a:extLst>
              <a:ext uri="{FF2B5EF4-FFF2-40B4-BE49-F238E27FC236}">
                <a16:creationId xmlns:a16="http://schemas.microsoft.com/office/drawing/2014/main" id="{2EFC3A9D-4147-F440-8B4C-48D7040451D6}"/>
              </a:ext>
            </a:extLst>
          </p:cNvPr>
          <p:cNvCxnSpPr/>
          <p:nvPr userDrawn="1"/>
        </p:nvCxnSpPr>
        <p:spPr>
          <a:xfrm>
            <a:off x="7968208" y="476250"/>
            <a:ext cx="0" cy="568960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3645999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userDrawn="1">
  <p:cSld name="Title and Half Picture">
    <p:bg>
      <p:bgPr>
        <a:solidFill>
          <a:schemeClr val="accent1"/>
        </a:solidFill>
        <a:effectLst/>
      </p:bgPr>
    </p:bg>
    <p:spTree>
      <p:nvGrpSpPr>
        <p:cNvPr id="1" name=""/>
        <p:cNvGrpSpPr/>
        <p:nvPr/>
      </p:nvGrpSpPr>
      <p:grpSpPr>
        <a:xfrm>
          <a:off x="0" y="0"/>
          <a:ext cx="0" cy="0"/>
          <a:chOff x="0" y="0"/>
          <a:chExt cx="0" cy="0"/>
        </a:xfrm>
      </p:grpSpPr>
      <p:sp>
        <p:nvSpPr>
          <p:cNvPr id="15" name="Picture Placeholder 14">
            <a:extLst>
              <a:ext uri="{FF2B5EF4-FFF2-40B4-BE49-F238E27FC236}">
                <a16:creationId xmlns:a16="http://schemas.microsoft.com/office/drawing/2014/main" id="{58F64595-8B5C-74D4-D734-E86D9113BD9D}"/>
              </a:ext>
              <a:ext uri="{C183D7F6-B498-43B3-948B-1728B52AA6E4}">
                <adec:decorative xmlns:adec="http://schemas.microsoft.com/office/drawing/2017/decorative" val="1"/>
              </a:ext>
            </a:extLst>
          </p:cNvPr>
          <p:cNvSpPr>
            <a:spLocks noGrp="1"/>
          </p:cNvSpPr>
          <p:nvPr>
            <p:ph type="pic" sz="quarter" idx="14"/>
          </p:nvPr>
        </p:nvSpPr>
        <p:spPr>
          <a:xfrm>
            <a:off x="0" y="1"/>
            <a:ext cx="12192000" cy="6857999"/>
          </a:xfrm>
          <a:custGeom>
            <a:avLst/>
            <a:gdLst>
              <a:gd name="connsiteX0" fmla="*/ 0 w 12192000"/>
              <a:gd name="connsiteY0" fmla="*/ 0 h 6857999"/>
              <a:gd name="connsiteX1" fmla="*/ 12192000 w 12192000"/>
              <a:gd name="connsiteY1" fmla="*/ 0 h 6857999"/>
              <a:gd name="connsiteX2" fmla="*/ 12192000 w 12192000"/>
              <a:gd name="connsiteY2" fmla="*/ 6857999 h 6857999"/>
              <a:gd name="connsiteX3" fmla="*/ 10621496 w 12192000"/>
              <a:gd name="connsiteY3" fmla="*/ 6857999 h 6857999"/>
              <a:gd name="connsiteX4" fmla="*/ 10405976 w 12192000"/>
              <a:gd name="connsiteY4" fmla="*/ 6706155 h 6857999"/>
              <a:gd name="connsiteX5" fmla="*/ 9766026 w 12192000"/>
              <a:gd name="connsiteY5" fmla="*/ 6250539 h 6857999"/>
              <a:gd name="connsiteX6" fmla="*/ 9105209 w 12192000"/>
              <a:gd name="connsiteY6" fmla="*/ 5777533 h 6857999"/>
              <a:gd name="connsiteX7" fmla="*/ 8910442 w 12192000"/>
              <a:gd name="connsiteY7" fmla="*/ 5638414 h 6857999"/>
              <a:gd name="connsiteX8" fmla="*/ 8712196 w 12192000"/>
              <a:gd name="connsiteY8" fmla="*/ 5495816 h 6857999"/>
              <a:gd name="connsiteX9" fmla="*/ 8322663 w 12192000"/>
              <a:gd name="connsiteY9" fmla="*/ 5210622 h 6857999"/>
              <a:gd name="connsiteX10" fmla="*/ 7929650 w 12192000"/>
              <a:gd name="connsiteY10" fmla="*/ 4921949 h 6857999"/>
              <a:gd name="connsiteX11" fmla="*/ 7540116 w 12192000"/>
              <a:gd name="connsiteY11" fmla="*/ 4636754 h 6857999"/>
              <a:gd name="connsiteX12" fmla="*/ 7140148 w 12192000"/>
              <a:gd name="connsiteY12" fmla="*/ 4358515 h 6857999"/>
              <a:gd name="connsiteX13" fmla="*/ 7042764 w 12192000"/>
              <a:gd name="connsiteY13" fmla="*/ 4292434 h 6857999"/>
              <a:gd name="connsiteX14" fmla="*/ 6945381 w 12192000"/>
              <a:gd name="connsiteY14" fmla="*/ 4222874 h 6857999"/>
              <a:gd name="connsiteX15" fmla="*/ 6747136 w 12192000"/>
              <a:gd name="connsiteY15" fmla="*/ 4090711 h 6857999"/>
              <a:gd name="connsiteX16" fmla="*/ 6545413 w 12192000"/>
              <a:gd name="connsiteY16" fmla="*/ 3962025 h 6857999"/>
              <a:gd name="connsiteX17" fmla="*/ 6347167 w 12192000"/>
              <a:gd name="connsiteY17" fmla="*/ 3833340 h 6857999"/>
              <a:gd name="connsiteX18" fmla="*/ 6145444 w 12192000"/>
              <a:gd name="connsiteY18" fmla="*/ 3711610 h 6857999"/>
              <a:gd name="connsiteX19" fmla="*/ 6044583 w 12192000"/>
              <a:gd name="connsiteY19" fmla="*/ 3652484 h 6857999"/>
              <a:gd name="connsiteX20" fmla="*/ 5943722 w 12192000"/>
              <a:gd name="connsiteY20" fmla="*/ 3596837 h 6857999"/>
              <a:gd name="connsiteX21" fmla="*/ 5842860 w 12192000"/>
              <a:gd name="connsiteY21" fmla="*/ 3537711 h 6857999"/>
              <a:gd name="connsiteX22" fmla="*/ 5738520 w 12192000"/>
              <a:gd name="connsiteY22" fmla="*/ 3482063 h 6857999"/>
              <a:gd name="connsiteX23" fmla="*/ 5637658 w 12192000"/>
              <a:gd name="connsiteY23" fmla="*/ 3426415 h 6857999"/>
              <a:gd name="connsiteX24" fmla="*/ 5536797 w 12192000"/>
              <a:gd name="connsiteY24" fmla="*/ 3374246 h 6857999"/>
              <a:gd name="connsiteX25" fmla="*/ 5328118 w 12192000"/>
              <a:gd name="connsiteY25" fmla="*/ 3273384 h 6857999"/>
              <a:gd name="connsiteX26" fmla="*/ 5122917 w 12192000"/>
              <a:gd name="connsiteY26" fmla="*/ 3176000 h 6857999"/>
              <a:gd name="connsiteX27" fmla="*/ 5018578 w 12192000"/>
              <a:gd name="connsiteY27" fmla="*/ 3130787 h 6857999"/>
              <a:gd name="connsiteX28" fmla="*/ 4914237 w 12192000"/>
              <a:gd name="connsiteY28" fmla="*/ 3085573 h 6857999"/>
              <a:gd name="connsiteX29" fmla="*/ 4806420 w 12192000"/>
              <a:gd name="connsiteY29" fmla="*/ 3043837 h 6857999"/>
              <a:gd name="connsiteX30" fmla="*/ 4702080 w 12192000"/>
              <a:gd name="connsiteY30" fmla="*/ 3005579 h 6857999"/>
              <a:gd name="connsiteX31" fmla="*/ 4597741 w 12192000"/>
              <a:gd name="connsiteY31" fmla="*/ 2967321 h 6857999"/>
              <a:gd name="connsiteX32" fmla="*/ 4489924 w 12192000"/>
              <a:gd name="connsiteY32" fmla="*/ 2929064 h 6857999"/>
              <a:gd name="connsiteX33" fmla="*/ 4382106 w 12192000"/>
              <a:gd name="connsiteY33" fmla="*/ 2894284 h 6857999"/>
              <a:gd name="connsiteX34" fmla="*/ 4274288 w 12192000"/>
              <a:gd name="connsiteY34" fmla="*/ 2862982 h 6857999"/>
              <a:gd name="connsiteX35" fmla="*/ 4166471 w 12192000"/>
              <a:gd name="connsiteY35" fmla="*/ 2831680 h 6857999"/>
              <a:gd name="connsiteX36" fmla="*/ 4058653 w 12192000"/>
              <a:gd name="connsiteY36" fmla="*/ 2800378 h 6857999"/>
              <a:gd name="connsiteX37" fmla="*/ 3950837 w 12192000"/>
              <a:gd name="connsiteY37" fmla="*/ 2776032 h 6857999"/>
              <a:gd name="connsiteX38" fmla="*/ 3843019 w 12192000"/>
              <a:gd name="connsiteY38" fmla="*/ 2751686 h 6857999"/>
              <a:gd name="connsiteX39" fmla="*/ 3731723 w 12192000"/>
              <a:gd name="connsiteY39" fmla="*/ 2727340 h 6857999"/>
              <a:gd name="connsiteX40" fmla="*/ 3620428 w 12192000"/>
              <a:gd name="connsiteY40" fmla="*/ 2709950 h 6857999"/>
              <a:gd name="connsiteX41" fmla="*/ 3509132 w 12192000"/>
              <a:gd name="connsiteY41" fmla="*/ 2692561 h 6857999"/>
              <a:gd name="connsiteX42" fmla="*/ 3397837 w 12192000"/>
              <a:gd name="connsiteY42" fmla="*/ 2675170 h 6857999"/>
              <a:gd name="connsiteX43" fmla="*/ 3286541 w 12192000"/>
              <a:gd name="connsiteY43" fmla="*/ 2664737 h 6857999"/>
              <a:gd name="connsiteX44" fmla="*/ 3175245 w 12192000"/>
              <a:gd name="connsiteY44" fmla="*/ 2654303 h 6857999"/>
              <a:gd name="connsiteX45" fmla="*/ 3060471 w 12192000"/>
              <a:gd name="connsiteY45" fmla="*/ 2643869 h 6857999"/>
              <a:gd name="connsiteX46" fmla="*/ 2945699 w 12192000"/>
              <a:gd name="connsiteY46" fmla="*/ 2640391 h 6857999"/>
              <a:gd name="connsiteX47" fmla="*/ 2830925 w 12192000"/>
              <a:gd name="connsiteY47" fmla="*/ 2636913 h 6857999"/>
              <a:gd name="connsiteX48" fmla="*/ 2716152 w 12192000"/>
              <a:gd name="connsiteY48" fmla="*/ 2636913 h 6857999"/>
              <a:gd name="connsiteX49" fmla="*/ 2601377 w 12192000"/>
              <a:gd name="connsiteY49" fmla="*/ 2640391 h 6857999"/>
              <a:gd name="connsiteX50" fmla="*/ 2486604 w 12192000"/>
              <a:gd name="connsiteY50" fmla="*/ 2647347 h 6857999"/>
              <a:gd name="connsiteX51" fmla="*/ 2382265 w 12192000"/>
              <a:gd name="connsiteY51" fmla="*/ 2654303 h 6857999"/>
              <a:gd name="connsiteX52" fmla="*/ 2281404 w 12192000"/>
              <a:gd name="connsiteY52" fmla="*/ 2661259 h 6857999"/>
              <a:gd name="connsiteX53" fmla="*/ 2180541 w 12192000"/>
              <a:gd name="connsiteY53" fmla="*/ 2671693 h 6857999"/>
              <a:gd name="connsiteX54" fmla="*/ 2083158 w 12192000"/>
              <a:gd name="connsiteY54" fmla="*/ 2682126 h 6857999"/>
              <a:gd name="connsiteX55" fmla="*/ 1985774 w 12192000"/>
              <a:gd name="connsiteY55" fmla="*/ 2696039 h 6857999"/>
              <a:gd name="connsiteX56" fmla="*/ 1888390 w 12192000"/>
              <a:gd name="connsiteY56" fmla="*/ 2709950 h 6857999"/>
              <a:gd name="connsiteX57" fmla="*/ 1791007 w 12192000"/>
              <a:gd name="connsiteY57" fmla="*/ 2723862 h 6857999"/>
              <a:gd name="connsiteX58" fmla="*/ 1697101 w 12192000"/>
              <a:gd name="connsiteY58" fmla="*/ 2741252 h 6857999"/>
              <a:gd name="connsiteX59" fmla="*/ 1606674 w 12192000"/>
              <a:gd name="connsiteY59" fmla="*/ 2758642 h 6857999"/>
              <a:gd name="connsiteX60" fmla="*/ 1512768 w 12192000"/>
              <a:gd name="connsiteY60" fmla="*/ 2779510 h 6857999"/>
              <a:gd name="connsiteX61" fmla="*/ 1425818 w 12192000"/>
              <a:gd name="connsiteY61" fmla="*/ 2800378 h 6857999"/>
              <a:gd name="connsiteX62" fmla="*/ 1335391 w 12192000"/>
              <a:gd name="connsiteY62" fmla="*/ 2821246 h 6857999"/>
              <a:gd name="connsiteX63" fmla="*/ 1248441 w 12192000"/>
              <a:gd name="connsiteY63" fmla="*/ 2845592 h 6857999"/>
              <a:gd name="connsiteX64" fmla="*/ 1158015 w 12192000"/>
              <a:gd name="connsiteY64" fmla="*/ 2873416 h 6857999"/>
              <a:gd name="connsiteX65" fmla="*/ 1071064 w 12192000"/>
              <a:gd name="connsiteY65" fmla="*/ 2901240 h 6857999"/>
              <a:gd name="connsiteX66" fmla="*/ 987592 w 12192000"/>
              <a:gd name="connsiteY66" fmla="*/ 2929064 h 6857999"/>
              <a:gd name="connsiteX67" fmla="*/ 900643 w 12192000"/>
              <a:gd name="connsiteY67" fmla="*/ 2956887 h 6857999"/>
              <a:gd name="connsiteX68" fmla="*/ 817171 w 12192000"/>
              <a:gd name="connsiteY68" fmla="*/ 2991667 h 6857999"/>
              <a:gd name="connsiteX69" fmla="*/ 733699 w 12192000"/>
              <a:gd name="connsiteY69" fmla="*/ 3022969 h 6857999"/>
              <a:gd name="connsiteX70" fmla="*/ 650228 w 12192000"/>
              <a:gd name="connsiteY70" fmla="*/ 3057749 h 6857999"/>
              <a:gd name="connsiteX71" fmla="*/ 566756 w 12192000"/>
              <a:gd name="connsiteY71" fmla="*/ 3096007 h 6857999"/>
              <a:gd name="connsiteX72" fmla="*/ 483284 w 12192000"/>
              <a:gd name="connsiteY72" fmla="*/ 3134265 h 6857999"/>
              <a:gd name="connsiteX73" fmla="*/ 399813 w 12192000"/>
              <a:gd name="connsiteY73" fmla="*/ 3172523 h 6857999"/>
              <a:gd name="connsiteX74" fmla="*/ 319819 w 12192000"/>
              <a:gd name="connsiteY74" fmla="*/ 3214258 h 6857999"/>
              <a:gd name="connsiteX75" fmla="*/ 152876 w 12192000"/>
              <a:gd name="connsiteY75" fmla="*/ 3304686 h 6857999"/>
              <a:gd name="connsiteX76" fmla="*/ 0 w 12192000"/>
              <a:gd name="connsiteY76" fmla="*/ 3392508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12192000" h="6857999">
                <a:moveTo>
                  <a:pt x="0" y="0"/>
                </a:moveTo>
                <a:lnTo>
                  <a:pt x="12192000" y="0"/>
                </a:lnTo>
                <a:lnTo>
                  <a:pt x="12192000" y="6857999"/>
                </a:lnTo>
                <a:lnTo>
                  <a:pt x="10621496" y="6857999"/>
                </a:lnTo>
                <a:lnTo>
                  <a:pt x="10405976" y="6706155"/>
                </a:lnTo>
                <a:lnTo>
                  <a:pt x="9766026" y="6250539"/>
                </a:lnTo>
                <a:lnTo>
                  <a:pt x="9105209" y="5777533"/>
                </a:lnTo>
                <a:lnTo>
                  <a:pt x="8910442" y="5638414"/>
                </a:lnTo>
                <a:lnTo>
                  <a:pt x="8712196" y="5495816"/>
                </a:lnTo>
                <a:lnTo>
                  <a:pt x="8322663" y="5210622"/>
                </a:lnTo>
                <a:lnTo>
                  <a:pt x="7929650" y="4921949"/>
                </a:lnTo>
                <a:lnTo>
                  <a:pt x="7540116" y="4636754"/>
                </a:lnTo>
                <a:lnTo>
                  <a:pt x="7140148" y="4358515"/>
                </a:lnTo>
                <a:lnTo>
                  <a:pt x="7042764" y="4292434"/>
                </a:lnTo>
                <a:lnTo>
                  <a:pt x="6945381" y="4222874"/>
                </a:lnTo>
                <a:lnTo>
                  <a:pt x="6747136" y="4090711"/>
                </a:lnTo>
                <a:lnTo>
                  <a:pt x="6545413" y="3962025"/>
                </a:lnTo>
                <a:lnTo>
                  <a:pt x="6347167" y="3833340"/>
                </a:lnTo>
                <a:lnTo>
                  <a:pt x="6145444" y="3711610"/>
                </a:lnTo>
                <a:lnTo>
                  <a:pt x="6044583" y="3652484"/>
                </a:lnTo>
                <a:lnTo>
                  <a:pt x="5943722" y="3596837"/>
                </a:lnTo>
                <a:lnTo>
                  <a:pt x="5842860" y="3537711"/>
                </a:lnTo>
                <a:lnTo>
                  <a:pt x="5738520" y="3482063"/>
                </a:lnTo>
                <a:lnTo>
                  <a:pt x="5637658" y="3426415"/>
                </a:lnTo>
                <a:lnTo>
                  <a:pt x="5536797" y="3374246"/>
                </a:lnTo>
                <a:lnTo>
                  <a:pt x="5328118" y="3273384"/>
                </a:lnTo>
                <a:lnTo>
                  <a:pt x="5122917" y="3176000"/>
                </a:lnTo>
                <a:lnTo>
                  <a:pt x="5018578" y="3130787"/>
                </a:lnTo>
                <a:lnTo>
                  <a:pt x="4914237" y="3085573"/>
                </a:lnTo>
                <a:lnTo>
                  <a:pt x="4806420" y="3043837"/>
                </a:lnTo>
                <a:lnTo>
                  <a:pt x="4702080" y="3005579"/>
                </a:lnTo>
                <a:lnTo>
                  <a:pt x="4597741" y="2967321"/>
                </a:lnTo>
                <a:lnTo>
                  <a:pt x="4489924" y="2929064"/>
                </a:lnTo>
                <a:lnTo>
                  <a:pt x="4382106" y="2894284"/>
                </a:lnTo>
                <a:lnTo>
                  <a:pt x="4274288" y="2862982"/>
                </a:lnTo>
                <a:lnTo>
                  <a:pt x="4166471" y="2831680"/>
                </a:lnTo>
                <a:lnTo>
                  <a:pt x="4058653" y="2800378"/>
                </a:lnTo>
                <a:lnTo>
                  <a:pt x="3950837" y="2776032"/>
                </a:lnTo>
                <a:lnTo>
                  <a:pt x="3843019" y="2751686"/>
                </a:lnTo>
                <a:lnTo>
                  <a:pt x="3731723" y="2727340"/>
                </a:lnTo>
                <a:lnTo>
                  <a:pt x="3620428" y="2709950"/>
                </a:lnTo>
                <a:lnTo>
                  <a:pt x="3509132" y="2692561"/>
                </a:lnTo>
                <a:lnTo>
                  <a:pt x="3397837" y="2675170"/>
                </a:lnTo>
                <a:lnTo>
                  <a:pt x="3286541" y="2664737"/>
                </a:lnTo>
                <a:lnTo>
                  <a:pt x="3175245" y="2654303"/>
                </a:lnTo>
                <a:lnTo>
                  <a:pt x="3060471" y="2643869"/>
                </a:lnTo>
                <a:lnTo>
                  <a:pt x="2945699" y="2640391"/>
                </a:lnTo>
                <a:lnTo>
                  <a:pt x="2830925" y="2636913"/>
                </a:lnTo>
                <a:lnTo>
                  <a:pt x="2716152" y="2636913"/>
                </a:lnTo>
                <a:lnTo>
                  <a:pt x="2601377" y="2640391"/>
                </a:lnTo>
                <a:lnTo>
                  <a:pt x="2486604" y="2647347"/>
                </a:lnTo>
                <a:lnTo>
                  <a:pt x="2382265" y="2654303"/>
                </a:lnTo>
                <a:lnTo>
                  <a:pt x="2281404" y="2661259"/>
                </a:lnTo>
                <a:lnTo>
                  <a:pt x="2180541" y="2671693"/>
                </a:lnTo>
                <a:lnTo>
                  <a:pt x="2083158" y="2682126"/>
                </a:lnTo>
                <a:lnTo>
                  <a:pt x="1985774" y="2696039"/>
                </a:lnTo>
                <a:lnTo>
                  <a:pt x="1888390" y="2709950"/>
                </a:lnTo>
                <a:lnTo>
                  <a:pt x="1791007" y="2723862"/>
                </a:lnTo>
                <a:lnTo>
                  <a:pt x="1697101" y="2741252"/>
                </a:lnTo>
                <a:lnTo>
                  <a:pt x="1606674" y="2758642"/>
                </a:lnTo>
                <a:lnTo>
                  <a:pt x="1512768" y="2779510"/>
                </a:lnTo>
                <a:lnTo>
                  <a:pt x="1425818" y="2800378"/>
                </a:lnTo>
                <a:lnTo>
                  <a:pt x="1335391" y="2821246"/>
                </a:lnTo>
                <a:lnTo>
                  <a:pt x="1248441" y="2845592"/>
                </a:lnTo>
                <a:lnTo>
                  <a:pt x="1158015" y="2873416"/>
                </a:lnTo>
                <a:lnTo>
                  <a:pt x="1071064" y="2901240"/>
                </a:lnTo>
                <a:lnTo>
                  <a:pt x="987592" y="2929064"/>
                </a:lnTo>
                <a:lnTo>
                  <a:pt x="900643" y="2956887"/>
                </a:lnTo>
                <a:lnTo>
                  <a:pt x="817171" y="2991667"/>
                </a:lnTo>
                <a:lnTo>
                  <a:pt x="733699" y="3022969"/>
                </a:lnTo>
                <a:lnTo>
                  <a:pt x="650228" y="3057749"/>
                </a:lnTo>
                <a:lnTo>
                  <a:pt x="566756" y="3096007"/>
                </a:lnTo>
                <a:lnTo>
                  <a:pt x="483284" y="3134265"/>
                </a:lnTo>
                <a:lnTo>
                  <a:pt x="399813" y="3172523"/>
                </a:lnTo>
                <a:lnTo>
                  <a:pt x="319819" y="3214258"/>
                </a:lnTo>
                <a:lnTo>
                  <a:pt x="152876" y="3304686"/>
                </a:lnTo>
                <a:lnTo>
                  <a:pt x="0" y="3392508"/>
                </a:lnTo>
                <a:close/>
              </a:path>
            </a:pathLst>
          </a:custGeom>
          <a:solidFill>
            <a:schemeClr val="bg2"/>
          </a:solidFill>
          <a:ln>
            <a:noFill/>
          </a:ln>
        </p:spPr>
        <p:style>
          <a:lnRef idx="2">
            <a:schemeClr val="accent1"/>
          </a:lnRef>
          <a:fillRef idx="1">
            <a:schemeClr val="lt1"/>
          </a:fillRef>
          <a:effectRef idx="0">
            <a:schemeClr val="accent1"/>
          </a:effectRef>
          <a:fontRef idx="none"/>
        </p:style>
        <p:txBody>
          <a:bodyPr wrap="square">
            <a:noAutofit/>
          </a:bodyPr>
          <a:lstStyle>
            <a:lvl1pPr marL="0" indent="0" algn="r">
              <a:buFontTx/>
              <a:buNone/>
              <a:defRPr sz="1000">
                <a:latin typeface="+mn-lt"/>
              </a:defRPr>
            </a:lvl1pPr>
          </a:lstStyle>
          <a:p>
            <a:r>
              <a:rPr lang="en-US"/>
              <a:t>Click icon to add picture</a:t>
            </a:r>
            <a:endParaRPr lang="fi-FI" dirty="0"/>
          </a:p>
        </p:txBody>
      </p:sp>
      <p:sp>
        <p:nvSpPr>
          <p:cNvPr id="2" name="Title 1">
            <a:extLst>
              <a:ext uri="{FF2B5EF4-FFF2-40B4-BE49-F238E27FC236}">
                <a16:creationId xmlns:a16="http://schemas.microsoft.com/office/drawing/2014/main" id="{9F160190-1A0B-4D44-BA68-8D45B53DC766}"/>
              </a:ext>
            </a:extLst>
          </p:cNvPr>
          <p:cNvSpPr>
            <a:spLocks noGrp="1"/>
          </p:cNvSpPr>
          <p:nvPr>
            <p:ph type="title"/>
          </p:nvPr>
        </p:nvSpPr>
        <p:spPr>
          <a:xfrm>
            <a:off x="624147" y="3789039"/>
            <a:ext cx="5327971" cy="864097"/>
          </a:xfrm>
        </p:spPr>
        <p:txBody>
          <a:bodyPr/>
          <a:lstStyle>
            <a:lvl1pPr>
              <a:defRPr>
                <a:solidFill>
                  <a:schemeClr val="bg1"/>
                </a:solidFill>
              </a:defRPr>
            </a:lvl1pPr>
          </a:lstStyle>
          <a:p>
            <a:r>
              <a:rPr lang="en-US"/>
              <a:t>Click to edit Master title style</a:t>
            </a:r>
            <a:endParaRPr lang="fi-FI" dirty="0"/>
          </a:p>
        </p:txBody>
      </p:sp>
      <p:sp>
        <p:nvSpPr>
          <p:cNvPr id="4" name="Date Placeholder 3">
            <a:extLst>
              <a:ext uri="{FF2B5EF4-FFF2-40B4-BE49-F238E27FC236}">
                <a16:creationId xmlns:a16="http://schemas.microsoft.com/office/drawing/2014/main" id="{39E57842-4D68-43C8-8218-42A563200278}"/>
              </a:ext>
            </a:extLst>
          </p:cNvPr>
          <p:cNvSpPr>
            <a:spLocks noGrp="1"/>
          </p:cNvSpPr>
          <p:nvPr>
            <p:ph type="dt" sz="half" idx="10"/>
          </p:nvPr>
        </p:nvSpPr>
        <p:spPr/>
        <p:txBody>
          <a:bodyPr/>
          <a:lstStyle>
            <a:lvl1pPr>
              <a:defRPr>
                <a:solidFill>
                  <a:schemeClr val="bg1"/>
                </a:solidFill>
              </a:defRPr>
            </a:lvl1pPr>
          </a:lstStyle>
          <a:p>
            <a:fld id="{1628C123-DF35-4273-A67D-960D94012641}" type="datetime1">
              <a:rPr lang="fi-FI" smtClean="0"/>
              <a:t>24.8.2026</a:t>
            </a:fld>
            <a:endParaRPr lang="fi-FI"/>
          </a:p>
        </p:txBody>
      </p:sp>
      <p:sp>
        <p:nvSpPr>
          <p:cNvPr id="5" name="Footer Placeholder 4">
            <a:extLst>
              <a:ext uri="{FF2B5EF4-FFF2-40B4-BE49-F238E27FC236}">
                <a16:creationId xmlns:a16="http://schemas.microsoft.com/office/drawing/2014/main" id="{A405D027-BB92-4C81-9939-F39E18BC9421}"/>
              </a:ext>
            </a:extLst>
          </p:cNvPr>
          <p:cNvSpPr>
            <a:spLocks noGrp="1"/>
          </p:cNvSpPr>
          <p:nvPr>
            <p:ph type="ftr" sz="quarter" idx="11"/>
          </p:nvPr>
        </p:nvSpPr>
        <p:spPr/>
        <p:txBody>
          <a:bodyPr/>
          <a:lstStyle>
            <a:lvl1pPr>
              <a:defRPr>
                <a:solidFill>
                  <a:schemeClr val="bg1"/>
                </a:solidFill>
              </a:defRPr>
            </a:lvl1pPr>
          </a:lstStyle>
          <a:p>
            <a:r>
              <a:rPr lang="fi-FI" dirty="0"/>
              <a:t>JYU Since 1863.</a:t>
            </a:r>
          </a:p>
        </p:txBody>
      </p:sp>
      <p:sp>
        <p:nvSpPr>
          <p:cNvPr id="6" name="Slide Number Placeholder 5">
            <a:extLst>
              <a:ext uri="{FF2B5EF4-FFF2-40B4-BE49-F238E27FC236}">
                <a16:creationId xmlns:a16="http://schemas.microsoft.com/office/drawing/2014/main" id="{5738A602-F247-4BF8-8B1E-20DCF5893B6C}"/>
              </a:ext>
            </a:extLst>
          </p:cNvPr>
          <p:cNvSpPr>
            <a:spLocks noGrp="1"/>
          </p:cNvSpPr>
          <p:nvPr>
            <p:ph type="sldNum" sz="quarter" idx="12"/>
          </p:nvPr>
        </p:nvSpPr>
        <p:spPr/>
        <p:txBody>
          <a:bodyPr/>
          <a:lstStyle>
            <a:lvl1pPr>
              <a:defRPr>
                <a:solidFill>
                  <a:schemeClr val="bg1"/>
                </a:solidFill>
              </a:defRPr>
            </a:lvl1pPr>
          </a:lstStyle>
          <a:p>
            <a:fld id="{9E548902-A2E1-4711-A467-290FB9FE5D63}" type="slidenum">
              <a:rPr lang="fi-FI" smtClean="0"/>
              <a:pPr/>
              <a:t>‹#›</a:t>
            </a:fld>
            <a:endParaRPr lang="fi-FI"/>
          </a:p>
        </p:txBody>
      </p:sp>
      <p:sp>
        <p:nvSpPr>
          <p:cNvPr id="8" name="Text Placeholder 7"/>
          <p:cNvSpPr>
            <a:spLocks noGrp="1"/>
          </p:cNvSpPr>
          <p:nvPr>
            <p:ph type="body" sz="quarter" idx="13"/>
          </p:nvPr>
        </p:nvSpPr>
        <p:spPr>
          <a:xfrm>
            <a:off x="623889" y="4797152"/>
            <a:ext cx="5328095" cy="1368698"/>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vl6pPr>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pPr lvl="0"/>
            <a:r>
              <a:rPr lang="en-US"/>
              <a:t>Click to edit Master text styles</a:t>
            </a:r>
          </a:p>
          <a:p>
            <a:pPr lvl="1"/>
            <a:r>
              <a:rPr lang="en-US"/>
              <a:t>Second level</a:t>
            </a:r>
          </a:p>
          <a:p>
            <a:pPr lvl="2"/>
            <a:r>
              <a:rPr lang="en-US"/>
              <a:t>Third level</a:t>
            </a:r>
          </a:p>
        </p:txBody>
      </p:sp>
      <p:sp>
        <p:nvSpPr>
          <p:cNvPr id="3" name="Text Placeholder 2">
            <a:extLst>
              <a:ext uri="{FF2B5EF4-FFF2-40B4-BE49-F238E27FC236}">
                <a16:creationId xmlns:a16="http://schemas.microsoft.com/office/drawing/2014/main" id="{C66F7DBC-9FA4-8A64-99DC-272028396DD4}"/>
              </a:ext>
              <a:ext uri="{C183D7F6-B498-43B3-948B-1728B52AA6E4}">
                <adec:decorative xmlns:adec="http://schemas.microsoft.com/office/drawing/2017/decorative" val="1"/>
              </a:ext>
            </a:extLst>
          </p:cNvPr>
          <p:cNvSpPr>
            <a:spLocks noGrp="1"/>
          </p:cNvSpPr>
          <p:nvPr>
            <p:ph type="body" sz="quarter" idx="19"/>
          </p:nvPr>
        </p:nvSpPr>
        <p:spPr>
          <a:xfrm>
            <a:off x="11251313" y="476250"/>
            <a:ext cx="316800" cy="720000"/>
          </a:xfrm>
          <a:blipFill>
            <a:blip>
              <a:extLst>
                <a:ext uri="{96DAC541-7B7A-43D3-8B79-37D633B846F1}">
                  <asvg:svgBlip xmlns:asvg="http://schemas.microsoft.com/office/drawing/2016/SVG/main" r:embed="rId2"/>
                </a:ext>
              </a:extLst>
            </a:blip>
            <a:stretch>
              <a:fillRect/>
            </a:stretch>
          </a:blipFill>
        </p:spPr>
        <p:txBody>
          <a:bodyPr/>
          <a:lstStyle>
            <a:lvl1pPr>
              <a:defRPr sz="100">
                <a:noFill/>
              </a:defRPr>
            </a:lvl1pPr>
          </a:lstStyle>
          <a:p>
            <a:pPr lvl="0"/>
            <a:r>
              <a:rPr lang="en-US"/>
              <a:t>Click to edit Master text styles</a:t>
            </a:r>
          </a:p>
        </p:txBody>
      </p:sp>
    </p:spTree>
    <p:extLst>
      <p:ext uri="{BB962C8B-B14F-4D97-AF65-F5344CB8AC3E}">
        <p14:creationId xmlns:p14="http://schemas.microsoft.com/office/powerpoint/2010/main" val="187655982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userDrawn="1">
  <p:cSld name="Title and Half Picture 2 ">
    <p:bg>
      <p:bgPr>
        <a:solidFill>
          <a:schemeClr val="accent2"/>
        </a:solidFill>
        <a:effectLst/>
      </p:bgPr>
    </p:bg>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FDC73EA1-C9A3-4B6E-3792-79D871541EAE}"/>
              </a:ext>
              <a:ext uri="{C183D7F6-B498-43B3-948B-1728B52AA6E4}">
                <adec:decorative xmlns:adec="http://schemas.microsoft.com/office/drawing/2017/decorative" val="1"/>
              </a:ext>
            </a:extLst>
          </p:cNvPr>
          <p:cNvSpPr>
            <a:spLocks noGrp="1"/>
          </p:cNvSpPr>
          <p:nvPr>
            <p:ph type="pic" sz="quarter" idx="14"/>
          </p:nvPr>
        </p:nvSpPr>
        <p:spPr>
          <a:xfrm>
            <a:off x="0" y="1"/>
            <a:ext cx="12192000" cy="6857999"/>
          </a:xfrm>
          <a:custGeom>
            <a:avLst/>
            <a:gdLst>
              <a:gd name="connsiteX0" fmla="*/ 0 w 12192000"/>
              <a:gd name="connsiteY0" fmla="*/ 0 h 6857999"/>
              <a:gd name="connsiteX1" fmla="*/ 12192000 w 12192000"/>
              <a:gd name="connsiteY1" fmla="*/ 0 h 6857999"/>
              <a:gd name="connsiteX2" fmla="*/ 12192000 w 12192000"/>
              <a:gd name="connsiteY2" fmla="*/ 6857999 h 6857999"/>
              <a:gd name="connsiteX3" fmla="*/ 10621496 w 12192000"/>
              <a:gd name="connsiteY3" fmla="*/ 6857999 h 6857999"/>
              <a:gd name="connsiteX4" fmla="*/ 10405976 w 12192000"/>
              <a:gd name="connsiteY4" fmla="*/ 6706155 h 6857999"/>
              <a:gd name="connsiteX5" fmla="*/ 9766026 w 12192000"/>
              <a:gd name="connsiteY5" fmla="*/ 6250539 h 6857999"/>
              <a:gd name="connsiteX6" fmla="*/ 9105209 w 12192000"/>
              <a:gd name="connsiteY6" fmla="*/ 5777533 h 6857999"/>
              <a:gd name="connsiteX7" fmla="*/ 8910442 w 12192000"/>
              <a:gd name="connsiteY7" fmla="*/ 5638414 h 6857999"/>
              <a:gd name="connsiteX8" fmla="*/ 8712196 w 12192000"/>
              <a:gd name="connsiteY8" fmla="*/ 5495816 h 6857999"/>
              <a:gd name="connsiteX9" fmla="*/ 8322663 w 12192000"/>
              <a:gd name="connsiteY9" fmla="*/ 5210622 h 6857999"/>
              <a:gd name="connsiteX10" fmla="*/ 7929650 w 12192000"/>
              <a:gd name="connsiteY10" fmla="*/ 4921949 h 6857999"/>
              <a:gd name="connsiteX11" fmla="*/ 7540116 w 12192000"/>
              <a:gd name="connsiteY11" fmla="*/ 4636754 h 6857999"/>
              <a:gd name="connsiteX12" fmla="*/ 7140148 w 12192000"/>
              <a:gd name="connsiteY12" fmla="*/ 4358515 h 6857999"/>
              <a:gd name="connsiteX13" fmla="*/ 7042764 w 12192000"/>
              <a:gd name="connsiteY13" fmla="*/ 4292434 h 6857999"/>
              <a:gd name="connsiteX14" fmla="*/ 6945381 w 12192000"/>
              <a:gd name="connsiteY14" fmla="*/ 4222874 h 6857999"/>
              <a:gd name="connsiteX15" fmla="*/ 6747136 w 12192000"/>
              <a:gd name="connsiteY15" fmla="*/ 4090711 h 6857999"/>
              <a:gd name="connsiteX16" fmla="*/ 6545413 w 12192000"/>
              <a:gd name="connsiteY16" fmla="*/ 3962025 h 6857999"/>
              <a:gd name="connsiteX17" fmla="*/ 6347167 w 12192000"/>
              <a:gd name="connsiteY17" fmla="*/ 3833340 h 6857999"/>
              <a:gd name="connsiteX18" fmla="*/ 6145444 w 12192000"/>
              <a:gd name="connsiteY18" fmla="*/ 3711610 h 6857999"/>
              <a:gd name="connsiteX19" fmla="*/ 6044583 w 12192000"/>
              <a:gd name="connsiteY19" fmla="*/ 3652484 h 6857999"/>
              <a:gd name="connsiteX20" fmla="*/ 5943722 w 12192000"/>
              <a:gd name="connsiteY20" fmla="*/ 3596837 h 6857999"/>
              <a:gd name="connsiteX21" fmla="*/ 5842860 w 12192000"/>
              <a:gd name="connsiteY21" fmla="*/ 3537711 h 6857999"/>
              <a:gd name="connsiteX22" fmla="*/ 5738520 w 12192000"/>
              <a:gd name="connsiteY22" fmla="*/ 3482063 h 6857999"/>
              <a:gd name="connsiteX23" fmla="*/ 5637658 w 12192000"/>
              <a:gd name="connsiteY23" fmla="*/ 3426415 h 6857999"/>
              <a:gd name="connsiteX24" fmla="*/ 5536797 w 12192000"/>
              <a:gd name="connsiteY24" fmla="*/ 3374246 h 6857999"/>
              <a:gd name="connsiteX25" fmla="*/ 5328118 w 12192000"/>
              <a:gd name="connsiteY25" fmla="*/ 3273384 h 6857999"/>
              <a:gd name="connsiteX26" fmla="*/ 5122917 w 12192000"/>
              <a:gd name="connsiteY26" fmla="*/ 3176000 h 6857999"/>
              <a:gd name="connsiteX27" fmla="*/ 5018578 w 12192000"/>
              <a:gd name="connsiteY27" fmla="*/ 3130787 h 6857999"/>
              <a:gd name="connsiteX28" fmla="*/ 4914237 w 12192000"/>
              <a:gd name="connsiteY28" fmla="*/ 3085573 h 6857999"/>
              <a:gd name="connsiteX29" fmla="*/ 4806420 w 12192000"/>
              <a:gd name="connsiteY29" fmla="*/ 3043837 h 6857999"/>
              <a:gd name="connsiteX30" fmla="*/ 4702080 w 12192000"/>
              <a:gd name="connsiteY30" fmla="*/ 3005579 h 6857999"/>
              <a:gd name="connsiteX31" fmla="*/ 4597741 w 12192000"/>
              <a:gd name="connsiteY31" fmla="*/ 2967321 h 6857999"/>
              <a:gd name="connsiteX32" fmla="*/ 4489924 w 12192000"/>
              <a:gd name="connsiteY32" fmla="*/ 2929064 h 6857999"/>
              <a:gd name="connsiteX33" fmla="*/ 4382106 w 12192000"/>
              <a:gd name="connsiteY33" fmla="*/ 2894284 h 6857999"/>
              <a:gd name="connsiteX34" fmla="*/ 4274288 w 12192000"/>
              <a:gd name="connsiteY34" fmla="*/ 2862982 h 6857999"/>
              <a:gd name="connsiteX35" fmla="*/ 4166471 w 12192000"/>
              <a:gd name="connsiteY35" fmla="*/ 2831680 h 6857999"/>
              <a:gd name="connsiteX36" fmla="*/ 4058653 w 12192000"/>
              <a:gd name="connsiteY36" fmla="*/ 2800378 h 6857999"/>
              <a:gd name="connsiteX37" fmla="*/ 3950837 w 12192000"/>
              <a:gd name="connsiteY37" fmla="*/ 2776032 h 6857999"/>
              <a:gd name="connsiteX38" fmla="*/ 3843019 w 12192000"/>
              <a:gd name="connsiteY38" fmla="*/ 2751686 h 6857999"/>
              <a:gd name="connsiteX39" fmla="*/ 3731723 w 12192000"/>
              <a:gd name="connsiteY39" fmla="*/ 2727340 h 6857999"/>
              <a:gd name="connsiteX40" fmla="*/ 3620428 w 12192000"/>
              <a:gd name="connsiteY40" fmla="*/ 2709950 h 6857999"/>
              <a:gd name="connsiteX41" fmla="*/ 3509132 w 12192000"/>
              <a:gd name="connsiteY41" fmla="*/ 2692561 h 6857999"/>
              <a:gd name="connsiteX42" fmla="*/ 3397837 w 12192000"/>
              <a:gd name="connsiteY42" fmla="*/ 2675170 h 6857999"/>
              <a:gd name="connsiteX43" fmla="*/ 3286541 w 12192000"/>
              <a:gd name="connsiteY43" fmla="*/ 2664737 h 6857999"/>
              <a:gd name="connsiteX44" fmla="*/ 3175245 w 12192000"/>
              <a:gd name="connsiteY44" fmla="*/ 2654303 h 6857999"/>
              <a:gd name="connsiteX45" fmla="*/ 3060471 w 12192000"/>
              <a:gd name="connsiteY45" fmla="*/ 2643869 h 6857999"/>
              <a:gd name="connsiteX46" fmla="*/ 2945699 w 12192000"/>
              <a:gd name="connsiteY46" fmla="*/ 2640391 h 6857999"/>
              <a:gd name="connsiteX47" fmla="*/ 2830925 w 12192000"/>
              <a:gd name="connsiteY47" fmla="*/ 2636913 h 6857999"/>
              <a:gd name="connsiteX48" fmla="*/ 2716152 w 12192000"/>
              <a:gd name="connsiteY48" fmla="*/ 2636913 h 6857999"/>
              <a:gd name="connsiteX49" fmla="*/ 2601377 w 12192000"/>
              <a:gd name="connsiteY49" fmla="*/ 2640391 h 6857999"/>
              <a:gd name="connsiteX50" fmla="*/ 2486604 w 12192000"/>
              <a:gd name="connsiteY50" fmla="*/ 2647347 h 6857999"/>
              <a:gd name="connsiteX51" fmla="*/ 2382265 w 12192000"/>
              <a:gd name="connsiteY51" fmla="*/ 2654303 h 6857999"/>
              <a:gd name="connsiteX52" fmla="*/ 2281404 w 12192000"/>
              <a:gd name="connsiteY52" fmla="*/ 2661259 h 6857999"/>
              <a:gd name="connsiteX53" fmla="*/ 2180541 w 12192000"/>
              <a:gd name="connsiteY53" fmla="*/ 2671693 h 6857999"/>
              <a:gd name="connsiteX54" fmla="*/ 2083158 w 12192000"/>
              <a:gd name="connsiteY54" fmla="*/ 2682126 h 6857999"/>
              <a:gd name="connsiteX55" fmla="*/ 1985774 w 12192000"/>
              <a:gd name="connsiteY55" fmla="*/ 2696039 h 6857999"/>
              <a:gd name="connsiteX56" fmla="*/ 1888390 w 12192000"/>
              <a:gd name="connsiteY56" fmla="*/ 2709950 h 6857999"/>
              <a:gd name="connsiteX57" fmla="*/ 1791007 w 12192000"/>
              <a:gd name="connsiteY57" fmla="*/ 2723862 h 6857999"/>
              <a:gd name="connsiteX58" fmla="*/ 1697101 w 12192000"/>
              <a:gd name="connsiteY58" fmla="*/ 2741252 h 6857999"/>
              <a:gd name="connsiteX59" fmla="*/ 1606674 w 12192000"/>
              <a:gd name="connsiteY59" fmla="*/ 2758642 h 6857999"/>
              <a:gd name="connsiteX60" fmla="*/ 1512768 w 12192000"/>
              <a:gd name="connsiteY60" fmla="*/ 2779510 h 6857999"/>
              <a:gd name="connsiteX61" fmla="*/ 1425818 w 12192000"/>
              <a:gd name="connsiteY61" fmla="*/ 2800378 h 6857999"/>
              <a:gd name="connsiteX62" fmla="*/ 1335391 w 12192000"/>
              <a:gd name="connsiteY62" fmla="*/ 2821246 h 6857999"/>
              <a:gd name="connsiteX63" fmla="*/ 1248441 w 12192000"/>
              <a:gd name="connsiteY63" fmla="*/ 2845592 h 6857999"/>
              <a:gd name="connsiteX64" fmla="*/ 1158015 w 12192000"/>
              <a:gd name="connsiteY64" fmla="*/ 2873416 h 6857999"/>
              <a:gd name="connsiteX65" fmla="*/ 1071064 w 12192000"/>
              <a:gd name="connsiteY65" fmla="*/ 2901240 h 6857999"/>
              <a:gd name="connsiteX66" fmla="*/ 987592 w 12192000"/>
              <a:gd name="connsiteY66" fmla="*/ 2929064 h 6857999"/>
              <a:gd name="connsiteX67" fmla="*/ 900643 w 12192000"/>
              <a:gd name="connsiteY67" fmla="*/ 2956887 h 6857999"/>
              <a:gd name="connsiteX68" fmla="*/ 817171 w 12192000"/>
              <a:gd name="connsiteY68" fmla="*/ 2991667 h 6857999"/>
              <a:gd name="connsiteX69" fmla="*/ 733699 w 12192000"/>
              <a:gd name="connsiteY69" fmla="*/ 3022969 h 6857999"/>
              <a:gd name="connsiteX70" fmla="*/ 650228 w 12192000"/>
              <a:gd name="connsiteY70" fmla="*/ 3057749 h 6857999"/>
              <a:gd name="connsiteX71" fmla="*/ 566756 w 12192000"/>
              <a:gd name="connsiteY71" fmla="*/ 3096007 h 6857999"/>
              <a:gd name="connsiteX72" fmla="*/ 483284 w 12192000"/>
              <a:gd name="connsiteY72" fmla="*/ 3134265 h 6857999"/>
              <a:gd name="connsiteX73" fmla="*/ 399813 w 12192000"/>
              <a:gd name="connsiteY73" fmla="*/ 3172523 h 6857999"/>
              <a:gd name="connsiteX74" fmla="*/ 319819 w 12192000"/>
              <a:gd name="connsiteY74" fmla="*/ 3214258 h 6857999"/>
              <a:gd name="connsiteX75" fmla="*/ 152876 w 12192000"/>
              <a:gd name="connsiteY75" fmla="*/ 3304686 h 6857999"/>
              <a:gd name="connsiteX76" fmla="*/ 0 w 12192000"/>
              <a:gd name="connsiteY76" fmla="*/ 3392508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12192000" h="6857999">
                <a:moveTo>
                  <a:pt x="0" y="0"/>
                </a:moveTo>
                <a:lnTo>
                  <a:pt x="12192000" y="0"/>
                </a:lnTo>
                <a:lnTo>
                  <a:pt x="12192000" y="6857999"/>
                </a:lnTo>
                <a:lnTo>
                  <a:pt x="10621496" y="6857999"/>
                </a:lnTo>
                <a:lnTo>
                  <a:pt x="10405976" y="6706155"/>
                </a:lnTo>
                <a:lnTo>
                  <a:pt x="9766026" y="6250539"/>
                </a:lnTo>
                <a:lnTo>
                  <a:pt x="9105209" y="5777533"/>
                </a:lnTo>
                <a:lnTo>
                  <a:pt x="8910442" y="5638414"/>
                </a:lnTo>
                <a:lnTo>
                  <a:pt x="8712196" y="5495816"/>
                </a:lnTo>
                <a:lnTo>
                  <a:pt x="8322663" y="5210622"/>
                </a:lnTo>
                <a:lnTo>
                  <a:pt x="7929650" y="4921949"/>
                </a:lnTo>
                <a:lnTo>
                  <a:pt x="7540116" y="4636754"/>
                </a:lnTo>
                <a:lnTo>
                  <a:pt x="7140148" y="4358515"/>
                </a:lnTo>
                <a:lnTo>
                  <a:pt x="7042764" y="4292434"/>
                </a:lnTo>
                <a:lnTo>
                  <a:pt x="6945381" y="4222874"/>
                </a:lnTo>
                <a:lnTo>
                  <a:pt x="6747136" y="4090711"/>
                </a:lnTo>
                <a:lnTo>
                  <a:pt x="6545413" y="3962025"/>
                </a:lnTo>
                <a:lnTo>
                  <a:pt x="6347167" y="3833340"/>
                </a:lnTo>
                <a:lnTo>
                  <a:pt x="6145444" y="3711610"/>
                </a:lnTo>
                <a:lnTo>
                  <a:pt x="6044583" y="3652484"/>
                </a:lnTo>
                <a:lnTo>
                  <a:pt x="5943722" y="3596837"/>
                </a:lnTo>
                <a:lnTo>
                  <a:pt x="5842860" y="3537711"/>
                </a:lnTo>
                <a:lnTo>
                  <a:pt x="5738520" y="3482063"/>
                </a:lnTo>
                <a:lnTo>
                  <a:pt x="5637658" y="3426415"/>
                </a:lnTo>
                <a:lnTo>
                  <a:pt x="5536797" y="3374246"/>
                </a:lnTo>
                <a:lnTo>
                  <a:pt x="5328118" y="3273384"/>
                </a:lnTo>
                <a:lnTo>
                  <a:pt x="5122917" y="3176000"/>
                </a:lnTo>
                <a:lnTo>
                  <a:pt x="5018578" y="3130787"/>
                </a:lnTo>
                <a:lnTo>
                  <a:pt x="4914237" y="3085573"/>
                </a:lnTo>
                <a:lnTo>
                  <a:pt x="4806420" y="3043837"/>
                </a:lnTo>
                <a:lnTo>
                  <a:pt x="4702080" y="3005579"/>
                </a:lnTo>
                <a:lnTo>
                  <a:pt x="4597741" y="2967321"/>
                </a:lnTo>
                <a:lnTo>
                  <a:pt x="4489924" y="2929064"/>
                </a:lnTo>
                <a:lnTo>
                  <a:pt x="4382106" y="2894284"/>
                </a:lnTo>
                <a:lnTo>
                  <a:pt x="4274288" y="2862982"/>
                </a:lnTo>
                <a:lnTo>
                  <a:pt x="4166471" y="2831680"/>
                </a:lnTo>
                <a:lnTo>
                  <a:pt x="4058653" y="2800378"/>
                </a:lnTo>
                <a:lnTo>
                  <a:pt x="3950837" y="2776032"/>
                </a:lnTo>
                <a:lnTo>
                  <a:pt x="3843019" y="2751686"/>
                </a:lnTo>
                <a:lnTo>
                  <a:pt x="3731723" y="2727340"/>
                </a:lnTo>
                <a:lnTo>
                  <a:pt x="3620428" y="2709950"/>
                </a:lnTo>
                <a:lnTo>
                  <a:pt x="3509132" y="2692561"/>
                </a:lnTo>
                <a:lnTo>
                  <a:pt x="3397837" y="2675170"/>
                </a:lnTo>
                <a:lnTo>
                  <a:pt x="3286541" y="2664737"/>
                </a:lnTo>
                <a:lnTo>
                  <a:pt x="3175245" y="2654303"/>
                </a:lnTo>
                <a:lnTo>
                  <a:pt x="3060471" y="2643869"/>
                </a:lnTo>
                <a:lnTo>
                  <a:pt x="2945699" y="2640391"/>
                </a:lnTo>
                <a:lnTo>
                  <a:pt x="2830925" y="2636913"/>
                </a:lnTo>
                <a:lnTo>
                  <a:pt x="2716152" y="2636913"/>
                </a:lnTo>
                <a:lnTo>
                  <a:pt x="2601377" y="2640391"/>
                </a:lnTo>
                <a:lnTo>
                  <a:pt x="2486604" y="2647347"/>
                </a:lnTo>
                <a:lnTo>
                  <a:pt x="2382265" y="2654303"/>
                </a:lnTo>
                <a:lnTo>
                  <a:pt x="2281404" y="2661259"/>
                </a:lnTo>
                <a:lnTo>
                  <a:pt x="2180541" y="2671693"/>
                </a:lnTo>
                <a:lnTo>
                  <a:pt x="2083158" y="2682126"/>
                </a:lnTo>
                <a:lnTo>
                  <a:pt x="1985774" y="2696039"/>
                </a:lnTo>
                <a:lnTo>
                  <a:pt x="1888390" y="2709950"/>
                </a:lnTo>
                <a:lnTo>
                  <a:pt x="1791007" y="2723862"/>
                </a:lnTo>
                <a:lnTo>
                  <a:pt x="1697101" y="2741252"/>
                </a:lnTo>
                <a:lnTo>
                  <a:pt x="1606674" y="2758642"/>
                </a:lnTo>
                <a:lnTo>
                  <a:pt x="1512768" y="2779510"/>
                </a:lnTo>
                <a:lnTo>
                  <a:pt x="1425818" y="2800378"/>
                </a:lnTo>
                <a:lnTo>
                  <a:pt x="1335391" y="2821246"/>
                </a:lnTo>
                <a:lnTo>
                  <a:pt x="1248441" y="2845592"/>
                </a:lnTo>
                <a:lnTo>
                  <a:pt x="1158015" y="2873416"/>
                </a:lnTo>
                <a:lnTo>
                  <a:pt x="1071064" y="2901240"/>
                </a:lnTo>
                <a:lnTo>
                  <a:pt x="987592" y="2929064"/>
                </a:lnTo>
                <a:lnTo>
                  <a:pt x="900643" y="2956887"/>
                </a:lnTo>
                <a:lnTo>
                  <a:pt x="817171" y="2991667"/>
                </a:lnTo>
                <a:lnTo>
                  <a:pt x="733699" y="3022969"/>
                </a:lnTo>
                <a:lnTo>
                  <a:pt x="650228" y="3057749"/>
                </a:lnTo>
                <a:lnTo>
                  <a:pt x="566756" y="3096007"/>
                </a:lnTo>
                <a:lnTo>
                  <a:pt x="483284" y="3134265"/>
                </a:lnTo>
                <a:lnTo>
                  <a:pt x="399813" y="3172523"/>
                </a:lnTo>
                <a:lnTo>
                  <a:pt x="319819" y="3214258"/>
                </a:lnTo>
                <a:lnTo>
                  <a:pt x="152876" y="3304686"/>
                </a:lnTo>
                <a:lnTo>
                  <a:pt x="0" y="3392508"/>
                </a:lnTo>
                <a:close/>
              </a:path>
            </a:pathLst>
          </a:custGeom>
          <a:solidFill>
            <a:schemeClr val="bg2"/>
          </a:solidFill>
          <a:ln>
            <a:noFill/>
          </a:ln>
        </p:spPr>
        <p:style>
          <a:lnRef idx="2">
            <a:schemeClr val="accent1"/>
          </a:lnRef>
          <a:fillRef idx="1">
            <a:schemeClr val="lt1"/>
          </a:fillRef>
          <a:effectRef idx="0">
            <a:schemeClr val="accent1"/>
          </a:effectRef>
          <a:fontRef idx="none"/>
        </p:style>
        <p:txBody>
          <a:bodyPr wrap="square">
            <a:noAutofit/>
          </a:bodyPr>
          <a:lstStyle>
            <a:lvl1pPr marL="0" indent="0" algn="r">
              <a:buFontTx/>
              <a:buNone/>
              <a:defRPr sz="1000">
                <a:latin typeface="+mn-lt"/>
              </a:defRPr>
            </a:lvl1pPr>
          </a:lstStyle>
          <a:p>
            <a:r>
              <a:rPr lang="en-US"/>
              <a:t>Click icon to add picture</a:t>
            </a:r>
            <a:endParaRPr lang="fi-FI" dirty="0"/>
          </a:p>
        </p:txBody>
      </p:sp>
      <p:sp>
        <p:nvSpPr>
          <p:cNvPr id="2" name="Title 1">
            <a:extLst>
              <a:ext uri="{FF2B5EF4-FFF2-40B4-BE49-F238E27FC236}">
                <a16:creationId xmlns:a16="http://schemas.microsoft.com/office/drawing/2014/main" id="{9F160190-1A0B-4D44-BA68-8D45B53DC766}"/>
              </a:ext>
            </a:extLst>
          </p:cNvPr>
          <p:cNvSpPr>
            <a:spLocks noGrp="1"/>
          </p:cNvSpPr>
          <p:nvPr>
            <p:ph type="title"/>
          </p:nvPr>
        </p:nvSpPr>
        <p:spPr>
          <a:xfrm>
            <a:off x="624147" y="3789039"/>
            <a:ext cx="5327972" cy="864097"/>
          </a:xfrm>
        </p:spPr>
        <p:txBody>
          <a:bodyPr/>
          <a:lstStyle/>
          <a:p>
            <a:r>
              <a:rPr lang="en-US"/>
              <a:t>Click to edit Master title style</a:t>
            </a:r>
            <a:endParaRPr lang="fi-FI" dirty="0"/>
          </a:p>
        </p:txBody>
      </p:sp>
      <p:sp>
        <p:nvSpPr>
          <p:cNvPr id="4" name="Date Placeholder 3">
            <a:extLst>
              <a:ext uri="{FF2B5EF4-FFF2-40B4-BE49-F238E27FC236}">
                <a16:creationId xmlns:a16="http://schemas.microsoft.com/office/drawing/2014/main" id="{39E57842-4D68-43C8-8218-42A563200278}"/>
              </a:ext>
            </a:extLst>
          </p:cNvPr>
          <p:cNvSpPr>
            <a:spLocks noGrp="1"/>
          </p:cNvSpPr>
          <p:nvPr>
            <p:ph type="dt" sz="half" idx="10"/>
          </p:nvPr>
        </p:nvSpPr>
        <p:spPr/>
        <p:txBody>
          <a:bodyPr/>
          <a:lstStyle/>
          <a:p>
            <a:fld id="{10473480-EF7D-4CEB-892B-1D1EB0F2818A}" type="datetime1">
              <a:rPr lang="fi-FI" smtClean="0"/>
              <a:t>24.8.2026</a:t>
            </a:fld>
            <a:endParaRPr lang="fi-FI"/>
          </a:p>
        </p:txBody>
      </p:sp>
      <p:sp>
        <p:nvSpPr>
          <p:cNvPr id="5" name="Footer Placeholder 4">
            <a:extLst>
              <a:ext uri="{FF2B5EF4-FFF2-40B4-BE49-F238E27FC236}">
                <a16:creationId xmlns:a16="http://schemas.microsoft.com/office/drawing/2014/main" id="{A405D027-BB92-4C81-9939-F39E18BC9421}"/>
              </a:ext>
            </a:extLst>
          </p:cNvPr>
          <p:cNvSpPr>
            <a:spLocks noGrp="1"/>
          </p:cNvSpPr>
          <p:nvPr>
            <p:ph type="ftr" sz="quarter" idx="11"/>
          </p:nvPr>
        </p:nvSpPr>
        <p:spPr/>
        <p:txBody>
          <a:bodyPr/>
          <a:lstStyle>
            <a:lvl1pPr>
              <a:defRPr>
                <a:solidFill>
                  <a:schemeClr val="bg1"/>
                </a:solidFill>
              </a:defRPr>
            </a:lvl1pPr>
          </a:lstStyle>
          <a:p>
            <a:r>
              <a:rPr lang="fi-FI"/>
              <a:t>JYU Since 1863.</a:t>
            </a:r>
            <a:endParaRPr lang="fi-FI" dirty="0"/>
          </a:p>
        </p:txBody>
      </p:sp>
      <p:sp>
        <p:nvSpPr>
          <p:cNvPr id="6" name="Slide Number Placeholder 5">
            <a:extLst>
              <a:ext uri="{FF2B5EF4-FFF2-40B4-BE49-F238E27FC236}">
                <a16:creationId xmlns:a16="http://schemas.microsoft.com/office/drawing/2014/main" id="{5738A602-F247-4BF8-8B1E-20DCF5893B6C}"/>
              </a:ext>
            </a:extLst>
          </p:cNvPr>
          <p:cNvSpPr>
            <a:spLocks noGrp="1"/>
          </p:cNvSpPr>
          <p:nvPr>
            <p:ph type="sldNum" sz="quarter" idx="12"/>
          </p:nvPr>
        </p:nvSpPr>
        <p:spPr/>
        <p:txBody>
          <a:bodyPr/>
          <a:lstStyle/>
          <a:p>
            <a:fld id="{9E548902-A2E1-4711-A467-290FB9FE5D63}" type="slidenum">
              <a:rPr lang="fi-FI" smtClean="0"/>
              <a:t>‹#›</a:t>
            </a:fld>
            <a:endParaRPr lang="fi-FI"/>
          </a:p>
        </p:txBody>
      </p:sp>
      <p:sp>
        <p:nvSpPr>
          <p:cNvPr id="8" name="Text Placeholder 7"/>
          <p:cNvSpPr>
            <a:spLocks noGrp="1"/>
          </p:cNvSpPr>
          <p:nvPr>
            <p:ph type="body" sz="quarter" idx="13"/>
          </p:nvPr>
        </p:nvSpPr>
        <p:spPr>
          <a:xfrm>
            <a:off x="623889" y="4797152"/>
            <a:ext cx="5328096" cy="1368698"/>
          </a:xfrm>
        </p:spPr>
        <p:txBody>
          <a:bodyPr/>
          <a:lstStyle>
            <a:lvl5pPr>
              <a:defRPr/>
            </a:lvl5pPr>
            <a:lvl6pPr>
              <a:defRPr/>
            </a:lvl6pPr>
            <a:lvl7pPr>
              <a:defRPr/>
            </a:lvl7pPr>
            <a:lvl8pPr>
              <a:defRPr/>
            </a:lvl8pPr>
          </a:lstStyle>
          <a:p>
            <a:pPr lvl="0"/>
            <a:r>
              <a:rPr lang="en-US"/>
              <a:t>Click to edit Master text styles</a:t>
            </a:r>
          </a:p>
          <a:p>
            <a:pPr lvl="1"/>
            <a:r>
              <a:rPr lang="en-US"/>
              <a:t>Second level</a:t>
            </a:r>
          </a:p>
          <a:p>
            <a:pPr lvl="2"/>
            <a:r>
              <a:rPr lang="en-US"/>
              <a:t>Third level</a:t>
            </a:r>
          </a:p>
        </p:txBody>
      </p:sp>
      <p:sp>
        <p:nvSpPr>
          <p:cNvPr id="7" name="Text Placeholder 2">
            <a:extLst>
              <a:ext uri="{FF2B5EF4-FFF2-40B4-BE49-F238E27FC236}">
                <a16:creationId xmlns:a16="http://schemas.microsoft.com/office/drawing/2014/main" id="{AF90B57A-9E29-CB99-6851-A6F05CFD6016}"/>
              </a:ext>
              <a:ext uri="{C183D7F6-B498-43B3-948B-1728B52AA6E4}">
                <adec:decorative xmlns:adec="http://schemas.microsoft.com/office/drawing/2017/decorative" val="1"/>
              </a:ext>
            </a:extLst>
          </p:cNvPr>
          <p:cNvSpPr>
            <a:spLocks noGrp="1"/>
          </p:cNvSpPr>
          <p:nvPr>
            <p:ph type="body" sz="quarter" idx="19"/>
          </p:nvPr>
        </p:nvSpPr>
        <p:spPr>
          <a:xfrm>
            <a:off x="11251313" y="476250"/>
            <a:ext cx="316800" cy="720000"/>
          </a:xfrm>
          <a:blipFill>
            <a:blip>
              <a:extLst>
                <a:ext uri="{96DAC541-7B7A-43D3-8B79-37D633B846F1}">
                  <asvg:svgBlip xmlns:asvg="http://schemas.microsoft.com/office/drawing/2016/SVG/main" r:embed="rId2"/>
                </a:ext>
              </a:extLst>
            </a:blip>
            <a:stretch>
              <a:fillRect/>
            </a:stretch>
          </a:blipFill>
        </p:spPr>
        <p:txBody>
          <a:bodyPr/>
          <a:lstStyle>
            <a:lvl1pPr>
              <a:defRPr sz="100">
                <a:noFill/>
              </a:defRPr>
            </a:lvl1pPr>
          </a:lstStyle>
          <a:p>
            <a:pPr lvl="0"/>
            <a:r>
              <a:rPr lang="en-US"/>
              <a:t>Click to edit Master text styles</a:t>
            </a:r>
          </a:p>
        </p:txBody>
      </p:sp>
    </p:spTree>
    <p:extLst>
      <p:ext uri="{BB962C8B-B14F-4D97-AF65-F5344CB8AC3E}">
        <p14:creationId xmlns:p14="http://schemas.microsoft.com/office/powerpoint/2010/main" val="308304918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userDrawn="1">
  <p:cSld name="Title and Half Picture 3">
    <p:bg>
      <p:bgPr>
        <a:solidFill>
          <a:schemeClr val="accent1"/>
        </a:solidFill>
        <a:effectLst/>
      </p:bgPr>
    </p:bg>
    <p:spTree>
      <p:nvGrpSpPr>
        <p:cNvPr id="1" name=""/>
        <p:cNvGrpSpPr/>
        <p:nvPr/>
      </p:nvGrpSpPr>
      <p:grpSpPr>
        <a:xfrm>
          <a:off x="0" y="0"/>
          <a:ext cx="0" cy="0"/>
          <a:chOff x="0" y="0"/>
          <a:chExt cx="0" cy="0"/>
        </a:xfrm>
      </p:grpSpPr>
      <p:sp>
        <p:nvSpPr>
          <p:cNvPr id="22" name="Picture Placeholder 21">
            <a:extLst>
              <a:ext uri="{FF2B5EF4-FFF2-40B4-BE49-F238E27FC236}">
                <a16:creationId xmlns:a16="http://schemas.microsoft.com/office/drawing/2014/main" id="{64ACFC97-E08E-9599-60AA-48EEB4A8D795}"/>
              </a:ext>
              <a:ext uri="{C183D7F6-B498-43B3-948B-1728B52AA6E4}">
                <adec:decorative xmlns:adec="http://schemas.microsoft.com/office/drawing/2017/decorative" val="1"/>
              </a:ext>
            </a:extLst>
          </p:cNvPr>
          <p:cNvSpPr>
            <a:spLocks noGrp="1"/>
          </p:cNvSpPr>
          <p:nvPr>
            <p:ph type="pic" sz="quarter" idx="14"/>
          </p:nvPr>
        </p:nvSpPr>
        <p:spPr>
          <a:xfrm>
            <a:off x="1" y="0"/>
            <a:ext cx="6092533" cy="6858000"/>
          </a:xfrm>
          <a:custGeom>
            <a:avLst/>
            <a:gdLst>
              <a:gd name="connsiteX0" fmla="*/ 0 w 6092533"/>
              <a:gd name="connsiteY0" fmla="*/ 0 h 6858000"/>
              <a:gd name="connsiteX1" fmla="*/ 335359 w 6092533"/>
              <a:gd name="connsiteY1" fmla="*/ 0 h 6858000"/>
              <a:gd name="connsiteX2" fmla="*/ 479376 w 6092533"/>
              <a:gd name="connsiteY2" fmla="*/ 0 h 6858000"/>
              <a:gd name="connsiteX3" fmla="*/ 1055344 w 6092533"/>
              <a:gd name="connsiteY3" fmla="*/ 0 h 6858000"/>
              <a:gd name="connsiteX4" fmla="*/ 1343471 w 6092533"/>
              <a:gd name="connsiteY4" fmla="*/ 0 h 6858000"/>
              <a:gd name="connsiteX5" fmla="*/ 2351584 w 6092533"/>
              <a:gd name="connsiteY5" fmla="*/ 0 h 6858000"/>
              <a:gd name="connsiteX6" fmla="*/ 4987704 w 6092533"/>
              <a:gd name="connsiteY6" fmla="*/ 0 h 6858000"/>
              <a:gd name="connsiteX7" fmla="*/ 5889029 w 6092533"/>
              <a:gd name="connsiteY7" fmla="*/ 0 h 6858000"/>
              <a:gd name="connsiteX8" fmla="*/ 5891016 w 6092533"/>
              <a:gd name="connsiteY8" fmla="*/ 4172 h 6858000"/>
              <a:gd name="connsiteX9" fmla="*/ 5910461 w 6092533"/>
              <a:gd name="connsiteY9" fmla="*/ 39526 h 6858000"/>
              <a:gd name="connsiteX10" fmla="*/ 5928137 w 6092533"/>
              <a:gd name="connsiteY10" fmla="*/ 76648 h 6858000"/>
              <a:gd name="connsiteX11" fmla="*/ 5944047 w 6092533"/>
              <a:gd name="connsiteY11" fmla="*/ 113770 h 6858000"/>
              <a:gd name="connsiteX12" fmla="*/ 5958188 w 6092533"/>
              <a:gd name="connsiteY12" fmla="*/ 150891 h 6858000"/>
              <a:gd name="connsiteX13" fmla="*/ 5972330 w 6092533"/>
              <a:gd name="connsiteY13" fmla="*/ 188013 h 6858000"/>
              <a:gd name="connsiteX14" fmla="*/ 5986472 w 6092533"/>
              <a:gd name="connsiteY14" fmla="*/ 226902 h 6858000"/>
              <a:gd name="connsiteX15" fmla="*/ 5998845 w 6092533"/>
              <a:gd name="connsiteY15" fmla="*/ 264024 h 6858000"/>
              <a:gd name="connsiteX16" fmla="*/ 6011219 w 6092533"/>
              <a:gd name="connsiteY16" fmla="*/ 302913 h 6858000"/>
              <a:gd name="connsiteX17" fmla="*/ 6032431 w 6092533"/>
              <a:gd name="connsiteY17" fmla="*/ 378924 h 6858000"/>
              <a:gd name="connsiteX18" fmla="*/ 6041270 w 6092533"/>
              <a:gd name="connsiteY18" fmla="*/ 417813 h 6858000"/>
              <a:gd name="connsiteX19" fmla="*/ 6050108 w 6092533"/>
              <a:gd name="connsiteY19" fmla="*/ 456703 h 6858000"/>
              <a:gd name="connsiteX20" fmla="*/ 6064250 w 6092533"/>
              <a:gd name="connsiteY20" fmla="*/ 534482 h 6858000"/>
              <a:gd name="connsiteX21" fmla="*/ 6071321 w 6092533"/>
              <a:gd name="connsiteY21" fmla="*/ 575139 h 6858000"/>
              <a:gd name="connsiteX22" fmla="*/ 6076624 w 6092533"/>
              <a:gd name="connsiteY22" fmla="*/ 614028 h 6858000"/>
              <a:gd name="connsiteX23" fmla="*/ 6080159 w 6092533"/>
              <a:gd name="connsiteY23" fmla="*/ 652917 h 6858000"/>
              <a:gd name="connsiteX24" fmla="*/ 6085462 w 6092533"/>
              <a:gd name="connsiteY24" fmla="*/ 691807 h 6858000"/>
              <a:gd name="connsiteX25" fmla="*/ 6090765 w 6092533"/>
              <a:gd name="connsiteY25" fmla="*/ 771353 h 6858000"/>
              <a:gd name="connsiteX26" fmla="*/ 6092533 w 6092533"/>
              <a:gd name="connsiteY26" fmla="*/ 850899 h 6858000"/>
              <a:gd name="connsiteX27" fmla="*/ 6092533 w 6092533"/>
              <a:gd name="connsiteY27" fmla="*/ 891556 h 6858000"/>
              <a:gd name="connsiteX28" fmla="*/ 6092533 w 6092533"/>
              <a:gd name="connsiteY28" fmla="*/ 932213 h 6858000"/>
              <a:gd name="connsiteX29" fmla="*/ 6090765 w 6092533"/>
              <a:gd name="connsiteY29" fmla="*/ 971103 h 6858000"/>
              <a:gd name="connsiteX30" fmla="*/ 6088998 w 6092533"/>
              <a:gd name="connsiteY30" fmla="*/ 1009992 h 6858000"/>
              <a:gd name="connsiteX31" fmla="*/ 6085462 w 6092533"/>
              <a:gd name="connsiteY31" fmla="*/ 1050649 h 6858000"/>
              <a:gd name="connsiteX32" fmla="*/ 6083695 w 6092533"/>
              <a:gd name="connsiteY32" fmla="*/ 1089538 h 6858000"/>
              <a:gd name="connsiteX33" fmla="*/ 6073088 w 6092533"/>
              <a:gd name="connsiteY33" fmla="*/ 1167317 h 6858000"/>
              <a:gd name="connsiteX34" fmla="*/ 6062482 w 6092533"/>
              <a:gd name="connsiteY34" fmla="*/ 1246863 h 6858000"/>
              <a:gd name="connsiteX35" fmla="*/ 6055412 w 6092533"/>
              <a:gd name="connsiteY35" fmla="*/ 1285753 h 6858000"/>
              <a:gd name="connsiteX36" fmla="*/ 6048341 w 6092533"/>
              <a:gd name="connsiteY36" fmla="*/ 1322874 h 6858000"/>
              <a:gd name="connsiteX37" fmla="*/ 6030664 w 6092533"/>
              <a:gd name="connsiteY37" fmla="*/ 1400653 h 6858000"/>
              <a:gd name="connsiteX38" fmla="*/ 6021825 w 6092533"/>
              <a:gd name="connsiteY38" fmla="*/ 1437775 h 6858000"/>
              <a:gd name="connsiteX39" fmla="*/ 6011219 w 6092533"/>
              <a:gd name="connsiteY39" fmla="*/ 1476664 h 6858000"/>
              <a:gd name="connsiteX40" fmla="*/ 5988239 w 6092533"/>
              <a:gd name="connsiteY40" fmla="*/ 1550907 h 6858000"/>
              <a:gd name="connsiteX41" fmla="*/ 5975866 w 6092533"/>
              <a:gd name="connsiteY41" fmla="*/ 1588029 h 6858000"/>
              <a:gd name="connsiteX42" fmla="*/ 5963491 w 6092533"/>
              <a:gd name="connsiteY42" fmla="*/ 1625151 h 6858000"/>
              <a:gd name="connsiteX43" fmla="*/ 5951117 w 6092533"/>
              <a:gd name="connsiteY43" fmla="*/ 1662272 h 6858000"/>
              <a:gd name="connsiteX44" fmla="*/ 5936976 w 6092533"/>
              <a:gd name="connsiteY44" fmla="*/ 1699394 h 6858000"/>
              <a:gd name="connsiteX45" fmla="*/ 5922834 w 6092533"/>
              <a:gd name="connsiteY45" fmla="*/ 1734748 h 6858000"/>
              <a:gd name="connsiteX46" fmla="*/ 5906925 w 6092533"/>
              <a:gd name="connsiteY46" fmla="*/ 1770102 h 6858000"/>
              <a:gd name="connsiteX47" fmla="*/ 5889249 w 6092533"/>
              <a:gd name="connsiteY47" fmla="*/ 1805456 h 6858000"/>
              <a:gd name="connsiteX48" fmla="*/ 5873339 w 6092533"/>
              <a:gd name="connsiteY48" fmla="*/ 1840810 h 6858000"/>
              <a:gd name="connsiteX49" fmla="*/ 5834449 w 6092533"/>
              <a:gd name="connsiteY49" fmla="*/ 1920356 h 6858000"/>
              <a:gd name="connsiteX50" fmla="*/ 5793792 w 6092533"/>
              <a:gd name="connsiteY50" fmla="*/ 1999902 h 6858000"/>
              <a:gd name="connsiteX51" fmla="*/ 5749600 w 6092533"/>
              <a:gd name="connsiteY51" fmla="*/ 2079449 h 6858000"/>
              <a:gd name="connsiteX52" fmla="*/ 5703640 w 6092533"/>
              <a:gd name="connsiteY52" fmla="*/ 2160763 h 6858000"/>
              <a:gd name="connsiteX53" fmla="*/ 5655912 w 6092533"/>
              <a:gd name="connsiteY53" fmla="*/ 2242077 h 6858000"/>
              <a:gd name="connsiteX54" fmla="*/ 5604649 w 6092533"/>
              <a:gd name="connsiteY54" fmla="*/ 2325159 h 6858000"/>
              <a:gd name="connsiteX55" fmla="*/ 5551619 w 6092533"/>
              <a:gd name="connsiteY55" fmla="*/ 2406473 h 6858000"/>
              <a:gd name="connsiteX56" fmla="*/ 5496819 w 6092533"/>
              <a:gd name="connsiteY56" fmla="*/ 2491322 h 6858000"/>
              <a:gd name="connsiteX57" fmla="*/ 5442021 w 6092533"/>
              <a:gd name="connsiteY57" fmla="*/ 2574404 h 6858000"/>
              <a:gd name="connsiteX58" fmla="*/ 5383687 w 6092533"/>
              <a:gd name="connsiteY58" fmla="*/ 2659254 h 6858000"/>
              <a:gd name="connsiteX59" fmla="*/ 5323585 w 6092533"/>
              <a:gd name="connsiteY59" fmla="*/ 2744103 h 6858000"/>
              <a:gd name="connsiteX60" fmla="*/ 5261717 w 6092533"/>
              <a:gd name="connsiteY60" fmla="*/ 2828952 h 6858000"/>
              <a:gd name="connsiteX61" fmla="*/ 5199846 w 6092533"/>
              <a:gd name="connsiteY61" fmla="*/ 2915570 h 6858000"/>
              <a:gd name="connsiteX62" fmla="*/ 5134441 w 6092533"/>
              <a:gd name="connsiteY62" fmla="*/ 3002187 h 6858000"/>
              <a:gd name="connsiteX63" fmla="*/ 5003633 w 6092533"/>
              <a:gd name="connsiteY63" fmla="*/ 3177189 h 6858000"/>
              <a:gd name="connsiteX64" fmla="*/ 4867519 w 6092533"/>
              <a:gd name="connsiteY64" fmla="*/ 3352191 h 6858000"/>
              <a:gd name="connsiteX65" fmla="*/ 4729639 w 6092533"/>
              <a:gd name="connsiteY65" fmla="*/ 3530728 h 6858000"/>
              <a:gd name="connsiteX66" fmla="*/ 4446807 w 6092533"/>
              <a:gd name="connsiteY66" fmla="*/ 3891338 h 6858000"/>
              <a:gd name="connsiteX67" fmla="*/ 4303624 w 6092533"/>
              <a:gd name="connsiteY67" fmla="*/ 4073411 h 6858000"/>
              <a:gd name="connsiteX68" fmla="*/ 4160440 w 6092533"/>
              <a:gd name="connsiteY68" fmla="*/ 4255484 h 6858000"/>
              <a:gd name="connsiteX69" fmla="*/ 4020792 w 6092533"/>
              <a:gd name="connsiteY69" fmla="*/ 4439324 h 6858000"/>
              <a:gd name="connsiteX70" fmla="*/ 3950084 w 6092533"/>
              <a:gd name="connsiteY70" fmla="*/ 4531245 h 6858000"/>
              <a:gd name="connsiteX71" fmla="*/ 3881144 w 6092533"/>
              <a:gd name="connsiteY71" fmla="*/ 4623165 h 6858000"/>
              <a:gd name="connsiteX72" fmla="*/ 3812204 w 6092533"/>
              <a:gd name="connsiteY72" fmla="*/ 4715085 h 6858000"/>
              <a:gd name="connsiteX73" fmla="*/ 3745032 w 6092533"/>
              <a:gd name="connsiteY73" fmla="*/ 4807005 h 6858000"/>
              <a:gd name="connsiteX74" fmla="*/ 3677859 w 6092533"/>
              <a:gd name="connsiteY74" fmla="*/ 4898926 h 6858000"/>
              <a:gd name="connsiteX75" fmla="*/ 3612454 w 6092533"/>
              <a:gd name="connsiteY75" fmla="*/ 4990846 h 6858000"/>
              <a:gd name="connsiteX76" fmla="*/ 3548817 w 6092533"/>
              <a:gd name="connsiteY76" fmla="*/ 5084534 h 6858000"/>
              <a:gd name="connsiteX77" fmla="*/ 3485180 w 6092533"/>
              <a:gd name="connsiteY77" fmla="*/ 5176454 h 6858000"/>
              <a:gd name="connsiteX78" fmla="*/ 3425079 w 6092533"/>
              <a:gd name="connsiteY78" fmla="*/ 5268374 h 6858000"/>
              <a:gd name="connsiteX79" fmla="*/ 3363209 w 6092533"/>
              <a:gd name="connsiteY79" fmla="*/ 5362062 h 6858000"/>
              <a:gd name="connsiteX80" fmla="*/ 3304875 w 6092533"/>
              <a:gd name="connsiteY80" fmla="*/ 5453983 h 6858000"/>
              <a:gd name="connsiteX81" fmla="*/ 3246541 w 6092533"/>
              <a:gd name="connsiteY81" fmla="*/ 5545903 h 6858000"/>
              <a:gd name="connsiteX82" fmla="*/ 3191742 w 6092533"/>
              <a:gd name="connsiteY82" fmla="*/ 5637823 h 6858000"/>
              <a:gd name="connsiteX83" fmla="*/ 3138712 w 6092533"/>
              <a:gd name="connsiteY83" fmla="*/ 5731511 h 6858000"/>
              <a:gd name="connsiteX84" fmla="*/ 3089216 w 6092533"/>
              <a:gd name="connsiteY84" fmla="*/ 5823431 h 6858000"/>
              <a:gd name="connsiteX85" fmla="*/ 3039721 w 6092533"/>
              <a:gd name="connsiteY85" fmla="*/ 5915351 h 6858000"/>
              <a:gd name="connsiteX86" fmla="*/ 2993760 w 6092533"/>
              <a:gd name="connsiteY86" fmla="*/ 6007272 h 6858000"/>
              <a:gd name="connsiteX87" fmla="*/ 2949568 w 6092533"/>
              <a:gd name="connsiteY87" fmla="*/ 6099192 h 6858000"/>
              <a:gd name="connsiteX88" fmla="*/ 2907143 w 6092533"/>
              <a:gd name="connsiteY88" fmla="*/ 6191112 h 6858000"/>
              <a:gd name="connsiteX89" fmla="*/ 2868254 w 6092533"/>
              <a:gd name="connsiteY89" fmla="*/ 6281265 h 6858000"/>
              <a:gd name="connsiteX90" fmla="*/ 2832900 w 6092533"/>
              <a:gd name="connsiteY90" fmla="*/ 6373185 h 6858000"/>
              <a:gd name="connsiteX91" fmla="*/ 2799314 w 6092533"/>
              <a:gd name="connsiteY91" fmla="*/ 6465105 h 6858000"/>
              <a:gd name="connsiteX92" fmla="*/ 2767495 w 6092533"/>
              <a:gd name="connsiteY92" fmla="*/ 6557025 h 6858000"/>
              <a:gd name="connsiteX93" fmla="*/ 2740980 w 6092533"/>
              <a:gd name="connsiteY93" fmla="*/ 6647178 h 6858000"/>
              <a:gd name="connsiteX94" fmla="*/ 2716232 w 6092533"/>
              <a:gd name="connsiteY94" fmla="*/ 6737331 h 6858000"/>
              <a:gd name="connsiteX95" fmla="*/ 2695020 w 6092533"/>
              <a:gd name="connsiteY95" fmla="*/ 6827483 h 6858000"/>
              <a:gd name="connsiteX96" fmla="*/ 2688916 w 6092533"/>
              <a:gd name="connsiteY96" fmla="*/ 6858000 h 6858000"/>
              <a:gd name="connsiteX97" fmla="*/ 2495600 w 6092533"/>
              <a:gd name="connsiteY97" fmla="*/ 6858000 h 6858000"/>
              <a:gd name="connsiteX98" fmla="*/ 2309228 w 6092533"/>
              <a:gd name="connsiteY98" fmla="*/ 6858000 h 6858000"/>
              <a:gd name="connsiteX99" fmla="*/ 0 w 6092533"/>
              <a:gd name="connsiteY99" fmla="*/ 6858000 h 6858000"/>
              <a:gd name="connsiteX100" fmla="*/ 0 w 6092533"/>
              <a:gd name="connsiteY100" fmla="*/ 6669088 h 6858000"/>
              <a:gd name="connsiteX101" fmla="*/ 0 w 6092533"/>
              <a:gd name="connsiteY101" fmla="*/ 630932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6092533" h="6858000">
                <a:moveTo>
                  <a:pt x="0" y="0"/>
                </a:moveTo>
                <a:lnTo>
                  <a:pt x="335359" y="0"/>
                </a:lnTo>
                <a:lnTo>
                  <a:pt x="479376" y="0"/>
                </a:lnTo>
                <a:lnTo>
                  <a:pt x="1055344" y="0"/>
                </a:lnTo>
                <a:lnTo>
                  <a:pt x="1343471" y="0"/>
                </a:lnTo>
                <a:lnTo>
                  <a:pt x="2351584" y="0"/>
                </a:lnTo>
                <a:lnTo>
                  <a:pt x="4987704" y="0"/>
                </a:lnTo>
                <a:lnTo>
                  <a:pt x="5889029" y="0"/>
                </a:lnTo>
                <a:lnTo>
                  <a:pt x="5891016" y="4172"/>
                </a:lnTo>
                <a:lnTo>
                  <a:pt x="5910461" y="39526"/>
                </a:lnTo>
                <a:lnTo>
                  <a:pt x="5928137" y="76648"/>
                </a:lnTo>
                <a:lnTo>
                  <a:pt x="5944047" y="113770"/>
                </a:lnTo>
                <a:lnTo>
                  <a:pt x="5958188" y="150891"/>
                </a:lnTo>
                <a:lnTo>
                  <a:pt x="5972330" y="188013"/>
                </a:lnTo>
                <a:lnTo>
                  <a:pt x="5986472" y="226902"/>
                </a:lnTo>
                <a:lnTo>
                  <a:pt x="5998845" y="264024"/>
                </a:lnTo>
                <a:lnTo>
                  <a:pt x="6011219" y="302913"/>
                </a:lnTo>
                <a:lnTo>
                  <a:pt x="6032431" y="378924"/>
                </a:lnTo>
                <a:lnTo>
                  <a:pt x="6041270" y="417813"/>
                </a:lnTo>
                <a:lnTo>
                  <a:pt x="6050108" y="456703"/>
                </a:lnTo>
                <a:lnTo>
                  <a:pt x="6064250" y="534482"/>
                </a:lnTo>
                <a:lnTo>
                  <a:pt x="6071321" y="575139"/>
                </a:lnTo>
                <a:lnTo>
                  <a:pt x="6076624" y="614028"/>
                </a:lnTo>
                <a:lnTo>
                  <a:pt x="6080159" y="652917"/>
                </a:lnTo>
                <a:lnTo>
                  <a:pt x="6085462" y="691807"/>
                </a:lnTo>
                <a:lnTo>
                  <a:pt x="6090765" y="771353"/>
                </a:lnTo>
                <a:lnTo>
                  <a:pt x="6092533" y="850899"/>
                </a:lnTo>
                <a:lnTo>
                  <a:pt x="6092533" y="891556"/>
                </a:lnTo>
                <a:lnTo>
                  <a:pt x="6092533" y="932213"/>
                </a:lnTo>
                <a:lnTo>
                  <a:pt x="6090765" y="971103"/>
                </a:lnTo>
                <a:lnTo>
                  <a:pt x="6088998" y="1009992"/>
                </a:lnTo>
                <a:lnTo>
                  <a:pt x="6085462" y="1050649"/>
                </a:lnTo>
                <a:lnTo>
                  <a:pt x="6083695" y="1089538"/>
                </a:lnTo>
                <a:lnTo>
                  <a:pt x="6073088" y="1167317"/>
                </a:lnTo>
                <a:lnTo>
                  <a:pt x="6062482" y="1246863"/>
                </a:lnTo>
                <a:lnTo>
                  <a:pt x="6055412" y="1285753"/>
                </a:lnTo>
                <a:lnTo>
                  <a:pt x="6048341" y="1322874"/>
                </a:lnTo>
                <a:lnTo>
                  <a:pt x="6030664" y="1400653"/>
                </a:lnTo>
                <a:lnTo>
                  <a:pt x="6021825" y="1437775"/>
                </a:lnTo>
                <a:lnTo>
                  <a:pt x="6011219" y="1476664"/>
                </a:lnTo>
                <a:lnTo>
                  <a:pt x="5988239" y="1550907"/>
                </a:lnTo>
                <a:lnTo>
                  <a:pt x="5975866" y="1588029"/>
                </a:lnTo>
                <a:lnTo>
                  <a:pt x="5963491" y="1625151"/>
                </a:lnTo>
                <a:lnTo>
                  <a:pt x="5951117" y="1662272"/>
                </a:lnTo>
                <a:lnTo>
                  <a:pt x="5936976" y="1699394"/>
                </a:lnTo>
                <a:lnTo>
                  <a:pt x="5922834" y="1734748"/>
                </a:lnTo>
                <a:lnTo>
                  <a:pt x="5906925" y="1770102"/>
                </a:lnTo>
                <a:lnTo>
                  <a:pt x="5889249" y="1805456"/>
                </a:lnTo>
                <a:lnTo>
                  <a:pt x="5873339" y="1840810"/>
                </a:lnTo>
                <a:lnTo>
                  <a:pt x="5834449" y="1920356"/>
                </a:lnTo>
                <a:lnTo>
                  <a:pt x="5793792" y="1999902"/>
                </a:lnTo>
                <a:lnTo>
                  <a:pt x="5749600" y="2079449"/>
                </a:lnTo>
                <a:lnTo>
                  <a:pt x="5703640" y="2160763"/>
                </a:lnTo>
                <a:lnTo>
                  <a:pt x="5655912" y="2242077"/>
                </a:lnTo>
                <a:lnTo>
                  <a:pt x="5604649" y="2325159"/>
                </a:lnTo>
                <a:lnTo>
                  <a:pt x="5551619" y="2406473"/>
                </a:lnTo>
                <a:lnTo>
                  <a:pt x="5496819" y="2491322"/>
                </a:lnTo>
                <a:lnTo>
                  <a:pt x="5442021" y="2574404"/>
                </a:lnTo>
                <a:lnTo>
                  <a:pt x="5383687" y="2659254"/>
                </a:lnTo>
                <a:lnTo>
                  <a:pt x="5323585" y="2744103"/>
                </a:lnTo>
                <a:lnTo>
                  <a:pt x="5261717" y="2828952"/>
                </a:lnTo>
                <a:lnTo>
                  <a:pt x="5199846" y="2915570"/>
                </a:lnTo>
                <a:lnTo>
                  <a:pt x="5134441" y="3002187"/>
                </a:lnTo>
                <a:lnTo>
                  <a:pt x="5003633" y="3177189"/>
                </a:lnTo>
                <a:lnTo>
                  <a:pt x="4867519" y="3352191"/>
                </a:lnTo>
                <a:lnTo>
                  <a:pt x="4729639" y="3530728"/>
                </a:lnTo>
                <a:lnTo>
                  <a:pt x="4446807" y="3891338"/>
                </a:lnTo>
                <a:lnTo>
                  <a:pt x="4303624" y="4073411"/>
                </a:lnTo>
                <a:lnTo>
                  <a:pt x="4160440" y="4255484"/>
                </a:lnTo>
                <a:lnTo>
                  <a:pt x="4020792" y="4439324"/>
                </a:lnTo>
                <a:lnTo>
                  <a:pt x="3950084" y="4531245"/>
                </a:lnTo>
                <a:lnTo>
                  <a:pt x="3881144" y="4623165"/>
                </a:lnTo>
                <a:lnTo>
                  <a:pt x="3812204" y="4715085"/>
                </a:lnTo>
                <a:lnTo>
                  <a:pt x="3745032" y="4807005"/>
                </a:lnTo>
                <a:lnTo>
                  <a:pt x="3677859" y="4898926"/>
                </a:lnTo>
                <a:lnTo>
                  <a:pt x="3612454" y="4990846"/>
                </a:lnTo>
                <a:lnTo>
                  <a:pt x="3548817" y="5084534"/>
                </a:lnTo>
                <a:lnTo>
                  <a:pt x="3485180" y="5176454"/>
                </a:lnTo>
                <a:lnTo>
                  <a:pt x="3425079" y="5268374"/>
                </a:lnTo>
                <a:lnTo>
                  <a:pt x="3363209" y="5362062"/>
                </a:lnTo>
                <a:lnTo>
                  <a:pt x="3304875" y="5453983"/>
                </a:lnTo>
                <a:lnTo>
                  <a:pt x="3246541" y="5545903"/>
                </a:lnTo>
                <a:lnTo>
                  <a:pt x="3191742" y="5637823"/>
                </a:lnTo>
                <a:lnTo>
                  <a:pt x="3138712" y="5731511"/>
                </a:lnTo>
                <a:lnTo>
                  <a:pt x="3089216" y="5823431"/>
                </a:lnTo>
                <a:lnTo>
                  <a:pt x="3039721" y="5915351"/>
                </a:lnTo>
                <a:lnTo>
                  <a:pt x="2993760" y="6007272"/>
                </a:lnTo>
                <a:lnTo>
                  <a:pt x="2949568" y="6099192"/>
                </a:lnTo>
                <a:lnTo>
                  <a:pt x="2907143" y="6191112"/>
                </a:lnTo>
                <a:lnTo>
                  <a:pt x="2868254" y="6281265"/>
                </a:lnTo>
                <a:lnTo>
                  <a:pt x="2832900" y="6373185"/>
                </a:lnTo>
                <a:lnTo>
                  <a:pt x="2799314" y="6465105"/>
                </a:lnTo>
                <a:lnTo>
                  <a:pt x="2767495" y="6557025"/>
                </a:lnTo>
                <a:lnTo>
                  <a:pt x="2740980" y="6647178"/>
                </a:lnTo>
                <a:lnTo>
                  <a:pt x="2716232" y="6737331"/>
                </a:lnTo>
                <a:lnTo>
                  <a:pt x="2695020" y="6827483"/>
                </a:lnTo>
                <a:lnTo>
                  <a:pt x="2688916" y="6858000"/>
                </a:lnTo>
                <a:lnTo>
                  <a:pt x="2495600" y="6858000"/>
                </a:lnTo>
                <a:lnTo>
                  <a:pt x="2309228" y="6858000"/>
                </a:lnTo>
                <a:lnTo>
                  <a:pt x="0" y="6858000"/>
                </a:lnTo>
                <a:lnTo>
                  <a:pt x="0" y="6669088"/>
                </a:lnTo>
                <a:lnTo>
                  <a:pt x="0" y="6309320"/>
                </a:lnTo>
                <a:close/>
              </a:path>
            </a:pathLst>
          </a:custGeom>
          <a:solidFill>
            <a:schemeClr val="bg2"/>
          </a:solidFill>
          <a:ln>
            <a:noFill/>
          </a:ln>
        </p:spPr>
        <p:style>
          <a:lnRef idx="2">
            <a:schemeClr val="accent1"/>
          </a:lnRef>
          <a:fillRef idx="1">
            <a:schemeClr val="lt1"/>
          </a:fillRef>
          <a:effectRef idx="0">
            <a:schemeClr val="accent1"/>
          </a:effectRef>
          <a:fontRef idx="none"/>
        </p:style>
        <p:txBody>
          <a:bodyPr wrap="square">
            <a:noAutofit/>
          </a:bodyPr>
          <a:lstStyle>
            <a:lvl1pPr marL="0" indent="0" algn="l">
              <a:buFontTx/>
              <a:buNone/>
              <a:defRPr sz="1000">
                <a:latin typeface="+mn-lt"/>
              </a:defRPr>
            </a:lvl1pPr>
          </a:lstStyle>
          <a:p>
            <a:r>
              <a:rPr lang="en-US"/>
              <a:t>Click icon to add picture</a:t>
            </a:r>
            <a:endParaRPr lang="fi-FI"/>
          </a:p>
        </p:txBody>
      </p:sp>
      <p:sp>
        <p:nvSpPr>
          <p:cNvPr id="10" name="Title 9"/>
          <p:cNvSpPr>
            <a:spLocks noGrp="1"/>
          </p:cNvSpPr>
          <p:nvPr>
            <p:ph type="title"/>
          </p:nvPr>
        </p:nvSpPr>
        <p:spPr>
          <a:xfrm>
            <a:off x="6672063" y="1773238"/>
            <a:ext cx="4896049" cy="1080964"/>
          </a:xfrm>
        </p:spPr>
        <p:txBody>
          <a:bodyPr/>
          <a:lstStyle>
            <a:lvl1pPr>
              <a:defRPr>
                <a:solidFill>
                  <a:schemeClr val="bg1"/>
                </a:solidFill>
              </a:defRPr>
            </a:lvl1pPr>
          </a:lstStyle>
          <a:p>
            <a:r>
              <a:rPr lang="en-US"/>
              <a:t>Click to edit Master title style</a:t>
            </a:r>
            <a:endParaRPr lang="fi-FI" dirty="0"/>
          </a:p>
        </p:txBody>
      </p:sp>
      <p:sp>
        <p:nvSpPr>
          <p:cNvPr id="4" name="Date Placeholder 3">
            <a:extLst>
              <a:ext uri="{FF2B5EF4-FFF2-40B4-BE49-F238E27FC236}">
                <a16:creationId xmlns:a16="http://schemas.microsoft.com/office/drawing/2014/main" id="{39E57842-4D68-43C8-8218-42A563200278}"/>
              </a:ext>
            </a:extLst>
          </p:cNvPr>
          <p:cNvSpPr>
            <a:spLocks noGrp="1"/>
          </p:cNvSpPr>
          <p:nvPr>
            <p:ph type="dt" sz="half" idx="10"/>
          </p:nvPr>
        </p:nvSpPr>
        <p:spPr/>
        <p:txBody>
          <a:bodyPr/>
          <a:lstStyle>
            <a:lvl1pPr>
              <a:defRPr>
                <a:solidFill>
                  <a:schemeClr val="bg1"/>
                </a:solidFill>
              </a:defRPr>
            </a:lvl1pPr>
          </a:lstStyle>
          <a:p>
            <a:fld id="{2BEDF262-22CF-449C-AAD7-9DDB1B759EDD}" type="datetime1">
              <a:rPr lang="fi-FI" smtClean="0"/>
              <a:t>24.8.2026</a:t>
            </a:fld>
            <a:endParaRPr lang="fi-FI"/>
          </a:p>
        </p:txBody>
      </p:sp>
      <p:sp>
        <p:nvSpPr>
          <p:cNvPr id="5" name="Footer Placeholder 4">
            <a:extLst>
              <a:ext uri="{FF2B5EF4-FFF2-40B4-BE49-F238E27FC236}">
                <a16:creationId xmlns:a16="http://schemas.microsoft.com/office/drawing/2014/main" id="{A405D027-BB92-4C81-9939-F39E18BC9421}"/>
              </a:ext>
            </a:extLst>
          </p:cNvPr>
          <p:cNvSpPr>
            <a:spLocks noGrp="1"/>
          </p:cNvSpPr>
          <p:nvPr>
            <p:ph type="ftr" sz="quarter" idx="11"/>
          </p:nvPr>
        </p:nvSpPr>
        <p:spPr/>
        <p:txBody>
          <a:bodyPr/>
          <a:lstStyle>
            <a:lvl1pPr>
              <a:defRPr>
                <a:solidFill>
                  <a:schemeClr val="bg1"/>
                </a:solidFill>
              </a:defRPr>
            </a:lvl1pPr>
          </a:lstStyle>
          <a:p>
            <a:r>
              <a:rPr lang="fi-FI" dirty="0"/>
              <a:t>JYU Since 1863.</a:t>
            </a:r>
          </a:p>
        </p:txBody>
      </p:sp>
      <p:sp>
        <p:nvSpPr>
          <p:cNvPr id="6" name="Slide Number Placeholder 5">
            <a:extLst>
              <a:ext uri="{FF2B5EF4-FFF2-40B4-BE49-F238E27FC236}">
                <a16:creationId xmlns:a16="http://schemas.microsoft.com/office/drawing/2014/main" id="{5738A602-F247-4BF8-8B1E-20DCF5893B6C}"/>
              </a:ext>
            </a:extLst>
          </p:cNvPr>
          <p:cNvSpPr>
            <a:spLocks noGrp="1"/>
          </p:cNvSpPr>
          <p:nvPr>
            <p:ph type="sldNum" sz="quarter" idx="12"/>
          </p:nvPr>
        </p:nvSpPr>
        <p:spPr/>
        <p:txBody>
          <a:bodyPr/>
          <a:lstStyle>
            <a:lvl1pPr>
              <a:defRPr>
                <a:solidFill>
                  <a:schemeClr val="bg1"/>
                </a:solidFill>
              </a:defRPr>
            </a:lvl1pPr>
          </a:lstStyle>
          <a:p>
            <a:fld id="{9E548902-A2E1-4711-A467-290FB9FE5D63}" type="slidenum">
              <a:rPr lang="fi-FI" smtClean="0"/>
              <a:pPr/>
              <a:t>‹#›</a:t>
            </a:fld>
            <a:endParaRPr lang="fi-FI"/>
          </a:p>
        </p:txBody>
      </p:sp>
      <p:sp>
        <p:nvSpPr>
          <p:cNvPr id="23" name="Content Placeholder 2">
            <a:extLst>
              <a:ext uri="{FF2B5EF4-FFF2-40B4-BE49-F238E27FC236}">
                <a16:creationId xmlns:a16="http://schemas.microsoft.com/office/drawing/2014/main" id="{8705ABBA-42AE-28C6-340E-9FD442E80324}"/>
              </a:ext>
            </a:extLst>
          </p:cNvPr>
          <p:cNvSpPr>
            <a:spLocks noGrp="1"/>
          </p:cNvSpPr>
          <p:nvPr>
            <p:ph idx="1"/>
          </p:nvPr>
        </p:nvSpPr>
        <p:spPr>
          <a:xfrm>
            <a:off x="6672064" y="2996952"/>
            <a:ext cx="4896048" cy="3168898"/>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dirty="0"/>
          </a:p>
        </p:txBody>
      </p:sp>
      <p:sp>
        <p:nvSpPr>
          <p:cNvPr id="24" name="Freeform 6">
            <a:extLst>
              <a:ext uri="{FF2B5EF4-FFF2-40B4-BE49-F238E27FC236}">
                <a16:creationId xmlns:a16="http://schemas.microsoft.com/office/drawing/2014/main" id="{5D46E308-E890-A906-8F94-5AA6AC30ACDE}"/>
              </a:ext>
              <a:ext uri="{C183D7F6-B498-43B3-948B-1728B52AA6E4}">
                <adec:decorative xmlns:adec="http://schemas.microsoft.com/office/drawing/2017/decorative" val="1"/>
              </a:ext>
            </a:extLst>
          </p:cNvPr>
          <p:cNvSpPr>
            <a:spLocks noChangeAspect="1" noEditPoints="1"/>
          </p:cNvSpPr>
          <p:nvPr userDrawn="1"/>
        </p:nvSpPr>
        <p:spPr bwMode="auto">
          <a:xfrm>
            <a:off x="11251724" y="476250"/>
            <a:ext cx="316884" cy="720000"/>
          </a:xfrm>
          <a:custGeom>
            <a:avLst/>
            <a:gdLst>
              <a:gd name="T0" fmla="*/ 2014 w 3164"/>
              <a:gd name="T1" fmla="*/ 541 h 7179"/>
              <a:gd name="T2" fmla="*/ 2075 w 3164"/>
              <a:gd name="T3" fmla="*/ 842 h 7179"/>
              <a:gd name="T4" fmla="*/ 2013 w 3164"/>
              <a:gd name="T5" fmla="*/ 1104 h 7179"/>
              <a:gd name="T6" fmla="*/ 1698 w 3164"/>
              <a:gd name="T7" fmla="*/ 1547 h 7179"/>
              <a:gd name="T8" fmla="*/ 1150 w 3164"/>
              <a:gd name="T9" fmla="*/ 2192 h 7179"/>
              <a:gd name="T10" fmla="*/ 1032 w 3164"/>
              <a:gd name="T11" fmla="*/ 2455 h 7179"/>
              <a:gd name="T12" fmla="*/ 1071 w 3164"/>
              <a:gd name="T13" fmla="*/ 2857 h 7179"/>
              <a:gd name="T14" fmla="*/ 758 w 3164"/>
              <a:gd name="T15" fmla="*/ 2524 h 7179"/>
              <a:gd name="T16" fmla="*/ 762 w 3164"/>
              <a:gd name="T17" fmla="*/ 2178 h 7179"/>
              <a:gd name="T18" fmla="*/ 878 w 3164"/>
              <a:gd name="T19" fmla="*/ 1919 h 7179"/>
              <a:gd name="T20" fmla="*/ 1196 w 3164"/>
              <a:gd name="T21" fmla="*/ 1511 h 7179"/>
              <a:gd name="T22" fmla="*/ 1734 w 3164"/>
              <a:gd name="T23" fmla="*/ 844 h 7179"/>
              <a:gd name="T24" fmla="*/ 1792 w 3164"/>
              <a:gd name="T25" fmla="*/ 666 h 7179"/>
              <a:gd name="T26" fmla="*/ 1725 w 3164"/>
              <a:gd name="T27" fmla="*/ 476 h 7179"/>
              <a:gd name="T28" fmla="*/ 1173 w 3164"/>
              <a:gd name="T29" fmla="*/ 2909 h 7179"/>
              <a:gd name="T30" fmla="*/ 1139 w 3164"/>
              <a:gd name="T31" fmla="*/ 2584 h 7179"/>
              <a:gd name="T32" fmla="*/ 1266 w 3164"/>
              <a:gd name="T33" fmla="*/ 2264 h 7179"/>
              <a:gd name="T34" fmla="*/ 1911 w 3164"/>
              <a:gd name="T35" fmla="*/ 1593 h 7179"/>
              <a:gd name="T36" fmla="*/ 2169 w 3164"/>
              <a:gd name="T37" fmla="*/ 1249 h 7179"/>
              <a:gd name="T38" fmla="*/ 2177 w 3164"/>
              <a:gd name="T39" fmla="*/ 1064 h 7179"/>
              <a:gd name="T40" fmla="*/ 2394 w 3164"/>
              <a:gd name="T41" fmla="*/ 984 h 7179"/>
              <a:gd name="T42" fmla="*/ 2487 w 3164"/>
              <a:gd name="T43" fmla="*/ 1278 h 7179"/>
              <a:gd name="T44" fmla="*/ 2430 w 3164"/>
              <a:gd name="T45" fmla="*/ 1557 h 7179"/>
              <a:gd name="T46" fmla="*/ 1934 w 3164"/>
              <a:gd name="T47" fmla="*/ 2124 h 7179"/>
              <a:gd name="T48" fmla="*/ 1530 w 3164"/>
              <a:gd name="T49" fmla="*/ 2581 h 7179"/>
              <a:gd name="T50" fmla="*/ 1523 w 3164"/>
              <a:gd name="T51" fmla="*/ 2799 h 7179"/>
              <a:gd name="T52" fmla="*/ 1749 w 3164"/>
              <a:gd name="T53" fmla="*/ 3171 h 7179"/>
              <a:gd name="T54" fmla="*/ 1647 w 3164"/>
              <a:gd name="T55" fmla="*/ 2738 h 7179"/>
              <a:gd name="T56" fmla="*/ 1728 w 3164"/>
              <a:gd name="T57" fmla="*/ 2523 h 7179"/>
              <a:gd name="T58" fmla="*/ 2273 w 3164"/>
              <a:gd name="T59" fmla="*/ 2071 h 7179"/>
              <a:gd name="T60" fmla="*/ 2387 w 3164"/>
              <a:gd name="T61" fmla="*/ 1910 h 7179"/>
              <a:gd name="T62" fmla="*/ 2546 w 3164"/>
              <a:gd name="T63" fmla="*/ 1669 h 7179"/>
              <a:gd name="T64" fmla="*/ 2645 w 3164"/>
              <a:gd name="T65" fmla="*/ 1917 h 7179"/>
              <a:gd name="T66" fmla="*/ 2601 w 3164"/>
              <a:gd name="T67" fmla="*/ 2194 h 7179"/>
              <a:gd name="T68" fmla="*/ 2181 w 3164"/>
              <a:gd name="T69" fmla="*/ 2594 h 7179"/>
              <a:gd name="T70" fmla="*/ 1994 w 3164"/>
              <a:gd name="T71" fmla="*/ 2803 h 7179"/>
              <a:gd name="T72" fmla="*/ 626 w 3164"/>
              <a:gd name="T73" fmla="*/ 2259 h 7179"/>
              <a:gd name="T74" fmla="*/ 521 w 3164"/>
              <a:gd name="T75" fmla="*/ 1956 h 7179"/>
              <a:gd name="T76" fmla="*/ 548 w 3164"/>
              <a:gd name="T77" fmla="*/ 1637 h 7179"/>
              <a:gd name="T78" fmla="*/ 766 w 3164"/>
              <a:gd name="T79" fmla="*/ 1219 h 7179"/>
              <a:gd name="T80" fmla="*/ 1325 w 3164"/>
              <a:gd name="T81" fmla="*/ 408 h 7179"/>
              <a:gd name="T82" fmla="*/ 1347 w 3164"/>
              <a:gd name="T83" fmla="*/ 223 h 7179"/>
              <a:gd name="T84" fmla="*/ 1533 w 3164"/>
              <a:gd name="T85" fmla="*/ 73 h 7179"/>
              <a:gd name="T86" fmla="*/ 1635 w 3164"/>
              <a:gd name="T87" fmla="*/ 329 h 7179"/>
              <a:gd name="T88" fmla="*/ 1602 w 3164"/>
              <a:gd name="T89" fmla="*/ 617 h 7179"/>
              <a:gd name="T90" fmla="*/ 1366 w 3164"/>
              <a:gd name="T91" fmla="*/ 1012 h 7179"/>
              <a:gd name="T92" fmla="*/ 795 w 3164"/>
              <a:gd name="T93" fmla="*/ 1791 h 7179"/>
              <a:gd name="T94" fmla="*/ 663 w 3164"/>
              <a:gd name="T95" fmla="*/ 2130 h 7179"/>
              <a:gd name="T96" fmla="*/ 1308 w 3164"/>
              <a:gd name="T97" fmla="*/ 4296 h 7179"/>
              <a:gd name="T98" fmla="*/ 1674 w 3164"/>
              <a:gd name="T99" fmla="*/ 4340 h 7179"/>
              <a:gd name="T100" fmla="*/ 1548 w 3164"/>
              <a:gd name="T101" fmla="*/ 4163 h 7179"/>
              <a:gd name="T102" fmla="*/ 1133 w 3164"/>
              <a:gd name="T103" fmla="*/ 4107 h 7179"/>
              <a:gd name="T104" fmla="*/ 683 w 3164"/>
              <a:gd name="T105" fmla="*/ 3926 h 7179"/>
              <a:gd name="T106" fmla="*/ 292 w 3164"/>
              <a:gd name="T107" fmla="*/ 3639 h 7179"/>
              <a:gd name="T108" fmla="*/ 0 w 3164"/>
              <a:gd name="T109" fmla="*/ 3291 h 7179"/>
              <a:gd name="T110" fmla="*/ 2943 w 3164"/>
              <a:gd name="T111" fmla="*/ 3581 h 7179"/>
              <a:gd name="T112" fmla="*/ 2588 w 3164"/>
              <a:gd name="T113" fmla="*/ 3876 h 7179"/>
              <a:gd name="T114" fmla="*/ 2199 w 3164"/>
              <a:gd name="T115" fmla="*/ 4064 h 7179"/>
              <a:gd name="T116" fmla="*/ 1643 w 3164"/>
              <a:gd name="T117" fmla="*/ 4163 h 7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164" h="7179">
                <a:moveTo>
                  <a:pt x="1875" y="352"/>
                </a:moveTo>
                <a:lnTo>
                  <a:pt x="1888" y="364"/>
                </a:lnTo>
                <a:lnTo>
                  <a:pt x="1899" y="376"/>
                </a:lnTo>
                <a:lnTo>
                  <a:pt x="1911" y="388"/>
                </a:lnTo>
                <a:lnTo>
                  <a:pt x="1922" y="400"/>
                </a:lnTo>
                <a:lnTo>
                  <a:pt x="1932" y="413"/>
                </a:lnTo>
                <a:lnTo>
                  <a:pt x="1942" y="425"/>
                </a:lnTo>
                <a:lnTo>
                  <a:pt x="1961" y="450"/>
                </a:lnTo>
                <a:lnTo>
                  <a:pt x="1970" y="463"/>
                </a:lnTo>
                <a:lnTo>
                  <a:pt x="1978" y="476"/>
                </a:lnTo>
                <a:lnTo>
                  <a:pt x="1994" y="502"/>
                </a:lnTo>
                <a:lnTo>
                  <a:pt x="2007" y="528"/>
                </a:lnTo>
                <a:lnTo>
                  <a:pt x="2014" y="541"/>
                </a:lnTo>
                <a:lnTo>
                  <a:pt x="2020" y="554"/>
                </a:lnTo>
                <a:lnTo>
                  <a:pt x="2031" y="582"/>
                </a:lnTo>
                <a:lnTo>
                  <a:pt x="2040" y="608"/>
                </a:lnTo>
                <a:lnTo>
                  <a:pt x="2049" y="636"/>
                </a:lnTo>
                <a:lnTo>
                  <a:pt x="2056" y="662"/>
                </a:lnTo>
                <a:lnTo>
                  <a:pt x="2058" y="676"/>
                </a:lnTo>
                <a:lnTo>
                  <a:pt x="2062" y="689"/>
                </a:lnTo>
                <a:lnTo>
                  <a:pt x="2066" y="715"/>
                </a:lnTo>
                <a:lnTo>
                  <a:pt x="2069" y="742"/>
                </a:lnTo>
                <a:lnTo>
                  <a:pt x="2073" y="768"/>
                </a:lnTo>
                <a:lnTo>
                  <a:pt x="2074" y="793"/>
                </a:lnTo>
                <a:lnTo>
                  <a:pt x="2075" y="818"/>
                </a:lnTo>
                <a:lnTo>
                  <a:pt x="2075" y="842"/>
                </a:lnTo>
                <a:lnTo>
                  <a:pt x="2074" y="856"/>
                </a:lnTo>
                <a:lnTo>
                  <a:pt x="2074" y="866"/>
                </a:lnTo>
                <a:lnTo>
                  <a:pt x="2073" y="890"/>
                </a:lnTo>
                <a:lnTo>
                  <a:pt x="2070" y="913"/>
                </a:lnTo>
                <a:lnTo>
                  <a:pt x="2064" y="955"/>
                </a:lnTo>
                <a:lnTo>
                  <a:pt x="2060" y="976"/>
                </a:lnTo>
                <a:lnTo>
                  <a:pt x="2056" y="994"/>
                </a:lnTo>
                <a:lnTo>
                  <a:pt x="2051" y="1012"/>
                </a:lnTo>
                <a:lnTo>
                  <a:pt x="2046" y="1028"/>
                </a:lnTo>
                <a:lnTo>
                  <a:pt x="2036" y="1057"/>
                </a:lnTo>
                <a:lnTo>
                  <a:pt x="2031" y="1070"/>
                </a:lnTo>
                <a:lnTo>
                  <a:pt x="2025" y="1081"/>
                </a:lnTo>
                <a:lnTo>
                  <a:pt x="2013" y="1104"/>
                </a:lnTo>
                <a:lnTo>
                  <a:pt x="2000" y="1128"/>
                </a:lnTo>
                <a:lnTo>
                  <a:pt x="1986" y="1152"/>
                </a:lnTo>
                <a:lnTo>
                  <a:pt x="1972" y="1175"/>
                </a:lnTo>
                <a:lnTo>
                  <a:pt x="1964" y="1188"/>
                </a:lnTo>
                <a:lnTo>
                  <a:pt x="1956" y="1200"/>
                </a:lnTo>
                <a:lnTo>
                  <a:pt x="1941" y="1224"/>
                </a:lnTo>
                <a:lnTo>
                  <a:pt x="1908" y="1272"/>
                </a:lnTo>
                <a:lnTo>
                  <a:pt x="1874" y="1321"/>
                </a:lnTo>
                <a:lnTo>
                  <a:pt x="1838" y="1369"/>
                </a:lnTo>
                <a:lnTo>
                  <a:pt x="1803" y="1416"/>
                </a:lnTo>
                <a:lnTo>
                  <a:pt x="1767" y="1461"/>
                </a:lnTo>
                <a:lnTo>
                  <a:pt x="1732" y="1506"/>
                </a:lnTo>
                <a:lnTo>
                  <a:pt x="1698" y="1547"/>
                </a:lnTo>
                <a:lnTo>
                  <a:pt x="1636" y="1621"/>
                </a:lnTo>
                <a:lnTo>
                  <a:pt x="1584" y="1681"/>
                </a:lnTo>
                <a:lnTo>
                  <a:pt x="1550" y="1724"/>
                </a:lnTo>
                <a:lnTo>
                  <a:pt x="1524" y="1753"/>
                </a:lnTo>
                <a:lnTo>
                  <a:pt x="1496" y="1787"/>
                </a:lnTo>
                <a:lnTo>
                  <a:pt x="1425" y="1863"/>
                </a:lnTo>
                <a:lnTo>
                  <a:pt x="1346" y="1952"/>
                </a:lnTo>
                <a:lnTo>
                  <a:pt x="1305" y="1999"/>
                </a:lnTo>
                <a:lnTo>
                  <a:pt x="1264" y="2047"/>
                </a:lnTo>
                <a:lnTo>
                  <a:pt x="1224" y="2096"/>
                </a:lnTo>
                <a:lnTo>
                  <a:pt x="1205" y="2120"/>
                </a:lnTo>
                <a:lnTo>
                  <a:pt x="1186" y="2144"/>
                </a:lnTo>
                <a:lnTo>
                  <a:pt x="1150" y="2192"/>
                </a:lnTo>
                <a:lnTo>
                  <a:pt x="1134" y="2216"/>
                </a:lnTo>
                <a:lnTo>
                  <a:pt x="1119" y="2240"/>
                </a:lnTo>
                <a:lnTo>
                  <a:pt x="1103" y="2263"/>
                </a:lnTo>
                <a:lnTo>
                  <a:pt x="1090" y="2286"/>
                </a:lnTo>
                <a:lnTo>
                  <a:pt x="1078" y="2307"/>
                </a:lnTo>
                <a:lnTo>
                  <a:pt x="1067" y="2329"/>
                </a:lnTo>
                <a:lnTo>
                  <a:pt x="1058" y="2349"/>
                </a:lnTo>
                <a:lnTo>
                  <a:pt x="1049" y="2370"/>
                </a:lnTo>
                <a:lnTo>
                  <a:pt x="1043" y="2389"/>
                </a:lnTo>
                <a:lnTo>
                  <a:pt x="1038" y="2408"/>
                </a:lnTo>
                <a:lnTo>
                  <a:pt x="1036" y="2424"/>
                </a:lnTo>
                <a:lnTo>
                  <a:pt x="1034" y="2439"/>
                </a:lnTo>
                <a:lnTo>
                  <a:pt x="1032" y="2455"/>
                </a:lnTo>
                <a:lnTo>
                  <a:pt x="1030" y="2472"/>
                </a:lnTo>
                <a:lnTo>
                  <a:pt x="1030" y="2488"/>
                </a:lnTo>
                <a:lnTo>
                  <a:pt x="1029" y="2505"/>
                </a:lnTo>
                <a:lnTo>
                  <a:pt x="1029" y="2540"/>
                </a:lnTo>
                <a:lnTo>
                  <a:pt x="1029" y="2558"/>
                </a:lnTo>
                <a:lnTo>
                  <a:pt x="1030" y="2575"/>
                </a:lnTo>
                <a:lnTo>
                  <a:pt x="1032" y="2611"/>
                </a:lnTo>
                <a:lnTo>
                  <a:pt x="1035" y="2646"/>
                </a:lnTo>
                <a:lnTo>
                  <a:pt x="1040" y="2680"/>
                </a:lnTo>
                <a:lnTo>
                  <a:pt x="1049" y="2745"/>
                </a:lnTo>
                <a:lnTo>
                  <a:pt x="1060" y="2805"/>
                </a:lnTo>
                <a:lnTo>
                  <a:pt x="1065" y="2833"/>
                </a:lnTo>
                <a:lnTo>
                  <a:pt x="1071" y="2857"/>
                </a:lnTo>
                <a:lnTo>
                  <a:pt x="1079" y="2896"/>
                </a:lnTo>
                <a:lnTo>
                  <a:pt x="857" y="2896"/>
                </a:lnTo>
                <a:lnTo>
                  <a:pt x="846" y="2868"/>
                </a:lnTo>
                <a:lnTo>
                  <a:pt x="834" y="2836"/>
                </a:lnTo>
                <a:lnTo>
                  <a:pt x="824" y="2802"/>
                </a:lnTo>
                <a:lnTo>
                  <a:pt x="812" y="2764"/>
                </a:lnTo>
                <a:lnTo>
                  <a:pt x="800" y="2726"/>
                </a:lnTo>
                <a:lnTo>
                  <a:pt x="789" y="2685"/>
                </a:lnTo>
                <a:lnTo>
                  <a:pt x="778" y="2641"/>
                </a:lnTo>
                <a:lnTo>
                  <a:pt x="768" y="2596"/>
                </a:lnTo>
                <a:lnTo>
                  <a:pt x="765" y="2572"/>
                </a:lnTo>
                <a:lnTo>
                  <a:pt x="760" y="2548"/>
                </a:lnTo>
                <a:lnTo>
                  <a:pt x="758" y="2524"/>
                </a:lnTo>
                <a:lnTo>
                  <a:pt x="754" y="2500"/>
                </a:lnTo>
                <a:lnTo>
                  <a:pt x="752" y="2475"/>
                </a:lnTo>
                <a:lnTo>
                  <a:pt x="749" y="2449"/>
                </a:lnTo>
                <a:lnTo>
                  <a:pt x="748" y="2424"/>
                </a:lnTo>
                <a:lnTo>
                  <a:pt x="747" y="2397"/>
                </a:lnTo>
                <a:lnTo>
                  <a:pt x="746" y="2371"/>
                </a:lnTo>
                <a:lnTo>
                  <a:pt x="747" y="2344"/>
                </a:lnTo>
                <a:lnTo>
                  <a:pt x="747" y="2317"/>
                </a:lnTo>
                <a:lnTo>
                  <a:pt x="748" y="2289"/>
                </a:lnTo>
                <a:lnTo>
                  <a:pt x="750" y="2262"/>
                </a:lnTo>
                <a:lnTo>
                  <a:pt x="754" y="2234"/>
                </a:lnTo>
                <a:lnTo>
                  <a:pt x="758" y="2206"/>
                </a:lnTo>
                <a:lnTo>
                  <a:pt x="762" y="2178"/>
                </a:lnTo>
                <a:lnTo>
                  <a:pt x="766" y="2156"/>
                </a:lnTo>
                <a:lnTo>
                  <a:pt x="770" y="2145"/>
                </a:lnTo>
                <a:lnTo>
                  <a:pt x="772" y="2134"/>
                </a:lnTo>
                <a:lnTo>
                  <a:pt x="776" y="2124"/>
                </a:lnTo>
                <a:lnTo>
                  <a:pt x="779" y="2112"/>
                </a:lnTo>
                <a:lnTo>
                  <a:pt x="789" y="2089"/>
                </a:lnTo>
                <a:lnTo>
                  <a:pt x="798" y="2065"/>
                </a:lnTo>
                <a:lnTo>
                  <a:pt x="809" y="2041"/>
                </a:lnTo>
                <a:lnTo>
                  <a:pt x="821" y="2017"/>
                </a:lnTo>
                <a:lnTo>
                  <a:pt x="834" y="1993"/>
                </a:lnTo>
                <a:lnTo>
                  <a:pt x="849" y="1968"/>
                </a:lnTo>
                <a:lnTo>
                  <a:pt x="863" y="1944"/>
                </a:lnTo>
                <a:lnTo>
                  <a:pt x="878" y="1919"/>
                </a:lnTo>
                <a:lnTo>
                  <a:pt x="894" y="1895"/>
                </a:lnTo>
                <a:lnTo>
                  <a:pt x="910" y="1869"/>
                </a:lnTo>
                <a:lnTo>
                  <a:pt x="927" y="1845"/>
                </a:lnTo>
                <a:lnTo>
                  <a:pt x="944" y="1821"/>
                </a:lnTo>
                <a:lnTo>
                  <a:pt x="960" y="1797"/>
                </a:lnTo>
                <a:lnTo>
                  <a:pt x="995" y="1752"/>
                </a:lnTo>
                <a:lnTo>
                  <a:pt x="1029" y="1709"/>
                </a:lnTo>
                <a:lnTo>
                  <a:pt x="1061" y="1669"/>
                </a:lnTo>
                <a:lnTo>
                  <a:pt x="1091" y="1633"/>
                </a:lnTo>
                <a:lnTo>
                  <a:pt x="1118" y="1601"/>
                </a:lnTo>
                <a:lnTo>
                  <a:pt x="1142" y="1573"/>
                </a:lnTo>
                <a:lnTo>
                  <a:pt x="1174" y="1536"/>
                </a:lnTo>
                <a:lnTo>
                  <a:pt x="1196" y="1511"/>
                </a:lnTo>
                <a:lnTo>
                  <a:pt x="1222" y="1481"/>
                </a:lnTo>
                <a:lnTo>
                  <a:pt x="1282" y="1409"/>
                </a:lnTo>
                <a:lnTo>
                  <a:pt x="1352" y="1325"/>
                </a:lnTo>
                <a:lnTo>
                  <a:pt x="1427" y="1235"/>
                </a:lnTo>
                <a:lnTo>
                  <a:pt x="1503" y="1142"/>
                </a:lnTo>
                <a:lnTo>
                  <a:pt x="1574" y="1054"/>
                </a:lnTo>
                <a:lnTo>
                  <a:pt x="1638" y="973"/>
                </a:lnTo>
                <a:lnTo>
                  <a:pt x="1666" y="938"/>
                </a:lnTo>
                <a:lnTo>
                  <a:pt x="1690" y="907"/>
                </a:lnTo>
                <a:lnTo>
                  <a:pt x="1702" y="890"/>
                </a:lnTo>
                <a:lnTo>
                  <a:pt x="1714" y="875"/>
                </a:lnTo>
                <a:lnTo>
                  <a:pt x="1725" y="859"/>
                </a:lnTo>
                <a:lnTo>
                  <a:pt x="1734" y="844"/>
                </a:lnTo>
                <a:lnTo>
                  <a:pt x="1743" y="828"/>
                </a:lnTo>
                <a:lnTo>
                  <a:pt x="1751" y="814"/>
                </a:lnTo>
                <a:lnTo>
                  <a:pt x="1758" y="799"/>
                </a:lnTo>
                <a:lnTo>
                  <a:pt x="1766" y="785"/>
                </a:lnTo>
                <a:lnTo>
                  <a:pt x="1772" y="772"/>
                </a:lnTo>
                <a:lnTo>
                  <a:pt x="1776" y="757"/>
                </a:lnTo>
                <a:lnTo>
                  <a:pt x="1781" y="744"/>
                </a:lnTo>
                <a:lnTo>
                  <a:pt x="1785" y="731"/>
                </a:lnTo>
                <a:lnTo>
                  <a:pt x="1787" y="718"/>
                </a:lnTo>
                <a:lnTo>
                  <a:pt x="1790" y="704"/>
                </a:lnTo>
                <a:lnTo>
                  <a:pt x="1791" y="691"/>
                </a:lnTo>
                <a:lnTo>
                  <a:pt x="1792" y="679"/>
                </a:lnTo>
                <a:lnTo>
                  <a:pt x="1792" y="666"/>
                </a:lnTo>
                <a:lnTo>
                  <a:pt x="1792" y="654"/>
                </a:lnTo>
                <a:lnTo>
                  <a:pt x="1791" y="641"/>
                </a:lnTo>
                <a:lnTo>
                  <a:pt x="1790" y="629"/>
                </a:lnTo>
                <a:lnTo>
                  <a:pt x="1787" y="616"/>
                </a:lnTo>
                <a:lnTo>
                  <a:pt x="1784" y="604"/>
                </a:lnTo>
                <a:lnTo>
                  <a:pt x="1782" y="598"/>
                </a:lnTo>
                <a:lnTo>
                  <a:pt x="1780" y="592"/>
                </a:lnTo>
                <a:lnTo>
                  <a:pt x="1776" y="578"/>
                </a:lnTo>
                <a:lnTo>
                  <a:pt x="1767" y="554"/>
                </a:lnTo>
                <a:lnTo>
                  <a:pt x="1761" y="541"/>
                </a:lnTo>
                <a:lnTo>
                  <a:pt x="1755" y="529"/>
                </a:lnTo>
                <a:lnTo>
                  <a:pt x="1740" y="503"/>
                </a:lnTo>
                <a:lnTo>
                  <a:pt x="1725" y="476"/>
                </a:lnTo>
                <a:lnTo>
                  <a:pt x="1726" y="475"/>
                </a:lnTo>
                <a:lnTo>
                  <a:pt x="1731" y="472"/>
                </a:lnTo>
                <a:lnTo>
                  <a:pt x="1749" y="458"/>
                </a:lnTo>
                <a:lnTo>
                  <a:pt x="1800" y="415"/>
                </a:lnTo>
                <a:lnTo>
                  <a:pt x="1875" y="352"/>
                </a:lnTo>
                <a:close/>
                <a:moveTo>
                  <a:pt x="1641" y="3193"/>
                </a:moveTo>
                <a:lnTo>
                  <a:pt x="1258" y="3193"/>
                </a:lnTo>
                <a:lnTo>
                  <a:pt x="1228" y="3103"/>
                </a:lnTo>
                <a:lnTo>
                  <a:pt x="1214" y="3056"/>
                </a:lnTo>
                <a:lnTo>
                  <a:pt x="1206" y="3032"/>
                </a:lnTo>
                <a:lnTo>
                  <a:pt x="1199" y="3008"/>
                </a:lnTo>
                <a:lnTo>
                  <a:pt x="1186" y="2959"/>
                </a:lnTo>
                <a:lnTo>
                  <a:pt x="1173" y="2909"/>
                </a:lnTo>
                <a:lnTo>
                  <a:pt x="1167" y="2884"/>
                </a:lnTo>
                <a:lnTo>
                  <a:pt x="1162" y="2859"/>
                </a:lnTo>
                <a:lnTo>
                  <a:pt x="1156" y="2834"/>
                </a:lnTo>
                <a:lnTo>
                  <a:pt x="1152" y="2809"/>
                </a:lnTo>
                <a:lnTo>
                  <a:pt x="1148" y="2784"/>
                </a:lnTo>
                <a:lnTo>
                  <a:pt x="1144" y="2758"/>
                </a:lnTo>
                <a:lnTo>
                  <a:pt x="1142" y="2733"/>
                </a:lnTo>
                <a:lnTo>
                  <a:pt x="1139" y="2708"/>
                </a:lnTo>
                <a:lnTo>
                  <a:pt x="1138" y="2683"/>
                </a:lnTo>
                <a:lnTo>
                  <a:pt x="1137" y="2658"/>
                </a:lnTo>
                <a:lnTo>
                  <a:pt x="1137" y="2634"/>
                </a:lnTo>
                <a:lnTo>
                  <a:pt x="1137" y="2608"/>
                </a:lnTo>
                <a:lnTo>
                  <a:pt x="1139" y="2584"/>
                </a:lnTo>
                <a:lnTo>
                  <a:pt x="1142" y="2559"/>
                </a:lnTo>
                <a:lnTo>
                  <a:pt x="1144" y="2535"/>
                </a:lnTo>
                <a:lnTo>
                  <a:pt x="1149" y="2511"/>
                </a:lnTo>
                <a:lnTo>
                  <a:pt x="1154" y="2488"/>
                </a:lnTo>
                <a:lnTo>
                  <a:pt x="1160" y="2464"/>
                </a:lnTo>
                <a:lnTo>
                  <a:pt x="1167" y="2442"/>
                </a:lnTo>
                <a:lnTo>
                  <a:pt x="1175" y="2419"/>
                </a:lnTo>
                <a:lnTo>
                  <a:pt x="1186" y="2395"/>
                </a:lnTo>
                <a:lnTo>
                  <a:pt x="1198" y="2370"/>
                </a:lnTo>
                <a:lnTo>
                  <a:pt x="1212" y="2343"/>
                </a:lnTo>
                <a:lnTo>
                  <a:pt x="1229" y="2318"/>
                </a:lnTo>
                <a:lnTo>
                  <a:pt x="1247" y="2290"/>
                </a:lnTo>
                <a:lnTo>
                  <a:pt x="1266" y="2264"/>
                </a:lnTo>
                <a:lnTo>
                  <a:pt x="1288" y="2235"/>
                </a:lnTo>
                <a:lnTo>
                  <a:pt x="1311" y="2208"/>
                </a:lnTo>
                <a:lnTo>
                  <a:pt x="1335" y="2179"/>
                </a:lnTo>
                <a:lnTo>
                  <a:pt x="1360" y="2150"/>
                </a:lnTo>
                <a:lnTo>
                  <a:pt x="1386" y="2120"/>
                </a:lnTo>
                <a:lnTo>
                  <a:pt x="1414" y="2090"/>
                </a:lnTo>
                <a:lnTo>
                  <a:pt x="1470" y="2030"/>
                </a:lnTo>
                <a:lnTo>
                  <a:pt x="1532" y="1969"/>
                </a:lnTo>
                <a:lnTo>
                  <a:pt x="1594" y="1907"/>
                </a:lnTo>
                <a:lnTo>
                  <a:pt x="1658" y="1844"/>
                </a:lnTo>
                <a:lnTo>
                  <a:pt x="1786" y="1718"/>
                </a:lnTo>
                <a:lnTo>
                  <a:pt x="1850" y="1656"/>
                </a:lnTo>
                <a:lnTo>
                  <a:pt x="1911" y="1593"/>
                </a:lnTo>
                <a:lnTo>
                  <a:pt x="1941" y="1562"/>
                </a:lnTo>
                <a:lnTo>
                  <a:pt x="1970" y="1532"/>
                </a:lnTo>
                <a:lnTo>
                  <a:pt x="1998" y="1501"/>
                </a:lnTo>
                <a:lnTo>
                  <a:pt x="2026" y="1471"/>
                </a:lnTo>
                <a:lnTo>
                  <a:pt x="2054" y="1436"/>
                </a:lnTo>
                <a:lnTo>
                  <a:pt x="2079" y="1401"/>
                </a:lnTo>
                <a:lnTo>
                  <a:pt x="2091" y="1386"/>
                </a:lnTo>
                <a:lnTo>
                  <a:pt x="2102" y="1369"/>
                </a:lnTo>
                <a:lnTo>
                  <a:pt x="2112" y="1353"/>
                </a:lnTo>
                <a:lnTo>
                  <a:pt x="2123" y="1338"/>
                </a:lnTo>
                <a:lnTo>
                  <a:pt x="2141" y="1308"/>
                </a:lnTo>
                <a:lnTo>
                  <a:pt x="2156" y="1278"/>
                </a:lnTo>
                <a:lnTo>
                  <a:pt x="2169" y="1249"/>
                </a:lnTo>
                <a:lnTo>
                  <a:pt x="2174" y="1235"/>
                </a:lnTo>
                <a:lnTo>
                  <a:pt x="2178" y="1220"/>
                </a:lnTo>
                <a:lnTo>
                  <a:pt x="2182" y="1206"/>
                </a:lnTo>
                <a:lnTo>
                  <a:pt x="2186" y="1193"/>
                </a:lnTo>
                <a:lnTo>
                  <a:pt x="2187" y="1178"/>
                </a:lnTo>
                <a:lnTo>
                  <a:pt x="2189" y="1164"/>
                </a:lnTo>
                <a:lnTo>
                  <a:pt x="2189" y="1151"/>
                </a:lnTo>
                <a:lnTo>
                  <a:pt x="2189" y="1136"/>
                </a:lnTo>
                <a:lnTo>
                  <a:pt x="2189" y="1122"/>
                </a:lnTo>
                <a:lnTo>
                  <a:pt x="2187" y="1108"/>
                </a:lnTo>
                <a:lnTo>
                  <a:pt x="2184" y="1093"/>
                </a:lnTo>
                <a:lnTo>
                  <a:pt x="2182" y="1079"/>
                </a:lnTo>
                <a:lnTo>
                  <a:pt x="2177" y="1064"/>
                </a:lnTo>
                <a:lnTo>
                  <a:pt x="2172" y="1050"/>
                </a:lnTo>
                <a:lnTo>
                  <a:pt x="2168" y="1036"/>
                </a:lnTo>
                <a:lnTo>
                  <a:pt x="2160" y="1020"/>
                </a:lnTo>
                <a:lnTo>
                  <a:pt x="2153" y="1006"/>
                </a:lnTo>
                <a:lnTo>
                  <a:pt x="2145" y="990"/>
                </a:lnTo>
                <a:lnTo>
                  <a:pt x="2297" y="864"/>
                </a:lnTo>
                <a:lnTo>
                  <a:pt x="2312" y="877"/>
                </a:lnTo>
                <a:lnTo>
                  <a:pt x="2327" y="893"/>
                </a:lnTo>
                <a:lnTo>
                  <a:pt x="2342" y="908"/>
                </a:lnTo>
                <a:lnTo>
                  <a:pt x="2355" y="926"/>
                </a:lnTo>
                <a:lnTo>
                  <a:pt x="2369" y="944"/>
                </a:lnTo>
                <a:lnTo>
                  <a:pt x="2382" y="964"/>
                </a:lnTo>
                <a:lnTo>
                  <a:pt x="2394" y="984"/>
                </a:lnTo>
                <a:lnTo>
                  <a:pt x="2406" y="1006"/>
                </a:lnTo>
                <a:lnTo>
                  <a:pt x="2417" y="1028"/>
                </a:lnTo>
                <a:lnTo>
                  <a:pt x="2428" y="1051"/>
                </a:lnTo>
                <a:lnTo>
                  <a:pt x="2439" y="1074"/>
                </a:lnTo>
                <a:lnTo>
                  <a:pt x="2447" y="1098"/>
                </a:lnTo>
                <a:lnTo>
                  <a:pt x="2456" y="1123"/>
                </a:lnTo>
                <a:lnTo>
                  <a:pt x="2464" y="1148"/>
                </a:lnTo>
                <a:lnTo>
                  <a:pt x="2470" y="1174"/>
                </a:lnTo>
                <a:lnTo>
                  <a:pt x="2476" y="1200"/>
                </a:lnTo>
                <a:lnTo>
                  <a:pt x="2481" y="1225"/>
                </a:lnTo>
                <a:lnTo>
                  <a:pt x="2482" y="1238"/>
                </a:lnTo>
                <a:lnTo>
                  <a:pt x="2484" y="1251"/>
                </a:lnTo>
                <a:lnTo>
                  <a:pt x="2487" y="1278"/>
                </a:lnTo>
                <a:lnTo>
                  <a:pt x="2488" y="1304"/>
                </a:lnTo>
                <a:lnTo>
                  <a:pt x="2488" y="1331"/>
                </a:lnTo>
                <a:lnTo>
                  <a:pt x="2488" y="1357"/>
                </a:lnTo>
                <a:lnTo>
                  <a:pt x="2486" y="1383"/>
                </a:lnTo>
                <a:lnTo>
                  <a:pt x="2482" y="1410"/>
                </a:lnTo>
                <a:lnTo>
                  <a:pt x="2477" y="1435"/>
                </a:lnTo>
                <a:lnTo>
                  <a:pt x="2471" y="1461"/>
                </a:lnTo>
                <a:lnTo>
                  <a:pt x="2466" y="1473"/>
                </a:lnTo>
                <a:lnTo>
                  <a:pt x="2463" y="1485"/>
                </a:lnTo>
                <a:lnTo>
                  <a:pt x="2458" y="1499"/>
                </a:lnTo>
                <a:lnTo>
                  <a:pt x="2453" y="1511"/>
                </a:lnTo>
                <a:lnTo>
                  <a:pt x="2442" y="1535"/>
                </a:lnTo>
                <a:lnTo>
                  <a:pt x="2430" y="1557"/>
                </a:lnTo>
                <a:lnTo>
                  <a:pt x="2423" y="1569"/>
                </a:lnTo>
                <a:lnTo>
                  <a:pt x="2416" y="1580"/>
                </a:lnTo>
                <a:lnTo>
                  <a:pt x="2400" y="1602"/>
                </a:lnTo>
                <a:lnTo>
                  <a:pt x="2361" y="1653"/>
                </a:lnTo>
                <a:lnTo>
                  <a:pt x="2320" y="1703"/>
                </a:lnTo>
                <a:lnTo>
                  <a:pt x="2277" y="1752"/>
                </a:lnTo>
                <a:lnTo>
                  <a:pt x="2256" y="1777"/>
                </a:lnTo>
                <a:lnTo>
                  <a:pt x="2234" y="1801"/>
                </a:lnTo>
                <a:lnTo>
                  <a:pt x="2189" y="1851"/>
                </a:lnTo>
                <a:lnTo>
                  <a:pt x="2141" y="1903"/>
                </a:lnTo>
                <a:lnTo>
                  <a:pt x="2039" y="2013"/>
                </a:lnTo>
                <a:lnTo>
                  <a:pt x="1988" y="2069"/>
                </a:lnTo>
                <a:lnTo>
                  <a:pt x="1934" y="2124"/>
                </a:lnTo>
                <a:lnTo>
                  <a:pt x="1824" y="2236"/>
                </a:lnTo>
                <a:lnTo>
                  <a:pt x="1766" y="2298"/>
                </a:lnTo>
                <a:lnTo>
                  <a:pt x="1704" y="2362"/>
                </a:lnTo>
                <a:lnTo>
                  <a:pt x="1673" y="2397"/>
                </a:lnTo>
                <a:lnTo>
                  <a:pt x="1641" y="2433"/>
                </a:lnTo>
                <a:lnTo>
                  <a:pt x="1607" y="2472"/>
                </a:lnTo>
                <a:lnTo>
                  <a:pt x="1571" y="2511"/>
                </a:lnTo>
                <a:lnTo>
                  <a:pt x="1565" y="2520"/>
                </a:lnTo>
                <a:lnTo>
                  <a:pt x="1559" y="2527"/>
                </a:lnTo>
                <a:lnTo>
                  <a:pt x="1548" y="2545"/>
                </a:lnTo>
                <a:lnTo>
                  <a:pt x="1544" y="2553"/>
                </a:lnTo>
                <a:lnTo>
                  <a:pt x="1539" y="2562"/>
                </a:lnTo>
                <a:lnTo>
                  <a:pt x="1530" y="2581"/>
                </a:lnTo>
                <a:lnTo>
                  <a:pt x="1528" y="2590"/>
                </a:lnTo>
                <a:lnTo>
                  <a:pt x="1524" y="2600"/>
                </a:lnTo>
                <a:lnTo>
                  <a:pt x="1522" y="2610"/>
                </a:lnTo>
                <a:lnTo>
                  <a:pt x="1520" y="2620"/>
                </a:lnTo>
                <a:lnTo>
                  <a:pt x="1516" y="2641"/>
                </a:lnTo>
                <a:lnTo>
                  <a:pt x="1515" y="2652"/>
                </a:lnTo>
                <a:lnTo>
                  <a:pt x="1514" y="2662"/>
                </a:lnTo>
                <a:lnTo>
                  <a:pt x="1514" y="2684"/>
                </a:lnTo>
                <a:lnTo>
                  <a:pt x="1514" y="2707"/>
                </a:lnTo>
                <a:lnTo>
                  <a:pt x="1514" y="2730"/>
                </a:lnTo>
                <a:lnTo>
                  <a:pt x="1516" y="2752"/>
                </a:lnTo>
                <a:lnTo>
                  <a:pt x="1520" y="2775"/>
                </a:lnTo>
                <a:lnTo>
                  <a:pt x="1523" y="2799"/>
                </a:lnTo>
                <a:lnTo>
                  <a:pt x="1527" y="2822"/>
                </a:lnTo>
                <a:lnTo>
                  <a:pt x="1533" y="2846"/>
                </a:lnTo>
                <a:lnTo>
                  <a:pt x="1538" y="2870"/>
                </a:lnTo>
                <a:lnTo>
                  <a:pt x="1545" y="2894"/>
                </a:lnTo>
                <a:lnTo>
                  <a:pt x="1558" y="2941"/>
                </a:lnTo>
                <a:lnTo>
                  <a:pt x="1572" y="2987"/>
                </a:lnTo>
                <a:lnTo>
                  <a:pt x="1588" y="3033"/>
                </a:lnTo>
                <a:lnTo>
                  <a:pt x="1617" y="3118"/>
                </a:lnTo>
                <a:lnTo>
                  <a:pt x="1630" y="3157"/>
                </a:lnTo>
                <a:lnTo>
                  <a:pt x="1641" y="3193"/>
                </a:lnTo>
                <a:close/>
                <a:moveTo>
                  <a:pt x="2080" y="3193"/>
                </a:moveTo>
                <a:lnTo>
                  <a:pt x="1755" y="3193"/>
                </a:lnTo>
                <a:lnTo>
                  <a:pt x="1749" y="3171"/>
                </a:lnTo>
                <a:lnTo>
                  <a:pt x="1743" y="3148"/>
                </a:lnTo>
                <a:lnTo>
                  <a:pt x="1730" y="3104"/>
                </a:lnTo>
                <a:lnTo>
                  <a:pt x="1702" y="3015"/>
                </a:lnTo>
                <a:lnTo>
                  <a:pt x="1688" y="2971"/>
                </a:lnTo>
                <a:lnTo>
                  <a:pt x="1676" y="2926"/>
                </a:lnTo>
                <a:lnTo>
                  <a:pt x="1670" y="2904"/>
                </a:lnTo>
                <a:lnTo>
                  <a:pt x="1665" y="2881"/>
                </a:lnTo>
                <a:lnTo>
                  <a:pt x="1660" y="2859"/>
                </a:lnTo>
                <a:lnTo>
                  <a:pt x="1656" y="2836"/>
                </a:lnTo>
                <a:lnTo>
                  <a:pt x="1653" y="2810"/>
                </a:lnTo>
                <a:lnTo>
                  <a:pt x="1649" y="2785"/>
                </a:lnTo>
                <a:lnTo>
                  <a:pt x="1648" y="2761"/>
                </a:lnTo>
                <a:lnTo>
                  <a:pt x="1647" y="2738"/>
                </a:lnTo>
                <a:lnTo>
                  <a:pt x="1647" y="2716"/>
                </a:lnTo>
                <a:lnTo>
                  <a:pt x="1648" y="2696"/>
                </a:lnTo>
                <a:lnTo>
                  <a:pt x="1650" y="2676"/>
                </a:lnTo>
                <a:lnTo>
                  <a:pt x="1654" y="2655"/>
                </a:lnTo>
                <a:lnTo>
                  <a:pt x="1656" y="2646"/>
                </a:lnTo>
                <a:lnTo>
                  <a:pt x="1660" y="2636"/>
                </a:lnTo>
                <a:lnTo>
                  <a:pt x="1667" y="2618"/>
                </a:lnTo>
                <a:lnTo>
                  <a:pt x="1671" y="2608"/>
                </a:lnTo>
                <a:lnTo>
                  <a:pt x="1676" y="2599"/>
                </a:lnTo>
                <a:lnTo>
                  <a:pt x="1686" y="2581"/>
                </a:lnTo>
                <a:lnTo>
                  <a:pt x="1698" y="2562"/>
                </a:lnTo>
                <a:lnTo>
                  <a:pt x="1713" y="2542"/>
                </a:lnTo>
                <a:lnTo>
                  <a:pt x="1728" y="2523"/>
                </a:lnTo>
                <a:lnTo>
                  <a:pt x="1748" y="2504"/>
                </a:lnTo>
                <a:lnTo>
                  <a:pt x="1762" y="2490"/>
                </a:lnTo>
                <a:lnTo>
                  <a:pt x="1778" y="2474"/>
                </a:lnTo>
                <a:lnTo>
                  <a:pt x="1812" y="2443"/>
                </a:lnTo>
                <a:lnTo>
                  <a:pt x="1850" y="2410"/>
                </a:lnTo>
                <a:lnTo>
                  <a:pt x="1892" y="2377"/>
                </a:lnTo>
                <a:lnTo>
                  <a:pt x="1935" y="2342"/>
                </a:lnTo>
                <a:lnTo>
                  <a:pt x="1979" y="2306"/>
                </a:lnTo>
                <a:lnTo>
                  <a:pt x="2070" y="2235"/>
                </a:lnTo>
                <a:lnTo>
                  <a:pt x="2159" y="2166"/>
                </a:lnTo>
                <a:lnTo>
                  <a:pt x="2200" y="2132"/>
                </a:lnTo>
                <a:lnTo>
                  <a:pt x="2238" y="2101"/>
                </a:lnTo>
                <a:lnTo>
                  <a:pt x="2273" y="2071"/>
                </a:lnTo>
                <a:lnTo>
                  <a:pt x="2303" y="2043"/>
                </a:lnTo>
                <a:lnTo>
                  <a:pt x="2330" y="2018"/>
                </a:lnTo>
                <a:lnTo>
                  <a:pt x="2339" y="2006"/>
                </a:lnTo>
                <a:lnTo>
                  <a:pt x="2349" y="1995"/>
                </a:lnTo>
                <a:lnTo>
                  <a:pt x="2355" y="1986"/>
                </a:lnTo>
                <a:lnTo>
                  <a:pt x="2362" y="1976"/>
                </a:lnTo>
                <a:lnTo>
                  <a:pt x="2367" y="1968"/>
                </a:lnTo>
                <a:lnTo>
                  <a:pt x="2372" y="1958"/>
                </a:lnTo>
                <a:lnTo>
                  <a:pt x="2376" y="1949"/>
                </a:lnTo>
                <a:lnTo>
                  <a:pt x="2380" y="1939"/>
                </a:lnTo>
                <a:lnTo>
                  <a:pt x="2382" y="1929"/>
                </a:lnTo>
                <a:lnTo>
                  <a:pt x="2385" y="1920"/>
                </a:lnTo>
                <a:lnTo>
                  <a:pt x="2387" y="1910"/>
                </a:lnTo>
                <a:lnTo>
                  <a:pt x="2390" y="1901"/>
                </a:lnTo>
                <a:lnTo>
                  <a:pt x="2392" y="1883"/>
                </a:lnTo>
                <a:lnTo>
                  <a:pt x="2392" y="1865"/>
                </a:lnTo>
                <a:lnTo>
                  <a:pt x="2392" y="1848"/>
                </a:lnTo>
                <a:lnTo>
                  <a:pt x="2391" y="1832"/>
                </a:lnTo>
                <a:lnTo>
                  <a:pt x="2390" y="1818"/>
                </a:lnTo>
                <a:lnTo>
                  <a:pt x="2387" y="1805"/>
                </a:lnTo>
                <a:lnTo>
                  <a:pt x="2385" y="1794"/>
                </a:lnTo>
                <a:lnTo>
                  <a:pt x="2381" y="1778"/>
                </a:lnTo>
                <a:lnTo>
                  <a:pt x="2379" y="1773"/>
                </a:lnTo>
                <a:lnTo>
                  <a:pt x="2454" y="1711"/>
                </a:lnTo>
                <a:lnTo>
                  <a:pt x="2529" y="1649"/>
                </a:lnTo>
                <a:lnTo>
                  <a:pt x="2546" y="1669"/>
                </a:lnTo>
                <a:lnTo>
                  <a:pt x="2553" y="1679"/>
                </a:lnTo>
                <a:lnTo>
                  <a:pt x="2561" y="1689"/>
                </a:lnTo>
                <a:lnTo>
                  <a:pt x="2574" y="1711"/>
                </a:lnTo>
                <a:lnTo>
                  <a:pt x="2582" y="1722"/>
                </a:lnTo>
                <a:lnTo>
                  <a:pt x="2588" y="1733"/>
                </a:lnTo>
                <a:lnTo>
                  <a:pt x="2600" y="1755"/>
                </a:lnTo>
                <a:lnTo>
                  <a:pt x="2609" y="1778"/>
                </a:lnTo>
                <a:lnTo>
                  <a:pt x="2619" y="1801"/>
                </a:lnTo>
                <a:lnTo>
                  <a:pt x="2626" y="1824"/>
                </a:lnTo>
                <a:lnTo>
                  <a:pt x="2633" y="1847"/>
                </a:lnTo>
                <a:lnTo>
                  <a:pt x="2638" y="1871"/>
                </a:lnTo>
                <a:lnTo>
                  <a:pt x="2643" y="1893"/>
                </a:lnTo>
                <a:lnTo>
                  <a:pt x="2645" y="1917"/>
                </a:lnTo>
                <a:lnTo>
                  <a:pt x="2648" y="1940"/>
                </a:lnTo>
                <a:lnTo>
                  <a:pt x="2649" y="1963"/>
                </a:lnTo>
                <a:lnTo>
                  <a:pt x="2649" y="1986"/>
                </a:lnTo>
                <a:lnTo>
                  <a:pt x="2649" y="2009"/>
                </a:lnTo>
                <a:lnTo>
                  <a:pt x="2646" y="2031"/>
                </a:lnTo>
                <a:lnTo>
                  <a:pt x="2644" y="2053"/>
                </a:lnTo>
                <a:lnTo>
                  <a:pt x="2640" y="2075"/>
                </a:lnTo>
                <a:lnTo>
                  <a:pt x="2636" y="2096"/>
                </a:lnTo>
                <a:lnTo>
                  <a:pt x="2631" y="2116"/>
                </a:lnTo>
                <a:lnTo>
                  <a:pt x="2625" y="2137"/>
                </a:lnTo>
                <a:lnTo>
                  <a:pt x="2618" y="2157"/>
                </a:lnTo>
                <a:lnTo>
                  <a:pt x="2609" y="2175"/>
                </a:lnTo>
                <a:lnTo>
                  <a:pt x="2601" y="2194"/>
                </a:lnTo>
                <a:lnTo>
                  <a:pt x="2592" y="2211"/>
                </a:lnTo>
                <a:lnTo>
                  <a:pt x="2583" y="2228"/>
                </a:lnTo>
                <a:lnTo>
                  <a:pt x="2572" y="2244"/>
                </a:lnTo>
                <a:lnTo>
                  <a:pt x="2561" y="2258"/>
                </a:lnTo>
                <a:lnTo>
                  <a:pt x="2549" y="2272"/>
                </a:lnTo>
                <a:lnTo>
                  <a:pt x="2537" y="2284"/>
                </a:lnTo>
                <a:lnTo>
                  <a:pt x="2530" y="2290"/>
                </a:lnTo>
                <a:lnTo>
                  <a:pt x="2524" y="2296"/>
                </a:lnTo>
                <a:lnTo>
                  <a:pt x="2429" y="2377"/>
                </a:lnTo>
                <a:lnTo>
                  <a:pt x="2309" y="2480"/>
                </a:lnTo>
                <a:lnTo>
                  <a:pt x="2277" y="2508"/>
                </a:lnTo>
                <a:lnTo>
                  <a:pt x="2244" y="2536"/>
                </a:lnTo>
                <a:lnTo>
                  <a:pt x="2181" y="2594"/>
                </a:lnTo>
                <a:lnTo>
                  <a:pt x="2150" y="2623"/>
                </a:lnTo>
                <a:lnTo>
                  <a:pt x="2120" y="2650"/>
                </a:lnTo>
                <a:lnTo>
                  <a:pt x="2090" y="2679"/>
                </a:lnTo>
                <a:lnTo>
                  <a:pt x="2062" y="2706"/>
                </a:lnTo>
                <a:lnTo>
                  <a:pt x="2037" y="2732"/>
                </a:lnTo>
                <a:lnTo>
                  <a:pt x="2026" y="2744"/>
                </a:lnTo>
                <a:lnTo>
                  <a:pt x="2018" y="2755"/>
                </a:lnTo>
                <a:lnTo>
                  <a:pt x="2009" y="2764"/>
                </a:lnTo>
                <a:lnTo>
                  <a:pt x="2003" y="2774"/>
                </a:lnTo>
                <a:lnTo>
                  <a:pt x="1998" y="2784"/>
                </a:lnTo>
                <a:lnTo>
                  <a:pt x="1995" y="2793"/>
                </a:lnTo>
                <a:lnTo>
                  <a:pt x="1994" y="2798"/>
                </a:lnTo>
                <a:lnTo>
                  <a:pt x="1994" y="2803"/>
                </a:lnTo>
                <a:lnTo>
                  <a:pt x="1992" y="2814"/>
                </a:lnTo>
                <a:lnTo>
                  <a:pt x="1992" y="2827"/>
                </a:lnTo>
                <a:lnTo>
                  <a:pt x="1994" y="2840"/>
                </a:lnTo>
                <a:lnTo>
                  <a:pt x="1995" y="2854"/>
                </a:lnTo>
                <a:lnTo>
                  <a:pt x="1998" y="2872"/>
                </a:lnTo>
                <a:lnTo>
                  <a:pt x="2007" y="2912"/>
                </a:lnTo>
                <a:lnTo>
                  <a:pt x="2025" y="2986"/>
                </a:lnTo>
                <a:lnTo>
                  <a:pt x="2044" y="3063"/>
                </a:lnTo>
                <a:lnTo>
                  <a:pt x="2063" y="3134"/>
                </a:lnTo>
                <a:lnTo>
                  <a:pt x="2080" y="3193"/>
                </a:lnTo>
                <a:close/>
                <a:moveTo>
                  <a:pt x="657" y="2306"/>
                </a:moveTo>
                <a:lnTo>
                  <a:pt x="641" y="2282"/>
                </a:lnTo>
                <a:lnTo>
                  <a:pt x="626" y="2259"/>
                </a:lnTo>
                <a:lnTo>
                  <a:pt x="612" y="2235"/>
                </a:lnTo>
                <a:lnTo>
                  <a:pt x="599" y="2211"/>
                </a:lnTo>
                <a:lnTo>
                  <a:pt x="587" y="2187"/>
                </a:lnTo>
                <a:lnTo>
                  <a:pt x="576" y="2163"/>
                </a:lnTo>
                <a:lnTo>
                  <a:pt x="567" y="2138"/>
                </a:lnTo>
                <a:lnTo>
                  <a:pt x="557" y="2114"/>
                </a:lnTo>
                <a:lnTo>
                  <a:pt x="549" y="2089"/>
                </a:lnTo>
                <a:lnTo>
                  <a:pt x="542" y="2064"/>
                </a:lnTo>
                <a:lnTo>
                  <a:pt x="536" y="2037"/>
                </a:lnTo>
                <a:lnTo>
                  <a:pt x="533" y="2024"/>
                </a:lnTo>
                <a:lnTo>
                  <a:pt x="531" y="2011"/>
                </a:lnTo>
                <a:lnTo>
                  <a:pt x="526" y="1983"/>
                </a:lnTo>
                <a:lnTo>
                  <a:pt x="521" y="1956"/>
                </a:lnTo>
                <a:lnTo>
                  <a:pt x="519" y="1926"/>
                </a:lnTo>
                <a:lnTo>
                  <a:pt x="516" y="1897"/>
                </a:lnTo>
                <a:lnTo>
                  <a:pt x="515" y="1880"/>
                </a:lnTo>
                <a:lnTo>
                  <a:pt x="515" y="1863"/>
                </a:lnTo>
                <a:lnTo>
                  <a:pt x="515" y="1847"/>
                </a:lnTo>
                <a:lnTo>
                  <a:pt x="515" y="1830"/>
                </a:lnTo>
                <a:lnTo>
                  <a:pt x="516" y="1813"/>
                </a:lnTo>
                <a:lnTo>
                  <a:pt x="518" y="1796"/>
                </a:lnTo>
                <a:lnTo>
                  <a:pt x="521" y="1764"/>
                </a:lnTo>
                <a:lnTo>
                  <a:pt x="526" y="1731"/>
                </a:lnTo>
                <a:lnTo>
                  <a:pt x="532" y="1699"/>
                </a:lnTo>
                <a:lnTo>
                  <a:pt x="539" y="1668"/>
                </a:lnTo>
                <a:lnTo>
                  <a:pt x="548" y="1637"/>
                </a:lnTo>
                <a:lnTo>
                  <a:pt x="557" y="1605"/>
                </a:lnTo>
                <a:lnTo>
                  <a:pt x="568" y="1574"/>
                </a:lnTo>
                <a:lnTo>
                  <a:pt x="580" y="1543"/>
                </a:lnTo>
                <a:lnTo>
                  <a:pt x="593" y="1513"/>
                </a:lnTo>
                <a:lnTo>
                  <a:pt x="608" y="1483"/>
                </a:lnTo>
                <a:lnTo>
                  <a:pt x="622" y="1453"/>
                </a:lnTo>
                <a:lnTo>
                  <a:pt x="638" y="1423"/>
                </a:lnTo>
                <a:lnTo>
                  <a:pt x="654" y="1394"/>
                </a:lnTo>
                <a:lnTo>
                  <a:pt x="671" y="1364"/>
                </a:lnTo>
                <a:lnTo>
                  <a:pt x="689" y="1335"/>
                </a:lnTo>
                <a:lnTo>
                  <a:pt x="707" y="1305"/>
                </a:lnTo>
                <a:lnTo>
                  <a:pt x="726" y="1277"/>
                </a:lnTo>
                <a:lnTo>
                  <a:pt x="766" y="1219"/>
                </a:lnTo>
                <a:lnTo>
                  <a:pt x="806" y="1163"/>
                </a:lnTo>
                <a:lnTo>
                  <a:pt x="848" y="1105"/>
                </a:lnTo>
                <a:lnTo>
                  <a:pt x="888" y="1049"/>
                </a:lnTo>
                <a:lnTo>
                  <a:pt x="930" y="991"/>
                </a:lnTo>
                <a:lnTo>
                  <a:pt x="971" y="935"/>
                </a:lnTo>
                <a:lnTo>
                  <a:pt x="1107" y="745"/>
                </a:lnTo>
                <a:lnTo>
                  <a:pt x="1168" y="658"/>
                </a:lnTo>
                <a:lnTo>
                  <a:pt x="1223" y="576"/>
                </a:lnTo>
                <a:lnTo>
                  <a:pt x="1248" y="538"/>
                </a:lnTo>
                <a:lnTo>
                  <a:pt x="1271" y="502"/>
                </a:lnTo>
                <a:lnTo>
                  <a:pt x="1292" y="468"/>
                </a:lnTo>
                <a:lnTo>
                  <a:pt x="1310" y="437"/>
                </a:lnTo>
                <a:lnTo>
                  <a:pt x="1325" y="408"/>
                </a:lnTo>
                <a:lnTo>
                  <a:pt x="1337" y="382"/>
                </a:lnTo>
                <a:lnTo>
                  <a:pt x="1342" y="370"/>
                </a:lnTo>
                <a:lnTo>
                  <a:pt x="1347" y="358"/>
                </a:lnTo>
                <a:lnTo>
                  <a:pt x="1350" y="347"/>
                </a:lnTo>
                <a:lnTo>
                  <a:pt x="1353" y="337"/>
                </a:lnTo>
                <a:lnTo>
                  <a:pt x="1355" y="323"/>
                </a:lnTo>
                <a:lnTo>
                  <a:pt x="1356" y="309"/>
                </a:lnTo>
                <a:lnTo>
                  <a:pt x="1356" y="294"/>
                </a:lnTo>
                <a:lnTo>
                  <a:pt x="1356" y="280"/>
                </a:lnTo>
                <a:lnTo>
                  <a:pt x="1355" y="265"/>
                </a:lnTo>
                <a:lnTo>
                  <a:pt x="1353" y="252"/>
                </a:lnTo>
                <a:lnTo>
                  <a:pt x="1350" y="238"/>
                </a:lnTo>
                <a:lnTo>
                  <a:pt x="1347" y="223"/>
                </a:lnTo>
                <a:lnTo>
                  <a:pt x="1344" y="210"/>
                </a:lnTo>
                <a:lnTo>
                  <a:pt x="1340" y="197"/>
                </a:lnTo>
                <a:lnTo>
                  <a:pt x="1331" y="172"/>
                </a:lnTo>
                <a:lnTo>
                  <a:pt x="1322" y="149"/>
                </a:lnTo>
                <a:lnTo>
                  <a:pt x="1313" y="129"/>
                </a:lnTo>
                <a:lnTo>
                  <a:pt x="1384" y="69"/>
                </a:lnTo>
                <a:lnTo>
                  <a:pt x="1436" y="25"/>
                </a:lnTo>
                <a:lnTo>
                  <a:pt x="1455" y="10"/>
                </a:lnTo>
                <a:lnTo>
                  <a:pt x="1467" y="0"/>
                </a:lnTo>
                <a:lnTo>
                  <a:pt x="1485" y="18"/>
                </a:lnTo>
                <a:lnTo>
                  <a:pt x="1502" y="36"/>
                </a:lnTo>
                <a:lnTo>
                  <a:pt x="1517" y="54"/>
                </a:lnTo>
                <a:lnTo>
                  <a:pt x="1533" y="73"/>
                </a:lnTo>
                <a:lnTo>
                  <a:pt x="1540" y="83"/>
                </a:lnTo>
                <a:lnTo>
                  <a:pt x="1546" y="93"/>
                </a:lnTo>
                <a:lnTo>
                  <a:pt x="1559" y="113"/>
                </a:lnTo>
                <a:lnTo>
                  <a:pt x="1571" y="133"/>
                </a:lnTo>
                <a:lnTo>
                  <a:pt x="1582" y="154"/>
                </a:lnTo>
                <a:lnTo>
                  <a:pt x="1592" y="174"/>
                </a:lnTo>
                <a:lnTo>
                  <a:pt x="1601" y="196"/>
                </a:lnTo>
                <a:lnTo>
                  <a:pt x="1608" y="217"/>
                </a:lnTo>
                <a:lnTo>
                  <a:pt x="1616" y="239"/>
                </a:lnTo>
                <a:lnTo>
                  <a:pt x="1622" y="262"/>
                </a:lnTo>
                <a:lnTo>
                  <a:pt x="1628" y="283"/>
                </a:lnTo>
                <a:lnTo>
                  <a:pt x="1631" y="306"/>
                </a:lnTo>
                <a:lnTo>
                  <a:pt x="1635" y="329"/>
                </a:lnTo>
                <a:lnTo>
                  <a:pt x="1637" y="351"/>
                </a:lnTo>
                <a:lnTo>
                  <a:pt x="1638" y="373"/>
                </a:lnTo>
                <a:lnTo>
                  <a:pt x="1640" y="396"/>
                </a:lnTo>
                <a:lnTo>
                  <a:pt x="1640" y="419"/>
                </a:lnTo>
                <a:lnTo>
                  <a:pt x="1638" y="442"/>
                </a:lnTo>
                <a:lnTo>
                  <a:pt x="1636" y="464"/>
                </a:lnTo>
                <a:lnTo>
                  <a:pt x="1634" y="486"/>
                </a:lnTo>
                <a:lnTo>
                  <a:pt x="1630" y="509"/>
                </a:lnTo>
                <a:lnTo>
                  <a:pt x="1626" y="530"/>
                </a:lnTo>
                <a:lnTo>
                  <a:pt x="1622" y="553"/>
                </a:lnTo>
                <a:lnTo>
                  <a:pt x="1616" y="575"/>
                </a:lnTo>
                <a:lnTo>
                  <a:pt x="1610" y="596"/>
                </a:lnTo>
                <a:lnTo>
                  <a:pt x="1602" y="617"/>
                </a:lnTo>
                <a:lnTo>
                  <a:pt x="1594" y="638"/>
                </a:lnTo>
                <a:lnTo>
                  <a:pt x="1586" y="659"/>
                </a:lnTo>
                <a:lnTo>
                  <a:pt x="1577" y="679"/>
                </a:lnTo>
                <a:lnTo>
                  <a:pt x="1566" y="702"/>
                </a:lnTo>
                <a:lnTo>
                  <a:pt x="1554" y="725"/>
                </a:lnTo>
                <a:lnTo>
                  <a:pt x="1541" y="748"/>
                </a:lnTo>
                <a:lnTo>
                  <a:pt x="1528" y="770"/>
                </a:lnTo>
                <a:lnTo>
                  <a:pt x="1515" y="793"/>
                </a:lnTo>
                <a:lnTo>
                  <a:pt x="1500" y="817"/>
                </a:lnTo>
                <a:lnTo>
                  <a:pt x="1469" y="865"/>
                </a:lnTo>
                <a:lnTo>
                  <a:pt x="1437" y="913"/>
                </a:lnTo>
                <a:lnTo>
                  <a:pt x="1402" y="962"/>
                </a:lnTo>
                <a:lnTo>
                  <a:pt x="1366" y="1012"/>
                </a:lnTo>
                <a:lnTo>
                  <a:pt x="1328" y="1061"/>
                </a:lnTo>
                <a:lnTo>
                  <a:pt x="1250" y="1163"/>
                </a:lnTo>
                <a:lnTo>
                  <a:pt x="1168" y="1265"/>
                </a:lnTo>
                <a:lnTo>
                  <a:pt x="1086" y="1369"/>
                </a:lnTo>
                <a:lnTo>
                  <a:pt x="1047" y="1422"/>
                </a:lnTo>
                <a:lnTo>
                  <a:pt x="1007" y="1475"/>
                </a:lnTo>
                <a:lnTo>
                  <a:pt x="968" y="1527"/>
                </a:lnTo>
                <a:lnTo>
                  <a:pt x="930" y="1580"/>
                </a:lnTo>
                <a:lnTo>
                  <a:pt x="893" y="1633"/>
                </a:lnTo>
                <a:lnTo>
                  <a:pt x="858" y="1686"/>
                </a:lnTo>
                <a:lnTo>
                  <a:pt x="826" y="1739"/>
                </a:lnTo>
                <a:lnTo>
                  <a:pt x="810" y="1765"/>
                </a:lnTo>
                <a:lnTo>
                  <a:pt x="795" y="1791"/>
                </a:lnTo>
                <a:lnTo>
                  <a:pt x="780" y="1818"/>
                </a:lnTo>
                <a:lnTo>
                  <a:pt x="766" y="1844"/>
                </a:lnTo>
                <a:lnTo>
                  <a:pt x="753" y="1871"/>
                </a:lnTo>
                <a:lnTo>
                  <a:pt x="741" y="1897"/>
                </a:lnTo>
                <a:lnTo>
                  <a:pt x="729" y="1923"/>
                </a:lnTo>
                <a:lnTo>
                  <a:pt x="718" y="1950"/>
                </a:lnTo>
                <a:lnTo>
                  <a:pt x="707" y="1975"/>
                </a:lnTo>
                <a:lnTo>
                  <a:pt x="698" y="2001"/>
                </a:lnTo>
                <a:lnTo>
                  <a:pt x="689" y="2028"/>
                </a:lnTo>
                <a:lnTo>
                  <a:pt x="681" y="2053"/>
                </a:lnTo>
                <a:lnTo>
                  <a:pt x="674" y="2079"/>
                </a:lnTo>
                <a:lnTo>
                  <a:pt x="668" y="2104"/>
                </a:lnTo>
                <a:lnTo>
                  <a:pt x="663" y="2130"/>
                </a:lnTo>
                <a:lnTo>
                  <a:pt x="659" y="2156"/>
                </a:lnTo>
                <a:lnTo>
                  <a:pt x="656" y="2181"/>
                </a:lnTo>
                <a:lnTo>
                  <a:pt x="653" y="2206"/>
                </a:lnTo>
                <a:lnTo>
                  <a:pt x="653" y="2232"/>
                </a:lnTo>
                <a:lnTo>
                  <a:pt x="653" y="2257"/>
                </a:lnTo>
                <a:lnTo>
                  <a:pt x="654" y="2282"/>
                </a:lnTo>
                <a:lnTo>
                  <a:pt x="657" y="2306"/>
                </a:lnTo>
                <a:close/>
                <a:moveTo>
                  <a:pt x="1857" y="7179"/>
                </a:moveTo>
                <a:lnTo>
                  <a:pt x="1308" y="7179"/>
                </a:lnTo>
                <a:lnTo>
                  <a:pt x="1308" y="6458"/>
                </a:lnTo>
                <a:lnTo>
                  <a:pt x="1308" y="5737"/>
                </a:lnTo>
                <a:lnTo>
                  <a:pt x="1308" y="5016"/>
                </a:lnTo>
                <a:lnTo>
                  <a:pt x="1308" y="4296"/>
                </a:lnTo>
                <a:lnTo>
                  <a:pt x="1316" y="4299"/>
                </a:lnTo>
                <a:lnTo>
                  <a:pt x="1354" y="4308"/>
                </a:lnTo>
                <a:lnTo>
                  <a:pt x="1390" y="4318"/>
                </a:lnTo>
                <a:lnTo>
                  <a:pt x="1425" y="4326"/>
                </a:lnTo>
                <a:lnTo>
                  <a:pt x="1458" y="4332"/>
                </a:lnTo>
                <a:lnTo>
                  <a:pt x="1491" y="4337"/>
                </a:lnTo>
                <a:lnTo>
                  <a:pt x="1506" y="4340"/>
                </a:lnTo>
                <a:lnTo>
                  <a:pt x="1522" y="4342"/>
                </a:lnTo>
                <a:lnTo>
                  <a:pt x="1552" y="4344"/>
                </a:lnTo>
                <a:lnTo>
                  <a:pt x="1582" y="4346"/>
                </a:lnTo>
                <a:lnTo>
                  <a:pt x="1613" y="4346"/>
                </a:lnTo>
                <a:lnTo>
                  <a:pt x="1643" y="4343"/>
                </a:lnTo>
                <a:lnTo>
                  <a:pt x="1674" y="4340"/>
                </a:lnTo>
                <a:lnTo>
                  <a:pt x="1707" y="4335"/>
                </a:lnTo>
                <a:lnTo>
                  <a:pt x="1722" y="4332"/>
                </a:lnTo>
                <a:lnTo>
                  <a:pt x="1739" y="4329"/>
                </a:lnTo>
                <a:lnTo>
                  <a:pt x="1774" y="4320"/>
                </a:lnTo>
                <a:lnTo>
                  <a:pt x="1811" y="4311"/>
                </a:lnTo>
                <a:lnTo>
                  <a:pt x="1850" y="4299"/>
                </a:lnTo>
                <a:lnTo>
                  <a:pt x="1857" y="4296"/>
                </a:lnTo>
                <a:lnTo>
                  <a:pt x="1857" y="5016"/>
                </a:lnTo>
                <a:lnTo>
                  <a:pt x="1857" y="5737"/>
                </a:lnTo>
                <a:lnTo>
                  <a:pt x="1857" y="6458"/>
                </a:lnTo>
                <a:lnTo>
                  <a:pt x="1857" y="7179"/>
                </a:lnTo>
                <a:close/>
                <a:moveTo>
                  <a:pt x="1582" y="4163"/>
                </a:moveTo>
                <a:lnTo>
                  <a:pt x="1548" y="4163"/>
                </a:lnTo>
                <a:lnTo>
                  <a:pt x="1515" y="4162"/>
                </a:lnTo>
                <a:lnTo>
                  <a:pt x="1482" y="4161"/>
                </a:lnTo>
                <a:lnTo>
                  <a:pt x="1449" y="4158"/>
                </a:lnTo>
                <a:lnTo>
                  <a:pt x="1416" y="4156"/>
                </a:lnTo>
                <a:lnTo>
                  <a:pt x="1384" y="4152"/>
                </a:lnTo>
                <a:lnTo>
                  <a:pt x="1352" y="4149"/>
                </a:lnTo>
                <a:lnTo>
                  <a:pt x="1320" y="4144"/>
                </a:lnTo>
                <a:lnTo>
                  <a:pt x="1288" y="4139"/>
                </a:lnTo>
                <a:lnTo>
                  <a:pt x="1257" y="4134"/>
                </a:lnTo>
                <a:lnTo>
                  <a:pt x="1226" y="4128"/>
                </a:lnTo>
                <a:lnTo>
                  <a:pt x="1194" y="4121"/>
                </a:lnTo>
                <a:lnTo>
                  <a:pt x="1163" y="4114"/>
                </a:lnTo>
                <a:lnTo>
                  <a:pt x="1133" y="4107"/>
                </a:lnTo>
                <a:lnTo>
                  <a:pt x="1103" y="4098"/>
                </a:lnTo>
                <a:lnTo>
                  <a:pt x="1073" y="4090"/>
                </a:lnTo>
                <a:lnTo>
                  <a:pt x="1043" y="4082"/>
                </a:lnTo>
                <a:lnTo>
                  <a:pt x="1014" y="4072"/>
                </a:lnTo>
                <a:lnTo>
                  <a:pt x="984" y="4062"/>
                </a:lnTo>
                <a:lnTo>
                  <a:pt x="956" y="4052"/>
                </a:lnTo>
                <a:lnTo>
                  <a:pt x="899" y="4030"/>
                </a:lnTo>
                <a:lnTo>
                  <a:pt x="870" y="4018"/>
                </a:lnTo>
                <a:lnTo>
                  <a:pt x="843" y="4006"/>
                </a:lnTo>
                <a:lnTo>
                  <a:pt x="815" y="3993"/>
                </a:lnTo>
                <a:lnTo>
                  <a:pt x="789" y="3981"/>
                </a:lnTo>
                <a:lnTo>
                  <a:pt x="735" y="3953"/>
                </a:lnTo>
                <a:lnTo>
                  <a:pt x="683" y="3926"/>
                </a:lnTo>
                <a:lnTo>
                  <a:pt x="657" y="3911"/>
                </a:lnTo>
                <a:lnTo>
                  <a:pt x="632" y="3896"/>
                </a:lnTo>
                <a:lnTo>
                  <a:pt x="582" y="3866"/>
                </a:lnTo>
                <a:lnTo>
                  <a:pt x="557" y="3849"/>
                </a:lnTo>
                <a:lnTo>
                  <a:pt x="533" y="3833"/>
                </a:lnTo>
                <a:lnTo>
                  <a:pt x="510" y="3816"/>
                </a:lnTo>
                <a:lnTo>
                  <a:pt x="486" y="3800"/>
                </a:lnTo>
                <a:lnTo>
                  <a:pt x="464" y="3783"/>
                </a:lnTo>
                <a:lnTo>
                  <a:pt x="441" y="3766"/>
                </a:lnTo>
                <a:lnTo>
                  <a:pt x="396" y="3730"/>
                </a:lnTo>
                <a:lnTo>
                  <a:pt x="353" y="3694"/>
                </a:lnTo>
                <a:lnTo>
                  <a:pt x="312" y="3657"/>
                </a:lnTo>
                <a:lnTo>
                  <a:pt x="292" y="3639"/>
                </a:lnTo>
                <a:lnTo>
                  <a:pt x="272" y="3620"/>
                </a:lnTo>
                <a:lnTo>
                  <a:pt x="252" y="3601"/>
                </a:lnTo>
                <a:lnTo>
                  <a:pt x="233" y="3581"/>
                </a:lnTo>
                <a:lnTo>
                  <a:pt x="196" y="3542"/>
                </a:lnTo>
                <a:lnTo>
                  <a:pt x="161" y="3503"/>
                </a:lnTo>
                <a:lnTo>
                  <a:pt x="143" y="3483"/>
                </a:lnTo>
                <a:lnTo>
                  <a:pt x="126" y="3463"/>
                </a:lnTo>
                <a:lnTo>
                  <a:pt x="94" y="3423"/>
                </a:lnTo>
                <a:lnTo>
                  <a:pt x="63" y="3382"/>
                </a:lnTo>
                <a:lnTo>
                  <a:pt x="34" y="3341"/>
                </a:lnTo>
                <a:lnTo>
                  <a:pt x="20" y="3321"/>
                </a:lnTo>
                <a:lnTo>
                  <a:pt x="6" y="3301"/>
                </a:lnTo>
                <a:lnTo>
                  <a:pt x="0" y="3291"/>
                </a:lnTo>
                <a:lnTo>
                  <a:pt x="791" y="3291"/>
                </a:lnTo>
                <a:lnTo>
                  <a:pt x="1582" y="3291"/>
                </a:lnTo>
                <a:lnTo>
                  <a:pt x="2373" y="3291"/>
                </a:lnTo>
                <a:lnTo>
                  <a:pt x="3164" y="3291"/>
                </a:lnTo>
                <a:lnTo>
                  <a:pt x="3158" y="3299"/>
                </a:lnTo>
                <a:lnTo>
                  <a:pt x="3125" y="3350"/>
                </a:lnTo>
                <a:lnTo>
                  <a:pt x="3092" y="3399"/>
                </a:lnTo>
                <a:lnTo>
                  <a:pt x="3074" y="3423"/>
                </a:lnTo>
                <a:lnTo>
                  <a:pt x="3056" y="3447"/>
                </a:lnTo>
                <a:lnTo>
                  <a:pt x="3020" y="3493"/>
                </a:lnTo>
                <a:lnTo>
                  <a:pt x="3000" y="3515"/>
                </a:lnTo>
                <a:lnTo>
                  <a:pt x="2981" y="3538"/>
                </a:lnTo>
                <a:lnTo>
                  <a:pt x="2943" y="3581"/>
                </a:lnTo>
                <a:lnTo>
                  <a:pt x="2922" y="3603"/>
                </a:lnTo>
                <a:lnTo>
                  <a:pt x="2902" y="3623"/>
                </a:lnTo>
                <a:lnTo>
                  <a:pt x="2882" y="3644"/>
                </a:lnTo>
                <a:lnTo>
                  <a:pt x="2861" y="3664"/>
                </a:lnTo>
                <a:lnTo>
                  <a:pt x="2818" y="3704"/>
                </a:lnTo>
                <a:lnTo>
                  <a:pt x="2796" y="3722"/>
                </a:lnTo>
                <a:lnTo>
                  <a:pt x="2774" y="3741"/>
                </a:lnTo>
                <a:lnTo>
                  <a:pt x="2752" y="3759"/>
                </a:lnTo>
                <a:lnTo>
                  <a:pt x="2729" y="3777"/>
                </a:lnTo>
                <a:lnTo>
                  <a:pt x="2684" y="3812"/>
                </a:lnTo>
                <a:lnTo>
                  <a:pt x="2660" y="3828"/>
                </a:lnTo>
                <a:lnTo>
                  <a:pt x="2637" y="3845"/>
                </a:lnTo>
                <a:lnTo>
                  <a:pt x="2588" y="3876"/>
                </a:lnTo>
                <a:lnTo>
                  <a:pt x="2564" y="3892"/>
                </a:lnTo>
                <a:lnTo>
                  <a:pt x="2540" y="3906"/>
                </a:lnTo>
                <a:lnTo>
                  <a:pt x="2514" y="3921"/>
                </a:lnTo>
                <a:lnTo>
                  <a:pt x="2489" y="3935"/>
                </a:lnTo>
                <a:lnTo>
                  <a:pt x="2464" y="3950"/>
                </a:lnTo>
                <a:lnTo>
                  <a:pt x="2439" y="3963"/>
                </a:lnTo>
                <a:lnTo>
                  <a:pt x="2386" y="3988"/>
                </a:lnTo>
                <a:lnTo>
                  <a:pt x="2361" y="4000"/>
                </a:lnTo>
                <a:lnTo>
                  <a:pt x="2333" y="4012"/>
                </a:lnTo>
                <a:lnTo>
                  <a:pt x="2280" y="4034"/>
                </a:lnTo>
                <a:lnTo>
                  <a:pt x="2253" y="4044"/>
                </a:lnTo>
                <a:lnTo>
                  <a:pt x="2226" y="4054"/>
                </a:lnTo>
                <a:lnTo>
                  <a:pt x="2199" y="4064"/>
                </a:lnTo>
                <a:lnTo>
                  <a:pt x="2171" y="4073"/>
                </a:lnTo>
                <a:lnTo>
                  <a:pt x="2115" y="4090"/>
                </a:lnTo>
                <a:lnTo>
                  <a:pt x="2087" y="4097"/>
                </a:lnTo>
                <a:lnTo>
                  <a:pt x="2058" y="4106"/>
                </a:lnTo>
                <a:lnTo>
                  <a:pt x="2030" y="4112"/>
                </a:lnTo>
                <a:lnTo>
                  <a:pt x="2001" y="4119"/>
                </a:lnTo>
                <a:lnTo>
                  <a:pt x="1943" y="4131"/>
                </a:lnTo>
                <a:lnTo>
                  <a:pt x="1884" y="4140"/>
                </a:lnTo>
                <a:lnTo>
                  <a:pt x="1824" y="4149"/>
                </a:lnTo>
                <a:lnTo>
                  <a:pt x="1766" y="4155"/>
                </a:lnTo>
                <a:lnTo>
                  <a:pt x="1704" y="4160"/>
                </a:lnTo>
                <a:lnTo>
                  <a:pt x="1674" y="4162"/>
                </a:lnTo>
                <a:lnTo>
                  <a:pt x="1643" y="4163"/>
                </a:lnTo>
                <a:lnTo>
                  <a:pt x="1582" y="4163"/>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fi-FI"/>
          </a:p>
        </p:txBody>
      </p:sp>
    </p:spTree>
    <p:extLst>
      <p:ext uri="{BB962C8B-B14F-4D97-AF65-F5344CB8AC3E}">
        <p14:creationId xmlns:p14="http://schemas.microsoft.com/office/powerpoint/2010/main" val="28735750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itle and Half Picture 4">
    <p:bg>
      <p:bgPr>
        <a:solidFill>
          <a:schemeClr val="accent2"/>
        </a:solidFill>
        <a:effectLst/>
      </p:bgPr>
    </p:bg>
    <p:spTree>
      <p:nvGrpSpPr>
        <p:cNvPr id="1" name=""/>
        <p:cNvGrpSpPr/>
        <p:nvPr/>
      </p:nvGrpSpPr>
      <p:grpSpPr>
        <a:xfrm>
          <a:off x="0" y="0"/>
          <a:ext cx="0" cy="0"/>
          <a:chOff x="0" y="0"/>
          <a:chExt cx="0" cy="0"/>
        </a:xfrm>
      </p:grpSpPr>
      <p:sp>
        <p:nvSpPr>
          <p:cNvPr id="22" name="Picture Placeholder 21">
            <a:extLst>
              <a:ext uri="{FF2B5EF4-FFF2-40B4-BE49-F238E27FC236}">
                <a16:creationId xmlns:a16="http://schemas.microsoft.com/office/drawing/2014/main" id="{64ACFC97-E08E-9599-60AA-48EEB4A8D795}"/>
              </a:ext>
              <a:ext uri="{C183D7F6-B498-43B3-948B-1728B52AA6E4}">
                <adec:decorative xmlns:adec="http://schemas.microsoft.com/office/drawing/2017/decorative" val="1"/>
              </a:ext>
            </a:extLst>
          </p:cNvPr>
          <p:cNvSpPr>
            <a:spLocks noGrp="1"/>
          </p:cNvSpPr>
          <p:nvPr>
            <p:ph type="pic" sz="quarter" idx="14"/>
          </p:nvPr>
        </p:nvSpPr>
        <p:spPr>
          <a:xfrm>
            <a:off x="1" y="0"/>
            <a:ext cx="6092533" cy="6858000"/>
          </a:xfrm>
          <a:custGeom>
            <a:avLst/>
            <a:gdLst>
              <a:gd name="connsiteX0" fmla="*/ 0 w 6092533"/>
              <a:gd name="connsiteY0" fmla="*/ 0 h 6858000"/>
              <a:gd name="connsiteX1" fmla="*/ 335359 w 6092533"/>
              <a:gd name="connsiteY1" fmla="*/ 0 h 6858000"/>
              <a:gd name="connsiteX2" fmla="*/ 479376 w 6092533"/>
              <a:gd name="connsiteY2" fmla="*/ 0 h 6858000"/>
              <a:gd name="connsiteX3" fmla="*/ 1055344 w 6092533"/>
              <a:gd name="connsiteY3" fmla="*/ 0 h 6858000"/>
              <a:gd name="connsiteX4" fmla="*/ 1343471 w 6092533"/>
              <a:gd name="connsiteY4" fmla="*/ 0 h 6858000"/>
              <a:gd name="connsiteX5" fmla="*/ 2351584 w 6092533"/>
              <a:gd name="connsiteY5" fmla="*/ 0 h 6858000"/>
              <a:gd name="connsiteX6" fmla="*/ 4987704 w 6092533"/>
              <a:gd name="connsiteY6" fmla="*/ 0 h 6858000"/>
              <a:gd name="connsiteX7" fmla="*/ 5889029 w 6092533"/>
              <a:gd name="connsiteY7" fmla="*/ 0 h 6858000"/>
              <a:gd name="connsiteX8" fmla="*/ 5891016 w 6092533"/>
              <a:gd name="connsiteY8" fmla="*/ 4172 h 6858000"/>
              <a:gd name="connsiteX9" fmla="*/ 5910461 w 6092533"/>
              <a:gd name="connsiteY9" fmla="*/ 39526 h 6858000"/>
              <a:gd name="connsiteX10" fmla="*/ 5928137 w 6092533"/>
              <a:gd name="connsiteY10" fmla="*/ 76648 h 6858000"/>
              <a:gd name="connsiteX11" fmla="*/ 5944047 w 6092533"/>
              <a:gd name="connsiteY11" fmla="*/ 113770 h 6858000"/>
              <a:gd name="connsiteX12" fmla="*/ 5958188 w 6092533"/>
              <a:gd name="connsiteY12" fmla="*/ 150891 h 6858000"/>
              <a:gd name="connsiteX13" fmla="*/ 5972330 w 6092533"/>
              <a:gd name="connsiteY13" fmla="*/ 188013 h 6858000"/>
              <a:gd name="connsiteX14" fmla="*/ 5986472 w 6092533"/>
              <a:gd name="connsiteY14" fmla="*/ 226902 h 6858000"/>
              <a:gd name="connsiteX15" fmla="*/ 5998845 w 6092533"/>
              <a:gd name="connsiteY15" fmla="*/ 264024 h 6858000"/>
              <a:gd name="connsiteX16" fmla="*/ 6011219 w 6092533"/>
              <a:gd name="connsiteY16" fmla="*/ 302913 h 6858000"/>
              <a:gd name="connsiteX17" fmla="*/ 6032431 w 6092533"/>
              <a:gd name="connsiteY17" fmla="*/ 378924 h 6858000"/>
              <a:gd name="connsiteX18" fmla="*/ 6041270 w 6092533"/>
              <a:gd name="connsiteY18" fmla="*/ 417813 h 6858000"/>
              <a:gd name="connsiteX19" fmla="*/ 6050108 w 6092533"/>
              <a:gd name="connsiteY19" fmla="*/ 456703 h 6858000"/>
              <a:gd name="connsiteX20" fmla="*/ 6064250 w 6092533"/>
              <a:gd name="connsiteY20" fmla="*/ 534482 h 6858000"/>
              <a:gd name="connsiteX21" fmla="*/ 6071321 w 6092533"/>
              <a:gd name="connsiteY21" fmla="*/ 575139 h 6858000"/>
              <a:gd name="connsiteX22" fmla="*/ 6076624 w 6092533"/>
              <a:gd name="connsiteY22" fmla="*/ 614028 h 6858000"/>
              <a:gd name="connsiteX23" fmla="*/ 6080159 w 6092533"/>
              <a:gd name="connsiteY23" fmla="*/ 652917 h 6858000"/>
              <a:gd name="connsiteX24" fmla="*/ 6085462 w 6092533"/>
              <a:gd name="connsiteY24" fmla="*/ 691807 h 6858000"/>
              <a:gd name="connsiteX25" fmla="*/ 6090765 w 6092533"/>
              <a:gd name="connsiteY25" fmla="*/ 771353 h 6858000"/>
              <a:gd name="connsiteX26" fmla="*/ 6092533 w 6092533"/>
              <a:gd name="connsiteY26" fmla="*/ 850899 h 6858000"/>
              <a:gd name="connsiteX27" fmla="*/ 6092533 w 6092533"/>
              <a:gd name="connsiteY27" fmla="*/ 891556 h 6858000"/>
              <a:gd name="connsiteX28" fmla="*/ 6092533 w 6092533"/>
              <a:gd name="connsiteY28" fmla="*/ 932213 h 6858000"/>
              <a:gd name="connsiteX29" fmla="*/ 6090765 w 6092533"/>
              <a:gd name="connsiteY29" fmla="*/ 971103 h 6858000"/>
              <a:gd name="connsiteX30" fmla="*/ 6088998 w 6092533"/>
              <a:gd name="connsiteY30" fmla="*/ 1009992 h 6858000"/>
              <a:gd name="connsiteX31" fmla="*/ 6085462 w 6092533"/>
              <a:gd name="connsiteY31" fmla="*/ 1050649 h 6858000"/>
              <a:gd name="connsiteX32" fmla="*/ 6083695 w 6092533"/>
              <a:gd name="connsiteY32" fmla="*/ 1089538 h 6858000"/>
              <a:gd name="connsiteX33" fmla="*/ 6073088 w 6092533"/>
              <a:gd name="connsiteY33" fmla="*/ 1167317 h 6858000"/>
              <a:gd name="connsiteX34" fmla="*/ 6062482 w 6092533"/>
              <a:gd name="connsiteY34" fmla="*/ 1246863 h 6858000"/>
              <a:gd name="connsiteX35" fmla="*/ 6055412 w 6092533"/>
              <a:gd name="connsiteY35" fmla="*/ 1285753 h 6858000"/>
              <a:gd name="connsiteX36" fmla="*/ 6048341 w 6092533"/>
              <a:gd name="connsiteY36" fmla="*/ 1322874 h 6858000"/>
              <a:gd name="connsiteX37" fmla="*/ 6030664 w 6092533"/>
              <a:gd name="connsiteY37" fmla="*/ 1400653 h 6858000"/>
              <a:gd name="connsiteX38" fmla="*/ 6021825 w 6092533"/>
              <a:gd name="connsiteY38" fmla="*/ 1437775 h 6858000"/>
              <a:gd name="connsiteX39" fmla="*/ 6011219 w 6092533"/>
              <a:gd name="connsiteY39" fmla="*/ 1476664 h 6858000"/>
              <a:gd name="connsiteX40" fmla="*/ 5988239 w 6092533"/>
              <a:gd name="connsiteY40" fmla="*/ 1550907 h 6858000"/>
              <a:gd name="connsiteX41" fmla="*/ 5975866 w 6092533"/>
              <a:gd name="connsiteY41" fmla="*/ 1588029 h 6858000"/>
              <a:gd name="connsiteX42" fmla="*/ 5963491 w 6092533"/>
              <a:gd name="connsiteY42" fmla="*/ 1625151 h 6858000"/>
              <a:gd name="connsiteX43" fmla="*/ 5951117 w 6092533"/>
              <a:gd name="connsiteY43" fmla="*/ 1662272 h 6858000"/>
              <a:gd name="connsiteX44" fmla="*/ 5936976 w 6092533"/>
              <a:gd name="connsiteY44" fmla="*/ 1699394 h 6858000"/>
              <a:gd name="connsiteX45" fmla="*/ 5922834 w 6092533"/>
              <a:gd name="connsiteY45" fmla="*/ 1734748 h 6858000"/>
              <a:gd name="connsiteX46" fmla="*/ 5906925 w 6092533"/>
              <a:gd name="connsiteY46" fmla="*/ 1770102 h 6858000"/>
              <a:gd name="connsiteX47" fmla="*/ 5889249 w 6092533"/>
              <a:gd name="connsiteY47" fmla="*/ 1805456 h 6858000"/>
              <a:gd name="connsiteX48" fmla="*/ 5873339 w 6092533"/>
              <a:gd name="connsiteY48" fmla="*/ 1840810 h 6858000"/>
              <a:gd name="connsiteX49" fmla="*/ 5834449 w 6092533"/>
              <a:gd name="connsiteY49" fmla="*/ 1920356 h 6858000"/>
              <a:gd name="connsiteX50" fmla="*/ 5793792 w 6092533"/>
              <a:gd name="connsiteY50" fmla="*/ 1999902 h 6858000"/>
              <a:gd name="connsiteX51" fmla="*/ 5749600 w 6092533"/>
              <a:gd name="connsiteY51" fmla="*/ 2079449 h 6858000"/>
              <a:gd name="connsiteX52" fmla="*/ 5703640 w 6092533"/>
              <a:gd name="connsiteY52" fmla="*/ 2160763 h 6858000"/>
              <a:gd name="connsiteX53" fmla="*/ 5655912 w 6092533"/>
              <a:gd name="connsiteY53" fmla="*/ 2242077 h 6858000"/>
              <a:gd name="connsiteX54" fmla="*/ 5604649 w 6092533"/>
              <a:gd name="connsiteY54" fmla="*/ 2325159 h 6858000"/>
              <a:gd name="connsiteX55" fmla="*/ 5551619 w 6092533"/>
              <a:gd name="connsiteY55" fmla="*/ 2406473 h 6858000"/>
              <a:gd name="connsiteX56" fmla="*/ 5496819 w 6092533"/>
              <a:gd name="connsiteY56" fmla="*/ 2491322 h 6858000"/>
              <a:gd name="connsiteX57" fmla="*/ 5442021 w 6092533"/>
              <a:gd name="connsiteY57" fmla="*/ 2574404 h 6858000"/>
              <a:gd name="connsiteX58" fmla="*/ 5383687 w 6092533"/>
              <a:gd name="connsiteY58" fmla="*/ 2659254 h 6858000"/>
              <a:gd name="connsiteX59" fmla="*/ 5323585 w 6092533"/>
              <a:gd name="connsiteY59" fmla="*/ 2744103 h 6858000"/>
              <a:gd name="connsiteX60" fmla="*/ 5261717 w 6092533"/>
              <a:gd name="connsiteY60" fmla="*/ 2828952 h 6858000"/>
              <a:gd name="connsiteX61" fmla="*/ 5199846 w 6092533"/>
              <a:gd name="connsiteY61" fmla="*/ 2915570 h 6858000"/>
              <a:gd name="connsiteX62" fmla="*/ 5134441 w 6092533"/>
              <a:gd name="connsiteY62" fmla="*/ 3002187 h 6858000"/>
              <a:gd name="connsiteX63" fmla="*/ 5003633 w 6092533"/>
              <a:gd name="connsiteY63" fmla="*/ 3177189 h 6858000"/>
              <a:gd name="connsiteX64" fmla="*/ 4867519 w 6092533"/>
              <a:gd name="connsiteY64" fmla="*/ 3352191 h 6858000"/>
              <a:gd name="connsiteX65" fmla="*/ 4729639 w 6092533"/>
              <a:gd name="connsiteY65" fmla="*/ 3530728 h 6858000"/>
              <a:gd name="connsiteX66" fmla="*/ 4446807 w 6092533"/>
              <a:gd name="connsiteY66" fmla="*/ 3891338 h 6858000"/>
              <a:gd name="connsiteX67" fmla="*/ 4303624 w 6092533"/>
              <a:gd name="connsiteY67" fmla="*/ 4073411 h 6858000"/>
              <a:gd name="connsiteX68" fmla="*/ 4160440 w 6092533"/>
              <a:gd name="connsiteY68" fmla="*/ 4255484 h 6858000"/>
              <a:gd name="connsiteX69" fmla="*/ 4020792 w 6092533"/>
              <a:gd name="connsiteY69" fmla="*/ 4439324 h 6858000"/>
              <a:gd name="connsiteX70" fmla="*/ 3950084 w 6092533"/>
              <a:gd name="connsiteY70" fmla="*/ 4531245 h 6858000"/>
              <a:gd name="connsiteX71" fmla="*/ 3881144 w 6092533"/>
              <a:gd name="connsiteY71" fmla="*/ 4623165 h 6858000"/>
              <a:gd name="connsiteX72" fmla="*/ 3812204 w 6092533"/>
              <a:gd name="connsiteY72" fmla="*/ 4715085 h 6858000"/>
              <a:gd name="connsiteX73" fmla="*/ 3745032 w 6092533"/>
              <a:gd name="connsiteY73" fmla="*/ 4807005 h 6858000"/>
              <a:gd name="connsiteX74" fmla="*/ 3677859 w 6092533"/>
              <a:gd name="connsiteY74" fmla="*/ 4898926 h 6858000"/>
              <a:gd name="connsiteX75" fmla="*/ 3612454 w 6092533"/>
              <a:gd name="connsiteY75" fmla="*/ 4990846 h 6858000"/>
              <a:gd name="connsiteX76" fmla="*/ 3548817 w 6092533"/>
              <a:gd name="connsiteY76" fmla="*/ 5084534 h 6858000"/>
              <a:gd name="connsiteX77" fmla="*/ 3485180 w 6092533"/>
              <a:gd name="connsiteY77" fmla="*/ 5176454 h 6858000"/>
              <a:gd name="connsiteX78" fmla="*/ 3425079 w 6092533"/>
              <a:gd name="connsiteY78" fmla="*/ 5268374 h 6858000"/>
              <a:gd name="connsiteX79" fmla="*/ 3363209 w 6092533"/>
              <a:gd name="connsiteY79" fmla="*/ 5362062 h 6858000"/>
              <a:gd name="connsiteX80" fmla="*/ 3304875 w 6092533"/>
              <a:gd name="connsiteY80" fmla="*/ 5453983 h 6858000"/>
              <a:gd name="connsiteX81" fmla="*/ 3246541 w 6092533"/>
              <a:gd name="connsiteY81" fmla="*/ 5545903 h 6858000"/>
              <a:gd name="connsiteX82" fmla="*/ 3191742 w 6092533"/>
              <a:gd name="connsiteY82" fmla="*/ 5637823 h 6858000"/>
              <a:gd name="connsiteX83" fmla="*/ 3138712 w 6092533"/>
              <a:gd name="connsiteY83" fmla="*/ 5731511 h 6858000"/>
              <a:gd name="connsiteX84" fmla="*/ 3089216 w 6092533"/>
              <a:gd name="connsiteY84" fmla="*/ 5823431 h 6858000"/>
              <a:gd name="connsiteX85" fmla="*/ 3039721 w 6092533"/>
              <a:gd name="connsiteY85" fmla="*/ 5915351 h 6858000"/>
              <a:gd name="connsiteX86" fmla="*/ 2993760 w 6092533"/>
              <a:gd name="connsiteY86" fmla="*/ 6007272 h 6858000"/>
              <a:gd name="connsiteX87" fmla="*/ 2949568 w 6092533"/>
              <a:gd name="connsiteY87" fmla="*/ 6099192 h 6858000"/>
              <a:gd name="connsiteX88" fmla="*/ 2907143 w 6092533"/>
              <a:gd name="connsiteY88" fmla="*/ 6191112 h 6858000"/>
              <a:gd name="connsiteX89" fmla="*/ 2868254 w 6092533"/>
              <a:gd name="connsiteY89" fmla="*/ 6281265 h 6858000"/>
              <a:gd name="connsiteX90" fmla="*/ 2832900 w 6092533"/>
              <a:gd name="connsiteY90" fmla="*/ 6373185 h 6858000"/>
              <a:gd name="connsiteX91" fmla="*/ 2799314 w 6092533"/>
              <a:gd name="connsiteY91" fmla="*/ 6465105 h 6858000"/>
              <a:gd name="connsiteX92" fmla="*/ 2767495 w 6092533"/>
              <a:gd name="connsiteY92" fmla="*/ 6557025 h 6858000"/>
              <a:gd name="connsiteX93" fmla="*/ 2740980 w 6092533"/>
              <a:gd name="connsiteY93" fmla="*/ 6647178 h 6858000"/>
              <a:gd name="connsiteX94" fmla="*/ 2716232 w 6092533"/>
              <a:gd name="connsiteY94" fmla="*/ 6737331 h 6858000"/>
              <a:gd name="connsiteX95" fmla="*/ 2695020 w 6092533"/>
              <a:gd name="connsiteY95" fmla="*/ 6827483 h 6858000"/>
              <a:gd name="connsiteX96" fmla="*/ 2688916 w 6092533"/>
              <a:gd name="connsiteY96" fmla="*/ 6858000 h 6858000"/>
              <a:gd name="connsiteX97" fmla="*/ 2495600 w 6092533"/>
              <a:gd name="connsiteY97" fmla="*/ 6858000 h 6858000"/>
              <a:gd name="connsiteX98" fmla="*/ 2309228 w 6092533"/>
              <a:gd name="connsiteY98" fmla="*/ 6858000 h 6858000"/>
              <a:gd name="connsiteX99" fmla="*/ 0 w 6092533"/>
              <a:gd name="connsiteY99" fmla="*/ 6858000 h 6858000"/>
              <a:gd name="connsiteX100" fmla="*/ 0 w 6092533"/>
              <a:gd name="connsiteY100" fmla="*/ 6669088 h 6858000"/>
              <a:gd name="connsiteX101" fmla="*/ 0 w 6092533"/>
              <a:gd name="connsiteY101" fmla="*/ 630932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6092533" h="6858000">
                <a:moveTo>
                  <a:pt x="0" y="0"/>
                </a:moveTo>
                <a:lnTo>
                  <a:pt x="335359" y="0"/>
                </a:lnTo>
                <a:lnTo>
                  <a:pt x="479376" y="0"/>
                </a:lnTo>
                <a:lnTo>
                  <a:pt x="1055344" y="0"/>
                </a:lnTo>
                <a:lnTo>
                  <a:pt x="1343471" y="0"/>
                </a:lnTo>
                <a:lnTo>
                  <a:pt x="2351584" y="0"/>
                </a:lnTo>
                <a:lnTo>
                  <a:pt x="4987704" y="0"/>
                </a:lnTo>
                <a:lnTo>
                  <a:pt x="5889029" y="0"/>
                </a:lnTo>
                <a:lnTo>
                  <a:pt x="5891016" y="4172"/>
                </a:lnTo>
                <a:lnTo>
                  <a:pt x="5910461" y="39526"/>
                </a:lnTo>
                <a:lnTo>
                  <a:pt x="5928137" y="76648"/>
                </a:lnTo>
                <a:lnTo>
                  <a:pt x="5944047" y="113770"/>
                </a:lnTo>
                <a:lnTo>
                  <a:pt x="5958188" y="150891"/>
                </a:lnTo>
                <a:lnTo>
                  <a:pt x="5972330" y="188013"/>
                </a:lnTo>
                <a:lnTo>
                  <a:pt x="5986472" y="226902"/>
                </a:lnTo>
                <a:lnTo>
                  <a:pt x="5998845" y="264024"/>
                </a:lnTo>
                <a:lnTo>
                  <a:pt x="6011219" y="302913"/>
                </a:lnTo>
                <a:lnTo>
                  <a:pt x="6032431" y="378924"/>
                </a:lnTo>
                <a:lnTo>
                  <a:pt x="6041270" y="417813"/>
                </a:lnTo>
                <a:lnTo>
                  <a:pt x="6050108" y="456703"/>
                </a:lnTo>
                <a:lnTo>
                  <a:pt x="6064250" y="534482"/>
                </a:lnTo>
                <a:lnTo>
                  <a:pt x="6071321" y="575139"/>
                </a:lnTo>
                <a:lnTo>
                  <a:pt x="6076624" y="614028"/>
                </a:lnTo>
                <a:lnTo>
                  <a:pt x="6080159" y="652917"/>
                </a:lnTo>
                <a:lnTo>
                  <a:pt x="6085462" y="691807"/>
                </a:lnTo>
                <a:lnTo>
                  <a:pt x="6090765" y="771353"/>
                </a:lnTo>
                <a:lnTo>
                  <a:pt x="6092533" y="850899"/>
                </a:lnTo>
                <a:lnTo>
                  <a:pt x="6092533" y="891556"/>
                </a:lnTo>
                <a:lnTo>
                  <a:pt x="6092533" y="932213"/>
                </a:lnTo>
                <a:lnTo>
                  <a:pt x="6090765" y="971103"/>
                </a:lnTo>
                <a:lnTo>
                  <a:pt x="6088998" y="1009992"/>
                </a:lnTo>
                <a:lnTo>
                  <a:pt x="6085462" y="1050649"/>
                </a:lnTo>
                <a:lnTo>
                  <a:pt x="6083695" y="1089538"/>
                </a:lnTo>
                <a:lnTo>
                  <a:pt x="6073088" y="1167317"/>
                </a:lnTo>
                <a:lnTo>
                  <a:pt x="6062482" y="1246863"/>
                </a:lnTo>
                <a:lnTo>
                  <a:pt x="6055412" y="1285753"/>
                </a:lnTo>
                <a:lnTo>
                  <a:pt x="6048341" y="1322874"/>
                </a:lnTo>
                <a:lnTo>
                  <a:pt x="6030664" y="1400653"/>
                </a:lnTo>
                <a:lnTo>
                  <a:pt x="6021825" y="1437775"/>
                </a:lnTo>
                <a:lnTo>
                  <a:pt x="6011219" y="1476664"/>
                </a:lnTo>
                <a:lnTo>
                  <a:pt x="5988239" y="1550907"/>
                </a:lnTo>
                <a:lnTo>
                  <a:pt x="5975866" y="1588029"/>
                </a:lnTo>
                <a:lnTo>
                  <a:pt x="5963491" y="1625151"/>
                </a:lnTo>
                <a:lnTo>
                  <a:pt x="5951117" y="1662272"/>
                </a:lnTo>
                <a:lnTo>
                  <a:pt x="5936976" y="1699394"/>
                </a:lnTo>
                <a:lnTo>
                  <a:pt x="5922834" y="1734748"/>
                </a:lnTo>
                <a:lnTo>
                  <a:pt x="5906925" y="1770102"/>
                </a:lnTo>
                <a:lnTo>
                  <a:pt x="5889249" y="1805456"/>
                </a:lnTo>
                <a:lnTo>
                  <a:pt x="5873339" y="1840810"/>
                </a:lnTo>
                <a:lnTo>
                  <a:pt x="5834449" y="1920356"/>
                </a:lnTo>
                <a:lnTo>
                  <a:pt x="5793792" y="1999902"/>
                </a:lnTo>
                <a:lnTo>
                  <a:pt x="5749600" y="2079449"/>
                </a:lnTo>
                <a:lnTo>
                  <a:pt x="5703640" y="2160763"/>
                </a:lnTo>
                <a:lnTo>
                  <a:pt x="5655912" y="2242077"/>
                </a:lnTo>
                <a:lnTo>
                  <a:pt x="5604649" y="2325159"/>
                </a:lnTo>
                <a:lnTo>
                  <a:pt x="5551619" y="2406473"/>
                </a:lnTo>
                <a:lnTo>
                  <a:pt x="5496819" y="2491322"/>
                </a:lnTo>
                <a:lnTo>
                  <a:pt x="5442021" y="2574404"/>
                </a:lnTo>
                <a:lnTo>
                  <a:pt x="5383687" y="2659254"/>
                </a:lnTo>
                <a:lnTo>
                  <a:pt x="5323585" y="2744103"/>
                </a:lnTo>
                <a:lnTo>
                  <a:pt x="5261717" y="2828952"/>
                </a:lnTo>
                <a:lnTo>
                  <a:pt x="5199846" y="2915570"/>
                </a:lnTo>
                <a:lnTo>
                  <a:pt x="5134441" y="3002187"/>
                </a:lnTo>
                <a:lnTo>
                  <a:pt x="5003633" y="3177189"/>
                </a:lnTo>
                <a:lnTo>
                  <a:pt x="4867519" y="3352191"/>
                </a:lnTo>
                <a:lnTo>
                  <a:pt x="4729639" y="3530728"/>
                </a:lnTo>
                <a:lnTo>
                  <a:pt x="4446807" y="3891338"/>
                </a:lnTo>
                <a:lnTo>
                  <a:pt x="4303624" y="4073411"/>
                </a:lnTo>
                <a:lnTo>
                  <a:pt x="4160440" y="4255484"/>
                </a:lnTo>
                <a:lnTo>
                  <a:pt x="4020792" y="4439324"/>
                </a:lnTo>
                <a:lnTo>
                  <a:pt x="3950084" y="4531245"/>
                </a:lnTo>
                <a:lnTo>
                  <a:pt x="3881144" y="4623165"/>
                </a:lnTo>
                <a:lnTo>
                  <a:pt x="3812204" y="4715085"/>
                </a:lnTo>
                <a:lnTo>
                  <a:pt x="3745032" y="4807005"/>
                </a:lnTo>
                <a:lnTo>
                  <a:pt x="3677859" y="4898926"/>
                </a:lnTo>
                <a:lnTo>
                  <a:pt x="3612454" y="4990846"/>
                </a:lnTo>
                <a:lnTo>
                  <a:pt x="3548817" y="5084534"/>
                </a:lnTo>
                <a:lnTo>
                  <a:pt x="3485180" y="5176454"/>
                </a:lnTo>
                <a:lnTo>
                  <a:pt x="3425079" y="5268374"/>
                </a:lnTo>
                <a:lnTo>
                  <a:pt x="3363209" y="5362062"/>
                </a:lnTo>
                <a:lnTo>
                  <a:pt x="3304875" y="5453983"/>
                </a:lnTo>
                <a:lnTo>
                  <a:pt x="3246541" y="5545903"/>
                </a:lnTo>
                <a:lnTo>
                  <a:pt x="3191742" y="5637823"/>
                </a:lnTo>
                <a:lnTo>
                  <a:pt x="3138712" y="5731511"/>
                </a:lnTo>
                <a:lnTo>
                  <a:pt x="3089216" y="5823431"/>
                </a:lnTo>
                <a:lnTo>
                  <a:pt x="3039721" y="5915351"/>
                </a:lnTo>
                <a:lnTo>
                  <a:pt x="2993760" y="6007272"/>
                </a:lnTo>
                <a:lnTo>
                  <a:pt x="2949568" y="6099192"/>
                </a:lnTo>
                <a:lnTo>
                  <a:pt x="2907143" y="6191112"/>
                </a:lnTo>
                <a:lnTo>
                  <a:pt x="2868254" y="6281265"/>
                </a:lnTo>
                <a:lnTo>
                  <a:pt x="2832900" y="6373185"/>
                </a:lnTo>
                <a:lnTo>
                  <a:pt x="2799314" y="6465105"/>
                </a:lnTo>
                <a:lnTo>
                  <a:pt x="2767495" y="6557025"/>
                </a:lnTo>
                <a:lnTo>
                  <a:pt x="2740980" y="6647178"/>
                </a:lnTo>
                <a:lnTo>
                  <a:pt x="2716232" y="6737331"/>
                </a:lnTo>
                <a:lnTo>
                  <a:pt x="2695020" y="6827483"/>
                </a:lnTo>
                <a:lnTo>
                  <a:pt x="2688916" y="6858000"/>
                </a:lnTo>
                <a:lnTo>
                  <a:pt x="2495600" y="6858000"/>
                </a:lnTo>
                <a:lnTo>
                  <a:pt x="2309228" y="6858000"/>
                </a:lnTo>
                <a:lnTo>
                  <a:pt x="0" y="6858000"/>
                </a:lnTo>
                <a:lnTo>
                  <a:pt x="0" y="6669088"/>
                </a:lnTo>
                <a:lnTo>
                  <a:pt x="0" y="6309320"/>
                </a:lnTo>
                <a:close/>
              </a:path>
            </a:pathLst>
          </a:custGeom>
          <a:solidFill>
            <a:schemeClr val="bg2"/>
          </a:solidFill>
          <a:ln>
            <a:noFill/>
          </a:ln>
        </p:spPr>
        <p:style>
          <a:lnRef idx="2">
            <a:schemeClr val="accent1"/>
          </a:lnRef>
          <a:fillRef idx="1">
            <a:schemeClr val="lt1"/>
          </a:fillRef>
          <a:effectRef idx="0">
            <a:schemeClr val="accent1"/>
          </a:effectRef>
          <a:fontRef idx="none"/>
        </p:style>
        <p:txBody>
          <a:bodyPr wrap="square">
            <a:noAutofit/>
          </a:bodyPr>
          <a:lstStyle>
            <a:lvl1pPr marL="0" indent="0" algn="l">
              <a:buFontTx/>
              <a:buNone/>
              <a:defRPr sz="1000">
                <a:latin typeface="+mn-lt"/>
              </a:defRPr>
            </a:lvl1pPr>
          </a:lstStyle>
          <a:p>
            <a:r>
              <a:rPr lang="en-US"/>
              <a:t>Click icon to add picture</a:t>
            </a:r>
            <a:endParaRPr lang="fi-FI"/>
          </a:p>
        </p:txBody>
      </p:sp>
      <p:sp>
        <p:nvSpPr>
          <p:cNvPr id="10" name="Title 9"/>
          <p:cNvSpPr>
            <a:spLocks noGrp="1"/>
          </p:cNvSpPr>
          <p:nvPr>
            <p:ph type="title"/>
          </p:nvPr>
        </p:nvSpPr>
        <p:spPr>
          <a:xfrm>
            <a:off x="6672063" y="1773238"/>
            <a:ext cx="4896049" cy="1080964"/>
          </a:xfrm>
        </p:spPr>
        <p:txBody>
          <a:bodyPr/>
          <a:lstStyle>
            <a:lvl1pPr>
              <a:defRPr>
                <a:solidFill>
                  <a:schemeClr val="accent1"/>
                </a:solidFill>
              </a:defRPr>
            </a:lvl1pPr>
          </a:lstStyle>
          <a:p>
            <a:r>
              <a:rPr lang="en-US"/>
              <a:t>Click to edit Master title style</a:t>
            </a:r>
            <a:endParaRPr lang="fi-FI" dirty="0"/>
          </a:p>
        </p:txBody>
      </p:sp>
      <p:sp>
        <p:nvSpPr>
          <p:cNvPr id="4" name="Date Placeholder 3">
            <a:extLst>
              <a:ext uri="{FF2B5EF4-FFF2-40B4-BE49-F238E27FC236}">
                <a16:creationId xmlns:a16="http://schemas.microsoft.com/office/drawing/2014/main" id="{39E57842-4D68-43C8-8218-42A563200278}"/>
              </a:ext>
            </a:extLst>
          </p:cNvPr>
          <p:cNvSpPr>
            <a:spLocks noGrp="1"/>
          </p:cNvSpPr>
          <p:nvPr>
            <p:ph type="dt" sz="half" idx="10"/>
          </p:nvPr>
        </p:nvSpPr>
        <p:spPr/>
        <p:txBody>
          <a:bodyPr/>
          <a:lstStyle>
            <a:lvl1pPr>
              <a:defRPr>
                <a:solidFill>
                  <a:schemeClr val="bg1"/>
                </a:solidFill>
              </a:defRPr>
            </a:lvl1pPr>
          </a:lstStyle>
          <a:p>
            <a:fld id="{BDD6005C-FAC2-4207-9902-47E1B846638E}" type="datetime1">
              <a:rPr lang="fi-FI" smtClean="0"/>
              <a:t>24.8.2026</a:t>
            </a:fld>
            <a:endParaRPr lang="fi-FI"/>
          </a:p>
        </p:txBody>
      </p:sp>
      <p:sp>
        <p:nvSpPr>
          <p:cNvPr id="5" name="Footer Placeholder 4">
            <a:extLst>
              <a:ext uri="{FF2B5EF4-FFF2-40B4-BE49-F238E27FC236}">
                <a16:creationId xmlns:a16="http://schemas.microsoft.com/office/drawing/2014/main" id="{A405D027-BB92-4C81-9939-F39E18BC9421}"/>
              </a:ext>
            </a:extLst>
          </p:cNvPr>
          <p:cNvSpPr>
            <a:spLocks noGrp="1"/>
          </p:cNvSpPr>
          <p:nvPr>
            <p:ph type="ftr" sz="quarter" idx="11"/>
          </p:nvPr>
        </p:nvSpPr>
        <p:spPr/>
        <p:txBody>
          <a:bodyPr/>
          <a:lstStyle>
            <a:lvl1pPr>
              <a:defRPr>
                <a:solidFill>
                  <a:schemeClr val="accent1"/>
                </a:solidFill>
              </a:defRPr>
            </a:lvl1pPr>
          </a:lstStyle>
          <a:p>
            <a:r>
              <a:rPr lang="fi-FI"/>
              <a:t>JYU Since 1863.</a:t>
            </a:r>
            <a:endParaRPr lang="fi-FI" dirty="0"/>
          </a:p>
        </p:txBody>
      </p:sp>
      <p:sp>
        <p:nvSpPr>
          <p:cNvPr id="6" name="Slide Number Placeholder 5">
            <a:extLst>
              <a:ext uri="{FF2B5EF4-FFF2-40B4-BE49-F238E27FC236}">
                <a16:creationId xmlns:a16="http://schemas.microsoft.com/office/drawing/2014/main" id="{5738A602-F247-4BF8-8B1E-20DCF5893B6C}"/>
              </a:ext>
            </a:extLst>
          </p:cNvPr>
          <p:cNvSpPr>
            <a:spLocks noGrp="1"/>
          </p:cNvSpPr>
          <p:nvPr>
            <p:ph type="sldNum" sz="quarter" idx="12"/>
          </p:nvPr>
        </p:nvSpPr>
        <p:spPr/>
        <p:txBody>
          <a:bodyPr/>
          <a:lstStyle>
            <a:lvl1pPr>
              <a:defRPr>
                <a:solidFill>
                  <a:schemeClr val="bg1"/>
                </a:solidFill>
              </a:defRPr>
            </a:lvl1pPr>
          </a:lstStyle>
          <a:p>
            <a:fld id="{9E548902-A2E1-4711-A467-290FB9FE5D63}" type="slidenum">
              <a:rPr lang="fi-FI" smtClean="0"/>
              <a:pPr/>
              <a:t>‹#›</a:t>
            </a:fld>
            <a:endParaRPr lang="fi-FI"/>
          </a:p>
        </p:txBody>
      </p:sp>
      <p:sp>
        <p:nvSpPr>
          <p:cNvPr id="23" name="Content Placeholder 2">
            <a:extLst>
              <a:ext uri="{FF2B5EF4-FFF2-40B4-BE49-F238E27FC236}">
                <a16:creationId xmlns:a16="http://schemas.microsoft.com/office/drawing/2014/main" id="{8705ABBA-42AE-28C6-340E-9FD442E80324}"/>
              </a:ext>
            </a:extLst>
          </p:cNvPr>
          <p:cNvSpPr>
            <a:spLocks noGrp="1"/>
          </p:cNvSpPr>
          <p:nvPr>
            <p:ph idx="1"/>
          </p:nvPr>
        </p:nvSpPr>
        <p:spPr>
          <a:xfrm>
            <a:off x="6672064" y="2996952"/>
            <a:ext cx="4896048" cy="3168898"/>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dirty="0"/>
          </a:p>
        </p:txBody>
      </p:sp>
    </p:spTree>
    <p:extLst>
      <p:ext uri="{BB962C8B-B14F-4D97-AF65-F5344CB8AC3E}">
        <p14:creationId xmlns:p14="http://schemas.microsoft.com/office/powerpoint/2010/main" val="317087402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Picture ">
    <p:spTree>
      <p:nvGrpSpPr>
        <p:cNvPr id="1" name=""/>
        <p:cNvGrpSpPr/>
        <p:nvPr/>
      </p:nvGrpSpPr>
      <p:grpSpPr>
        <a:xfrm>
          <a:off x="0" y="0"/>
          <a:ext cx="0" cy="0"/>
          <a:chOff x="0" y="0"/>
          <a:chExt cx="0" cy="0"/>
        </a:xfrm>
      </p:grpSpPr>
      <p:sp>
        <p:nvSpPr>
          <p:cNvPr id="7" name="Picture Placeholder 6">
            <a:extLst>
              <a:ext uri="{C183D7F6-B498-43B3-948B-1728B52AA6E4}">
                <adec:decorative xmlns:adec="http://schemas.microsoft.com/office/drawing/2017/decorative" val="1"/>
              </a:ext>
            </a:extLst>
          </p:cNvPr>
          <p:cNvSpPr>
            <a:spLocks noGrp="1"/>
          </p:cNvSpPr>
          <p:nvPr>
            <p:ph type="pic" sz="quarter" idx="13"/>
          </p:nvPr>
        </p:nvSpPr>
        <p:spPr>
          <a:xfrm>
            <a:off x="0" y="0"/>
            <a:ext cx="12192000" cy="6858000"/>
          </a:xfrm>
          <a:prstGeom prst="rect">
            <a:avLst/>
          </a:prstGeom>
          <a:solidFill>
            <a:schemeClr val="bg2">
              <a:lumMod val="90000"/>
            </a:schemeClr>
          </a:solidFill>
          <a:ln>
            <a:noFill/>
          </a:ln>
        </p:spPr>
        <p:style>
          <a:lnRef idx="2">
            <a:schemeClr val="accent1"/>
          </a:lnRef>
          <a:fillRef idx="1">
            <a:schemeClr val="lt1"/>
          </a:fillRef>
          <a:effectRef idx="0">
            <a:schemeClr val="accent1"/>
          </a:effectRef>
          <a:fontRef idx="none"/>
        </p:style>
        <p:txBody>
          <a:bodyPr/>
          <a:lstStyle>
            <a:lvl1pPr marL="0" indent="0" algn="l">
              <a:buFontTx/>
              <a:buNone/>
              <a:defRPr sz="1000">
                <a:latin typeface="+mn-lt"/>
              </a:defRPr>
            </a:lvl1pPr>
          </a:lstStyle>
          <a:p>
            <a:r>
              <a:rPr lang="en-US"/>
              <a:t>Click icon to add picture</a:t>
            </a:r>
            <a:endParaRPr lang="fi-FI"/>
          </a:p>
        </p:txBody>
      </p:sp>
      <p:sp>
        <p:nvSpPr>
          <p:cNvPr id="2" name="Title 1">
            <a:extLst>
              <a:ext uri="{FF2B5EF4-FFF2-40B4-BE49-F238E27FC236}">
                <a16:creationId xmlns:a16="http://schemas.microsoft.com/office/drawing/2014/main" id="{01A38093-ADEF-4186-B183-F189E8EE4012}"/>
              </a:ext>
            </a:extLst>
          </p:cNvPr>
          <p:cNvSpPr>
            <a:spLocks noGrp="1"/>
          </p:cNvSpPr>
          <p:nvPr>
            <p:ph type="title"/>
          </p:nvPr>
        </p:nvSpPr>
        <p:spPr/>
        <p:txBody>
          <a:bodyPr/>
          <a:lstStyle>
            <a:lvl1pPr>
              <a:defRPr>
                <a:solidFill>
                  <a:schemeClr val="bg1"/>
                </a:solidFill>
              </a:defRPr>
            </a:lvl1pPr>
          </a:lstStyle>
          <a:p>
            <a:r>
              <a:rPr lang="en-US"/>
              <a:t>Click to edit Master title style</a:t>
            </a:r>
            <a:endParaRPr lang="fi-FI" dirty="0"/>
          </a:p>
        </p:txBody>
      </p:sp>
      <p:sp>
        <p:nvSpPr>
          <p:cNvPr id="3" name="Date Placeholder 2">
            <a:extLst>
              <a:ext uri="{FF2B5EF4-FFF2-40B4-BE49-F238E27FC236}">
                <a16:creationId xmlns:a16="http://schemas.microsoft.com/office/drawing/2014/main" id="{56A0913E-09E8-4F19-9E92-DC463A772A1D}"/>
              </a:ext>
            </a:extLst>
          </p:cNvPr>
          <p:cNvSpPr>
            <a:spLocks noGrp="1"/>
          </p:cNvSpPr>
          <p:nvPr>
            <p:ph type="dt" sz="half" idx="10"/>
          </p:nvPr>
        </p:nvSpPr>
        <p:spPr/>
        <p:txBody>
          <a:bodyPr/>
          <a:lstStyle>
            <a:lvl1pPr>
              <a:defRPr>
                <a:solidFill>
                  <a:schemeClr val="bg1"/>
                </a:solidFill>
              </a:defRPr>
            </a:lvl1pPr>
          </a:lstStyle>
          <a:p>
            <a:fld id="{283FC680-D15C-4221-A5F6-1BD8DB4266A5}" type="datetime1">
              <a:rPr lang="fi-FI" smtClean="0"/>
              <a:t>24.8.2026</a:t>
            </a:fld>
            <a:endParaRPr lang="fi-FI"/>
          </a:p>
        </p:txBody>
      </p:sp>
      <p:sp>
        <p:nvSpPr>
          <p:cNvPr id="4" name="Footer Placeholder 3">
            <a:extLst>
              <a:ext uri="{FF2B5EF4-FFF2-40B4-BE49-F238E27FC236}">
                <a16:creationId xmlns:a16="http://schemas.microsoft.com/office/drawing/2014/main" id="{244C6687-22A2-4DBC-A00E-1B87A3B9359F}"/>
              </a:ext>
            </a:extLst>
          </p:cNvPr>
          <p:cNvSpPr>
            <a:spLocks noGrp="1"/>
          </p:cNvSpPr>
          <p:nvPr>
            <p:ph type="ftr" sz="quarter" idx="11"/>
          </p:nvPr>
        </p:nvSpPr>
        <p:spPr/>
        <p:txBody>
          <a:bodyPr/>
          <a:lstStyle>
            <a:lvl1pPr>
              <a:defRPr>
                <a:solidFill>
                  <a:schemeClr val="bg1"/>
                </a:solidFill>
              </a:defRPr>
            </a:lvl1pPr>
          </a:lstStyle>
          <a:p>
            <a:r>
              <a:rPr lang="fi-FI" dirty="0"/>
              <a:t>JYU Since 1863.</a:t>
            </a:r>
          </a:p>
        </p:txBody>
      </p:sp>
      <p:sp>
        <p:nvSpPr>
          <p:cNvPr id="5" name="Slide Number Placeholder 4">
            <a:extLst>
              <a:ext uri="{FF2B5EF4-FFF2-40B4-BE49-F238E27FC236}">
                <a16:creationId xmlns:a16="http://schemas.microsoft.com/office/drawing/2014/main" id="{4A3AC3D7-F99C-42CD-98EE-4CA07AAE5D33}"/>
              </a:ext>
            </a:extLst>
          </p:cNvPr>
          <p:cNvSpPr>
            <a:spLocks noGrp="1"/>
          </p:cNvSpPr>
          <p:nvPr>
            <p:ph type="sldNum" sz="quarter" idx="12"/>
          </p:nvPr>
        </p:nvSpPr>
        <p:spPr/>
        <p:txBody>
          <a:bodyPr/>
          <a:lstStyle>
            <a:lvl1pPr>
              <a:defRPr>
                <a:solidFill>
                  <a:schemeClr val="bg1"/>
                </a:solidFill>
              </a:defRPr>
            </a:lvl1pPr>
          </a:lstStyle>
          <a:p>
            <a:fld id="{9E548902-A2E1-4711-A467-290FB9FE5D63}" type="slidenum">
              <a:rPr lang="fi-FI" smtClean="0"/>
              <a:pPr/>
              <a:t>‹#›</a:t>
            </a:fld>
            <a:endParaRPr lang="fi-FI"/>
          </a:p>
        </p:txBody>
      </p:sp>
      <p:sp>
        <p:nvSpPr>
          <p:cNvPr id="6" name="Text Placeholder 2">
            <a:extLst>
              <a:ext uri="{FF2B5EF4-FFF2-40B4-BE49-F238E27FC236}">
                <a16:creationId xmlns:a16="http://schemas.microsoft.com/office/drawing/2014/main" id="{0FEBA6D0-4C69-1898-7D11-48792D237510}"/>
              </a:ext>
              <a:ext uri="{C183D7F6-B498-43B3-948B-1728B52AA6E4}">
                <adec:decorative xmlns:adec="http://schemas.microsoft.com/office/drawing/2017/decorative" val="1"/>
              </a:ext>
            </a:extLst>
          </p:cNvPr>
          <p:cNvSpPr>
            <a:spLocks noGrp="1"/>
          </p:cNvSpPr>
          <p:nvPr>
            <p:ph type="body" sz="quarter" idx="19"/>
          </p:nvPr>
        </p:nvSpPr>
        <p:spPr>
          <a:xfrm>
            <a:off x="11251313" y="476250"/>
            <a:ext cx="316800" cy="720000"/>
          </a:xfrm>
          <a:blipFill>
            <a:blip>
              <a:extLst>
                <a:ext uri="{96DAC541-7B7A-43D3-8B79-37D633B846F1}">
                  <asvg:svgBlip xmlns:asvg="http://schemas.microsoft.com/office/drawing/2016/SVG/main" r:embed="rId2"/>
                </a:ext>
              </a:extLst>
            </a:blip>
            <a:stretch>
              <a:fillRect/>
            </a:stretch>
          </a:blipFill>
        </p:spPr>
        <p:txBody>
          <a:bodyPr/>
          <a:lstStyle>
            <a:lvl1pPr>
              <a:defRPr sz="100">
                <a:noFill/>
              </a:defRPr>
            </a:lvl1pPr>
          </a:lstStyle>
          <a:p>
            <a:pPr lvl="0"/>
            <a:r>
              <a:rPr lang="en-US"/>
              <a:t>Click to edit Master text styles</a:t>
            </a:r>
          </a:p>
        </p:txBody>
      </p:sp>
    </p:spTree>
    <p:extLst>
      <p:ext uri="{BB962C8B-B14F-4D97-AF65-F5344CB8AC3E}">
        <p14:creationId xmlns:p14="http://schemas.microsoft.com/office/powerpoint/2010/main" val="183984416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userDrawn="1">
  <p:cSld name="Text and Picture ">
    <p:spTree>
      <p:nvGrpSpPr>
        <p:cNvPr id="1" name=""/>
        <p:cNvGrpSpPr/>
        <p:nvPr/>
      </p:nvGrpSpPr>
      <p:grpSpPr>
        <a:xfrm>
          <a:off x="0" y="0"/>
          <a:ext cx="0" cy="0"/>
          <a:chOff x="0" y="0"/>
          <a:chExt cx="0" cy="0"/>
        </a:xfrm>
      </p:grpSpPr>
      <p:sp>
        <p:nvSpPr>
          <p:cNvPr id="2" name="Picture Placeholder 6">
            <a:extLst>
              <a:ext uri="{FF2B5EF4-FFF2-40B4-BE49-F238E27FC236}">
                <a16:creationId xmlns:a16="http://schemas.microsoft.com/office/drawing/2014/main" id="{BB10F241-A7A8-F0C2-EEB5-E9C64FFC8373}"/>
              </a:ext>
              <a:ext uri="{C183D7F6-B498-43B3-948B-1728B52AA6E4}">
                <adec:decorative xmlns:adec="http://schemas.microsoft.com/office/drawing/2017/decorative" val="1"/>
              </a:ext>
            </a:extLst>
          </p:cNvPr>
          <p:cNvSpPr>
            <a:spLocks noGrp="1"/>
          </p:cNvSpPr>
          <p:nvPr>
            <p:ph type="pic" sz="quarter" idx="13"/>
          </p:nvPr>
        </p:nvSpPr>
        <p:spPr>
          <a:xfrm>
            <a:off x="0" y="0"/>
            <a:ext cx="12192000" cy="6858000"/>
          </a:xfrm>
          <a:prstGeom prst="rect">
            <a:avLst/>
          </a:prstGeom>
          <a:solidFill>
            <a:schemeClr val="bg2">
              <a:lumMod val="90000"/>
            </a:schemeClr>
          </a:solidFill>
          <a:ln>
            <a:noFill/>
          </a:ln>
        </p:spPr>
        <p:style>
          <a:lnRef idx="2">
            <a:schemeClr val="accent1"/>
          </a:lnRef>
          <a:fillRef idx="1">
            <a:schemeClr val="lt1"/>
          </a:fillRef>
          <a:effectRef idx="0">
            <a:schemeClr val="accent1"/>
          </a:effectRef>
          <a:fontRef idx="none"/>
        </p:style>
        <p:txBody>
          <a:bodyPr/>
          <a:lstStyle>
            <a:lvl1pPr marL="0" indent="0" algn="l">
              <a:buFontTx/>
              <a:buNone/>
              <a:defRPr sz="1000">
                <a:latin typeface="+mn-lt"/>
              </a:defRPr>
            </a:lvl1pPr>
          </a:lstStyle>
          <a:p>
            <a:r>
              <a:rPr lang="en-US"/>
              <a:t>Click icon to add picture</a:t>
            </a:r>
            <a:endParaRPr lang="fi-FI"/>
          </a:p>
        </p:txBody>
      </p:sp>
      <p:sp>
        <p:nvSpPr>
          <p:cNvPr id="3" name="Date Placeholder 2">
            <a:extLst>
              <a:ext uri="{FF2B5EF4-FFF2-40B4-BE49-F238E27FC236}">
                <a16:creationId xmlns:a16="http://schemas.microsoft.com/office/drawing/2014/main" id="{56A0913E-09E8-4F19-9E92-DC463A772A1D}"/>
              </a:ext>
            </a:extLst>
          </p:cNvPr>
          <p:cNvSpPr>
            <a:spLocks noGrp="1"/>
          </p:cNvSpPr>
          <p:nvPr>
            <p:ph type="dt" sz="half" idx="10"/>
          </p:nvPr>
        </p:nvSpPr>
        <p:spPr/>
        <p:txBody>
          <a:bodyPr/>
          <a:lstStyle>
            <a:lvl1pPr>
              <a:defRPr>
                <a:solidFill>
                  <a:schemeClr val="bg1"/>
                </a:solidFill>
              </a:defRPr>
            </a:lvl1pPr>
          </a:lstStyle>
          <a:p>
            <a:fld id="{7C455299-5344-40BA-9CE5-EB791BCBEC80}" type="datetime1">
              <a:rPr lang="fi-FI" smtClean="0"/>
              <a:t>24.8.2026</a:t>
            </a:fld>
            <a:endParaRPr lang="fi-FI"/>
          </a:p>
        </p:txBody>
      </p:sp>
      <p:sp>
        <p:nvSpPr>
          <p:cNvPr id="4" name="Footer Placeholder 3">
            <a:extLst>
              <a:ext uri="{FF2B5EF4-FFF2-40B4-BE49-F238E27FC236}">
                <a16:creationId xmlns:a16="http://schemas.microsoft.com/office/drawing/2014/main" id="{244C6687-22A2-4DBC-A00E-1B87A3B9359F}"/>
              </a:ext>
            </a:extLst>
          </p:cNvPr>
          <p:cNvSpPr>
            <a:spLocks noGrp="1"/>
          </p:cNvSpPr>
          <p:nvPr>
            <p:ph type="ftr" sz="quarter" idx="11"/>
          </p:nvPr>
        </p:nvSpPr>
        <p:spPr/>
        <p:txBody>
          <a:bodyPr/>
          <a:lstStyle>
            <a:lvl1pPr>
              <a:defRPr>
                <a:solidFill>
                  <a:schemeClr val="bg1"/>
                </a:solidFill>
              </a:defRPr>
            </a:lvl1pPr>
          </a:lstStyle>
          <a:p>
            <a:r>
              <a:rPr lang="fi-FI" dirty="0"/>
              <a:t>JYU Since 1863.</a:t>
            </a:r>
          </a:p>
        </p:txBody>
      </p:sp>
      <p:sp>
        <p:nvSpPr>
          <p:cNvPr id="5" name="Slide Number Placeholder 4">
            <a:extLst>
              <a:ext uri="{FF2B5EF4-FFF2-40B4-BE49-F238E27FC236}">
                <a16:creationId xmlns:a16="http://schemas.microsoft.com/office/drawing/2014/main" id="{4A3AC3D7-F99C-42CD-98EE-4CA07AAE5D33}"/>
              </a:ext>
            </a:extLst>
          </p:cNvPr>
          <p:cNvSpPr>
            <a:spLocks noGrp="1"/>
          </p:cNvSpPr>
          <p:nvPr>
            <p:ph type="sldNum" sz="quarter" idx="12"/>
          </p:nvPr>
        </p:nvSpPr>
        <p:spPr/>
        <p:txBody>
          <a:bodyPr/>
          <a:lstStyle>
            <a:lvl1pPr>
              <a:defRPr>
                <a:solidFill>
                  <a:schemeClr val="bg1"/>
                </a:solidFill>
              </a:defRPr>
            </a:lvl1pPr>
          </a:lstStyle>
          <a:p>
            <a:fld id="{9E548902-A2E1-4711-A467-290FB9FE5D63}" type="slidenum">
              <a:rPr lang="fi-FI" smtClean="0"/>
              <a:pPr/>
              <a:t>‹#›</a:t>
            </a:fld>
            <a:endParaRPr lang="fi-FI"/>
          </a:p>
        </p:txBody>
      </p:sp>
      <p:sp>
        <p:nvSpPr>
          <p:cNvPr id="8" name="Title 1">
            <a:extLst>
              <a:ext uri="{FF2B5EF4-FFF2-40B4-BE49-F238E27FC236}">
                <a16:creationId xmlns:a16="http://schemas.microsoft.com/office/drawing/2014/main" id="{95A08C59-4BC5-4041-B47F-FB7DDB3CCC22}"/>
              </a:ext>
            </a:extLst>
          </p:cNvPr>
          <p:cNvSpPr>
            <a:spLocks noGrp="1"/>
          </p:cNvSpPr>
          <p:nvPr>
            <p:ph type="ctrTitle"/>
          </p:nvPr>
        </p:nvSpPr>
        <p:spPr>
          <a:xfrm>
            <a:off x="623888" y="2349451"/>
            <a:ext cx="10944224" cy="2016224"/>
          </a:xfrm>
        </p:spPr>
        <p:txBody>
          <a:bodyPr anchor="ctr" anchorCtr="0"/>
          <a:lstStyle>
            <a:lvl1pPr algn="ctr">
              <a:defRPr sz="4000">
                <a:solidFill>
                  <a:schemeClr val="bg1"/>
                </a:solidFill>
              </a:defRPr>
            </a:lvl1pPr>
          </a:lstStyle>
          <a:p>
            <a:r>
              <a:rPr lang="en-US"/>
              <a:t>Click to edit Master title style</a:t>
            </a:r>
            <a:endParaRPr lang="fi-FI" dirty="0"/>
          </a:p>
        </p:txBody>
      </p:sp>
      <p:sp>
        <p:nvSpPr>
          <p:cNvPr id="6" name="Text Placeholder 2">
            <a:extLst>
              <a:ext uri="{FF2B5EF4-FFF2-40B4-BE49-F238E27FC236}">
                <a16:creationId xmlns:a16="http://schemas.microsoft.com/office/drawing/2014/main" id="{1DC195ED-F8E6-0076-F167-763CA71B4B49}"/>
              </a:ext>
              <a:ext uri="{C183D7F6-B498-43B3-948B-1728B52AA6E4}">
                <adec:decorative xmlns:adec="http://schemas.microsoft.com/office/drawing/2017/decorative" val="1"/>
              </a:ext>
            </a:extLst>
          </p:cNvPr>
          <p:cNvSpPr>
            <a:spLocks noGrp="1"/>
          </p:cNvSpPr>
          <p:nvPr>
            <p:ph type="body" sz="quarter" idx="19"/>
          </p:nvPr>
        </p:nvSpPr>
        <p:spPr>
          <a:xfrm>
            <a:off x="11251313" y="476250"/>
            <a:ext cx="316800" cy="720000"/>
          </a:xfrm>
          <a:blipFill>
            <a:blip>
              <a:extLst>
                <a:ext uri="{96DAC541-7B7A-43D3-8B79-37D633B846F1}">
                  <asvg:svgBlip xmlns:asvg="http://schemas.microsoft.com/office/drawing/2016/SVG/main" r:embed="rId2"/>
                </a:ext>
              </a:extLst>
            </a:blip>
            <a:stretch>
              <a:fillRect/>
            </a:stretch>
          </a:blipFill>
        </p:spPr>
        <p:txBody>
          <a:bodyPr/>
          <a:lstStyle>
            <a:lvl1pPr>
              <a:defRPr sz="100">
                <a:noFill/>
              </a:defRPr>
            </a:lvl1pPr>
          </a:lstStyle>
          <a:p>
            <a:pPr lvl="0"/>
            <a:r>
              <a:rPr lang="en-US"/>
              <a:t>Click to edit Master text styles</a:t>
            </a:r>
          </a:p>
        </p:txBody>
      </p:sp>
    </p:spTree>
    <p:extLst>
      <p:ext uri="{BB962C8B-B14F-4D97-AF65-F5344CB8AC3E}">
        <p14:creationId xmlns:p14="http://schemas.microsoft.com/office/powerpoint/2010/main" val="373998145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userDrawn="1">
  <p:cSld name="Text and Picture Nega">
    <p:spTree>
      <p:nvGrpSpPr>
        <p:cNvPr id="1" name=""/>
        <p:cNvGrpSpPr/>
        <p:nvPr/>
      </p:nvGrpSpPr>
      <p:grpSpPr>
        <a:xfrm>
          <a:off x="0" y="0"/>
          <a:ext cx="0" cy="0"/>
          <a:chOff x="0" y="0"/>
          <a:chExt cx="0" cy="0"/>
        </a:xfrm>
      </p:grpSpPr>
      <p:sp>
        <p:nvSpPr>
          <p:cNvPr id="2" name="Picture Placeholder 6">
            <a:extLst>
              <a:ext uri="{FF2B5EF4-FFF2-40B4-BE49-F238E27FC236}">
                <a16:creationId xmlns:a16="http://schemas.microsoft.com/office/drawing/2014/main" id="{A8504763-0F82-BADA-39D1-A4DBB0BCF959}"/>
              </a:ext>
              <a:ext uri="{C183D7F6-B498-43B3-948B-1728B52AA6E4}">
                <adec:decorative xmlns:adec="http://schemas.microsoft.com/office/drawing/2017/decorative" val="1"/>
              </a:ext>
            </a:extLst>
          </p:cNvPr>
          <p:cNvSpPr>
            <a:spLocks noGrp="1"/>
          </p:cNvSpPr>
          <p:nvPr>
            <p:ph type="pic" sz="quarter" idx="13"/>
          </p:nvPr>
        </p:nvSpPr>
        <p:spPr>
          <a:xfrm>
            <a:off x="0" y="0"/>
            <a:ext cx="12192000" cy="6858000"/>
          </a:xfrm>
          <a:prstGeom prst="rect">
            <a:avLst/>
          </a:prstGeom>
          <a:solidFill>
            <a:schemeClr val="bg2"/>
          </a:solidFill>
          <a:ln>
            <a:noFill/>
          </a:ln>
        </p:spPr>
        <p:style>
          <a:lnRef idx="2">
            <a:schemeClr val="accent1"/>
          </a:lnRef>
          <a:fillRef idx="1">
            <a:schemeClr val="lt1"/>
          </a:fillRef>
          <a:effectRef idx="0">
            <a:schemeClr val="accent1"/>
          </a:effectRef>
          <a:fontRef idx="none"/>
        </p:style>
        <p:txBody>
          <a:bodyPr/>
          <a:lstStyle>
            <a:lvl1pPr marL="0" indent="0" algn="l">
              <a:buFontTx/>
              <a:buNone/>
              <a:defRPr sz="1000">
                <a:latin typeface="+mn-lt"/>
              </a:defRPr>
            </a:lvl1pPr>
          </a:lstStyle>
          <a:p>
            <a:r>
              <a:rPr lang="en-US"/>
              <a:t>Click icon to add picture</a:t>
            </a:r>
            <a:endParaRPr lang="fi-FI"/>
          </a:p>
        </p:txBody>
      </p:sp>
      <p:sp>
        <p:nvSpPr>
          <p:cNvPr id="3" name="Date Placeholder 2">
            <a:extLst>
              <a:ext uri="{FF2B5EF4-FFF2-40B4-BE49-F238E27FC236}">
                <a16:creationId xmlns:a16="http://schemas.microsoft.com/office/drawing/2014/main" id="{56A0913E-09E8-4F19-9E92-DC463A772A1D}"/>
              </a:ext>
            </a:extLst>
          </p:cNvPr>
          <p:cNvSpPr>
            <a:spLocks noGrp="1"/>
          </p:cNvSpPr>
          <p:nvPr>
            <p:ph type="dt" sz="half" idx="10"/>
          </p:nvPr>
        </p:nvSpPr>
        <p:spPr/>
        <p:txBody>
          <a:bodyPr/>
          <a:lstStyle>
            <a:lvl1pPr>
              <a:defRPr>
                <a:solidFill>
                  <a:schemeClr val="accent1"/>
                </a:solidFill>
              </a:defRPr>
            </a:lvl1pPr>
          </a:lstStyle>
          <a:p>
            <a:fld id="{172A66F1-8076-4ACE-889A-652FA5977FC6}" type="datetime1">
              <a:rPr lang="fi-FI" smtClean="0"/>
              <a:t>24.8.2026</a:t>
            </a:fld>
            <a:endParaRPr lang="fi-FI"/>
          </a:p>
        </p:txBody>
      </p:sp>
      <p:sp>
        <p:nvSpPr>
          <p:cNvPr id="4" name="Footer Placeholder 3">
            <a:extLst>
              <a:ext uri="{FF2B5EF4-FFF2-40B4-BE49-F238E27FC236}">
                <a16:creationId xmlns:a16="http://schemas.microsoft.com/office/drawing/2014/main" id="{244C6687-22A2-4DBC-A00E-1B87A3B9359F}"/>
              </a:ext>
            </a:extLst>
          </p:cNvPr>
          <p:cNvSpPr>
            <a:spLocks noGrp="1"/>
          </p:cNvSpPr>
          <p:nvPr>
            <p:ph type="ftr" sz="quarter" idx="11"/>
          </p:nvPr>
        </p:nvSpPr>
        <p:spPr/>
        <p:txBody>
          <a:bodyPr/>
          <a:lstStyle>
            <a:lvl1pPr>
              <a:defRPr>
                <a:solidFill>
                  <a:schemeClr val="accent1"/>
                </a:solidFill>
              </a:defRPr>
            </a:lvl1pPr>
          </a:lstStyle>
          <a:p>
            <a:r>
              <a:rPr lang="fi-FI"/>
              <a:t>JYU Since 1863.</a:t>
            </a:r>
            <a:endParaRPr lang="fi-FI" dirty="0"/>
          </a:p>
        </p:txBody>
      </p:sp>
      <p:sp>
        <p:nvSpPr>
          <p:cNvPr id="5" name="Slide Number Placeholder 4">
            <a:extLst>
              <a:ext uri="{FF2B5EF4-FFF2-40B4-BE49-F238E27FC236}">
                <a16:creationId xmlns:a16="http://schemas.microsoft.com/office/drawing/2014/main" id="{4A3AC3D7-F99C-42CD-98EE-4CA07AAE5D33}"/>
              </a:ext>
            </a:extLst>
          </p:cNvPr>
          <p:cNvSpPr>
            <a:spLocks noGrp="1"/>
          </p:cNvSpPr>
          <p:nvPr>
            <p:ph type="sldNum" sz="quarter" idx="12"/>
          </p:nvPr>
        </p:nvSpPr>
        <p:spPr/>
        <p:txBody>
          <a:bodyPr/>
          <a:lstStyle>
            <a:lvl1pPr>
              <a:defRPr>
                <a:solidFill>
                  <a:schemeClr val="accent1"/>
                </a:solidFill>
              </a:defRPr>
            </a:lvl1pPr>
          </a:lstStyle>
          <a:p>
            <a:fld id="{9E548902-A2E1-4711-A467-290FB9FE5D63}" type="slidenum">
              <a:rPr lang="fi-FI" smtClean="0"/>
              <a:pPr/>
              <a:t>‹#›</a:t>
            </a:fld>
            <a:endParaRPr lang="fi-FI"/>
          </a:p>
        </p:txBody>
      </p:sp>
      <p:sp>
        <p:nvSpPr>
          <p:cNvPr id="8" name="Title 1">
            <a:extLst>
              <a:ext uri="{FF2B5EF4-FFF2-40B4-BE49-F238E27FC236}">
                <a16:creationId xmlns:a16="http://schemas.microsoft.com/office/drawing/2014/main" id="{95A08C59-4BC5-4041-B47F-FB7DDB3CCC22}"/>
              </a:ext>
            </a:extLst>
          </p:cNvPr>
          <p:cNvSpPr>
            <a:spLocks noGrp="1"/>
          </p:cNvSpPr>
          <p:nvPr>
            <p:ph type="ctrTitle"/>
          </p:nvPr>
        </p:nvSpPr>
        <p:spPr>
          <a:xfrm>
            <a:off x="623888" y="2349451"/>
            <a:ext cx="10944224" cy="2016224"/>
          </a:xfrm>
        </p:spPr>
        <p:txBody>
          <a:bodyPr anchor="ctr" anchorCtr="0"/>
          <a:lstStyle>
            <a:lvl1pPr algn="ctr">
              <a:defRPr sz="4000">
                <a:solidFill>
                  <a:schemeClr val="accent1"/>
                </a:solidFill>
              </a:defRPr>
            </a:lvl1pPr>
          </a:lstStyle>
          <a:p>
            <a:r>
              <a:rPr lang="en-US"/>
              <a:t>Click to edit Master title style</a:t>
            </a:r>
            <a:endParaRPr lang="fi-FI" dirty="0"/>
          </a:p>
        </p:txBody>
      </p:sp>
      <p:sp>
        <p:nvSpPr>
          <p:cNvPr id="6" name="Text Placeholder 2">
            <a:extLst>
              <a:ext uri="{FF2B5EF4-FFF2-40B4-BE49-F238E27FC236}">
                <a16:creationId xmlns:a16="http://schemas.microsoft.com/office/drawing/2014/main" id="{3E576B48-7759-CE0C-3FC1-2284ECA296FE}"/>
              </a:ext>
              <a:ext uri="{C183D7F6-B498-43B3-948B-1728B52AA6E4}">
                <adec:decorative xmlns:adec="http://schemas.microsoft.com/office/drawing/2017/decorative" val="1"/>
              </a:ext>
            </a:extLst>
          </p:cNvPr>
          <p:cNvSpPr>
            <a:spLocks noGrp="1"/>
          </p:cNvSpPr>
          <p:nvPr>
            <p:ph type="body" sz="quarter" idx="19"/>
          </p:nvPr>
        </p:nvSpPr>
        <p:spPr>
          <a:xfrm>
            <a:off x="11251313" y="476250"/>
            <a:ext cx="316800" cy="720000"/>
          </a:xfrm>
          <a:blipFill>
            <a:blip>
              <a:extLst>
                <a:ext uri="{96DAC541-7B7A-43D3-8B79-37D633B846F1}">
                  <asvg:svgBlip xmlns:asvg="http://schemas.microsoft.com/office/drawing/2016/SVG/main" r:embed="rId2"/>
                </a:ext>
              </a:extLst>
            </a:blip>
            <a:stretch>
              <a:fillRect/>
            </a:stretch>
          </a:blipFill>
        </p:spPr>
        <p:txBody>
          <a:bodyPr/>
          <a:lstStyle>
            <a:lvl1pPr>
              <a:defRPr sz="100">
                <a:noFill/>
              </a:defRPr>
            </a:lvl1pPr>
          </a:lstStyle>
          <a:p>
            <a:pPr lvl="0"/>
            <a:r>
              <a:rPr lang="en-US"/>
              <a:t>Click to edit Master text styles</a:t>
            </a:r>
          </a:p>
        </p:txBody>
      </p:sp>
    </p:spTree>
    <p:extLst>
      <p:ext uri="{BB962C8B-B14F-4D97-AF65-F5344CB8AC3E}">
        <p14:creationId xmlns:p14="http://schemas.microsoft.com/office/powerpoint/2010/main" val="404583382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type="titleOnly" preserve="1">
  <p:cSld name="Title Only ">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A38093-ADEF-4186-B183-F189E8EE4012}"/>
              </a:ext>
            </a:extLst>
          </p:cNvPr>
          <p:cNvSpPr>
            <a:spLocks noGrp="1"/>
          </p:cNvSpPr>
          <p:nvPr>
            <p:ph type="title"/>
          </p:nvPr>
        </p:nvSpPr>
        <p:spPr/>
        <p:txBody>
          <a:bodyPr/>
          <a:lstStyle/>
          <a:p>
            <a:r>
              <a:rPr lang="en-US"/>
              <a:t>Click to edit Master title style</a:t>
            </a:r>
            <a:endParaRPr lang="fi-FI"/>
          </a:p>
        </p:txBody>
      </p:sp>
      <p:sp>
        <p:nvSpPr>
          <p:cNvPr id="3" name="Date Placeholder 2">
            <a:extLst>
              <a:ext uri="{FF2B5EF4-FFF2-40B4-BE49-F238E27FC236}">
                <a16:creationId xmlns:a16="http://schemas.microsoft.com/office/drawing/2014/main" id="{56A0913E-09E8-4F19-9E92-DC463A772A1D}"/>
              </a:ext>
            </a:extLst>
          </p:cNvPr>
          <p:cNvSpPr>
            <a:spLocks noGrp="1"/>
          </p:cNvSpPr>
          <p:nvPr>
            <p:ph type="dt" sz="half" idx="10"/>
          </p:nvPr>
        </p:nvSpPr>
        <p:spPr/>
        <p:txBody>
          <a:bodyPr/>
          <a:lstStyle/>
          <a:p>
            <a:fld id="{ADDA8F39-2A27-4D03-9611-B17B70821041}" type="datetime1">
              <a:rPr lang="fi-FI" smtClean="0"/>
              <a:t>24.8.2026</a:t>
            </a:fld>
            <a:endParaRPr lang="fi-FI"/>
          </a:p>
        </p:txBody>
      </p:sp>
      <p:sp>
        <p:nvSpPr>
          <p:cNvPr id="4" name="Footer Placeholder 3">
            <a:extLst>
              <a:ext uri="{FF2B5EF4-FFF2-40B4-BE49-F238E27FC236}">
                <a16:creationId xmlns:a16="http://schemas.microsoft.com/office/drawing/2014/main" id="{244C6687-22A2-4DBC-A00E-1B87A3B9359F}"/>
              </a:ext>
            </a:extLst>
          </p:cNvPr>
          <p:cNvSpPr>
            <a:spLocks noGrp="1"/>
          </p:cNvSpPr>
          <p:nvPr>
            <p:ph type="ftr" sz="quarter" idx="11"/>
          </p:nvPr>
        </p:nvSpPr>
        <p:spPr/>
        <p:txBody>
          <a:bodyPr/>
          <a:lstStyle/>
          <a:p>
            <a:r>
              <a:rPr lang="fi-FI" dirty="0"/>
              <a:t>JYU Since 1863.</a:t>
            </a:r>
          </a:p>
        </p:txBody>
      </p:sp>
      <p:sp>
        <p:nvSpPr>
          <p:cNvPr id="5" name="Slide Number Placeholder 4">
            <a:extLst>
              <a:ext uri="{FF2B5EF4-FFF2-40B4-BE49-F238E27FC236}">
                <a16:creationId xmlns:a16="http://schemas.microsoft.com/office/drawing/2014/main" id="{4A3AC3D7-F99C-42CD-98EE-4CA07AAE5D33}"/>
              </a:ext>
            </a:extLst>
          </p:cNvPr>
          <p:cNvSpPr>
            <a:spLocks noGrp="1"/>
          </p:cNvSpPr>
          <p:nvPr>
            <p:ph type="sldNum" sz="quarter" idx="12"/>
          </p:nvPr>
        </p:nvSpPr>
        <p:spPr/>
        <p:txBody>
          <a:bodyPr/>
          <a:lstStyle/>
          <a:p>
            <a:fld id="{9E548902-A2E1-4711-A467-290FB9FE5D63}" type="slidenum">
              <a:rPr lang="fi-FI" smtClean="0"/>
              <a:t>‹#›</a:t>
            </a:fld>
            <a:endParaRPr lang="fi-FI"/>
          </a:p>
        </p:txBody>
      </p:sp>
    </p:spTree>
    <p:extLst>
      <p:ext uri="{BB962C8B-B14F-4D97-AF65-F5344CB8AC3E}">
        <p14:creationId xmlns:p14="http://schemas.microsoft.com/office/powerpoint/2010/main" val="320631009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type="blank" preserve="1">
  <p:cSld name="Blank ">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438593A-C820-4A34-9EAE-F8CCFF148DE6}"/>
              </a:ext>
            </a:extLst>
          </p:cNvPr>
          <p:cNvSpPr>
            <a:spLocks noGrp="1"/>
          </p:cNvSpPr>
          <p:nvPr>
            <p:ph type="dt" sz="half" idx="10"/>
          </p:nvPr>
        </p:nvSpPr>
        <p:spPr/>
        <p:txBody>
          <a:bodyPr/>
          <a:lstStyle/>
          <a:p>
            <a:fld id="{82150D69-AAF9-4D5F-A287-754680D6BA12}" type="datetime1">
              <a:rPr lang="fi-FI" smtClean="0"/>
              <a:t>24.8.2026</a:t>
            </a:fld>
            <a:endParaRPr lang="fi-FI"/>
          </a:p>
        </p:txBody>
      </p:sp>
      <p:sp>
        <p:nvSpPr>
          <p:cNvPr id="3" name="Footer Placeholder 2">
            <a:extLst>
              <a:ext uri="{FF2B5EF4-FFF2-40B4-BE49-F238E27FC236}">
                <a16:creationId xmlns:a16="http://schemas.microsoft.com/office/drawing/2014/main" id="{111DFA8A-0AA3-4E60-BBEB-723BA2C12DBE}"/>
              </a:ext>
            </a:extLst>
          </p:cNvPr>
          <p:cNvSpPr>
            <a:spLocks noGrp="1"/>
          </p:cNvSpPr>
          <p:nvPr>
            <p:ph type="ftr" sz="quarter" idx="11"/>
          </p:nvPr>
        </p:nvSpPr>
        <p:spPr/>
        <p:txBody>
          <a:bodyPr/>
          <a:lstStyle/>
          <a:p>
            <a:r>
              <a:rPr lang="fi-FI" dirty="0"/>
              <a:t>JYU Since 1863.</a:t>
            </a:r>
          </a:p>
        </p:txBody>
      </p:sp>
      <p:sp>
        <p:nvSpPr>
          <p:cNvPr id="4" name="Slide Number Placeholder 3">
            <a:extLst>
              <a:ext uri="{FF2B5EF4-FFF2-40B4-BE49-F238E27FC236}">
                <a16:creationId xmlns:a16="http://schemas.microsoft.com/office/drawing/2014/main" id="{67D6416C-56EF-4445-825D-B445F3518D86}"/>
              </a:ext>
            </a:extLst>
          </p:cNvPr>
          <p:cNvSpPr>
            <a:spLocks noGrp="1"/>
          </p:cNvSpPr>
          <p:nvPr>
            <p:ph type="sldNum" sz="quarter" idx="12"/>
          </p:nvPr>
        </p:nvSpPr>
        <p:spPr/>
        <p:txBody>
          <a:bodyPr/>
          <a:lstStyle/>
          <a:p>
            <a:fld id="{9E548902-A2E1-4711-A467-290FB9FE5D63}" type="slidenum">
              <a:rPr lang="fi-FI" smtClean="0"/>
              <a:t>‹#›</a:t>
            </a:fld>
            <a:endParaRPr lang="fi-FI"/>
          </a:p>
        </p:txBody>
      </p:sp>
    </p:spTree>
    <p:extLst>
      <p:ext uri="{BB962C8B-B14F-4D97-AF65-F5344CB8AC3E}">
        <p14:creationId xmlns:p14="http://schemas.microsoft.com/office/powerpoint/2010/main" val="40310715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type="blank" preserve="1">
  <p:cSld name="Logo Blue">
    <p:bg>
      <p:bgPr>
        <a:solidFill>
          <a:schemeClr val="accent1"/>
        </a:solidFill>
        <a:effectLst/>
      </p:bgPr>
    </p:bg>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438593A-C820-4A34-9EAE-F8CCFF148DE6}"/>
              </a:ext>
            </a:extLst>
          </p:cNvPr>
          <p:cNvSpPr>
            <a:spLocks noGrp="1"/>
          </p:cNvSpPr>
          <p:nvPr>
            <p:ph type="dt" sz="half" idx="10"/>
          </p:nvPr>
        </p:nvSpPr>
        <p:spPr/>
        <p:txBody>
          <a:bodyPr/>
          <a:lstStyle>
            <a:lvl1pPr>
              <a:defRPr>
                <a:noFill/>
              </a:defRPr>
            </a:lvl1pPr>
          </a:lstStyle>
          <a:p>
            <a:fld id="{BF8C568D-B006-4E50-AE9F-4891A1249F7A}" type="datetime1">
              <a:rPr lang="fi-FI" smtClean="0"/>
              <a:t>24.8.2026</a:t>
            </a:fld>
            <a:endParaRPr lang="fi-FI"/>
          </a:p>
        </p:txBody>
      </p:sp>
      <p:sp>
        <p:nvSpPr>
          <p:cNvPr id="3" name="Footer Placeholder 2">
            <a:extLst>
              <a:ext uri="{FF2B5EF4-FFF2-40B4-BE49-F238E27FC236}">
                <a16:creationId xmlns:a16="http://schemas.microsoft.com/office/drawing/2014/main" id="{111DFA8A-0AA3-4E60-BBEB-723BA2C12DBE}"/>
              </a:ext>
            </a:extLst>
          </p:cNvPr>
          <p:cNvSpPr>
            <a:spLocks noGrp="1"/>
          </p:cNvSpPr>
          <p:nvPr>
            <p:ph type="ftr" sz="quarter" idx="11"/>
          </p:nvPr>
        </p:nvSpPr>
        <p:spPr/>
        <p:txBody>
          <a:bodyPr/>
          <a:lstStyle>
            <a:lvl1pPr>
              <a:defRPr>
                <a:noFill/>
              </a:defRPr>
            </a:lvl1pPr>
          </a:lstStyle>
          <a:p>
            <a:r>
              <a:rPr lang="fi-FI" dirty="0"/>
              <a:t>JYU Since 1863.</a:t>
            </a:r>
          </a:p>
        </p:txBody>
      </p:sp>
      <p:sp>
        <p:nvSpPr>
          <p:cNvPr id="4" name="Slide Number Placeholder 3">
            <a:extLst>
              <a:ext uri="{FF2B5EF4-FFF2-40B4-BE49-F238E27FC236}">
                <a16:creationId xmlns:a16="http://schemas.microsoft.com/office/drawing/2014/main" id="{67D6416C-56EF-4445-825D-B445F3518D86}"/>
              </a:ext>
            </a:extLst>
          </p:cNvPr>
          <p:cNvSpPr>
            <a:spLocks noGrp="1"/>
          </p:cNvSpPr>
          <p:nvPr>
            <p:ph type="sldNum" sz="quarter" idx="12"/>
          </p:nvPr>
        </p:nvSpPr>
        <p:spPr/>
        <p:txBody>
          <a:bodyPr/>
          <a:lstStyle>
            <a:lvl1pPr>
              <a:defRPr>
                <a:noFill/>
              </a:defRPr>
            </a:lvl1pPr>
          </a:lstStyle>
          <a:p>
            <a:fld id="{9E548902-A2E1-4711-A467-290FB9FE5D63}" type="slidenum">
              <a:rPr lang="fi-FI" smtClean="0"/>
              <a:pPr/>
              <a:t>‹#›</a:t>
            </a:fld>
            <a:endParaRPr lang="fi-FI"/>
          </a:p>
        </p:txBody>
      </p:sp>
      <p:grpSp>
        <p:nvGrpSpPr>
          <p:cNvPr id="5" name="Group 4">
            <a:extLst>
              <a:ext uri="{FF2B5EF4-FFF2-40B4-BE49-F238E27FC236}">
                <a16:creationId xmlns:a16="http://schemas.microsoft.com/office/drawing/2014/main" id="{F659A81E-C5A2-8646-3414-B785C9C76ED7}"/>
              </a:ext>
              <a:ext uri="{C183D7F6-B498-43B3-948B-1728B52AA6E4}">
                <adec:decorative xmlns:adec="http://schemas.microsoft.com/office/drawing/2017/decorative" val="1"/>
              </a:ext>
            </a:extLst>
          </p:cNvPr>
          <p:cNvGrpSpPr>
            <a:grpSpLocks noChangeAspect="1"/>
          </p:cNvGrpSpPr>
          <p:nvPr userDrawn="1"/>
        </p:nvGrpSpPr>
        <p:grpSpPr>
          <a:xfrm>
            <a:off x="4368000" y="1916832"/>
            <a:ext cx="3456000" cy="2239841"/>
            <a:chOff x="4527550" y="2341563"/>
            <a:chExt cx="3135313" cy="2032001"/>
          </a:xfrm>
          <a:solidFill>
            <a:schemeClr val="bg1"/>
          </a:solidFill>
        </p:grpSpPr>
        <p:sp>
          <p:nvSpPr>
            <p:cNvPr id="6" name="Freeform 6">
              <a:extLst>
                <a:ext uri="{FF2B5EF4-FFF2-40B4-BE49-F238E27FC236}">
                  <a16:creationId xmlns:a16="http://schemas.microsoft.com/office/drawing/2014/main" id="{A445C5A7-9EB3-87B8-D215-FF7EA0B98695}"/>
                </a:ext>
              </a:extLst>
            </p:cNvPr>
            <p:cNvSpPr>
              <a:spLocks noEditPoints="1"/>
            </p:cNvSpPr>
            <p:nvPr userDrawn="1"/>
          </p:nvSpPr>
          <p:spPr bwMode="auto">
            <a:xfrm>
              <a:off x="5768975" y="2341563"/>
              <a:ext cx="644525" cy="1463675"/>
            </a:xfrm>
            <a:custGeom>
              <a:avLst/>
              <a:gdLst>
                <a:gd name="T0" fmla="*/ 1546 w 2436"/>
                <a:gd name="T1" fmla="*/ 407 h 5531"/>
                <a:gd name="T2" fmla="*/ 1598 w 2436"/>
                <a:gd name="T3" fmla="*/ 630 h 5531"/>
                <a:gd name="T4" fmla="*/ 1568 w 2436"/>
                <a:gd name="T5" fmla="*/ 815 h 5531"/>
                <a:gd name="T6" fmla="*/ 1415 w 2436"/>
                <a:gd name="T7" fmla="*/ 1055 h 5531"/>
                <a:gd name="T8" fmla="*/ 1005 w 2436"/>
                <a:gd name="T9" fmla="*/ 1539 h 5531"/>
                <a:gd name="T10" fmla="*/ 830 w 2436"/>
                <a:gd name="T11" fmla="*/ 1777 h 5531"/>
                <a:gd name="T12" fmla="*/ 792 w 2436"/>
                <a:gd name="T13" fmla="*/ 1957 h 5531"/>
                <a:gd name="T14" fmla="*/ 831 w 2436"/>
                <a:gd name="T15" fmla="*/ 2231 h 5531"/>
                <a:gd name="T16" fmla="*/ 579 w 2436"/>
                <a:gd name="T17" fmla="*/ 1907 h 5531"/>
                <a:gd name="T18" fmla="*/ 594 w 2436"/>
                <a:gd name="T19" fmla="*/ 1644 h 5531"/>
                <a:gd name="T20" fmla="*/ 740 w 2436"/>
                <a:gd name="T21" fmla="*/ 1385 h 5531"/>
                <a:gd name="T22" fmla="*/ 1262 w 2436"/>
                <a:gd name="T23" fmla="*/ 750 h 5531"/>
                <a:gd name="T24" fmla="*/ 1377 w 2436"/>
                <a:gd name="T25" fmla="*/ 553 h 5531"/>
                <a:gd name="T26" fmla="*/ 1360 w 2436"/>
                <a:gd name="T27" fmla="*/ 427 h 5531"/>
                <a:gd name="T28" fmla="*/ 934 w 2436"/>
                <a:gd name="T29" fmla="*/ 2354 h 5531"/>
                <a:gd name="T30" fmla="*/ 875 w 2436"/>
                <a:gd name="T31" fmla="*/ 2047 h 5531"/>
                <a:gd name="T32" fmla="*/ 914 w 2436"/>
                <a:gd name="T33" fmla="*/ 1844 h 5531"/>
                <a:gd name="T34" fmla="*/ 1089 w 2436"/>
                <a:gd name="T35" fmla="*/ 1610 h 5531"/>
                <a:gd name="T36" fmla="*/ 1560 w 2436"/>
                <a:gd name="T37" fmla="*/ 1133 h 5531"/>
                <a:gd name="T38" fmla="*/ 1670 w 2436"/>
                <a:gd name="T39" fmla="*/ 962 h 5531"/>
                <a:gd name="T40" fmla="*/ 1677 w 2436"/>
                <a:gd name="T41" fmla="*/ 819 h 5531"/>
                <a:gd name="T42" fmla="*/ 1824 w 2436"/>
                <a:gd name="T43" fmla="*/ 727 h 5531"/>
                <a:gd name="T44" fmla="*/ 1907 w 2436"/>
                <a:gd name="T45" fmla="*/ 924 h 5531"/>
                <a:gd name="T46" fmla="*/ 1907 w 2436"/>
                <a:gd name="T47" fmla="*/ 1105 h 5531"/>
                <a:gd name="T48" fmla="*/ 1754 w 2436"/>
                <a:gd name="T49" fmla="*/ 1350 h 5531"/>
                <a:gd name="T50" fmla="*/ 1205 w 2436"/>
                <a:gd name="T51" fmla="*/ 1940 h 5531"/>
                <a:gd name="T52" fmla="*/ 1166 w 2436"/>
                <a:gd name="T53" fmla="*/ 2051 h 5531"/>
                <a:gd name="T54" fmla="*/ 1199 w 2436"/>
                <a:gd name="T55" fmla="*/ 2265 h 5531"/>
                <a:gd name="T56" fmla="*/ 1300 w 2436"/>
                <a:gd name="T57" fmla="*/ 2288 h 5531"/>
                <a:gd name="T58" fmla="*/ 1274 w 2436"/>
                <a:gd name="T59" fmla="*/ 2046 h 5531"/>
                <a:gd name="T60" fmla="*/ 1425 w 2436"/>
                <a:gd name="T61" fmla="*/ 1856 h 5531"/>
                <a:gd name="T62" fmla="*/ 1809 w 2436"/>
                <a:gd name="T63" fmla="*/ 1537 h 5531"/>
                <a:gd name="T64" fmla="*/ 1842 w 2436"/>
                <a:gd name="T65" fmla="*/ 1423 h 5531"/>
                <a:gd name="T66" fmla="*/ 1983 w 2436"/>
                <a:gd name="T67" fmla="*/ 1317 h 5531"/>
                <a:gd name="T68" fmla="*/ 2040 w 2436"/>
                <a:gd name="T69" fmla="*/ 1512 h 5531"/>
                <a:gd name="T70" fmla="*/ 2003 w 2436"/>
                <a:gd name="T71" fmla="*/ 1689 h 5531"/>
                <a:gd name="T72" fmla="*/ 1728 w 2436"/>
                <a:gd name="T73" fmla="*/ 1953 h 5531"/>
                <a:gd name="T74" fmla="*/ 1536 w 2436"/>
                <a:gd name="T75" fmla="*/ 2151 h 5531"/>
                <a:gd name="T76" fmla="*/ 1601 w 2436"/>
                <a:gd name="T77" fmla="*/ 2459 h 5531"/>
                <a:gd name="T78" fmla="*/ 423 w 2436"/>
                <a:gd name="T79" fmla="*/ 1609 h 5531"/>
                <a:gd name="T80" fmla="*/ 401 w 2436"/>
                <a:gd name="T81" fmla="*/ 1358 h 5531"/>
                <a:gd name="T82" fmla="*/ 491 w 2436"/>
                <a:gd name="T83" fmla="*/ 1097 h 5531"/>
                <a:gd name="T84" fmla="*/ 899 w 2436"/>
                <a:gd name="T85" fmla="*/ 506 h 5531"/>
                <a:gd name="T86" fmla="*/ 1043 w 2436"/>
                <a:gd name="T87" fmla="*/ 248 h 5531"/>
                <a:gd name="T88" fmla="*/ 1066 w 2436"/>
                <a:gd name="T89" fmla="*/ 53 h 5531"/>
                <a:gd name="T90" fmla="*/ 1233 w 2436"/>
                <a:gd name="T91" fmla="*/ 151 h 5531"/>
                <a:gd name="T92" fmla="*/ 1262 w 2436"/>
                <a:gd name="T93" fmla="*/ 339 h 5531"/>
                <a:gd name="T94" fmla="*/ 1215 w 2436"/>
                <a:gd name="T95" fmla="*/ 523 h 5531"/>
                <a:gd name="T96" fmla="*/ 993 w 2436"/>
                <a:gd name="T97" fmla="*/ 855 h 5531"/>
                <a:gd name="T98" fmla="*/ 624 w 2436"/>
                <a:gd name="T99" fmla="*/ 1359 h 5531"/>
                <a:gd name="T100" fmla="*/ 525 w 2436"/>
                <a:gd name="T101" fmla="*/ 1581 h 5531"/>
                <a:gd name="T102" fmla="*/ 1430 w 2436"/>
                <a:gd name="T103" fmla="*/ 5531 h 5531"/>
                <a:gd name="T104" fmla="*/ 1148 w 2436"/>
                <a:gd name="T105" fmla="*/ 3342 h 5531"/>
                <a:gd name="T106" fmla="*/ 1395 w 2436"/>
                <a:gd name="T107" fmla="*/ 3320 h 5531"/>
                <a:gd name="T108" fmla="*/ 1066 w 2436"/>
                <a:gd name="T109" fmla="*/ 3199 h 5531"/>
                <a:gd name="T110" fmla="*/ 714 w 2436"/>
                <a:gd name="T111" fmla="*/ 3113 h 5531"/>
                <a:gd name="T112" fmla="*/ 357 w 2436"/>
                <a:gd name="T113" fmla="*/ 2913 h 5531"/>
                <a:gd name="T114" fmla="*/ 124 w 2436"/>
                <a:gd name="T115" fmla="*/ 2699 h 5531"/>
                <a:gd name="T116" fmla="*/ 2436 w 2436"/>
                <a:gd name="T117" fmla="*/ 2535 h 5531"/>
                <a:gd name="T118" fmla="*/ 2204 w 2436"/>
                <a:gd name="T119" fmla="*/ 2822 h 5531"/>
                <a:gd name="T120" fmla="*/ 1917 w 2436"/>
                <a:gd name="T121" fmla="*/ 3031 h 5531"/>
                <a:gd name="T122" fmla="*/ 1629 w 2436"/>
                <a:gd name="T123" fmla="*/ 3150 h 5531"/>
                <a:gd name="T124" fmla="*/ 1289 w 2436"/>
                <a:gd name="T125" fmla="*/ 3205 h 55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436" h="5531">
                  <a:moveTo>
                    <a:pt x="1444" y="271"/>
                  </a:moveTo>
                  <a:lnTo>
                    <a:pt x="1463" y="289"/>
                  </a:lnTo>
                  <a:lnTo>
                    <a:pt x="1472" y="299"/>
                  </a:lnTo>
                  <a:lnTo>
                    <a:pt x="1480" y="308"/>
                  </a:lnTo>
                  <a:lnTo>
                    <a:pt x="1496" y="327"/>
                  </a:lnTo>
                  <a:lnTo>
                    <a:pt x="1503" y="337"/>
                  </a:lnTo>
                  <a:lnTo>
                    <a:pt x="1510" y="347"/>
                  </a:lnTo>
                  <a:lnTo>
                    <a:pt x="1523" y="366"/>
                  </a:lnTo>
                  <a:lnTo>
                    <a:pt x="1535" y="386"/>
                  </a:lnTo>
                  <a:lnTo>
                    <a:pt x="1541" y="397"/>
                  </a:lnTo>
                  <a:lnTo>
                    <a:pt x="1546" y="407"/>
                  </a:lnTo>
                  <a:lnTo>
                    <a:pt x="1556" y="427"/>
                  </a:lnTo>
                  <a:lnTo>
                    <a:pt x="1564" y="447"/>
                  </a:lnTo>
                  <a:lnTo>
                    <a:pt x="1571" y="469"/>
                  </a:lnTo>
                  <a:lnTo>
                    <a:pt x="1577" y="489"/>
                  </a:lnTo>
                  <a:lnTo>
                    <a:pt x="1583" y="510"/>
                  </a:lnTo>
                  <a:lnTo>
                    <a:pt x="1588" y="530"/>
                  </a:lnTo>
                  <a:lnTo>
                    <a:pt x="1592" y="551"/>
                  </a:lnTo>
                  <a:lnTo>
                    <a:pt x="1594" y="571"/>
                  </a:lnTo>
                  <a:lnTo>
                    <a:pt x="1596" y="591"/>
                  </a:lnTo>
                  <a:lnTo>
                    <a:pt x="1598" y="611"/>
                  </a:lnTo>
                  <a:lnTo>
                    <a:pt x="1598" y="630"/>
                  </a:lnTo>
                  <a:lnTo>
                    <a:pt x="1598" y="649"/>
                  </a:lnTo>
                  <a:lnTo>
                    <a:pt x="1598" y="667"/>
                  </a:lnTo>
                  <a:lnTo>
                    <a:pt x="1596" y="685"/>
                  </a:lnTo>
                  <a:lnTo>
                    <a:pt x="1594" y="703"/>
                  </a:lnTo>
                  <a:lnTo>
                    <a:pt x="1592" y="720"/>
                  </a:lnTo>
                  <a:lnTo>
                    <a:pt x="1589" y="735"/>
                  </a:lnTo>
                  <a:lnTo>
                    <a:pt x="1587" y="751"/>
                  </a:lnTo>
                  <a:lnTo>
                    <a:pt x="1583" y="765"/>
                  </a:lnTo>
                  <a:lnTo>
                    <a:pt x="1576" y="792"/>
                  </a:lnTo>
                  <a:lnTo>
                    <a:pt x="1572" y="804"/>
                  </a:lnTo>
                  <a:lnTo>
                    <a:pt x="1568" y="815"/>
                  </a:lnTo>
                  <a:lnTo>
                    <a:pt x="1564" y="824"/>
                  </a:lnTo>
                  <a:lnTo>
                    <a:pt x="1559" y="833"/>
                  </a:lnTo>
                  <a:lnTo>
                    <a:pt x="1551" y="851"/>
                  </a:lnTo>
                  <a:lnTo>
                    <a:pt x="1540" y="869"/>
                  </a:lnTo>
                  <a:lnTo>
                    <a:pt x="1529" y="887"/>
                  </a:lnTo>
                  <a:lnTo>
                    <a:pt x="1518" y="905"/>
                  </a:lnTo>
                  <a:lnTo>
                    <a:pt x="1494" y="942"/>
                  </a:lnTo>
                  <a:lnTo>
                    <a:pt x="1469" y="980"/>
                  </a:lnTo>
                  <a:lnTo>
                    <a:pt x="1443" y="1017"/>
                  </a:lnTo>
                  <a:lnTo>
                    <a:pt x="1430" y="1035"/>
                  </a:lnTo>
                  <a:lnTo>
                    <a:pt x="1415" y="1055"/>
                  </a:lnTo>
                  <a:lnTo>
                    <a:pt x="1388" y="1091"/>
                  </a:lnTo>
                  <a:lnTo>
                    <a:pt x="1360" y="1125"/>
                  </a:lnTo>
                  <a:lnTo>
                    <a:pt x="1307" y="1191"/>
                  </a:lnTo>
                  <a:lnTo>
                    <a:pt x="1259" y="1249"/>
                  </a:lnTo>
                  <a:lnTo>
                    <a:pt x="1221" y="1295"/>
                  </a:lnTo>
                  <a:lnTo>
                    <a:pt x="1193" y="1327"/>
                  </a:lnTo>
                  <a:lnTo>
                    <a:pt x="1174" y="1350"/>
                  </a:lnTo>
                  <a:lnTo>
                    <a:pt x="1151" y="1376"/>
                  </a:lnTo>
                  <a:lnTo>
                    <a:pt x="1097" y="1435"/>
                  </a:lnTo>
                  <a:lnTo>
                    <a:pt x="1037" y="1503"/>
                  </a:lnTo>
                  <a:lnTo>
                    <a:pt x="1005" y="1539"/>
                  </a:lnTo>
                  <a:lnTo>
                    <a:pt x="974" y="1577"/>
                  </a:lnTo>
                  <a:lnTo>
                    <a:pt x="958" y="1596"/>
                  </a:lnTo>
                  <a:lnTo>
                    <a:pt x="942" y="1614"/>
                  </a:lnTo>
                  <a:lnTo>
                    <a:pt x="914" y="1651"/>
                  </a:lnTo>
                  <a:lnTo>
                    <a:pt x="886" y="1688"/>
                  </a:lnTo>
                  <a:lnTo>
                    <a:pt x="873" y="1707"/>
                  </a:lnTo>
                  <a:lnTo>
                    <a:pt x="861" y="1725"/>
                  </a:lnTo>
                  <a:lnTo>
                    <a:pt x="850" y="1742"/>
                  </a:lnTo>
                  <a:lnTo>
                    <a:pt x="839" y="1760"/>
                  </a:lnTo>
                  <a:lnTo>
                    <a:pt x="834" y="1769"/>
                  </a:lnTo>
                  <a:lnTo>
                    <a:pt x="830" y="1777"/>
                  </a:lnTo>
                  <a:lnTo>
                    <a:pt x="821" y="1794"/>
                  </a:lnTo>
                  <a:lnTo>
                    <a:pt x="814" y="1809"/>
                  </a:lnTo>
                  <a:lnTo>
                    <a:pt x="808" y="1825"/>
                  </a:lnTo>
                  <a:lnTo>
                    <a:pt x="803" y="1841"/>
                  </a:lnTo>
                  <a:lnTo>
                    <a:pt x="800" y="1855"/>
                  </a:lnTo>
                  <a:lnTo>
                    <a:pt x="796" y="1879"/>
                  </a:lnTo>
                  <a:lnTo>
                    <a:pt x="795" y="1891"/>
                  </a:lnTo>
                  <a:lnTo>
                    <a:pt x="794" y="1904"/>
                  </a:lnTo>
                  <a:lnTo>
                    <a:pt x="792" y="1916"/>
                  </a:lnTo>
                  <a:lnTo>
                    <a:pt x="792" y="1929"/>
                  </a:lnTo>
                  <a:lnTo>
                    <a:pt x="792" y="1957"/>
                  </a:lnTo>
                  <a:lnTo>
                    <a:pt x="792" y="1983"/>
                  </a:lnTo>
                  <a:lnTo>
                    <a:pt x="795" y="2011"/>
                  </a:lnTo>
                  <a:lnTo>
                    <a:pt x="797" y="2037"/>
                  </a:lnTo>
                  <a:lnTo>
                    <a:pt x="800" y="2064"/>
                  </a:lnTo>
                  <a:lnTo>
                    <a:pt x="803" y="2090"/>
                  </a:lnTo>
                  <a:lnTo>
                    <a:pt x="808" y="2115"/>
                  </a:lnTo>
                  <a:lnTo>
                    <a:pt x="812" y="2138"/>
                  </a:lnTo>
                  <a:lnTo>
                    <a:pt x="816" y="2161"/>
                  </a:lnTo>
                  <a:lnTo>
                    <a:pt x="820" y="2181"/>
                  </a:lnTo>
                  <a:lnTo>
                    <a:pt x="824" y="2201"/>
                  </a:lnTo>
                  <a:lnTo>
                    <a:pt x="831" y="2231"/>
                  </a:lnTo>
                  <a:lnTo>
                    <a:pt x="660" y="2231"/>
                  </a:lnTo>
                  <a:lnTo>
                    <a:pt x="642" y="2184"/>
                  </a:lnTo>
                  <a:lnTo>
                    <a:pt x="634" y="2157"/>
                  </a:lnTo>
                  <a:lnTo>
                    <a:pt x="624" y="2130"/>
                  </a:lnTo>
                  <a:lnTo>
                    <a:pt x="616" y="2100"/>
                  </a:lnTo>
                  <a:lnTo>
                    <a:pt x="608" y="2067"/>
                  </a:lnTo>
                  <a:lnTo>
                    <a:pt x="599" y="2035"/>
                  </a:lnTo>
                  <a:lnTo>
                    <a:pt x="592" y="1999"/>
                  </a:lnTo>
                  <a:lnTo>
                    <a:pt x="586" y="1963"/>
                  </a:lnTo>
                  <a:lnTo>
                    <a:pt x="580" y="1926"/>
                  </a:lnTo>
                  <a:lnTo>
                    <a:pt x="579" y="1907"/>
                  </a:lnTo>
                  <a:lnTo>
                    <a:pt x="576" y="1886"/>
                  </a:lnTo>
                  <a:lnTo>
                    <a:pt x="575" y="1867"/>
                  </a:lnTo>
                  <a:lnTo>
                    <a:pt x="575" y="1847"/>
                  </a:lnTo>
                  <a:lnTo>
                    <a:pt x="574" y="1826"/>
                  </a:lnTo>
                  <a:lnTo>
                    <a:pt x="574" y="1806"/>
                  </a:lnTo>
                  <a:lnTo>
                    <a:pt x="576" y="1764"/>
                  </a:lnTo>
                  <a:lnTo>
                    <a:pt x="578" y="1742"/>
                  </a:lnTo>
                  <a:lnTo>
                    <a:pt x="580" y="1721"/>
                  </a:lnTo>
                  <a:lnTo>
                    <a:pt x="586" y="1677"/>
                  </a:lnTo>
                  <a:lnTo>
                    <a:pt x="590" y="1661"/>
                  </a:lnTo>
                  <a:lnTo>
                    <a:pt x="594" y="1644"/>
                  </a:lnTo>
                  <a:lnTo>
                    <a:pt x="600" y="1627"/>
                  </a:lnTo>
                  <a:lnTo>
                    <a:pt x="606" y="1609"/>
                  </a:lnTo>
                  <a:lnTo>
                    <a:pt x="615" y="1591"/>
                  </a:lnTo>
                  <a:lnTo>
                    <a:pt x="623" y="1572"/>
                  </a:lnTo>
                  <a:lnTo>
                    <a:pt x="633" y="1554"/>
                  </a:lnTo>
                  <a:lnTo>
                    <a:pt x="642" y="1535"/>
                  </a:lnTo>
                  <a:lnTo>
                    <a:pt x="664" y="1496"/>
                  </a:lnTo>
                  <a:lnTo>
                    <a:pt x="676" y="1478"/>
                  </a:lnTo>
                  <a:lnTo>
                    <a:pt x="688" y="1459"/>
                  </a:lnTo>
                  <a:lnTo>
                    <a:pt x="713" y="1422"/>
                  </a:lnTo>
                  <a:lnTo>
                    <a:pt x="740" y="1385"/>
                  </a:lnTo>
                  <a:lnTo>
                    <a:pt x="766" y="1350"/>
                  </a:lnTo>
                  <a:lnTo>
                    <a:pt x="792" y="1316"/>
                  </a:lnTo>
                  <a:lnTo>
                    <a:pt x="840" y="1257"/>
                  </a:lnTo>
                  <a:lnTo>
                    <a:pt x="879" y="1212"/>
                  </a:lnTo>
                  <a:lnTo>
                    <a:pt x="904" y="1183"/>
                  </a:lnTo>
                  <a:lnTo>
                    <a:pt x="941" y="1140"/>
                  </a:lnTo>
                  <a:lnTo>
                    <a:pt x="988" y="1085"/>
                  </a:lnTo>
                  <a:lnTo>
                    <a:pt x="1098" y="950"/>
                  </a:lnTo>
                  <a:lnTo>
                    <a:pt x="1157" y="879"/>
                  </a:lnTo>
                  <a:lnTo>
                    <a:pt x="1212" y="811"/>
                  </a:lnTo>
                  <a:lnTo>
                    <a:pt x="1262" y="750"/>
                  </a:lnTo>
                  <a:lnTo>
                    <a:pt x="1301" y="698"/>
                  </a:lnTo>
                  <a:lnTo>
                    <a:pt x="1311" y="686"/>
                  </a:lnTo>
                  <a:lnTo>
                    <a:pt x="1319" y="673"/>
                  </a:lnTo>
                  <a:lnTo>
                    <a:pt x="1336" y="649"/>
                  </a:lnTo>
                  <a:lnTo>
                    <a:pt x="1342" y="638"/>
                  </a:lnTo>
                  <a:lnTo>
                    <a:pt x="1349" y="626"/>
                  </a:lnTo>
                  <a:lnTo>
                    <a:pt x="1360" y="605"/>
                  </a:lnTo>
                  <a:lnTo>
                    <a:pt x="1364" y="594"/>
                  </a:lnTo>
                  <a:lnTo>
                    <a:pt x="1368" y="583"/>
                  </a:lnTo>
                  <a:lnTo>
                    <a:pt x="1374" y="563"/>
                  </a:lnTo>
                  <a:lnTo>
                    <a:pt x="1377" y="553"/>
                  </a:lnTo>
                  <a:lnTo>
                    <a:pt x="1378" y="542"/>
                  </a:lnTo>
                  <a:lnTo>
                    <a:pt x="1380" y="523"/>
                  </a:lnTo>
                  <a:lnTo>
                    <a:pt x="1380" y="504"/>
                  </a:lnTo>
                  <a:lnTo>
                    <a:pt x="1379" y="493"/>
                  </a:lnTo>
                  <a:lnTo>
                    <a:pt x="1378" y="483"/>
                  </a:lnTo>
                  <a:lnTo>
                    <a:pt x="1376" y="475"/>
                  </a:lnTo>
                  <a:lnTo>
                    <a:pt x="1374" y="465"/>
                  </a:lnTo>
                  <a:lnTo>
                    <a:pt x="1371" y="456"/>
                  </a:lnTo>
                  <a:lnTo>
                    <a:pt x="1368" y="446"/>
                  </a:lnTo>
                  <a:lnTo>
                    <a:pt x="1365" y="437"/>
                  </a:lnTo>
                  <a:lnTo>
                    <a:pt x="1360" y="427"/>
                  </a:lnTo>
                  <a:lnTo>
                    <a:pt x="1352" y="407"/>
                  </a:lnTo>
                  <a:lnTo>
                    <a:pt x="1341" y="387"/>
                  </a:lnTo>
                  <a:lnTo>
                    <a:pt x="1328" y="367"/>
                  </a:lnTo>
                  <a:lnTo>
                    <a:pt x="1334" y="363"/>
                  </a:lnTo>
                  <a:lnTo>
                    <a:pt x="1347" y="353"/>
                  </a:lnTo>
                  <a:lnTo>
                    <a:pt x="1386" y="319"/>
                  </a:lnTo>
                  <a:lnTo>
                    <a:pt x="1444" y="271"/>
                  </a:lnTo>
                  <a:close/>
                  <a:moveTo>
                    <a:pt x="1264" y="2459"/>
                  </a:moveTo>
                  <a:lnTo>
                    <a:pt x="969" y="2459"/>
                  </a:lnTo>
                  <a:lnTo>
                    <a:pt x="946" y="2390"/>
                  </a:lnTo>
                  <a:lnTo>
                    <a:pt x="934" y="2354"/>
                  </a:lnTo>
                  <a:lnTo>
                    <a:pt x="923" y="2317"/>
                  </a:lnTo>
                  <a:lnTo>
                    <a:pt x="912" y="2279"/>
                  </a:lnTo>
                  <a:lnTo>
                    <a:pt x="903" y="2241"/>
                  </a:lnTo>
                  <a:lnTo>
                    <a:pt x="894" y="2203"/>
                  </a:lnTo>
                  <a:lnTo>
                    <a:pt x="887" y="2163"/>
                  </a:lnTo>
                  <a:lnTo>
                    <a:pt x="884" y="2144"/>
                  </a:lnTo>
                  <a:lnTo>
                    <a:pt x="881" y="2125"/>
                  </a:lnTo>
                  <a:lnTo>
                    <a:pt x="879" y="2106"/>
                  </a:lnTo>
                  <a:lnTo>
                    <a:pt x="878" y="2085"/>
                  </a:lnTo>
                  <a:lnTo>
                    <a:pt x="876" y="2066"/>
                  </a:lnTo>
                  <a:lnTo>
                    <a:pt x="875" y="2047"/>
                  </a:lnTo>
                  <a:lnTo>
                    <a:pt x="875" y="2028"/>
                  </a:lnTo>
                  <a:lnTo>
                    <a:pt x="875" y="2009"/>
                  </a:lnTo>
                  <a:lnTo>
                    <a:pt x="876" y="1991"/>
                  </a:lnTo>
                  <a:lnTo>
                    <a:pt x="879" y="1971"/>
                  </a:lnTo>
                  <a:lnTo>
                    <a:pt x="881" y="1953"/>
                  </a:lnTo>
                  <a:lnTo>
                    <a:pt x="885" y="1934"/>
                  </a:lnTo>
                  <a:lnTo>
                    <a:pt x="888" y="1916"/>
                  </a:lnTo>
                  <a:lnTo>
                    <a:pt x="893" y="1898"/>
                  </a:lnTo>
                  <a:lnTo>
                    <a:pt x="898" y="1880"/>
                  </a:lnTo>
                  <a:lnTo>
                    <a:pt x="905" y="1863"/>
                  </a:lnTo>
                  <a:lnTo>
                    <a:pt x="914" y="1844"/>
                  </a:lnTo>
                  <a:lnTo>
                    <a:pt x="923" y="1825"/>
                  </a:lnTo>
                  <a:lnTo>
                    <a:pt x="934" y="1806"/>
                  </a:lnTo>
                  <a:lnTo>
                    <a:pt x="946" y="1785"/>
                  </a:lnTo>
                  <a:lnTo>
                    <a:pt x="960" y="1765"/>
                  </a:lnTo>
                  <a:lnTo>
                    <a:pt x="976" y="1743"/>
                  </a:lnTo>
                  <a:lnTo>
                    <a:pt x="992" y="1722"/>
                  </a:lnTo>
                  <a:lnTo>
                    <a:pt x="1010" y="1700"/>
                  </a:lnTo>
                  <a:lnTo>
                    <a:pt x="1028" y="1679"/>
                  </a:lnTo>
                  <a:lnTo>
                    <a:pt x="1047" y="1656"/>
                  </a:lnTo>
                  <a:lnTo>
                    <a:pt x="1067" y="1633"/>
                  </a:lnTo>
                  <a:lnTo>
                    <a:pt x="1089" y="1610"/>
                  </a:lnTo>
                  <a:lnTo>
                    <a:pt x="1132" y="1563"/>
                  </a:lnTo>
                  <a:lnTo>
                    <a:pt x="1156" y="1541"/>
                  </a:lnTo>
                  <a:lnTo>
                    <a:pt x="1179" y="1517"/>
                  </a:lnTo>
                  <a:lnTo>
                    <a:pt x="1227" y="1469"/>
                  </a:lnTo>
                  <a:lnTo>
                    <a:pt x="1276" y="1421"/>
                  </a:lnTo>
                  <a:lnTo>
                    <a:pt x="1376" y="1323"/>
                  </a:lnTo>
                  <a:lnTo>
                    <a:pt x="1425" y="1275"/>
                  </a:lnTo>
                  <a:lnTo>
                    <a:pt x="1472" y="1227"/>
                  </a:lnTo>
                  <a:lnTo>
                    <a:pt x="1517" y="1179"/>
                  </a:lnTo>
                  <a:lnTo>
                    <a:pt x="1539" y="1157"/>
                  </a:lnTo>
                  <a:lnTo>
                    <a:pt x="1560" y="1133"/>
                  </a:lnTo>
                  <a:lnTo>
                    <a:pt x="1571" y="1119"/>
                  </a:lnTo>
                  <a:lnTo>
                    <a:pt x="1582" y="1106"/>
                  </a:lnTo>
                  <a:lnTo>
                    <a:pt x="1601" y="1080"/>
                  </a:lnTo>
                  <a:lnTo>
                    <a:pt x="1619" y="1055"/>
                  </a:lnTo>
                  <a:lnTo>
                    <a:pt x="1628" y="1043"/>
                  </a:lnTo>
                  <a:lnTo>
                    <a:pt x="1635" y="1031"/>
                  </a:lnTo>
                  <a:lnTo>
                    <a:pt x="1642" y="1019"/>
                  </a:lnTo>
                  <a:lnTo>
                    <a:pt x="1648" y="1007"/>
                  </a:lnTo>
                  <a:lnTo>
                    <a:pt x="1660" y="984"/>
                  </a:lnTo>
                  <a:lnTo>
                    <a:pt x="1665" y="973"/>
                  </a:lnTo>
                  <a:lnTo>
                    <a:pt x="1670" y="962"/>
                  </a:lnTo>
                  <a:lnTo>
                    <a:pt x="1674" y="950"/>
                  </a:lnTo>
                  <a:lnTo>
                    <a:pt x="1678" y="939"/>
                  </a:lnTo>
                  <a:lnTo>
                    <a:pt x="1683" y="918"/>
                  </a:lnTo>
                  <a:lnTo>
                    <a:pt x="1684" y="907"/>
                  </a:lnTo>
                  <a:lnTo>
                    <a:pt x="1685" y="896"/>
                  </a:lnTo>
                  <a:lnTo>
                    <a:pt x="1686" y="885"/>
                  </a:lnTo>
                  <a:lnTo>
                    <a:pt x="1686" y="875"/>
                  </a:lnTo>
                  <a:lnTo>
                    <a:pt x="1684" y="853"/>
                  </a:lnTo>
                  <a:lnTo>
                    <a:pt x="1683" y="842"/>
                  </a:lnTo>
                  <a:lnTo>
                    <a:pt x="1680" y="831"/>
                  </a:lnTo>
                  <a:lnTo>
                    <a:pt x="1677" y="819"/>
                  </a:lnTo>
                  <a:lnTo>
                    <a:pt x="1673" y="809"/>
                  </a:lnTo>
                  <a:lnTo>
                    <a:pt x="1668" y="798"/>
                  </a:lnTo>
                  <a:lnTo>
                    <a:pt x="1664" y="786"/>
                  </a:lnTo>
                  <a:lnTo>
                    <a:pt x="1658" y="774"/>
                  </a:lnTo>
                  <a:lnTo>
                    <a:pt x="1652" y="762"/>
                  </a:lnTo>
                  <a:lnTo>
                    <a:pt x="1769" y="665"/>
                  </a:lnTo>
                  <a:lnTo>
                    <a:pt x="1780" y="675"/>
                  </a:lnTo>
                  <a:lnTo>
                    <a:pt x="1792" y="687"/>
                  </a:lnTo>
                  <a:lnTo>
                    <a:pt x="1803" y="699"/>
                  </a:lnTo>
                  <a:lnTo>
                    <a:pt x="1814" y="713"/>
                  </a:lnTo>
                  <a:lnTo>
                    <a:pt x="1824" y="727"/>
                  </a:lnTo>
                  <a:lnTo>
                    <a:pt x="1834" y="743"/>
                  </a:lnTo>
                  <a:lnTo>
                    <a:pt x="1844" y="758"/>
                  </a:lnTo>
                  <a:lnTo>
                    <a:pt x="1853" y="775"/>
                  </a:lnTo>
                  <a:lnTo>
                    <a:pt x="1862" y="792"/>
                  </a:lnTo>
                  <a:lnTo>
                    <a:pt x="1870" y="809"/>
                  </a:lnTo>
                  <a:lnTo>
                    <a:pt x="1878" y="828"/>
                  </a:lnTo>
                  <a:lnTo>
                    <a:pt x="1884" y="846"/>
                  </a:lnTo>
                  <a:lnTo>
                    <a:pt x="1892" y="865"/>
                  </a:lnTo>
                  <a:lnTo>
                    <a:pt x="1898" y="884"/>
                  </a:lnTo>
                  <a:lnTo>
                    <a:pt x="1902" y="903"/>
                  </a:lnTo>
                  <a:lnTo>
                    <a:pt x="1907" y="924"/>
                  </a:lnTo>
                  <a:lnTo>
                    <a:pt x="1911" y="944"/>
                  </a:lnTo>
                  <a:lnTo>
                    <a:pt x="1912" y="954"/>
                  </a:lnTo>
                  <a:lnTo>
                    <a:pt x="1913" y="965"/>
                  </a:lnTo>
                  <a:lnTo>
                    <a:pt x="1916" y="984"/>
                  </a:lnTo>
                  <a:lnTo>
                    <a:pt x="1917" y="1004"/>
                  </a:lnTo>
                  <a:lnTo>
                    <a:pt x="1917" y="1025"/>
                  </a:lnTo>
                  <a:lnTo>
                    <a:pt x="1916" y="1045"/>
                  </a:lnTo>
                  <a:lnTo>
                    <a:pt x="1916" y="1056"/>
                  </a:lnTo>
                  <a:lnTo>
                    <a:pt x="1914" y="1065"/>
                  </a:lnTo>
                  <a:lnTo>
                    <a:pt x="1911" y="1086"/>
                  </a:lnTo>
                  <a:lnTo>
                    <a:pt x="1907" y="1105"/>
                  </a:lnTo>
                  <a:lnTo>
                    <a:pt x="1902" y="1125"/>
                  </a:lnTo>
                  <a:lnTo>
                    <a:pt x="1896" y="1145"/>
                  </a:lnTo>
                  <a:lnTo>
                    <a:pt x="1889" y="1163"/>
                  </a:lnTo>
                  <a:lnTo>
                    <a:pt x="1881" y="1182"/>
                  </a:lnTo>
                  <a:lnTo>
                    <a:pt x="1871" y="1200"/>
                  </a:lnTo>
                  <a:lnTo>
                    <a:pt x="1866" y="1208"/>
                  </a:lnTo>
                  <a:lnTo>
                    <a:pt x="1860" y="1217"/>
                  </a:lnTo>
                  <a:lnTo>
                    <a:pt x="1848" y="1233"/>
                  </a:lnTo>
                  <a:lnTo>
                    <a:pt x="1817" y="1273"/>
                  </a:lnTo>
                  <a:lnTo>
                    <a:pt x="1786" y="1311"/>
                  </a:lnTo>
                  <a:lnTo>
                    <a:pt x="1754" y="1350"/>
                  </a:lnTo>
                  <a:lnTo>
                    <a:pt x="1720" y="1387"/>
                  </a:lnTo>
                  <a:lnTo>
                    <a:pt x="1649" y="1465"/>
                  </a:lnTo>
                  <a:lnTo>
                    <a:pt x="1571" y="1550"/>
                  </a:lnTo>
                  <a:lnTo>
                    <a:pt x="1530" y="1593"/>
                  </a:lnTo>
                  <a:lnTo>
                    <a:pt x="1490" y="1635"/>
                  </a:lnTo>
                  <a:lnTo>
                    <a:pt x="1404" y="1723"/>
                  </a:lnTo>
                  <a:lnTo>
                    <a:pt x="1360" y="1770"/>
                  </a:lnTo>
                  <a:lnTo>
                    <a:pt x="1313" y="1820"/>
                  </a:lnTo>
                  <a:lnTo>
                    <a:pt x="1263" y="1874"/>
                  </a:lnTo>
                  <a:lnTo>
                    <a:pt x="1210" y="1934"/>
                  </a:lnTo>
                  <a:lnTo>
                    <a:pt x="1205" y="1940"/>
                  </a:lnTo>
                  <a:lnTo>
                    <a:pt x="1200" y="1946"/>
                  </a:lnTo>
                  <a:lnTo>
                    <a:pt x="1192" y="1959"/>
                  </a:lnTo>
                  <a:lnTo>
                    <a:pt x="1188" y="1967"/>
                  </a:lnTo>
                  <a:lnTo>
                    <a:pt x="1185" y="1974"/>
                  </a:lnTo>
                  <a:lnTo>
                    <a:pt x="1179" y="1988"/>
                  </a:lnTo>
                  <a:lnTo>
                    <a:pt x="1174" y="2003"/>
                  </a:lnTo>
                  <a:lnTo>
                    <a:pt x="1172" y="2011"/>
                  </a:lnTo>
                  <a:lnTo>
                    <a:pt x="1170" y="2018"/>
                  </a:lnTo>
                  <a:lnTo>
                    <a:pt x="1169" y="2027"/>
                  </a:lnTo>
                  <a:lnTo>
                    <a:pt x="1168" y="2034"/>
                  </a:lnTo>
                  <a:lnTo>
                    <a:pt x="1166" y="2051"/>
                  </a:lnTo>
                  <a:lnTo>
                    <a:pt x="1166" y="2067"/>
                  </a:lnTo>
                  <a:lnTo>
                    <a:pt x="1166" y="2084"/>
                  </a:lnTo>
                  <a:lnTo>
                    <a:pt x="1166" y="2102"/>
                  </a:lnTo>
                  <a:lnTo>
                    <a:pt x="1168" y="2120"/>
                  </a:lnTo>
                  <a:lnTo>
                    <a:pt x="1170" y="2138"/>
                  </a:lnTo>
                  <a:lnTo>
                    <a:pt x="1173" y="2156"/>
                  </a:lnTo>
                  <a:lnTo>
                    <a:pt x="1176" y="2174"/>
                  </a:lnTo>
                  <a:lnTo>
                    <a:pt x="1180" y="2192"/>
                  </a:lnTo>
                  <a:lnTo>
                    <a:pt x="1185" y="2210"/>
                  </a:lnTo>
                  <a:lnTo>
                    <a:pt x="1190" y="2229"/>
                  </a:lnTo>
                  <a:lnTo>
                    <a:pt x="1199" y="2265"/>
                  </a:lnTo>
                  <a:lnTo>
                    <a:pt x="1211" y="2301"/>
                  </a:lnTo>
                  <a:lnTo>
                    <a:pt x="1223" y="2336"/>
                  </a:lnTo>
                  <a:lnTo>
                    <a:pt x="1245" y="2401"/>
                  </a:lnTo>
                  <a:lnTo>
                    <a:pt x="1256" y="2431"/>
                  </a:lnTo>
                  <a:lnTo>
                    <a:pt x="1264" y="2459"/>
                  </a:lnTo>
                  <a:close/>
                  <a:moveTo>
                    <a:pt x="1601" y="2459"/>
                  </a:moveTo>
                  <a:lnTo>
                    <a:pt x="1352" y="2459"/>
                  </a:lnTo>
                  <a:lnTo>
                    <a:pt x="1342" y="2425"/>
                  </a:lnTo>
                  <a:lnTo>
                    <a:pt x="1331" y="2391"/>
                  </a:lnTo>
                  <a:lnTo>
                    <a:pt x="1311" y="2323"/>
                  </a:lnTo>
                  <a:lnTo>
                    <a:pt x="1300" y="2288"/>
                  </a:lnTo>
                  <a:lnTo>
                    <a:pt x="1290" y="2253"/>
                  </a:lnTo>
                  <a:lnTo>
                    <a:pt x="1282" y="2220"/>
                  </a:lnTo>
                  <a:lnTo>
                    <a:pt x="1276" y="2185"/>
                  </a:lnTo>
                  <a:lnTo>
                    <a:pt x="1272" y="2165"/>
                  </a:lnTo>
                  <a:lnTo>
                    <a:pt x="1270" y="2145"/>
                  </a:lnTo>
                  <a:lnTo>
                    <a:pt x="1269" y="2127"/>
                  </a:lnTo>
                  <a:lnTo>
                    <a:pt x="1268" y="2109"/>
                  </a:lnTo>
                  <a:lnTo>
                    <a:pt x="1268" y="2093"/>
                  </a:lnTo>
                  <a:lnTo>
                    <a:pt x="1269" y="2076"/>
                  </a:lnTo>
                  <a:lnTo>
                    <a:pt x="1271" y="2060"/>
                  </a:lnTo>
                  <a:lnTo>
                    <a:pt x="1274" y="2046"/>
                  </a:lnTo>
                  <a:lnTo>
                    <a:pt x="1278" y="2030"/>
                  </a:lnTo>
                  <a:lnTo>
                    <a:pt x="1283" y="2016"/>
                  </a:lnTo>
                  <a:lnTo>
                    <a:pt x="1290" y="2001"/>
                  </a:lnTo>
                  <a:lnTo>
                    <a:pt x="1299" y="1987"/>
                  </a:lnTo>
                  <a:lnTo>
                    <a:pt x="1307" y="1973"/>
                  </a:lnTo>
                  <a:lnTo>
                    <a:pt x="1319" y="1958"/>
                  </a:lnTo>
                  <a:lnTo>
                    <a:pt x="1331" y="1944"/>
                  </a:lnTo>
                  <a:lnTo>
                    <a:pt x="1346" y="1928"/>
                  </a:lnTo>
                  <a:lnTo>
                    <a:pt x="1368" y="1907"/>
                  </a:lnTo>
                  <a:lnTo>
                    <a:pt x="1395" y="1881"/>
                  </a:lnTo>
                  <a:lnTo>
                    <a:pt x="1425" y="1856"/>
                  </a:lnTo>
                  <a:lnTo>
                    <a:pt x="1456" y="1831"/>
                  </a:lnTo>
                  <a:lnTo>
                    <a:pt x="1524" y="1776"/>
                  </a:lnTo>
                  <a:lnTo>
                    <a:pt x="1594" y="1722"/>
                  </a:lnTo>
                  <a:lnTo>
                    <a:pt x="1662" y="1668"/>
                  </a:lnTo>
                  <a:lnTo>
                    <a:pt x="1695" y="1643"/>
                  </a:lnTo>
                  <a:lnTo>
                    <a:pt x="1724" y="1619"/>
                  </a:lnTo>
                  <a:lnTo>
                    <a:pt x="1751" y="1595"/>
                  </a:lnTo>
                  <a:lnTo>
                    <a:pt x="1774" y="1573"/>
                  </a:lnTo>
                  <a:lnTo>
                    <a:pt x="1793" y="1554"/>
                  </a:lnTo>
                  <a:lnTo>
                    <a:pt x="1802" y="1545"/>
                  </a:lnTo>
                  <a:lnTo>
                    <a:pt x="1809" y="1537"/>
                  </a:lnTo>
                  <a:lnTo>
                    <a:pt x="1818" y="1523"/>
                  </a:lnTo>
                  <a:lnTo>
                    <a:pt x="1823" y="1515"/>
                  </a:lnTo>
                  <a:lnTo>
                    <a:pt x="1827" y="1508"/>
                  </a:lnTo>
                  <a:lnTo>
                    <a:pt x="1829" y="1501"/>
                  </a:lnTo>
                  <a:lnTo>
                    <a:pt x="1832" y="1497"/>
                  </a:lnTo>
                  <a:lnTo>
                    <a:pt x="1833" y="1493"/>
                  </a:lnTo>
                  <a:lnTo>
                    <a:pt x="1836" y="1478"/>
                  </a:lnTo>
                  <a:lnTo>
                    <a:pt x="1840" y="1464"/>
                  </a:lnTo>
                  <a:lnTo>
                    <a:pt x="1841" y="1449"/>
                  </a:lnTo>
                  <a:lnTo>
                    <a:pt x="1842" y="1436"/>
                  </a:lnTo>
                  <a:lnTo>
                    <a:pt x="1842" y="1423"/>
                  </a:lnTo>
                  <a:lnTo>
                    <a:pt x="1841" y="1411"/>
                  </a:lnTo>
                  <a:lnTo>
                    <a:pt x="1840" y="1400"/>
                  </a:lnTo>
                  <a:lnTo>
                    <a:pt x="1839" y="1391"/>
                  </a:lnTo>
                  <a:lnTo>
                    <a:pt x="1836" y="1382"/>
                  </a:lnTo>
                  <a:lnTo>
                    <a:pt x="1834" y="1370"/>
                  </a:lnTo>
                  <a:lnTo>
                    <a:pt x="1833" y="1365"/>
                  </a:lnTo>
                  <a:lnTo>
                    <a:pt x="1890" y="1317"/>
                  </a:lnTo>
                  <a:lnTo>
                    <a:pt x="1948" y="1269"/>
                  </a:lnTo>
                  <a:lnTo>
                    <a:pt x="1960" y="1285"/>
                  </a:lnTo>
                  <a:lnTo>
                    <a:pt x="1972" y="1302"/>
                  </a:lnTo>
                  <a:lnTo>
                    <a:pt x="1983" y="1317"/>
                  </a:lnTo>
                  <a:lnTo>
                    <a:pt x="1992" y="1335"/>
                  </a:lnTo>
                  <a:lnTo>
                    <a:pt x="2002" y="1352"/>
                  </a:lnTo>
                  <a:lnTo>
                    <a:pt x="2009" y="1369"/>
                  </a:lnTo>
                  <a:lnTo>
                    <a:pt x="2016" y="1387"/>
                  </a:lnTo>
                  <a:lnTo>
                    <a:pt x="2022" y="1405"/>
                  </a:lnTo>
                  <a:lnTo>
                    <a:pt x="2027" y="1423"/>
                  </a:lnTo>
                  <a:lnTo>
                    <a:pt x="2032" y="1441"/>
                  </a:lnTo>
                  <a:lnTo>
                    <a:pt x="2036" y="1459"/>
                  </a:lnTo>
                  <a:lnTo>
                    <a:pt x="2038" y="1477"/>
                  </a:lnTo>
                  <a:lnTo>
                    <a:pt x="2039" y="1494"/>
                  </a:lnTo>
                  <a:lnTo>
                    <a:pt x="2040" y="1512"/>
                  </a:lnTo>
                  <a:lnTo>
                    <a:pt x="2040" y="1530"/>
                  </a:lnTo>
                  <a:lnTo>
                    <a:pt x="2039" y="1548"/>
                  </a:lnTo>
                  <a:lnTo>
                    <a:pt x="2038" y="1565"/>
                  </a:lnTo>
                  <a:lnTo>
                    <a:pt x="2036" y="1581"/>
                  </a:lnTo>
                  <a:lnTo>
                    <a:pt x="2033" y="1598"/>
                  </a:lnTo>
                  <a:lnTo>
                    <a:pt x="2030" y="1615"/>
                  </a:lnTo>
                  <a:lnTo>
                    <a:pt x="2026" y="1631"/>
                  </a:lnTo>
                  <a:lnTo>
                    <a:pt x="2021" y="1646"/>
                  </a:lnTo>
                  <a:lnTo>
                    <a:pt x="2015" y="1662"/>
                  </a:lnTo>
                  <a:lnTo>
                    <a:pt x="2010" y="1676"/>
                  </a:lnTo>
                  <a:lnTo>
                    <a:pt x="2003" y="1689"/>
                  </a:lnTo>
                  <a:lnTo>
                    <a:pt x="1996" y="1704"/>
                  </a:lnTo>
                  <a:lnTo>
                    <a:pt x="1989" y="1716"/>
                  </a:lnTo>
                  <a:lnTo>
                    <a:pt x="1980" y="1728"/>
                  </a:lnTo>
                  <a:lnTo>
                    <a:pt x="1972" y="1740"/>
                  </a:lnTo>
                  <a:lnTo>
                    <a:pt x="1964" y="1751"/>
                  </a:lnTo>
                  <a:lnTo>
                    <a:pt x="1954" y="1760"/>
                  </a:lnTo>
                  <a:lnTo>
                    <a:pt x="1944" y="1769"/>
                  </a:lnTo>
                  <a:lnTo>
                    <a:pt x="1871" y="1831"/>
                  </a:lnTo>
                  <a:lnTo>
                    <a:pt x="1826" y="1868"/>
                  </a:lnTo>
                  <a:lnTo>
                    <a:pt x="1778" y="1910"/>
                  </a:lnTo>
                  <a:lnTo>
                    <a:pt x="1728" y="1953"/>
                  </a:lnTo>
                  <a:lnTo>
                    <a:pt x="1679" y="1998"/>
                  </a:lnTo>
                  <a:lnTo>
                    <a:pt x="1655" y="2019"/>
                  </a:lnTo>
                  <a:lnTo>
                    <a:pt x="1632" y="2042"/>
                  </a:lnTo>
                  <a:lnTo>
                    <a:pt x="1610" y="2064"/>
                  </a:lnTo>
                  <a:lnTo>
                    <a:pt x="1588" y="2084"/>
                  </a:lnTo>
                  <a:lnTo>
                    <a:pt x="1569" y="2105"/>
                  </a:lnTo>
                  <a:lnTo>
                    <a:pt x="1553" y="2121"/>
                  </a:lnTo>
                  <a:lnTo>
                    <a:pt x="1547" y="2129"/>
                  </a:lnTo>
                  <a:lnTo>
                    <a:pt x="1542" y="2136"/>
                  </a:lnTo>
                  <a:lnTo>
                    <a:pt x="1539" y="2144"/>
                  </a:lnTo>
                  <a:lnTo>
                    <a:pt x="1536" y="2151"/>
                  </a:lnTo>
                  <a:lnTo>
                    <a:pt x="1535" y="2159"/>
                  </a:lnTo>
                  <a:lnTo>
                    <a:pt x="1534" y="2167"/>
                  </a:lnTo>
                  <a:lnTo>
                    <a:pt x="1534" y="2177"/>
                  </a:lnTo>
                  <a:lnTo>
                    <a:pt x="1535" y="2187"/>
                  </a:lnTo>
                  <a:lnTo>
                    <a:pt x="1536" y="2199"/>
                  </a:lnTo>
                  <a:lnTo>
                    <a:pt x="1539" y="2211"/>
                  </a:lnTo>
                  <a:lnTo>
                    <a:pt x="1545" y="2244"/>
                  </a:lnTo>
                  <a:lnTo>
                    <a:pt x="1559" y="2300"/>
                  </a:lnTo>
                  <a:lnTo>
                    <a:pt x="1575" y="2359"/>
                  </a:lnTo>
                  <a:lnTo>
                    <a:pt x="1589" y="2414"/>
                  </a:lnTo>
                  <a:lnTo>
                    <a:pt x="1601" y="2459"/>
                  </a:lnTo>
                  <a:close/>
                  <a:moveTo>
                    <a:pt x="506" y="1777"/>
                  </a:moveTo>
                  <a:lnTo>
                    <a:pt x="494" y="1758"/>
                  </a:lnTo>
                  <a:lnTo>
                    <a:pt x="482" y="1740"/>
                  </a:lnTo>
                  <a:lnTo>
                    <a:pt x="471" y="1722"/>
                  </a:lnTo>
                  <a:lnTo>
                    <a:pt x="461" y="1703"/>
                  </a:lnTo>
                  <a:lnTo>
                    <a:pt x="456" y="1694"/>
                  </a:lnTo>
                  <a:lnTo>
                    <a:pt x="452" y="1685"/>
                  </a:lnTo>
                  <a:lnTo>
                    <a:pt x="443" y="1667"/>
                  </a:lnTo>
                  <a:lnTo>
                    <a:pt x="436" y="1647"/>
                  </a:lnTo>
                  <a:lnTo>
                    <a:pt x="429" y="1628"/>
                  </a:lnTo>
                  <a:lnTo>
                    <a:pt x="423" y="1609"/>
                  </a:lnTo>
                  <a:lnTo>
                    <a:pt x="417" y="1589"/>
                  </a:lnTo>
                  <a:lnTo>
                    <a:pt x="412" y="1569"/>
                  </a:lnTo>
                  <a:lnTo>
                    <a:pt x="408" y="1549"/>
                  </a:lnTo>
                  <a:lnTo>
                    <a:pt x="405" y="1527"/>
                  </a:lnTo>
                  <a:lnTo>
                    <a:pt x="401" y="1506"/>
                  </a:lnTo>
                  <a:lnTo>
                    <a:pt x="399" y="1484"/>
                  </a:lnTo>
                  <a:lnTo>
                    <a:pt x="398" y="1460"/>
                  </a:lnTo>
                  <a:lnTo>
                    <a:pt x="396" y="1435"/>
                  </a:lnTo>
                  <a:lnTo>
                    <a:pt x="396" y="1409"/>
                  </a:lnTo>
                  <a:lnTo>
                    <a:pt x="399" y="1383"/>
                  </a:lnTo>
                  <a:lnTo>
                    <a:pt x="401" y="1358"/>
                  </a:lnTo>
                  <a:lnTo>
                    <a:pt x="405" y="1333"/>
                  </a:lnTo>
                  <a:lnTo>
                    <a:pt x="410" y="1309"/>
                  </a:lnTo>
                  <a:lnTo>
                    <a:pt x="416" y="1284"/>
                  </a:lnTo>
                  <a:lnTo>
                    <a:pt x="422" y="1260"/>
                  </a:lnTo>
                  <a:lnTo>
                    <a:pt x="429" y="1236"/>
                  </a:lnTo>
                  <a:lnTo>
                    <a:pt x="437" y="1212"/>
                  </a:lnTo>
                  <a:lnTo>
                    <a:pt x="447" y="1189"/>
                  </a:lnTo>
                  <a:lnTo>
                    <a:pt x="456" y="1165"/>
                  </a:lnTo>
                  <a:lnTo>
                    <a:pt x="467" y="1142"/>
                  </a:lnTo>
                  <a:lnTo>
                    <a:pt x="479" y="1119"/>
                  </a:lnTo>
                  <a:lnTo>
                    <a:pt x="491" y="1097"/>
                  </a:lnTo>
                  <a:lnTo>
                    <a:pt x="504" y="1074"/>
                  </a:lnTo>
                  <a:lnTo>
                    <a:pt x="531" y="1028"/>
                  </a:lnTo>
                  <a:lnTo>
                    <a:pt x="545" y="1005"/>
                  </a:lnTo>
                  <a:lnTo>
                    <a:pt x="560" y="984"/>
                  </a:lnTo>
                  <a:lnTo>
                    <a:pt x="590" y="939"/>
                  </a:lnTo>
                  <a:lnTo>
                    <a:pt x="621" y="895"/>
                  </a:lnTo>
                  <a:lnTo>
                    <a:pt x="684" y="807"/>
                  </a:lnTo>
                  <a:lnTo>
                    <a:pt x="717" y="763"/>
                  </a:lnTo>
                  <a:lnTo>
                    <a:pt x="748" y="720"/>
                  </a:lnTo>
                  <a:lnTo>
                    <a:pt x="852" y="573"/>
                  </a:lnTo>
                  <a:lnTo>
                    <a:pt x="899" y="506"/>
                  </a:lnTo>
                  <a:lnTo>
                    <a:pt x="942" y="444"/>
                  </a:lnTo>
                  <a:lnTo>
                    <a:pt x="962" y="414"/>
                  </a:lnTo>
                  <a:lnTo>
                    <a:pt x="980" y="386"/>
                  </a:lnTo>
                  <a:lnTo>
                    <a:pt x="995" y="361"/>
                  </a:lnTo>
                  <a:lnTo>
                    <a:pt x="1008" y="336"/>
                  </a:lnTo>
                  <a:lnTo>
                    <a:pt x="1020" y="314"/>
                  </a:lnTo>
                  <a:lnTo>
                    <a:pt x="1030" y="294"/>
                  </a:lnTo>
                  <a:lnTo>
                    <a:pt x="1037" y="276"/>
                  </a:lnTo>
                  <a:lnTo>
                    <a:pt x="1041" y="260"/>
                  </a:lnTo>
                  <a:lnTo>
                    <a:pt x="1042" y="254"/>
                  </a:lnTo>
                  <a:lnTo>
                    <a:pt x="1043" y="248"/>
                  </a:lnTo>
                  <a:lnTo>
                    <a:pt x="1044" y="237"/>
                  </a:lnTo>
                  <a:lnTo>
                    <a:pt x="1044" y="227"/>
                  </a:lnTo>
                  <a:lnTo>
                    <a:pt x="1044" y="216"/>
                  </a:lnTo>
                  <a:lnTo>
                    <a:pt x="1043" y="205"/>
                  </a:lnTo>
                  <a:lnTo>
                    <a:pt x="1042" y="193"/>
                  </a:lnTo>
                  <a:lnTo>
                    <a:pt x="1037" y="173"/>
                  </a:lnTo>
                  <a:lnTo>
                    <a:pt x="1032" y="151"/>
                  </a:lnTo>
                  <a:lnTo>
                    <a:pt x="1025" y="132"/>
                  </a:lnTo>
                  <a:lnTo>
                    <a:pt x="1018" y="115"/>
                  </a:lnTo>
                  <a:lnTo>
                    <a:pt x="1011" y="98"/>
                  </a:lnTo>
                  <a:lnTo>
                    <a:pt x="1066" y="53"/>
                  </a:lnTo>
                  <a:lnTo>
                    <a:pt x="1130" y="0"/>
                  </a:lnTo>
                  <a:lnTo>
                    <a:pt x="1143" y="13"/>
                  </a:lnTo>
                  <a:lnTo>
                    <a:pt x="1156" y="27"/>
                  </a:lnTo>
                  <a:lnTo>
                    <a:pt x="1169" y="42"/>
                  </a:lnTo>
                  <a:lnTo>
                    <a:pt x="1180" y="56"/>
                  </a:lnTo>
                  <a:lnTo>
                    <a:pt x="1191" y="72"/>
                  </a:lnTo>
                  <a:lnTo>
                    <a:pt x="1200" y="86"/>
                  </a:lnTo>
                  <a:lnTo>
                    <a:pt x="1210" y="102"/>
                  </a:lnTo>
                  <a:lnTo>
                    <a:pt x="1218" y="119"/>
                  </a:lnTo>
                  <a:lnTo>
                    <a:pt x="1226" y="134"/>
                  </a:lnTo>
                  <a:lnTo>
                    <a:pt x="1233" y="151"/>
                  </a:lnTo>
                  <a:lnTo>
                    <a:pt x="1239" y="168"/>
                  </a:lnTo>
                  <a:lnTo>
                    <a:pt x="1245" y="185"/>
                  </a:lnTo>
                  <a:lnTo>
                    <a:pt x="1250" y="201"/>
                  </a:lnTo>
                  <a:lnTo>
                    <a:pt x="1253" y="218"/>
                  </a:lnTo>
                  <a:lnTo>
                    <a:pt x="1256" y="235"/>
                  </a:lnTo>
                  <a:lnTo>
                    <a:pt x="1259" y="253"/>
                  </a:lnTo>
                  <a:lnTo>
                    <a:pt x="1260" y="270"/>
                  </a:lnTo>
                  <a:lnTo>
                    <a:pt x="1262" y="288"/>
                  </a:lnTo>
                  <a:lnTo>
                    <a:pt x="1263" y="305"/>
                  </a:lnTo>
                  <a:lnTo>
                    <a:pt x="1263" y="323"/>
                  </a:lnTo>
                  <a:lnTo>
                    <a:pt x="1262" y="339"/>
                  </a:lnTo>
                  <a:lnTo>
                    <a:pt x="1260" y="357"/>
                  </a:lnTo>
                  <a:lnTo>
                    <a:pt x="1258" y="374"/>
                  </a:lnTo>
                  <a:lnTo>
                    <a:pt x="1256" y="392"/>
                  </a:lnTo>
                  <a:lnTo>
                    <a:pt x="1252" y="409"/>
                  </a:lnTo>
                  <a:lnTo>
                    <a:pt x="1248" y="426"/>
                  </a:lnTo>
                  <a:lnTo>
                    <a:pt x="1245" y="443"/>
                  </a:lnTo>
                  <a:lnTo>
                    <a:pt x="1240" y="459"/>
                  </a:lnTo>
                  <a:lnTo>
                    <a:pt x="1234" y="475"/>
                  </a:lnTo>
                  <a:lnTo>
                    <a:pt x="1228" y="492"/>
                  </a:lnTo>
                  <a:lnTo>
                    <a:pt x="1222" y="507"/>
                  </a:lnTo>
                  <a:lnTo>
                    <a:pt x="1215" y="523"/>
                  </a:lnTo>
                  <a:lnTo>
                    <a:pt x="1206" y="540"/>
                  </a:lnTo>
                  <a:lnTo>
                    <a:pt x="1197" y="558"/>
                  </a:lnTo>
                  <a:lnTo>
                    <a:pt x="1178" y="594"/>
                  </a:lnTo>
                  <a:lnTo>
                    <a:pt x="1167" y="611"/>
                  </a:lnTo>
                  <a:lnTo>
                    <a:pt x="1155" y="630"/>
                  </a:lnTo>
                  <a:lnTo>
                    <a:pt x="1132" y="666"/>
                  </a:lnTo>
                  <a:lnTo>
                    <a:pt x="1107" y="703"/>
                  </a:lnTo>
                  <a:lnTo>
                    <a:pt x="1079" y="740"/>
                  </a:lnTo>
                  <a:lnTo>
                    <a:pt x="1052" y="779"/>
                  </a:lnTo>
                  <a:lnTo>
                    <a:pt x="1023" y="817"/>
                  </a:lnTo>
                  <a:lnTo>
                    <a:pt x="993" y="855"/>
                  </a:lnTo>
                  <a:lnTo>
                    <a:pt x="962" y="895"/>
                  </a:lnTo>
                  <a:lnTo>
                    <a:pt x="899" y="974"/>
                  </a:lnTo>
                  <a:lnTo>
                    <a:pt x="837" y="1055"/>
                  </a:lnTo>
                  <a:lnTo>
                    <a:pt x="776" y="1135"/>
                  </a:lnTo>
                  <a:lnTo>
                    <a:pt x="746" y="1176"/>
                  </a:lnTo>
                  <a:lnTo>
                    <a:pt x="717" y="1217"/>
                  </a:lnTo>
                  <a:lnTo>
                    <a:pt x="688" y="1257"/>
                  </a:lnTo>
                  <a:lnTo>
                    <a:pt x="675" y="1278"/>
                  </a:lnTo>
                  <a:lnTo>
                    <a:pt x="662" y="1298"/>
                  </a:lnTo>
                  <a:lnTo>
                    <a:pt x="636" y="1339"/>
                  </a:lnTo>
                  <a:lnTo>
                    <a:pt x="624" y="1359"/>
                  </a:lnTo>
                  <a:lnTo>
                    <a:pt x="612" y="1380"/>
                  </a:lnTo>
                  <a:lnTo>
                    <a:pt x="600" y="1400"/>
                  </a:lnTo>
                  <a:lnTo>
                    <a:pt x="591" y="1421"/>
                  </a:lnTo>
                  <a:lnTo>
                    <a:pt x="580" y="1441"/>
                  </a:lnTo>
                  <a:lnTo>
                    <a:pt x="570" y="1461"/>
                  </a:lnTo>
                  <a:lnTo>
                    <a:pt x="561" y="1481"/>
                  </a:lnTo>
                  <a:lnTo>
                    <a:pt x="552" y="1501"/>
                  </a:lnTo>
                  <a:lnTo>
                    <a:pt x="544" y="1521"/>
                  </a:lnTo>
                  <a:lnTo>
                    <a:pt x="537" y="1542"/>
                  </a:lnTo>
                  <a:lnTo>
                    <a:pt x="531" y="1561"/>
                  </a:lnTo>
                  <a:lnTo>
                    <a:pt x="525" y="1581"/>
                  </a:lnTo>
                  <a:lnTo>
                    <a:pt x="519" y="1602"/>
                  </a:lnTo>
                  <a:lnTo>
                    <a:pt x="514" y="1621"/>
                  </a:lnTo>
                  <a:lnTo>
                    <a:pt x="510" y="1640"/>
                  </a:lnTo>
                  <a:lnTo>
                    <a:pt x="507" y="1661"/>
                  </a:lnTo>
                  <a:lnTo>
                    <a:pt x="504" y="1680"/>
                  </a:lnTo>
                  <a:lnTo>
                    <a:pt x="503" y="1699"/>
                  </a:lnTo>
                  <a:lnTo>
                    <a:pt x="502" y="1719"/>
                  </a:lnTo>
                  <a:lnTo>
                    <a:pt x="503" y="1739"/>
                  </a:lnTo>
                  <a:lnTo>
                    <a:pt x="503" y="1758"/>
                  </a:lnTo>
                  <a:lnTo>
                    <a:pt x="506" y="1777"/>
                  </a:lnTo>
                  <a:close/>
                  <a:moveTo>
                    <a:pt x="1430" y="5531"/>
                  </a:moveTo>
                  <a:lnTo>
                    <a:pt x="1007" y="5531"/>
                  </a:lnTo>
                  <a:lnTo>
                    <a:pt x="1007" y="4975"/>
                  </a:lnTo>
                  <a:lnTo>
                    <a:pt x="1007" y="4419"/>
                  </a:lnTo>
                  <a:lnTo>
                    <a:pt x="1007" y="3864"/>
                  </a:lnTo>
                  <a:lnTo>
                    <a:pt x="1007" y="3309"/>
                  </a:lnTo>
                  <a:lnTo>
                    <a:pt x="1013" y="3311"/>
                  </a:lnTo>
                  <a:lnTo>
                    <a:pt x="1042" y="3319"/>
                  </a:lnTo>
                  <a:lnTo>
                    <a:pt x="1071" y="3326"/>
                  </a:lnTo>
                  <a:lnTo>
                    <a:pt x="1097" y="3332"/>
                  </a:lnTo>
                  <a:lnTo>
                    <a:pt x="1122" y="3337"/>
                  </a:lnTo>
                  <a:lnTo>
                    <a:pt x="1148" y="3342"/>
                  </a:lnTo>
                  <a:lnTo>
                    <a:pt x="1172" y="3344"/>
                  </a:lnTo>
                  <a:lnTo>
                    <a:pt x="1196" y="3347"/>
                  </a:lnTo>
                  <a:lnTo>
                    <a:pt x="1218" y="3348"/>
                  </a:lnTo>
                  <a:lnTo>
                    <a:pt x="1242" y="3347"/>
                  </a:lnTo>
                  <a:lnTo>
                    <a:pt x="1253" y="3347"/>
                  </a:lnTo>
                  <a:lnTo>
                    <a:pt x="1265" y="3345"/>
                  </a:lnTo>
                  <a:lnTo>
                    <a:pt x="1289" y="3343"/>
                  </a:lnTo>
                  <a:lnTo>
                    <a:pt x="1314" y="3339"/>
                  </a:lnTo>
                  <a:lnTo>
                    <a:pt x="1340" y="3335"/>
                  </a:lnTo>
                  <a:lnTo>
                    <a:pt x="1366" y="3327"/>
                  </a:lnTo>
                  <a:lnTo>
                    <a:pt x="1395" y="3320"/>
                  </a:lnTo>
                  <a:lnTo>
                    <a:pt x="1424" y="3312"/>
                  </a:lnTo>
                  <a:lnTo>
                    <a:pt x="1430" y="3309"/>
                  </a:lnTo>
                  <a:lnTo>
                    <a:pt x="1430" y="3864"/>
                  </a:lnTo>
                  <a:lnTo>
                    <a:pt x="1430" y="4419"/>
                  </a:lnTo>
                  <a:lnTo>
                    <a:pt x="1430" y="4975"/>
                  </a:lnTo>
                  <a:lnTo>
                    <a:pt x="1430" y="5531"/>
                  </a:lnTo>
                  <a:close/>
                  <a:moveTo>
                    <a:pt x="1218" y="3207"/>
                  </a:moveTo>
                  <a:lnTo>
                    <a:pt x="1167" y="3206"/>
                  </a:lnTo>
                  <a:lnTo>
                    <a:pt x="1116" y="3204"/>
                  </a:lnTo>
                  <a:lnTo>
                    <a:pt x="1091" y="3201"/>
                  </a:lnTo>
                  <a:lnTo>
                    <a:pt x="1066" y="3199"/>
                  </a:lnTo>
                  <a:lnTo>
                    <a:pt x="1017" y="3193"/>
                  </a:lnTo>
                  <a:lnTo>
                    <a:pt x="992" y="3188"/>
                  </a:lnTo>
                  <a:lnTo>
                    <a:pt x="968" y="3185"/>
                  </a:lnTo>
                  <a:lnTo>
                    <a:pt x="920" y="3175"/>
                  </a:lnTo>
                  <a:lnTo>
                    <a:pt x="896" y="3169"/>
                  </a:lnTo>
                  <a:lnTo>
                    <a:pt x="873" y="3163"/>
                  </a:lnTo>
                  <a:lnTo>
                    <a:pt x="849" y="3157"/>
                  </a:lnTo>
                  <a:lnTo>
                    <a:pt x="826" y="3151"/>
                  </a:lnTo>
                  <a:lnTo>
                    <a:pt x="780" y="3137"/>
                  </a:lnTo>
                  <a:lnTo>
                    <a:pt x="736" y="3121"/>
                  </a:lnTo>
                  <a:lnTo>
                    <a:pt x="714" y="3113"/>
                  </a:lnTo>
                  <a:lnTo>
                    <a:pt x="692" y="3104"/>
                  </a:lnTo>
                  <a:lnTo>
                    <a:pt x="650" y="3086"/>
                  </a:lnTo>
                  <a:lnTo>
                    <a:pt x="608" y="3066"/>
                  </a:lnTo>
                  <a:lnTo>
                    <a:pt x="586" y="3056"/>
                  </a:lnTo>
                  <a:lnTo>
                    <a:pt x="566" y="3045"/>
                  </a:lnTo>
                  <a:lnTo>
                    <a:pt x="526" y="3024"/>
                  </a:lnTo>
                  <a:lnTo>
                    <a:pt x="486" y="3001"/>
                  </a:lnTo>
                  <a:lnTo>
                    <a:pt x="448" y="2977"/>
                  </a:lnTo>
                  <a:lnTo>
                    <a:pt x="411" y="2953"/>
                  </a:lnTo>
                  <a:lnTo>
                    <a:pt x="375" y="2927"/>
                  </a:lnTo>
                  <a:lnTo>
                    <a:pt x="357" y="2913"/>
                  </a:lnTo>
                  <a:lnTo>
                    <a:pt x="339" y="2900"/>
                  </a:lnTo>
                  <a:lnTo>
                    <a:pt x="305" y="2874"/>
                  </a:lnTo>
                  <a:lnTo>
                    <a:pt x="288" y="2859"/>
                  </a:lnTo>
                  <a:lnTo>
                    <a:pt x="272" y="2846"/>
                  </a:lnTo>
                  <a:lnTo>
                    <a:pt x="240" y="2817"/>
                  </a:lnTo>
                  <a:lnTo>
                    <a:pt x="209" y="2789"/>
                  </a:lnTo>
                  <a:lnTo>
                    <a:pt x="195" y="2773"/>
                  </a:lnTo>
                  <a:lnTo>
                    <a:pt x="179" y="2759"/>
                  </a:lnTo>
                  <a:lnTo>
                    <a:pt x="150" y="2729"/>
                  </a:lnTo>
                  <a:lnTo>
                    <a:pt x="137" y="2713"/>
                  </a:lnTo>
                  <a:lnTo>
                    <a:pt x="124" y="2699"/>
                  </a:lnTo>
                  <a:lnTo>
                    <a:pt x="111" y="2683"/>
                  </a:lnTo>
                  <a:lnTo>
                    <a:pt x="98" y="2667"/>
                  </a:lnTo>
                  <a:lnTo>
                    <a:pt x="72" y="2636"/>
                  </a:lnTo>
                  <a:lnTo>
                    <a:pt x="48" y="2605"/>
                  </a:lnTo>
                  <a:lnTo>
                    <a:pt x="26" y="2574"/>
                  </a:lnTo>
                  <a:lnTo>
                    <a:pt x="5" y="2541"/>
                  </a:lnTo>
                  <a:lnTo>
                    <a:pt x="0" y="2535"/>
                  </a:lnTo>
                  <a:lnTo>
                    <a:pt x="609" y="2535"/>
                  </a:lnTo>
                  <a:lnTo>
                    <a:pt x="1218" y="2535"/>
                  </a:lnTo>
                  <a:lnTo>
                    <a:pt x="1827" y="2535"/>
                  </a:lnTo>
                  <a:lnTo>
                    <a:pt x="2436" y="2535"/>
                  </a:lnTo>
                  <a:lnTo>
                    <a:pt x="2432" y="2541"/>
                  </a:lnTo>
                  <a:lnTo>
                    <a:pt x="2420" y="2562"/>
                  </a:lnTo>
                  <a:lnTo>
                    <a:pt x="2406" y="2581"/>
                  </a:lnTo>
                  <a:lnTo>
                    <a:pt x="2381" y="2618"/>
                  </a:lnTo>
                  <a:lnTo>
                    <a:pt x="2354" y="2655"/>
                  </a:lnTo>
                  <a:lnTo>
                    <a:pt x="2325" y="2690"/>
                  </a:lnTo>
                  <a:lnTo>
                    <a:pt x="2296" y="2725"/>
                  </a:lnTo>
                  <a:lnTo>
                    <a:pt x="2266" y="2759"/>
                  </a:lnTo>
                  <a:lnTo>
                    <a:pt x="2250" y="2775"/>
                  </a:lnTo>
                  <a:lnTo>
                    <a:pt x="2235" y="2791"/>
                  </a:lnTo>
                  <a:lnTo>
                    <a:pt x="2204" y="2822"/>
                  </a:lnTo>
                  <a:lnTo>
                    <a:pt x="2170" y="2852"/>
                  </a:lnTo>
                  <a:lnTo>
                    <a:pt x="2136" y="2881"/>
                  </a:lnTo>
                  <a:lnTo>
                    <a:pt x="2120" y="2895"/>
                  </a:lnTo>
                  <a:lnTo>
                    <a:pt x="2102" y="2910"/>
                  </a:lnTo>
                  <a:lnTo>
                    <a:pt x="2067" y="2936"/>
                  </a:lnTo>
                  <a:lnTo>
                    <a:pt x="2049" y="2949"/>
                  </a:lnTo>
                  <a:lnTo>
                    <a:pt x="2031" y="2961"/>
                  </a:lnTo>
                  <a:lnTo>
                    <a:pt x="1994" y="2987"/>
                  </a:lnTo>
                  <a:lnTo>
                    <a:pt x="1955" y="3009"/>
                  </a:lnTo>
                  <a:lnTo>
                    <a:pt x="1936" y="3020"/>
                  </a:lnTo>
                  <a:lnTo>
                    <a:pt x="1917" y="3031"/>
                  </a:lnTo>
                  <a:lnTo>
                    <a:pt x="1898" y="3042"/>
                  </a:lnTo>
                  <a:lnTo>
                    <a:pt x="1877" y="3053"/>
                  </a:lnTo>
                  <a:lnTo>
                    <a:pt x="1838" y="3072"/>
                  </a:lnTo>
                  <a:lnTo>
                    <a:pt x="1797" y="3090"/>
                  </a:lnTo>
                  <a:lnTo>
                    <a:pt x="1776" y="3098"/>
                  </a:lnTo>
                  <a:lnTo>
                    <a:pt x="1756" y="3107"/>
                  </a:lnTo>
                  <a:lnTo>
                    <a:pt x="1736" y="3115"/>
                  </a:lnTo>
                  <a:lnTo>
                    <a:pt x="1714" y="3122"/>
                  </a:lnTo>
                  <a:lnTo>
                    <a:pt x="1694" y="3131"/>
                  </a:lnTo>
                  <a:lnTo>
                    <a:pt x="1672" y="3137"/>
                  </a:lnTo>
                  <a:lnTo>
                    <a:pt x="1629" y="3150"/>
                  </a:lnTo>
                  <a:lnTo>
                    <a:pt x="1586" y="3162"/>
                  </a:lnTo>
                  <a:lnTo>
                    <a:pt x="1541" y="3173"/>
                  </a:lnTo>
                  <a:lnTo>
                    <a:pt x="1518" y="3177"/>
                  </a:lnTo>
                  <a:lnTo>
                    <a:pt x="1497" y="3182"/>
                  </a:lnTo>
                  <a:lnTo>
                    <a:pt x="1451" y="3189"/>
                  </a:lnTo>
                  <a:lnTo>
                    <a:pt x="1428" y="3193"/>
                  </a:lnTo>
                  <a:lnTo>
                    <a:pt x="1406" y="3195"/>
                  </a:lnTo>
                  <a:lnTo>
                    <a:pt x="1359" y="3200"/>
                  </a:lnTo>
                  <a:lnTo>
                    <a:pt x="1336" y="3203"/>
                  </a:lnTo>
                  <a:lnTo>
                    <a:pt x="1313" y="3204"/>
                  </a:lnTo>
                  <a:lnTo>
                    <a:pt x="1289" y="3205"/>
                  </a:lnTo>
                  <a:lnTo>
                    <a:pt x="1265" y="3206"/>
                  </a:lnTo>
                  <a:lnTo>
                    <a:pt x="1242" y="3207"/>
                  </a:lnTo>
                  <a:lnTo>
                    <a:pt x="1218" y="3207"/>
                  </a:lnTo>
                  <a:close/>
                </a:path>
              </a:pathLst>
            </a:custGeom>
            <a:grpFill/>
            <a:ln w="6350">
              <a:noFill/>
              <a:round/>
              <a:headEnd/>
              <a:tailEnd/>
            </a:ln>
          </p:spPr>
          <p:txBody>
            <a:bodyPr vert="horz" wrap="square" lIns="91440" tIns="45720" rIns="91440" bIns="45720" numCol="1" anchor="t" anchorCtr="0" compatLnSpc="1">
              <a:prstTxWarp prst="textNoShape">
                <a:avLst/>
              </a:prstTxWarp>
            </a:bodyPr>
            <a:lstStyle/>
            <a:p>
              <a:endParaRPr lang="fi-FI"/>
            </a:p>
          </p:txBody>
        </p:sp>
        <p:sp>
          <p:nvSpPr>
            <p:cNvPr id="12" name="Freeform 7">
              <a:extLst>
                <a:ext uri="{FF2B5EF4-FFF2-40B4-BE49-F238E27FC236}">
                  <a16:creationId xmlns:a16="http://schemas.microsoft.com/office/drawing/2014/main" id="{C682EF3D-D64D-6665-E630-993DE9AA17E7}"/>
                </a:ext>
              </a:extLst>
            </p:cNvPr>
            <p:cNvSpPr>
              <a:spLocks noEditPoints="1"/>
            </p:cNvSpPr>
            <p:nvPr userDrawn="1"/>
          </p:nvSpPr>
          <p:spPr bwMode="auto">
            <a:xfrm>
              <a:off x="4694238" y="3829051"/>
              <a:ext cx="2776538" cy="250825"/>
            </a:xfrm>
            <a:custGeom>
              <a:avLst/>
              <a:gdLst>
                <a:gd name="T0" fmla="*/ 10362 w 10493"/>
                <a:gd name="T1" fmla="*/ 658 h 945"/>
                <a:gd name="T2" fmla="*/ 10028 w 10493"/>
                <a:gd name="T3" fmla="*/ 233 h 945"/>
                <a:gd name="T4" fmla="*/ 10067 w 10493"/>
                <a:gd name="T5" fmla="*/ 176 h 945"/>
                <a:gd name="T6" fmla="*/ 10451 w 10493"/>
                <a:gd name="T7" fmla="*/ 629 h 945"/>
                <a:gd name="T8" fmla="*/ 9848 w 10493"/>
                <a:gd name="T9" fmla="*/ 482 h 945"/>
                <a:gd name="T10" fmla="*/ 34 w 10493"/>
                <a:gd name="T11" fmla="*/ 944 h 945"/>
                <a:gd name="T12" fmla="*/ 90 w 10493"/>
                <a:gd name="T13" fmla="*/ 206 h 945"/>
                <a:gd name="T14" fmla="*/ 840 w 10493"/>
                <a:gd name="T15" fmla="*/ 218 h 945"/>
                <a:gd name="T16" fmla="*/ 544 w 10493"/>
                <a:gd name="T17" fmla="*/ 744 h 945"/>
                <a:gd name="T18" fmla="*/ 893 w 10493"/>
                <a:gd name="T19" fmla="*/ 177 h 945"/>
                <a:gd name="T20" fmla="*/ 1495 w 10493"/>
                <a:gd name="T21" fmla="*/ 173 h 945"/>
                <a:gd name="T22" fmla="*/ 1765 w 10493"/>
                <a:gd name="T23" fmla="*/ 167 h 945"/>
                <a:gd name="T24" fmla="*/ 1549 w 10493"/>
                <a:gd name="T25" fmla="*/ 729 h 945"/>
                <a:gd name="T26" fmla="*/ 1601 w 10493"/>
                <a:gd name="T27" fmla="*/ 22 h 945"/>
                <a:gd name="T28" fmla="*/ 1811 w 10493"/>
                <a:gd name="T29" fmla="*/ 75 h 945"/>
                <a:gd name="T30" fmla="*/ 2122 w 10493"/>
                <a:gd name="T31" fmla="*/ 629 h 945"/>
                <a:gd name="T32" fmla="*/ 2447 w 10493"/>
                <a:gd name="T33" fmla="*/ 575 h 945"/>
                <a:gd name="T34" fmla="*/ 2176 w 10493"/>
                <a:gd name="T35" fmla="*/ 212 h 945"/>
                <a:gd name="T36" fmla="*/ 2366 w 10493"/>
                <a:gd name="T37" fmla="*/ 202 h 945"/>
                <a:gd name="T38" fmla="*/ 2430 w 10493"/>
                <a:gd name="T39" fmla="*/ 444 h 945"/>
                <a:gd name="T40" fmla="*/ 2230 w 10493"/>
                <a:gd name="T41" fmla="*/ 789 h 945"/>
                <a:gd name="T42" fmla="*/ 3119 w 10493"/>
                <a:gd name="T43" fmla="*/ 728 h 945"/>
                <a:gd name="T44" fmla="*/ 2693 w 10493"/>
                <a:gd name="T45" fmla="*/ 776 h 945"/>
                <a:gd name="T46" fmla="*/ 2815 w 10493"/>
                <a:gd name="T47" fmla="*/ 173 h 945"/>
                <a:gd name="T48" fmla="*/ 3680 w 10493"/>
                <a:gd name="T49" fmla="*/ 173 h 945"/>
                <a:gd name="T50" fmla="*/ 3359 w 10493"/>
                <a:gd name="T51" fmla="*/ 779 h 945"/>
                <a:gd name="T52" fmla="*/ 3980 w 10493"/>
                <a:gd name="T53" fmla="*/ 203 h 945"/>
                <a:gd name="T54" fmla="*/ 4037 w 10493"/>
                <a:gd name="T55" fmla="*/ 776 h 945"/>
                <a:gd name="T56" fmla="*/ 4310 w 10493"/>
                <a:gd name="T57" fmla="*/ 753 h 945"/>
                <a:gd name="T58" fmla="*/ 4787 w 10493"/>
                <a:gd name="T59" fmla="*/ 746 h 945"/>
                <a:gd name="T60" fmla="*/ 4508 w 10493"/>
                <a:gd name="T61" fmla="*/ 539 h 945"/>
                <a:gd name="T62" fmla="*/ 4572 w 10493"/>
                <a:gd name="T63" fmla="*/ 66 h 945"/>
                <a:gd name="T64" fmla="*/ 4771 w 10493"/>
                <a:gd name="T65" fmla="*/ 14 h 945"/>
                <a:gd name="T66" fmla="*/ 5074 w 10493"/>
                <a:gd name="T67" fmla="*/ 250 h 945"/>
                <a:gd name="T68" fmla="*/ 5581 w 10493"/>
                <a:gd name="T69" fmla="*/ 177 h 945"/>
                <a:gd name="T70" fmla="*/ 5138 w 10493"/>
                <a:gd name="T71" fmla="*/ 748 h 945"/>
                <a:gd name="T72" fmla="*/ 6418 w 10493"/>
                <a:gd name="T73" fmla="*/ 269 h 945"/>
                <a:gd name="T74" fmla="*/ 6167 w 10493"/>
                <a:gd name="T75" fmla="*/ 741 h 945"/>
                <a:gd name="T76" fmla="*/ 6689 w 10493"/>
                <a:gd name="T77" fmla="*/ 218 h 945"/>
                <a:gd name="T78" fmla="*/ 6563 w 10493"/>
                <a:gd name="T79" fmla="*/ 756 h 945"/>
                <a:gd name="T80" fmla="*/ 7243 w 10493"/>
                <a:gd name="T81" fmla="*/ 206 h 945"/>
                <a:gd name="T82" fmla="*/ 7122 w 10493"/>
                <a:gd name="T83" fmla="*/ 744 h 945"/>
                <a:gd name="T84" fmla="*/ 7376 w 10493"/>
                <a:gd name="T85" fmla="*/ 335 h 945"/>
                <a:gd name="T86" fmla="*/ 7980 w 10493"/>
                <a:gd name="T87" fmla="*/ 362 h 945"/>
                <a:gd name="T88" fmla="*/ 7447 w 10493"/>
                <a:gd name="T89" fmla="*/ 720 h 945"/>
                <a:gd name="T90" fmla="*/ 7652 w 10493"/>
                <a:gd name="T91" fmla="*/ 752 h 945"/>
                <a:gd name="T92" fmla="*/ 7756 w 10493"/>
                <a:gd name="T93" fmla="*/ 215 h 945"/>
                <a:gd name="T94" fmla="*/ 8384 w 10493"/>
                <a:gd name="T95" fmla="*/ 176 h 945"/>
                <a:gd name="T96" fmla="*/ 8291 w 10493"/>
                <a:gd name="T97" fmla="*/ 490 h 945"/>
                <a:gd name="T98" fmla="*/ 8291 w 10493"/>
                <a:gd name="T99" fmla="*/ 204 h 945"/>
                <a:gd name="T100" fmla="*/ 8116 w 10493"/>
                <a:gd name="T101" fmla="*/ 723 h 945"/>
                <a:gd name="T102" fmla="*/ 8738 w 10493"/>
                <a:gd name="T103" fmla="*/ 213 h 945"/>
                <a:gd name="T104" fmla="*/ 8640 w 10493"/>
                <a:gd name="T105" fmla="*/ 734 h 945"/>
                <a:gd name="T106" fmla="*/ 8947 w 10493"/>
                <a:gd name="T107" fmla="*/ 734 h 945"/>
                <a:gd name="T108" fmla="*/ 9122 w 10493"/>
                <a:gd name="T109" fmla="*/ 513 h 945"/>
                <a:gd name="T110" fmla="*/ 9109 w 10493"/>
                <a:gd name="T111" fmla="*/ 162 h 945"/>
                <a:gd name="T112" fmla="*/ 8965 w 10493"/>
                <a:gd name="T113" fmla="*/ 243 h 945"/>
                <a:gd name="T114" fmla="*/ 9266 w 10493"/>
                <a:gd name="T115" fmla="*/ 536 h 945"/>
                <a:gd name="T116" fmla="*/ 9808 w 10493"/>
                <a:gd name="T117" fmla="*/ 173 h 945"/>
                <a:gd name="T118" fmla="*/ 9685 w 10493"/>
                <a:gd name="T119" fmla="*/ 776 h 945"/>
                <a:gd name="T120" fmla="*/ 9336 w 10493"/>
                <a:gd name="T121" fmla="*/ 314 h 9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0493" h="945">
                  <a:moveTo>
                    <a:pt x="9936" y="454"/>
                  </a:moveTo>
                  <a:lnTo>
                    <a:pt x="9937" y="480"/>
                  </a:lnTo>
                  <a:lnTo>
                    <a:pt x="9941" y="508"/>
                  </a:lnTo>
                  <a:lnTo>
                    <a:pt x="9946" y="536"/>
                  </a:lnTo>
                  <a:lnTo>
                    <a:pt x="9954" y="566"/>
                  </a:lnTo>
                  <a:lnTo>
                    <a:pt x="9962" y="594"/>
                  </a:lnTo>
                  <a:lnTo>
                    <a:pt x="9974" y="621"/>
                  </a:lnTo>
                  <a:lnTo>
                    <a:pt x="9988" y="646"/>
                  </a:lnTo>
                  <a:lnTo>
                    <a:pt x="10003" y="668"/>
                  </a:lnTo>
                  <a:lnTo>
                    <a:pt x="10021" y="688"/>
                  </a:lnTo>
                  <a:lnTo>
                    <a:pt x="10039" y="706"/>
                  </a:lnTo>
                  <a:lnTo>
                    <a:pt x="10060" y="720"/>
                  </a:lnTo>
                  <a:lnTo>
                    <a:pt x="10081" y="731"/>
                  </a:lnTo>
                  <a:lnTo>
                    <a:pt x="10104" y="741"/>
                  </a:lnTo>
                  <a:lnTo>
                    <a:pt x="10128" y="748"/>
                  </a:lnTo>
                  <a:lnTo>
                    <a:pt x="10153" y="752"/>
                  </a:lnTo>
                  <a:lnTo>
                    <a:pt x="10181" y="753"/>
                  </a:lnTo>
                  <a:lnTo>
                    <a:pt x="10212" y="750"/>
                  </a:lnTo>
                  <a:lnTo>
                    <a:pt x="10243" y="746"/>
                  </a:lnTo>
                  <a:lnTo>
                    <a:pt x="10271" y="736"/>
                  </a:lnTo>
                  <a:lnTo>
                    <a:pt x="10298" y="723"/>
                  </a:lnTo>
                  <a:lnTo>
                    <a:pt x="10322" y="705"/>
                  </a:lnTo>
                  <a:lnTo>
                    <a:pt x="10343" y="683"/>
                  </a:lnTo>
                  <a:lnTo>
                    <a:pt x="10362" y="658"/>
                  </a:lnTo>
                  <a:lnTo>
                    <a:pt x="10369" y="644"/>
                  </a:lnTo>
                  <a:lnTo>
                    <a:pt x="10376" y="628"/>
                  </a:lnTo>
                  <a:lnTo>
                    <a:pt x="10388" y="596"/>
                  </a:lnTo>
                  <a:lnTo>
                    <a:pt x="10397" y="561"/>
                  </a:lnTo>
                  <a:lnTo>
                    <a:pt x="10402" y="524"/>
                  </a:lnTo>
                  <a:lnTo>
                    <a:pt x="10403" y="485"/>
                  </a:lnTo>
                  <a:lnTo>
                    <a:pt x="10402" y="443"/>
                  </a:lnTo>
                  <a:lnTo>
                    <a:pt x="10396" y="404"/>
                  </a:lnTo>
                  <a:lnTo>
                    <a:pt x="10386" y="365"/>
                  </a:lnTo>
                  <a:lnTo>
                    <a:pt x="10373" y="330"/>
                  </a:lnTo>
                  <a:lnTo>
                    <a:pt x="10356" y="298"/>
                  </a:lnTo>
                  <a:lnTo>
                    <a:pt x="10336" y="270"/>
                  </a:lnTo>
                  <a:lnTo>
                    <a:pt x="10312" y="248"/>
                  </a:lnTo>
                  <a:lnTo>
                    <a:pt x="10298" y="237"/>
                  </a:lnTo>
                  <a:lnTo>
                    <a:pt x="10285" y="228"/>
                  </a:lnTo>
                  <a:lnTo>
                    <a:pt x="10256" y="215"/>
                  </a:lnTo>
                  <a:lnTo>
                    <a:pt x="10225" y="206"/>
                  </a:lnTo>
                  <a:lnTo>
                    <a:pt x="10193" y="200"/>
                  </a:lnTo>
                  <a:lnTo>
                    <a:pt x="10159" y="197"/>
                  </a:lnTo>
                  <a:lnTo>
                    <a:pt x="10110" y="202"/>
                  </a:lnTo>
                  <a:lnTo>
                    <a:pt x="10088" y="207"/>
                  </a:lnTo>
                  <a:lnTo>
                    <a:pt x="10067" y="214"/>
                  </a:lnTo>
                  <a:lnTo>
                    <a:pt x="10048" y="222"/>
                  </a:lnTo>
                  <a:lnTo>
                    <a:pt x="10028" y="233"/>
                  </a:lnTo>
                  <a:lnTo>
                    <a:pt x="10012" y="246"/>
                  </a:lnTo>
                  <a:lnTo>
                    <a:pt x="9996" y="262"/>
                  </a:lnTo>
                  <a:lnTo>
                    <a:pt x="9983" y="279"/>
                  </a:lnTo>
                  <a:lnTo>
                    <a:pt x="9970" y="298"/>
                  </a:lnTo>
                  <a:lnTo>
                    <a:pt x="9960" y="320"/>
                  </a:lnTo>
                  <a:lnTo>
                    <a:pt x="9952" y="342"/>
                  </a:lnTo>
                  <a:lnTo>
                    <a:pt x="9944" y="368"/>
                  </a:lnTo>
                  <a:lnTo>
                    <a:pt x="9941" y="394"/>
                  </a:lnTo>
                  <a:lnTo>
                    <a:pt x="9937" y="423"/>
                  </a:lnTo>
                  <a:lnTo>
                    <a:pt x="9936" y="454"/>
                  </a:lnTo>
                  <a:close/>
                  <a:moveTo>
                    <a:pt x="9848" y="482"/>
                  </a:moveTo>
                  <a:lnTo>
                    <a:pt x="9850" y="450"/>
                  </a:lnTo>
                  <a:lnTo>
                    <a:pt x="9852" y="420"/>
                  </a:lnTo>
                  <a:lnTo>
                    <a:pt x="9858" y="390"/>
                  </a:lnTo>
                  <a:lnTo>
                    <a:pt x="9866" y="363"/>
                  </a:lnTo>
                  <a:lnTo>
                    <a:pt x="9877" y="335"/>
                  </a:lnTo>
                  <a:lnTo>
                    <a:pt x="9892" y="309"/>
                  </a:lnTo>
                  <a:lnTo>
                    <a:pt x="9908" y="284"/>
                  </a:lnTo>
                  <a:lnTo>
                    <a:pt x="9929" y="260"/>
                  </a:lnTo>
                  <a:lnTo>
                    <a:pt x="9952" y="238"/>
                  </a:lnTo>
                  <a:lnTo>
                    <a:pt x="9977" y="218"/>
                  </a:lnTo>
                  <a:lnTo>
                    <a:pt x="10006" y="201"/>
                  </a:lnTo>
                  <a:lnTo>
                    <a:pt x="10036" y="186"/>
                  </a:lnTo>
                  <a:lnTo>
                    <a:pt x="10067" y="176"/>
                  </a:lnTo>
                  <a:lnTo>
                    <a:pt x="10102" y="167"/>
                  </a:lnTo>
                  <a:lnTo>
                    <a:pt x="10138" y="162"/>
                  </a:lnTo>
                  <a:lnTo>
                    <a:pt x="10176" y="161"/>
                  </a:lnTo>
                  <a:lnTo>
                    <a:pt x="10211" y="162"/>
                  </a:lnTo>
                  <a:lnTo>
                    <a:pt x="10244" y="166"/>
                  </a:lnTo>
                  <a:lnTo>
                    <a:pt x="10277" y="172"/>
                  </a:lnTo>
                  <a:lnTo>
                    <a:pt x="10307" y="180"/>
                  </a:lnTo>
                  <a:lnTo>
                    <a:pt x="10334" y="192"/>
                  </a:lnTo>
                  <a:lnTo>
                    <a:pt x="10361" y="206"/>
                  </a:lnTo>
                  <a:lnTo>
                    <a:pt x="10385" y="221"/>
                  </a:lnTo>
                  <a:lnTo>
                    <a:pt x="10408" y="240"/>
                  </a:lnTo>
                  <a:lnTo>
                    <a:pt x="10427" y="261"/>
                  </a:lnTo>
                  <a:lnTo>
                    <a:pt x="10445" y="284"/>
                  </a:lnTo>
                  <a:lnTo>
                    <a:pt x="10459" y="308"/>
                  </a:lnTo>
                  <a:lnTo>
                    <a:pt x="10471" y="334"/>
                  </a:lnTo>
                  <a:lnTo>
                    <a:pt x="10481" y="362"/>
                  </a:lnTo>
                  <a:lnTo>
                    <a:pt x="10488" y="392"/>
                  </a:lnTo>
                  <a:lnTo>
                    <a:pt x="10492" y="423"/>
                  </a:lnTo>
                  <a:lnTo>
                    <a:pt x="10493" y="456"/>
                  </a:lnTo>
                  <a:lnTo>
                    <a:pt x="10490" y="503"/>
                  </a:lnTo>
                  <a:lnTo>
                    <a:pt x="10487" y="526"/>
                  </a:lnTo>
                  <a:lnTo>
                    <a:pt x="10483" y="548"/>
                  </a:lnTo>
                  <a:lnTo>
                    <a:pt x="10470" y="590"/>
                  </a:lnTo>
                  <a:lnTo>
                    <a:pt x="10451" y="629"/>
                  </a:lnTo>
                  <a:lnTo>
                    <a:pt x="10428" y="665"/>
                  </a:lnTo>
                  <a:lnTo>
                    <a:pt x="10399" y="698"/>
                  </a:lnTo>
                  <a:lnTo>
                    <a:pt x="10384" y="712"/>
                  </a:lnTo>
                  <a:lnTo>
                    <a:pt x="10367" y="725"/>
                  </a:lnTo>
                  <a:lnTo>
                    <a:pt x="10330" y="748"/>
                  </a:lnTo>
                  <a:lnTo>
                    <a:pt x="10290" y="767"/>
                  </a:lnTo>
                  <a:lnTo>
                    <a:pt x="10247" y="780"/>
                  </a:lnTo>
                  <a:lnTo>
                    <a:pt x="10201" y="789"/>
                  </a:lnTo>
                  <a:lnTo>
                    <a:pt x="10153" y="791"/>
                  </a:lnTo>
                  <a:lnTo>
                    <a:pt x="10120" y="790"/>
                  </a:lnTo>
                  <a:lnTo>
                    <a:pt x="10087" y="785"/>
                  </a:lnTo>
                  <a:lnTo>
                    <a:pt x="10056" y="778"/>
                  </a:lnTo>
                  <a:lnTo>
                    <a:pt x="10026" y="768"/>
                  </a:lnTo>
                  <a:lnTo>
                    <a:pt x="9997" y="755"/>
                  </a:lnTo>
                  <a:lnTo>
                    <a:pt x="9972" y="738"/>
                  </a:lnTo>
                  <a:lnTo>
                    <a:pt x="9948" y="720"/>
                  </a:lnTo>
                  <a:lnTo>
                    <a:pt x="9926" y="699"/>
                  </a:lnTo>
                  <a:lnTo>
                    <a:pt x="9907" y="675"/>
                  </a:lnTo>
                  <a:lnTo>
                    <a:pt x="9890" y="648"/>
                  </a:lnTo>
                  <a:lnTo>
                    <a:pt x="9877" y="621"/>
                  </a:lnTo>
                  <a:lnTo>
                    <a:pt x="9866" y="592"/>
                  </a:lnTo>
                  <a:lnTo>
                    <a:pt x="9852" y="534"/>
                  </a:lnTo>
                  <a:lnTo>
                    <a:pt x="9850" y="507"/>
                  </a:lnTo>
                  <a:lnTo>
                    <a:pt x="9848" y="482"/>
                  </a:lnTo>
                  <a:close/>
                  <a:moveTo>
                    <a:pt x="281" y="176"/>
                  </a:moveTo>
                  <a:lnTo>
                    <a:pt x="281" y="197"/>
                  </a:lnTo>
                  <a:lnTo>
                    <a:pt x="233" y="203"/>
                  </a:lnTo>
                  <a:lnTo>
                    <a:pt x="218" y="206"/>
                  </a:lnTo>
                  <a:lnTo>
                    <a:pt x="209" y="209"/>
                  </a:lnTo>
                  <a:lnTo>
                    <a:pt x="205" y="213"/>
                  </a:lnTo>
                  <a:lnTo>
                    <a:pt x="203" y="218"/>
                  </a:lnTo>
                  <a:lnTo>
                    <a:pt x="199" y="231"/>
                  </a:lnTo>
                  <a:lnTo>
                    <a:pt x="197" y="279"/>
                  </a:lnTo>
                  <a:lnTo>
                    <a:pt x="197" y="377"/>
                  </a:lnTo>
                  <a:lnTo>
                    <a:pt x="197" y="683"/>
                  </a:lnTo>
                  <a:lnTo>
                    <a:pt x="193" y="744"/>
                  </a:lnTo>
                  <a:lnTo>
                    <a:pt x="185" y="794"/>
                  </a:lnTo>
                  <a:lnTo>
                    <a:pt x="178" y="814"/>
                  </a:lnTo>
                  <a:lnTo>
                    <a:pt x="168" y="834"/>
                  </a:lnTo>
                  <a:lnTo>
                    <a:pt x="156" y="854"/>
                  </a:lnTo>
                  <a:lnTo>
                    <a:pt x="143" y="873"/>
                  </a:lnTo>
                  <a:lnTo>
                    <a:pt x="127" y="890"/>
                  </a:lnTo>
                  <a:lnTo>
                    <a:pt x="113" y="904"/>
                  </a:lnTo>
                  <a:lnTo>
                    <a:pt x="97" y="917"/>
                  </a:lnTo>
                  <a:lnTo>
                    <a:pt x="80" y="927"/>
                  </a:lnTo>
                  <a:lnTo>
                    <a:pt x="65" y="934"/>
                  </a:lnTo>
                  <a:lnTo>
                    <a:pt x="49" y="940"/>
                  </a:lnTo>
                  <a:lnTo>
                    <a:pt x="34" y="944"/>
                  </a:lnTo>
                  <a:lnTo>
                    <a:pt x="18" y="945"/>
                  </a:lnTo>
                  <a:lnTo>
                    <a:pt x="0" y="942"/>
                  </a:lnTo>
                  <a:lnTo>
                    <a:pt x="1" y="909"/>
                  </a:lnTo>
                  <a:lnTo>
                    <a:pt x="0" y="876"/>
                  </a:lnTo>
                  <a:lnTo>
                    <a:pt x="8" y="872"/>
                  </a:lnTo>
                  <a:lnTo>
                    <a:pt x="19" y="879"/>
                  </a:lnTo>
                  <a:lnTo>
                    <a:pt x="30" y="884"/>
                  </a:lnTo>
                  <a:lnTo>
                    <a:pt x="54" y="887"/>
                  </a:lnTo>
                  <a:lnTo>
                    <a:pt x="73" y="885"/>
                  </a:lnTo>
                  <a:lnTo>
                    <a:pt x="89" y="880"/>
                  </a:lnTo>
                  <a:lnTo>
                    <a:pt x="100" y="870"/>
                  </a:lnTo>
                  <a:lnTo>
                    <a:pt x="104" y="864"/>
                  </a:lnTo>
                  <a:lnTo>
                    <a:pt x="107" y="858"/>
                  </a:lnTo>
                  <a:lnTo>
                    <a:pt x="112" y="839"/>
                  </a:lnTo>
                  <a:lnTo>
                    <a:pt x="114" y="809"/>
                  </a:lnTo>
                  <a:lnTo>
                    <a:pt x="115" y="748"/>
                  </a:lnTo>
                  <a:lnTo>
                    <a:pt x="115" y="377"/>
                  </a:lnTo>
                  <a:lnTo>
                    <a:pt x="114" y="294"/>
                  </a:lnTo>
                  <a:lnTo>
                    <a:pt x="114" y="254"/>
                  </a:lnTo>
                  <a:lnTo>
                    <a:pt x="112" y="232"/>
                  </a:lnTo>
                  <a:lnTo>
                    <a:pt x="109" y="220"/>
                  </a:lnTo>
                  <a:lnTo>
                    <a:pt x="106" y="213"/>
                  </a:lnTo>
                  <a:lnTo>
                    <a:pt x="100" y="208"/>
                  </a:lnTo>
                  <a:lnTo>
                    <a:pt x="90" y="206"/>
                  </a:lnTo>
                  <a:lnTo>
                    <a:pt x="71" y="202"/>
                  </a:lnTo>
                  <a:lnTo>
                    <a:pt x="34" y="201"/>
                  </a:lnTo>
                  <a:lnTo>
                    <a:pt x="30" y="176"/>
                  </a:lnTo>
                  <a:lnTo>
                    <a:pt x="156" y="177"/>
                  </a:lnTo>
                  <a:lnTo>
                    <a:pt x="278" y="173"/>
                  </a:lnTo>
                  <a:lnTo>
                    <a:pt x="281" y="176"/>
                  </a:lnTo>
                  <a:close/>
                  <a:moveTo>
                    <a:pt x="307" y="213"/>
                  </a:moveTo>
                  <a:lnTo>
                    <a:pt x="304" y="209"/>
                  </a:lnTo>
                  <a:lnTo>
                    <a:pt x="304" y="191"/>
                  </a:lnTo>
                  <a:lnTo>
                    <a:pt x="307" y="188"/>
                  </a:lnTo>
                  <a:lnTo>
                    <a:pt x="428" y="167"/>
                  </a:lnTo>
                  <a:lnTo>
                    <a:pt x="440" y="178"/>
                  </a:lnTo>
                  <a:lnTo>
                    <a:pt x="454" y="190"/>
                  </a:lnTo>
                  <a:lnTo>
                    <a:pt x="468" y="209"/>
                  </a:lnTo>
                  <a:lnTo>
                    <a:pt x="488" y="242"/>
                  </a:lnTo>
                  <a:lnTo>
                    <a:pt x="548" y="345"/>
                  </a:lnTo>
                  <a:lnTo>
                    <a:pt x="619" y="479"/>
                  </a:lnTo>
                  <a:lnTo>
                    <a:pt x="662" y="410"/>
                  </a:lnTo>
                  <a:lnTo>
                    <a:pt x="712" y="328"/>
                  </a:lnTo>
                  <a:lnTo>
                    <a:pt x="802" y="173"/>
                  </a:lnTo>
                  <a:lnTo>
                    <a:pt x="834" y="174"/>
                  </a:lnTo>
                  <a:lnTo>
                    <a:pt x="864" y="173"/>
                  </a:lnTo>
                  <a:lnTo>
                    <a:pt x="868" y="184"/>
                  </a:lnTo>
                  <a:lnTo>
                    <a:pt x="840" y="218"/>
                  </a:lnTo>
                  <a:lnTo>
                    <a:pt x="802" y="269"/>
                  </a:lnTo>
                  <a:lnTo>
                    <a:pt x="734" y="366"/>
                  </a:lnTo>
                  <a:lnTo>
                    <a:pt x="680" y="453"/>
                  </a:lnTo>
                  <a:lnTo>
                    <a:pt x="655" y="496"/>
                  </a:lnTo>
                  <a:lnTo>
                    <a:pt x="646" y="516"/>
                  </a:lnTo>
                  <a:lnTo>
                    <a:pt x="643" y="528"/>
                  </a:lnTo>
                  <a:lnTo>
                    <a:pt x="642" y="542"/>
                  </a:lnTo>
                  <a:lnTo>
                    <a:pt x="642" y="604"/>
                  </a:lnTo>
                  <a:lnTo>
                    <a:pt x="643" y="669"/>
                  </a:lnTo>
                  <a:lnTo>
                    <a:pt x="646" y="720"/>
                  </a:lnTo>
                  <a:lnTo>
                    <a:pt x="648" y="732"/>
                  </a:lnTo>
                  <a:lnTo>
                    <a:pt x="652" y="740"/>
                  </a:lnTo>
                  <a:lnTo>
                    <a:pt x="658" y="743"/>
                  </a:lnTo>
                  <a:lnTo>
                    <a:pt x="667" y="747"/>
                  </a:lnTo>
                  <a:lnTo>
                    <a:pt x="688" y="749"/>
                  </a:lnTo>
                  <a:lnTo>
                    <a:pt x="724" y="752"/>
                  </a:lnTo>
                  <a:lnTo>
                    <a:pt x="727" y="776"/>
                  </a:lnTo>
                  <a:lnTo>
                    <a:pt x="649" y="776"/>
                  </a:lnTo>
                  <a:lnTo>
                    <a:pt x="601" y="776"/>
                  </a:lnTo>
                  <a:lnTo>
                    <a:pt x="480" y="779"/>
                  </a:lnTo>
                  <a:lnTo>
                    <a:pt x="476" y="754"/>
                  </a:lnTo>
                  <a:lnTo>
                    <a:pt x="512" y="749"/>
                  </a:lnTo>
                  <a:lnTo>
                    <a:pt x="533" y="747"/>
                  </a:lnTo>
                  <a:lnTo>
                    <a:pt x="544" y="744"/>
                  </a:lnTo>
                  <a:lnTo>
                    <a:pt x="551" y="741"/>
                  </a:lnTo>
                  <a:lnTo>
                    <a:pt x="557" y="725"/>
                  </a:lnTo>
                  <a:lnTo>
                    <a:pt x="560" y="677"/>
                  </a:lnTo>
                  <a:lnTo>
                    <a:pt x="562" y="604"/>
                  </a:lnTo>
                  <a:lnTo>
                    <a:pt x="562" y="522"/>
                  </a:lnTo>
                  <a:lnTo>
                    <a:pt x="541" y="484"/>
                  </a:lnTo>
                  <a:lnTo>
                    <a:pt x="498" y="412"/>
                  </a:lnTo>
                  <a:lnTo>
                    <a:pt x="461" y="352"/>
                  </a:lnTo>
                  <a:lnTo>
                    <a:pt x="416" y="284"/>
                  </a:lnTo>
                  <a:lnTo>
                    <a:pt x="392" y="251"/>
                  </a:lnTo>
                  <a:lnTo>
                    <a:pt x="374" y="232"/>
                  </a:lnTo>
                  <a:lnTo>
                    <a:pt x="361" y="221"/>
                  </a:lnTo>
                  <a:lnTo>
                    <a:pt x="350" y="215"/>
                  </a:lnTo>
                  <a:lnTo>
                    <a:pt x="336" y="214"/>
                  </a:lnTo>
                  <a:lnTo>
                    <a:pt x="307" y="213"/>
                  </a:lnTo>
                  <a:close/>
                  <a:moveTo>
                    <a:pt x="1176" y="783"/>
                  </a:moveTo>
                  <a:lnTo>
                    <a:pt x="1123" y="640"/>
                  </a:lnTo>
                  <a:lnTo>
                    <a:pt x="978" y="281"/>
                  </a:lnTo>
                  <a:lnTo>
                    <a:pt x="958" y="233"/>
                  </a:lnTo>
                  <a:lnTo>
                    <a:pt x="947" y="212"/>
                  </a:lnTo>
                  <a:lnTo>
                    <a:pt x="931" y="204"/>
                  </a:lnTo>
                  <a:lnTo>
                    <a:pt x="896" y="201"/>
                  </a:lnTo>
                  <a:lnTo>
                    <a:pt x="893" y="196"/>
                  </a:lnTo>
                  <a:lnTo>
                    <a:pt x="893" y="177"/>
                  </a:lnTo>
                  <a:lnTo>
                    <a:pt x="896" y="173"/>
                  </a:lnTo>
                  <a:lnTo>
                    <a:pt x="1007" y="177"/>
                  </a:lnTo>
                  <a:lnTo>
                    <a:pt x="1120" y="173"/>
                  </a:lnTo>
                  <a:lnTo>
                    <a:pt x="1123" y="200"/>
                  </a:lnTo>
                  <a:lnTo>
                    <a:pt x="1058" y="207"/>
                  </a:lnTo>
                  <a:lnTo>
                    <a:pt x="1051" y="212"/>
                  </a:lnTo>
                  <a:lnTo>
                    <a:pt x="1049" y="219"/>
                  </a:lnTo>
                  <a:lnTo>
                    <a:pt x="1062" y="264"/>
                  </a:lnTo>
                  <a:lnTo>
                    <a:pt x="1086" y="332"/>
                  </a:lnTo>
                  <a:lnTo>
                    <a:pt x="1219" y="669"/>
                  </a:lnTo>
                  <a:lnTo>
                    <a:pt x="1331" y="389"/>
                  </a:lnTo>
                  <a:lnTo>
                    <a:pt x="1364" y="298"/>
                  </a:lnTo>
                  <a:lnTo>
                    <a:pt x="1381" y="246"/>
                  </a:lnTo>
                  <a:lnTo>
                    <a:pt x="1387" y="221"/>
                  </a:lnTo>
                  <a:lnTo>
                    <a:pt x="1384" y="213"/>
                  </a:lnTo>
                  <a:lnTo>
                    <a:pt x="1381" y="209"/>
                  </a:lnTo>
                  <a:lnTo>
                    <a:pt x="1376" y="208"/>
                  </a:lnTo>
                  <a:lnTo>
                    <a:pt x="1355" y="204"/>
                  </a:lnTo>
                  <a:lnTo>
                    <a:pt x="1314" y="201"/>
                  </a:lnTo>
                  <a:lnTo>
                    <a:pt x="1310" y="197"/>
                  </a:lnTo>
                  <a:lnTo>
                    <a:pt x="1310" y="177"/>
                  </a:lnTo>
                  <a:lnTo>
                    <a:pt x="1314" y="173"/>
                  </a:lnTo>
                  <a:lnTo>
                    <a:pt x="1409" y="177"/>
                  </a:lnTo>
                  <a:lnTo>
                    <a:pt x="1495" y="173"/>
                  </a:lnTo>
                  <a:lnTo>
                    <a:pt x="1499" y="197"/>
                  </a:lnTo>
                  <a:lnTo>
                    <a:pt x="1471" y="202"/>
                  </a:lnTo>
                  <a:lnTo>
                    <a:pt x="1458" y="206"/>
                  </a:lnTo>
                  <a:lnTo>
                    <a:pt x="1452" y="210"/>
                  </a:lnTo>
                  <a:lnTo>
                    <a:pt x="1446" y="219"/>
                  </a:lnTo>
                  <a:lnTo>
                    <a:pt x="1416" y="286"/>
                  </a:lnTo>
                  <a:lnTo>
                    <a:pt x="1283" y="612"/>
                  </a:lnTo>
                  <a:lnTo>
                    <a:pt x="1244" y="710"/>
                  </a:lnTo>
                  <a:lnTo>
                    <a:pt x="1219" y="783"/>
                  </a:lnTo>
                  <a:lnTo>
                    <a:pt x="1176" y="783"/>
                  </a:lnTo>
                  <a:close/>
                  <a:moveTo>
                    <a:pt x="1428" y="779"/>
                  </a:moveTo>
                  <a:lnTo>
                    <a:pt x="1423" y="776"/>
                  </a:lnTo>
                  <a:lnTo>
                    <a:pt x="1423" y="753"/>
                  </a:lnTo>
                  <a:lnTo>
                    <a:pt x="1428" y="749"/>
                  </a:lnTo>
                  <a:lnTo>
                    <a:pt x="1453" y="749"/>
                  </a:lnTo>
                  <a:lnTo>
                    <a:pt x="1468" y="747"/>
                  </a:lnTo>
                  <a:lnTo>
                    <a:pt x="1476" y="742"/>
                  </a:lnTo>
                  <a:lnTo>
                    <a:pt x="1483" y="736"/>
                  </a:lnTo>
                  <a:lnTo>
                    <a:pt x="1494" y="718"/>
                  </a:lnTo>
                  <a:lnTo>
                    <a:pt x="1512" y="681"/>
                  </a:lnTo>
                  <a:lnTo>
                    <a:pt x="1556" y="584"/>
                  </a:lnTo>
                  <a:lnTo>
                    <a:pt x="1673" y="321"/>
                  </a:lnTo>
                  <a:lnTo>
                    <a:pt x="1738" y="167"/>
                  </a:lnTo>
                  <a:lnTo>
                    <a:pt x="1765" y="167"/>
                  </a:lnTo>
                  <a:lnTo>
                    <a:pt x="1948" y="594"/>
                  </a:lnTo>
                  <a:lnTo>
                    <a:pt x="1972" y="652"/>
                  </a:lnTo>
                  <a:lnTo>
                    <a:pt x="1997" y="705"/>
                  </a:lnTo>
                  <a:lnTo>
                    <a:pt x="2016" y="738"/>
                  </a:lnTo>
                  <a:lnTo>
                    <a:pt x="2029" y="747"/>
                  </a:lnTo>
                  <a:lnTo>
                    <a:pt x="2041" y="749"/>
                  </a:lnTo>
                  <a:lnTo>
                    <a:pt x="2064" y="749"/>
                  </a:lnTo>
                  <a:lnTo>
                    <a:pt x="2068" y="776"/>
                  </a:lnTo>
                  <a:lnTo>
                    <a:pt x="1982" y="774"/>
                  </a:lnTo>
                  <a:lnTo>
                    <a:pt x="1841" y="779"/>
                  </a:lnTo>
                  <a:lnTo>
                    <a:pt x="1837" y="753"/>
                  </a:lnTo>
                  <a:lnTo>
                    <a:pt x="1879" y="749"/>
                  </a:lnTo>
                  <a:lnTo>
                    <a:pt x="1901" y="746"/>
                  </a:lnTo>
                  <a:lnTo>
                    <a:pt x="1906" y="743"/>
                  </a:lnTo>
                  <a:lnTo>
                    <a:pt x="1909" y="741"/>
                  </a:lnTo>
                  <a:lnTo>
                    <a:pt x="1912" y="736"/>
                  </a:lnTo>
                  <a:lnTo>
                    <a:pt x="1913" y="731"/>
                  </a:lnTo>
                  <a:lnTo>
                    <a:pt x="1912" y="720"/>
                  </a:lnTo>
                  <a:lnTo>
                    <a:pt x="1907" y="706"/>
                  </a:lnTo>
                  <a:lnTo>
                    <a:pt x="1854" y="576"/>
                  </a:lnTo>
                  <a:lnTo>
                    <a:pt x="1608" y="576"/>
                  </a:lnTo>
                  <a:lnTo>
                    <a:pt x="1561" y="686"/>
                  </a:lnTo>
                  <a:lnTo>
                    <a:pt x="1552" y="711"/>
                  </a:lnTo>
                  <a:lnTo>
                    <a:pt x="1549" y="729"/>
                  </a:lnTo>
                  <a:lnTo>
                    <a:pt x="1552" y="737"/>
                  </a:lnTo>
                  <a:lnTo>
                    <a:pt x="1560" y="744"/>
                  </a:lnTo>
                  <a:lnTo>
                    <a:pt x="1568" y="747"/>
                  </a:lnTo>
                  <a:lnTo>
                    <a:pt x="1580" y="748"/>
                  </a:lnTo>
                  <a:lnTo>
                    <a:pt x="1618" y="749"/>
                  </a:lnTo>
                  <a:lnTo>
                    <a:pt x="1622" y="753"/>
                  </a:lnTo>
                  <a:lnTo>
                    <a:pt x="1622" y="776"/>
                  </a:lnTo>
                  <a:lnTo>
                    <a:pt x="1523" y="776"/>
                  </a:lnTo>
                  <a:lnTo>
                    <a:pt x="1428" y="779"/>
                  </a:lnTo>
                  <a:close/>
                  <a:moveTo>
                    <a:pt x="1622" y="539"/>
                  </a:moveTo>
                  <a:lnTo>
                    <a:pt x="1837" y="539"/>
                  </a:lnTo>
                  <a:lnTo>
                    <a:pt x="1730" y="282"/>
                  </a:lnTo>
                  <a:lnTo>
                    <a:pt x="1622" y="539"/>
                  </a:lnTo>
                  <a:close/>
                  <a:moveTo>
                    <a:pt x="1642" y="96"/>
                  </a:moveTo>
                  <a:lnTo>
                    <a:pt x="1632" y="95"/>
                  </a:lnTo>
                  <a:lnTo>
                    <a:pt x="1622" y="93"/>
                  </a:lnTo>
                  <a:lnTo>
                    <a:pt x="1614" y="88"/>
                  </a:lnTo>
                  <a:lnTo>
                    <a:pt x="1607" y="82"/>
                  </a:lnTo>
                  <a:lnTo>
                    <a:pt x="1601" y="75"/>
                  </a:lnTo>
                  <a:lnTo>
                    <a:pt x="1596" y="66"/>
                  </a:lnTo>
                  <a:lnTo>
                    <a:pt x="1592" y="48"/>
                  </a:lnTo>
                  <a:lnTo>
                    <a:pt x="1594" y="39"/>
                  </a:lnTo>
                  <a:lnTo>
                    <a:pt x="1596" y="29"/>
                  </a:lnTo>
                  <a:lnTo>
                    <a:pt x="1601" y="22"/>
                  </a:lnTo>
                  <a:lnTo>
                    <a:pt x="1607" y="14"/>
                  </a:lnTo>
                  <a:lnTo>
                    <a:pt x="1614" y="8"/>
                  </a:lnTo>
                  <a:lnTo>
                    <a:pt x="1622" y="4"/>
                  </a:lnTo>
                  <a:lnTo>
                    <a:pt x="1642" y="0"/>
                  </a:lnTo>
                  <a:lnTo>
                    <a:pt x="1651" y="0"/>
                  </a:lnTo>
                  <a:lnTo>
                    <a:pt x="1660" y="4"/>
                  </a:lnTo>
                  <a:lnTo>
                    <a:pt x="1668" y="8"/>
                  </a:lnTo>
                  <a:lnTo>
                    <a:pt x="1675" y="14"/>
                  </a:lnTo>
                  <a:lnTo>
                    <a:pt x="1681" y="22"/>
                  </a:lnTo>
                  <a:lnTo>
                    <a:pt x="1686" y="29"/>
                  </a:lnTo>
                  <a:lnTo>
                    <a:pt x="1688" y="48"/>
                  </a:lnTo>
                  <a:lnTo>
                    <a:pt x="1688" y="58"/>
                  </a:lnTo>
                  <a:lnTo>
                    <a:pt x="1686" y="66"/>
                  </a:lnTo>
                  <a:lnTo>
                    <a:pt x="1681" y="75"/>
                  </a:lnTo>
                  <a:lnTo>
                    <a:pt x="1675" y="82"/>
                  </a:lnTo>
                  <a:lnTo>
                    <a:pt x="1668" y="88"/>
                  </a:lnTo>
                  <a:lnTo>
                    <a:pt x="1660" y="93"/>
                  </a:lnTo>
                  <a:lnTo>
                    <a:pt x="1642" y="96"/>
                  </a:lnTo>
                  <a:close/>
                  <a:moveTo>
                    <a:pt x="1852" y="96"/>
                  </a:moveTo>
                  <a:lnTo>
                    <a:pt x="1842" y="95"/>
                  </a:lnTo>
                  <a:lnTo>
                    <a:pt x="1832" y="93"/>
                  </a:lnTo>
                  <a:lnTo>
                    <a:pt x="1824" y="88"/>
                  </a:lnTo>
                  <a:lnTo>
                    <a:pt x="1817" y="82"/>
                  </a:lnTo>
                  <a:lnTo>
                    <a:pt x="1811" y="75"/>
                  </a:lnTo>
                  <a:lnTo>
                    <a:pt x="1807" y="66"/>
                  </a:lnTo>
                  <a:lnTo>
                    <a:pt x="1804" y="48"/>
                  </a:lnTo>
                  <a:lnTo>
                    <a:pt x="1804" y="39"/>
                  </a:lnTo>
                  <a:lnTo>
                    <a:pt x="1807" y="29"/>
                  </a:lnTo>
                  <a:lnTo>
                    <a:pt x="1811" y="22"/>
                  </a:lnTo>
                  <a:lnTo>
                    <a:pt x="1817" y="14"/>
                  </a:lnTo>
                  <a:lnTo>
                    <a:pt x="1824" y="8"/>
                  </a:lnTo>
                  <a:lnTo>
                    <a:pt x="1832" y="4"/>
                  </a:lnTo>
                  <a:lnTo>
                    <a:pt x="1852" y="0"/>
                  </a:lnTo>
                  <a:lnTo>
                    <a:pt x="1861" y="0"/>
                  </a:lnTo>
                  <a:lnTo>
                    <a:pt x="1870" y="4"/>
                  </a:lnTo>
                  <a:lnTo>
                    <a:pt x="1878" y="8"/>
                  </a:lnTo>
                  <a:lnTo>
                    <a:pt x="1885" y="14"/>
                  </a:lnTo>
                  <a:lnTo>
                    <a:pt x="1891" y="22"/>
                  </a:lnTo>
                  <a:lnTo>
                    <a:pt x="1896" y="29"/>
                  </a:lnTo>
                  <a:lnTo>
                    <a:pt x="1898" y="48"/>
                  </a:lnTo>
                  <a:lnTo>
                    <a:pt x="1898" y="58"/>
                  </a:lnTo>
                  <a:lnTo>
                    <a:pt x="1896" y="66"/>
                  </a:lnTo>
                  <a:lnTo>
                    <a:pt x="1891" y="75"/>
                  </a:lnTo>
                  <a:lnTo>
                    <a:pt x="1885" y="82"/>
                  </a:lnTo>
                  <a:lnTo>
                    <a:pt x="1878" y="88"/>
                  </a:lnTo>
                  <a:lnTo>
                    <a:pt x="1870" y="93"/>
                  </a:lnTo>
                  <a:lnTo>
                    <a:pt x="1852" y="96"/>
                  </a:lnTo>
                  <a:close/>
                  <a:moveTo>
                    <a:pt x="2122" y="629"/>
                  </a:moveTo>
                  <a:lnTo>
                    <a:pt x="2146" y="626"/>
                  </a:lnTo>
                  <a:lnTo>
                    <a:pt x="2152" y="672"/>
                  </a:lnTo>
                  <a:lnTo>
                    <a:pt x="2155" y="695"/>
                  </a:lnTo>
                  <a:lnTo>
                    <a:pt x="2162" y="708"/>
                  </a:lnTo>
                  <a:lnTo>
                    <a:pt x="2178" y="720"/>
                  </a:lnTo>
                  <a:lnTo>
                    <a:pt x="2189" y="728"/>
                  </a:lnTo>
                  <a:lnTo>
                    <a:pt x="2201" y="734"/>
                  </a:lnTo>
                  <a:lnTo>
                    <a:pt x="2230" y="743"/>
                  </a:lnTo>
                  <a:lnTo>
                    <a:pt x="2262" y="749"/>
                  </a:lnTo>
                  <a:lnTo>
                    <a:pt x="2294" y="752"/>
                  </a:lnTo>
                  <a:lnTo>
                    <a:pt x="2316" y="750"/>
                  </a:lnTo>
                  <a:lnTo>
                    <a:pt x="2338" y="747"/>
                  </a:lnTo>
                  <a:lnTo>
                    <a:pt x="2357" y="742"/>
                  </a:lnTo>
                  <a:lnTo>
                    <a:pt x="2376" y="735"/>
                  </a:lnTo>
                  <a:lnTo>
                    <a:pt x="2393" y="725"/>
                  </a:lnTo>
                  <a:lnTo>
                    <a:pt x="2407" y="714"/>
                  </a:lnTo>
                  <a:lnTo>
                    <a:pt x="2420" y="701"/>
                  </a:lnTo>
                  <a:lnTo>
                    <a:pt x="2431" y="686"/>
                  </a:lnTo>
                  <a:lnTo>
                    <a:pt x="2441" y="670"/>
                  </a:lnTo>
                  <a:lnTo>
                    <a:pt x="2447" y="652"/>
                  </a:lnTo>
                  <a:lnTo>
                    <a:pt x="2450" y="633"/>
                  </a:lnTo>
                  <a:lnTo>
                    <a:pt x="2452" y="614"/>
                  </a:lnTo>
                  <a:lnTo>
                    <a:pt x="2449" y="587"/>
                  </a:lnTo>
                  <a:lnTo>
                    <a:pt x="2447" y="575"/>
                  </a:lnTo>
                  <a:lnTo>
                    <a:pt x="2442" y="564"/>
                  </a:lnTo>
                  <a:lnTo>
                    <a:pt x="2431" y="546"/>
                  </a:lnTo>
                  <a:lnTo>
                    <a:pt x="2424" y="538"/>
                  </a:lnTo>
                  <a:lnTo>
                    <a:pt x="2416" y="531"/>
                  </a:lnTo>
                  <a:lnTo>
                    <a:pt x="2396" y="520"/>
                  </a:lnTo>
                  <a:lnTo>
                    <a:pt x="2387" y="516"/>
                  </a:lnTo>
                  <a:lnTo>
                    <a:pt x="2376" y="513"/>
                  </a:lnTo>
                  <a:lnTo>
                    <a:pt x="2310" y="500"/>
                  </a:lnTo>
                  <a:lnTo>
                    <a:pt x="2243" y="486"/>
                  </a:lnTo>
                  <a:lnTo>
                    <a:pt x="2219" y="479"/>
                  </a:lnTo>
                  <a:lnTo>
                    <a:pt x="2195" y="470"/>
                  </a:lnTo>
                  <a:lnTo>
                    <a:pt x="2173" y="456"/>
                  </a:lnTo>
                  <a:lnTo>
                    <a:pt x="2155" y="441"/>
                  </a:lnTo>
                  <a:lnTo>
                    <a:pt x="2141" y="420"/>
                  </a:lnTo>
                  <a:lnTo>
                    <a:pt x="2135" y="410"/>
                  </a:lnTo>
                  <a:lnTo>
                    <a:pt x="2130" y="398"/>
                  </a:lnTo>
                  <a:lnTo>
                    <a:pt x="2123" y="370"/>
                  </a:lnTo>
                  <a:lnTo>
                    <a:pt x="2120" y="342"/>
                  </a:lnTo>
                  <a:lnTo>
                    <a:pt x="2122" y="322"/>
                  </a:lnTo>
                  <a:lnTo>
                    <a:pt x="2124" y="304"/>
                  </a:lnTo>
                  <a:lnTo>
                    <a:pt x="2128" y="286"/>
                  </a:lnTo>
                  <a:lnTo>
                    <a:pt x="2134" y="269"/>
                  </a:lnTo>
                  <a:lnTo>
                    <a:pt x="2152" y="238"/>
                  </a:lnTo>
                  <a:lnTo>
                    <a:pt x="2176" y="212"/>
                  </a:lnTo>
                  <a:lnTo>
                    <a:pt x="2206" y="189"/>
                  </a:lnTo>
                  <a:lnTo>
                    <a:pt x="2222" y="180"/>
                  </a:lnTo>
                  <a:lnTo>
                    <a:pt x="2240" y="173"/>
                  </a:lnTo>
                  <a:lnTo>
                    <a:pt x="2260" y="167"/>
                  </a:lnTo>
                  <a:lnTo>
                    <a:pt x="2280" y="164"/>
                  </a:lnTo>
                  <a:lnTo>
                    <a:pt x="2324" y="160"/>
                  </a:lnTo>
                  <a:lnTo>
                    <a:pt x="2363" y="162"/>
                  </a:lnTo>
                  <a:lnTo>
                    <a:pt x="2405" y="170"/>
                  </a:lnTo>
                  <a:lnTo>
                    <a:pt x="2447" y="180"/>
                  </a:lnTo>
                  <a:lnTo>
                    <a:pt x="2484" y="196"/>
                  </a:lnTo>
                  <a:lnTo>
                    <a:pt x="2488" y="202"/>
                  </a:lnTo>
                  <a:lnTo>
                    <a:pt x="2483" y="224"/>
                  </a:lnTo>
                  <a:lnTo>
                    <a:pt x="2480" y="249"/>
                  </a:lnTo>
                  <a:lnTo>
                    <a:pt x="2478" y="279"/>
                  </a:lnTo>
                  <a:lnTo>
                    <a:pt x="2476" y="314"/>
                  </a:lnTo>
                  <a:lnTo>
                    <a:pt x="2472" y="317"/>
                  </a:lnTo>
                  <a:lnTo>
                    <a:pt x="2450" y="317"/>
                  </a:lnTo>
                  <a:lnTo>
                    <a:pt x="2444" y="249"/>
                  </a:lnTo>
                  <a:lnTo>
                    <a:pt x="2441" y="243"/>
                  </a:lnTo>
                  <a:lnTo>
                    <a:pt x="2434" y="234"/>
                  </a:lnTo>
                  <a:lnTo>
                    <a:pt x="2422" y="226"/>
                  </a:lnTo>
                  <a:lnTo>
                    <a:pt x="2405" y="216"/>
                  </a:lnTo>
                  <a:lnTo>
                    <a:pt x="2387" y="208"/>
                  </a:lnTo>
                  <a:lnTo>
                    <a:pt x="2366" y="202"/>
                  </a:lnTo>
                  <a:lnTo>
                    <a:pt x="2346" y="198"/>
                  </a:lnTo>
                  <a:lnTo>
                    <a:pt x="2324" y="197"/>
                  </a:lnTo>
                  <a:lnTo>
                    <a:pt x="2290" y="201"/>
                  </a:lnTo>
                  <a:lnTo>
                    <a:pt x="2257" y="212"/>
                  </a:lnTo>
                  <a:lnTo>
                    <a:pt x="2242" y="220"/>
                  </a:lnTo>
                  <a:lnTo>
                    <a:pt x="2230" y="230"/>
                  </a:lnTo>
                  <a:lnTo>
                    <a:pt x="2219" y="243"/>
                  </a:lnTo>
                  <a:lnTo>
                    <a:pt x="2209" y="257"/>
                  </a:lnTo>
                  <a:lnTo>
                    <a:pt x="2202" y="273"/>
                  </a:lnTo>
                  <a:lnTo>
                    <a:pt x="2197" y="288"/>
                  </a:lnTo>
                  <a:lnTo>
                    <a:pt x="2194" y="321"/>
                  </a:lnTo>
                  <a:lnTo>
                    <a:pt x="2196" y="345"/>
                  </a:lnTo>
                  <a:lnTo>
                    <a:pt x="2198" y="354"/>
                  </a:lnTo>
                  <a:lnTo>
                    <a:pt x="2203" y="365"/>
                  </a:lnTo>
                  <a:lnTo>
                    <a:pt x="2214" y="382"/>
                  </a:lnTo>
                  <a:lnTo>
                    <a:pt x="2221" y="389"/>
                  </a:lnTo>
                  <a:lnTo>
                    <a:pt x="2228" y="395"/>
                  </a:lnTo>
                  <a:lnTo>
                    <a:pt x="2245" y="406"/>
                  </a:lnTo>
                  <a:lnTo>
                    <a:pt x="2264" y="412"/>
                  </a:lnTo>
                  <a:lnTo>
                    <a:pt x="2293" y="419"/>
                  </a:lnTo>
                  <a:lnTo>
                    <a:pt x="2340" y="426"/>
                  </a:lnTo>
                  <a:lnTo>
                    <a:pt x="2375" y="432"/>
                  </a:lnTo>
                  <a:lnTo>
                    <a:pt x="2405" y="438"/>
                  </a:lnTo>
                  <a:lnTo>
                    <a:pt x="2430" y="444"/>
                  </a:lnTo>
                  <a:lnTo>
                    <a:pt x="2450" y="452"/>
                  </a:lnTo>
                  <a:lnTo>
                    <a:pt x="2466" y="461"/>
                  </a:lnTo>
                  <a:lnTo>
                    <a:pt x="2480" y="472"/>
                  </a:lnTo>
                  <a:lnTo>
                    <a:pt x="2494" y="485"/>
                  </a:lnTo>
                  <a:lnTo>
                    <a:pt x="2504" y="500"/>
                  </a:lnTo>
                  <a:lnTo>
                    <a:pt x="2514" y="518"/>
                  </a:lnTo>
                  <a:lnTo>
                    <a:pt x="2520" y="536"/>
                  </a:lnTo>
                  <a:lnTo>
                    <a:pt x="2525" y="557"/>
                  </a:lnTo>
                  <a:lnTo>
                    <a:pt x="2526" y="579"/>
                  </a:lnTo>
                  <a:lnTo>
                    <a:pt x="2525" y="602"/>
                  </a:lnTo>
                  <a:lnTo>
                    <a:pt x="2521" y="623"/>
                  </a:lnTo>
                  <a:lnTo>
                    <a:pt x="2515" y="644"/>
                  </a:lnTo>
                  <a:lnTo>
                    <a:pt x="2507" y="663"/>
                  </a:lnTo>
                  <a:lnTo>
                    <a:pt x="2497" y="681"/>
                  </a:lnTo>
                  <a:lnTo>
                    <a:pt x="2484" y="699"/>
                  </a:lnTo>
                  <a:lnTo>
                    <a:pt x="2452" y="730"/>
                  </a:lnTo>
                  <a:lnTo>
                    <a:pt x="2432" y="744"/>
                  </a:lnTo>
                  <a:lnTo>
                    <a:pt x="2413" y="756"/>
                  </a:lnTo>
                  <a:lnTo>
                    <a:pt x="2392" y="767"/>
                  </a:lnTo>
                  <a:lnTo>
                    <a:pt x="2370" y="776"/>
                  </a:lnTo>
                  <a:lnTo>
                    <a:pt x="2347" y="783"/>
                  </a:lnTo>
                  <a:lnTo>
                    <a:pt x="2323" y="788"/>
                  </a:lnTo>
                  <a:lnTo>
                    <a:pt x="2273" y="791"/>
                  </a:lnTo>
                  <a:lnTo>
                    <a:pt x="2230" y="789"/>
                  </a:lnTo>
                  <a:lnTo>
                    <a:pt x="2190" y="783"/>
                  </a:lnTo>
                  <a:lnTo>
                    <a:pt x="2153" y="773"/>
                  </a:lnTo>
                  <a:lnTo>
                    <a:pt x="2118" y="760"/>
                  </a:lnTo>
                  <a:lnTo>
                    <a:pt x="2116" y="754"/>
                  </a:lnTo>
                  <a:lnTo>
                    <a:pt x="2119" y="710"/>
                  </a:lnTo>
                  <a:lnTo>
                    <a:pt x="2122" y="629"/>
                  </a:lnTo>
                  <a:close/>
                  <a:moveTo>
                    <a:pt x="2734" y="467"/>
                  </a:moveTo>
                  <a:lnTo>
                    <a:pt x="2888" y="322"/>
                  </a:lnTo>
                  <a:lnTo>
                    <a:pt x="2966" y="244"/>
                  </a:lnTo>
                  <a:lnTo>
                    <a:pt x="3004" y="204"/>
                  </a:lnTo>
                  <a:lnTo>
                    <a:pt x="3004" y="177"/>
                  </a:lnTo>
                  <a:lnTo>
                    <a:pt x="3008" y="173"/>
                  </a:lnTo>
                  <a:lnTo>
                    <a:pt x="3079" y="174"/>
                  </a:lnTo>
                  <a:lnTo>
                    <a:pt x="3146" y="173"/>
                  </a:lnTo>
                  <a:lnTo>
                    <a:pt x="3150" y="177"/>
                  </a:lnTo>
                  <a:lnTo>
                    <a:pt x="3150" y="197"/>
                  </a:lnTo>
                  <a:lnTo>
                    <a:pt x="3114" y="202"/>
                  </a:lnTo>
                  <a:lnTo>
                    <a:pt x="3092" y="206"/>
                  </a:lnTo>
                  <a:lnTo>
                    <a:pt x="3074" y="214"/>
                  </a:lnTo>
                  <a:lnTo>
                    <a:pt x="3050" y="232"/>
                  </a:lnTo>
                  <a:lnTo>
                    <a:pt x="2987" y="288"/>
                  </a:lnTo>
                  <a:lnTo>
                    <a:pt x="2814" y="447"/>
                  </a:lnTo>
                  <a:lnTo>
                    <a:pt x="3070" y="683"/>
                  </a:lnTo>
                  <a:lnTo>
                    <a:pt x="3119" y="728"/>
                  </a:lnTo>
                  <a:lnTo>
                    <a:pt x="3132" y="741"/>
                  </a:lnTo>
                  <a:lnTo>
                    <a:pt x="3139" y="747"/>
                  </a:lnTo>
                  <a:lnTo>
                    <a:pt x="3144" y="748"/>
                  </a:lnTo>
                  <a:lnTo>
                    <a:pt x="3151" y="750"/>
                  </a:lnTo>
                  <a:lnTo>
                    <a:pt x="3170" y="753"/>
                  </a:lnTo>
                  <a:lnTo>
                    <a:pt x="3173" y="773"/>
                  </a:lnTo>
                  <a:lnTo>
                    <a:pt x="3145" y="776"/>
                  </a:lnTo>
                  <a:lnTo>
                    <a:pt x="3119" y="776"/>
                  </a:lnTo>
                  <a:lnTo>
                    <a:pt x="3050" y="777"/>
                  </a:lnTo>
                  <a:lnTo>
                    <a:pt x="2982" y="712"/>
                  </a:lnTo>
                  <a:lnTo>
                    <a:pt x="2734" y="484"/>
                  </a:lnTo>
                  <a:lnTo>
                    <a:pt x="2734" y="574"/>
                  </a:lnTo>
                  <a:lnTo>
                    <a:pt x="2735" y="658"/>
                  </a:lnTo>
                  <a:lnTo>
                    <a:pt x="2735" y="698"/>
                  </a:lnTo>
                  <a:lnTo>
                    <a:pt x="2737" y="720"/>
                  </a:lnTo>
                  <a:lnTo>
                    <a:pt x="2740" y="731"/>
                  </a:lnTo>
                  <a:lnTo>
                    <a:pt x="2743" y="738"/>
                  </a:lnTo>
                  <a:lnTo>
                    <a:pt x="2749" y="743"/>
                  </a:lnTo>
                  <a:lnTo>
                    <a:pt x="2759" y="747"/>
                  </a:lnTo>
                  <a:lnTo>
                    <a:pt x="2778" y="749"/>
                  </a:lnTo>
                  <a:lnTo>
                    <a:pt x="2815" y="752"/>
                  </a:lnTo>
                  <a:lnTo>
                    <a:pt x="2819" y="776"/>
                  </a:lnTo>
                  <a:lnTo>
                    <a:pt x="2741" y="776"/>
                  </a:lnTo>
                  <a:lnTo>
                    <a:pt x="2693" y="776"/>
                  </a:lnTo>
                  <a:lnTo>
                    <a:pt x="2572" y="779"/>
                  </a:lnTo>
                  <a:lnTo>
                    <a:pt x="2568" y="754"/>
                  </a:lnTo>
                  <a:lnTo>
                    <a:pt x="2604" y="749"/>
                  </a:lnTo>
                  <a:lnTo>
                    <a:pt x="2624" y="747"/>
                  </a:lnTo>
                  <a:lnTo>
                    <a:pt x="2635" y="744"/>
                  </a:lnTo>
                  <a:lnTo>
                    <a:pt x="2641" y="741"/>
                  </a:lnTo>
                  <a:lnTo>
                    <a:pt x="2648" y="723"/>
                  </a:lnTo>
                  <a:lnTo>
                    <a:pt x="2651" y="702"/>
                  </a:lnTo>
                  <a:lnTo>
                    <a:pt x="2652" y="664"/>
                  </a:lnTo>
                  <a:lnTo>
                    <a:pt x="2652" y="574"/>
                  </a:lnTo>
                  <a:lnTo>
                    <a:pt x="2652" y="377"/>
                  </a:lnTo>
                  <a:lnTo>
                    <a:pt x="2652" y="294"/>
                  </a:lnTo>
                  <a:lnTo>
                    <a:pt x="2651" y="254"/>
                  </a:lnTo>
                  <a:lnTo>
                    <a:pt x="2650" y="232"/>
                  </a:lnTo>
                  <a:lnTo>
                    <a:pt x="2647" y="220"/>
                  </a:lnTo>
                  <a:lnTo>
                    <a:pt x="2644" y="213"/>
                  </a:lnTo>
                  <a:lnTo>
                    <a:pt x="2638" y="208"/>
                  </a:lnTo>
                  <a:lnTo>
                    <a:pt x="2628" y="206"/>
                  </a:lnTo>
                  <a:lnTo>
                    <a:pt x="2608" y="202"/>
                  </a:lnTo>
                  <a:lnTo>
                    <a:pt x="2572" y="201"/>
                  </a:lnTo>
                  <a:lnTo>
                    <a:pt x="2568" y="176"/>
                  </a:lnTo>
                  <a:lnTo>
                    <a:pt x="2624" y="174"/>
                  </a:lnTo>
                  <a:lnTo>
                    <a:pt x="2693" y="177"/>
                  </a:lnTo>
                  <a:lnTo>
                    <a:pt x="2815" y="173"/>
                  </a:lnTo>
                  <a:lnTo>
                    <a:pt x="2819" y="197"/>
                  </a:lnTo>
                  <a:lnTo>
                    <a:pt x="2770" y="203"/>
                  </a:lnTo>
                  <a:lnTo>
                    <a:pt x="2756" y="206"/>
                  </a:lnTo>
                  <a:lnTo>
                    <a:pt x="2747" y="209"/>
                  </a:lnTo>
                  <a:lnTo>
                    <a:pt x="2743" y="213"/>
                  </a:lnTo>
                  <a:lnTo>
                    <a:pt x="2741" y="218"/>
                  </a:lnTo>
                  <a:lnTo>
                    <a:pt x="2737" y="231"/>
                  </a:lnTo>
                  <a:lnTo>
                    <a:pt x="2735" y="279"/>
                  </a:lnTo>
                  <a:lnTo>
                    <a:pt x="2734" y="377"/>
                  </a:lnTo>
                  <a:lnTo>
                    <a:pt x="2734" y="467"/>
                  </a:lnTo>
                  <a:close/>
                  <a:moveTo>
                    <a:pt x="3186" y="213"/>
                  </a:moveTo>
                  <a:lnTo>
                    <a:pt x="3182" y="209"/>
                  </a:lnTo>
                  <a:lnTo>
                    <a:pt x="3182" y="191"/>
                  </a:lnTo>
                  <a:lnTo>
                    <a:pt x="3186" y="188"/>
                  </a:lnTo>
                  <a:lnTo>
                    <a:pt x="3307" y="167"/>
                  </a:lnTo>
                  <a:lnTo>
                    <a:pt x="3319" y="178"/>
                  </a:lnTo>
                  <a:lnTo>
                    <a:pt x="3331" y="190"/>
                  </a:lnTo>
                  <a:lnTo>
                    <a:pt x="3347" y="209"/>
                  </a:lnTo>
                  <a:lnTo>
                    <a:pt x="3367" y="242"/>
                  </a:lnTo>
                  <a:lnTo>
                    <a:pt x="3427" y="345"/>
                  </a:lnTo>
                  <a:lnTo>
                    <a:pt x="3497" y="479"/>
                  </a:lnTo>
                  <a:lnTo>
                    <a:pt x="3541" y="410"/>
                  </a:lnTo>
                  <a:lnTo>
                    <a:pt x="3589" y="328"/>
                  </a:lnTo>
                  <a:lnTo>
                    <a:pt x="3680" y="173"/>
                  </a:lnTo>
                  <a:lnTo>
                    <a:pt x="3713" y="174"/>
                  </a:lnTo>
                  <a:lnTo>
                    <a:pt x="3743" y="173"/>
                  </a:lnTo>
                  <a:lnTo>
                    <a:pt x="3745" y="184"/>
                  </a:lnTo>
                  <a:lnTo>
                    <a:pt x="3719" y="218"/>
                  </a:lnTo>
                  <a:lnTo>
                    <a:pt x="3679" y="269"/>
                  </a:lnTo>
                  <a:lnTo>
                    <a:pt x="3613" y="366"/>
                  </a:lnTo>
                  <a:lnTo>
                    <a:pt x="3559" y="453"/>
                  </a:lnTo>
                  <a:lnTo>
                    <a:pt x="3534" y="496"/>
                  </a:lnTo>
                  <a:lnTo>
                    <a:pt x="3524" y="516"/>
                  </a:lnTo>
                  <a:lnTo>
                    <a:pt x="3522" y="528"/>
                  </a:lnTo>
                  <a:lnTo>
                    <a:pt x="3521" y="542"/>
                  </a:lnTo>
                  <a:lnTo>
                    <a:pt x="3521" y="604"/>
                  </a:lnTo>
                  <a:lnTo>
                    <a:pt x="3522" y="669"/>
                  </a:lnTo>
                  <a:lnTo>
                    <a:pt x="3524" y="720"/>
                  </a:lnTo>
                  <a:lnTo>
                    <a:pt x="3527" y="732"/>
                  </a:lnTo>
                  <a:lnTo>
                    <a:pt x="3530" y="740"/>
                  </a:lnTo>
                  <a:lnTo>
                    <a:pt x="3536" y="743"/>
                  </a:lnTo>
                  <a:lnTo>
                    <a:pt x="3546" y="747"/>
                  </a:lnTo>
                  <a:lnTo>
                    <a:pt x="3565" y="749"/>
                  </a:lnTo>
                  <a:lnTo>
                    <a:pt x="3602" y="752"/>
                  </a:lnTo>
                  <a:lnTo>
                    <a:pt x="3606" y="776"/>
                  </a:lnTo>
                  <a:lnTo>
                    <a:pt x="3528" y="776"/>
                  </a:lnTo>
                  <a:lnTo>
                    <a:pt x="3480" y="776"/>
                  </a:lnTo>
                  <a:lnTo>
                    <a:pt x="3359" y="779"/>
                  </a:lnTo>
                  <a:lnTo>
                    <a:pt x="3355" y="754"/>
                  </a:lnTo>
                  <a:lnTo>
                    <a:pt x="3391" y="749"/>
                  </a:lnTo>
                  <a:lnTo>
                    <a:pt x="3412" y="747"/>
                  </a:lnTo>
                  <a:lnTo>
                    <a:pt x="3422" y="744"/>
                  </a:lnTo>
                  <a:lnTo>
                    <a:pt x="3428" y="741"/>
                  </a:lnTo>
                  <a:lnTo>
                    <a:pt x="3436" y="725"/>
                  </a:lnTo>
                  <a:lnTo>
                    <a:pt x="3439" y="677"/>
                  </a:lnTo>
                  <a:lnTo>
                    <a:pt x="3439" y="604"/>
                  </a:lnTo>
                  <a:lnTo>
                    <a:pt x="3439" y="522"/>
                  </a:lnTo>
                  <a:lnTo>
                    <a:pt x="3419" y="484"/>
                  </a:lnTo>
                  <a:lnTo>
                    <a:pt x="3377" y="412"/>
                  </a:lnTo>
                  <a:lnTo>
                    <a:pt x="3340" y="352"/>
                  </a:lnTo>
                  <a:lnTo>
                    <a:pt x="3294" y="284"/>
                  </a:lnTo>
                  <a:lnTo>
                    <a:pt x="3270" y="251"/>
                  </a:lnTo>
                  <a:lnTo>
                    <a:pt x="3252" y="232"/>
                  </a:lnTo>
                  <a:lnTo>
                    <a:pt x="3239" y="221"/>
                  </a:lnTo>
                  <a:lnTo>
                    <a:pt x="3229" y="215"/>
                  </a:lnTo>
                  <a:lnTo>
                    <a:pt x="3215" y="214"/>
                  </a:lnTo>
                  <a:lnTo>
                    <a:pt x="3186" y="213"/>
                  </a:lnTo>
                  <a:close/>
                  <a:moveTo>
                    <a:pt x="3778" y="176"/>
                  </a:moveTo>
                  <a:lnTo>
                    <a:pt x="3902" y="177"/>
                  </a:lnTo>
                  <a:lnTo>
                    <a:pt x="4025" y="173"/>
                  </a:lnTo>
                  <a:lnTo>
                    <a:pt x="4028" y="197"/>
                  </a:lnTo>
                  <a:lnTo>
                    <a:pt x="3980" y="203"/>
                  </a:lnTo>
                  <a:lnTo>
                    <a:pt x="3966" y="206"/>
                  </a:lnTo>
                  <a:lnTo>
                    <a:pt x="3956" y="209"/>
                  </a:lnTo>
                  <a:lnTo>
                    <a:pt x="3953" y="213"/>
                  </a:lnTo>
                  <a:lnTo>
                    <a:pt x="3950" y="218"/>
                  </a:lnTo>
                  <a:lnTo>
                    <a:pt x="3947" y="231"/>
                  </a:lnTo>
                  <a:lnTo>
                    <a:pt x="3944" y="279"/>
                  </a:lnTo>
                  <a:lnTo>
                    <a:pt x="3944" y="377"/>
                  </a:lnTo>
                  <a:lnTo>
                    <a:pt x="3944" y="566"/>
                  </a:lnTo>
                  <a:lnTo>
                    <a:pt x="3944" y="664"/>
                  </a:lnTo>
                  <a:lnTo>
                    <a:pt x="3947" y="738"/>
                  </a:lnTo>
                  <a:lnTo>
                    <a:pt x="4034" y="738"/>
                  </a:lnTo>
                  <a:lnTo>
                    <a:pt x="4118" y="737"/>
                  </a:lnTo>
                  <a:lnTo>
                    <a:pt x="4164" y="736"/>
                  </a:lnTo>
                  <a:lnTo>
                    <a:pt x="4189" y="731"/>
                  </a:lnTo>
                  <a:lnTo>
                    <a:pt x="4213" y="723"/>
                  </a:lnTo>
                  <a:lnTo>
                    <a:pt x="4219" y="706"/>
                  </a:lnTo>
                  <a:lnTo>
                    <a:pt x="4226" y="675"/>
                  </a:lnTo>
                  <a:lnTo>
                    <a:pt x="4236" y="630"/>
                  </a:lnTo>
                  <a:lnTo>
                    <a:pt x="4240" y="627"/>
                  </a:lnTo>
                  <a:lnTo>
                    <a:pt x="4260" y="627"/>
                  </a:lnTo>
                  <a:lnTo>
                    <a:pt x="4260" y="654"/>
                  </a:lnTo>
                  <a:lnTo>
                    <a:pt x="4256" y="696"/>
                  </a:lnTo>
                  <a:lnTo>
                    <a:pt x="4253" y="776"/>
                  </a:lnTo>
                  <a:lnTo>
                    <a:pt x="4037" y="776"/>
                  </a:lnTo>
                  <a:lnTo>
                    <a:pt x="3912" y="776"/>
                  </a:lnTo>
                  <a:lnTo>
                    <a:pt x="3826" y="779"/>
                  </a:lnTo>
                  <a:lnTo>
                    <a:pt x="3822" y="761"/>
                  </a:lnTo>
                  <a:lnTo>
                    <a:pt x="3826" y="756"/>
                  </a:lnTo>
                  <a:lnTo>
                    <a:pt x="3846" y="746"/>
                  </a:lnTo>
                  <a:lnTo>
                    <a:pt x="3854" y="741"/>
                  </a:lnTo>
                  <a:lnTo>
                    <a:pt x="3857" y="725"/>
                  </a:lnTo>
                  <a:lnTo>
                    <a:pt x="3859" y="686"/>
                  </a:lnTo>
                  <a:lnTo>
                    <a:pt x="3862" y="628"/>
                  </a:lnTo>
                  <a:lnTo>
                    <a:pt x="3863" y="560"/>
                  </a:lnTo>
                  <a:lnTo>
                    <a:pt x="3863" y="377"/>
                  </a:lnTo>
                  <a:lnTo>
                    <a:pt x="3862" y="294"/>
                  </a:lnTo>
                  <a:lnTo>
                    <a:pt x="3860" y="254"/>
                  </a:lnTo>
                  <a:lnTo>
                    <a:pt x="3859" y="232"/>
                  </a:lnTo>
                  <a:lnTo>
                    <a:pt x="3857" y="220"/>
                  </a:lnTo>
                  <a:lnTo>
                    <a:pt x="3853" y="213"/>
                  </a:lnTo>
                  <a:lnTo>
                    <a:pt x="3847" y="208"/>
                  </a:lnTo>
                  <a:lnTo>
                    <a:pt x="3838" y="206"/>
                  </a:lnTo>
                  <a:lnTo>
                    <a:pt x="3818" y="202"/>
                  </a:lnTo>
                  <a:lnTo>
                    <a:pt x="3781" y="201"/>
                  </a:lnTo>
                  <a:lnTo>
                    <a:pt x="3778" y="176"/>
                  </a:lnTo>
                  <a:close/>
                  <a:moveTo>
                    <a:pt x="4314" y="779"/>
                  </a:moveTo>
                  <a:lnTo>
                    <a:pt x="4310" y="776"/>
                  </a:lnTo>
                  <a:lnTo>
                    <a:pt x="4310" y="753"/>
                  </a:lnTo>
                  <a:lnTo>
                    <a:pt x="4314" y="749"/>
                  </a:lnTo>
                  <a:lnTo>
                    <a:pt x="4339" y="749"/>
                  </a:lnTo>
                  <a:lnTo>
                    <a:pt x="4354" y="747"/>
                  </a:lnTo>
                  <a:lnTo>
                    <a:pt x="4362" y="742"/>
                  </a:lnTo>
                  <a:lnTo>
                    <a:pt x="4370" y="736"/>
                  </a:lnTo>
                  <a:lnTo>
                    <a:pt x="4380" y="718"/>
                  </a:lnTo>
                  <a:lnTo>
                    <a:pt x="4398" y="681"/>
                  </a:lnTo>
                  <a:lnTo>
                    <a:pt x="4442" y="584"/>
                  </a:lnTo>
                  <a:lnTo>
                    <a:pt x="4559" y="321"/>
                  </a:lnTo>
                  <a:lnTo>
                    <a:pt x="4624" y="167"/>
                  </a:lnTo>
                  <a:lnTo>
                    <a:pt x="4651" y="167"/>
                  </a:lnTo>
                  <a:lnTo>
                    <a:pt x="4834" y="594"/>
                  </a:lnTo>
                  <a:lnTo>
                    <a:pt x="4858" y="652"/>
                  </a:lnTo>
                  <a:lnTo>
                    <a:pt x="4883" y="705"/>
                  </a:lnTo>
                  <a:lnTo>
                    <a:pt x="4902" y="738"/>
                  </a:lnTo>
                  <a:lnTo>
                    <a:pt x="4915" y="747"/>
                  </a:lnTo>
                  <a:lnTo>
                    <a:pt x="4927" y="749"/>
                  </a:lnTo>
                  <a:lnTo>
                    <a:pt x="4950" y="749"/>
                  </a:lnTo>
                  <a:lnTo>
                    <a:pt x="4954" y="776"/>
                  </a:lnTo>
                  <a:lnTo>
                    <a:pt x="4868" y="774"/>
                  </a:lnTo>
                  <a:lnTo>
                    <a:pt x="4727" y="779"/>
                  </a:lnTo>
                  <a:lnTo>
                    <a:pt x="4724" y="753"/>
                  </a:lnTo>
                  <a:lnTo>
                    <a:pt x="4765" y="749"/>
                  </a:lnTo>
                  <a:lnTo>
                    <a:pt x="4787" y="746"/>
                  </a:lnTo>
                  <a:lnTo>
                    <a:pt x="4792" y="743"/>
                  </a:lnTo>
                  <a:lnTo>
                    <a:pt x="4796" y="741"/>
                  </a:lnTo>
                  <a:lnTo>
                    <a:pt x="4798" y="736"/>
                  </a:lnTo>
                  <a:lnTo>
                    <a:pt x="4799" y="731"/>
                  </a:lnTo>
                  <a:lnTo>
                    <a:pt x="4798" y="720"/>
                  </a:lnTo>
                  <a:lnTo>
                    <a:pt x="4793" y="706"/>
                  </a:lnTo>
                  <a:lnTo>
                    <a:pt x="4740" y="576"/>
                  </a:lnTo>
                  <a:lnTo>
                    <a:pt x="4494" y="576"/>
                  </a:lnTo>
                  <a:lnTo>
                    <a:pt x="4447" y="686"/>
                  </a:lnTo>
                  <a:lnTo>
                    <a:pt x="4438" y="711"/>
                  </a:lnTo>
                  <a:lnTo>
                    <a:pt x="4435" y="729"/>
                  </a:lnTo>
                  <a:lnTo>
                    <a:pt x="4438" y="737"/>
                  </a:lnTo>
                  <a:lnTo>
                    <a:pt x="4446" y="744"/>
                  </a:lnTo>
                  <a:lnTo>
                    <a:pt x="4454" y="747"/>
                  </a:lnTo>
                  <a:lnTo>
                    <a:pt x="4466" y="748"/>
                  </a:lnTo>
                  <a:lnTo>
                    <a:pt x="4505" y="749"/>
                  </a:lnTo>
                  <a:lnTo>
                    <a:pt x="4508" y="753"/>
                  </a:lnTo>
                  <a:lnTo>
                    <a:pt x="4508" y="776"/>
                  </a:lnTo>
                  <a:lnTo>
                    <a:pt x="4409" y="776"/>
                  </a:lnTo>
                  <a:lnTo>
                    <a:pt x="4314" y="779"/>
                  </a:lnTo>
                  <a:close/>
                  <a:moveTo>
                    <a:pt x="4508" y="539"/>
                  </a:moveTo>
                  <a:lnTo>
                    <a:pt x="4724" y="539"/>
                  </a:lnTo>
                  <a:lnTo>
                    <a:pt x="4616" y="282"/>
                  </a:lnTo>
                  <a:lnTo>
                    <a:pt x="4508" y="539"/>
                  </a:lnTo>
                  <a:close/>
                  <a:moveTo>
                    <a:pt x="4528" y="96"/>
                  </a:moveTo>
                  <a:lnTo>
                    <a:pt x="4518" y="95"/>
                  </a:lnTo>
                  <a:lnTo>
                    <a:pt x="4508" y="93"/>
                  </a:lnTo>
                  <a:lnTo>
                    <a:pt x="4501" y="88"/>
                  </a:lnTo>
                  <a:lnTo>
                    <a:pt x="4493" y="82"/>
                  </a:lnTo>
                  <a:lnTo>
                    <a:pt x="4487" y="75"/>
                  </a:lnTo>
                  <a:lnTo>
                    <a:pt x="4483" y="66"/>
                  </a:lnTo>
                  <a:lnTo>
                    <a:pt x="4480" y="48"/>
                  </a:lnTo>
                  <a:lnTo>
                    <a:pt x="4480" y="39"/>
                  </a:lnTo>
                  <a:lnTo>
                    <a:pt x="4483" y="29"/>
                  </a:lnTo>
                  <a:lnTo>
                    <a:pt x="4487" y="22"/>
                  </a:lnTo>
                  <a:lnTo>
                    <a:pt x="4493" y="14"/>
                  </a:lnTo>
                  <a:lnTo>
                    <a:pt x="4501" y="8"/>
                  </a:lnTo>
                  <a:lnTo>
                    <a:pt x="4508" y="4"/>
                  </a:lnTo>
                  <a:lnTo>
                    <a:pt x="4528" y="0"/>
                  </a:lnTo>
                  <a:lnTo>
                    <a:pt x="4537" y="0"/>
                  </a:lnTo>
                  <a:lnTo>
                    <a:pt x="4546" y="4"/>
                  </a:lnTo>
                  <a:lnTo>
                    <a:pt x="4554" y="8"/>
                  </a:lnTo>
                  <a:lnTo>
                    <a:pt x="4561" y="14"/>
                  </a:lnTo>
                  <a:lnTo>
                    <a:pt x="4567" y="22"/>
                  </a:lnTo>
                  <a:lnTo>
                    <a:pt x="4572" y="29"/>
                  </a:lnTo>
                  <a:lnTo>
                    <a:pt x="4576" y="48"/>
                  </a:lnTo>
                  <a:lnTo>
                    <a:pt x="4574" y="58"/>
                  </a:lnTo>
                  <a:lnTo>
                    <a:pt x="4572" y="66"/>
                  </a:lnTo>
                  <a:lnTo>
                    <a:pt x="4567" y="75"/>
                  </a:lnTo>
                  <a:lnTo>
                    <a:pt x="4561" y="82"/>
                  </a:lnTo>
                  <a:lnTo>
                    <a:pt x="4554" y="88"/>
                  </a:lnTo>
                  <a:lnTo>
                    <a:pt x="4546" y="93"/>
                  </a:lnTo>
                  <a:lnTo>
                    <a:pt x="4528" y="96"/>
                  </a:lnTo>
                  <a:close/>
                  <a:moveTo>
                    <a:pt x="4738" y="96"/>
                  </a:moveTo>
                  <a:lnTo>
                    <a:pt x="4728" y="95"/>
                  </a:lnTo>
                  <a:lnTo>
                    <a:pt x="4718" y="93"/>
                  </a:lnTo>
                  <a:lnTo>
                    <a:pt x="4711" y="88"/>
                  </a:lnTo>
                  <a:lnTo>
                    <a:pt x="4703" y="82"/>
                  </a:lnTo>
                  <a:lnTo>
                    <a:pt x="4697" y="75"/>
                  </a:lnTo>
                  <a:lnTo>
                    <a:pt x="4693" y="66"/>
                  </a:lnTo>
                  <a:lnTo>
                    <a:pt x="4690" y="48"/>
                  </a:lnTo>
                  <a:lnTo>
                    <a:pt x="4690" y="39"/>
                  </a:lnTo>
                  <a:lnTo>
                    <a:pt x="4693" y="29"/>
                  </a:lnTo>
                  <a:lnTo>
                    <a:pt x="4697" y="22"/>
                  </a:lnTo>
                  <a:lnTo>
                    <a:pt x="4703" y="14"/>
                  </a:lnTo>
                  <a:lnTo>
                    <a:pt x="4711" y="8"/>
                  </a:lnTo>
                  <a:lnTo>
                    <a:pt x="4718" y="4"/>
                  </a:lnTo>
                  <a:lnTo>
                    <a:pt x="4738" y="0"/>
                  </a:lnTo>
                  <a:lnTo>
                    <a:pt x="4747" y="0"/>
                  </a:lnTo>
                  <a:lnTo>
                    <a:pt x="4756" y="4"/>
                  </a:lnTo>
                  <a:lnTo>
                    <a:pt x="4764" y="8"/>
                  </a:lnTo>
                  <a:lnTo>
                    <a:pt x="4771" y="14"/>
                  </a:lnTo>
                  <a:lnTo>
                    <a:pt x="4777" y="22"/>
                  </a:lnTo>
                  <a:lnTo>
                    <a:pt x="4782" y="29"/>
                  </a:lnTo>
                  <a:lnTo>
                    <a:pt x="4786" y="48"/>
                  </a:lnTo>
                  <a:lnTo>
                    <a:pt x="4784" y="58"/>
                  </a:lnTo>
                  <a:lnTo>
                    <a:pt x="4782" y="66"/>
                  </a:lnTo>
                  <a:lnTo>
                    <a:pt x="4777" y="75"/>
                  </a:lnTo>
                  <a:lnTo>
                    <a:pt x="4771" y="82"/>
                  </a:lnTo>
                  <a:lnTo>
                    <a:pt x="4764" y="88"/>
                  </a:lnTo>
                  <a:lnTo>
                    <a:pt x="4756" y="93"/>
                  </a:lnTo>
                  <a:lnTo>
                    <a:pt x="4738" y="96"/>
                  </a:lnTo>
                  <a:close/>
                  <a:moveTo>
                    <a:pt x="5002" y="778"/>
                  </a:moveTo>
                  <a:lnTo>
                    <a:pt x="4998" y="774"/>
                  </a:lnTo>
                  <a:lnTo>
                    <a:pt x="4998" y="755"/>
                  </a:lnTo>
                  <a:lnTo>
                    <a:pt x="5002" y="752"/>
                  </a:lnTo>
                  <a:lnTo>
                    <a:pt x="5026" y="750"/>
                  </a:lnTo>
                  <a:lnTo>
                    <a:pt x="5044" y="748"/>
                  </a:lnTo>
                  <a:lnTo>
                    <a:pt x="5057" y="746"/>
                  </a:lnTo>
                  <a:lnTo>
                    <a:pt x="5064" y="740"/>
                  </a:lnTo>
                  <a:lnTo>
                    <a:pt x="5068" y="732"/>
                  </a:lnTo>
                  <a:lnTo>
                    <a:pt x="5070" y="720"/>
                  </a:lnTo>
                  <a:lnTo>
                    <a:pt x="5071" y="699"/>
                  </a:lnTo>
                  <a:lnTo>
                    <a:pt x="5072" y="662"/>
                  </a:lnTo>
                  <a:lnTo>
                    <a:pt x="5074" y="594"/>
                  </a:lnTo>
                  <a:lnTo>
                    <a:pt x="5074" y="250"/>
                  </a:lnTo>
                  <a:lnTo>
                    <a:pt x="5072" y="231"/>
                  </a:lnTo>
                  <a:lnTo>
                    <a:pt x="5066" y="218"/>
                  </a:lnTo>
                  <a:lnTo>
                    <a:pt x="5057" y="209"/>
                  </a:lnTo>
                  <a:lnTo>
                    <a:pt x="5045" y="204"/>
                  </a:lnTo>
                  <a:lnTo>
                    <a:pt x="5027" y="203"/>
                  </a:lnTo>
                  <a:lnTo>
                    <a:pt x="4998" y="202"/>
                  </a:lnTo>
                  <a:lnTo>
                    <a:pt x="4994" y="178"/>
                  </a:lnTo>
                  <a:lnTo>
                    <a:pt x="4998" y="174"/>
                  </a:lnTo>
                  <a:lnTo>
                    <a:pt x="5076" y="177"/>
                  </a:lnTo>
                  <a:lnTo>
                    <a:pt x="5146" y="174"/>
                  </a:lnTo>
                  <a:lnTo>
                    <a:pt x="5282" y="351"/>
                  </a:lnTo>
                  <a:lnTo>
                    <a:pt x="5482" y="602"/>
                  </a:lnTo>
                  <a:lnTo>
                    <a:pt x="5556" y="688"/>
                  </a:lnTo>
                  <a:lnTo>
                    <a:pt x="5556" y="358"/>
                  </a:lnTo>
                  <a:lnTo>
                    <a:pt x="5555" y="293"/>
                  </a:lnTo>
                  <a:lnTo>
                    <a:pt x="5551" y="230"/>
                  </a:lnTo>
                  <a:lnTo>
                    <a:pt x="5548" y="218"/>
                  </a:lnTo>
                  <a:lnTo>
                    <a:pt x="5543" y="210"/>
                  </a:lnTo>
                  <a:lnTo>
                    <a:pt x="5536" y="207"/>
                  </a:lnTo>
                  <a:lnTo>
                    <a:pt x="5524" y="204"/>
                  </a:lnTo>
                  <a:lnTo>
                    <a:pt x="5483" y="201"/>
                  </a:lnTo>
                  <a:lnTo>
                    <a:pt x="5480" y="178"/>
                  </a:lnTo>
                  <a:lnTo>
                    <a:pt x="5483" y="174"/>
                  </a:lnTo>
                  <a:lnTo>
                    <a:pt x="5581" y="177"/>
                  </a:lnTo>
                  <a:lnTo>
                    <a:pt x="5666" y="174"/>
                  </a:lnTo>
                  <a:lnTo>
                    <a:pt x="5670" y="178"/>
                  </a:lnTo>
                  <a:lnTo>
                    <a:pt x="5670" y="197"/>
                  </a:lnTo>
                  <a:lnTo>
                    <a:pt x="5623" y="204"/>
                  </a:lnTo>
                  <a:lnTo>
                    <a:pt x="5611" y="208"/>
                  </a:lnTo>
                  <a:lnTo>
                    <a:pt x="5604" y="214"/>
                  </a:lnTo>
                  <a:lnTo>
                    <a:pt x="5602" y="221"/>
                  </a:lnTo>
                  <a:lnTo>
                    <a:pt x="5599" y="232"/>
                  </a:lnTo>
                  <a:lnTo>
                    <a:pt x="5598" y="254"/>
                  </a:lnTo>
                  <a:lnTo>
                    <a:pt x="5596" y="291"/>
                  </a:lnTo>
                  <a:lnTo>
                    <a:pt x="5594" y="358"/>
                  </a:lnTo>
                  <a:lnTo>
                    <a:pt x="5594" y="561"/>
                  </a:lnTo>
                  <a:lnTo>
                    <a:pt x="5594" y="677"/>
                  </a:lnTo>
                  <a:lnTo>
                    <a:pt x="5597" y="794"/>
                  </a:lnTo>
                  <a:lnTo>
                    <a:pt x="5522" y="776"/>
                  </a:lnTo>
                  <a:lnTo>
                    <a:pt x="5492" y="740"/>
                  </a:lnTo>
                  <a:lnTo>
                    <a:pt x="5402" y="629"/>
                  </a:lnTo>
                  <a:lnTo>
                    <a:pt x="5113" y="268"/>
                  </a:lnTo>
                  <a:lnTo>
                    <a:pt x="5113" y="594"/>
                  </a:lnTo>
                  <a:lnTo>
                    <a:pt x="5114" y="664"/>
                  </a:lnTo>
                  <a:lnTo>
                    <a:pt x="5118" y="725"/>
                  </a:lnTo>
                  <a:lnTo>
                    <a:pt x="5120" y="735"/>
                  </a:lnTo>
                  <a:lnTo>
                    <a:pt x="5124" y="740"/>
                  </a:lnTo>
                  <a:lnTo>
                    <a:pt x="5138" y="748"/>
                  </a:lnTo>
                  <a:lnTo>
                    <a:pt x="5155" y="750"/>
                  </a:lnTo>
                  <a:lnTo>
                    <a:pt x="5185" y="752"/>
                  </a:lnTo>
                  <a:lnTo>
                    <a:pt x="5189" y="774"/>
                  </a:lnTo>
                  <a:lnTo>
                    <a:pt x="5113" y="776"/>
                  </a:lnTo>
                  <a:lnTo>
                    <a:pt x="5002" y="778"/>
                  </a:lnTo>
                  <a:close/>
                  <a:moveTo>
                    <a:pt x="5924" y="213"/>
                  </a:moveTo>
                  <a:lnTo>
                    <a:pt x="5920" y="209"/>
                  </a:lnTo>
                  <a:lnTo>
                    <a:pt x="5920" y="191"/>
                  </a:lnTo>
                  <a:lnTo>
                    <a:pt x="5924" y="188"/>
                  </a:lnTo>
                  <a:lnTo>
                    <a:pt x="6044" y="167"/>
                  </a:lnTo>
                  <a:lnTo>
                    <a:pt x="6058" y="178"/>
                  </a:lnTo>
                  <a:lnTo>
                    <a:pt x="6070" y="190"/>
                  </a:lnTo>
                  <a:lnTo>
                    <a:pt x="6084" y="209"/>
                  </a:lnTo>
                  <a:lnTo>
                    <a:pt x="6104" y="242"/>
                  </a:lnTo>
                  <a:lnTo>
                    <a:pt x="6164" y="345"/>
                  </a:lnTo>
                  <a:lnTo>
                    <a:pt x="6235" y="479"/>
                  </a:lnTo>
                  <a:lnTo>
                    <a:pt x="6278" y="410"/>
                  </a:lnTo>
                  <a:lnTo>
                    <a:pt x="6328" y="328"/>
                  </a:lnTo>
                  <a:lnTo>
                    <a:pt x="6418" y="173"/>
                  </a:lnTo>
                  <a:lnTo>
                    <a:pt x="6450" y="174"/>
                  </a:lnTo>
                  <a:lnTo>
                    <a:pt x="6480" y="173"/>
                  </a:lnTo>
                  <a:lnTo>
                    <a:pt x="6484" y="184"/>
                  </a:lnTo>
                  <a:lnTo>
                    <a:pt x="6456" y="218"/>
                  </a:lnTo>
                  <a:lnTo>
                    <a:pt x="6418" y="269"/>
                  </a:lnTo>
                  <a:lnTo>
                    <a:pt x="6350" y="366"/>
                  </a:lnTo>
                  <a:lnTo>
                    <a:pt x="6296" y="453"/>
                  </a:lnTo>
                  <a:lnTo>
                    <a:pt x="6272" y="496"/>
                  </a:lnTo>
                  <a:lnTo>
                    <a:pt x="6262" y="516"/>
                  </a:lnTo>
                  <a:lnTo>
                    <a:pt x="6259" y="528"/>
                  </a:lnTo>
                  <a:lnTo>
                    <a:pt x="6259" y="542"/>
                  </a:lnTo>
                  <a:lnTo>
                    <a:pt x="6259" y="604"/>
                  </a:lnTo>
                  <a:lnTo>
                    <a:pt x="6259" y="669"/>
                  </a:lnTo>
                  <a:lnTo>
                    <a:pt x="6262" y="720"/>
                  </a:lnTo>
                  <a:lnTo>
                    <a:pt x="6265" y="732"/>
                  </a:lnTo>
                  <a:lnTo>
                    <a:pt x="6269" y="740"/>
                  </a:lnTo>
                  <a:lnTo>
                    <a:pt x="6275" y="743"/>
                  </a:lnTo>
                  <a:lnTo>
                    <a:pt x="6284" y="747"/>
                  </a:lnTo>
                  <a:lnTo>
                    <a:pt x="6304" y="749"/>
                  </a:lnTo>
                  <a:lnTo>
                    <a:pt x="6341" y="752"/>
                  </a:lnTo>
                  <a:lnTo>
                    <a:pt x="6343" y="776"/>
                  </a:lnTo>
                  <a:lnTo>
                    <a:pt x="6265" y="776"/>
                  </a:lnTo>
                  <a:lnTo>
                    <a:pt x="6218" y="776"/>
                  </a:lnTo>
                  <a:lnTo>
                    <a:pt x="6096" y="779"/>
                  </a:lnTo>
                  <a:lnTo>
                    <a:pt x="6092" y="754"/>
                  </a:lnTo>
                  <a:lnTo>
                    <a:pt x="6130" y="749"/>
                  </a:lnTo>
                  <a:lnTo>
                    <a:pt x="6150" y="747"/>
                  </a:lnTo>
                  <a:lnTo>
                    <a:pt x="6160" y="744"/>
                  </a:lnTo>
                  <a:lnTo>
                    <a:pt x="6167" y="741"/>
                  </a:lnTo>
                  <a:lnTo>
                    <a:pt x="6170" y="735"/>
                  </a:lnTo>
                  <a:lnTo>
                    <a:pt x="6174" y="725"/>
                  </a:lnTo>
                  <a:lnTo>
                    <a:pt x="6176" y="677"/>
                  </a:lnTo>
                  <a:lnTo>
                    <a:pt x="6178" y="604"/>
                  </a:lnTo>
                  <a:lnTo>
                    <a:pt x="6178" y="522"/>
                  </a:lnTo>
                  <a:lnTo>
                    <a:pt x="6157" y="484"/>
                  </a:lnTo>
                  <a:lnTo>
                    <a:pt x="6115" y="412"/>
                  </a:lnTo>
                  <a:lnTo>
                    <a:pt x="6077" y="352"/>
                  </a:lnTo>
                  <a:lnTo>
                    <a:pt x="6032" y="284"/>
                  </a:lnTo>
                  <a:lnTo>
                    <a:pt x="6008" y="251"/>
                  </a:lnTo>
                  <a:lnTo>
                    <a:pt x="5990" y="232"/>
                  </a:lnTo>
                  <a:lnTo>
                    <a:pt x="5977" y="221"/>
                  </a:lnTo>
                  <a:lnTo>
                    <a:pt x="5968" y="215"/>
                  </a:lnTo>
                  <a:lnTo>
                    <a:pt x="5952" y="214"/>
                  </a:lnTo>
                  <a:lnTo>
                    <a:pt x="5924" y="213"/>
                  </a:lnTo>
                  <a:close/>
                  <a:moveTo>
                    <a:pt x="6516" y="176"/>
                  </a:moveTo>
                  <a:lnTo>
                    <a:pt x="6641" y="177"/>
                  </a:lnTo>
                  <a:lnTo>
                    <a:pt x="6763" y="173"/>
                  </a:lnTo>
                  <a:lnTo>
                    <a:pt x="6767" y="197"/>
                  </a:lnTo>
                  <a:lnTo>
                    <a:pt x="6718" y="203"/>
                  </a:lnTo>
                  <a:lnTo>
                    <a:pt x="6704" y="206"/>
                  </a:lnTo>
                  <a:lnTo>
                    <a:pt x="6695" y="209"/>
                  </a:lnTo>
                  <a:lnTo>
                    <a:pt x="6691" y="213"/>
                  </a:lnTo>
                  <a:lnTo>
                    <a:pt x="6689" y="218"/>
                  </a:lnTo>
                  <a:lnTo>
                    <a:pt x="6685" y="231"/>
                  </a:lnTo>
                  <a:lnTo>
                    <a:pt x="6683" y="279"/>
                  </a:lnTo>
                  <a:lnTo>
                    <a:pt x="6682" y="377"/>
                  </a:lnTo>
                  <a:lnTo>
                    <a:pt x="6682" y="566"/>
                  </a:lnTo>
                  <a:lnTo>
                    <a:pt x="6683" y="664"/>
                  </a:lnTo>
                  <a:lnTo>
                    <a:pt x="6685" y="738"/>
                  </a:lnTo>
                  <a:lnTo>
                    <a:pt x="6772" y="738"/>
                  </a:lnTo>
                  <a:lnTo>
                    <a:pt x="6856" y="737"/>
                  </a:lnTo>
                  <a:lnTo>
                    <a:pt x="6901" y="736"/>
                  </a:lnTo>
                  <a:lnTo>
                    <a:pt x="6926" y="731"/>
                  </a:lnTo>
                  <a:lnTo>
                    <a:pt x="6952" y="723"/>
                  </a:lnTo>
                  <a:lnTo>
                    <a:pt x="6956" y="706"/>
                  </a:lnTo>
                  <a:lnTo>
                    <a:pt x="6965" y="675"/>
                  </a:lnTo>
                  <a:lnTo>
                    <a:pt x="6973" y="630"/>
                  </a:lnTo>
                  <a:lnTo>
                    <a:pt x="6978" y="627"/>
                  </a:lnTo>
                  <a:lnTo>
                    <a:pt x="6998" y="627"/>
                  </a:lnTo>
                  <a:lnTo>
                    <a:pt x="6997" y="654"/>
                  </a:lnTo>
                  <a:lnTo>
                    <a:pt x="6995" y="696"/>
                  </a:lnTo>
                  <a:lnTo>
                    <a:pt x="6991" y="776"/>
                  </a:lnTo>
                  <a:lnTo>
                    <a:pt x="6775" y="776"/>
                  </a:lnTo>
                  <a:lnTo>
                    <a:pt x="6650" y="776"/>
                  </a:lnTo>
                  <a:lnTo>
                    <a:pt x="6563" y="779"/>
                  </a:lnTo>
                  <a:lnTo>
                    <a:pt x="6560" y="761"/>
                  </a:lnTo>
                  <a:lnTo>
                    <a:pt x="6563" y="756"/>
                  </a:lnTo>
                  <a:lnTo>
                    <a:pt x="6583" y="746"/>
                  </a:lnTo>
                  <a:lnTo>
                    <a:pt x="6593" y="741"/>
                  </a:lnTo>
                  <a:lnTo>
                    <a:pt x="6595" y="725"/>
                  </a:lnTo>
                  <a:lnTo>
                    <a:pt x="6598" y="686"/>
                  </a:lnTo>
                  <a:lnTo>
                    <a:pt x="6600" y="628"/>
                  </a:lnTo>
                  <a:lnTo>
                    <a:pt x="6600" y="560"/>
                  </a:lnTo>
                  <a:lnTo>
                    <a:pt x="6600" y="377"/>
                  </a:lnTo>
                  <a:lnTo>
                    <a:pt x="6600" y="294"/>
                  </a:lnTo>
                  <a:lnTo>
                    <a:pt x="6599" y="254"/>
                  </a:lnTo>
                  <a:lnTo>
                    <a:pt x="6598" y="232"/>
                  </a:lnTo>
                  <a:lnTo>
                    <a:pt x="6595" y="220"/>
                  </a:lnTo>
                  <a:lnTo>
                    <a:pt x="6592" y="213"/>
                  </a:lnTo>
                  <a:lnTo>
                    <a:pt x="6586" y="208"/>
                  </a:lnTo>
                  <a:lnTo>
                    <a:pt x="6576" y="206"/>
                  </a:lnTo>
                  <a:lnTo>
                    <a:pt x="6556" y="202"/>
                  </a:lnTo>
                  <a:lnTo>
                    <a:pt x="6518" y="201"/>
                  </a:lnTo>
                  <a:lnTo>
                    <a:pt x="6516" y="176"/>
                  </a:lnTo>
                  <a:close/>
                  <a:moveTo>
                    <a:pt x="7058" y="173"/>
                  </a:moveTo>
                  <a:lnTo>
                    <a:pt x="7111" y="174"/>
                  </a:lnTo>
                  <a:lnTo>
                    <a:pt x="7180" y="177"/>
                  </a:lnTo>
                  <a:lnTo>
                    <a:pt x="7302" y="173"/>
                  </a:lnTo>
                  <a:lnTo>
                    <a:pt x="7306" y="197"/>
                  </a:lnTo>
                  <a:lnTo>
                    <a:pt x="7256" y="203"/>
                  </a:lnTo>
                  <a:lnTo>
                    <a:pt x="7243" y="206"/>
                  </a:lnTo>
                  <a:lnTo>
                    <a:pt x="7234" y="209"/>
                  </a:lnTo>
                  <a:lnTo>
                    <a:pt x="7230" y="213"/>
                  </a:lnTo>
                  <a:lnTo>
                    <a:pt x="7228" y="218"/>
                  </a:lnTo>
                  <a:lnTo>
                    <a:pt x="7224" y="231"/>
                  </a:lnTo>
                  <a:lnTo>
                    <a:pt x="7222" y="279"/>
                  </a:lnTo>
                  <a:lnTo>
                    <a:pt x="7220" y="377"/>
                  </a:lnTo>
                  <a:lnTo>
                    <a:pt x="7220" y="574"/>
                  </a:lnTo>
                  <a:lnTo>
                    <a:pt x="7222" y="658"/>
                  </a:lnTo>
                  <a:lnTo>
                    <a:pt x="7222" y="698"/>
                  </a:lnTo>
                  <a:lnTo>
                    <a:pt x="7224" y="720"/>
                  </a:lnTo>
                  <a:lnTo>
                    <a:pt x="7226" y="731"/>
                  </a:lnTo>
                  <a:lnTo>
                    <a:pt x="7230" y="738"/>
                  </a:lnTo>
                  <a:lnTo>
                    <a:pt x="7236" y="743"/>
                  </a:lnTo>
                  <a:lnTo>
                    <a:pt x="7246" y="747"/>
                  </a:lnTo>
                  <a:lnTo>
                    <a:pt x="7266" y="749"/>
                  </a:lnTo>
                  <a:lnTo>
                    <a:pt x="7302" y="752"/>
                  </a:lnTo>
                  <a:lnTo>
                    <a:pt x="7306" y="776"/>
                  </a:lnTo>
                  <a:lnTo>
                    <a:pt x="7228" y="776"/>
                  </a:lnTo>
                  <a:lnTo>
                    <a:pt x="7180" y="776"/>
                  </a:lnTo>
                  <a:lnTo>
                    <a:pt x="7058" y="779"/>
                  </a:lnTo>
                  <a:lnTo>
                    <a:pt x="7055" y="754"/>
                  </a:lnTo>
                  <a:lnTo>
                    <a:pt x="7091" y="749"/>
                  </a:lnTo>
                  <a:lnTo>
                    <a:pt x="7111" y="747"/>
                  </a:lnTo>
                  <a:lnTo>
                    <a:pt x="7122" y="744"/>
                  </a:lnTo>
                  <a:lnTo>
                    <a:pt x="7129" y="741"/>
                  </a:lnTo>
                  <a:lnTo>
                    <a:pt x="7133" y="734"/>
                  </a:lnTo>
                  <a:lnTo>
                    <a:pt x="7136" y="723"/>
                  </a:lnTo>
                  <a:lnTo>
                    <a:pt x="7138" y="702"/>
                  </a:lnTo>
                  <a:lnTo>
                    <a:pt x="7139" y="664"/>
                  </a:lnTo>
                  <a:lnTo>
                    <a:pt x="7140" y="574"/>
                  </a:lnTo>
                  <a:lnTo>
                    <a:pt x="7140" y="377"/>
                  </a:lnTo>
                  <a:lnTo>
                    <a:pt x="7139" y="294"/>
                  </a:lnTo>
                  <a:lnTo>
                    <a:pt x="7138" y="254"/>
                  </a:lnTo>
                  <a:lnTo>
                    <a:pt x="7136" y="232"/>
                  </a:lnTo>
                  <a:lnTo>
                    <a:pt x="7134" y="220"/>
                  </a:lnTo>
                  <a:lnTo>
                    <a:pt x="7130" y="213"/>
                  </a:lnTo>
                  <a:lnTo>
                    <a:pt x="7124" y="208"/>
                  </a:lnTo>
                  <a:lnTo>
                    <a:pt x="7115" y="206"/>
                  </a:lnTo>
                  <a:lnTo>
                    <a:pt x="7094" y="202"/>
                  </a:lnTo>
                  <a:lnTo>
                    <a:pt x="7058" y="201"/>
                  </a:lnTo>
                  <a:lnTo>
                    <a:pt x="7055" y="176"/>
                  </a:lnTo>
                  <a:lnTo>
                    <a:pt x="7058" y="173"/>
                  </a:lnTo>
                  <a:close/>
                  <a:moveTo>
                    <a:pt x="7348" y="482"/>
                  </a:moveTo>
                  <a:lnTo>
                    <a:pt x="7349" y="450"/>
                  </a:lnTo>
                  <a:lnTo>
                    <a:pt x="7352" y="420"/>
                  </a:lnTo>
                  <a:lnTo>
                    <a:pt x="7357" y="390"/>
                  </a:lnTo>
                  <a:lnTo>
                    <a:pt x="7366" y="363"/>
                  </a:lnTo>
                  <a:lnTo>
                    <a:pt x="7376" y="335"/>
                  </a:lnTo>
                  <a:lnTo>
                    <a:pt x="7391" y="309"/>
                  </a:lnTo>
                  <a:lnTo>
                    <a:pt x="7408" y="284"/>
                  </a:lnTo>
                  <a:lnTo>
                    <a:pt x="7428" y="260"/>
                  </a:lnTo>
                  <a:lnTo>
                    <a:pt x="7452" y="238"/>
                  </a:lnTo>
                  <a:lnTo>
                    <a:pt x="7477" y="218"/>
                  </a:lnTo>
                  <a:lnTo>
                    <a:pt x="7505" y="201"/>
                  </a:lnTo>
                  <a:lnTo>
                    <a:pt x="7535" y="186"/>
                  </a:lnTo>
                  <a:lnTo>
                    <a:pt x="7567" y="176"/>
                  </a:lnTo>
                  <a:lnTo>
                    <a:pt x="7601" y="167"/>
                  </a:lnTo>
                  <a:lnTo>
                    <a:pt x="7637" y="162"/>
                  </a:lnTo>
                  <a:lnTo>
                    <a:pt x="7675" y="161"/>
                  </a:lnTo>
                  <a:lnTo>
                    <a:pt x="7711" y="162"/>
                  </a:lnTo>
                  <a:lnTo>
                    <a:pt x="7744" y="166"/>
                  </a:lnTo>
                  <a:lnTo>
                    <a:pt x="7776" y="172"/>
                  </a:lnTo>
                  <a:lnTo>
                    <a:pt x="7806" y="180"/>
                  </a:lnTo>
                  <a:lnTo>
                    <a:pt x="7834" y="192"/>
                  </a:lnTo>
                  <a:lnTo>
                    <a:pt x="7860" y="206"/>
                  </a:lnTo>
                  <a:lnTo>
                    <a:pt x="7884" y="221"/>
                  </a:lnTo>
                  <a:lnTo>
                    <a:pt x="7907" y="240"/>
                  </a:lnTo>
                  <a:lnTo>
                    <a:pt x="7927" y="261"/>
                  </a:lnTo>
                  <a:lnTo>
                    <a:pt x="7944" y="284"/>
                  </a:lnTo>
                  <a:lnTo>
                    <a:pt x="7960" y="308"/>
                  </a:lnTo>
                  <a:lnTo>
                    <a:pt x="7972" y="334"/>
                  </a:lnTo>
                  <a:lnTo>
                    <a:pt x="7980" y="362"/>
                  </a:lnTo>
                  <a:lnTo>
                    <a:pt x="7987" y="392"/>
                  </a:lnTo>
                  <a:lnTo>
                    <a:pt x="7991" y="423"/>
                  </a:lnTo>
                  <a:lnTo>
                    <a:pt x="7993" y="456"/>
                  </a:lnTo>
                  <a:lnTo>
                    <a:pt x="7990" y="503"/>
                  </a:lnTo>
                  <a:lnTo>
                    <a:pt x="7987" y="526"/>
                  </a:lnTo>
                  <a:lnTo>
                    <a:pt x="7982" y="548"/>
                  </a:lnTo>
                  <a:lnTo>
                    <a:pt x="7969" y="590"/>
                  </a:lnTo>
                  <a:lnTo>
                    <a:pt x="7950" y="629"/>
                  </a:lnTo>
                  <a:lnTo>
                    <a:pt x="7927" y="665"/>
                  </a:lnTo>
                  <a:lnTo>
                    <a:pt x="7900" y="698"/>
                  </a:lnTo>
                  <a:lnTo>
                    <a:pt x="7884" y="712"/>
                  </a:lnTo>
                  <a:lnTo>
                    <a:pt x="7867" y="725"/>
                  </a:lnTo>
                  <a:lnTo>
                    <a:pt x="7830" y="748"/>
                  </a:lnTo>
                  <a:lnTo>
                    <a:pt x="7789" y="767"/>
                  </a:lnTo>
                  <a:lnTo>
                    <a:pt x="7746" y="780"/>
                  </a:lnTo>
                  <a:lnTo>
                    <a:pt x="7700" y="789"/>
                  </a:lnTo>
                  <a:lnTo>
                    <a:pt x="7654" y="791"/>
                  </a:lnTo>
                  <a:lnTo>
                    <a:pt x="7619" y="790"/>
                  </a:lnTo>
                  <a:lnTo>
                    <a:pt x="7586" y="785"/>
                  </a:lnTo>
                  <a:lnTo>
                    <a:pt x="7555" y="778"/>
                  </a:lnTo>
                  <a:lnTo>
                    <a:pt x="7525" y="768"/>
                  </a:lnTo>
                  <a:lnTo>
                    <a:pt x="7498" y="755"/>
                  </a:lnTo>
                  <a:lnTo>
                    <a:pt x="7471" y="738"/>
                  </a:lnTo>
                  <a:lnTo>
                    <a:pt x="7447" y="720"/>
                  </a:lnTo>
                  <a:lnTo>
                    <a:pt x="7426" y="699"/>
                  </a:lnTo>
                  <a:lnTo>
                    <a:pt x="7406" y="675"/>
                  </a:lnTo>
                  <a:lnTo>
                    <a:pt x="7390" y="648"/>
                  </a:lnTo>
                  <a:lnTo>
                    <a:pt x="7376" y="621"/>
                  </a:lnTo>
                  <a:lnTo>
                    <a:pt x="7366" y="592"/>
                  </a:lnTo>
                  <a:lnTo>
                    <a:pt x="7352" y="534"/>
                  </a:lnTo>
                  <a:lnTo>
                    <a:pt x="7349" y="507"/>
                  </a:lnTo>
                  <a:lnTo>
                    <a:pt x="7348" y="482"/>
                  </a:lnTo>
                  <a:close/>
                  <a:moveTo>
                    <a:pt x="7436" y="454"/>
                  </a:moveTo>
                  <a:lnTo>
                    <a:pt x="7438" y="480"/>
                  </a:lnTo>
                  <a:lnTo>
                    <a:pt x="7440" y="508"/>
                  </a:lnTo>
                  <a:lnTo>
                    <a:pt x="7446" y="536"/>
                  </a:lnTo>
                  <a:lnTo>
                    <a:pt x="7453" y="566"/>
                  </a:lnTo>
                  <a:lnTo>
                    <a:pt x="7463" y="594"/>
                  </a:lnTo>
                  <a:lnTo>
                    <a:pt x="7474" y="621"/>
                  </a:lnTo>
                  <a:lnTo>
                    <a:pt x="7488" y="646"/>
                  </a:lnTo>
                  <a:lnTo>
                    <a:pt x="7504" y="668"/>
                  </a:lnTo>
                  <a:lnTo>
                    <a:pt x="7520" y="688"/>
                  </a:lnTo>
                  <a:lnTo>
                    <a:pt x="7540" y="706"/>
                  </a:lnTo>
                  <a:lnTo>
                    <a:pt x="7559" y="720"/>
                  </a:lnTo>
                  <a:lnTo>
                    <a:pt x="7580" y="731"/>
                  </a:lnTo>
                  <a:lnTo>
                    <a:pt x="7603" y="741"/>
                  </a:lnTo>
                  <a:lnTo>
                    <a:pt x="7627" y="748"/>
                  </a:lnTo>
                  <a:lnTo>
                    <a:pt x="7652" y="752"/>
                  </a:lnTo>
                  <a:lnTo>
                    <a:pt x="7680" y="753"/>
                  </a:lnTo>
                  <a:lnTo>
                    <a:pt x="7712" y="750"/>
                  </a:lnTo>
                  <a:lnTo>
                    <a:pt x="7742" y="746"/>
                  </a:lnTo>
                  <a:lnTo>
                    <a:pt x="7771" y="736"/>
                  </a:lnTo>
                  <a:lnTo>
                    <a:pt x="7798" y="723"/>
                  </a:lnTo>
                  <a:lnTo>
                    <a:pt x="7822" y="705"/>
                  </a:lnTo>
                  <a:lnTo>
                    <a:pt x="7843" y="683"/>
                  </a:lnTo>
                  <a:lnTo>
                    <a:pt x="7861" y="658"/>
                  </a:lnTo>
                  <a:lnTo>
                    <a:pt x="7868" y="644"/>
                  </a:lnTo>
                  <a:lnTo>
                    <a:pt x="7876" y="628"/>
                  </a:lnTo>
                  <a:lnTo>
                    <a:pt x="7888" y="596"/>
                  </a:lnTo>
                  <a:lnTo>
                    <a:pt x="7896" y="561"/>
                  </a:lnTo>
                  <a:lnTo>
                    <a:pt x="7901" y="524"/>
                  </a:lnTo>
                  <a:lnTo>
                    <a:pt x="7903" y="485"/>
                  </a:lnTo>
                  <a:lnTo>
                    <a:pt x="7901" y="443"/>
                  </a:lnTo>
                  <a:lnTo>
                    <a:pt x="7895" y="404"/>
                  </a:lnTo>
                  <a:lnTo>
                    <a:pt x="7885" y="365"/>
                  </a:lnTo>
                  <a:lnTo>
                    <a:pt x="7872" y="330"/>
                  </a:lnTo>
                  <a:lnTo>
                    <a:pt x="7855" y="298"/>
                  </a:lnTo>
                  <a:lnTo>
                    <a:pt x="7835" y="270"/>
                  </a:lnTo>
                  <a:lnTo>
                    <a:pt x="7812" y="248"/>
                  </a:lnTo>
                  <a:lnTo>
                    <a:pt x="7799" y="237"/>
                  </a:lnTo>
                  <a:lnTo>
                    <a:pt x="7784" y="228"/>
                  </a:lnTo>
                  <a:lnTo>
                    <a:pt x="7756" y="215"/>
                  </a:lnTo>
                  <a:lnTo>
                    <a:pt x="7724" y="206"/>
                  </a:lnTo>
                  <a:lnTo>
                    <a:pt x="7693" y="200"/>
                  </a:lnTo>
                  <a:lnTo>
                    <a:pt x="7660" y="197"/>
                  </a:lnTo>
                  <a:lnTo>
                    <a:pt x="7610" y="202"/>
                  </a:lnTo>
                  <a:lnTo>
                    <a:pt x="7588" y="207"/>
                  </a:lnTo>
                  <a:lnTo>
                    <a:pt x="7566" y="214"/>
                  </a:lnTo>
                  <a:lnTo>
                    <a:pt x="7547" y="222"/>
                  </a:lnTo>
                  <a:lnTo>
                    <a:pt x="7529" y="233"/>
                  </a:lnTo>
                  <a:lnTo>
                    <a:pt x="7511" y="246"/>
                  </a:lnTo>
                  <a:lnTo>
                    <a:pt x="7495" y="262"/>
                  </a:lnTo>
                  <a:lnTo>
                    <a:pt x="7482" y="279"/>
                  </a:lnTo>
                  <a:lnTo>
                    <a:pt x="7470" y="298"/>
                  </a:lnTo>
                  <a:lnTo>
                    <a:pt x="7459" y="320"/>
                  </a:lnTo>
                  <a:lnTo>
                    <a:pt x="7451" y="342"/>
                  </a:lnTo>
                  <a:lnTo>
                    <a:pt x="7445" y="368"/>
                  </a:lnTo>
                  <a:lnTo>
                    <a:pt x="7440" y="394"/>
                  </a:lnTo>
                  <a:lnTo>
                    <a:pt x="7438" y="423"/>
                  </a:lnTo>
                  <a:lnTo>
                    <a:pt x="7436" y="454"/>
                  </a:lnTo>
                  <a:close/>
                  <a:moveTo>
                    <a:pt x="8039" y="173"/>
                  </a:moveTo>
                  <a:lnTo>
                    <a:pt x="8176" y="177"/>
                  </a:lnTo>
                  <a:lnTo>
                    <a:pt x="8266" y="174"/>
                  </a:lnTo>
                  <a:lnTo>
                    <a:pt x="8330" y="173"/>
                  </a:lnTo>
                  <a:lnTo>
                    <a:pt x="8359" y="173"/>
                  </a:lnTo>
                  <a:lnTo>
                    <a:pt x="8384" y="176"/>
                  </a:lnTo>
                  <a:lnTo>
                    <a:pt x="8408" y="179"/>
                  </a:lnTo>
                  <a:lnTo>
                    <a:pt x="8429" y="185"/>
                  </a:lnTo>
                  <a:lnTo>
                    <a:pt x="8448" y="192"/>
                  </a:lnTo>
                  <a:lnTo>
                    <a:pt x="8465" y="202"/>
                  </a:lnTo>
                  <a:lnTo>
                    <a:pt x="8480" y="215"/>
                  </a:lnTo>
                  <a:lnTo>
                    <a:pt x="8494" y="230"/>
                  </a:lnTo>
                  <a:lnTo>
                    <a:pt x="8504" y="248"/>
                  </a:lnTo>
                  <a:lnTo>
                    <a:pt x="8513" y="267"/>
                  </a:lnTo>
                  <a:lnTo>
                    <a:pt x="8518" y="287"/>
                  </a:lnTo>
                  <a:lnTo>
                    <a:pt x="8519" y="310"/>
                  </a:lnTo>
                  <a:lnTo>
                    <a:pt x="8518" y="328"/>
                  </a:lnTo>
                  <a:lnTo>
                    <a:pt x="8514" y="347"/>
                  </a:lnTo>
                  <a:lnTo>
                    <a:pt x="8509" y="365"/>
                  </a:lnTo>
                  <a:lnTo>
                    <a:pt x="8501" y="383"/>
                  </a:lnTo>
                  <a:lnTo>
                    <a:pt x="8491" y="401"/>
                  </a:lnTo>
                  <a:lnTo>
                    <a:pt x="8479" y="417"/>
                  </a:lnTo>
                  <a:lnTo>
                    <a:pt x="8466" y="431"/>
                  </a:lnTo>
                  <a:lnTo>
                    <a:pt x="8452" y="444"/>
                  </a:lnTo>
                  <a:lnTo>
                    <a:pt x="8419" y="466"/>
                  </a:lnTo>
                  <a:lnTo>
                    <a:pt x="8387" y="480"/>
                  </a:lnTo>
                  <a:lnTo>
                    <a:pt x="8353" y="489"/>
                  </a:lnTo>
                  <a:lnTo>
                    <a:pt x="8336" y="491"/>
                  </a:lnTo>
                  <a:lnTo>
                    <a:pt x="8318" y="491"/>
                  </a:lnTo>
                  <a:lnTo>
                    <a:pt x="8291" y="490"/>
                  </a:lnTo>
                  <a:lnTo>
                    <a:pt x="8260" y="485"/>
                  </a:lnTo>
                  <a:lnTo>
                    <a:pt x="8252" y="460"/>
                  </a:lnTo>
                  <a:lnTo>
                    <a:pt x="8256" y="455"/>
                  </a:lnTo>
                  <a:lnTo>
                    <a:pt x="8285" y="461"/>
                  </a:lnTo>
                  <a:lnTo>
                    <a:pt x="8308" y="462"/>
                  </a:lnTo>
                  <a:lnTo>
                    <a:pt x="8335" y="460"/>
                  </a:lnTo>
                  <a:lnTo>
                    <a:pt x="8347" y="458"/>
                  </a:lnTo>
                  <a:lnTo>
                    <a:pt x="8358" y="453"/>
                  </a:lnTo>
                  <a:lnTo>
                    <a:pt x="8380" y="442"/>
                  </a:lnTo>
                  <a:lnTo>
                    <a:pt x="8389" y="435"/>
                  </a:lnTo>
                  <a:lnTo>
                    <a:pt x="8398" y="425"/>
                  </a:lnTo>
                  <a:lnTo>
                    <a:pt x="8413" y="406"/>
                  </a:lnTo>
                  <a:lnTo>
                    <a:pt x="8423" y="383"/>
                  </a:lnTo>
                  <a:lnTo>
                    <a:pt x="8430" y="359"/>
                  </a:lnTo>
                  <a:lnTo>
                    <a:pt x="8431" y="332"/>
                  </a:lnTo>
                  <a:lnTo>
                    <a:pt x="8430" y="304"/>
                  </a:lnTo>
                  <a:lnTo>
                    <a:pt x="8423" y="279"/>
                  </a:lnTo>
                  <a:lnTo>
                    <a:pt x="8412" y="257"/>
                  </a:lnTo>
                  <a:lnTo>
                    <a:pt x="8396" y="239"/>
                  </a:lnTo>
                  <a:lnTo>
                    <a:pt x="8377" y="224"/>
                  </a:lnTo>
                  <a:lnTo>
                    <a:pt x="8365" y="218"/>
                  </a:lnTo>
                  <a:lnTo>
                    <a:pt x="8352" y="213"/>
                  </a:lnTo>
                  <a:lnTo>
                    <a:pt x="8323" y="207"/>
                  </a:lnTo>
                  <a:lnTo>
                    <a:pt x="8291" y="204"/>
                  </a:lnTo>
                  <a:lnTo>
                    <a:pt x="8250" y="208"/>
                  </a:lnTo>
                  <a:lnTo>
                    <a:pt x="8204" y="219"/>
                  </a:lnTo>
                  <a:lnTo>
                    <a:pt x="8202" y="275"/>
                  </a:lnTo>
                  <a:lnTo>
                    <a:pt x="8201" y="377"/>
                  </a:lnTo>
                  <a:lnTo>
                    <a:pt x="8201" y="574"/>
                  </a:lnTo>
                  <a:lnTo>
                    <a:pt x="8202" y="658"/>
                  </a:lnTo>
                  <a:lnTo>
                    <a:pt x="8202" y="698"/>
                  </a:lnTo>
                  <a:lnTo>
                    <a:pt x="8204" y="720"/>
                  </a:lnTo>
                  <a:lnTo>
                    <a:pt x="8207" y="731"/>
                  </a:lnTo>
                  <a:lnTo>
                    <a:pt x="8210" y="738"/>
                  </a:lnTo>
                  <a:lnTo>
                    <a:pt x="8216" y="743"/>
                  </a:lnTo>
                  <a:lnTo>
                    <a:pt x="8226" y="747"/>
                  </a:lnTo>
                  <a:lnTo>
                    <a:pt x="8245" y="749"/>
                  </a:lnTo>
                  <a:lnTo>
                    <a:pt x="8282" y="752"/>
                  </a:lnTo>
                  <a:lnTo>
                    <a:pt x="8286" y="776"/>
                  </a:lnTo>
                  <a:lnTo>
                    <a:pt x="8160" y="776"/>
                  </a:lnTo>
                  <a:lnTo>
                    <a:pt x="8039" y="779"/>
                  </a:lnTo>
                  <a:lnTo>
                    <a:pt x="8035" y="754"/>
                  </a:lnTo>
                  <a:lnTo>
                    <a:pt x="8071" y="749"/>
                  </a:lnTo>
                  <a:lnTo>
                    <a:pt x="8092" y="747"/>
                  </a:lnTo>
                  <a:lnTo>
                    <a:pt x="8102" y="744"/>
                  </a:lnTo>
                  <a:lnTo>
                    <a:pt x="8108" y="741"/>
                  </a:lnTo>
                  <a:lnTo>
                    <a:pt x="8113" y="734"/>
                  </a:lnTo>
                  <a:lnTo>
                    <a:pt x="8116" y="723"/>
                  </a:lnTo>
                  <a:lnTo>
                    <a:pt x="8118" y="702"/>
                  </a:lnTo>
                  <a:lnTo>
                    <a:pt x="8119" y="664"/>
                  </a:lnTo>
                  <a:lnTo>
                    <a:pt x="8119" y="574"/>
                  </a:lnTo>
                  <a:lnTo>
                    <a:pt x="8119" y="377"/>
                  </a:lnTo>
                  <a:lnTo>
                    <a:pt x="8119" y="294"/>
                  </a:lnTo>
                  <a:lnTo>
                    <a:pt x="8118" y="254"/>
                  </a:lnTo>
                  <a:lnTo>
                    <a:pt x="8117" y="232"/>
                  </a:lnTo>
                  <a:lnTo>
                    <a:pt x="8114" y="220"/>
                  </a:lnTo>
                  <a:lnTo>
                    <a:pt x="8111" y="213"/>
                  </a:lnTo>
                  <a:lnTo>
                    <a:pt x="8105" y="208"/>
                  </a:lnTo>
                  <a:lnTo>
                    <a:pt x="8095" y="206"/>
                  </a:lnTo>
                  <a:lnTo>
                    <a:pt x="8075" y="202"/>
                  </a:lnTo>
                  <a:lnTo>
                    <a:pt x="8039" y="201"/>
                  </a:lnTo>
                  <a:lnTo>
                    <a:pt x="8035" y="176"/>
                  </a:lnTo>
                  <a:lnTo>
                    <a:pt x="8039" y="173"/>
                  </a:lnTo>
                  <a:close/>
                  <a:moveTo>
                    <a:pt x="8566" y="173"/>
                  </a:moveTo>
                  <a:lnTo>
                    <a:pt x="8618" y="174"/>
                  </a:lnTo>
                  <a:lnTo>
                    <a:pt x="8688" y="177"/>
                  </a:lnTo>
                  <a:lnTo>
                    <a:pt x="8809" y="173"/>
                  </a:lnTo>
                  <a:lnTo>
                    <a:pt x="8813" y="197"/>
                  </a:lnTo>
                  <a:lnTo>
                    <a:pt x="8765" y="203"/>
                  </a:lnTo>
                  <a:lnTo>
                    <a:pt x="8750" y="206"/>
                  </a:lnTo>
                  <a:lnTo>
                    <a:pt x="8741" y="209"/>
                  </a:lnTo>
                  <a:lnTo>
                    <a:pt x="8738" y="213"/>
                  </a:lnTo>
                  <a:lnTo>
                    <a:pt x="8735" y="218"/>
                  </a:lnTo>
                  <a:lnTo>
                    <a:pt x="8731" y="231"/>
                  </a:lnTo>
                  <a:lnTo>
                    <a:pt x="8729" y="279"/>
                  </a:lnTo>
                  <a:lnTo>
                    <a:pt x="8729" y="377"/>
                  </a:lnTo>
                  <a:lnTo>
                    <a:pt x="8729" y="574"/>
                  </a:lnTo>
                  <a:lnTo>
                    <a:pt x="8729" y="658"/>
                  </a:lnTo>
                  <a:lnTo>
                    <a:pt x="8730" y="698"/>
                  </a:lnTo>
                  <a:lnTo>
                    <a:pt x="8731" y="720"/>
                  </a:lnTo>
                  <a:lnTo>
                    <a:pt x="8734" y="731"/>
                  </a:lnTo>
                  <a:lnTo>
                    <a:pt x="8737" y="738"/>
                  </a:lnTo>
                  <a:lnTo>
                    <a:pt x="8743" y="743"/>
                  </a:lnTo>
                  <a:lnTo>
                    <a:pt x="8753" y="747"/>
                  </a:lnTo>
                  <a:lnTo>
                    <a:pt x="8773" y="749"/>
                  </a:lnTo>
                  <a:lnTo>
                    <a:pt x="8809" y="752"/>
                  </a:lnTo>
                  <a:lnTo>
                    <a:pt x="8813" y="776"/>
                  </a:lnTo>
                  <a:lnTo>
                    <a:pt x="8735" y="776"/>
                  </a:lnTo>
                  <a:lnTo>
                    <a:pt x="8688" y="776"/>
                  </a:lnTo>
                  <a:lnTo>
                    <a:pt x="8566" y="779"/>
                  </a:lnTo>
                  <a:lnTo>
                    <a:pt x="8562" y="754"/>
                  </a:lnTo>
                  <a:lnTo>
                    <a:pt x="8598" y="749"/>
                  </a:lnTo>
                  <a:lnTo>
                    <a:pt x="8618" y="747"/>
                  </a:lnTo>
                  <a:lnTo>
                    <a:pt x="8629" y="744"/>
                  </a:lnTo>
                  <a:lnTo>
                    <a:pt x="8636" y="741"/>
                  </a:lnTo>
                  <a:lnTo>
                    <a:pt x="8640" y="734"/>
                  </a:lnTo>
                  <a:lnTo>
                    <a:pt x="8644" y="723"/>
                  </a:lnTo>
                  <a:lnTo>
                    <a:pt x="8646" y="702"/>
                  </a:lnTo>
                  <a:lnTo>
                    <a:pt x="8646" y="664"/>
                  </a:lnTo>
                  <a:lnTo>
                    <a:pt x="8647" y="574"/>
                  </a:lnTo>
                  <a:lnTo>
                    <a:pt x="8647" y="377"/>
                  </a:lnTo>
                  <a:lnTo>
                    <a:pt x="8646" y="294"/>
                  </a:lnTo>
                  <a:lnTo>
                    <a:pt x="8645" y="254"/>
                  </a:lnTo>
                  <a:lnTo>
                    <a:pt x="8644" y="232"/>
                  </a:lnTo>
                  <a:lnTo>
                    <a:pt x="8641" y="220"/>
                  </a:lnTo>
                  <a:lnTo>
                    <a:pt x="8638" y="213"/>
                  </a:lnTo>
                  <a:lnTo>
                    <a:pt x="8632" y="208"/>
                  </a:lnTo>
                  <a:lnTo>
                    <a:pt x="8622" y="206"/>
                  </a:lnTo>
                  <a:lnTo>
                    <a:pt x="8603" y="202"/>
                  </a:lnTo>
                  <a:lnTo>
                    <a:pt x="8566" y="201"/>
                  </a:lnTo>
                  <a:lnTo>
                    <a:pt x="8562" y="176"/>
                  </a:lnTo>
                  <a:lnTo>
                    <a:pt x="8566" y="173"/>
                  </a:lnTo>
                  <a:close/>
                  <a:moveTo>
                    <a:pt x="8868" y="629"/>
                  </a:moveTo>
                  <a:lnTo>
                    <a:pt x="8892" y="626"/>
                  </a:lnTo>
                  <a:lnTo>
                    <a:pt x="8898" y="672"/>
                  </a:lnTo>
                  <a:lnTo>
                    <a:pt x="8902" y="695"/>
                  </a:lnTo>
                  <a:lnTo>
                    <a:pt x="8909" y="708"/>
                  </a:lnTo>
                  <a:lnTo>
                    <a:pt x="8924" y="720"/>
                  </a:lnTo>
                  <a:lnTo>
                    <a:pt x="8935" y="728"/>
                  </a:lnTo>
                  <a:lnTo>
                    <a:pt x="8947" y="734"/>
                  </a:lnTo>
                  <a:lnTo>
                    <a:pt x="8976" y="743"/>
                  </a:lnTo>
                  <a:lnTo>
                    <a:pt x="9008" y="749"/>
                  </a:lnTo>
                  <a:lnTo>
                    <a:pt x="9041" y="752"/>
                  </a:lnTo>
                  <a:lnTo>
                    <a:pt x="9064" y="750"/>
                  </a:lnTo>
                  <a:lnTo>
                    <a:pt x="9084" y="747"/>
                  </a:lnTo>
                  <a:lnTo>
                    <a:pt x="9103" y="742"/>
                  </a:lnTo>
                  <a:lnTo>
                    <a:pt x="9122" y="735"/>
                  </a:lnTo>
                  <a:lnTo>
                    <a:pt x="9139" y="725"/>
                  </a:lnTo>
                  <a:lnTo>
                    <a:pt x="9155" y="714"/>
                  </a:lnTo>
                  <a:lnTo>
                    <a:pt x="9167" y="701"/>
                  </a:lnTo>
                  <a:lnTo>
                    <a:pt x="9179" y="686"/>
                  </a:lnTo>
                  <a:lnTo>
                    <a:pt x="9187" y="670"/>
                  </a:lnTo>
                  <a:lnTo>
                    <a:pt x="9193" y="652"/>
                  </a:lnTo>
                  <a:lnTo>
                    <a:pt x="9197" y="633"/>
                  </a:lnTo>
                  <a:lnTo>
                    <a:pt x="9198" y="614"/>
                  </a:lnTo>
                  <a:lnTo>
                    <a:pt x="9196" y="587"/>
                  </a:lnTo>
                  <a:lnTo>
                    <a:pt x="9193" y="575"/>
                  </a:lnTo>
                  <a:lnTo>
                    <a:pt x="9188" y="564"/>
                  </a:lnTo>
                  <a:lnTo>
                    <a:pt x="9178" y="546"/>
                  </a:lnTo>
                  <a:lnTo>
                    <a:pt x="9170" y="538"/>
                  </a:lnTo>
                  <a:lnTo>
                    <a:pt x="9162" y="531"/>
                  </a:lnTo>
                  <a:lnTo>
                    <a:pt x="9144" y="520"/>
                  </a:lnTo>
                  <a:lnTo>
                    <a:pt x="9133" y="516"/>
                  </a:lnTo>
                  <a:lnTo>
                    <a:pt x="9122" y="513"/>
                  </a:lnTo>
                  <a:lnTo>
                    <a:pt x="9056" y="500"/>
                  </a:lnTo>
                  <a:lnTo>
                    <a:pt x="8989" y="486"/>
                  </a:lnTo>
                  <a:lnTo>
                    <a:pt x="8965" y="479"/>
                  </a:lnTo>
                  <a:lnTo>
                    <a:pt x="8942" y="470"/>
                  </a:lnTo>
                  <a:lnTo>
                    <a:pt x="8920" y="456"/>
                  </a:lnTo>
                  <a:lnTo>
                    <a:pt x="8902" y="441"/>
                  </a:lnTo>
                  <a:lnTo>
                    <a:pt x="8887" y="420"/>
                  </a:lnTo>
                  <a:lnTo>
                    <a:pt x="8881" y="410"/>
                  </a:lnTo>
                  <a:lnTo>
                    <a:pt x="8876" y="398"/>
                  </a:lnTo>
                  <a:lnTo>
                    <a:pt x="8869" y="370"/>
                  </a:lnTo>
                  <a:lnTo>
                    <a:pt x="8867" y="342"/>
                  </a:lnTo>
                  <a:lnTo>
                    <a:pt x="8868" y="322"/>
                  </a:lnTo>
                  <a:lnTo>
                    <a:pt x="8870" y="304"/>
                  </a:lnTo>
                  <a:lnTo>
                    <a:pt x="8875" y="286"/>
                  </a:lnTo>
                  <a:lnTo>
                    <a:pt x="8881" y="269"/>
                  </a:lnTo>
                  <a:lnTo>
                    <a:pt x="8898" y="238"/>
                  </a:lnTo>
                  <a:lnTo>
                    <a:pt x="8922" y="212"/>
                  </a:lnTo>
                  <a:lnTo>
                    <a:pt x="8952" y="189"/>
                  </a:lnTo>
                  <a:lnTo>
                    <a:pt x="8969" y="180"/>
                  </a:lnTo>
                  <a:lnTo>
                    <a:pt x="8987" y="173"/>
                  </a:lnTo>
                  <a:lnTo>
                    <a:pt x="9006" y="167"/>
                  </a:lnTo>
                  <a:lnTo>
                    <a:pt x="9026" y="164"/>
                  </a:lnTo>
                  <a:lnTo>
                    <a:pt x="9071" y="160"/>
                  </a:lnTo>
                  <a:lnTo>
                    <a:pt x="9109" y="162"/>
                  </a:lnTo>
                  <a:lnTo>
                    <a:pt x="9151" y="170"/>
                  </a:lnTo>
                  <a:lnTo>
                    <a:pt x="9193" y="180"/>
                  </a:lnTo>
                  <a:lnTo>
                    <a:pt x="9232" y="196"/>
                  </a:lnTo>
                  <a:lnTo>
                    <a:pt x="9234" y="202"/>
                  </a:lnTo>
                  <a:lnTo>
                    <a:pt x="9230" y="224"/>
                  </a:lnTo>
                  <a:lnTo>
                    <a:pt x="9227" y="249"/>
                  </a:lnTo>
                  <a:lnTo>
                    <a:pt x="9224" y="279"/>
                  </a:lnTo>
                  <a:lnTo>
                    <a:pt x="9223" y="314"/>
                  </a:lnTo>
                  <a:lnTo>
                    <a:pt x="9218" y="317"/>
                  </a:lnTo>
                  <a:lnTo>
                    <a:pt x="9197" y="317"/>
                  </a:lnTo>
                  <a:lnTo>
                    <a:pt x="9191" y="249"/>
                  </a:lnTo>
                  <a:lnTo>
                    <a:pt x="9187" y="243"/>
                  </a:lnTo>
                  <a:lnTo>
                    <a:pt x="9180" y="234"/>
                  </a:lnTo>
                  <a:lnTo>
                    <a:pt x="9168" y="226"/>
                  </a:lnTo>
                  <a:lnTo>
                    <a:pt x="9152" y="216"/>
                  </a:lnTo>
                  <a:lnTo>
                    <a:pt x="9133" y="208"/>
                  </a:lnTo>
                  <a:lnTo>
                    <a:pt x="9113" y="202"/>
                  </a:lnTo>
                  <a:lnTo>
                    <a:pt x="9092" y="198"/>
                  </a:lnTo>
                  <a:lnTo>
                    <a:pt x="9072" y="197"/>
                  </a:lnTo>
                  <a:lnTo>
                    <a:pt x="9036" y="201"/>
                  </a:lnTo>
                  <a:lnTo>
                    <a:pt x="9004" y="212"/>
                  </a:lnTo>
                  <a:lnTo>
                    <a:pt x="8989" y="220"/>
                  </a:lnTo>
                  <a:lnTo>
                    <a:pt x="8976" y="230"/>
                  </a:lnTo>
                  <a:lnTo>
                    <a:pt x="8965" y="243"/>
                  </a:lnTo>
                  <a:lnTo>
                    <a:pt x="8956" y="257"/>
                  </a:lnTo>
                  <a:lnTo>
                    <a:pt x="8948" y="273"/>
                  </a:lnTo>
                  <a:lnTo>
                    <a:pt x="8944" y="288"/>
                  </a:lnTo>
                  <a:lnTo>
                    <a:pt x="8940" y="321"/>
                  </a:lnTo>
                  <a:lnTo>
                    <a:pt x="8942" y="345"/>
                  </a:lnTo>
                  <a:lnTo>
                    <a:pt x="8945" y="354"/>
                  </a:lnTo>
                  <a:lnTo>
                    <a:pt x="8950" y="365"/>
                  </a:lnTo>
                  <a:lnTo>
                    <a:pt x="8960" y="382"/>
                  </a:lnTo>
                  <a:lnTo>
                    <a:pt x="8968" y="389"/>
                  </a:lnTo>
                  <a:lnTo>
                    <a:pt x="8975" y="395"/>
                  </a:lnTo>
                  <a:lnTo>
                    <a:pt x="8992" y="406"/>
                  </a:lnTo>
                  <a:lnTo>
                    <a:pt x="9011" y="412"/>
                  </a:lnTo>
                  <a:lnTo>
                    <a:pt x="9041" y="419"/>
                  </a:lnTo>
                  <a:lnTo>
                    <a:pt x="9086" y="426"/>
                  </a:lnTo>
                  <a:lnTo>
                    <a:pt x="9122" y="432"/>
                  </a:lnTo>
                  <a:lnTo>
                    <a:pt x="9152" y="438"/>
                  </a:lnTo>
                  <a:lnTo>
                    <a:pt x="9176" y="444"/>
                  </a:lnTo>
                  <a:lnTo>
                    <a:pt x="9197" y="452"/>
                  </a:lnTo>
                  <a:lnTo>
                    <a:pt x="9212" y="461"/>
                  </a:lnTo>
                  <a:lnTo>
                    <a:pt x="9227" y="472"/>
                  </a:lnTo>
                  <a:lnTo>
                    <a:pt x="9240" y="485"/>
                  </a:lnTo>
                  <a:lnTo>
                    <a:pt x="9252" y="500"/>
                  </a:lnTo>
                  <a:lnTo>
                    <a:pt x="9260" y="518"/>
                  </a:lnTo>
                  <a:lnTo>
                    <a:pt x="9266" y="536"/>
                  </a:lnTo>
                  <a:lnTo>
                    <a:pt x="9271" y="557"/>
                  </a:lnTo>
                  <a:lnTo>
                    <a:pt x="9272" y="579"/>
                  </a:lnTo>
                  <a:lnTo>
                    <a:pt x="9271" y="602"/>
                  </a:lnTo>
                  <a:lnTo>
                    <a:pt x="9268" y="623"/>
                  </a:lnTo>
                  <a:lnTo>
                    <a:pt x="9262" y="644"/>
                  </a:lnTo>
                  <a:lnTo>
                    <a:pt x="9253" y="663"/>
                  </a:lnTo>
                  <a:lnTo>
                    <a:pt x="9244" y="681"/>
                  </a:lnTo>
                  <a:lnTo>
                    <a:pt x="9230" y="699"/>
                  </a:lnTo>
                  <a:lnTo>
                    <a:pt x="9198" y="730"/>
                  </a:lnTo>
                  <a:lnTo>
                    <a:pt x="9179" y="744"/>
                  </a:lnTo>
                  <a:lnTo>
                    <a:pt x="9160" y="756"/>
                  </a:lnTo>
                  <a:lnTo>
                    <a:pt x="9138" y="767"/>
                  </a:lnTo>
                  <a:lnTo>
                    <a:pt x="9116" y="776"/>
                  </a:lnTo>
                  <a:lnTo>
                    <a:pt x="9094" y="783"/>
                  </a:lnTo>
                  <a:lnTo>
                    <a:pt x="9070" y="788"/>
                  </a:lnTo>
                  <a:lnTo>
                    <a:pt x="9019" y="791"/>
                  </a:lnTo>
                  <a:lnTo>
                    <a:pt x="8976" y="789"/>
                  </a:lnTo>
                  <a:lnTo>
                    <a:pt x="8936" y="783"/>
                  </a:lnTo>
                  <a:lnTo>
                    <a:pt x="8899" y="773"/>
                  </a:lnTo>
                  <a:lnTo>
                    <a:pt x="8864" y="760"/>
                  </a:lnTo>
                  <a:lnTo>
                    <a:pt x="8862" y="754"/>
                  </a:lnTo>
                  <a:lnTo>
                    <a:pt x="8866" y="710"/>
                  </a:lnTo>
                  <a:lnTo>
                    <a:pt x="8868" y="629"/>
                  </a:lnTo>
                  <a:close/>
                  <a:moveTo>
                    <a:pt x="9808" y="173"/>
                  </a:moveTo>
                  <a:lnTo>
                    <a:pt x="9811" y="177"/>
                  </a:lnTo>
                  <a:lnTo>
                    <a:pt x="9808" y="230"/>
                  </a:lnTo>
                  <a:lnTo>
                    <a:pt x="9808" y="311"/>
                  </a:lnTo>
                  <a:lnTo>
                    <a:pt x="9784" y="314"/>
                  </a:lnTo>
                  <a:lnTo>
                    <a:pt x="9780" y="310"/>
                  </a:lnTo>
                  <a:lnTo>
                    <a:pt x="9775" y="272"/>
                  </a:lnTo>
                  <a:lnTo>
                    <a:pt x="9770" y="232"/>
                  </a:lnTo>
                  <a:lnTo>
                    <a:pt x="9764" y="222"/>
                  </a:lnTo>
                  <a:lnTo>
                    <a:pt x="9755" y="219"/>
                  </a:lnTo>
                  <a:lnTo>
                    <a:pt x="9737" y="216"/>
                  </a:lnTo>
                  <a:lnTo>
                    <a:pt x="9684" y="215"/>
                  </a:lnTo>
                  <a:lnTo>
                    <a:pt x="9604" y="215"/>
                  </a:lnTo>
                  <a:lnTo>
                    <a:pt x="9600" y="326"/>
                  </a:lnTo>
                  <a:lnTo>
                    <a:pt x="9600" y="574"/>
                  </a:lnTo>
                  <a:lnTo>
                    <a:pt x="9601" y="658"/>
                  </a:lnTo>
                  <a:lnTo>
                    <a:pt x="9601" y="698"/>
                  </a:lnTo>
                  <a:lnTo>
                    <a:pt x="9604" y="720"/>
                  </a:lnTo>
                  <a:lnTo>
                    <a:pt x="9606" y="732"/>
                  </a:lnTo>
                  <a:lnTo>
                    <a:pt x="9610" y="738"/>
                  </a:lnTo>
                  <a:lnTo>
                    <a:pt x="9614" y="743"/>
                  </a:lnTo>
                  <a:lnTo>
                    <a:pt x="9625" y="747"/>
                  </a:lnTo>
                  <a:lnTo>
                    <a:pt x="9644" y="749"/>
                  </a:lnTo>
                  <a:lnTo>
                    <a:pt x="9682" y="752"/>
                  </a:lnTo>
                  <a:lnTo>
                    <a:pt x="9685" y="776"/>
                  </a:lnTo>
                  <a:lnTo>
                    <a:pt x="9560" y="776"/>
                  </a:lnTo>
                  <a:lnTo>
                    <a:pt x="9438" y="779"/>
                  </a:lnTo>
                  <a:lnTo>
                    <a:pt x="9434" y="754"/>
                  </a:lnTo>
                  <a:lnTo>
                    <a:pt x="9472" y="749"/>
                  </a:lnTo>
                  <a:lnTo>
                    <a:pt x="9492" y="747"/>
                  </a:lnTo>
                  <a:lnTo>
                    <a:pt x="9503" y="744"/>
                  </a:lnTo>
                  <a:lnTo>
                    <a:pt x="9509" y="741"/>
                  </a:lnTo>
                  <a:lnTo>
                    <a:pt x="9514" y="734"/>
                  </a:lnTo>
                  <a:lnTo>
                    <a:pt x="9516" y="723"/>
                  </a:lnTo>
                  <a:lnTo>
                    <a:pt x="9518" y="702"/>
                  </a:lnTo>
                  <a:lnTo>
                    <a:pt x="9520" y="664"/>
                  </a:lnTo>
                  <a:lnTo>
                    <a:pt x="9521" y="574"/>
                  </a:lnTo>
                  <a:lnTo>
                    <a:pt x="9521" y="326"/>
                  </a:lnTo>
                  <a:lnTo>
                    <a:pt x="9517" y="215"/>
                  </a:lnTo>
                  <a:lnTo>
                    <a:pt x="9454" y="215"/>
                  </a:lnTo>
                  <a:lnTo>
                    <a:pt x="9385" y="216"/>
                  </a:lnTo>
                  <a:lnTo>
                    <a:pt x="9373" y="218"/>
                  </a:lnTo>
                  <a:lnTo>
                    <a:pt x="9364" y="220"/>
                  </a:lnTo>
                  <a:lnTo>
                    <a:pt x="9356" y="222"/>
                  </a:lnTo>
                  <a:lnTo>
                    <a:pt x="9353" y="225"/>
                  </a:lnTo>
                  <a:lnTo>
                    <a:pt x="9348" y="240"/>
                  </a:lnTo>
                  <a:lnTo>
                    <a:pt x="9344" y="272"/>
                  </a:lnTo>
                  <a:lnTo>
                    <a:pt x="9340" y="310"/>
                  </a:lnTo>
                  <a:lnTo>
                    <a:pt x="9336" y="314"/>
                  </a:lnTo>
                  <a:lnTo>
                    <a:pt x="9317" y="314"/>
                  </a:lnTo>
                  <a:lnTo>
                    <a:pt x="9312" y="226"/>
                  </a:lnTo>
                  <a:lnTo>
                    <a:pt x="9310" y="177"/>
                  </a:lnTo>
                  <a:lnTo>
                    <a:pt x="9313" y="173"/>
                  </a:lnTo>
                  <a:lnTo>
                    <a:pt x="9412" y="176"/>
                  </a:lnTo>
                  <a:lnTo>
                    <a:pt x="9560" y="177"/>
                  </a:lnTo>
                  <a:lnTo>
                    <a:pt x="9709" y="176"/>
                  </a:lnTo>
                  <a:lnTo>
                    <a:pt x="9808" y="173"/>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fi-FI"/>
            </a:p>
          </p:txBody>
        </p:sp>
        <p:sp>
          <p:nvSpPr>
            <p:cNvPr id="13" name="Freeform 8">
              <a:extLst>
                <a:ext uri="{FF2B5EF4-FFF2-40B4-BE49-F238E27FC236}">
                  <a16:creationId xmlns:a16="http://schemas.microsoft.com/office/drawing/2014/main" id="{2FE4BFBE-F179-F473-2471-4A9F50EE972D}"/>
                </a:ext>
              </a:extLst>
            </p:cNvPr>
            <p:cNvSpPr>
              <a:spLocks noEditPoints="1"/>
            </p:cNvSpPr>
            <p:nvPr userDrawn="1"/>
          </p:nvSpPr>
          <p:spPr bwMode="auto">
            <a:xfrm>
              <a:off x="4527550" y="4124326"/>
              <a:ext cx="3135313" cy="249238"/>
            </a:xfrm>
            <a:custGeom>
              <a:avLst/>
              <a:gdLst>
                <a:gd name="T0" fmla="*/ 11670 w 11852"/>
                <a:gd name="T1" fmla="*/ 81 h 944"/>
                <a:gd name="T2" fmla="*/ 11473 w 11852"/>
                <a:gd name="T3" fmla="*/ 57 h 944"/>
                <a:gd name="T4" fmla="*/ 11758 w 11852"/>
                <a:gd name="T5" fmla="*/ 651 h 944"/>
                <a:gd name="T6" fmla="*/ 11365 w 11852"/>
                <a:gd name="T7" fmla="*/ 747 h 944"/>
                <a:gd name="T8" fmla="*/ 246 w 11852"/>
                <a:gd name="T9" fmla="*/ 721 h 944"/>
                <a:gd name="T10" fmla="*/ 546 w 11852"/>
                <a:gd name="T11" fmla="*/ 176 h 944"/>
                <a:gd name="T12" fmla="*/ 366 w 11852"/>
                <a:gd name="T13" fmla="*/ 788 h 944"/>
                <a:gd name="T14" fmla="*/ 695 w 11852"/>
                <a:gd name="T15" fmla="*/ 777 h 944"/>
                <a:gd name="T16" fmla="*/ 1248 w 11852"/>
                <a:gd name="T17" fmla="*/ 687 h 944"/>
                <a:gd name="T18" fmla="*/ 1216 w 11852"/>
                <a:gd name="T19" fmla="*/ 775 h 944"/>
                <a:gd name="T20" fmla="*/ 1580 w 11852"/>
                <a:gd name="T21" fmla="*/ 279 h 944"/>
                <a:gd name="T22" fmla="*/ 1498 w 11852"/>
                <a:gd name="T23" fmla="*/ 294 h 944"/>
                <a:gd name="T24" fmla="*/ 1850 w 11852"/>
                <a:gd name="T25" fmla="*/ 218 h 944"/>
                <a:gd name="T26" fmla="*/ 2022 w 11852"/>
                <a:gd name="T27" fmla="*/ 782 h 944"/>
                <a:gd name="T28" fmla="*/ 2696 w 11852"/>
                <a:gd name="T29" fmla="*/ 403 h 944"/>
                <a:gd name="T30" fmla="*/ 2809 w 11852"/>
                <a:gd name="T31" fmla="*/ 630 h 944"/>
                <a:gd name="T32" fmla="*/ 3215 w 11852"/>
                <a:gd name="T33" fmla="*/ 175 h 944"/>
                <a:gd name="T34" fmla="*/ 3385 w 11852"/>
                <a:gd name="T35" fmla="*/ 741 h 944"/>
                <a:gd name="T36" fmla="*/ 3253 w 11852"/>
                <a:gd name="T37" fmla="*/ 268 h 944"/>
                <a:gd name="T38" fmla="*/ 3040 w 11852"/>
                <a:gd name="T39" fmla="*/ 776 h 944"/>
                <a:gd name="T40" fmla="*/ 3499 w 11852"/>
                <a:gd name="T41" fmla="*/ 694 h 944"/>
                <a:gd name="T42" fmla="*/ 3742 w 11852"/>
                <a:gd name="T43" fmla="*/ 520 h 944"/>
                <a:gd name="T44" fmla="*/ 3707 w 11852"/>
                <a:gd name="T45" fmla="*/ 162 h 944"/>
                <a:gd name="T46" fmla="*/ 3546 w 11852"/>
                <a:gd name="T47" fmla="*/ 272 h 944"/>
                <a:gd name="T48" fmla="*/ 3865 w 11852"/>
                <a:gd name="T49" fmla="*/ 622 h 944"/>
                <a:gd name="T50" fmla="*/ 4100 w 11852"/>
                <a:gd name="T51" fmla="*/ 205 h 944"/>
                <a:gd name="T52" fmla="*/ 3994 w 11852"/>
                <a:gd name="T53" fmla="*/ 723 h 944"/>
                <a:gd name="T54" fmla="*/ 4628 w 11852"/>
                <a:gd name="T55" fmla="*/ 217 h 944"/>
                <a:gd name="T56" fmla="*/ 4412 w 11852"/>
                <a:gd name="T57" fmla="*/ 574 h 944"/>
                <a:gd name="T58" fmla="*/ 4859 w 11852"/>
                <a:gd name="T59" fmla="*/ 177 h 944"/>
                <a:gd name="T60" fmla="*/ 5086 w 11852"/>
                <a:gd name="T61" fmla="*/ 746 h 944"/>
                <a:gd name="T62" fmla="*/ 5540 w 11852"/>
                <a:gd name="T63" fmla="*/ 481 h 944"/>
                <a:gd name="T64" fmla="*/ 6137 w 11852"/>
                <a:gd name="T65" fmla="*/ 283 h 944"/>
                <a:gd name="T66" fmla="*/ 5664 w 11852"/>
                <a:gd name="T67" fmla="*/ 739 h 944"/>
                <a:gd name="T68" fmla="*/ 5873 w 11852"/>
                <a:gd name="T69" fmla="*/ 752 h 944"/>
                <a:gd name="T70" fmla="*/ 5851 w 11852"/>
                <a:gd name="T71" fmla="*/ 196 h 944"/>
                <a:gd name="T72" fmla="*/ 6476 w 11852"/>
                <a:gd name="T73" fmla="*/ 775 h 944"/>
                <a:gd name="T74" fmla="*/ 6642 w 11852"/>
                <a:gd name="T75" fmla="*/ 224 h 944"/>
                <a:gd name="T76" fmla="*/ 6600 w 11852"/>
                <a:gd name="T77" fmla="*/ 474 h 944"/>
                <a:gd name="T78" fmla="*/ 7076 w 11852"/>
                <a:gd name="T79" fmla="*/ 814 h 944"/>
                <a:gd name="T80" fmla="*/ 7014 w 11852"/>
                <a:gd name="T81" fmla="*/ 747 h 944"/>
                <a:gd name="T82" fmla="*/ 7561 w 11852"/>
                <a:gd name="T83" fmla="*/ 409 h 944"/>
                <a:gd name="T84" fmla="*/ 7379 w 11852"/>
                <a:gd name="T85" fmla="*/ 778 h 944"/>
                <a:gd name="T86" fmla="*/ 7830 w 11852"/>
                <a:gd name="T87" fmla="*/ 204 h 944"/>
                <a:gd name="T88" fmla="*/ 8308 w 11852"/>
                <a:gd name="T89" fmla="*/ 176 h 944"/>
                <a:gd name="T90" fmla="*/ 8846 w 11852"/>
                <a:gd name="T91" fmla="*/ 595 h 944"/>
                <a:gd name="T92" fmla="*/ 8467 w 11852"/>
                <a:gd name="T93" fmla="*/ 746 h 944"/>
                <a:gd name="T94" fmla="*/ 8550 w 11852"/>
                <a:gd name="T95" fmla="*/ 1 h 944"/>
                <a:gd name="T96" fmla="*/ 8724 w 11852"/>
                <a:gd name="T97" fmla="*/ 8 h 944"/>
                <a:gd name="T98" fmla="*/ 9161 w 11852"/>
                <a:gd name="T99" fmla="*/ 748 h 944"/>
                <a:gd name="T100" fmla="*/ 9095 w 11852"/>
                <a:gd name="T101" fmla="*/ 469 h 944"/>
                <a:gd name="T102" fmla="*/ 9379 w 11852"/>
                <a:gd name="T103" fmla="*/ 249 h 944"/>
                <a:gd name="T104" fmla="*/ 9113 w 11852"/>
                <a:gd name="T105" fmla="*/ 382 h 944"/>
                <a:gd name="T106" fmla="*/ 9331 w 11852"/>
                <a:gd name="T107" fmla="*/ 745 h 944"/>
                <a:gd name="T108" fmla="*/ 9974 w 11852"/>
                <a:gd name="T109" fmla="*/ 214 h 944"/>
                <a:gd name="T110" fmla="*/ 9714 w 11852"/>
                <a:gd name="T111" fmla="*/ 751 h 944"/>
                <a:gd name="T112" fmla="*/ 9523 w 11852"/>
                <a:gd name="T113" fmla="*/ 175 h 944"/>
                <a:gd name="T114" fmla="*/ 10579 w 11852"/>
                <a:gd name="T115" fmla="*/ 172 h 944"/>
                <a:gd name="T116" fmla="*/ 10290 w 11852"/>
                <a:gd name="T117" fmla="*/ 750 h 944"/>
                <a:gd name="T118" fmla="*/ 10853 w 11852"/>
                <a:gd name="T119" fmla="*/ 212 h 944"/>
                <a:gd name="T120" fmla="*/ 10745 w 11852"/>
                <a:gd name="T121" fmla="*/ 746 h 9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1852" h="944">
                  <a:moveTo>
                    <a:pt x="11636" y="96"/>
                  </a:moveTo>
                  <a:lnTo>
                    <a:pt x="11627" y="94"/>
                  </a:lnTo>
                  <a:lnTo>
                    <a:pt x="11618" y="92"/>
                  </a:lnTo>
                  <a:lnTo>
                    <a:pt x="11610" y="87"/>
                  </a:lnTo>
                  <a:lnTo>
                    <a:pt x="11603" y="81"/>
                  </a:lnTo>
                  <a:lnTo>
                    <a:pt x="11597" y="74"/>
                  </a:lnTo>
                  <a:lnTo>
                    <a:pt x="11592" y="67"/>
                  </a:lnTo>
                  <a:lnTo>
                    <a:pt x="11588" y="48"/>
                  </a:lnTo>
                  <a:lnTo>
                    <a:pt x="11590" y="38"/>
                  </a:lnTo>
                  <a:lnTo>
                    <a:pt x="11592" y="30"/>
                  </a:lnTo>
                  <a:lnTo>
                    <a:pt x="11597" y="21"/>
                  </a:lnTo>
                  <a:lnTo>
                    <a:pt x="11603" y="14"/>
                  </a:lnTo>
                  <a:lnTo>
                    <a:pt x="11610" y="8"/>
                  </a:lnTo>
                  <a:lnTo>
                    <a:pt x="11618" y="3"/>
                  </a:lnTo>
                  <a:lnTo>
                    <a:pt x="11636" y="0"/>
                  </a:lnTo>
                  <a:lnTo>
                    <a:pt x="11646" y="1"/>
                  </a:lnTo>
                  <a:lnTo>
                    <a:pt x="11654" y="3"/>
                  </a:lnTo>
                  <a:lnTo>
                    <a:pt x="11663" y="8"/>
                  </a:lnTo>
                  <a:lnTo>
                    <a:pt x="11670" y="14"/>
                  </a:lnTo>
                  <a:lnTo>
                    <a:pt x="11676" y="21"/>
                  </a:lnTo>
                  <a:lnTo>
                    <a:pt x="11681" y="30"/>
                  </a:lnTo>
                  <a:lnTo>
                    <a:pt x="11684" y="48"/>
                  </a:lnTo>
                  <a:lnTo>
                    <a:pt x="11683" y="57"/>
                  </a:lnTo>
                  <a:lnTo>
                    <a:pt x="11681" y="67"/>
                  </a:lnTo>
                  <a:lnTo>
                    <a:pt x="11676" y="74"/>
                  </a:lnTo>
                  <a:lnTo>
                    <a:pt x="11670" y="81"/>
                  </a:lnTo>
                  <a:lnTo>
                    <a:pt x="11663" y="87"/>
                  </a:lnTo>
                  <a:lnTo>
                    <a:pt x="11654" y="92"/>
                  </a:lnTo>
                  <a:lnTo>
                    <a:pt x="11636" y="96"/>
                  </a:lnTo>
                  <a:close/>
                  <a:moveTo>
                    <a:pt x="11426" y="96"/>
                  </a:moveTo>
                  <a:lnTo>
                    <a:pt x="11417" y="94"/>
                  </a:lnTo>
                  <a:lnTo>
                    <a:pt x="11408" y="92"/>
                  </a:lnTo>
                  <a:lnTo>
                    <a:pt x="11400" y="87"/>
                  </a:lnTo>
                  <a:lnTo>
                    <a:pt x="11393" y="81"/>
                  </a:lnTo>
                  <a:lnTo>
                    <a:pt x="11386" y="74"/>
                  </a:lnTo>
                  <a:lnTo>
                    <a:pt x="11382" y="67"/>
                  </a:lnTo>
                  <a:lnTo>
                    <a:pt x="11378" y="48"/>
                  </a:lnTo>
                  <a:lnTo>
                    <a:pt x="11380" y="38"/>
                  </a:lnTo>
                  <a:lnTo>
                    <a:pt x="11382" y="30"/>
                  </a:lnTo>
                  <a:lnTo>
                    <a:pt x="11386" y="21"/>
                  </a:lnTo>
                  <a:lnTo>
                    <a:pt x="11393" y="14"/>
                  </a:lnTo>
                  <a:lnTo>
                    <a:pt x="11400" y="8"/>
                  </a:lnTo>
                  <a:lnTo>
                    <a:pt x="11408" y="3"/>
                  </a:lnTo>
                  <a:lnTo>
                    <a:pt x="11426" y="0"/>
                  </a:lnTo>
                  <a:lnTo>
                    <a:pt x="11436" y="1"/>
                  </a:lnTo>
                  <a:lnTo>
                    <a:pt x="11444" y="3"/>
                  </a:lnTo>
                  <a:lnTo>
                    <a:pt x="11453" y="8"/>
                  </a:lnTo>
                  <a:lnTo>
                    <a:pt x="11460" y="14"/>
                  </a:lnTo>
                  <a:lnTo>
                    <a:pt x="11466" y="21"/>
                  </a:lnTo>
                  <a:lnTo>
                    <a:pt x="11471" y="30"/>
                  </a:lnTo>
                  <a:lnTo>
                    <a:pt x="11474" y="48"/>
                  </a:lnTo>
                  <a:lnTo>
                    <a:pt x="11473" y="57"/>
                  </a:lnTo>
                  <a:lnTo>
                    <a:pt x="11471" y="67"/>
                  </a:lnTo>
                  <a:lnTo>
                    <a:pt x="11466" y="74"/>
                  </a:lnTo>
                  <a:lnTo>
                    <a:pt x="11460" y="81"/>
                  </a:lnTo>
                  <a:lnTo>
                    <a:pt x="11453" y="87"/>
                  </a:lnTo>
                  <a:lnTo>
                    <a:pt x="11444" y="92"/>
                  </a:lnTo>
                  <a:lnTo>
                    <a:pt x="11426" y="96"/>
                  </a:lnTo>
                  <a:close/>
                  <a:moveTo>
                    <a:pt x="11407" y="540"/>
                  </a:moveTo>
                  <a:lnTo>
                    <a:pt x="11623" y="540"/>
                  </a:lnTo>
                  <a:lnTo>
                    <a:pt x="11516" y="282"/>
                  </a:lnTo>
                  <a:lnTo>
                    <a:pt x="11407" y="540"/>
                  </a:lnTo>
                  <a:close/>
                  <a:moveTo>
                    <a:pt x="11213" y="778"/>
                  </a:moveTo>
                  <a:lnTo>
                    <a:pt x="11209" y="775"/>
                  </a:lnTo>
                  <a:lnTo>
                    <a:pt x="11209" y="753"/>
                  </a:lnTo>
                  <a:lnTo>
                    <a:pt x="11213" y="750"/>
                  </a:lnTo>
                  <a:lnTo>
                    <a:pt x="11238" y="748"/>
                  </a:lnTo>
                  <a:lnTo>
                    <a:pt x="11252" y="746"/>
                  </a:lnTo>
                  <a:lnTo>
                    <a:pt x="11261" y="742"/>
                  </a:lnTo>
                  <a:lnTo>
                    <a:pt x="11269" y="735"/>
                  </a:lnTo>
                  <a:lnTo>
                    <a:pt x="11280" y="717"/>
                  </a:lnTo>
                  <a:lnTo>
                    <a:pt x="11297" y="681"/>
                  </a:lnTo>
                  <a:lnTo>
                    <a:pt x="11342" y="584"/>
                  </a:lnTo>
                  <a:lnTo>
                    <a:pt x="11458" y="321"/>
                  </a:lnTo>
                  <a:lnTo>
                    <a:pt x="11524" y="166"/>
                  </a:lnTo>
                  <a:lnTo>
                    <a:pt x="11551" y="166"/>
                  </a:lnTo>
                  <a:lnTo>
                    <a:pt x="11732" y="595"/>
                  </a:lnTo>
                  <a:lnTo>
                    <a:pt x="11758" y="651"/>
                  </a:lnTo>
                  <a:lnTo>
                    <a:pt x="11782" y="704"/>
                  </a:lnTo>
                  <a:lnTo>
                    <a:pt x="11801" y="738"/>
                  </a:lnTo>
                  <a:lnTo>
                    <a:pt x="11814" y="746"/>
                  </a:lnTo>
                  <a:lnTo>
                    <a:pt x="11827" y="748"/>
                  </a:lnTo>
                  <a:lnTo>
                    <a:pt x="11849" y="750"/>
                  </a:lnTo>
                  <a:lnTo>
                    <a:pt x="11852" y="775"/>
                  </a:lnTo>
                  <a:lnTo>
                    <a:pt x="11767" y="775"/>
                  </a:lnTo>
                  <a:lnTo>
                    <a:pt x="11627" y="778"/>
                  </a:lnTo>
                  <a:lnTo>
                    <a:pt x="11623" y="753"/>
                  </a:lnTo>
                  <a:lnTo>
                    <a:pt x="11665" y="748"/>
                  </a:lnTo>
                  <a:lnTo>
                    <a:pt x="11686" y="745"/>
                  </a:lnTo>
                  <a:lnTo>
                    <a:pt x="11692" y="744"/>
                  </a:lnTo>
                  <a:lnTo>
                    <a:pt x="11695" y="740"/>
                  </a:lnTo>
                  <a:lnTo>
                    <a:pt x="11698" y="735"/>
                  </a:lnTo>
                  <a:lnTo>
                    <a:pt x="11698" y="730"/>
                  </a:lnTo>
                  <a:lnTo>
                    <a:pt x="11696" y="720"/>
                  </a:lnTo>
                  <a:lnTo>
                    <a:pt x="11692" y="705"/>
                  </a:lnTo>
                  <a:lnTo>
                    <a:pt x="11640" y="576"/>
                  </a:lnTo>
                  <a:lnTo>
                    <a:pt x="11393" y="576"/>
                  </a:lnTo>
                  <a:lnTo>
                    <a:pt x="11346" y="685"/>
                  </a:lnTo>
                  <a:lnTo>
                    <a:pt x="11336" y="710"/>
                  </a:lnTo>
                  <a:lnTo>
                    <a:pt x="11334" y="728"/>
                  </a:lnTo>
                  <a:lnTo>
                    <a:pt x="11336" y="738"/>
                  </a:lnTo>
                  <a:lnTo>
                    <a:pt x="11345" y="744"/>
                  </a:lnTo>
                  <a:lnTo>
                    <a:pt x="11353" y="746"/>
                  </a:lnTo>
                  <a:lnTo>
                    <a:pt x="11365" y="747"/>
                  </a:lnTo>
                  <a:lnTo>
                    <a:pt x="11404" y="750"/>
                  </a:lnTo>
                  <a:lnTo>
                    <a:pt x="11407" y="753"/>
                  </a:lnTo>
                  <a:lnTo>
                    <a:pt x="11407" y="775"/>
                  </a:lnTo>
                  <a:lnTo>
                    <a:pt x="11308" y="775"/>
                  </a:lnTo>
                  <a:lnTo>
                    <a:pt x="11213" y="778"/>
                  </a:lnTo>
                  <a:close/>
                  <a:moveTo>
                    <a:pt x="0" y="176"/>
                  </a:moveTo>
                  <a:lnTo>
                    <a:pt x="125" y="176"/>
                  </a:lnTo>
                  <a:lnTo>
                    <a:pt x="247" y="172"/>
                  </a:lnTo>
                  <a:lnTo>
                    <a:pt x="251" y="196"/>
                  </a:lnTo>
                  <a:lnTo>
                    <a:pt x="203" y="202"/>
                  </a:lnTo>
                  <a:lnTo>
                    <a:pt x="188" y="205"/>
                  </a:lnTo>
                  <a:lnTo>
                    <a:pt x="179" y="208"/>
                  </a:lnTo>
                  <a:lnTo>
                    <a:pt x="175" y="212"/>
                  </a:lnTo>
                  <a:lnTo>
                    <a:pt x="173" y="217"/>
                  </a:lnTo>
                  <a:lnTo>
                    <a:pt x="169" y="231"/>
                  </a:lnTo>
                  <a:lnTo>
                    <a:pt x="167" y="279"/>
                  </a:lnTo>
                  <a:lnTo>
                    <a:pt x="167" y="376"/>
                  </a:lnTo>
                  <a:lnTo>
                    <a:pt x="167" y="512"/>
                  </a:lnTo>
                  <a:lnTo>
                    <a:pt x="169" y="610"/>
                  </a:lnTo>
                  <a:lnTo>
                    <a:pt x="173" y="639"/>
                  </a:lnTo>
                  <a:lnTo>
                    <a:pt x="181" y="663"/>
                  </a:lnTo>
                  <a:lnTo>
                    <a:pt x="192" y="684"/>
                  </a:lnTo>
                  <a:lnTo>
                    <a:pt x="200" y="692"/>
                  </a:lnTo>
                  <a:lnTo>
                    <a:pt x="209" y="700"/>
                  </a:lnTo>
                  <a:lnTo>
                    <a:pt x="232" y="715"/>
                  </a:lnTo>
                  <a:lnTo>
                    <a:pt x="246" y="721"/>
                  </a:lnTo>
                  <a:lnTo>
                    <a:pt x="263" y="726"/>
                  </a:lnTo>
                  <a:lnTo>
                    <a:pt x="281" y="730"/>
                  </a:lnTo>
                  <a:lnTo>
                    <a:pt x="300" y="733"/>
                  </a:lnTo>
                  <a:lnTo>
                    <a:pt x="342" y="735"/>
                  </a:lnTo>
                  <a:lnTo>
                    <a:pt x="388" y="733"/>
                  </a:lnTo>
                  <a:lnTo>
                    <a:pt x="430" y="722"/>
                  </a:lnTo>
                  <a:lnTo>
                    <a:pt x="466" y="706"/>
                  </a:lnTo>
                  <a:lnTo>
                    <a:pt x="480" y="697"/>
                  </a:lnTo>
                  <a:lnTo>
                    <a:pt x="491" y="685"/>
                  </a:lnTo>
                  <a:lnTo>
                    <a:pt x="502" y="672"/>
                  </a:lnTo>
                  <a:lnTo>
                    <a:pt x="509" y="656"/>
                  </a:lnTo>
                  <a:lnTo>
                    <a:pt x="515" y="639"/>
                  </a:lnTo>
                  <a:lnTo>
                    <a:pt x="520" y="620"/>
                  </a:lnTo>
                  <a:lnTo>
                    <a:pt x="524" y="572"/>
                  </a:lnTo>
                  <a:lnTo>
                    <a:pt x="526" y="508"/>
                  </a:lnTo>
                  <a:lnTo>
                    <a:pt x="526" y="376"/>
                  </a:lnTo>
                  <a:lnTo>
                    <a:pt x="524" y="285"/>
                  </a:lnTo>
                  <a:lnTo>
                    <a:pt x="523" y="240"/>
                  </a:lnTo>
                  <a:lnTo>
                    <a:pt x="520" y="218"/>
                  </a:lnTo>
                  <a:lnTo>
                    <a:pt x="514" y="211"/>
                  </a:lnTo>
                  <a:lnTo>
                    <a:pt x="505" y="205"/>
                  </a:lnTo>
                  <a:lnTo>
                    <a:pt x="485" y="201"/>
                  </a:lnTo>
                  <a:lnTo>
                    <a:pt x="444" y="200"/>
                  </a:lnTo>
                  <a:lnTo>
                    <a:pt x="442" y="176"/>
                  </a:lnTo>
                  <a:lnTo>
                    <a:pt x="444" y="172"/>
                  </a:lnTo>
                  <a:lnTo>
                    <a:pt x="546" y="176"/>
                  </a:lnTo>
                  <a:lnTo>
                    <a:pt x="646" y="172"/>
                  </a:lnTo>
                  <a:lnTo>
                    <a:pt x="650" y="176"/>
                  </a:lnTo>
                  <a:lnTo>
                    <a:pt x="650" y="196"/>
                  </a:lnTo>
                  <a:lnTo>
                    <a:pt x="646" y="200"/>
                  </a:lnTo>
                  <a:lnTo>
                    <a:pt x="613" y="201"/>
                  </a:lnTo>
                  <a:lnTo>
                    <a:pt x="594" y="204"/>
                  </a:lnTo>
                  <a:lnTo>
                    <a:pt x="583" y="206"/>
                  </a:lnTo>
                  <a:lnTo>
                    <a:pt x="577" y="210"/>
                  </a:lnTo>
                  <a:lnTo>
                    <a:pt x="572" y="216"/>
                  </a:lnTo>
                  <a:lnTo>
                    <a:pt x="570" y="224"/>
                  </a:lnTo>
                  <a:lnTo>
                    <a:pt x="566" y="280"/>
                  </a:lnTo>
                  <a:lnTo>
                    <a:pt x="565" y="376"/>
                  </a:lnTo>
                  <a:lnTo>
                    <a:pt x="565" y="506"/>
                  </a:lnTo>
                  <a:lnTo>
                    <a:pt x="564" y="576"/>
                  </a:lnTo>
                  <a:lnTo>
                    <a:pt x="559" y="628"/>
                  </a:lnTo>
                  <a:lnTo>
                    <a:pt x="556" y="650"/>
                  </a:lnTo>
                  <a:lnTo>
                    <a:pt x="550" y="669"/>
                  </a:lnTo>
                  <a:lnTo>
                    <a:pt x="542" y="687"/>
                  </a:lnTo>
                  <a:lnTo>
                    <a:pt x="533" y="702"/>
                  </a:lnTo>
                  <a:lnTo>
                    <a:pt x="510" y="728"/>
                  </a:lnTo>
                  <a:lnTo>
                    <a:pt x="497" y="740"/>
                  </a:lnTo>
                  <a:lnTo>
                    <a:pt x="484" y="751"/>
                  </a:lnTo>
                  <a:lnTo>
                    <a:pt x="451" y="768"/>
                  </a:lnTo>
                  <a:lnTo>
                    <a:pt x="432" y="775"/>
                  </a:lnTo>
                  <a:lnTo>
                    <a:pt x="410" y="780"/>
                  </a:lnTo>
                  <a:lnTo>
                    <a:pt x="366" y="788"/>
                  </a:lnTo>
                  <a:lnTo>
                    <a:pt x="319" y="790"/>
                  </a:lnTo>
                  <a:lnTo>
                    <a:pt x="290" y="789"/>
                  </a:lnTo>
                  <a:lnTo>
                    <a:pt x="263" y="787"/>
                  </a:lnTo>
                  <a:lnTo>
                    <a:pt x="214" y="777"/>
                  </a:lnTo>
                  <a:lnTo>
                    <a:pt x="173" y="762"/>
                  </a:lnTo>
                  <a:lnTo>
                    <a:pt x="156" y="753"/>
                  </a:lnTo>
                  <a:lnTo>
                    <a:pt x="142" y="742"/>
                  </a:lnTo>
                  <a:lnTo>
                    <a:pt x="128" y="732"/>
                  </a:lnTo>
                  <a:lnTo>
                    <a:pt x="119" y="720"/>
                  </a:lnTo>
                  <a:lnTo>
                    <a:pt x="103" y="697"/>
                  </a:lnTo>
                  <a:lnTo>
                    <a:pt x="94" y="670"/>
                  </a:lnTo>
                  <a:lnTo>
                    <a:pt x="89" y="640"/>
                  </a:lnTo>
                  <a:lnTo>
                    <a:pt x="85" y="598"/>
                  </a:lnTo>
                  <a:lnTo>
                    <a:pt x="85" y="541"/>
                  </a:lnTo>
                  <a:lnTo>
                    <a:pt x="85" y="376"/>
                  </a:lnTo>
                  <a:lnTo>
                    <a:pt x="84" y="294"/>
                  </a:lnTo>
                  <a:lnTo>
                    <a:pt x="83" y="254"/>
                  </a:lnTo>
                  <a:lnTo>
                    <a:pt x="82" y="231"/>
                  </a:lnTo>
                  <a:lnTo>
                    <a:pt x="79" y="219"/>
                  </a:lnTo>
                  <a:lnTo>
                    <a:pt x="76" y="212"/>
                  </a:lnTo>
                  <a:lnTo>
                    <a:pt x="70" y="208"/>
                  </a:lnTo>
                  <a:lnTo>
                    <a:pt x="60" y="205"/>
                  </a:lnTo>
                  <a:lnTo>
                    <a:pt x="40" y="202"/>
                  </a:lnTo>
                  <a:lnTo>
                    <a:pt x="4" y="200"/>
                  </a:lnTo>
                  <a:lnTo>
                    <a:pt x="0" y="176"/>
                  </a:lnTo>
                  <a:close/>
                  <a:moveTo>
                    <a:pt x="695" y="777"/>
                  </a:moveTo>
                  <a:lnTo>
                    <a:pt x="690" y="774"/>
                  </a:lnTo>
                  <a:lnTo>
                    <a:pt x="690" y="754"/>
                  </a:lnTo>
                  <a:lnTo>
                    <a:pt x="695" y="751"/>
                  </a:lnTo>
                  <a:lnTo>
                    <a:pt x="718" y="750"/>
                  </a:lnTo>
                  <a:lnTo>
                    <a:pt x="736" y="748"/>
                  </a:lnTo>
                  <a:lnTo>
                    <a:pt x="749" y="745"/>
                  </a:lnTo>
                  <a:lnTo>
                    <a:pt x="756" y="740"/>
                  </a:lnTo>
                  <a:lnTo>
                    <a:pt x="760" y="732"/>
                  </a:lnTo>
                  <a:lnTo>
                    <a:pt x="762" y="721"/>
                  </a:lnTo>
                  <a:lnTo>
                    <a:pt x="763" y="699"/>
                  </a:lnTo>
                  <a:lnTo>
                    <a:pt x="764" y="661"/>
                  </a:lnTo>
                  <a:lnTo>
                    <a:pt x="767" y="594"/>
                  </a:lnTo>
                  <a:lnTo>
                    <a:pt x="767" y="249"/>
                  </a:lnTo>
                  <a:lnTo>
                    <a:pt x="764" y="231"/>
                  </a:lnTo>
                  <a:lnTo>
                    <a:pt x="758" y="218"/>
                  </a:lnTo>
                  <a:lnTo>
                    <a:pt x="749" y="210"/>
                  </a:lnTo>
                  <a:lnTo>
                    <a:pt x="737" y="205"/>
                  </a:lnTo>
                  <a:lnTo>
                    <a:pt x="719" y="202"/>
                  </a:lnTo>
                  <a:lnTo>
                    <a:pt x="690" y="201"/>
                  </a:lnTo>
                  <a:lnTo>
                    <a:pt x="688" y="177"/>
                  </a:lnTo>
                  <a:lnTo>
                    <a:pt x="690" y="174"/>
                  </a:lnTo>
                  <a:lnTo>
                    <a:pt x="768" y="176"/>
                  </a:lnTo>
                  <a:lnTo>
                    <a:pt x="839" y="174"/>
                  </a:lnTo>
                  <a:lnTo>
                    <a:pt x="974" y="350"/>
                  </a:lnTo>
                  <a:lnTo>
                    <a:pt x="1174" y="601"/>
                  </a:lnTo>
                  <a:lnTo>
                    <a:pt x="1248" y="687"/>
                  </a:lnTo>
                  <a:lnTo>
                    <a:pt x="1248" y="357"/>
                  </a:lnTo>
                  <a:lnTo>
                    <a:pt x="1247" y="292"/>
                  </a:lnTo>
                  <a:lnTo>
                    <a:pt x="1243" y="229"/>
                  </a:lnTo>
                  <a:lnTo>
                    <a:pt x="1240" y="217"/>
                  </a:lnTo>
                  <a:lnTo>
                    <a:pt x="1235" y="211"/>
                  </a:lnTo>
                  <a:lnTo>
                    <a:pt x="1228" y="206"/>
                  </a:lnTo>
                  <a:lnTo>
                    <a:pt x="1216" y="204"/>
                  </a:lnTo>
                  <a:lnTo>
                    <a:pt x="1176" y="201"/>
                  </a:lnTo>
                  <a:lnTo>
                    <a:pt x="1172" y="177"/>
                  </a:lnTo>
                  <a:lnTo>
                    <a:pt x="1176" y="174"/>
                  </a:lnTo>
                  <a:lnTo>
                    <a:pt x="1274" y="176"/>
                  </a:lnTo>
                  <a:lnTo>
                    <a:pt x="1358" y="174"/>
                  </a:lnTo>
                  <a:lnTo>
                    <a:pt x="1362" y="177"/>
                  </a:lnTo>
                  <a:lnTo>
                    <a:pt x="1362" y="198"/>
                  </a:lnTo>
                  <a:lnTo>
                    <a:pt x="1315" y="204"/>
                  </a:lnTo>
                  <a:lnTo>
                    <a:pt x="1303" y="207"/>
                  </a:lnTo>
                  <a:lnTo>
                    <a:pt x="1296" y="213"/>
                  </a:lnTo>
                  <a:lnTo>
                    <a:pt x="1294" y="220"/>
                  </a:lnTo>
                  <a:lnTo>
                    <a:pt x="1291" y="232"/>
                  </a:lnTo>
                  <a:lnTo>
                    <a:pt x="1290" y="253"/>
                  </a:lnTo>
                  <a:lnTo>
                    <a:pt x="1288" y="291"/>
                  </a:lnTo>
                  <a:lnTo>
                    <a:pt x="1286" y="357"/>
                  </a:lnTo>
                  <a:lnTo>
                    <a:pt x="1286" y="560"/>
                  </a:lnTo>
                  <a:lnTo>
                    <a:pt x="1288" y="678"/>
                  </a:lnTo>
                  <a:lnTo>
                    <a:pt x="1289" y="793"/>
                  </a:lnTo>
                  <a:lnTo>
                    <a:pt x="1216" y="775"/>
                  </a:lnTo>
                  <a:lnTo>
                    <a:pt x="1184" y="739"/>
                  </a:lnTo>
                  <a:lnTo>
                    <a:pt x="1094" y="628"/>
                  </a:lnTo>
                  <a:lnTo>
                    <a:pt x="805" y="267"/>
                  </a:lnTo>
                  <a:lnTo>
                    <a:pt x="805" y="594"/>
                  </a:lnTo>
                  <a:lnTo>
                    <a:pt x="806" y="664"/>
                  </a:lnTo>
                  <a:lnTo>
                    <a:pt x="810" y="724"/>
                  </a:lnTo>
                  <a:lnTo>
                    <a:pt x="812" y="734"/>
                  </a:lnTo>
                  <a:lnTo>
                    <a:pt x="816" y="740"/>
                  </a:lnTo>
                  <a:lnTo>
                    <a:pt x="830" y="747"/>
                  </a:lnTo>
                  <a:lnTo>
                    <a:pt x="847" y="750"/>
                  </a:lnTo>
                  <a:lnTo>
                    <a:pt x="877" y="751"/>
                  </a:lnTo>
                  <a:lnTo>
                    <a:pt x="881" y="775"/>
                  </a:lnTo>
                  <a:lnTo>
                    <a:pt x="805" y="775"/>
                  </a:lnTo>
                  <a:lnTo>
                    <a:pt x="695" y="777"/>
                  </a:lnTo>
                  <a:close/>
                  <a:moveTo>
                    <a:pt x="1417" y="172"/>
                  </a:moveTo>
                  <a:lnTo>
                    <a:pt x="1470" y="175"/>
                  </a:lnTo>
                  <a:lnTo>
                    <a:pt x="1538" y="176"/>
                  </a:lnTo>
                  <a:lnTo>
                    <a:pt x="1661" y="172"/>
                  </a:lnTo>
                  <a:lnTo>
                    <a:pt x="1664" y="196"/>
                  </a:lnTo>
                  <a:lnTo>
                    <a:pt x="1615" y="202"/>
                  </a:lnTo>
                  <a:lnTo>
                    <a:pt x="1602" y="205"/>
                  </a:lnTo>
                  <a:lnTo>
                    <a:pt x="1592" y="208"/>
                  </a:lnTo>
                  <a:lnTo>
                    <a:pt x="1589" y="212"/>
                  </a:lnTo>
                  <a:lnTo>
                    <a:pt x="1586" y="217"/>
                  </a:lnTo>
                  <a:lnTo>
                    <a:pt x="1583" y="231"/>
                  </a:lnTo>
                  <a:lnTo>
                    <a:pt x="1580" y="279"/>
                  </a:lnTo>
                  <a:lnTo>
                    <a:pt x="1579" y="376"/>
                  </a:lnTo>
                  <a:lnTo>
                    <a:pt x="1579" y="574"/>
                  </a:lnTo>
                  <a:lnTo>
                    <a:pt x="1580" y="657"/>
                  </a:lnTo>
                  <a:lnTo>
                    <a:pt x="1580" y="697"/>
                  </a:lnTo>
                  <a:lnTo>
                    <a:pt x="1583" y="720"/>
                  </a:lnTo>
                  <a:lnTo>
                    <a:pt x="1585" y="732"/>
                  </a:lnTo>
                  <a:lnTo>
                    <a:pt x="1589" y="738"/>
                  </a:lnTo>
                  <a:lnTo>
                    <a:pt x="1595" y="742"/>
                  </a:lnTo>
                  <a:lnTo>
                    <a:pt x="1604" y="746"/>
                  </a:lnTo>
                  <a:lnTo>
                    <a:pt x="1624" y="748"/>
                  </a:lnTo>
                  <a:lnTo>
                    <a:pt x="1661" y="751"/>
                  </a:lnTo>
                  <a:lnTo>
                    <a:pt x="1664" y="775"/>
                  </a:lnTo>
                  <a:lnTo>
                    <a:pt x="1586" y="776"/>
                  </a:lnTo>
                  <a:lnTo>
                    <a:pt x="1538" y="775"/>
                  </a:lnTo>
                  <a:lnTo>
                    <a:pt x="1417" y="778"/>
                  </a:lnTo>
                  <a:lnTo>
                    <a:pt x="1414" y="753"/>
                  </a:lnTo>
                  <a:lnTo>
                    <a:pt x="1450" y="750"/>
                  </a:lnTo>
                  <a:lnTo>
                    <a:pt x="1470" y="747"/>
                  </a:lnTo>
                  <a:lnTo>
                    <a:pt x="1481" y="744"/>
                  </a:lnTo>
                  <a:lnTo>
                    <a:pt x="1487" y="740"/>
                  </a:lnTo>
                  <a:lnTo>
                    <a:pt x="1494" y="723"/>
                  </a:lnTo>
                  <a:lnTo>
                    <a:pt x="1496" y="702"/>
                  </a:lnTo>
                  <a:lnTo>
                    <a:pt x="1498" y="664"/>
                  </a:lnTo>
                  <a:lnTo>
                    <a:pt x="1498" y="574"/>
                  </a:lnTo>
                  <a:lnTo>
                    <a:pt x="1498" y="376"/>
                  </a:lnTo>
                  <a:lnTo>
                    <a:pt x="1498" y="294"/>
                  </a:lnTo>
                  <a:lnTo>
                    <a:pt x="1496" y="254"/>
                  </a:lnTo>
                  <a:lnTo>
                    <a:pt x="1495" y="231"/>
                  </a:lnTo>
                  <a:lnTo>
                    <a:pt x="1493" y="219"/>
                  </a:lnTo>
                  <a:lnTo>
                    <a:pt x="1489" y="212"/>
                  </a:lnTo>
                  <a:lnTo>
                    <a:pt x="1483" y="208"/>
                  </a:lnTo>
                  <a:lnTo>
                    <a:pt x="1474" y="205"/>
                  </a:lnTo>
                  <a:lnTo>
                    <a:pt x="1453" y="202"/>
                  </a:lnTo>
                  <a:lnTo>
                    <a:pt x="1417" y="200"/>
                  </a:lnTo>
                  <a:lnTo>
                    <a:pt x="1414" y="176"/>
                  </a:lnTo>
                  <a:lnTo>
                    <a:pt x="1417" y="172"/>
                  </a:lnTo>
                  <a:close/>
                  <a:moveTo>
                    <a:pt x="1979" y="782"/>
                  </a:moveTo>
                  <a:lnTo>
                    <a:pt x="1926" y="639"/>
                  </a:lnTo>
                  <a:lnTo>
                    <a:pt x="1781" y="280"/>
                  </a:lnTo>
                  <a:lnTo>
                    <a:pt x="1760" y="232"/>
                  </a:lnTo>
                  <a:lnTo>
                    <a:pt x="1750" y="211"/>
                  </a:lnTo>
                  <a:lnTo>
                    <a:pt x="1734" y="204"/>
                  </a:lnTo>
                  <a:lnTo>
                    <a:pt x="1698" y="200"/>
                  </a:lnTo>
                  <a:lnTo>
                    <a:pt x="1694" y="196"/>
                  </a:lnTo>
                  <a:lnTo>
                    <a:pt x="1694" y="176"/>
                  </a:lnTo>
                  <a:lnTo>
                    <a:pt x="1698" y="172"/>
                  </a:lnTo>
                  <a:lnTo>
                    <a:pt x="1810" y="176"/>
                  </a:lnTo>
                  <a:lnTo>
                    <a:pt x="1922" y="172"/>
                  </a:lnTo>
                  <a:lnTo>
                    <a:pt x="1926" y="200"/>
                  </a:lnTo>
                  <a:lnTo>
                    <a:pt x="1860" y="206"/>
                  </a:lnTo>
                  <a:lnTo>
                    <a:pt x="1853" y="211"/>
                  </a:lnTo>
                  <a:lnTo>
                    <a:pt x="1850" y="218"/>
                  </a:lnTo>
                  <a:lnTo>
                    <a:pt x="1864" y="264"/>
                  </a:lnTo>
                  <a:lnTo>
                    <a:pt x="1889" y="332"/>
                  </a:lnTo>
                  <a:lnTo>
                    <a:pt x="2022" y="669"/>
                  </a:lnTo>
                  <a:lnTo>
                    <a:pt x="2134" y="390"/>
                  </a:lnTo>
                  <a:lnTo>
                    <a:pt x="2167" y="297"/>
                  </a:lnTo>
                  <a:lnTo>
                    <a:pt x="2183" y="247"/>
                  </a:lnTo>
                  <a:lnTo>
                    <a:pt x="2189" y="220"/>
                  </a:lnTo>
                  <a:lnTo>
                    <a:pt x="2186" y="212"/>
                  </a:lnTo>
                  <a:lnTo>
                    <a:pt x="2183" y="210"/>
                  </a:lnTo>
                  <a:lnTo>
                    <a:pt x="2178" y="207"/>
                  </a:lnTo>
                  <a:lnTo>
                    <a:pt x="2158" y="204"/>
                  </a:lnTo>
                  <a:lnTo>
                    <a:pt x="2116" y="200"/>
                  </a:lnTo>
                  <a:lnTo>
                    <a:pt x="2112" y="196"/>
                  </a:lnTo>
                  <a:lnTo>
                    <a:pt x="2112" y="176"/>
                  </a:lnTo>
                  <a:lnTo>
                    <a:pt x="2116" y="172"/>
                  </a:lnTo>
                  <a:lnTo>
                    <a:pt x="2212" y="176"/>
                  </a:lnTo>
                  <a:lnTo>
                    <a:pt x="2297" y="172"/>
                  </a:lnTo>
                  <a:lnTo>
                    <a:pt x="2300" y="196"/>
                  </a:lnTo>
                  <a:lnTo>
                    <a:pt x="2273" y="201"/>
                  </a:lnTo>
                  <a:lnTo>
                    <a:pt x="2260" y="205"/>
                  </a:lnTo>
                  <a:lnTo>
                    <a:pt x="2254" y="210"/>
                  </a:lnTo>
                  <a:lnTo>
                    <a:pt x="2249" y="218"/>
                  </a:lnTo>
                  <a:lnTo>
                    <a:pt x="2219" y="285"/>
                  </a:lnTo>
                  <a:lnTo>
                    <a:pt x="2086" y="613"/>
                  </a:lnTo>
                  <a:lnTo>
                    <a:pt x="2047" y="710"/>
                  </a:lnTo>
                  <a:lnTo>
                    <a:pt x="2022" y="782"/>
                  </a:lnTo>
                  <a:lnTo>
                    <a:pt x="1979" y="782"/>
                  </a:lnTo>
                  <a:close/>
                  <a:moveTo>
                    <a:pt x="2347" y="176"/>
                  </a:moveTo>
                  <a:lnTo>
                    <a:pt x="2538" y="175"/>
                  </a:lnTo>
                  <a:lnTo>
                    <a:pt x="2786" y="172"/>
                  </a:lnTo>
                  <a:lnTo>
                    <a:pt x="2779" y="228"/>
                  </a:lnTo>
                  <a:lnTo>
                    <a:pt x="2773" y="304"/>
                  </a:lnTo>
                  <a:lnTo>
                    <a:pt x="2749" y="307"/>
                  </a:lnTo>
                  <a:lnTo>
                    <a:pt x="2746" y="304"/>
                  </a:lnTo>
                  <a:lnTo>
                    <a:pt x="2746" y="297"/>
                  </a:lnTo>
                  <a:lnTo>
                    <a:pt x="2744" y="261"/>
                  </a:lnTo>
                  <a:lnTo>
                    <a:pt x="2741" y="228"/>
                  </a:lnTo>
                  <a:lnTo>
                    <a:pt x="2725" y="223"/>
                  </a:lnTo>
                  <a:lnTo>
                    <a:pt x="2708" y="218"/>
                  </a:lnTo>
                  <a:lnTo>
                    <a:pt x="2666" y="212"/>
                  </a:lnTo>
                  <a:lnTo>
                    <a:pt x="2594" y="208"/>
                  </a:lnTo>
                  <a:lnTo>
                    <a:pt x="2556" y="210"/>
                  </a:lnTo>
                  <a:lnTo>
                    <a:pt x="2508" y="213"/>
                  </a:lnTo>
                  <a:lnTo>
                    <a:pt x="2507" y="282"/>
                  </a:lnTo>
                  <a:lnTo>
                    <a:pt x="2506" y="360"/>
                  </a:lnTo>
                  <a:lnTo>
                    <a:pt x="2504" y="446"/>
                  </a:lnTo>
                  <a:lnTo>
                    <a:pt x="2590" y="448"/>
                  </a:lnTo>
                  <a:lnTo>
                    <a:pt x="2654" y="446"/>
                  </a:lnTo>
                  <a:lnTo>
                    <a:pt x="2676" y="444"/>
                  </a:lnTo>
                  <a:lnTo>
                    <a:pt x="2686" y="441"/>
                  </a:lnTo>
                  <a:lnTo>
                    <a:pt x="2693" y="430"/>
                  </a:lnTo>
                  <a:lnTo>
                    <a:pt x="2696" y="403"/>
                  </a:lnTo>
                  <a:lnTo>
                    <a:pt x="2699" y="376"/>
                  </a:lnTo>
                  <a:lnTo>
                    <a:pt x="2722" y="373"/>
                  </a:lnTo>
                  <a:lnTo>
                    <a:pt x="2723" y="422"/>
                  </a:lnTo>
                  <a:lnTo>
                    <a:pt x="2723" y="469"/>
                  </a:lnTo>
                  <a:lnTo>
                    <a:pt x="2725" y="565"/>
                  </a:lnTo>
                  <a:lnTo>
                    <a:pt x="2701" y="568"/>
                  </a:lnTo>
                  <a:lnTo>
                    <a:pt x="2695" y="540"/>
                  </a:lnTo>
                  <a:lnTo>
                    <a:pt x="2689" y="504"/>
                  </a:lnTo>
                  <a:lnTo>
                    <a:pt x="2687" y="499"/>
                  </a:lnTo>
                  <a:lnTo>
                    <a:pt x="2682" y="494"/>
                  </a:lnTo>
                  <a:lnTo>
                    <a:pt x="2671" y="490"/>
                  </a:lnTo>
                  <a:lnTo>
                    <a:pt x="2650" y="487"/>
                  </a:lnTo>
                  <a:lnTo>
                    <a:pt x="2580" y="484"/>
                  </a:lnTo>
                  <a:lnTo>
                    <a:pt x="2504" y="487"/>
                  </a:lnTo>
                  <a:lnTo>
                    <a:pt x="2502" y="606"/>
                  </a:lnTo>
                  <a:lnTo>
                    <a:pt x="2504" y="738"/>
                  </a:lnTo>
                  <a:lnTo>
                    <a:pt x="2582" y="738"/>
                  </a:lnTo>
                  <a:lnTo>
                    <a:pt x="2666" y="738"/>
                  </a:lnTo>
                  <a:lnTo>
                    <a:pt x="2712" y="735"/>
                  </a:lnTo>
                  <a:lnTo>
                    <a:pt x="2737" y="730"/>
                  </a:lnTo>
                  <a:lnTo>
                    <a:pt x="2761" y="723"/>
                  </a:lnTo>
                  <a:lnTo>
                    <a:pt x="2767" y="706"/>
                  </a:lnTo>
                  <a:lnTo>
                    <a:pt x="2774" y="678"/>
                  </a:lnTo>
                  <a:lnTo>
                    <a:pt x="2784" y="633"/>
                  </a:lnTo>
                  <a:lnTo>
                    <a:pt x="2789" y="630"/>
                  </a:lnTo>
                  <a:lnTo>
                    <a:pt x="2809" y="630"/>
                  </a:lnTo>
                  <a:lnTo>
                    <a:pt x="2808" y="657"/>
                  </a:lnTo>
                  <a:lnTo>
                    <a:pt x="2804" y="697"/>
                  </a:lnTo>
                  <a:lnTo>
                    <a:pt x="2801" y="775"/>
                  </a:lnTo>
                  <a:lnTo>
                    <a:pt x="2585" y="776"/>
                  </a:lnTo>
                  <a:lnTo>
                    <a:pt x="2470" y="775"/>
                  </a:lnTo>
                  <a:lnTo>
                    <a:pt x="2384" y="778"/>
                  </a:lnTo>
                  <a:lnTo>
                    <a:pt x="2382" y="760"/>
                  </a:lnTo>
                  <a:lnTo>
                    <a:pt x="2384" y="757"/>
                  </a:lnTo>
                  <a:lnTo>
                    <a:pt x="2413" y="740"/>
                  </a:lnTo>
                  <a:lnTo>
                    <a:pt x="2417" y="721"/>
                  </a:lnTo>
                  <a:lnTo>
                    <a:pt x="2419" y="666"/>
                  </a:lnTo>
                  <a:lnTo>
                    <a:pt x="2422" y="558"/>
                  </a:lnTo>
                  <a:lnTo>
                    <a:pt x="2422" y="400"/>
                  </a:lnTo>
                  <a:lnTo>
                    <a:pt x="2422" y="304"/>
                  </a:lnTo>
                  <a:lnTo>
                    <a:pt x="2420" y="253"/>
                  </a:lnTo>
                  <a:lnTo>
                    <a:pt x="2418" y="224"/>
                  </a:lnTo>
                  <a:lnTo>
                    <a:pt x="2413" y="212"/>
                  </a:lnTo>
                  <a:lnTo>
                    <a:pt x="2404" y="206"/>
                  </a:lnTo>
                  <a:lnTo>
                    <a:pt x="2383" y="202"/>
                  </a:lnTo>
                  <a:lnTo>
                    <a:pt x="2351" y="200"/>
                  </a:lnTo>
                  <a:lnTo>
                    <a:pt x="2347" y="176"/>
                  </a:lnTo>
                  <a:close/>
                  <a:moveTo>
                    <a:pt x="2867" y="176"/>
                  </a:moveTo>
                  <a:lnTo>
                    <a:pt x="2992" y="176"/>
                  </a:lnTo>
                  <a:lnTo>
                    <a:pt x="3122" y="174"/>
                  </a:lnTo>
                  <a:lnTo>
                    <a:pt x="3166" y="172"/>
                  </a:lnTo>
                  <a:lnTo>
                    <a:pt x="3215" y="175"/>
                  </a:lnTo>
                  <a:lnTo>
                    <a:pt x="3236" y="177"/>
                  </a:lnTo>
                  <a:lnTo>
                    <a:pt x="3257" y="182"/>
                  </a:lnTo>
                  <a:lnTo>
                    <a:pt x="3288" y="194"/>
                  </a:lnTo>
                  <a:lnTo>
                    <a:pt x="3301" y="202"/>
                  </a:lnTo>
                  <a:lnTo>
                    <a:pt x="3312" y="211"/>
                  </a:lnTo>
                  <a:lnTo>
                    <a:pt x="3329" y="232"/>
                  </a:lnTo>
                  <a:lnTo>
                    <a:pt x="3341" y="254"/>
                  </a:lnTo>
                  <a:lnTo>
                    <a:pt x="3344" y="266"/>
                  </a:lnTo>
                  <a:lnTo>
                    <a:pt x="3348" y="278"/>
                  </a:lnTo>
                  <a:lnTo>
                    <a:pt x="3350" y="304"/>
                  </a:lnTo>
                  <a:lnTo>
                    <a:pt x="3349" y="322"/>
                  </a:lnTo>
                  <a:lnTo>
                    <a:pt x="3346" y="339"/>
                  </a:lnTo>
                  <a:lnTo>
                    <a:pt x="3331" y="375"/>
                  </a:lnTo>
                  <a:lnTo>
                    <a:pt x="3322" y="391"/>
                  </a:lnTo>
                  <a:lnTo>
                    <a:pt x="3308" y="406"/>
                  </a:lnTo>
                  <a:lnTo>
                    <a:pt x="3293" y="421"/>
                  </a:lnTo>
                  <a:lnTo>
                    <a:pt x="3276" y="434"/>
                  </a:lnTo>
                  <a:lnTo>
                    <a:pt x="3256" y="445"/>
                  </a:lnTo>
                  <a:lnTo>
                    <a:pt x="3233" y="456"/>
                  </a:lnTo>
                  <a:lnTo>
                    <a:pt x="3205" y="464"/>
                  </a:lnTo>
                  <a:lnTo>
                    <a:pt x="3175" y="470"/>
                  </a:lnTo>
                  <a:lnTo>
                    <a:pt x="3218" y="528"/>
                  </a:lnTo>
                  <a:lnTo>
                    <a:pt x="3278" y="608"/>
                  </a:lnTo>
                  <a:lnTo>
                    <a:pt x="3342" y="692"/>
                  </a:lnTo>
                  <a:lnTo>
                    <a:pt x="3370" y="727"/>
                  </a:lnTo>
                  <a:lnTo>
                    <a:pt x="3385" y="741"/>
                  </a:lnTo>
                  <a:lnTo>
                    <a:pt x="3402" y="748"/>
                  </a:lnTo>
                  <a:lnTo>
                    <a:pt x="3425" y="750"/>
                  </a:lnTo>
                  <a:lnTo>
                    <a:pt x="3428" y="774"/>
                  </a:lnTo>
                  <a:lnTo>
                    <a:pt x="3424" y="777"/>
                  </a:lnTo>
                  <a:lnTo>
                    <a:pt x="3376" y="775"/>
                  </a:lnTo>
                  <a:lnTo>
                    <a:pt x="3310" y="777"/>
                  </a:lnTo>
                  <a:lnTo>
                    <a:pt x="3271" y="728"/>
                  </a:lnTo>
                  <a:lnTo>
                    <a:pt x="3217" y="654"/>
                  </a:lnTo>
                  <a:lnTo>
                    <a:pt x="3143" y="555"/>
                  </a:lnTo>
                  <a:lnTo>
                    <a:pt x="3067" y="464"/>
                  </a:lnTo>
                  <a:lnTo>
                    <a:pt x="3071" y="451"/>
                  </a:lnTo>
                  <a:lnTo>
                    <a:pt x="3106" y="452"/>
                  </a:lnTo>
                  <a:lnTo>
                    <a:pt x="3140" y="450"/>
                  </a:lnTo>
                  <a:lnTo>
                    <a:pt x="3156" y="447"/>
                  </a:lnTo>
                  <a:lnTo>
                    <a:pt x="3172" y="442"/>
                  </a:lnTo>
                  <a:lnTo>
                    <a:pt x="3185" y="438"/>
                  </a:lnTo>
                  <a:lnTo>
                    <a:pt x="3198" y="432"/>
                  </a:lnTo>
                  <a:lnTo>
                    <a:pt x="3221" y="416"/>
                  </a:lnTo>
                  <a:lnTo>
                    <a:pt x="3230" y="408"/>
                  </a:lnTo>
                  <a:lnTo>
                    <a:pt x="3240" y="397"/>
                  </a:lnTo>
                  <a:lnTo>
                    <a:pt x="3252" y="374"/>
                  </a:lnTo>
                  <a:lnTo>
                    <a:pt x="3260" y="348"/>
                  </a:lnTo>
                  <a:lnTo>
                    <a:pt x="3263" y="319"/>
                  </a:lnTo>
                  <a:lnTo>
                    <a:pt x="3260" y="292"/>
                  </a:lnTo>
                  <a:lnTo>
                    <a:pt x="3258" y="280"/>
                  </a:lnTo>
                  <a:lnTo>
                    <a:pt x="3253" y="268"/>
                  </a:lnTo>
                  <a:lnTo>
                    <a:pt x="3242" y="249"/>
                  </a:lnTo>
                  <a:lnTo>
                    <a:pt x="3234" y="241"/>
                  </a:lnTo>
                  <a:lnTo>
                    <a:pt x="3226" y="234"/>
                  </a:lnTo>
                  <a:lnTo>
                    <a:pt x="3205" y="220"/>
                  </a:lnTo>
                  <a:lnTo>
                    <a:pt x="3181" y="212"/>
                  </a:lnTo>
                  <a:lnTo>
                    <a:pt x="3155" y="206"/>
                  </a:lnTo>
                  <a:lnTo>
                    <a:pt x="3124" y="205"/>
                  </a:lnTo>
                  <a:lnTo>
                    <a:pt x="3102" y="205"/>
                  </a:lnTo>
                  <a:lnTo>
                    <a:pt x="3080" y="207"/>
                  </a:lnTo>
                  <a:lnTo>
                    <a:pt x="3060" y="212"/>
                  </a:lnTo>
                  <a:lnTo>
                    <a:pt x="3040" y="217"/>
                  </a:lnTo>
                  <a:lnTo>
                    <a:pt x="3037" y="230"/>
                  </a:lnTo>
                  <a:lnTo>
                    <a:pt x="3035" y="261"/>
                  </a:lnTo>
                  <a:lnTo>
                    <a:pt x="3034" y="376"/>
                  </a:lnTo>
                  <a:lnTo>
                    <a:pt x="3034" y="574"/>
                  </a:lnTo>
                  <a:lnTo>
                    <a:pt x="3034" y="657"/>
                  </a:lnTo>
                  <a:lnTo>
                    <a:pt x="3035" y="697"/>
                  </a:lnTo>
                  <a:lnTo>
                    <a:pt x="3036" y="720"/>
                  </a:lnTo>
                  <a:lnTo>
                    <a:pt x="3038" y="732"/>
                  </a:lnTo>
                  <a:lnTo>
                    <a:pt x="3042" y="738"/>
                  </a:lnTo>
                  <a:lnTo>
                    <a:pt x="3048" y="742"/>
                  </a:lnTo>
                  <a:lnTo>
                    <a:pt x="3058" y="746"/>
                  </a:lnTo>
                  <a:lnTo>
                    <a:pt x="3078" y="748"/>
                  </a:lnTo>
                  <a:lnTo>
                    <a:pt x="3115" y="751"/>
                  </a:lnTo>
                  <a:lnTo>
                    <a:pt x="3118" y="775"/>
                  </a:lnTo>
                  <a:lnTo>
                    <a:pt x="3040" y="776"/>
                  </a:lnTo>
                  <a:lnTo>
                    <a:pt x="2993" y="775"/>
                  </a:lnTo>
                  <a:lnTo>
                    <a:pt x="2870" y="778"/>
                  </a:lnTo>
                  <a:lnTo>
                    <a:pt x="2867" y="753"/>
                  </a:lnTo>
                  <a:lnTo>
                    <a:pt x="2903" y="750"/>
                  </a:lnTo>
                  <a:lnTo>
                    <a:pt x="2923" y="747"/>
                  </a:lnTo>
                  <a:lnTo>
                    <a:pt x="2934" y="744"/>
                  </a:lnTo>
                  <a:lnTo>
                    <a:pt x="2941" y="740"/>
                  </a:lnTo>
                  <a:lnTo>
                    <a:pt x="2948" y="723"/>
                  </a:lnTo>
                  <a:lnTo>
                    <a:pt x="2951" y="702"/>
                  </a:lnTo>
                  <a:lnTo>
                    <a:pt x="2951" y="664"/>
                  </a:lnTo>
                  <a:lnTo>
                    <a:pt x="2952" y="574"/>
                  </a:lnTo>
                  <a:lnTo>
                    <a:pt x="2952" y="376"/>
                  </a:lnTo>
                  <a:lnTo>
                    <a:pt x="2951" y="294"/>
                  </a:lnTo>
                  <a:lnTo>
                    <a:pt x="2950" y="254"/>
                  </a:lnTo>
                  <a:lnTo>
                    <a:pt x="2948" y="231"/>
                  </a:lnTo>
                  <a:lnTo>
                    <a:pt x="2946" y="219"/>
                  </a:lnTo>
                  <a:lnTo>
                    <a:pt x="2942" y="212"/>
                  </a:lnTo>
                  <a:lnTo>
                    <a:pt x="2936" y="208"/>
                  </a:lnTo>
                  <a:lnTo>
                    <a:pt x="2927" y="205"/>
                  </a:lnTo>
                  <a:lnTo>
                    <a:pt x="2908" y="202"/>
                  </a:lnTo>
                  <a:lnTo>
                    <a:pt x="2870" y="200"/>
                  </a:lnTo>
                  <a:lnTo>
                    <a:pt x="2867" y="176"/>
                  </a:lnTo>
                  <a:close/>
                  <a:moveTo>
                    <a:pt x="3466" y="628"/>
                  </a:moveTo>
                  <a:lnTo>
                    <a:pt x="3490" y="625"/>
                  </a:lnTo>
                  <a:lnTo>
                    <a:pt x="3496" y="672"/>
                  </a:lnTo>
                  <a:lnTo>
                    <a:pt x="3499" y="694"/>
                  </a:lnTo>
                  <a:lnTo>
                    <a:pt x="3506" y="708"/>
                  </a:lnTo>
                  <a:lnTo>
                    <a:pt x="3522" y="721"/>
                  </a:lnTo>
                  <a:lnTo>
                    <a:pt x="3533" y="727"/>
                  </a:lnTo>
                  <a:lnTo>
                    <a:pt x="3545" y="733"/>
                  </a:lnTo>
                  <a:lnTo>
                    <a:pt x="3574" y="742"/>
                  </a:lnTo>
                  <a:lnTo>
                    <a:pt x="3606" y="748"/>
                  </a:lnTo>
                  <a:lnTo>
                    <a:pt x="3638" y="751"/>
                  </a:lnTo>
                  <a:lnTo>
                    <a:pt x="3661" y="750"/>
                  </a:lnTo>
                  <a:lnTo>
                    <a:pt x="3682" y="747"/>
                  </a:lnTo>
                  <a:lnTo>
                    <a:pt x="3702" y="741"/>
                  </a:lnTo>
                  <a:lnTo>
                    <a:pt x="3720" y="734"/>
                  </a:lnTo>
                  <a:lnTo>
                    <a:pt x="3737" y="726"/>
                  </a:lnTo>
                  <a:lnTo>
                    <a:pt x="3752" y="714"/>
                  </a:lnTo>
                  <a:lnTo>
                    <a:pt x="3766" y="700"/>
                  </a:lnTo>
                  <a:lnTo>
                    <a:pt x="3776" y="686"/>
                  </a:lnTo>
                  <a:lnTo>
                    <a:pt x="3785" y="669"/>
                  </a:lnTo>
                  <a:lnTo>
                    <a:pt x="3791" y="651"/>
                  </a:lnTo>
                  <a:lnTo>
                    <a:pt x="3794" y="633"/>
                  </a:lnTo>
                  <a:lnTo>
                    <a:pt x="3796" y="613"/>
                  </a:lnTo>
                  <a:lnTo>
                    <a:pt x="3793" y="586"/>
                  </a:lnTo>
                  <a:lnTo>
                    <a:pt x="3791" y="576"/>
                  </a:lnTo>
                  <a:lnTo>
                    <a:pt x="3786" y="565"/>
                  </a:lnTo>
                  <a:lnTo>
                    <a:pt x="3775" y="546"/>
                  </a:lnTo>
                  <a:lnTo>
                    <a:pt x="3768" y="537"/>
                  </a:lnTo>
                  <a:lnTo>
                    <a:pt x="3760" y="531"/>
                  </a:lnTo>
                  <a:lnTo>
                    <a:pt x="3742" y="520"/>
                  </a:lnTo>
                  <a:lnTo>
                    <a:pt x="3731" y="516"/>
                  </a:lnTo>
                  <a:lnTo>
                    <a:pt x="3720" y="512"/>
                  </a:lnTo>
                  <a:lnTo>
                    <a:pt x="3654" y="499"/>
                  </a:lnTo>
                  <a:lnTo>
                    <a:pt x="3588" y="487"/>
                  </a:lnTo>
                  <a:lnTo>
                    <a:pt x="3564" y="480"/>
                  </a:lnTo>
                  <a:lnTo>
                    <a:pt x="3540" y="469"/>
                  </a:lnTo>
                  <a:lnTo>
                    <a:pt x="3517" y="456"/>
                  </a:lnTo>
                  <a:lnTo>
                    <a:pt x="3499" y="440"/>
                  </a:lnTo>
                  <a:lnTo>
                    <a:pt x="3485" y="421"/>
                  </a:lnTo>
                  <a:lnTo>
                    <a:pt x="3479" y="409"/>
                  </a:lnTo>
                  <a:lnTo>
                    <a:pt x="3474" y="397"/>
                  </a:lnTo>
                  <a:lnTo>
                    <a:pt x="3467" y="370"/>
                  </a:lnTo>
                  <a:lnTo>
                    <a:pt x="3464" y="342"/>
                  </a:lnTo>
                  <a:lnTo>
                    <a:pt x="3466" y="322"/>
                  </a:lnTo>
                  <a:lnTo>
                    <a:pt x="3468" y="303"/>
                  </a:lnTo>
                  <a:lnTo>
                    <a:pt x="3473" y="285"/>
                  </a:lnTo>
                  <a:lnTo>
                    <a:pt x="3479" y="268"/>
                  </a:lnTo>
                  <a:lnTo>
                    <a:pt x="3496" y="238"/>
                  </a:lnTo>
                  <a:lnTo>
                    <a:pt x="3520" y="211"/>
                  </a:lnTo>
                  <a:lnTo>
                    <a:pt x="3550" y="188"/>
                  </a:lnTo>
                  <a:lnTo>
                    <a:pt x="3566" y="180"/>
                  </a:lnTo>
                  <a:lnTo>
                    <a:pt x="3584" y="172"/>
                  </a:lnTo>
                  <a:lnTo>
                    <a:pt x="3604" y="166"/>
                  </a:lnTo>
                  <a:lnTo>
                    <a:pt x="3624" y="163"/>
                  </a:lnTo>
                  <a:lnTo>
                    <a:pt x="3668" y="160"/>
                  </a:lnTo>
                  <a:lnTo>
                    <a:pt x="3707" y="162"/>
                  </a:lnTo>
                  <a:lnTo>
                    <a:pt x="3750" y="169"/>
                  </a:lnTo>
                  <a:lnTo>
                    <a:pt x="3791" y="181"/>
                  </a:lnTo>
                  <a:lnTo>
                    <a:pt x="3829" y="196"/>
                  </a:lnTo>
                  <a:lnTo>
                    <a:pt x="3832" y="201"/>
                  </a:lnTo>
                  <a:lnTo>
                    <a:pt x="3828" y="223"/>
                  </a:lnTo>
                  <a:lnTo>
                    <a:pt x="3824" y="249"/>
                  </a:lnTo>
                  <a:lnTo>
                    <a:pt x="3822" y="279"/>
                  </a:lnTo>
                  <a:lnTo>
                    <a:pt x="3821" y="313"/>
                  </a:lnTo>
                  <a:lnTo>
                    <a:pt x="3816" y="316"/>
                  </a:lnTo>
                  <a:lnTo>
                    <a:pt x="3794" y="316"/>
                  </a:lnTo>
                  <a:lnTo>
                    <a:pt x="3788" y="249"/>
                  </a:lnTo>
                  <a:lnTo>
                    <a:pt x="3785" y="242"/>
                  </a:lnTo>
                  <a:lnTo>
                    <a:pt x="3778" y="234"/>
                  </a:lnTo>
                  <a:lnTo>
                    <a:pt x="3766" y="225"/>
                  </a:lnTo>
                  <a:lnTo>
                    <a:pt x="3750" y="216"/>
                  </a:lnTo>
                  <a:lnTo>
                    <a:pt x="3731" y="207"/>
                  </a:lnTo>
                  <a:lnTo>
                    <a:pt x="3710" y="201"/>
                  </a:lnTo>
                  <a:lnTo>
                    <a:pt x="3690" y="198"/>
                  </a:lnTo>
                  <a:lnTo>
                    <a:pt x="3670" y="196"/>
                  </a:lnTo>
                  <a:lnTo>
                    <a:pt x="3634" y="200"/>
                  </a:lnTo>
                  <a:lnTo>
                    <a:pt x="3601" y="211"/>
                  </a:lnTo>
                  <a:lnTo>
                    <a:pt x="3587" y="219"/>
                  </a:lnTo>
                  <a:lnTo>
                    <a:pt x="3574" y="230"/>
                  </a:lnTo>
                  <a:lnTo>
                    <a:pt x="3563" y="242"/>
                  </a:lnTo>
                  <a:lnTo>
                    <a:pt x="3553" y="256"/>
                  </a:lnTo>
                  <a:lnTo>
                    <a:pt x="3546" y="272"/>
                  </a:lnTo>
                  <a:lnTo>
                    <a:pt x="3541" y="288"/>
                  </a:lnTo>
                  <a:lnTo>
                    <a:pt x="3538" y="320"/>
                  </a:lnTo>
                  <a:lnTo>
                    <a:pt x="3540" y="344"/>
                  </a:lnTo>
                  <a:lnTo>
                    <a:pt x="3542" y="355"/>
                  </a:lnTo>
                  <a:lnTo>
                    <a:pt x="3547" y="364"/>
                  </a:lnTo>
                  <a:lnTo>
                    <a:pt x="3558" y="382"/>
                  </a:lnTo>
                  <a:lnTo>
                    <a:pt x="3565" y="390"/>
                  </a:lnTo>
                  <a:lnTo>
                    <a:pt x="3572" y="396"/>
                  </a:lnTo>
                  <a:lnTo>
                    <a:pt x="3589" y="405"/>
                  </a:lnTo>
                  <a:lnTo>
                    <a:pt x="3608" y="412"/>
                  </a:lnTo>
                  <a:lnTo>
                    <a:pt x="3638" y="418"/>
                  </a:lnTo>
                  <a:lnTo>
                    <a:pt x="3684" y="426"/>
                  </a:lnTo>
                  <a:lnTo>
                    <a:pt x="3720" y="432"/>
                  </a:lnTo>
                  <a:lnTo>
                    <a:pt x="3750" y="438"/>
                  </a:lnTo>
                  <a:lnTo>
                    <a:pt x="3774" y="445"/>
                  </a:lnTo>
                  <a:lnTo>
                    <a:pt x="3794" y="452"/>
                  </a:lnTo>
                  <a:lnTo>
                    <a:pt x="3810" y="460"/>
                  </a:lnTo>
                  <a:lnTo>
                    <a:pt x="3826" y="471"/>
                  </a:lnTo>
                  <a:lnTo>
                    <a:pt x="3838" y="484"/>
                  </a:lnTo>
                  <a:lnTo>
                    <a:pt x="3850" y="500"/>
                  </a:lnTo>
                  <a:lnTo>
                    <a:pt x="3858" y="517"/>
                  </a:lnTo>
                  <a:lnTo>
                    <a:pt x="3865" y="536"/>
                  </a:lnTo>
                  <a:lnTo>
                    <a:pt x="3869" y="556"/>
                  </a:lnTo>
                  <a:lnTo>
                    <a:pt x="3870" y="579"/>
                  </a:lnTo>
                  <a:lnTo>
                    <a:pt x="3869" y="601"/>
                  </a:lnTo>
                  <a:lnTo>
                    <a:pt x="3865" y="622"/>
                  </a:lnTo>
                  <a:lnTo>
                    <a:pt x="3859" y="643"/>
                  </a:lnTo>
                  <a:lnTo>
                    <a:pt x="3851" y="662"/>
                  </a:lnTo>
                  <a:lnTo>
                    <a:pt x="3841" y="680"/>
                  </a:lnTo>
                  <a:lnTo>
                    <a:pt x="3828" y="698"/>
                  </a:lnTo>
                  <a:lnTo>
                    <a:pt x="3796" y="730"/>
                  </a:lnTo>
                  <a:lnTo>
                    <a:pt x="3776" y="745"/>
                  </a:lnTo>
                  <a:lnTo>
                    <a:pt x="3757" y="757"/>
                  </a:lnTo>
                  <a:lnTo>
                    <a:pt x="3736" y="766"/>
                  </a:lnTo>
                  <a:lnTo>
                    <a:pt x="3714" y="776"/>
                  </a:lnTo>
                  <a:lnTo>
                    <a:pt x="3691" y="782"/>
                  </a:lnTo>
                  <a:lnTo>
                    <a:pt x="3667" y="787"/>
                  </a:lnTo>
                  <a:lnTo>
                    <a:pt x="3617" y="790"/>
                  </a:lnTo>
                  <a:lnTo>
                    <a:pt x="3574" y="788"/>
                  </a:lnTo>
                  <a:lnTo>
                    <a:pt x="3534" y="783"/>
                  </a:lnTo>
                  <a:lnTo>
                    <a:pt x="3497" y="772"/>
                  </a:lnTo>
                  <a:lnTo>
                    <a:pt x="3462" y="759"/>
                  </a:lnTo>
                  <a:lnTo>
                    <a:pt x="3460" y="753"/>
                  </a:lnTo>
                  <a:lnTo>
                    <a:pt x="3463" y="709"/>
                  </a:lnTo>
                  <a:lnTo>
                    <a:pt x="3466" y="628"/>
                  </a:lnTo>
                  <a:close/>
                  <a:moveTo>
                    <a:pt x="3916" y="172"/>
                  </a:moveTo>
                  <a:lnTo>
                    <a:pt x="3968" y="175"/>
                  </a:lnTo>
                  <a:lnTo>
                    <a:pt x="4037" y="176"/>
                  </a:lnTo>
                  <a:lnTo>
                    <a:pt x="4159" y="172"/>
                  </a:lnTo>
                  <a:lnTo>
                    <a:pt x="4163" y="196"/>
                  </a:lnTo>
                  <a:lnTo>
                    <a:pt x="4115" y="202"/>
                  </a:lnTo>
                  <a:lnTo>
                    <a:pt x="4100" y="205"/>
                  </a:lnTo>
                  <a:lnTo>
                    <a:pt x="4091" y="208"/>
                  </a:lnTo>
                  <a:lnTo>
                    <a:pt x="4087" y="212"/>
                  </a:lnTo>
                  <a:lnTo>
                    <a:pt x="4085" y="217"/>
                  </a:lnTo>
                  <a:lnTo>
                    <a:pt x="4081" y="231"/>
                  </a:lnTo>
                  <a:lnTo>
                    <a:pt x="4079" y="279"/>
                  </a:lnTo>
                  <a:lnTo>
                    <a:pt x="4079" y="376"/>
                  </a:lnTo>
                  <a:lnTo>
                    <a:pt x="4079" y="574"/>
                  </a:lnTo>
                  <a:lnTo>
                    <a:pt x="4079" y="657"/>
                  </a:lnTo>
                  <a:lnTo>
                    <a:pt x="4080" y="697"/>
                  </a:lnTo>
                  <a:lnTo>
                    <a:pt x="4081" y="720"/>
                  </a:lnTo>
                  <a:lnTo>
                    <a:pt x="4084" y="732"/>
                  </a:lnTo>
                  <a:lnTo>
                    <a:pt x="4087" y="738"/>
                  </a:lnTo>
                  <a:lnTo>
                    <a:pt x="4093" y="742"/>
                  </a:lnTo>
                  <a:lnTo>
                    <a:pt x="4103" y="746"/>
                  </a:lnTo>
                  <a:lnTo>
                    <a:pt x="4123" y="748"/>
                  </a:lnTo>
                  <a:lnTo>
                    <a:pt x="4159" y="751"/>
                  </a:lnTo>
                  <a:lnTo>
                    <a:pt x="4163" y="775"/>
                  </a:lnTo>
                  <a:lnTo>
                    <a:pt x="4085" y="776"/>
                  </a:lnTo>
                  <a:lnTo>
                    <a:pt x="4037" y="775"/>
                  </a:lnTo>
                  <a:lnTo>
                    <a:pt x="3916" y="778"/>
                  </a:lnTo>
                  <a:lnTo>
                    <a:pt x="3912" y="753"/>
                  </a:lnTo>
                  <a:lnTo>
                    <a:pt x="3948" y="750"/>
                  </a:lnTo>
                  <a:lnTo>
                    <a:pt x="3968" y="747"/>
                  </a:lnTo>
                  <a:lnTo>
                    <a:pt x="3979" y="744"/>
                  </a:lnTo>
                  <a:lnTo>
                    <a:pt x="3986" y="740"/>
                  </a:lnTo>
                  <a:lnTo>
                    <a:pt x="3994" y="723"/>
                  </a:lnTo>
                  <a:lnTo>
                    <a:pt x="3996" y="702"/>
                  </a:lnTo>
                  <a:lnTo>
                    <a:pt x="3996" y="664"/>
                  </a:lnTo>
                  <a:lnTo>
                    <a:pt x="3997" y="574"/>
                  </a:lnTo>
                  <a:lnTo>
                    <a:pt x="3997" y="376"/>
                  </a:lnTo>
                  <a:lnTo>
                    <a:pt x="3996" y="294"/>
                  </a:lnTo>
                  <a:lnTo>
                    <a:pt x="3995" y="254"/>
                  </a:lnTo>
                  <a:lnTo>
                    <a:pt x="3994" y="231"/>
                  </a:lnTo>
                  <a:lnTo>
                    <a:pt x="3991" y="219"/>
                  </a:lnTo>
                  <a:lnTo>
                    <a:pt x="3988" y="212"/>
                  </a:lnTo>
                  <a:lnTo>
                    <a:pt x="3982" y="208"/>
                  </a:lnTo>
                  <a:lnTo>
                    <a:pt x="3972" y="205"/>
                  </a:lnTo>
                  <a:lnTo>
                    <a:pt x="3952" y="202"/>
                  </a:lnTo>
                  <a:lnTo>
                    <a:pt x="3916" y="200"/>
                  </a:lnTo>
                  <a:lnTo>
                    <a:pt x="3912" y="176"/>
                  </a:lnTo>
                  <a:lnTo>
                    <a:pt x="3916" y="172"/>
                  </a:lnTo>
                  <a:close/>
                  <a:moveTo>
                    <a:pt x="4699" y="172"/>
                  </a:moveTo>
                  <a:lnTo>
                    <a:pt x="4703" y="176"/>
                  </a:lnTo>
                  <a:lnTo>
                    <a:pt x="4699" y="229"/>
                  </a:lnTo>
                  <a:lnTo>
                    <a:pt x="4699" y="310"/>
                  </a:lnTo>
                  <a:lnTo>
                    <a:pt x="4675" y="314"/>
                  </a:lnTo>
                  <a:lnTo>
                    <a:pt x="4672" y="310"/>
                  </a:lnTo>
                  <a:lnTo>
                    <a:pt x="4667" y="271"/>
                  </a:lnTo>
                  <a:lnTo>
                    <a:pt x="4662" y="232"/>
                  </a:lnTo>
                  <a:lnTo>
                    <a:pt x="4656" y="222"/>
                  </a:lnTo>
                  <a:lnTo>
                    <a:pt x="4646" y="219"/>
                  </a:lnTo>
                  <a:lnTo>
                    <a:pt x="4628" y="217"/>
                  </a:lnTo>
                  <a:lnTo>
                    <a:pt x="4576" y="214"/>
                  </a:lnTo>
                  <a:lnTo>
                    <a:pt x="4495" y="214"/>
                  </a:lnTo>
                  <a:lnTo>
                    <a:pt x="4492" y="326"/>
                  </a:lnTo>
                  <a:lnTo>
                    <a:pt x="4492" y="574"/>
                  </a:lnTo>
                  <a:lnTo>
                    <a:pt x="4493" y="657"/>
                  </a:lnTo>
                  <a:lnTo>
                    <a:pt x="4493" y="697"/>
                  </a:lnTo>
                  <a:lnTo>
                    <a:pt x="4495" y="720"/>
                  </a:lnTo>
                  <a:lnTo>
                    <a:pt x="4498" y="732"/>
                  </a:lnTo>
                  <a:lnTo>
                    <a:pt x="4501" y="739"/>
                  </a:lnTo>
                  <a:lnTo>
                    <a:pt x="4507" y="742"/>
                  </a:lnTo>
                  <a:lnTo>
                    <a:pt x="4517" y="746"/>
                  </a:lnTo>
                  <a:lnTo>
                    <a:pt x="4536" y="748"/>
                  </a:lnTo>
                  <a:lnTo>
                    <a:pt x="4573" y="751"/>
                  </a:lnTo>
                  <a:lnTo>
                    <a:pt x="4577" y="775"/>
                  </a:lnTo>
                  <a:lnTo>
                    <a:pt x="4452" y="775"/>
                  </a:lnTo>
                  <a:lnTo>
                    <a:pt x="4330" y="778"/>
                  </a:lnTo>
                  <a:lnTo>
                    <a:pt x="4327" y="753"/>
                  </a:lnTo>
                  <a:lnTo>
                    <a:pt x="4363" y="750"/>
                  </a:lnTo>
                  <a:lnTo>
                    <a:pt x="4384" y="747"/>
                  </a:lnTo>
                  <a:lnTo>
                    <a:pt x="4394" y="744"/>
                  </a:lnTo>
                  <a:lnTo>
                    <a:pt x="4400" y="740"/>
                  </a:lnTo>
                  <a:lnTo>
                    <a:pt x="4405" y="734"/>
                  </a:lnTo>
                  <a:lnTo>
                    <a:pt x="4408" y="723"/>
                  </a:lnTo>
                  <a:lnTo>
                    <a:pt x="4410" y="702"/>
                  </a:lnTo>
                  <a:lnTo>
                    <a:pt x="4411" y="664"/>
                  </a:lnTo>
                  <a:lnTo>
                    <a:pt x="4412" y="574"/>
                  </a:lnTo>
                  <a:lnTo>
                    <a:pt x="4412" y="326"/>
                  </a:lnTo>
                  <a:lnTo>
                    <a:pt x="4409" y="214"/>
                  </a:lnTo>
                  <a:lnTo>
                    <a:pt x="4345" y="214"/>
                  </a:lnTo>
                  <a:lnTo>
                    <a:pt x="4277" y="216"/>
                  </a:lnTo>
                  <a:lnTo>
                    <a:pt x="4265" y="217"/>
                  </a:lnTo>
                  <a:lnTo>
                    <a:pt x="4255" y="219"/>
                  </a:lnTo>
                  <a:lnTo>
                    <a:pt x="4248" y="222"/>
                  </a:lnTo>
                  <a:lnTo>
                    <a:pt x="4244" y="225"/>
                  </a:lnTo>
                  <a:lnTo>
                    <a:pt x="4240" y="240"/>
                  </a:lnTo>
                  <a:lnTo>
                    <a:pt x="4236" y="271"/>
                  </a:lnTo>
                  <a:lnTo>
                    <a:pt x="4231" y="310"/>
                  </a:lnTo>
                  <a:lnTo>
                    <a:pt x="4228" y="314"/>
                  </a:lnTo>
                  <a:lnTo>
                    <a:pt x="4208" y="314"/>
                  </a:lnTo>
                  <a:lnTo>
                    <a:pt x="4204" y="226"/>
                  </a:lnTo>
                  <a:lnTo>
                    <a:pt x="4201" y="176"/>
                  </a:lnTo>
                  <a:lnTo>
                    <a:pt x="4205" y="172"/>
                  </a:lnTo>
                  <a:lnTo>
                    <a:pt x="4303" y="175"/>
                  </a:lnTo>
                  <a:lnTo>
                    <a:pt x="4452" y="176"/>
                  </a:lnTo>
                  <a:lnTo>
                    <a:pt x="4601" y="175"/>
                  </a:lnTo>
                  <a:lnTo>
                    <a:pt x="4699" y="172"/>
                  </a:lnTo>
                  <a:close/>
                  <a:moveTo>
                    <a:pt x="4726" y="213"/>
                  </a:moveTo>
                  <a:lnTo>
                    <a:pt x="4722" y="208"/>
                  </a:lnTo>
                  <a:lnTo>
                    <a:pt x="4722" y="190"/>
                  </a:lnTo>
                  <a:lnTo>
                    <a:pt x="4726" y="187"/>
                  </a:lnTo>
                  <a:lnTo>
                    <a:pt x="4847" y="168"/>
                  </a:lnTo>
                  <a:lnTo>
                    <a:pt x="4859" y="177"/>
                  </a:lnTo>
                  <a:lnTo>
                    <a:pt x="4871" y="189"/>
                  </a:lnTo>
                  <a:lnTo>
                    <a:pt x="4886" y="210"/>
                  </a:lnTo>
                  <a:lnTo>
                    <a:pt x="4907" y="241"/>
                  </a:lnTo>
                  <a:lnTo>
                    <a:pt x="4967" y="344"/>
                  </a:lnTo>
                  <a:lnTo>
                    <a:pt x="5036" y="478"/>
                  </a:lnTo>
                  <a:lnTo>
                    <a:pt x="5081" y="409"/>
                  </a:lnTo>
                  <a:lnTo>
                    <a:pt x="5129" y="327"/>
                  </a:lnTo>
                  <a:lnTo>
                    <a:pt x="5220" y="172"/>
                  </a:lnTo>
                  <a:lnTo>
                    <a:pt x="5252" y="175"/>
                  </a:lnTo>
                  <a:lnTo>
                    <a:pt x="5282" y="172"/>
                  </a:lnTo>
                  <a:lnTo>
                    <a:pt x="5285" y="184"/>
                  </a:lnTo>
                  <a:lnTo>
                    <a:pt x="5258" y="217"/>
                  </a:lnTo>
                  <a:lnTo>
                    <a:pt x="5219" y="270"/>
                  </a:lnTo>
                  <a:lnTo>
                    <a:pt x="5153" y="366"/>
                  </a:lnTo>
                  <a:lnTo>
                    <a:pt x="5099" y="453"/>
                  </a:lnTo>
                  <a:lnTo>
                    <a:pt x="5074" y="495"/>
                  </a:lnTo>
                  <a:lnTo>
                    <a:pt x="5064" y="516"/>
                  </a:lnTo>
                  <a:lnTo>
                    <a:pt x="5062" y="528"/>
                  </a:lnTo>
                  <a:lnTo>
                    <a:pt x="5060" y="541"/>
                  </a:lnTo>
                  <a:lnTo>
                    <a:pt x="5060" y="604"/>
                  </a:lnTo>
                  <a:lnTo>
                    <a:pt x="5062" y="668"/>
                  </a:lnTo>
                  <a:lnTo>
                    <a:pt x="5064" y="720"/>
                  </a:lnTo>
                  <a:lnTo>
                    <a:pt x="5066" y="732"/>
                  </a:lnTo>
                  <a:lnTo>
                    <a:pt x="5070" y="739"/>
                  </a:lnTo>
                  <a:lnTo>
                    <a:pt x="5076" y="742"/>
                  </a:lnTo>
                  <a:lnTo>
                    <a:pt x="5086" y="746"/>
                  </a:lnTo>
                  <a:lnTo>
                    <a:pt x="5105" y="748"/>
                  </a:lnTo>
                  <a:lnTo>
                    <a:pt x="5142" y="751"/>
                  </a:lnTo>
                  <a:lnTo>
                    <a:pt x="5146" y="775"/>
                  </a:lnTo>
                  <a:lnTo>
                    <a:pt x="5068" y="776"/>
                  </a:lnTo>
                  <a:lnTo>
                    <a:pt x="5020" y="775"/>
                  </a:lnTo>
                  <a:lnTo>
                    <a:pt x="4898" y="778"/>
                  </a:lnTo>
                  <a:lnTo>
                    <a:pt x="4895" y="753"/>
                  </a:lnTo>
                  <a:lnTo>
                    <a:pt x="4931" y="750"/>
                  </a:lnTo>
                  <a:lnTo>
                    <a:pt x="4951" y="747"/>
                  </a:lnTo>
                  <a:lnTo>
                    <a:pt x="4962" y="744"/>
                  </a:lnTo>
                  <a:lnTo>
                    <a:pt x="4968" y="740"/>
                  </a:lnTo>
                  <a:lnTo>
                    <a:pt x="4975" y="724"/>
                  </a:lnTo>
                  <a:lnTo>
                    <a:pt x="4979" y="676"/>
                  </a:lnTo>
                  <a:lnTo>
                    <a:pt x="4979" y="603"/>
                  </a:lnTo>
                  <a:lnTo>
                    <a:pt x="4979" y="523"/>
                  </a:lnTo>
                  <a:lnTo>
                    <a:pt x="4958" y="483"/>
                  </a:lnTo>
                  <a:lnTo>
                    <a:pt x="4916" y="412"/>
                  </a:lnTo>
                  <a:lnTo>
                    <a:pt x="4879" y="351"/>
                  </a:lnTo>
                  <a:lnTo>
                    <a:pt x="4834" y="284"/>
                  </a:lnTo>
                  <a:lnTo>
                    <a:pt x="4810" y="252"/>
                  </a:lnTo>
                  <a:lnTo>
                    <a:pt x="4792" y="231"/>
                  </a:lnTo>
                  <a:lnTo>
                    <a:pt x="4778" y="220"/>
                  </a:lnTo>
                  <a:lnTo>
                    <a:pt x="4769" y="214"/>
                  </a:lnTo>
                  <a:lnTo>
                    <a:pt x="4754" y="213"/>
                  </a:lnTo>
                  <a:lnTo>
                    <a:pt x="4726" y="213"/>
                  </a:lnTo>
                  <a:close/>
                  <a:moveTo>
                    <a:pt x="5540" y="481"/>
                  </a:moveTo>
                  <a:lnTo>
                    <a:pt x="5542" y="450"/>
                  </a:lnTo>
                  <a:lnTo>
                    <a:pt x="5545" y="420"/>
                  </a:lnTo>
                  <a:lnTo>
                    <a:pt x="5550" y="390"/>
                  </a:lnTo>
                  <a:lnTo>
                    <a:pt x="5558" y="362"/>
                  </a:lnTo>
                  <a:lnTo>
                    <a:pt x="5569" y="334"/>
                  </a:lnTo>
                  <a:lnTo>
                    <a:pt x="5584" y="308"/>
                  </a:lnTo>
                  <a:lnTo>
                    <a:pt x="5600" y="283"/>
                  </a:lnTo>
                  <a:lnTo>
                    <a:pt x="5621" y="259"/>
                  </a:lnTo>
                  <a:lnTo>
                    <a:pt x="5644" y="237"/>
                  </a:lnTo>
                  <a:lnTo>
                    <a:pt x="5670" y="218"/>
                  </a:lnTo>
                  <a:lnTo>
                    <a:pt x="5698" y="201"/>
                  </a:lnTo>
                  <a:lnTo>
                    <a:pt x="5728" y="187"/>
                  </a:lnTo>
                  <a:lnTo>
                    <a:pt x="5759" y="175"/>
                  </a:lnTo>
                  <a:lnTo>
                    <a:pt x="5794" y="168"/>
                  </a:lnTo>
                  <a:lnTo>
                    <a:pt x="5830" y="163"/>
                  </a:lnTo>
                  <a:lnTo>
                    <a:pt x="5868" y="160"/>
                  </a:lnTo>
                  <a:lnTo>
                    <a:pt x="5903" y="162"/>
                  </a:lnTo>
                  <a:lnTo>
                    <a:pt x="5936" y="165"/>
                  </a:lnTo>
                  <a:lnTo>
                    <a:pt x="5969" y="171"/>
                  </a:lnTo>
                  <a:lnTo>
                    <a:pt x="5999" y="181"/>
                  </a:lnTo>
                  <a:lnTo>
                    <a:pt x="6026" y="192"/>
                  </a:lnTo>
                  <a:lnTo>
                    <a:pt x="6053" y="205"/>
                  </a:lnTo>
                  <a:lnTo>
                    <a:pt x="6077" y="222"/>
                  </a:lnTo>
                  <a:lnTo>
                    <a:pt x="6100" y="240"/>
                  </a:lnTo>
                  <a:lnTo>
                    <a:pt x="6120" y="260"/>
                  </a:lnTo>
                  <a:lnTo>
                    <a:pt x="6137" y="283"/>
                  </a:lnTo>
                  <a:lnTo>
                    <a:pt x="6151" y="307"/>
                  </a:lnTo>
                  <a:lnTo>
                    <a:pt x="6164" y="333"/>
                  </a:lnTo>
                  <a:lnTo>
                    <a:pt x="6173" y="361"/>
                  </a:lnTo>
                  <a:lnTo>
                    <a:pt x="6180" y="391"/>
                  </a:lnTo>
                  <a:lnTo>
                    <a:pt x="6184" y="422"/>
                  </a:lnTo>
                  <a:lnTo>
                    <a:pt x="6185" y="456"/>
                  </a:lnTo>
                  <a:lnTo>
                    <a:pt x="6182" y="502"/>
                  </a:lnTo>
                  <a:lnTo>
                    <a:pt x="6180" y="525"/>
                  </a:lnTo>
                  <a:lnTo>
                    <a:pt x="6175" y="547"/>
                  </a:lnTo>
                  <a:lnTo>
                    <a:pt x="6162" y="589"/>
                  </a:lnTo>
                  <a:lnTo>
                    <a:pt x="6143" y="628"/>
                  </a:lnTo>
                  <a:lnTo>
                    <a:pt x="6120" y="664"/>
                  </a:lnTo>
                  <a:lnTo>
                    <a:pt x="6092" y="697"/>
                  </a:lnTo>
                  <a:lnTo>
                    <a:pt x="6076" y="711"/>
                  </a:lnTo>
                  <a:lnTo>
                    <a:pt x="6059" y="724"/>
                  </a:lnTo>
                  <a:lnTo>
                    <a:pt x="6023" y="748"/>
                  </a:lnTo>
                  <a:lnTo>
                    <a:pt x="5982" y="766"/>
                  </a:lnTo>
                  <a:lnTo>
                    <a:pt x="5939" y="780"/>
                  </a:lnTo>
                  <a:lnTo>
                    <a:pt x="5893" y="788"/>
                  </a:lnTo>
                  <a:lnTo>
                    <a:pt x="5845" y="790"/>
                  </a:lnTo>
                  <a:lnTo>
                    <a:pt x="5812" y="789"/>
                  </a:lnTo>
                  <a:lnTo>
                    <a:pt x="5779" y="784"/>
                  </a:lnTo>
                  <a:lnTo>
                    <a:pt x="5748" y="777"/>
                  </a:lnTo>
                  <a:lnTo>
                    <a:pt x="5718" y="768"/>
                  </a:lnTo>
                  <a:lnTo>
                    <a:pt x="5689" y="754"/>
                  </a:lnTo>
                  <a:lnTo>
                    <a:pt x="5664" y="739"/>
                  </a:lnTo>
                  <a:lnTo>
                    <a:pt x="5640" y="720"/>
                  </a:lnTo>
                  <a:lnTo>
                    <a:pt x="5618" y="698"/>
                  </a:lnTo>
                  <a:lnTo>
                    <a:pt x="5599" y="674"/>
                  </a:lnTo>
                  <a:lnTo>
                    <a:pt x="5582" y="649"/>
                  </a:lnTo>
                  <a:lnTo>
                    <a:pt x="5569" y="621"/>
                  </a:lnTo>
                  <a:lnTo>
                    <a:pt x="5558" y="591"/>
                  </a:lnTo>
                  <a:lnTo>
                    <a:pt x="5545" y="534"/>
                  </a:lnTo>
                  <a:lnTo>
                    <a:pt x="5542" y="507"/>
                  </a:lnTo>
                  <a:lnTo>
                    <a:pt x="5540" y="481"/>
                  </a:lnTo>
                  <a:close/>
                  <a:moveTo>
                    <a:pt x="5629" y="453"/>
                  </a:moveTo>
                  <a:lnTo>
                    <a:pt x="5629" y="480"/>
                  </a:lnTo>
                  <a:lnTo>
                    <a:pt x="5633" y="507"/>
                  </a:lnTo>
                  <a:lnTo>
                    <a:pt x="5639" y="536"/>
                  </a:lnTo>
                  <a:lnTo>
                    <a:pt x="5646" y="565"/>
                  </a:lnTo>
                  <a:lnTo>
                    <a:pt x="5656" y="594"/>
                  </a:lnTo>
                  <a:lnTo>
                    <a:pt x="5666" y="620"/>
                  </a:lnTo>
                  <a:lnTo>
                    <a:pt x="5680" y="645"/>
                  </a:lnTo>
                  <a:lnTo>
                    <a:pt x="5696" y="668"/>
                  </a:lnTo>
                  <a:lnTo>
                    <a:pt x="5713" y="687"/>
                  </a:lnTo>
                  <a:lnTo>
                    <a:pt x="5732" y="705"/>
                  </a:lnTo>
                  <a:lnTo>
                    <a:pt x="5752" y="720"/>
                  </a:lnTo>
                  <a:lnTo>
                    <a:pt x="5773" y="732"/>
                  </a:lnTo>
                  <a:lnTo>
                    <a:pt x="5796" y="740"/>
                  </a:lnTo>
                  <a:lnTo>
                    <a:pt x="5820" y="747"/>
                  </a:lnTo>
                  <a:lnTo>
                    <a:pt x="5845" y="751"/>
                  </a:lnTo>
                  <a:lnTo>
                    <a:pt x="5873" y="752"/>
                  </a:lnTo>
                  <a:lnTo>
                    <a:pt x="5905" y="751"/>
                  </a:lnTo>
                  <a:lnTo>
                    <a:pt x="5935" y="745"/>
                  </a:lnTo>
                  <a:lnTo>
                    <a:pt x="5964" y="735"/>
                  </a:lnTo>
                  <a:lnTo>
                    <a:pt x="5990" y="722"/>
                  </a:lnTo>
                  <a:lnTo>
                    <a:pt x="6014" y="705"/>
                  </a:lnTo>
                  <a:lnTo>
                    <a:pt x="6036" y="684"/>
                  </a:lnTo>
                  <a:lnTo>
                    <a:pt x="6054" y="657"/>
                  </a:lnTo>
                  <a:lnTo>
                    <a:pt x="6061" y="643"/>
                  </a:lnTo>
                  <a:lnTo>
                    <a:pt x="6068" y="628"/>
                  </a:lnTo>
                  <a:lnTo>
                    <a:pt x="6080" y="595"/>
                  </a:lnTo>
                  <a:lnTo>
                    <a:pt x="6089" y="560"/>
                  </a:lnTo>
                  <a:lnTo>
                    <a:pt x="6094" y="524"/>
                  </a:lnTo>
                  <a:lnTo>
                    <a:pt x="6095" y="484"/>
                  </a:lnTo>
                  <a:lnTo>
                    <a:pt x="6094" y="442"/>
                  </a:lnTo>
                  <a:lnTo>
                    <a:pt x="6088" y="403"/>
                  </a:lnTo>
                  <a:lnTo>
                    <a:pt x="6078" y="366"/>
                  </a:lnTo>
                  <a:lnTo>
                    <a:pt x="6065" y="330"/>
                  </a:lnTo>
                  <a:lnTo>
                    <a:pt x="6048" y="297"/>
                  </a:lnTo>
                  <a:lnTo>
                    <a:pt x="6028" y="270"/>
                  </a:lnTo>
                  <a:lnTo>
                    <a:pt x="6004" y="247"/>
                  </a:lnTo>
                  <a:lnTo>
                    <a:pt x="5992" y="237"/>
                  </a:lnTo>
                  <a:lnTo>
                    <a:pt x="5977" y="229"/>
                  </a:lnTo>
                  <a:lnTo>
                    <a:pt x="5948" y="214"/>
                  </a:lnTo>
                  <a:lnTo>
                    <a:pt x="5917" y="205"/>
                  </a:lnTo>
                  <a:lnTo>
                    <a:pt x="5885" y="199"/>
                  </a:lnTo>
                  <a:lnTo>
                    <a:pt x="5851" y="196"/>
                  </a:lnTo>
                  <a:lnTo>
                    <a:pt x="5802" y="201"/>
                  </a:lnTo>
                  <a:lnTo>
                    <a:pt x="5780" y="206"/>
                  </a:lnTo>
                  <a:lnTo>
                    <a:pt x="5759" y="213"/>
                  </a:lnTo>
                  <a:lnTo>
                    <a:pt x="5740" y="222"/>
                  </a:lnTo>
                  <a:lnTo>
                    <a:pt x="5720" y="234"/>
                  </a:lnTo>
                  <a:lnTo>
                    <a:pt x="5704" y="247"/>
                  </a:lnTo>
                  <a:lnTo>
                    <a:pt x="5688" y="261"/>
                  </a:lnTo>
                  <a:lnTo>
                    <a:pt x="5675" y="279"/>
                  </a:lnTo>
                  <a:lnTo>
                    <a:pt x="5663" y="298"/>
                  </a:lnTo>
                  <a:lnTo>
                    <a:pt x="5652" y="319"/>
                  </a:lnTo>
                  <a:lnTo>
                    <a:pt x="5644" y="342"/>
                  </a:lnTo>
                  <a:lnTo>
                    <a:pt x="5638" y="367"/>
                  </a:lnTo>
                  <a:lnTo>
                    <a:pt x="5633" y="393"/>
                  </a:lnTo>
                  <a:lnTo>
                    <a:pt x="5629" y="422"/>
                  </a:lnTo>
                  <a:lnTo>
                    <a:pt x="5629" y="453"/>
                  </a:lnTo>
                  <a:close/>
                  <a:moveTo>
                    <a:pt x="6391" y="488"/>
                  </a:moveTo>
                  <a:lnTo>
                    <a:pt x="6391" y="574"/>
                  </a:lnTo>
                  <a:lnTo>
                    <a:pt x="6392" y="657"/>
                  </a:lnTo>
                  <a:lnTo>
                    <a:pt x="6395" y="718"/>
                  </a:lnTo>
                  <a:lnTo>
                    <a:pt x="6397" y="732"/>
                  </a:lnTo>
                  <a:lnTo>
                    <a:pt x="6401" y="739"/>
                  </a:lnTo>
                  <a:lnTo>
                    <a:pt x="6407" y="742"/>
                  </a:lnTo>
                  <a:lnTo>
                    <a:pt x="6416" y="746"/>
                  </a:lnTo>
                  <a:lnTo>
                    <a:pt x="6437" y="748"/>
                  </a:lnTo>
                  <a:lnTo>
                    <a:pt x="6473" y="751"/>
                  </a:lnTo>
                  <a:lnTo>
                    <a:pt x="6476" y="775"/>
                  </a:lnTo>
                  <a:lnTo>
                    <a:pt x="6350" y="775"/>
                  </a:lnTo>
                  <a:lnTo>
                    <a:pt x="6229" y="778"/>
                  </a:lnTo>
                  <a:lnTo>
                    <a:pt x="6226" y="753"/>
                  </a:lnTo>
                  <a:lnTo>
                    <a:pt x="6262" y="750"/>
                  </a:lnTo>
                  <a:lnTo>
                    <a:pt x="6282" y="747"/>
                  </a:lnTo>
                  <a:lnTo>
                    <a:pt x="6293" y="744"/>
                  </a:lnTo>
                  <a:lnTo>
                    <a:pt x="6299" y="740"/>
                  </a:lnTo>
                  <a:lnTo>
                    <a:pt x="6304" y="734"/>
                  </a:lnTo>
                  <a:lnTo>
                    <a:pt x="6307" y="723"/>
                  </a:lnTo>
                  <a:lnTo>
                    <a:pt x="6308" y="702"/>
                  </a:lnTo>
                  <a:lnTo>
                    <a:pt x="6310" y="664"/>
                  </a:lnTo>
                  <a:lnTo>
                    <a:pt x="6311" y="574"/>
                  </a:lnTo>
                  <a:lnTo>
                    <a:pt x="6311" y="376"/>
                  </a:lnTo>
                  <a:lnTo>
                    <a:pt x="6310" y="294"/>
                  </a:lnTo>
                  <a:lnTo>
                    <a:pt x="6308" y="254"/>
                  </a:lnTo>
                  <a:lnTo>
                    <a:pt x="6307" y="231"/>
                  </a:lnTo>
                  <a:lnTo>
                    <a:pt x="6305" y="219"/>
                  </a:lnTo>
                  <a:lnTo>
                    <a:pt x="6301" y="212"/>
                  </a:lnTo>
                  <a:lnTo>
                    <a:pt x="6295" y="208"/>
                  </a:lnTo>
                  <a:lnTo>
                    <a:pt x="6286" y="205"/>
                  </a:lnTo>
                  <a:lnTo>
                    <a:pt x="6265" y="202"/>
                  </a:lnTo>
                  <a:lnTo>
                    <a:pt x="6229" y="200"/>
                  </a:lnTo>
                  <a:lnTo>
                    <a:pt x="6226" y="176"/>
                  </a:lnTo>
                  <a:lnTo>
                    <a:pt x="6439" y="175"/>
                  </a:lnTo>
                  <a:lnTo>
                    <a:pt x="6648" y="172"/>
                  </a:lnTo>
                  <a:lnTo>
                    <a:pt x="6642" y="224"/>
                  </a:lnTo>
                  <a:lnTo>
                    <a:pt x="6637" y="301"/>
                  </a:lnTo>
                  <a:lnTo>
                    <a:pt x="6614" y="304"/>
                  </a:lnTo>
                  <a:lnTo>
                    <a:pt x="6610" y="291"/>
                  </a:lnTo>
                  <a:lnTo>
                    <a:pt x="6607" y="267"/>
                  </a:lnTo>
                  <a:lnTo>
                    <a:pt x="6605" y="246"/>
                  </a:lnTo>
                  <a:lnTo>
                    <a:pt x="6600" y="224"/>
                  </a:lnTo>
                  <a:lnTo>
                    <a:pt x="6576" y="218"/>
                  </a:lnTo>
                  <a:lnTo>
                    <a:pt x="6547" y="213"/>
                  </a:lnTo>
                  <a:lnTo>
                    <a:pt x="6515" y="211"/>
                  </a:lnTo>
                  <a:lnTo>
                    <a:pt x="6478" y="210"/>
                  </a:lnTo>
                  <a:lnTo>
                    <a:pt x="6440" y="211"/>
                  </a:lnTo>
                  <a:lnTo>
                    <a:pt x="6396" y="214"/>
                  </a:lnTo>
                  <a:lnTo>
                    <a:pt x="6392" y="272"/>
                  </a:lnTo>
                  <a:lnTo>
                    <a:pt x="6391" y="376"/>
                  </a:lnTo>
                  <a:lnTo>
                    <a:pt x="6391" y="451"/>
                  </a:lnTo>
                  <a:lnTo>
                    <a:pt x="6466" y="451"/>
                  </a:lnTo>
                  <a:lnTo>
                    <a:pt x="6528" y="448"/>
                  </a:lnTo>
                  <a:lnTo>
                    <a:pt x="6559" y="444"/>
                  </a:lnTo>
                  <a:lnTo>
                    <a:pt x="6563" y="440"/>
                  </a:lnTo>
                  <a:lnTo>
                    <a:pt x="6566" y="434"/>
                  </a:lnTo>
                  <a:lnTo>
                    <a:pt x="6569" y="422"/>
                  </a:lnTo>
                  <a:lnTo>
                    <a:pt x="6572" y="403"/>
                  </a:lnTo>
                  <a:lnTo>
                    <a:pt x="6575" y="380"/>
                  </a:lnTo>
                  <a:lnTo>
                    <a:pt x="6599" y="376"/>
                  </a:lnTo>
                  <a:lnTo>
                    <a:pt x="6602" y="380"/>
                  </a:lnTo>
                  <a:lnTo>
                    <a:pt x="6600" y="474"/>
                  </a:lnTo>
                  <a:lnTo>
                    <a:pt x="6601" y="520"/>
                  </a:lnTo>
                  <a:lnTo>
                    <a:pt x="6602" y="574"/>
                  </a:lnTo>
                  <a:lnTo>
                    <a:pt x="6599" y="578"/>
                  </a:lnTo>
                  <a:lnTo>
                    <a:pt x="6577" y="578"/>
                  </a:lnTo>
                  <a:lnTo>
                    <a:pt x="6572" y="538"/>
                  </a:lnTo>
                  <a:lnTo>
                    <a:pt x="6569" y="507"/>
                  </a:lnTo>
                  <a:lnTo>
                    <a:pt x="6564" y="499"/>
                  </a:lnTo>
                  <a:lnTo>
                    <a:pt x="6559" y="494"/>
                  </a:lnTo>
                  <a:lnTo>
                    <a:pt x="6547" y="492"/>
                  </a:lnTo>
                  <a:lnTo>
                    <a:pt x="6528" y="489"/>
                  </a:lnTo>
                  <a:lnTo>
                    <a:pt x="6456" y="487"/>
                  </a:lnTo>
                  <a:lnTo>
                    <a:pt x="6391" y="488"/>
                  </a:lnTo>
                  <a:close/>
                  <a:moveTo>
                    <a:pt x="7180" y="176"/>
                  </a:moveTo>
                  <a:lnTo>
                    <a:pt x="7180" y="196"/>
                  </a:lnTo>
                  <a:lnTo>
                    <a:pt x="7132" y="202"/>
                  </a:lnTo>
                  <a:lnTo>
                    <a:pt x="7117" y="205"/>
                  </a:lnTo>
                  <a:lnTo>
                    <a:pt x="7108" y="208"/>
                  </a:lnTo>
                  <a:lnTo>
                    <a:pt x="7105" y="212"/>
                  </a:lnTo>
                  <a:lnTo>
                    <a:pt x="7102" y="217"/>
                  </a:lnTo>
                  <a:lnTo>
                    <a:pt x="7098" y="231"/>
                  </a:lnTo>
                  <a:lnTo>
                    <a:pt x="7096" y="279"/>
                  </a:lnTo>
                  <a:lnTo>
                    <a:pt x="7096" y="376"/>
                  </a:lnTo>
                  <a:lnTo>
                    <a:pt x="7096" y="682"/>
                  </a:lnTo>
                  <a:lnTo>
                    <a:pt x="7092" y="744"/>
                  </a:lnTo>
                  <a:lnTo>
                    <a:pt x="7084" y="793"/>
                  </a:lnTo>
                  <a:lnTo>
                    <a:pt x="7076" y="814"/>
                  </a:lnTo>
                  <a:lnTo>
                    <a:pt x="7067" y="834"/>
                  </a:lnTo>
                  <a:lnTo>
                    <a:pt x="7055" y="854"/>
                  </a:lnTo>
                  <a:lnTo>
                    <a:pt x="7042" y="872"/>
                  </a:lnTo>
                  <a:lnTo>
                    <a:pt x="7026" y="889"/>
                  </a:lnTo>
                  <a:lnTo>
                    <a:pt x="7012" y="904"/>
                  </a:lnTo>
                  <a:lnTo>
                    <a:pt x="6996" y="916"/>
                  </a:lnTo>
                  <a:lnTo>
                    <a:pt x="6980" y="926"/>
                  </a:lnTo>
                  <a:lnTo>
                    <a:pt x="6964" y="934"/>
                  </a:lnTo>
                  <a:lnTo>
                    <a:pt x="6948" y="939"/>
                  </a:lnTo>
                  <a:lnTo>
                    <a:pt x="6932" y="943"/>
                  </a:lnTo>
                  <a:lnTo>
                    <a:pt x="6917" y="944"/>
                  </a:lnTo>
                  <a:lnTo>
                    <a:pt x="6899" y="942"/>
                  </a:lnTo>
                  <a:lnTo>
                    <a:pt x="6900" y="908"/>
                  </a:lnTo>
                  <a:lnTo>
                    <a:pt x="6899" y="877"/>
                  </a:lnTo>
                  <a:lnTo>
                    <a:pt x="6907" y="871"/>
                  </a:lnTo>
                  <a:lnTo>
                    <a:pt x="6918" y="878"/>
                  </a:lnTo>
                  <a:lnTo>
                    <a:pt x="6930" y="883"/>
                  </a:lnTo>
                  <a:lnTo>
                    <a:pt x="6953" y="886"/>
                  </a:lnTo>
                  <a:lnTo>
                    <a:pt x="6972" y="885"/>
                  </a:lnTo>
                  <a:lnTo>
                    <a:pt x="6988" y="879"/>
                  </a:lnTo>
                  <a:lnTo>
                    <a:pt x="6998" y="870"/>
                  </a:lnTo>
                  <a:lnTo>
                    <a:pt x="7003" y="864"/>
                  </a:lnTo>
                  <a:lnTo>
                    <a:pt x="7006" y="858"/>
                  </a:lnTo>
                  <a:lnTo>
                    <a:pt x="7010" y="838"/>
                  </a:lnTo>
                  <a:lnTo>
                    <a:pt x="7013" y="808"/>
                  </a:lnTo>
                  <a:lnTo>
                    <a:pt x="7014" y="747"/>
                  </a:lnTo>
                  <a:lnTo>
                    <a:pt x="7014" y="376"/>
                  </a:lnTo>
                  <a:lnTo>
                    <a:pt x="7014" y="294"/>
                  </a:lnTo>
                  <a:lnTo>
                    <a:pt x="7013" y="254"/>
                  </a:lnTo>
                  <a:lnTo>
                    <a:pt x="7010" y="231"/>
                  </a:lnTo>
                  <a:lnTo>
                    <a:pt x="7008" y="219"/>
                  </a:lnTo>
                  <a:lnTo>
                    <a:pt x="7004" y="212"/>
                  </a:lnTo>
                  <a:lnTo>
                    <a:pt x="6998" y="208"/>
                  </a:lnTo>
                  <a:lnTo>
                    <a:pt x="6989" y="205"/>
                  </a:lnTo>
                  <a:lnTo>
                    <a:pt x="6970" y="202"/>
                  </a:lnTo>
                  <a:lnTo>
                    <a:pt x="6932" y="200"/>
                  </a:lnTo>
                  <a:lnTo>
                    <a:pt x="6930" y="176"/>
                  </a:lnTo>
                  <a:lnTo>
                    <a:pt x="7055" y="176"/>
                  </a:lnTo>
                  <a:lnTo>
                    <a:pt x="7177" y="172"/>
                  </a:lnTo>
                  <a:lnTo>
                    <a:pt x="7180" y="176"/>
                  </a:lnTo>
                  <a:close/>
                  <a:moveTo>
                    <a:pt x="7206" y="213"/>
                  </a:moveTo>
                  <a:lnTo>
                    <a:pt x="7202" y="208"/>
                  </a:lnTo>
                  <a:lnTo>
                    <a:pt x="7202" y="190"/>
                  </a:lnTo>
                  <a:lnTo>
                    <a:pt x="7206" y="187"/>
                  </a:lnTo>
                  <a:lnTo>
                    <a:pt x="7327" y="168"/>
                  </a:lnTo>
                  <a:lnTo>
                    <a:pt x="7339" y="177"/>
                  </a:lnTo>
                  <a:lnTo>
                    <a:pt x="7352" y="189"/>
                  </a:lnTo>
                  <a:lnTo>
                    <a:pt x="7367" y="210"/>
                  </a:lnTo>
                  <a:lnTo>
                    <a:pt x="7387" y="241"/>
                  </a:lnTo>
                  <a:lnTo>
                    <a:pt x="7447" y="344"/>
                  </a:lnTo>
                  <a:lnTo>
                    <a:pt x="7518" y="478"/>
                  </a:lnTo>
                  <a:lnTo>
                    <a:pt x="7561" y="409"/>
                  </a:lnTo>
                  <a:lnTo>
                    <a:pt x="7610" y="327"/>
                  </a:lnTo>
                  <a:lnTo>
                    <a:pt x="7700" y="172"/>
                  </a:lnTo>
                  <a:lnTo>
                    <a:pt x="7733" y="175"/>
                  </a:lnTo>
                  <a:lnTo>
                    <a:pt x="7763" y="172"/>
                  </a:lnTo>
                  <a:lnTo>
                    <a:pt x="7766" y="184"/>
                  </a:lnTo>
                  <a:lnTo>
                    <a:pt x="7739" y="217"/>
                  </a:lnTo>
                  <a:lnTo>
                    <a:pt x="7700" y="270"/>
                  </a:lnTo>
                  <a:lnTo>
                    <a:pt x="7633" y="366"/>
                  </a:lnTo>
                  <a:lnTo>
                    <a:pt x="7579" y="453"/>
                  </a:lnTo>
                  <a:lnTo>
                    <a:pt x="7555" y="495"/>
                  </a:lnTo>
                  <a:lnTo>
                    <a:pt x="7544" y="516"/>
                  </a:lnTo>
                  <a:lnTo>
                    <a:pt x="7542" y="528"/>
                  </a:lnTo>
                  <a:lnTo>
                    <a:pt x="7542" y="541"/>
                  </a:lnTo>
                  <a:lnTo>
                    <a:pt x="7542" y="604"/>
                  </a:lnTo>
                  <a:lnTo>
                    <a:pt x="7542" y="668"/>
                  </a:lnTo>
                  <a:lnTo>
                    <a:pt x="7544" y="720"/>
                  </a:lnTo>
                  <a:lnTo>
                    <a:pt x="7548" y="732"/>
                  </a:lnTo>
                  <a:lnTo>
                    <a:pt x="7552" y="739"/>
                  </a:lnTo>
                  <a:lnTo>
                    <a:pt x="7556" y="742"/>
                  </a:lnTo>
                  <a:lnTo>
                    <a:pt x="7566" y="746"/>
                  </a:lnTo>
                  <a:lnTo>
                    <a:pt x="7586" y="748"/>
                  </a:lnTo>
                  <a:lnTo>
                    <a:pt x="7622" y="751"/>
                  </a:lnTo>
                  <a:lnTo>
                    <a:pt x="7626" y="775"/>
                  </a:lnTo>
                  <a:lnTo>
                    <a:pt x="7548" y="776"/>
                  </a:lnTo>
                  <a:lnTo>
                    <a:pt x="7500" y="775"/>
                  </a:lnTo>
                  <a:lnTo>
                    <a:pt x="7379" y="778"/>
                  </a:lnTo>
                  <a:lnTo>
                    <a:pt x="7375" y="753"/>
                  </a:lnTo>
                  <a:lnTo>
                    <a:pt x="7412" y="750"/>
                  </a:lnTo>
                  <a:lnTo>
                    <a:pt x="7432" y="747"/>
                  </a:lnTo>
                  <a:lnTo>
                    <a:pt x="7442" y="744"/>
                  </a:lnTo>
                  <a:lnTo>
                    <a:pt x="7450" y="740"/>
                  </a:lnTo>
                  <a:lnTo>
                    <a:pt x="7453" y="734"/>
                  </a:lnTo>
                  <a:lnTo>
                    <a:pt x="7457" y="724"/>
                  </a:lnTo>
                  <a:lnTo>
                    <a:pt x="7459" y="676"/>
                  </a:lnTo>
                  <a:lnTo>
                    <a:pt x="7460" y="603"/>
                  </a:lnTo>
                  <a:lnTo>
                    <a:pt x="7460" y="523"/>
                  </a:lnTo>
                  <a:lnTo>
                    <a:pt x="7440" y="483"/>
                  </a:lnTo>
                  <a:lnTo>
                    <a:pt x="7398" y="412"/>
                  </a:lnTo>
                  <a:lnTo>
                    <a:pt x="7360" y="351"/>
                  </a:lnTo>
                  <a:lnTo>
                    <a:pt x="7315" y="284"/>
                  </a:lnTo>
                  <a:lnTo>
                    <a:pt x="7291" y="252"/>
                  </a:lnTo>
                  <a:lnTo>
                    <a:pt x="7273" y="231"/>
                  </a:lnTo>
                  <a:lnTo>
                    <a:pt x="7260" y="220"/>
                  </a:lnTo>
                  <a:lnTo>
                    <a:pt x="7250" y="214"/>
                  </a:lnTo>
                  <a:lnTo>
                    <a:pt x="7235" y="213"/>
                  </a:lnTo>
                  <a:lnTo>
                    <a:pt x="7206" y="213"/>
                  </a:lnTo>
                  <a:close/>
                  <a:moveTo>
                    <a:pt x="8076" y="782"/>
                  </a:moveTo>
                  <a:lnTo>
                    <a:pt x="8022" y="639"/>
                  </a:lnTo>
                  <a:lnTo>
                    <a:pt x="7877" y="280"/>
                  </a:lnTo>
                  <a:lnTo>
                    <a:pt x="7858" y="232"/>
                  </a:lnTo>
                  <a:lnTo>
                    <a:pt x="7847" y="211"/>
                  </a:lnTo>
                  <a:lnTo>
                    <a:pt x="7830" y="204"/>
                  </a:lnTo>
                  <a:lnTo>
                    <a:pt x="7795" y="200"/>
                  </a:lnTo>
                  <a:lnTo>
                    <a:pt x="7792" y="196"/>
                  </a:lnTo>
                  <a:lnTo>
                    <a:pt x="7792" y="176"/>
                  </a:lnTo>
                  <a:lnTo>
                    <a:pt x="7795" y="172"/>
                  </a:lnTo>
                  <a:lnTo>
                    <a:pt x="7906" y="176"/>
                  </a:lnTo>
                  <a:lnTo>
                    <a:pt x="8018" y="172"/>
                  </a:lnTo>
                  <a:lnTo>
                    <a:pt x="8022" y="200"/>
                  </a:lnTo>
                  <a:lnTo>
                    <a:pt x="7957" y="206"/>
                  </a:lnTo>
                  <a:lnTo>
                    <a:pt x="7950" y="211"/>
                  </a:lnTo>
                  <a:lnTo>
                    <a:pt x="7948" y="218"/>
                  </a:lnTo>
                  <a:lnTo>
                    <a:pt x="7961" y="264"/>
                  </a:lnTo>
                  <a:lnTo>
                    <a:pt x="7985" y="332"/>
                  </a:lnTo>
                  <a:lnTo>
                    <a:pt x="8118" y="669"/>
                  </a:lnTo>
                  <a:lnTo>
                    <a:pt x="8230" y="390"/>
                  </a:lnTo>
                  <a:lnTo>
                    <a:pt x="8263" y="297"/>
                  </a:lnTo>
                  <a:lnTo>
                    <a:pt x="8280" y="247"/>
                  </a:lnTo>
                  <a:lnTo>
                    <a:pt x="8286" y="220"/>
                  </a:lnTo>
                  <a:lnTo>
                    <a:pt x="8284" y="212"/>
                  </a:lnTo>
                  <a:lnTo>
                    <a:pt x="8280" y="210"/>
                  </a:lnTo>
                  <a:lnTo>
                    <a:pt x="8275" y="207"/>
                  </a:lnTo>
                  <a:lnTo>
                    <a:pt x="8255" y="204"/>
                  </a:lnTo>
                  <a:lnTo>
                    <a:pt x="8213" y="200"/>
                  </a:lnTo>
                  <a:lnTo>
                    <a:pt x="8209" y="196"/>
                  </a:lnTo>
                  <a:lnTo>
                    <a:pt x="8209" y="176"/>
                  </a:lnTo>
                  <a:lnTo>
                    <a:pt x="8213" y="172"/>
                  </a:lnTo>
                  <a:lnTo>
                    <a:pt x="8308" y="176"/>
                  </a:lnTo>
                  <a:lnTo>
                    <a:pt x="8394" y="172"/>
                  </a:lnTo>
                  <a:lnTo>
                    <a:pt x="8398" y="196"/>
                  </a:lnTo>
                  <a:lnTo>
                    <a:pt x="8370" y="201"/>
                  </a:lnTo>
                  <a:lnTo>
                    <a:pt x="8357" y="205"/>
                  </a:lnTo>
                  <a:lnTo>
                    <a:pt x="8351" y="210"/>
                  </a:lnTo>
                  <a:lnTo>
                    <a:pt x="8346" y="218"/>
                  </a:lnTo>
                  <a:lnTo>
                    <a:pt x="8315" y="285"/>
                  </a:lnTo>
                  <a:lnTo>
                    <a:pt x="8182" y="613"/>
                  </a:lnTo>
                  <a:lnTo>
                    <a:pt x="8144" y="710"/>
                  </a:lnTo>
                  <a:lnTo>
                    <a:pt x="8118" y="782"/>
                  </a:lnTo>
                  <a:lnTo>
                    <a:pt x="8076" y="782"/>
                  </a:lnTo>
                  <a:close/>
                  <a:moveTo>
                    <a:pt x="8327" y="778"/>
                  </a:moveTo>
                  <a:lnTo>
                    <a:pt x="8323" y="775"/>
                  </a:lnTo>
                  <a:lnTo>
                    <a:pt x="8323" y="753"/>
                  </a:lnTo>
                  <a:lnTo>
                    <a:pt x="8327" y="750"/>
                  </a:lnTo>
                  <a:lnTo>
                    <a:pt x="8352" y="748"/>
                  </a:lnTo>
                  <a:lnTo>
                    <a:pt x="8366" y="746"/>
                  </a:lnTo>
                  <a:lnTo>
                    <a:pt x="8375" y="742"/>
                  </a:lnTo>
                  <a:lnTo>
                    <a:pt x="8383" y="735"/>
                  </a:lnTo>
                  <a:lnTo>
                    <a:pt x="8393" y="717"/>
                  </a:lnTo>
                  <a:lnTo>
                    <a:pt x="8411" y="681"/>
                  </a:lnTo>
                  <a:lnTo>
                    <a:pt x="8455" y="584"/>
                  </a:lnTo>
                  <a:lnTo>
                    <a:pt x="8572" y="321"/>
                  </a:lnTo>
                  <a:lnTo>
                    <a:pt x="8636" y="166"/>
                  </a:lnTo>
                  <a:lnTo>
                    <a:pt x="8665" y="166"/>
                  </a:lnTo>
                  <a:lnTo>
                    <a:pt x="8846" y="595"/>
                  </a:lnTo>
                  <a:lnTo>
                    <a:pt x="8870" y="651"/>
                  </a:lnTo>
                  <a:lnTo>
                    <a:pt x="8896" y="704"/>
                  </a:lnTo>
                  <a:lnTo>
                    <a:pt x="8915" y="738"/>
                  </a:lnTo>
                  <a:lnTo>
                    <a:pt x="8928" y="746"/>
                  </a:lnTo>
                  <a:lnTo>
                    <a:pt x="8940" y="748"/>
                  </a:lnTo>
                  <a:lnTo>
                    <a:pt x="8963" y="750"/>
                  </a:lnTo>
                  <a:lnTo>
                    <a:pt x="8966" y="775"/>
                  </a:lnTo>
                  <a:lnTo>
                    <a:pt x="8881" y="775"/>
                  </a:lnTo>
                  <a:lnTo>
                    <a:pt x="8740" y="778"/>
                  </a:lnTo>
                  <a:lnTo>
                    <a:pt x="8737" y="753"/>
                  </a:lnTo>
                  <a:lnTo>
                    <a:pt x="8778" y="748"/>
                  </a:lnTo>
                  <a:lnTo>
                    <a:pt x="8800" y="745"/>
                  </a:lnTo>
                  <a:lnTo>
                    <a:pt x="8804" y="744"/>
                  </a:lnTo>
                  <a:lnTo>
                    <a:pt x="8809" y="740"/>
                  </a:lnTo>
                  <a:lnTo>
                    <a:pt x="8810" y="735"/>
                  </a:lnTo>
                  <a:lnTo>
                    <a:pt x="8812" y="730"/>
                  </a:lnTo>
                  <a:lnTo>
                    <a:pt x="8810" y="720"/>
                  </a:lnTo>
                  <a:lnTo>
                    <a:pt x="8806" y="705"/>
                  </a:lnTo>
                  <a:lnTo>
                    <a:pt x="8753" y="576"/>
                  </a:lnTo>
                  <a:lnTo>
                    <a:pt x="8507" y="576"/>
                  </a:lnTo>
                  <a:lnTo>
                    <a:pt x="8460" y="685"/>
                  </a:lnTo>
                  <a:lnTo>
                    <a:pt x="8450" y="710"/>
                  </a:lnTo>
                  <a:lnTo>
                    <a:pt x="8448" y="728"/>
                  </a:lnTo>
                  <a:lnTo>
                    <a:pt x="8450" y="738"/>
                  </a:lnTo>
                  <a:lnTo>
                    <a:pt x="8459" y="744"/>
                  </a:lnTo>
                  <a:lnTo>
                    <a:pt x="8467" y="746"/>
                  </a:lnTo>
                  <a:lnTo>
                    <a:pt x="8479" y="747"/>
                  </a:lnTo>
                  <a:lnTo>
                    <a:pt x="8518" y="750"/>
                  </a:lnTo>
                  <a:lnTo>
                    <a:pt x="8521" y="753"/>
                  </a:lnTo>
                  <a:lnTo>
                    <a:pt x="8521" y="775"/>
                  </a:lnTo>
                  <a:lnTo>
                    <a:pt x="8422" y="775"/>
                  </a:lnTo>
                  <a:lnTo>
                    <a:pt x="8327" y="778"/>
                  </a:lnTo>
                  <a:close/>
                  <a:moveTo>
                    <a:pt x="8521" y="540"/>
                  </a:moveTo>
                  <a:lnTo>
                    <a:pt x="8737" y="540"/>
                  </a:lnTo>
                  <a:lnTo>
                    <a:pt x="8629" y="282"/>
                  </a:lnTo>
                  <a:lnTo>
                    <a:pt x="8521" y="540"/>
                  </a:lnTo>
                  <a:close/>
                  <a:moveTo>
                    <a:pt x="8540" y="96"/>
                  </a:moveTo>
                  <a:lnTo>
                    <a:pt x="8531" y="94"/>
                  </a:lnTo>
                  <a:lnTo>
                    <a:pt x="8521" y="92"/>
                  </a:lnTo>
                  <a:lnTo>
                    <a:pt x="8514" y="87"/>
                  </a:lnTo>
                  <a:lnTo>
                    <a:pt x="8506" y="81"/>
                  </a:lnTo>
                  <a:lnTo>
                    <a:pt x="8500" y="74"/>
                  </a:lnTo>
                  <a:lnTo>
                    <a:pt x="8496" y="67"/>
                  </a:lnTo>
                  <a:lnTo>
                    <a:pt x="8492" y="48"/>
                  </a:lnTo>
                  <a:lnTo>
                    <a:pt x="8492" y="38"/>
                  </a:lnTo>
                  <a:lnTo>
                    <a:pt x="8496" y="30"/>
                  </a:lnTo>
                  <a:lnTo>
                    <a:pt x="8500" y="21"/>
                  </a:lnTo>
                  <a:lnTo>
                    <a:pt x="8506" y="14"/>
                  </a:lnTo>
                  <a:lnTo>
                    <a:pt x="8514" y="8"/>
                  </a:lnTo>
                  <a:lnTo>
                    <a:pt x="8521" y="3"/>
                  </a:lnTo>
                  <a:lnTo>
                    <a:pt x="8540" y="0"/>
                  </a:lnTo>
                  <a:lnTo>
                    <a:pt x="8550" y="1"/>
                  </a:lnTo>
                  <a:lnTo>
                    <a:pt x="8558" y="3"/>
                  </a:lnTo>
                  <a:lnTo>
                    <a:pt x="8567" y="8"/>
                  </a:lnTo>
                  <a:lnTo>
                    <a:pt x="8574" y="14"/>
                  </a:lnTo>
                  <a:lnTo>
                    <a:pt x="8580" y="21"/>
                  </a:lnTo>
                  <a:lnTo>
                    <a:pt x="8585" y="30"/>
                  </a:lnTo>
                  <a:lnTo>
                    <a:pt x="8588" y="48"/>
                  </a:lnTo>
                  <a:lnTo>
                    <a:pt x="8587" y="57"/>
                  </a:lnTo>
                  <a:lnTo>
                    <a:pt x="8585" y="67"/>
                  </a:lnTo>
                  <a:lnTo>
                    <a:pt x="8580" y="74"/>
                  </a:lnTo>
                  <a:lnTo>
                    <a:pt x="8574" y="81"/>
                  </a:lnTo>
                  <a:lnTo>
                    <a:pt x="8567" y="87"/>
                  </a:lnTo>
                  <a:lnTo>
                    <a:pt x="8558" y="92"/>
                  </a:lnTo>
                  <a:lnTo>
                    <a:pt x="8540" y="96"/>
                  </a:lnTo>
                  <a:close/>
                  <a:moveTo>
                    <a:pt x="8750" y="96"/>
                  </a:moveTo>
                  <a:lnTo>
                    <a:pt x="8741" y="94"/>
                  </a:lnTo>
                  <a:lnTo>
                    <a:pt x="8731" y="92"/>
                  </a:lnTo>
                  <a:lnTo>
                    <a:pt x="8724" y="87"/>
                  </a:lnTo>
                  <a:lnTo>
                    <a:pt x="8716" y="81"/>
                  </a:lnTo>
                  <a:lnTo>
                    <a:pt x="8710" y="74"/>
                  </a:lnTo>
                  <a:lnTo>
                    <a:pt x="8706" y="67"/>
                  </a:lnTo>
                  <a:lnTo>
                    <a:pt x="8702" y="48"/>
                  </a:lnTo>
                  <a:lnTo>
                    <a:pt x="8702" y="38"/>
                  </a:lnTo>
                  <a:lnTo>
                    <a:pt x="8706" y="30"/>
                  </a:lnTo>
                  <a:lnTo>
                    <a:pt x="8710" y="21"/>
                  </a:lnTo>
                  <a:lnTo>
                    <a:pt x="8716" y="14"/>
                  </a:lnTo>
                  <a:lnTo>
                    <a:pt x="8724" y="8"/>
                  </a:lnTo>
                  <a:lnTo>
                    <a:pt x="8731" y="3"/>
                  </a:lnTo>
                  <a:lnTo>
                    <a:pt x="8750" y="0"/>
                  </a:lnTo>
                  <a:lnTo>
                    <a:pt x="8760" y="1"/>
                  </a:lnTo>
                  <a:lnTo>
                    <a:pt x="8768" y="3"/>
                  </a:lnTo>
                  <a:lnTo>
                    <a:pt x="8777" y="8"/>
                  </a:lnTo>
                  <a:lnTo>
                    <a:pt x="8784" y="14"/>
                  </a:lnTo>
                  <a:lnTo>
                    <a:pt x="8790" y="21"/>
                  </a:lnTo>
                  <a:lnTo>
                    <a:pt x="8795" y="30"/>
                  </a:lnTo>
                  <a:lnTo>
                    <a:pt x="8798" y="48"/>
                  </a:lnTo>
                  <a:lnTo>
                    <a:pt x="8797" y="57"/>
                  </a:lnTo>
                  <a:lnTo>
                    <a:pt x="8795" y="67"/>
                  </a:lnTo>
                  <a:lnTo>
                    <a:pt x="8790" y="74"/>
                  </a:lnTo>
                  <a:lnTo>
                    <a:pt x="8784" y="81"/>
                  </a:lnTo>
                  <a:lnTo>
                    <a:pt x="8777" y="87"/>
                  </a:lnTo>
                  <a:lnTo>
                    <a:pt x="8768" y="92"/>
                  </a:lnTo>
                  <a:lnTo>
                    <a:pt x="8750" y="96"/>
                  </a:lnTo>
                  <a:close/>
                  <a:moveTo>
                    <a:pt x="9020" y="628"/>
                  </a:moveTo>
                  <a:lnTo>
                    <a:pt x="9044" y="625"/>
                  </a:lnTo>
                  <a:lnTo>
                    <a:pt x="9050" y="672"/>
                  </a:lnTo>
                  <a:lnTo>
                    <a:pt x="9054" y="694"/>
                  </a:lnTo>
                  <a:lnTo>
                    <a:pt x="9061" y="708"/>
                  </a:lnTo>
                  <a:lnTo>
                    <a:pt x="9077" y="721"/>
                  </a:lnTo>
                  <a:lnTo>
                    <a:pt x="9088" y="727"/>
                  </a:lnTo>
                  <a:lnTo>
                    <a:pt x="9100" y="733"/>
                  </a:lnTo>
                  <a:lnTo>
                    <a:pt x="9128" y="742"/>
                  </a:lnTo>
                  <a:lnTo>
                    <a:pt x="9161" y="748"/>
                  </a:lnTo>
                  <a:lnTo>
                    <a:pt x="9193" y="751"/>
                  </a:lnTo>
                  <a:lnTo>
                    <a:pt x="9216" y="750"/>
                  </a:lnTo>
                  <a:lnTo>
                    <a:pt x="9236" y="747"/>
                  </a:lnTo>
                  <a:lnTo>
                    <a:pt x="9256" y="741"/>
                  </a:lnTo>
                  <a:lnTo>
                    <a:pt x="9275" y="734"/>
                  </a:lnTo>
                  <a:lnTo>
                    <a:pt x="9292" y="726"/>
                  </a:lnTo>
                  <a:lnTo>
                    <a:pt x="9307" y="714"/>
                  </a:lnTo>
                  <a:lnTo>
                    <a:pt x="9319" y="700"/>
                  </a:lnTo>
                  <a:lnTo>
                    <a:pt x="9331" y="686"/>
                  </a:lnTo>
                  <a:lnTo>
                    <a:pt x="9340" y="669"/>
                  </a:lnTo>
                  <a:lnTo>
                    <a:pt x="9346" y="651"/>
                  </a:lnTo>
                  <a:lnTo>
                    <a:pt x="9349" y="633"/>
                  </a:lnTo>
                  <a:lnTo>
                    <a:pt x="9350" y="613"/>
                  </a:lnTo>
                  <a:lnTo>
                    <a:pt x="9348" y="586"/>
                  </a:lnTo>
                  <a:lnTo>
                    <a:pt x="9346" y="576"/>
                  </a:lnTo>
                  <a:lnTo>
                    <a:pt x="9341" y="565"/>
                  </a:lnTo>
                  <a:lnTo>
                    <a:pt x="9330" y="546"/>
                  </a:lnTo>
                  <a:lnTo>
                    <a:pt x="9323" y="537"/>
                  </a:lnTo>
                  <a:lnTo>
                    <a:pt x="9314" y="531"/>
                  </a:lnTo>
                  <a:lnTo>
                    <a:pt x="9296" y="520"/>
                  </a:lnTo>
                  <a:lnTo>
                    <a:pt x="9286" y="516"/>
                  </a:lnTo>
                  <a:lnTo>
                    <a:pt x="9275" y="512"/>
                  </a:lnTo>
                  <a:lnTo>
                    <a:pt x="9209" y="499"/>
                  </a:lnTo>
                  <a:lnTo>
                    <a:pt x="9142" y="487"/>
                  </a:lnTo>
                  <a:lnTo>
                    <a:pt x="9118" y="480"/>
                  </a:lnTo>
                  <a:lnTo>
                    <a:pt x="9095" y="469"/>
                  </a:lnTo>
                  <a:lnTo>
                    <a:pt x="9072" y="456"/>
                  </a:lnTo>
                  <a:lnTo>
                    <a:pt x="9054" y="440"/>
                  </a:lnTo>
                  <a:lnTo>
                    <a:pt x="9040" y="421"/>
                  </a:lnTo>
                  <a:lnTo>
                    <a:pt x="9034" y="409"/>
                  </a:lnTo>
                  <a:lnTo>
                    <a:pt x="9029" y="397"/>
                  </a:lnTo>
                  <a:lnTo>
                    <a:pt x="9022" y="370"/>
                  </a:lnTo>
                  <a:lnTo>
                    <a:pt x="9019" y="342"/>
                  </a:lnTo>
                  <a:lnTo>
                    <a:pt x="9020" y="322"/>
                  </a:lnTo>
                  <a:lnTo>
                    <a:pt x="9023" y="303"/>
                  </a:lnTo>
                  <a:lnTo>
                    <a:pt x="9028" y="285"/>
                  </a:lnTo>
                  <a:lnTo>
                    <a:pt x="9034" y="268"/>
                  </a:lnTo>
                  <a:lnTo>
                    <a:pt x="9050" y="238"/>
                  </a:lnTo>
                  <a:lnTo>
                    <a:pt x="9074" y="211"/>
                  </a:lnTo>
                  <a:lnTo>
                    <a:pt x="9104" y="188"/>
                  </a:lnTo>
                  <a:lnTo>
                    <a:pt x="9121" y="180"/>
                  </a:lnTo>
                  <a:lnTo>
                    <a:pt x="9139" y="172"/>
                  </a:lnTo>
                  <a:lnTo>
                    <a:pt x="9158" y="166"/>
                  </a:lnTo>
                  <a:lnTo>
                    <a:pt x="9179" y="163"/>
                  </a:lnTo>
                  <a:lnTo>
                    <a:pt x="9223" y="160"/>
                  </a:lnTo>
                  <a:lnTo>
                    <a:pt x="9262" y="162"/>
                  </a:lnTo>
                  <a:lnTo>
                    <a:pt x="9304" y="169"/>
                  </a:lnTo>
                  <a:lnTo>
                    <a:pt x="9346" y="181"/>
                  </a:lnTo>
                  <a:lnTo>
                    <a:pt x="9384" y="196"/>
                  </a:lnTo>
                  <a:lnTo>
                    <a:pt x="9386" y="201"/>
                  </a:lnTo>
                  <a:lnTo>
                    <a:pt x="9383" y="223"/>
                  </a:lnTo>
                  <a:lnTo>
                    <a:pt x="9379" y="249"/>
                  </a:lnTo>
                  <a:lnTo>
                    <a:pt x="9377" y="279"/>
                  </a:lnTo>
                  <a:lnTo>
                    <a:pt x="9376" y="313"/>
                  </a:lnTo>
                  <a:lnTo>
                    <a:pt x="9371" y="316"/>
                  </a:lnTo>
                  <a:lnTo>
                    <a:pt x="9349" y="316"/>
                  </a:lnTo>
                  <a:lnTo>
                    <a:pt x="9343" y="249"/>
                  </a:lnTo>
                  <a:lnTo>
                    <a:pt x="9340" y="242"/>
                  </a:lnTo>
                  <a:lnTo>
                    <a:pt x="9332" y="234"/>
                  </a:lnTo>
                  <a:lnTo>
                    <a:pt x="9320" y="225"/>
                  </a:lnTo>
                  <a:lnTo>
                    <a:pt x="9305" y="216"/>
                  </a:lnTo>
                  <a:lnTo>
                    <a:pt x="9286" y="207"/>
                  </a:lnTo>
                  <a:lnTo>
                    <a:pt x="9265" y="201"/>
                  </a:lnTo>
                  <a:lnTo>
                    <a:pt x="9245" y="198"/>
                  </a:lnTo>
                  <a:lnTo>
                    <a:pt x="9223" y="196"/>
                  </a:lnTo>
                  <a:lnTo>
                    <a:pt x="9188" y="200"/>
                  </a:lnTo>
                  <a:lnTo>
                    <a:pt x="9156" y="211"/>
                  </a:lnTo>
                  <a:lnTo>
                    <a:pt x="9142" y="219"/>
                  </a:lnTo>
                  <a:lnTo>
                    <a:pt x="9128" y="230"/>
                  </a:lnTo>
                  <a:lnTo>
                    <a:pt x="9118" y="242"/>
                  </a:lnTo>
                  <a:lnTo>
                    <a:pt x="9108" y="256"/>
                  </a:lnTo>
                  <a:lnTo>
                    <a:pt x="9101" y="272"/>
                  </a:lnTo>
                  <a:lnTo>
                    <a:pt x="9096" y="288"/>
                  </a:lnTo>
                  <a:lnTo>
                    <a:pt x="9092" y="320"/>
                  </a:lnTo>
                  <a:lnTo>
                    <a:pt x="9095" y="344"/>
                  </a:lnTo>
                  <a:lnTo>
                    <a:pt x="9097" y="355"/>
                  </a:lnTo>
                  <a:lnTo>
                    <a:pt x="9102" y="364"/>
                  </a:lnTo>
                  <a:lnTo>
                    <a:pt x="9113" y="382"/>
                  </a:lnTo>
                  <a:lnTo>
                    <a:pt x="9120" y="390"/>
                  </a:lnTo>
                  <a:lnTo>
                    <a:pt x="9127" y="396"/>
                  </a:lnTo>
                  <a:lnTo>
                    <a:pt x="9144" y="405"/>
                  </a:lnTo>
                  <a:lnTo>
                    <a:pt x="9163" y="412"/>
                  </a:lnTo>
                  <a:lnTo>
                    <a:pt x="9193" y="418"/>
                  </a:lnTo>
                  <a:lnTo>
                    <a:pt x="9239" y="426"/>
                  </a:lnTo>
                  <a:lnTo>
                    <a:pt x="9275" y="432"/>
                  </a:lnTo>
                  <a:lnTo>
                    <a:pt x="9305" y="438"/>
                  </a:lnTo>
                  <a:lnTo>
                    <a:pt x="9329" y="445"/>
                  </a:lnTo>
                  <a:lnTo>
                    <a:pt x="9349" y="452"/>
                  </a:lnTo>
                  <a:lnTo>
                    <a:pt x="9365" y="460"/>
                  </a:lnTo>
                  <a:lnTo>
                    <a:pt x="9379" y="471"/>
                  </a:lnTo>
                  <a:lnTo>
                    <a:pt x="9392" y="484"/>
                  </a:lnTo>
                  <a:lnTo>
                    <a:pt x="9404" y="500"/>
                  </a:lnTo>
                  <a:lnTo>
                    <a:pt x="9413" y="517"/>
                  </a:lnTo>
                  <a:lnTo>
                    <a:pt x="9419" y="536"/>
                  </a:lnTo>
                  <a:lnTo>
                    <a:pt x="9424" y="556"/>
                  </a:lnTo>
                  <a:lnTo>
                    <a:pt x="9425" y="579"/>
                  </a:lnTo>
                  <a:lnTo>
                    <a:pt x="9424" y="601"/>
                  </a:lnTo>
                  <a:lnTo>
                    <a:pt x="9420" y="622"/>
                  </a:lnTo>
                  <a:lnTo>
                    <a:pt x="9414" y="643"/>
                  </a:lnTo>
                  <a:lnTo>
                    <a:pt x="9406" y="662"/>
                  </a:lnTo>
                  <a:lnTo>
                    <a:pt x="9396" y="680"/>
                  </a:lnTo>
                  <a:lnTo>
                    <a:pt x="9383" y="698"/>
                  </a:lnTo>
                  <a:lnTo>
                    <a:pt x="9350" y="730"/>
                  </a:lnTo>
                  <a:lnTo>
                    <a:pt x="9331" y="745"/>
                  </a:lnTo>
                  <a:lnTo>
                    <a:pt x="9312" y="757"/>
                  </a:lnTo>
                  <a:lnTo>
                    <a:pt x="9290" y="766"/>
                  </a:lnTo>
                  <a:lnTo>
                    <a:pt x="9269" y="776"/>
                  </a:lnTo>
                  <a:lnTo>
                    <a:pt x="9246" y="782"/>
                  </a:lnTo>
                  <a:lnTo>
                    <a:pt x="9222" y="787"/>
                  </a:lnTo>
                  <a:lnTo>
                    <a:pt x="9172" y="790"/>
                  </a:lnTo>
                  <a:lnTo>
                    <a:pt x="9128" y="788"/>
                  </a:lnTo>
                  <a:lnTo>
                    <a:pt x="9089" y="783"/>
                  </a:lnTo>
                  <a:lnTo>
                    <a:pt x="9052" y="772"/>
                  </a:lnTo>
                  <a:lnTo>
                    <a:pt x="9017" y="759"/>
                  </a:lnTo>
                  <a:lnTo>
                    <a:pt x="9014" y="753"/>
                  </a:lnTo>
                  <a:lnTo>
                    <a:pt x="9018" y="709"/>
                  </a:lnTo>
                  <a:lnTo>
                    <a:pt x="9020" y="628"/>
                  </a:lnTo>
                  <a:close/>
                  <a:moveTo>
                    <a:pt x="9632" y="466"/>
                  </a:moveTo>
                  <a:lnTo>
                    <a:pt x="9787" y="322"/>
                  </a:lnTo>
                  <a:lnTo>
                    <a:pt x="9866" y="243"/>
                  </a:lnTo>
                  <a:lnTo>
                    <a:pt x="9902" y="204"/>
                  </a:lnTo>
                  <a:lnTo>
                    <a:pt x="9902" y="176"/>
                  </a:lnTo>
                  <a:lnTo>
                    <a:pt x="9907" y="172"/>
                  </a:lnTo>
                  <a:lnTo>
                    <a:pt x="9978" y="175"/>
                  </a:lnTo>
                  <a:lnTo>
                    <a:pt x="10045" y="174"/>
                  </a:lnTo>
                  <a:lnTo>
                    <a:pt x="10049" y="177"/>
                  </a:lnTo>
                  <a:lnTo>
                    <a:pt x="10049" y="196"/>
                  </a:lnTo>
                  <a:lnTo>
                    <a:pt x="10013" y="201"/>
                  </a:lnTo>
                  <a:lnTo>
                    <a:pt x="9991" y="205"/>
                  </a:lnTo>
                  <a:lnTo>
                    <a:pt x="9974" y="214"/>
                  </a:lnTo>
                  <a:lnTo>
                    <a:pt x="9949" y="232"/>
                  </a:lnTo>
                  <a:lnTo>
                    <a:pt x="9886" y="288"/>
                  </a:lnTo>
                  <a:lnTo>
                    <a:pt x="9713" y="446"/>
                  </a:lnTo>
                  <a:lnTo>
                    <a:pt x="9970" y="684"/>
                  </a:lnTo>
                  <a:lnTo>
                    <a:pt x="10018" y="728"/>
                  </a:lnTo>
                  <a:lnTo>
                    <a:pt x="10031" y="740"/>
                  </a:lnTo>
                  <a:lnTo>
                    <a:pt x="10038" y="746"/>
                  </a:lnTo>
                  <a:lnTo>
                    <a:pt x="10043" y="748"/>
                  </a:lnTo>
                  <a:lnTo>
                    <a:pt x="10050" y="750"/>
                  </a:lnTo>
                  <a:lnTo>
                    <a:pt x="10069" y="752"/>
                  </a:lnTo>
                  <a:lnTo>
                    <a:pt x="10073" y="774"/>
                  </a:lnTo>
                  <a:lnTo>
                    <a:pt x="10044" y="775"/>
                  </a:lnTo>
                  <a:lnTo>
                    <a:pt x="10019" y="775"/>
                  </a:lnTo>
                  <a:lnTo>
                    <a:pt x="9949" y="776"/>
                  </a:lnTo>
                  <a:lnTo>
                    <a:pt x="9881" y="711"/>
                  </a:lnTo>
                  <a:lnTo>
                    <a:pt x="9632" y="483"/>
                  </a:lnTo>
                  <a:lnTo>
                    <a:pt x="9632" y="574"/>
                  </a:lnTo>
                  <a:lnTo>
                    <a:pt x="9634" y="657"/>
                  </a:lnTo>
                  <a:lnTo>
                    <a:pt x="9635" y="697"/>
                  </a:lnTo>
                  <a:lnTo>
                    <a:pt x="9636" y="720"/>
                  </a:lnTo>
                  <a:lnTo>
                    <a:pt x="9638" y="732"/>
                  </a:lnTo>
                  <a:lnTo>
                    <a:pt x="9642" y="738"/>
                  </a:lnTo>
                  <a:lnTo>
                    <a:pt x="9648" y="742"/>
                  </a:lnTo>
                  <a:lnTo>
                    <a:pt x="9658" y="746"/>
                  </a:lnTo>
                  <a:lnTo>
                    <a:pt x="9678" y="748"/>
                  </a:lnTo>
                  <a:lnTo>
                    <a:pt x="9714" y="751"/>
                  </a:lnTo>
                  <a:lnTo>
                    <a:pt x="9718" y="775"/>
                  </a:lnTo>
                  <a:lnTo>
                    <a:pt x="9640" y="776"/>
                  </a:lnTo>
                  <a:lnTo>
                    <a:pt x="9592" y="775"/>
                  </a:lnTo>
                  <a:lnTo>
                    <a:pt x="9470" y="778"/>
                  </a:lnTo>
                  <a:lnTo>
                    <a:pt x="9467" y="753"/>
                  </a:lnTo>
                  <a:lnTo>
                    <a:pt x="9503" y="750"/>
                  </a:lnTo>
                  <a:lnTo>
                    <a:pt x="9523" y="747"/>
                  </a:lnTo>
                  <a:lnTo>
                    <a:pt x="9534" y="744"/>
                  </a:lnTo>
                  <a:lnTo>
                    <a:pt x="9541" y="740"/>
                  </a:lnTo>
                  <a:lnTo>
                    <a:pt x="9545" y="734"/>
                  </a:lnTo>
                  <a:lnTo>
                    <a:pt x="9548" y="723"/>
                  </a:lnTo>
                  <a:lnTo>
                    <a:pt x="9550" y="702"/>
                  </a:lnTo>
                  <a:lnTo>
                    <a:pt x="9551" y="664"/>
                  </a:lnTo>
                  <a:lnTo>
                    <a:pt x="9552" y="574"/>
                  </a:lnTo>
                  <a:lnTo>
                    <a:pt x="9552" y="376"/>
                  </a:lnTo>
                  <a:lnTo>
                    <a:pt x="9551" y="294"/>
                  </a:lnTo>
                  <a:lnTo>
                    <a:pt x="9550" y="254"/>
                  </a:lnTo>
                  <a:lnTo>
                    <a:pt x="9548" y="231"/>
                  </a:lnTo>
                  <a:lnTo>
                    <a:pt x="9546" y="219"/>
                  </a:lnTo>
                  <a:lnTo>
                    <a:pt x="9542" y="212"/>
                  </a:lnTo>
                  <a:lnTo>
                    <a:pt x="9536" y="208"/>
                  </a:lnTo>
                  <a:lnTo>
                    <a:pt x="9527" y="205"/>
                  </a:lnTo>
                  <a:lnTo>
                    <a:pt x="9506" y="202"/>
                  </a:lnTo>
                  <a:lnTo>
                    <a:pt x="9470" y="200"/>
                  </a:lnTo>
                  <a:lnTo>
                    <a:pt x="9467" y="176"/>
                  </a:lnTo>
                  <a:lnTo>
                    <a:pt x="9523" y="175"/>
                  </a:lnTo>
                  <a:lnTo>
                    <a:pt x="9592" y="176"/>
                  </a:lnTo>
                  <a:lnTo>
                    <a:pt x="9714" y="172"/>
                  </a:lnTo>
                  <a:lnTo>
                    <a:pt x="9718" y="196"/>
                  </a:lnTo>
                  <a:lnTo>
                    <a:pt x="9668" y="202"/>
                  </a:lnTo>
                  <a:lnTo>
                    <a:pt x="9655" y="205"/>
                  </a:lnTo>
                  <a:lnTo>
                    <a:pt x="9646" y="208"/>
                  </a:lnTo>
                  <a:lnTo>
                    <a:pt x="9642" y="212"/>
                  </a:lnTo>
                  <a:lnTo>
                    <a:pt x="9640" y="217"/>
                  </a:lnTo>
                  <a:lnTo>
                    <a:pt x="9636" y="231"/>
                  </a:lnTo>
                  <a:lnTo>
                    <a:pt x="9634" y="279"/>
                  </a:lnTo>
                  <a:lnTo>
                    <a:pt x="9632" y="376"/>
                  </a:lnTo>
                  <a:lnTo>
                    <a:pt x="9632" y="466"/>
                  </a:lnTo>
                  <a:close/>
                  <a:moveTo>
                    <a:pt x="10085" y="213"/>
                  </a:moveTo>
                  <a:lnTo>
                    <a:pt x="10081" y="208"/>
                  </a:lnTo>
                  <a:lnTo>
                    <a:pt x="10081" y="190"/>
                  </a:lnTo>
                  <a:lnTo>
                    <a:pt x="10085" y="187"/>
                  </a:lnTo>
                  <a:lnTo>
                    <a:pt x="10206" y="168"/>
                  </a:lnTo>
                  <a:lnTo>
                    <a:pt x="10218" y="177"/>
                  </a:lnTo>
                  <a:lnTo>
                    <a:pt x="10231" y="189"/>
                  </a:lnTo>
                  <a:lnTo>
                    <a:pt x="10246" y="210"/>
                  </a:lnTo>
                  <a:lnTo>
                    <a:pt x="10266" y="241"/>
                  </a:lnTo>
                  <a:lnTo>
                    <a:pt x="10326" y="344"/>
                  </a:lnTo>
                  <a:lnTo>
                    <a:pt x="10397" y="478"/>
                  </a:lnTo>
                  <a:lnTo>
                    <a:pt x="10440" y="409"/>
                  </a:lnTo>
                  <a:lnTo>
                    <a:pt x="10489" y="327"/>
                  </a:lnTo>
                  <a:lnTo>
                    <a:pt x="10579" y="172"/>
                  </a:lnTo>
                  <a:lnTo>
                    <a:pt x="10612" y="175"/>
                  </a:lnTo>
                  <a:lnTo>
                    <a:pt x="10642" y="172"/>
                  </a:lnTo>
                  <a:lnTo>
                    <a:pt x="10645" y="184"/>
                  </a:lnTo>
                  <a:lnTo>
                    <a:pt x="10618" y="217"/>
                  </a:lnTo>
                  <a:lnTo>
                    <a:pt x="10579" y="270"/>
                  </a:lnTo>
                  <a:lnTo>
                    <a:pt x="10512" y="366"/>
                  </a:lnTo>
                  <a:lnTo>
                    <a:pt x="10458" y="453"/>
                  </a:lnTo>
                  <a:lnTo>
                    <a:pt x="10433" y="495"/>
                  </a:lnTo>
                  <a:lnTo>
                    <a:pt x="10423" y="516"/>
                  </a:lnTo>
                  <a:lnTo>
                    <a:pt x="10421" y="528"/>
                  </a:lnTo>
                  <a:lnTo>
                    <a:pt x="10420" y="541"/>
                  </a:lnTo>
                  <a:lnTo>
                    <a:pt x="10420" y="604"/>
                  </a:lnTo>
                  <a:lnTo>
                    <a:pt x="10421" y="668"/>
                  </a:lnTo>
                  <a:lnTo>
                    <a:pt x="10423" y="720"/>
                  </a:lnTo>
                  <a:lnTo>
                    <a:pt x="10426" y="732"/>
                  </a:lnTo>
                  <a:lnTo>
                    <a:pt x="10429" y="739"/>
                  </a:lnTo>
                  <a:lnTo>
                    <a:pt x="10435" y="742"/>
                  </a:lnTo>
                  <a:lnTo>
                    <a:pt x="10445" y="746"/>
                  </a:lnTo>
                  <a:lnTo>
                    <a:pt x="10465" y="748"/>
                  </a:lnTo>
                  <a:lnTo>
                    <a:pt x="10501" y="751"/>
                  </a:lnTo>
                  <a:lnTo>
                    <a:pt x="10505" y="775"/>
                  </a:lnTo>
                  <a:lnTo>
                    <a:pt x="10427" y="776"/>
                  </a:lnTo>
                  <a:lnTo>
                    <a:pt x="10379" y="775"/>
                  </a:lnTo>
                  <a:lnTo>
                    <a:pt x="10258" y="778"/>
                  </a:lnTo>
                  <a:lnTo>
                    <a:pt x="10254" y="753"/>
                  </a:lnTo>
                  <a:lnTo>
                    <a:pt x="10290" y="750"/>
                  </a:lnTo>
                  <a:lnTo>
                    <a:pt x="10310" y="747"/>
                  </a:lnTo>
                  <a:lnTo>
                    <a:pt x="10321" y="744"/>
                  </a:lnTo>
                  <a:lnTo>
                    <a:pt x="10328" y="740"/>
                  </a:lnTo>
                  <a:lnTo>
                    <a:pt x="10332" y="734"/>
                  </a:lnTo>
                  <a:lnTo>
                    <a:pt x="10334" y="724"/>
                  </a:lnTo>
                  <a:lnTo>
                    <a:pt x="10338" y="676"/>
                  </a:lnTo>
                  <a:lnTo>
                    <a:pt x="10339" y="603"/>
                  </a:lnTo>
                  <a:lnTo>
                    <a:pt x="10339" y="523"/>
                  </a:lnTo>
                  <a:lnTo>
                    <a:pt x="10319" y="483"/>
                  </a:lnTo>
                  <a:lnTo>
                    <a:pt x="10276" y="412"/>
                  </a:lnTo>
                  <a:lnTo>
                    <a:pt x="10238" y="351"/>
                  </a:lnTo>
                  <a:lnTo>
                    <a:pt x="10194" y="284"/>
                  </a:lnTo>
                  <a:lnTo>
                    <a:pt x="10170" y="252"/>
                  </a:lnTo>
                  <a:lnTo>
                    <a:pt x="10152" y="231"/>
                  </a:lnTo>
                  <a:lnTo>
                    <a:pt x="10139" y="220"/>
                  </a:lnTo>
                  <a:lnTo>
                    <a:pt x="10129" y="214"/>
                  </a:lnTo>
                  <a:lnTo>
                    <a:pt x="10114" y="213"/>
                  </a:lnTo>
                  <a:lnTo>
                    <a:pt x="10085" y="213"/>
                  </a:lnTo>
                  <a:close/>
                  <a:moveTo>
                    <a:pt x="10676" y="176"/>
                  </a:moveTo>
                  <a:lnTo>
                    <a:pt x="10802" y="176"/>
                  </a:lnTo>
                  <a:lnTo>
                    <a:pt x="10925" y="172"/>
                  </a:lnTo>
                  <a:lnTo>
                    <a:pt x="10927" y="196"/>
                  </a:lnTo>
                  <a:lnTo>
                    <a:pt x="10879" y="202"/>
                  </a:lnTo>
                  <a:lnTo>
                    <a:pt x="10865" y="205"/>
                  </a:lnTo>
                  <a:lnTo>
                    <a:pt x="10855" y="208"/>
                  </a:lnTo>
                  <a:lnTo>
                    <a:pt x="10853" y="212"/>
                  </a:lnTo>
                  <a:lnTo>
                    <a:pt x="10849" y="217"/>
                  </a:lnTo>
                  <a:lnTo>
                    <a:pt x="10846" y="231"/>
                  </a:lnTo>
                  <a:lnTo>
                    <a:pt x="10843" y="279"/>
                  </a:lnTo>
                  <a:lnTo>
                    <a:pt x="10843" y="376"/>
                  </a:lnTo>
                  <a:lnTo>
                    <a:pt x="10843" y="565"/>
                  </a:lnTo>
                  <a:lnTo>
                    <a:pt x="10843" y="664"/>
                  </a:lnTo>
                  <a:lnTo>
                    <a:pt x="10846" y="738"/>
                  </a:lnTo>
                  <a:lnTo>
                    <a:pt x="10933" y="738"/>
                  </a:lnTo>
                  <a:lnTo>
                    <a:pt x="11017" y="738"/>
                  </a:lnTo>
                  <a:lnTo>
                    <a:pt x="11063" y="735"/>
                  </a:lnTo>
                  <a:lnTo>
                    <a:pt x="11088" y="730"/>
                  </a:lnTo>
                  <a:lnTo>
                    <a:pt x="11112" y="723"/>
                  </a:lnTo>
                  <a:lnTo>
                    <a:pt x="11118" y="705"/>
                  </a:lnTo>
                  <a:lnTo>
                    <a:pt x="11125" y="674"/>
                  </a:lnTo>
                  <a:lnTo>
                    <a:pt x="11135" y="630"/>
                  </a:lnTo>
                  <a:lnTo>
                    <a:pt x="11138" y="626"/>
                  </a:lnTo>
                  <a:lnTo>
                    <a:pt x="11160" y="626"/>
                  </a:lnTo>
                  <a:lnTo>
                    <a:pt x="11159" y="654"/>
                  </a:lnTo>
                  <a:lnTo>
                    <a:pt x="11155" y="696"/>
                  </a:lnTo>
                  <a:lnTo>
                    <a:pt x="11152" y="775"/>
                  </a:lnTo>
                  <a:lnTo>
                    <a:pt x="10936" y="776"/>
                  </a:lnTo>
                  <a:lnTo>
                    <a:pt x="10811" y="775"/>
                  </a:lnTo>
                  <a:lnTo>
                    <a:pt x="10724" y="778"/>
                  </a:lnTo>
                  <a:lnTo>
                    <a:pt x="10721" y="760"/>
                  </a:lnTo>
                  <a:lnTo>
                    <a:pt x="10724" y="757"/>
                  </a:lnTo>
                  <a:lnTo>
                    <a:pt x="10745" y="746"/>
                  </a:lnTo>
                  <a:lnTo>
                    <a:pt x="10753" y="740"/>
                  </a:lnTo>
                  <a:lnTo>
                    <a:pt x="10756" y="724"/>
                  </a:lnTo>
                  <a:lnTo>
                    <a:pt x="10759" y="685"/>
                  </a:lnTo>
                  <a:lnTo>
                    <a:pt x="10760" y="627"/>
                  </a:lnTo>
                  <a:lnTo>
                    <a:pt x="10762" y="560"/>
                  </a:lnTo>
                  <a:lnTo>
                    <a:pt x="10762" y="376"/>
                  </a:lnTo>
                  <a:lnTo>
                    <a:pt x="10760" y="294"/>
                  </a:lnTo>
                  <a:lnTo>
                    <a:pt x="10760" y="254"/>
                  </a:lnTo>
                  <a:lnTo>
                    <a:pt x="10758" y="231"/>
                  </a:lnTo>
                  <a:lnTo>
                    <a:pt x="10756" y="219"/>
                  </a:lnTo>
                  <a:lnTo>
                    <a:pt x="10752" y="212"/>
                  </a:lnTo>
                  <a:lnTo>
                    <a:pt x="10746" y="208"/>
                  </a:lnTo>
                  <a:lnTo>
                    <a:pt x="10736" y="205"/>
                  </a:lnTo>
                  <a:lnTo>
                    <a:pt x="10717" y="202"/>
                  </a:lnTo>
                  <a:lnTo>
                    <a:pt x="10680" y="200"/>
                  </a:lnTo>
                  <a:lnTo>
                    <a:pt x="10676" y="17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fi-FI"/>
            </a:p>
          </p:txBody>
        </p:sp>
      </p:grpSp>
      <p:sp>
        <p:nvSpPr>
          <p:cNvPr id="7" name="Freeform 17">
            <a:hlinkClick r:id="rId2" tooltip="Facebook"/>
            <a:extLst>
              <a:ext uri="{FF2B5EF4-FFF2-40B4-BE49-F238E27FC236}">
                <a16:creationId xmlns:a16="http://schemas.microsoft.com/office/drawing/2014/main" id="{DAD9F2AB-4B93-B5F1-1CD6-A6F683BE52D4}"/>
              </a:ext>
              <a:ext uri="{C183D7F6-B498-43B3-948B-1728B52AA6E4}">
                <adec:decorative xmlns:adec="http://schemas.microsoft.com/office/drawing/2017/decorative" val="1"/>
              </a:ext>
            </a:extLst>
          </p:cNvPr>
          <p:cNvSpPr>
            <a:spLocks noChangeAspect="1" noEditPoints="1"/>
          </p:cNvSpPr>
          <p:nvPr userDrawn="1"/>
        </p:nvSpPr>
        <p:spPr bwMode="auto">
          <a:xfrm>
            <a:off x="5231742" y="5012630"/>
            <a:ext cx="288514" cy="288000"/>
          </a:xfrm>
          <a:custGeom>
            <a:avLst/>
            <a:gdLst>
              <a:gd name="T0" fmla="*/ 1541 w 2807"/>
              <a:gd name="T1" fmla="*/ 2287 h 2806"/>
              <a:gd name="T2" fmla="*/ 1541 w 2807"/>
              <a:gd name="T3" fmla="*/ 1481 h 2806"/>
              <a:gd name="T4" fmla="*/ 1812 w 2807"/>
              <a:gd name="T5" fmla="*/ 1481 h 2806"/>
              <a:gd name="T6" fmla="*/ 1853 w 2807"/>
              <a:gd name="T7" fmla="*/ 1166 h 2806"/>
              <a:gd name="T8" fmla="*/ 1541 w 2807"/>
              <a:gd name="T9" fmla="*/ 1166 h 2806"/>
              <a:gd name="T10" fmla="*/ 1541 w 2807"/>
              <a:gd name="T11" fmla="*/ 965 h 2806"/>
              <a:gd name="T12" fmla="*/ 1542 w 2807"/>
              <a:gd name="T13" fmla="*/ 933 h 2806"/>
              <a:gd name="T14" fmla="*/ 1547 w 2807"/>
              <a:gd name="T15" fmla="*/ 903 h 2806"/>
              <a:gd name="T16" fmla="*/ 1556 w 2807"/>
              <a:gd name="T17" fmla="*/ 877 h 2806"/>
              <a:gd name="T18" fmla="*/ 1569 w 2807"/>
              <a:gd name="T19" fmla="*/ 855 h 2806"/>
              <a:gd name="T20" fmla="*/ 1590 w 2807"/>
              <a:gd name="T21" fmla="*/ 837 h 2806"/>
              <a:gd name="T22" fmla="*/ 1618 w 2807"/>
              <a:gd name="T23" fmla="*/ 824 h 2806"/>
              <a:gd name="T24" fmla="*/ 1652 w 2807"/>
              <a:gd name="T25" fmla="*/ 815 h 2806"/>
              <a:gd name="T26" fmla="*/ 1673 w 2807"/>
              <a:gd name="T27" fmla="*/ 813 h 2806"/>
              <a:gd name="T28" fmla="*/ 1697 w 2807"/>
              <a:gd name="T29" fmla="*/ 813 h 2806"/>
              <a:gd name="T30" fmla="*/ 1862 w 2807"/>
              <a:gd name="T31" fmla="*/ 813 h 2806"/>
              <a:gd name="T32" fmla="*/ 1862 w 2807"/>
              <a:gd name="T33" fmla="*/ 530 h 2806"/>
              <a:gd name="T34" fmla="*/ 1773 w 2807"/>
              <a:gd name="T35" fmla="*/ 523 h 2806"/>
              <a:gd name="T36" fmla="*/ 1703 w 2807"/>
              <a:gd name="T37" fmla="*/ 521 h 2806"/>
              <a:gd name="T38" fmla="*/ 1620 w 2807"/>
              <a:gd name="T39" fmla="*/ 518 h 2806"/>
              <a:gd name="T40" fmla="*/ 1577 w 2807"/>
              <a:gd name="T41" fmla="*/ 521 h 2806"/>
              <a:gd name="T42" fmla="*/ 1535 w 2807"/>
              <a:gd name="T43" fmla="*/ 526 h 2806"/>
              <a:gd name="T44" fmla="*/ 1494 w 2807"/>
              <a:gd name="T45" fmla="*/ 534 h 2806"/>
              <a:gd name="T46" fmla="*/ 1455 w 2807"/>
              <a:gd name="T47" fmla="*/ 545 h 2806"/>
              <a:gd name="T48" fmla="*/ 1420 w 2807"/>
              <a:gd name="T49" fmla="*/ 560 h 2806"/>
              <a:gd name="T50" fmla="*/ 1387 w 2807"/>
              <a:gd name="T51" fmla="*/ 579 h 2806"/>
              <a:gd name="T52" fmla="*/ 1356 w 2807"/>
              <a:gd name="T53" fmla="*/ 601 h 2806"/>
              <a:gd name="T54" fmla="*/ 1328 w 2807"/>
              <a:gd name="T55" fmla="*/ 626 h 2806"/>
              <a:gd name="T56" fmla="*/ 1303 w 2807"/>
              <a:gd name="T57" fmla="*/ 653 h 2806"/>
              <a:gd name="T58" fmla="*/ 1281 w 2807"/>
              <a:gd name="T59" fmla="*/ 684 h 2806"/>
              <a:gd name="T60" fmla="*/ 1261 w 2807"/>
              <a:gd name="T61" fmla="*/ 719 h 2806"/>
              <a:gd name="T62" fmla="*/ 1245 w 2807"/>
              <a:gd name="T63" fmla="*/ 756 h 2806"/>
              <a:gd name="T64" fmla="*/ 1233 w 2807"/>
              <a:gd name="T65" fmla="*/ 796 h 2806"/>
              <a:gd name="T66" fmla="*/ 1224 w 2807"/>
              <a:gd name="T67" fmla="*/ 839 h 2806"/>
              <a:gd name="T68" fmla="*/ 1218 w 2807"/>
              <a:gd name="T69" fmla="*/ 886 h 2806"/>
              <a:gd name="T70" fmla="*/ 1215 w 2807"/>
              <a:gd name="T71" fmla="*/ 934 h 2806"/>
              <a:gd name="T72" fmla="*/ 1215 w 2807"/>
              <a:gd name="T73" fmla="*/ 1166 h 2806"/>
              <a:gd name="T74" fmla="*/ 944 w 2807"/>
              <a:gd name="T75" fmla="*/ 1166 h 2806"/>
              <a:gd name="T76" fmla="*/ 944 w 2807"/>
              <a:gd name="T77" fmla="*/ 1481 h 2806"/>
              <a:gd name="T78" fmla="*/ 1215 w 2807"/>
              <a:gd name="T79" fmla="*/ 1481 h 2806"/>
              <a:gd name="T80" fmla="*/ 1215 w 2807"/>
              <a:gd name="T81" fmla="*/ 2287 h 2806"/>
              <a:gd name="T82" fmla="*/ 1541 w 2807"/>
              <a:gd name="T83" fmla="*/ 2287 h 2806"/>
              <a:gd name="T84" fmla="*/ 0 w 2807"/>
              <a:gd name="T85" fmla="*/ 0 h 2806"/>
              <a:gd name="T86" fmla="*/ 702 w 2807"/>
              <a:gd name="T87" fmla="*/ 0 h 2806"/>
              <a:gd name="T88" fmla="*/ 1403 w 2807"/>
              <a:gd name="T89" fmla="*/ 0 h 2806"/>
              <a:gd name="T90" fmla="*/ 2105 w 2807"/>
              <a:gd name="T91" fmla="*/ 0 h 2806"/>
              <a:gd name="T92" fmla="*/ 2807 w 2807"/>
              <a:gd name="T93" fmla="*/ 0 h 2806"/>
              <a:gd name="T94" fmla="*/ 2807 w 2807"/>
              <a:gd name="T95" fmla="*/ 701 h 2806"/>
              <a:gd name="T96" fmla="*/ 2807 w 2807"/>
              <a:gd name="T97" fmla="*/ 1403 h 2806"/>
              <a:gd name="T98" fmla="*/ 2807 w 2807"/>
              <a:gd name="T99" fmla="*/ 2104 h 2806"/>
              <a:gd name="T100" fmla="*/ 2807 w 2807"/>
              <a:gd name="T101" fmla="*/ 2806 h 2806"/>
              <a:gd name="T102" fmla="*/ 2105 w 2807"/>
              <a:gd name="T103" fmla="*/ 2806 h 2806"/>
              <a:gd name="T104" fmla="*/ 1403 w 2807"/>
              <a:gd name="T105" fmla="*/ 2806 h 2806"/>
              <a:gd name="T106" fmla="*/ 702 w 2807"/>
              <a:gd name="T107" fmla="*/ 2806 h 2806"/>
              <a:gd name="T108" fmla="*/ 0 w 2807"/>
              <a:gd name="T109" fmla="*/ 2806 h 2806"/>
              <a:gd name="T110" fmla="*/ 0 w 2807"/>
              <a:gd name="T111" fmla="*/ 2104 h 2806"/>
              <a:gd name="T112" fmla="*/ 0 w 2807"/>
              <a:gd name="T113" fmla="*/ 1403 h 2806"/>
              <a:gd name="T114" fmla="*/ 0 w 2807"/>
              <a:gd name="T115" fmla="*/ 701 h 2806"/>
              <a:gd name="T116" fmla="*/ 0 w 2807"/>
              <a:gd name="T117" fmla="*/ 0 h 28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807" h="2806">
                <a:moveTo>
                  <a:pt x="1541" y="2287"/>
                </a:moveTo>
                <a:lnTo>
                  <a:pt x="1541" y="1481"/>
                </a:lnTo>
                <a:lnTo>
                  <a:pt x="1812" y="1481"/>
                </a:lnTo>
                <a:lnTo>
                  <a:pt x="1853" y="1166"/>
                </a:lnTo>
                <a:lnTo>
                  <a:pt x="1541" y="1166"/>
                </a:lnTo>
                <a:lnTo>
                  <a:pt x="1541" y="965"/>
                </a:lnTo>
                <a:lnTo>
                  <a:pt x="1542" y="933"/>
                </a:lnTo>
                <a:lnTo>
                  <a:pt x="1547" y="903"/>
                </a:lnTo>
                <a:lnTo>
                  <a:pt x="1556" y="877"/>
                </a:lnTo>
                <a:lnTo>
                  <a:pt x="1569" y="855"/>
                </a:lnTo>
                <a:lnTo>
                  <a:pt x="1590" y="837"/>
                </a:lnTo>
                <a:lnTo>
                  <a:pt x="1618" y="824"/>
                </a:lnTo>
                <a:lnTo>
                  <a:pt x="1652" y="815"/>
                </a:lnTo>
                <a:lnTo>
                  <a:pt x="1673" y="813"/>
                </a:lnTo>
                <a:lnTo>
                  <a:pt x="1697" y="813"/>
                </a:lnTo>
                <a:lnTo>
                  <a:pt x="1862" y="813"/>
                </a:lnTo>
                <a:lnTo>
                  <a:pt x="1862" y="530"/>
                </a:lnTo>
                <a:lnTo>
                  <a:pt x="1773" y="523"/>
                </a:lnTo>
                <a:lnTo>
                  <a:pt x="1703" y="521"/>
                </a:lnTo>
                <a:lnTo>
                  <a:pt x="1620" y="518"/>
                </a:lnTo>
                <a:lnTo>
                  <a:pt x="1577" y="521"/>
                </a:lnTo>
                <a:lnTo>
                  <a:pt x="1535" y="526"/>
                </a:lnTo>
                <a:lnTo>
                  <a:pt x="1494" y="534"/>
                </a:lnTo>
                <a:lnTo>
                  <a:pt x="1455" y="545"/>
                </a:lnTo>
                <a:lnTo>
                  <a:pt x="1420" y="560"/>
                </a:lnTo>
                <a:lnTo>
                  <a:pt x="1387" y="579"/>
                </a:lnTo>
                <a:lnTo>
                  <a:pt x="1356" y="601"/>
                </a:lnTo>
                <a:lnTo>
                  <a:pt x="1328" y="626"/>
                </a:lnTo>
                <a:lnTo>
                  <a:pt x="1303" y="653"/>
                </a:lnTo>
                <a:lnTo>
                  <a:pt x="1281" y="684"/>
                </a:lnTo>
                <a:lnTo>
                  <a:pt x="1261" y="719"/>
                </a:lnTo>
                <a:lnTo>
                  <a:pt x="1245" y="756"/>
                </a:lnTo>
                <a:lnTo>
                  <a:pt x="1233" y="796"/>
                </a:lnTo>
                <a:lnTo>
                  <a:pt x="1224" y="839"/>
                </a:lnTo>
                <a:lnTo>
                  <a:pt x="1218" y="886"/>
                </a:lnTo>
                <a:lnTo>
                  <a:pt x="1215" y="934"/>
                </a:lnTo>
                <a:lnTo>
                  <a:pt x="1215" y="1166"/>
                </a:lnTo>
                <a:lnTo>
                  <a:pt x="944" y="1166"/>
                </a:lnTo>
                <a:lnTo>
                  <a:pt x="944" y="1481"/>
                </a:lnTo>
                <a:lnTo>
                  <a:pt x="1215" y="1481"/>
                </a:lnTo>
                <a:lnTo>
                  <a:pt x="1215" y="2287"/>
                </a:lnTo>
                <a:lnTo>
                  <a:pt x="1541" y="2287"/>
                </a:lnTo>
                <a:close/>
                <a:moveTo>
                  <a:pt x="0" y="0"/>
                </a:moveTo>
                <a:lnTo>
                  <a:pt x="702" y="0"/>
                </a:lnTo>
                <a:lnTo>
                  <a:pt x="1403" y="0"/>
                </a:lnTo>
                <a:lnTo>
                  <a:pt x="2105" y="0"/>
                </a:lnTo>
                <a:lnTo>
                  <a:pt x="2807" y="0"/>
                </a:lnTo>
                <a:lnTo>
                  <a:pt x="2807" y="701"/>
                </a:lnTo>
                <a:lnTo>
                  <a:pt x="2807" y="1403"/>
                </a:lnTo>
                <a:lnTo>
                  <a:pt x="2807" y="2104"/>
                </a:lnTo>
                <a:lnTo>
                  <a:pt x="2807" y="2806"/>
                </a:lnTo>
                <a:lnTo>
                  <a:pt x="2105" y="2806"/>
                </a:lnTo>
                <a:lnTo>
                  <a:pt x="1403" y="2806"/>
                </a:lnTo>
                <a:lnTo>
                  <a:pt x="702" y="2806"/>
                </a:lnTo>
                <a:lnTo>
                  <a:pt x="0" y="2806"/>
                </a:lnTo>
                <a:lnTo>
                  <a:pt x="0" y="2104"/>
                </a:lnTo>
                <a:lnTo>
                  <a:pt x="0" y="1403"/>
                </a:lnTo>
                <a:lnTo>
                  <a:pt x="0" y="701"/>
                </a:lnTo>
                <a:lnTo>
                  <a:pt x="0" y="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a:p>
        </p:txBody>
      </p:sp>
      <p:sp>
        <p:nvSpPr>
          <p:cNvPr id="8" name="Freeform 18">
            <a:hlinkClick r:id="rId3" tooltip="LinkedIn"/>
            <a:extLst>
              <a:ext uri="{FF2B5EF4-FFF2-40B4-BE49-F238E27FC236}">
                <a16:creationId xmlns:a16="http://schemas.microsoft.com/office/drawing/2014/main" id="{DF8D5BF9-8F4C-4F91-104A-B117F42FC958}"/>
              </a:ext>
              <a:ext uri="{C183D7F6-B498-43B3-948B-1728B52AA6E4}">
                <adec:decorative xmlns:adec="http://schemas.microsoft.com/office/drawing/2017/decorative" val="1"/>
              </a:ext>
            </a:extLst>
          </p:cNvPr>
          <p:cNvSpPr>
            <a:spLocks noChangeAspect="1" noEditPoints="1"/>
          </p:cNvSpPr>
          <p:nvPr userDrawn="1"/>
        </p:nvSpPr>
        <p:spPr bwMode="auto">
          <a:xfrm>
            <a:off x="5952336" y="5012630"/>
            <a:ext cx="288000" cy="288000"/>
          </a:xfrm>
          <a:custGeom>
            <a:avLst/>
            <a:gdLst>
              <a:gd name="T0" fmla="*/ 962 w 2804"/>
              <a:gd name="T1" fmla="*/ 2198 h 2806"/>
              <a:gd name="T2" fmla="*/ 798 w 2804"/>
              <a:gd name="T3" fmla="*/ 609 h 2806"/>
              <a:gd name="T4" fmla="*/ 845 w 2804"/>
              <a:gd name="T5" fmla="*/ 615 h 2806"/>
              <a:gd name="T6" fmla="*/ 904 w 2804"/>
              <a:gd name="T7" fmla="*/ 641 h 2806"/>
              <a:gd name="T8" fmla="*/ 950 w 2804"/>
              <a:gd name="T9" fmla="*/ 685 h 2806"/>
              <a:gd name="T10" fmla="*/ 973 w 2804"/>
              <a:gd name="T11" fmla="*/ 725 h 2806"/>
              <a:gd name="T12" fmla="*/ 984 w 2804"/>
              <a:gd name="T13" fmla="*/ 761 h 2806"/>
              <a:gd name="T14" fmla="*/ 986 w 2804"/>
              <a:gd name="T15" fmla="*/ 829 h 2806"/>
              <a:gd name="T16" fmla="*/ 973 w 2804"/>
              <a:gd name="T17" fmla="*/ 875 h 2806"/>
              <a:gd name="T18" fmla="*/ 933 w 2804"/>
              <a:gd name="T19" fmla="*/ 935 h 2806"/>
              <a:gd name="T20" fmla="*/ 888 w 2804"/>
              <a:gd name="T21" fmla="*/ 969 h 2806"/>
              <a:gd name="T22" fmla="*/ 855 w 2804"/>
              <a:gd name="T23" fmla="*/ 982 h 2806"/>
              <a:gd name="T24" fmla="*/ 798 w 2804"/>
              <a:gd name="T25" fmla="*/ 991 h 2806"/>
              <a:gd name="T26" fmla="*/ 749 w 2804"/>
              <a:gd name="T27" fmla="*/ 985 h 2806"/>
              <a:gd name="T28" fmla="*/ 690 w 2804"/>
              <a:gd name="T29" fmla="*/ 959 h 2806"/>
              <a:gd name="T30" fmla="*/ 644 w 2804"/>
              <a:gd name="T31" fmla="*/ 914 h 2806"/>
              <a:gd name="T32" fmla="*/ 621 w 2804"/>
              <a:gd name="T33" fmla="*/ 875 h 2806"/>
              <a:gd name="T34" fmla="*/ 610 w 2804"/>
              <a:gd name="T35" fmla="*/ 839 h 2806"/>
              <a:gd name="T36" fmla="*/ 608 w 2804"/>
              <a:gd name="T37" fmla="*/ 771 h 2806"/>
              <a:gd name="T38" fmla="*/ 621 w 2804"/>
              <a:gd name="T39" fmla="*/ 725 h 2806"/>
              <a:gd name="T40" fmla="*/ 662 w 2804"/>
              <a:gd name="T41" fmla="*/ 664 h 2806"/>
              <a:gd name="T42" fmla="*/ 706 w 2804"/>
              <a:gd name="T43" fmla="*/ 632 h 2806"/>
              <a:gd name="T44" fmla="*/ 749 w 2804"/>
              <a:gd name="T45" fmla="*/ 615 h 2806"/>
              <a:gd name="T46" fmla="*/ 798 w 2804"/>
              <a:gd name="T47" fmla="*/ 609 h 2806"/>
              <a:gd name="T48" fmla="*/ 1491 w 2804"/>
              <a:gd name="T49" fmla="*/ 1282 h 2806"/>
              <a:gd name="T50" fmla="*/ 1521 w 2804"/>
              <a:gd name="T51" fmla="*/ 1235 h 2806"/>
              <a:gd name="T52" fmla="*/ 1583 w 2804"/>
              <a:gd name="T53" fmla="*/ 1176 h 2806"/>
              <a:gd name="T54" fmla="*/ 1656 w 2804"/>
              <a:gd name="T55" fmla="*/ 1137 h 2806"/>
              <a:gd name="T56" fmla="*/ 1718 w 2804"/>
              <a:gd name="T57" fmla="*/ 1118 h 2806"/>
              <a:gd name="T58" fmla="*/ 1773 w 2804"/>
              <a:gd name="T59" fmla="*/ 1111 h 2806"/>
              <a:gd name="T60" fmla="*/ 1862 w 2804"/>
              <a:gd name="T61" fmla="*/ 1112 h 2806"/>
              <a:gd name="T62" fmla="*/ 1940 w 2804"/>
              <a:gd name="T63" fmla="*/ 1126 h 2806"/>
              <a:gd name="T64" fmla="*/ 2024 w 2804"/>
              <a:gd name="T65" fmla="*/ 1159 h 2806"/>
              <a:gd name="T66" fmla="*/ 2067 w 2804"/>
              <a:gd name="T67" fmla="*/ 1188 h 2806"/>
              <a:gd name="T68" fmla="*/ 2096 w 2804"/>
              <a:gd name="T69" fmla="*/ 1216 h 2806"/>
              <a:gd name="T70" fmla="*/ 2120 w 2804"/>
              <a:gd name="T71" fmla="*/ 1247 h 2806"/>
              <a:gd name="T72" fmla="*/ 2140 w 2804"/>
              <a:gd name="T73" fmla="*/ 1282 h 2806"/>
              <a:gd name="T74" fmla="*/ 2161 w 2804"/>
              <a:gd name="T75" fmla="*/ 1330 h 2806"/>
              <a:gd name="T76" fmla="*/ 2183 w 2804"/>
              <a:gd name="T77" fmla="*/ 1417 h 2806"/>
              <a:gd name="T78" fmla="*/ 2193 w 2804"/>
              <a:gd name="T79" fmla="*/ 1487 h 2806"/>
              <a:gd name="T80" fmla="*/ 2198 w 2804"/>
              <a:gd name="T81" fmla="*/ 1588 h 2806"/>
              <a:gd name="T82" fmla="*/ 1868 w 2804"/>
              <a:gd name="T83" fmla="*/ 1681 h 2806"/>
              <a:gd name="T84" fmla="*/ 1864 w 2804"/>
              <a:gd name="T85" fmla="*/ 1574 h 2806"/>
              <a:gd name="T86" fmla="*/ 1853 w 2804"/>
              <a:gd name="T87" fmla="*/ 1515 h 2806"/>
              <a:gd name="T88" fmla="*/ 1837 w 2804"/>
              <a:gd name="T89" fmla="*/ 1475 h 2806"/>
              <a:gd name="T90" fmla="*/ 1811 w 2804"/>
              <a:gd name="T91" fmla="*/ 1441 h 2806"/>
              <a:gd name="T92" fmla="*/ 1785 w 2804"/>
              <a:gd name="T93" fmla="*/ 1421 h 2806"/>
              <a:gd name="T94" fmla="*/ 1753 w 2804"/>
              <a:gd name="T95" fmla="*/ 1407 h 2806"/>
              <a:gd name="T96" fmla="*/ 1697 w 2804"/>
              <a:gd name="T97" fmla="*/ 1400 h 2806"/>
              <a:gd name="T98" fmla="*/ 1639 w 2804"/>
              <a:gd name="T99" fmla="*/ 1407 h 2806"/>
              <a:gd name="T100" fmla="*/ 1593 w 2804"/>
              <a:gd name="T101" fmla="*/ 1423 h 2806"/>
              <a:gd name="T102" fmla="*/ 1566 w 2804"/>
              <a:gd name="T103" fmla="*/ 1442 h 2806"/>
              <a:gd name="T104" fmla="*/ 1539 w 2804"/>
              <a:gd name="T105" fmla="*/ 1475 h 2806"/>
              <a:gd name="T106" fmla="*/ 1520 w 2804"/>
              <a:gd name="T107" fmla="*/ 1515 h 2806"/>
              <a:gd name="T108" fmla="*/ 1508 w 2804"/>
              <a:gd name="T109" fmla="*/ 1560 h 2806"/>
              <a:gd name="T110" fmla="*/ 1500 w 2804"/>
              <a:gd name="T111" fmla="*/ 1622 h 2806"/>
              <a:gd name="T112" fmla="*/ 1169 w 2804"/>
              <a:gd name="T113" fmla="*/ 2198 h 2806"/>
              <a:gd name="T114" fmla="*/ 700 w 2804"/>
              <a:gd name="T115" fmla="*/ 0 h 2806"/>
              <a:gd name="T116" fmla="*/ 2804 w 2804"/>
              <a:gd name="T117" fmla="*/ 701 h 2806"/>
              <a:gd name="T118" fmla="*/ 2103 w 2804"/>
              <a:gd name="T119" fmla="*/ 2806 h 2806"/>
              <a:gd name="T120" fmla="*/ 0 w 2804"/>
              <a:gd name="T121" fmla="*/ 2104 h 28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804" h="2806">
                <a:moveTo>
                  <a:pt x="632" y="1136"/>
                </a:moveTo>
                <a:lnTo>
                  <a:pt x="962" y="1136"/>
                </a:lnTo>
                <a:lnTo>
                  <a:pt x="962" y="1666"/>
                </a:lnTo>
                <a:lnTo>
                  <a:pt x="962" y="2198"/>
                </a:lnTo>
                <a:lnTo>
                  <a:pt x="632" y="2198"/>
                </a:lnTo>
                <a:lnTo>
                  <a:pt x="632" y="1666"/>
                </a:lnTo>
                <a:lnTo>
                  <a:pt x="632" y="1136"/>
                </a:lnTo>
                <a:close/>
                <a:moveTo>
                  <a:pt x="798" y="609"/>
                </a:moveTo>
                <a:lnTo>
                  <a:pt x="816" y="610"/>
                </a:lnTo>
                <a:lnTo>
                  <a:pt x="826" y="611"/>
                </a:lnTo>
                <a:lnTo>
                  <a:pt x="836" y="612"/>
                </a:lnTo>
                <a:lnTo>
                  <a:pt x="845" y="615"/>
                </a:lnTo>
                <a:lnTo>
                  <a:pt x="855" y="617"/>
                </a:lnTo>
                <a:lnTo>
                  <a:pt x="872" y="623"/>
                </a:lnTo>
                <a:lnTo>
                  <a:pt x="888" y="632"/>
                </a:lnTo>
                <a:lnTo>
                  <a:pt x="904" y="641"/>
                </a:lnTo>
                <a:lnTo>
                  <a:pt x="919" y="652"/>
                </a:lnTo>
                <a:lnTo>
                  <a:pt x="933" y="664"/>
                </a:lnTo>
                <a:lnTo>
                  <a:pt x="945" y="678"/>
                </a:lnTo>
                <a:lnTo>
                  <a:pt x="950" y="685"/>
                </a:lnTo>
                <a:lnTo>
                  <a:pt x="956" y="693"/>
                </a:lnTo>
                <a:lnTo>
                  <a:pt x="965" y="709"/>
                </a:lnTo>
                <a:lnTo>
                  <a:pt x="970" y="717"/>
                </a:lnTo>
                <a:lnTo>
                  <a:pt x="973" y="725"/>
                </a:lnTo>
                <a:lnTo>
                  <a:pt x="977" y="734"/>
                </a:lnTo>
                <a:lnTo>
                  <a:pt x="980" y="743"/>
                </a:lnTo>
                <a:lnTo>
                  <a:pt x="982" y="752"/>
                </a:lnTo>
                <a:lnTo>
                  <a:pt x="984" y="761"/>
                </a:lnTo>
                <a:lnTo>
                  <a:pt x="987" y="781"/>
                </a:lnTo>
                <a:lnTo>
                  <a:pt x="988" y="800"/>
                </a:lnTo>
                <a:lnTo>
                  <a:pt x="987" y="819"/>
                </a:lnTo>
                <a:lnTo>
                  <a:pt x="986" y="829"/>
                </a:lnTo>
                <a:lnTo>
                  <a:pt x="984" y="839"/>
                </a:lnTo>
                <a:lnTo>
                  <a:pt x="982" y="847"/>
                </a:lnTo>
                <a:lnTo>
                  <a:pt x="980" y="857"/>
                </a:lnTo>
                <a:lnTo>
                  <a:pt x="973" y="875"/>
                </a:lnTo>
                <a:lnTo>
                  <a:pt x="965" y="891"/>
                </a:lnTo>
                <a:lnTo>
                  <a:pt x="956" y="907"/>
                </a:lnTo>
                <a:lnTo>
                  <a:pt x="945" y="922"/>
                </a:lnTo>
                <a:lnTo>
                  <a:pt x="933" y="935"/>
                </a:lnTo>
                <a:lnTo>
                  <a:pt x="919" y="948"/>
                </a:lnTo>
                <a:lnTo>
                  <a:pt x="911" y="954"/>
                </a:lnTo>
                <a:lnTo>
                  <a:pt x="904" y="959"/>
                </a:lnTo>
                <a:lnTo>
                  <a:pt x="888" y="969"/>
                </a:lnTo>
                <a:lnTo>
                  <a:pt x="881" y="972"/>
                </a:lnTo>
                <a:lnTo>
                  <a:pt x="872" y="976"/>
                </a:lnTo>
                <a:lnTo>
                  <a:pt x="863" y="980"/>
                </a:lnTo>
                <a:lnTo>
                  <a:pt x="855" y="982"/>
                </a:lnTo>
                <a:lnTo>
                  <a:pt x="845" y="985"/>
                </a:lnTo>
                <a:lnTo>
                  <a:pt x="836" y="987"/>
                </a:lnTo>
                <a:lnTo>
                  <a:pt x="816" y="990"/>
                </a:lnTo>
                <a:lnTo>
                  <a:pt x="798" y="991"/>
                </a:lnTo>
                <a:lnTo>
                  <a:pt x="788" y="991"/>
                </a:lnTo>
                <a:lnTo>
                  <a:pt x="778" y="990"/>
                </a:lnTo>
                <a:lnTo>
                  <a:pt x="758" y="987"/>
                </a:lnTo>
                <a:lnTo>
                  <a:pt x="749" y="985"/>
                </a:lnTo>
                <a:lnTo>
                  <a:pt x="740" y="982"/>
                </a:lnTo>
                <a:lnTo>
                  <a:pt x="722" y="976"/>
                </a:lnTo>
                <a:lnTo>
                  <a:pt x="706" y="969"/>
                </a:lnTo>
                <a:lnTo>
                  <a:pt x="690" y="959"/>
                </a:lnTo>
                <a:lnTo>
                  <a:pt x="675" y="948"/>
                </a:lnTo>
                <a:lnTo>
                  <a:pt x="662" y="935"/>
                </a:lnTo>
                <a:lnTo>
                  <a:pt x="649" y="922"/>
                </a:lnTo>
                <a:lnTo>
                  <a:pt x="644" y="914"/>
                </a:lnTo>
                <a:lnTo>
                  <a:pt x="638" y="907"/>
                </a:lnTo>
                <a:lnTo>
                  <a:pt x="628" y="891"/>
                </a:lnTo>
                <a:lnTo>
                  <a:pt x="624" y="883"/>
                </a:lnTo>
                <a:lnTo>
                  <a:pt x="621" y="875"/>
                </a:lnTo>
                <a:lnTo>
                  <a:pt x="617" y="866"/>
                </a:lnTo>
                <a:lnTo>
                  <a:pt x="615" y="857"/>
                </a:lnTo>
                <a:lnTo>
                  <a:pt x="612" y="847"/>
                </a:lnTo>
                <a:lnTo>
                  <a:pt x="610" y="839"/>
                </a:lnTo>
                <a:lnTo>
                  <a:pt x="607" y="819"/>
                </a:lnTo>
                <a:lnTo>
                  <a:pt x="606" y="800"/>
                </a:lnTo>
                <a:lnTo>
                  <a:pt x="607" y="781"/>
                </a:lnTo>
                <a:lnTo>
                  <a:pt x="608" y="771"/>
                </a:lnTo>
                <a:lnTo>
                  <a:pt x="610" y="761"/>
                </a:lnTo>
                <a:lnTo>
                  <a:pt x="612" y="752"/>
                </a:lnTo>
                <a:lnTo>
                  <a:pt x="615" y="743"/>
                </a:lnTo>
                <a:lnTo>
                  <a:pt x="621" y="725"/>
                </a:lnTo>
                <a:lnTo>
                  <a:pt x="628" y="709"/>
                </a:lnTo>
                <a:lnTo>
                  <a:pt x="638" y="693"/>
                </a:lnTo>
                <a:lnTo>
                  <a:pt x="649" y="678"/>
                </a:lnTo>
                <a:lnTo>
                  <a:pt x="662" y="664"/>
                </a:lnTo>
                <a:lnTo>
                  <a:pt x="675" y="652"/>
                </a:lnTo>
                <a:lnTo>
                  <a:pt x="683" y="647"/>
                </a:lnTo>
                <a:lnTo>
                  <a:pt x="690" y="641"/>
                </a:lnTo>
                <a:lnTo>
                  <a:pt x="706" y="632"/>
                </a:lnTo>
                <a:lnTo>
                  <a:pt x="714" y="627"/>
                </a:lnTo>
                <a:lnTo>
                  <a:pt x="722" y="623"/>
                </a:lnTo>
                <a:lnTo>
                  <a:pt x="740" y="617"/>
                </a:lnTo>
                <a:lnTo>
                  <a:pt x="749" y="615"/>
                </a:lnTo>
                <a:lnTo>
                  <a:pt x="758" y="612"/>
                </a:lnTo>
                <a:lnTo>
                  <a:pt x="768" y="611"/>
                </a:lnTo>
                <a:lnTo>
                  <a:pt x="778" y="610"/>
                </a:lnTo>
                <a:lnTo>
                  <a:pt x="798" y="609"/>
                </a:lnTo>
                <a:close/>
                <a:moveTo>
                  <a:pt x="1169" y="1136"/>
                </a:moveTo>
                <a:lnTo>
                  <a:pt x="1486" y="1136"/>
                </a:lnTo>
                <a:lnTo>
                  <a:pt x="1486" y="1282"/>
                </a:lnTo>
                <a:lnTo>
                  <a:pt x="1491" y="1282"/>
                </a:lnTo>
                <a:lnTo>
                  <a:pt x="1499" y="1266"/>
                </a:lnTo>
                <a:lnTo>
                  <a:pt x="1509" y="1249"/>
                </a:lnTo>
                <a:lnTo>
                  <a:pt x="1515" y="1242"/>
                </a:lnTo>
                <a:lnTo>
                  <a:pt x="1521" y="1235"/>
                </a:lnTo>
                <a:lnTo>
                  <a:pt x="1535" y="1220"/>
                </a:lnTo>
                <a:lnTo>
                  <a:pt x="1550" y="1205"/>
                </a:lnTo>
                <a:lnTo>
                  <a:pt x="1566" y="1190"/>
                </a:lnTo>
                <a:lnTo>
                  <a:pt x="1583" y="1176"/>
                </a:lnTo>
                <a:lnTo>
                  <a:pt x="1602" y="1164"/>
                </a:lnTo>
                <a:lnTo>
                  <a:pt x="1623" y="1153"/>
                </a:lnTo>
                <a:lnTo>
                  <a:pt x="1644" y="1142"/>
                </a:lnTo>
                <a:lnTo>
                  <a:pt x="1656" y="1137"/>
                </a:lnTo>
                <a:lnTo>
                  <a:pt x="1667" y="1133"/>
                </a:lnTo>
                <a:lnTo>
                  <a:pt x="1692" y="1125"/>
                </a:lnTo>
                <a:lnTo>
                  <a:pt x="1705" y="1122"/>
                </a:lnTo>
                <a:lnTo>
                  <a:pt x="1718" y="1118"/>
                </a:lnTo>
                <a:lnTo>
                  <a:pt x="1731" y="1116"/>
                </a:lnTo>
                <a:lnTo>
                  <a:pt x="1744" y="1113"/>
                </a:lnTo>
                <a:lnTo>
                  <a:pt x="1759" y="1112"/>
                </a:lnTo>
                <a:lnTo>
                  <a:pt x="1773" y="1111"/>
                </a:lnTo>
                <a:lnTo>
                  <a:pt x="1802" y="1110"/>
                </a:lnTo>
                <a:lnTo>
                  <a:pt x="1833" y="1111"/>
                </a:lnTo>
                <a:lnTo>
                  <a:pt x="1848" y="1111"/>
                </a:lnTo>
                <a:lnTo>
                  <a:pt x="1862" y="1112"/>
                </a:lnTo>
                <a:lnTo>
                  <a:pt x="1889" y="1116"/>
                </a:lnTo>
                <a:lnTo>
                  <a:pt x="1915" y="1120"/>
                </a:lnTo>
                <a:lnTo>
                  <a:pt x="1927" y="1122"/>
                </a:lnTo>
                <a:lnTo>
                  <a:pt x="1940" y="1126"/>
                </a:lnTo>
                <a:lnTo>
                  <a:pt x="1963" y="1132"/>
                </a:lnTo>
                <a:lnTo>
                  <a:pt x="1984" y="1139"/>
                </a:lnTo>
                <a:lnTo>
                  <a:pt x="2005" y="1149"/>
                </a:lnTo>
                <a:lnTo>
                  <a:pt x="2024" y="1159"/>
                </a:lnTo>
                <a:lnTo>
                  <a:pt x="2042" y="1169"/>
                </a:lnTo>
                <a:lnTo>
                  <a:pt x="2051" y="1175"/>
                </a:lnTo>
                <a:lnTo>
                  <a:pt x="2058" y="1181"/>
                </a:lnTo>
                <a:lnTo>
                  <a:pt x="2067" y="1188"/>
                </a:lnTo>
                <a:lnTo>
                  <a:pt x="2075" y="1195"/>
                </a:lnTo>
                <a:lnTo>
                  <a:pt x="2082" y="1201"/>
                </a:lnTo>
                <a:lnTo>
                  <a:pt x="2088" y="1209"/>
                </a:lnTo>
                <a:lnTo>
                  <a:pt x="2096" y="1216"/>
                </a:lnTo>
                <a:lnTo>
                  <a:pt x="2102" y="1223"/>
                </a:lnTo>
                <a:lnTo>
                  <a:pt x="2108" y="1231"/>
                </a:lnTo>
                <a:lnTo>
                  <a:pt x="2114" y="1240"/>
                </a:lnTo>
                <a:lnTo>
                  <a:pt x="2120" y="1247"/>
                </a:lnTo>
                <a:lnTo>
                  <a:pt x="2125" y="1256"/>
                </a:lnTo>
                <a:lnTo>
                  <a:pt x="2130" y="1264"/>
                </a:lnTo>
                <a:lnTo>
                  <a:pt x="2135" y="1273"/>
                </a:lnTo>
                <a:lnTo>
                  <a:pt x="2140" y="1282"/>
                </a:lnTo>
                <a:lnTo>
                  <a:pt x="2145" y="1292"/>
                </a:lnTo>
                <a:lnTo>
                  <a:pt x="2154" y="1310"/>
                </a:lnTo>
                <a:lnTo>
                  <a:pt x="2157" y="1320"/>
                </a:lnTo>
                <a:lnTo>
                  <a:pt x="2161" y="1330"/>
                </a:lnTo>
                <a:lnTo>
                  <a:pt x="2167" y="1351"/>
                </a:lnTo>
                <a:lnTo>
                  <a:pt x="2173" y="1372"/>
                </a:lnTo>
                <a:lnTo>
                  <a:pt x="2178" y="1393"/>
                </a:lnTo>
                <a:lnTo>
                  <a:pt x="2183" y="1417"/>
                </a:lnTo>
                <a:lnTo>
                  <a:pt x="2185" y="1428"/>
                </a:lnTo>
                <a:lnTo>
                  <a:pt x="2187" y="1439"/>
                </a:lnTo>
                <a:lnTo>
                  <a:pt x="2190" y="1462"/>
                </a:lnTo>
                <a:lnTo>
                  <a:pt x="2193" y="1487"/>
                </a:lnTo>
                <a:lnTo>
                  <a:pt x="2195" y="1512"/>
                </a:lnTo>
                <a:lnTo>
                  <a:pt x="2196" y="1538"/>
                </a:lnTo>
                <a:lnTo>
                  <a:pt x="2197" y="1563"/>
                </a:lnTo>
                <a:lnTo>
                  <a:pt x="2198" y="1588"/>
                </a:lnTo>
                <a:lnTo>
                  <a:pt x="2198" y="1616"/>
                </a:lnTo>
                <a:lnTo>
                  <a:pt x="2198" y="2198"/>
                </a:lnTo>
                <a:lnTo>
                  <a:pt x="1868" y="2198"/>
                </a:lnTo>
                <a:lnTo>
                  <a:pt x="1868" y="1681"/>
                </a:lnTo>
                <a:lnTo>
                  <a:pt x="1868" y="1634"/>
                </a:lnTo>
                <a:lnTo>
                  <a:pt x="1867" y="1610"/>
                </a:lnTo>
                <a:lnTo>
                  <a:pt x="1865" y="1586"/>
                </a:lnTo>
                <a:lnTo>
                  <a:pt x="1864" y="1574"/>
                </a:lnTo>
                <a:lnTo>
                  <a:pt x="1863" y="1561"/>
                </a:lnTo>
                <a:lnTo>
                  <a:pt x="1858" y="1539"/>
                </a:lnTo>
                <a:lnTo>
                  <a:pt x="1856" y="1527"/>
                </a:lnTo>
                <a:lnTo>
                  <a:pt x="1853" y="1515"/>
                </a:lnTo>
                <a:lnTo>
                  <a:pt x="1849" y="1506"/>
                </a:lnTo>
                <a:lnTo>
                  <a:pt x="1846" y="1494"/>
                </a:lnTo>
                <a:lnTo>
                  <a:pt x="1842" y="1485"/>
                </a:lnTo>
                <a:lnTo>
                  <a:pt x="1837" y="1475"/>
                </a:lnTo>
                <a:lnTo>
                  <a:pt x="1831" y="1466"/>
                </a:lnTo>
                <a:lnTo>
                  <a:pt x="1826" y="1457"/>
                </a:lnTo>
                <a:lnTo>
                  <a:pt x="1818" y="1449"/>
                </a:lnTo>
                <a:lnTo>
                  <a:pt x="1811" y="1441"/>
                </a:lnTo>
                <a:lnTo>
                  <a:pt x="1804" y="1434"/>
                </a:lnTo>
                <a:lnTo>
                  <a:pt x="1800" y="1430"/>
                </a:lnTo>
                <a:lnTo>
                  <a:pt x="1795" y="1426"/>
                </a:lnTo>
                <a:lnTo>
                  <a:pt x="1785" y="1421"/>
                </a:lnTo>
                <a:lnTo>
                  <a:pt x="1775" y="1415"/>
                </a:lnTo>
                <a:lnTo>
                  <a:pt x="1764" y="1412"/>
                </a:lnTo>
                <a:lnTo>
                  <a:pt x="1759" y="1409"/>
                </a:lnTo>
                <a:lnTo>
                  <a:pt x="1753" y="1407"/>
                </a:lnTo>
                <a:lnTo>
                  <a:pt x="1740" y="1404"/>
                </a:lnTo>
                <a:lnTo>
                  <a:pt x="1727" y="1402"/>
                </a:lnTo>
                <a:lnTo>
                  <a:pt x="1712" y="1400"/>
                </a:lnTo>
                <a:lnTo>
                  <a:pt x="1697" y="1400"/>
                </a:lnTo>
                <a:lnTo>
                  <a:pt x="1681" y="1400"/>
                </a:lnTo>
                <a:lnTo>
                  <a:pt x="1666" y="1402"/>
                </a:lnTo>
                <a:lnTo>
                  <a:pt x="1653" y="1404"/>
                </a:lnTo>
                <a:lnTo>
                  <a:pt x="1639" y="1407"/>
                </a:lnTo>
                <a:lnTo>
                  <a:pt x="1627" y="1409"/>
                </a:lnTo>
                <a:lnTo>
                  <a:pt x="1614" y="1414"/>
                </a:lnTo>
                <a:lnTo>
                  <a:pt x="1603" y="1418"/>
                </a:lnTo>
                <a:lnTo>
                  <a:pt x="1593" y="1423"/>
                </a:lnTo>
                <a:lnTo>
                  <a:pt x="1583" y="1429"/>
                </a:lnTo>
                <a:lnTo>
                  <a:pt x="1580" y="1433"/>
                </a:lnTo>
                <a:lnTo>
                  <a:pt x="1575" y="1435"/>
                </a:lnTo>
                <a:lnTo>
                  <a:pt x="1566" y="1442"/>
                </a:lnTo>
                <a:lnTo>
                  <a:pt x="1559" y="1450"/>
                </a:lnTo>
                <a:lnTo>
                  <a:pt x="1551" y="1457"/>
                </a:lnTo>
                <a:lnTo>
                  <a:pt x="1545" y="1466"/>
                </a:lnTo>
                <a:lnTo>
                  <a:pt x="1539" y="1475"/>
                </a:lnTo>
                <a:lnTo>
                  <a:pt x="1534" y="1485"/>
                </a:lnTo>
                <a:lnTo>
                  <a:pt x="1529" y="1494"/>
                </a:lnTo>
                <a:lnTo>
                  <a:pt x="1524" y="1504"/>
                </a:lnTo>
                <a:lnTo>
                  <a:pt x="1520" y="1515"/>
                </a:lnTo>
                <a:lnTo>
                  <a:pt x="1517" y="1525"/>
                </a:lnTo>
                <a:lnTo>
                  <a:pt x="1513" y="1537"/>
                </a:lnTo>
                <a:lnTo>
                  <a:pt x="1510" y="1548"/>
                </a:lnTo>
                <a:lnTo>
                  <a:pt x="1508" y="1560"/>
                </a:lnTo>
                <a:lnTo>
                  <a:pt x="1505" y="1572"/>
                </a:lnTo>
                <a:lnTo>
                  <a:pt x="1504" y="1584"/>
                </a:lnTo>
                <a:lnTo>
                  <a:pt x="1503" y="1596"/>
                </a:lnTo>
                <a:lnTo>
                  <a:pt x="1500" y="1622"/>
                </a:lnTo>
                <a:lnTo>
                  <a:pt x="1499" y="1647"/>
                </a:lnTo>
                <a:lnTo>
                  <a:pt x="1499" y="1673"/>
                </a:lnTo>
                <a:lnTo>
                  <a:pt x="1499" y="2198"/>
                </a:lnTo>
                <a:lnTo>
                  <a:pt x="1169" y="2198"/>
                </a:lnTo>
                <a:lnTo>
                  <a:pt x="1169" y="1666"/>
                </a:lnTo>
                <a:lnTo>
                  <a:pt x="1169" y="1136"/>
                </a:lnTo>
                <a:close/>
                <a:moveTo>
                  <a:pt x="0" y="0"/>
                </a:moveTo>
                <a:lnTo>
                  <a:pt x="700" y="0"/>
                </a:lnTo>
                <a:lnTo>
                  <a:pt x="1401" y="0"/>
                </a:lnTo>
                <a:lnTo>
                  <a:pt x="2103" y="0"/>
                </a:lnTo>
                <a:lnTo>
                  <a:pt x="2804" y="0"/>
                </a:lnTo>
                <a:lnTo>
                  <a:pt x="2804" y="701"/>
                </a:lnTo>
                <a:lnTo>
                  <a:pt x="2804" y="1403"/>
                </a:lnTo>
                <a:lnTo>
                  <a:pt x="2804" y="2104"/>
                </a:lnTo>
                <a:lnTo>
                  <a:pt x="2804" y="2806"/>
                </a:lnTo>
                <a:lnTo>
                  <a:pt x="2103" y="2806"/>
                </a:lnTo>
                <a:lnTo>
                  <a:pt x="1401" y="2806"/>
                </a:lnTo>
                <a:lnTo>
                  <a:pt x="700" y="2806"/>
                </a:lnTo>
                <a:lnTo>
                  <a:pt x="0" y="2806"/>
                </a:lnTo>
                <a:lnTo>
                  <a:pt x="0" y="2104"/>
                </a:lnTo>
                <a:lnTo>
                  <a:pt x="0" y="1403"/>
                </a:lnTo>
                <a:lnTo>
                  <a:pt x="0" y="701"/>
                </a:lnTo>
                <a:lnTo>
                  <a:pt x="0" y="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a:p>
        </p:txBody>
      </p:sp>
      <p:sp>
        <p:nvSpPr>
          <p:cNvPr id="9" name="Freeform 19">
            <a:hlinkClick r:id="rId4" tooltip="YouTube"/>
            <a:extLst>
              <a:ext uri="{FF2B5EF4-FFF2-40B4-BE49-F238E27FC236}">
                <a16:creationId xmlns:a16="http://schemas.microsoft.com/office/drawing/2014/main" id="{1BE74E94-7932-C6A2-DEA4-E0E6F4A10761}"/>
              </a:ext>
              <a:ext uri="{C183D7F6-B498-43B3-948B-1728B52AA6E4}">
                <adec:decorative xmlns:adec="http://schemas.microsoft.com/office/drawing/2017/decorative" val="1"/>
              </a:ext>
            </a:extLst>
          </p:cNvPr>
          <p:cNvSpPr>
            <a:spLocks noChangeAspect="1" noEditPoints="1"/>
          </p:cNvSpPr>
          <p:nvPr userDrawn="1"/>
        </p:nvSpPr>
        <p:spPr bwMode="auto">
          <a:xfrm>
            <a:off x="6312344" y="5013176"/>
            <a:ext cx="287622" cy="288000"/>
          </a:xfrm>
          <a:custGeom>
            <a:avLst/>
            <a:gdLst>
              <a:gd name="T0" fmla="*/ 1892 w 2281"/>
              <a:gd name="T1" fmla="*/ 717 h 2282"/>
              <a:gd name="T2" fmla="*/ 1867 w 2281"/>
              <a:gd name="T3" fmla="*/ 679 h 2282"/>
              <a:gd name="T4" fmla="*/ 1834 w 2281"/>
              <a:gd name="T5" fmla="*/ 647 h 2282"/>
              <a:gd name="T6" fmla="*/ 1789 w 2281"/>
              <a:gd name="T7" fmla="*/ 621 h 2282"/>
              <a:gd name="T8" fmla="*/ 1751 w 2281"/>
              <a:gd name="T9" fmla="*/ 609 h 2282"/>
              <a:gd name="T10" fmla="*/ 1638 w 2281"/>
              <a:gd name="T11" fmla="*/ 595 h 2282"/>
              <a:gd name="T12" fmla="*/ 1459 w 2281"/>
              <a:gd name="T13" fmla="*/ 585 h 2282"/>
              <a:gd name="T14" fmla="*/ 1141 w 2281"/>
              <a:gd name="T15" fmla="*/ 579 h 2282"/>
              <a:gd name="T16" fmla="*/ 875 w 2281"/>
              <a:gd name="T17" fmla="*/ 583 h 2282"/>
              <a:gd name="T18" fmla="*/ 667 w 2281"/>
              <a:gd name="T19" fmla="*/ 593 h 2282"/>
              <a:gd name="T20" fmla="*/ 561 w 2281"/>
              <a:gd name="T21" fmla="*/ 604 h 2282"/>
              <a:gd name="T22" fmla="*/ 504 w 2281"/>
              <a:gd name="T23" fmla="*/ 616 h 2282"/>
              <a:gd name="T24" fmla="*/ 458 w 2281"/>
              <a:gd name="T25" fmla="*/ 640 h 2282"/>
              <a:gd name="T26" fmla="*/ 418 w 2281"/>
              <a:gd name="T27" fmla="*/ 674 h 2282"/>
              <a:gd name="T28" fmla="*/ 395 w 2281"/>
              <a:gd name="T29" fmla="*/ 705 h 2282"/>
              <a:gd name="T30" fmla="*/ 375 w 2281"/>
              <a:gd name="T31" fmla="*/ 755 h 2282"/>
              <a:gd name="T32" fmla="*/ 360 w 2281"/>
              <a:gd name="T33" fmla="*/ 836 h 2282"/>
              <a:gd name="T34" fmla="*/ 350 w 2281"/>
              <a:gd name="T35" fmla="*/ 932 h 2282"/>
              <a:gd name="T36" fmla="*/ 343 w 2281"/>
              <a:gd name="T37" fmla="*/ 1099 h 2282"/>
              <a:gd name="T38" fmla="*/ 345 w 2281"/>
              <a:gd name="T39" fmla="*/ 1258 h 2282"/>
              <a:gd name="T40" fmla="*/ 353 w 2281"/>
              <a:gd name="T41" fmla="*/ 1382 h 2282"/>
              <a:gd name="T42" fmla="*/ 365 w 2281"/>
              <a:gd name="T43" fmla="*/ 1476 h 2282"/>
              <a:gd name="T44" fmla="*/ 379 w 2281"/>
              <a:gd name="T45" fmla="*/ 1541 h 2282"/>
              <a:gd name="T46" fmla="*/ 402 w 2281"/>
              <a:gd name="T47" fmla="*/ 1588 h 2282"/>
              <a:gd name="T48" fmla="*/ 427 w 2281"/>
              <a:gd name="T49" fmla="*/ 1618 h 2282"/>
              <a:gd name="T50" fmla="*/ 469 w 2281"/>
              <a:gd name="T51" fmla="*/ 1650 h 2282"/>
              <a:gd name="T52" fmla="*/ 510 w 2281"/>
              <a:gd name="T53" fmla="*/ 1668 h 2282"/>
              <a:gd name="T54" fmla="*/ 579 w 2281"/>
              <a:gd name="T55" fmla="*/ 1681 h 2282"/>
              <a:gd name="T56" fmla="*/ 716 w 2281"/>
              <a:gd name="T57" fmla="*/ 1693 h 2282"/>
              <a:gd name="T58" fmla="*/ 976 w 2281"/>
              <a:gd name="T59" fmla="*/ 1702 h 2282"/>
              <a:gd name="T60" fmla="*/ 1305 w 2281"/>
              <a:gd name="T61" fmla="*/ 1702 h 2282"/>
              <a:gd name="T62" fmla="*/ 1513 w 2281"/>
              <a:gd name="T63" fmla="*/ 1695 h 2282"/>
              <a:gd name="T64" fmla="*/ 1682 w 2281"/>
              <a:gd name="T65" fmla="*/ 1683 h 2282"/>
              <a:gd name="T66" fmla="*/ 1751 w 2281"/>
              <a:gd name="T67" fmla="*/ 1673 h 2282"/>
              <a:gd name="T68" fmla="*/ 1801 w 2281"/>
              <a:gd name="T69" fmla="*/ 1656 h 2282"/>
              <a:gd name="T70" fmla="*/ 1845 w 2281"/>
              <a:gd name="T71" fmla="*/ 1627 h 2282"/>
              <a:gd name="T72" fmla="*/ 1879 w 2281"/>
              <a:gd name="T73" fmla="*/ 1588 h 2282"/>
              <a:gd name="T74" fmla="*/ 1897 w 2281"/>
              <a:gd name="T75" fmla="*/ 1554 h 2282"/>
              <a:gd name="T76" fmla="*/ 1911 w 2281"/>
              <a:gd name="T77" fmla="*/ 1503 h 2282"/>
              <a:gd name="T78" fmla="*/ 1925 w 2281"/>
              <a:gd name="T79" fmla="*/ 1415 h 2282"/>
              <a:gd name="T80" fmla="*/ 1935 w 2281"/>
              <a:gd name="T81" fmla="*/ 1288 h 2282"/>
              <a:gd name="T82" fmla="*/ 1938 w 2281"/>
              <a:gd name="T83" fmla="*/ 1099 h 2282"/>
              <a:gd name="T84" fmla="*/ 1933 w 2281"/>
              <a:gd name="T85" fmla="*/ 964 h 2282"/>
              <a:gd name="T86" fmla="*/ 1921 w 2281"/>
              <a:gd name="T87" fmla="*/ 836 h 2282"/>
              <a:gd name="T88" fmla="*/ 1909 w 2281"/>
              <a:gd name="T89" fmla="*/ 767 h 2282"/>
              <a:gd name="T90" fmla="*/ 978 w 2281"/>
              <a:gd name="T91" fmla="*/ 904 h 2282"/>
              <a:gd name="T92" fmla="*/ 1141 w 2281"/>
              <a:gd name="T93" fmla="*/ 0 h 2282"/>
              <a:gd name="T94" fmla="*/ 2281 w 2281"/>
              <a:gd name="T95" fmla="*/ 1141 h 2282"/>
              <a:gd name="T96" fmla="*/ 1141 w 2281"/>
              <a:gd name="T97" fmla="*/ 2282 h 2282"/>
              <a:gd name="T98" fmla="*/ 0 w 2281"/>
              <a:gd name="T99" fmla="*/ 1141 h 2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281" h="2282">
                <a:moveTo>
                  <a:pt x="1906" y="755"/>
                </a:moveTo>
                <a:lnTo>
                  <a:pt x="1902" y="742"/>
                </a:lnTo>
                <a:lnTo>
                  <a:pt x="1897" y="729"/>
                </a:lnTo>
                <a:lnTo>
                  <a:pt x="1892" y="717"/>
                </a:lnTo>
                <a:lnTo>
                  <a:pt x="1885" y="705"/>
                </a:lnTo>
                <a:lnTo>
                  <a:pt x="1879" y="694"/>
                </a:lnTo>
                <a:lnTo>
                  <a:pt x="1871" y="684"/>
                </a:lnTo>
                <a:lnTo>
                  <a:pt x="1867" y="679"/>
                </a:lnTo>
                <a:lnTo>
                  <a:pt x="1863" y="674"/>
                </a:lnTo>
                <a:lnTo>
                  <a:pt x="1854" y="664"/>
                </a:lnTo>
                <a:lnTo>
                  <a:pt x="1845" y="655"/>
                </a:lnTo>
                <a:lnTo>
                  <a:pt x="1834" y="647"/>
                </a:lnTo>
                <a:lnTo>
                  <a:pt x="1823" y="640"/>
                </a:lnTo>
                <a:lnTo>
                  <a:pt x="1812" y="633"/>
                </a:lnTo>
                <a:lnTo>
                  <a:pt x="1801" y="626"/>
                </a:lnTo>
                <a:lnTo>
                  <a:pt x="1789" y="621"/>
                </a:lnTo>
                <a:lnTo>
                  <a:pt x="1777" y="616"/>
                </a:lnTo>
                <a:lnTo>
                  <a:pt x="1771" y="614"/>
                </a:lnTo>
                <a:lnTo>
                  <a:pt x="1764" y="612"/>
                </a:lnTo>
                <a:lnTo>
                  <a:pt x="1751" y="609"/>
                </a:lnTo>
                <a:lnTo>
                  <a:pt x="1737" y="607"/>
                </a:lnTo>
                <a:lnTo>
                  <a:pt x="1702" y="601"/>
                </a:lnTo>
                <a:lnTo>
                  <a:pt x="1660" y="597"/>
                </a:lnTo>
                <a:lnTo>
                  <a:pt x="1638" y="595"/>
                </a:lnTo>
                <a:lnTo>
                  <a:pt x="1614" y="593"/>
                </a:lnTo>
                <a:lnTo>
                  <a:pt x="1564" y="590"/>
                </a:lnTo>
                <a:lnTo>
                  <a:pt x="1513" y="587"/>
                </a:lnTo>
                <a:lnTo>
                  <a:pt x="1459" y="585"/>
                </a:lnTo>
                <a:lnTo>
                  <a:pt x="1406" y="583"/>
                </a:lnTo>
                <a:lnTo>
                  <a:pt x="1305" y="581"/>
                </a:lnTo>
                <a:lnTo>
                  <a:pt x="1220" y="580"/>
                </a:lnTo>
                <a:lnTo>
                  <a:pt x="1141" y="579"/>
                </a:lnTo>
                <a:lnTo>
                  <a:pt x="1060" y="580"/>
                </a:lnTo>
                <a:lnTo>
                  <a:pt x="976" y="581"/>
                </a:lnTo>
                <a:lnTo>
                  <a:pt x="927" y="582"/>
                </a:lnTo>
                <a:lnTo>
                  <a:pt x="875" y="583"/>
                </a:lnTo>
                <a:lnTo>
                  <a:pt x="822" y="585"/>
                </a:lnTo>
                <a:lnTo>
                  <a:pt x="768" y="587"/>
                </a:lnTo>
                <a:lnTo>
                  <a:pt x="716" y="590"/>
                </a:lnTo>
                <a:lnTo>
                  <a:pt x="667" y="593"/>
                </a:lnTo>
                <a:lnTo>
                  <a:pt x="621" y="597"/>
                </a:lnTo>
                <a:lnTo>
                  <a:pt x="599" y="599"/>
                </a:lnTo>
                <a:lnTo>
                  <a:pt x="579" y="601"/>
                </a:lnTo>
                <a:lnTo>
                  <a:pt x="561" y="604"/>
                </a:lnTo>
                <a:lnTo>
                  <a:pt x="544" y="607"/>
                </a:lnTo>
                <a:lnTo>
                  <a:pt x="529" y="609"/>
                </a:lnTo>
                <a:lnTo>
                  <a:pt x="517" y="612"/>
                </a:lnTo>
                <a:lnTo>
                  <a:pt x="504" y="616"/>
                </a:lnTo>
                <a:lnTo>
                  <a:pt x="492" y="621"/>
                </a:lnTo>
                <a:lnTo>
                  <a:pt x="480" y="626"/>
                </a:lnTo>
                <a:lnTo>
                  <a:pt x="469" y="633"/>
                </a:lnTo>
                <a:lnTo>
                  <a:pt x="458" y="640"/>
                </a:lnTo>
                <a:lnTo>
                  <a:pt x="447" y="647"/>
                </a:lnTo>
                <a:lnTo>
                  <a:pt x="436" y="655"/>
                </a:lnTo>
                <a:lnTo>
                  <a:pt x="427" y="664"/>
                </a:lnTo>
                <a:lnTo>
                  <a:pt x="418" y="674"/>
                </a:lnTo>
                <a:lnTo>
                  <a:pt x="410" y="684"/>
                </a:lnTo>
                <a:lnTo>
                  <a:pt x="402" y="694"/>
                </a:lnTo>
                <a:lnTo>
                  <a:pt x="399" y="700"/>
                </a:lnTo>
                <a:lnTo>
                  <a:pt x="395" y="705"/>
                </a:lnTo>
                <a:lnTo>
                  <a:pt x="389" y="717"/>
                </a:lnTo>
                <a:lnTo>
                  <a:pt x="384" y="729"/>
                </a:lnTo>
                <a:lnTo>
                  <a:pt x="379" y="742"/>
                </a:lnTo>
                <a:lnTo>
                  <a:pt x="375" y="755"/>
                </a:lnTo>
                <a:lnTo>
                  <a:pt x="372" y="767"/>
                </a:lnTo>
                <a:lnTo>
                  <a:pt x="370" y="780"/>
                </a:lnTo>
                <a:lnTo>
                  <a:pt x="365" y="807"/>
                </a:lnTo>
                <a:lnTo>
                  <a:pt x="360" y="836"/>
                </a:lnTo>
                <a:lnTo>
                  <a:pt x="358" y="852"/>
                </a:lnTo>
                <a:lnTo>
                  <a:pt x="356" y="867"/>
                </a:lnTo>
                <a:lnTo>
                  <a:pt x="353" y="900"/>
                </a:lnTo>
                <a:lnTo>
                  <a:pt x="350" y="932"/>
                </a:lnTo>
                <a:lnTo>
                  <a:pt x="348" y="964"/>
                </a:lnTo>
                <a:lnTo>
                  <a:pt x="346" y="995"/>
                </a:lnTo>
                <a:lnTo>
                  <a:pt x="344" y="1051"/>
                </a:lnTo>
                <a:lnTo>
                  <a:pt x="343" y="1099"/>
                </a:lnTo>
                <a:lnTo>
                  <a:pt x="342" y="1141"/>
                </a:lnTo>
                <a:lnTo>
                  <a:pt x="343" y="1184"/>
                </a:lnTo>
                <a:lnTo>
                  <a:pt x="344" y="1231"/>
                </a:lnTo>
                <a:lnTo>
                  <a:pt x="345" y="1258"/>
                </a:lnTo>
                <a:lnTo>
                  <a:pt x="346" y="1288"/>
                </a:lnTo>
                <a:lnTo>
                  <a:pt x="348" y="1319"/>
                </a:lnTo>
                <a:lnTo>
                  <a:pt x="350" y="1350"/>
                </a:lnTo>
                <a:lnTo>
                  <a:pt x="353" y="1382"/>
                </a:lnTo>
                <a:lnTo>
                  <a:pt x="356" y="1415"/>
                </a:lnTo>
                <a:lnTo>
                  <a:pt x="360" y="1446"/>
                </a:lnTo>
                <a:lnTo>
                  <a:pt x="362" y="1461"/>
                </a:lnTo>
                <a:lnTo>
                  <a:pt x="365" y="1476"/>
                </a:lnTo>
                <a:lnTo>
                  <a:pt x="370" y="1503"/>
                </a:lnTo>
                <a:lnTo>
                  <a:pt x="372" y="1516"/>
                </a:lnTo>
                <a:lnTo>
                  <a:pt x="375" y="1528"/>
                </a:lnTo>
                <a:lnTo>
                  <a:pt x="379" y="1541"/>
                </a:lnTo>
                <a:lnTo>
                  <a:pt x="384" y="1554"/>
                </a:lnTo>
                <a:lnTo>
                  <a:pt x="389" y="1566"/>
                </a:lnTo>
                <a:lnTo>
                  <a:pt x="395" y="1577"/>
                </a:lnTo>
                <a:lnTo>
                  <a:pt x="402" y="1588"/>
                </a:lnTo>
                <a:lnTo>
                  <a:pt x="410" y="1599"/>
                </a:lnTo>
                <a:lnTo>
                  <a:pt x="414" y="1604"/>
                </a:lnTo>
                <a:lnTo>
                  <a:pt x="418" y="1609"/>
                </a:lnTo>
                <a:lnTo>
                  <a:pt x="427" y="1618"/>
                </a:lnTo>
                <a:lnTo>
                  <a:pt x="436" y="1627"/>
                </a:lnTo>
                <a:lnTo>
                  <a:pt x="447" y="1635"/>
                </a:lnTo>
                <a:lnTo>
                  <a:pt x="458" y="1643"/>
                </a:lnTo>
                <a:lnTo>
                  <a:pt x="469" y="1650"/>
                </a:lnTo>
                <a:lnTo>
                  <a:pt x="480" y="1656"/>
                </a:lnTo>
                <a:lnTo>
                  <a:pt x="492" y="1662"/>
                </a:lnTo>
                <a:lnTo>
                  <a:pt x="504" y="1666"/>
                </a:lnTo>
                <a:lnTo>
                  <a:pt x="510" y="1668"/>
                </a:lnTo>
                <a:lnTo>
                  <a:pt x="517" y="1670"/>
                </a:lnTo>
                <a:lnTo>
                  <a:pt x="529" y="1673"/>
                </a:lnTo>
                <a:lnTo>
                  <a:pt x="544" y="1676"/>
                </a:lnTo>
                <a:lnTo>
                  <a:pt x="579" y="1681"/>
                </a:lnTo>
                <a:lnTo>
                  <a:pt x="621" y="1686"/>
                </a:lnTo>
                <a:lnTo>
                  <a:pt x="643" y="1688"/>
                </a:lnTo>
                <a:lnTo>
                  <a:pt x="667" y="1689"/>
                </a:lnTo>
                <a:lnTo>
                  <a:pt x="716" y="1693"/>
                </a:lnTo>
                <a:lnTo>
                  <a:pt x="768" y="1695"/>
                </a:lnTo>
                <a:lnTo>
                  <a:pt x="822" y="1698"/>
                </a:lnTo>
                <a:lnTo>
                  <a:pt x="875" y="1699"/>
                </a:lnTo>
                <a:lnTo>
                  <a:pt x="976" y="1702"/>
                </a:lnTo>
                <a:lnTo>
                  <a:pt x="1060" y="1703"/>
                </a:lnTo>
                <a:lnTo>
                  <a:pt x="1141" y="1703"/>
                </a:lnTo>
                <a:lnTo>
                  <a:pt x="1220" y="1703"/>
                </a:lnTo>
                <a:lnTo>
                  <a:pt x="1305" y="1702"/>
                </a:lnTo>
                <a:lnTo>
                  <a:pt x="1354" y="1701"/>
                </a:lnTo>
                <a:lnTo>
                  <a:pt x="1406" y="1699"/>
                </a:lnTo>
                <a:lnTo>
                  <a:pt x="1459" y="1698"/>
                </a:lnTo>
                <a:lnTo>
                  <a:pt x="1513" y="1695"/>
                </a:lnTo>
                <a:lnTo>
                  <a:pt x="1564" y="1693"/>
                </a:lnTo>
                <a:lnTo>
                  <a:pt x="1614" y="1689"/>
                </a:lnTo>
                <a:lnTo>
                  <a:pt x="1660" y="1686"/>
                </a:lnTo>
                <a:lnTo>
                  <a:pt x="1682" y="1683"/>
                </a:lnTo>
                <a:lnTo>
                  <a:pt x="1702" y="1681"/>
                </a:lnTo>
                <a:lnTo>
                  <a:pt x="1720" y="1679"/>
                </a:lnTo>
                <a:lnTo>
                  <a:pt x="1737" y="1676"/>
                </a:lnTo>
                <a:lnTo>
                  <a:pt x="1751" y="1673"/>
                </a:lnTo>
                <a:lnTo>
                  <a:pt x="1764" y="1670"/>
                </a:lnTo>
                <a:lnTo>
                  <a:pt x="1777" y="1666"/>
                </a:lnTo>
                <a:lnTo>
                  <a:pt x="1789" y="1662"/>
                </a:lnTo>
                <a:lnTo>
                  <a:pt x="1801" y="1656"/>
                </a:lnTo>
                <a:lnTo>
                  <a:pt x="1812" y="1650"/>
                </a:lnTo>
                <a:lnTo>
                  <a:pt x="1823" y="1643"/>
                </a:lnTo>
                <a:lnTo>
                  <a:pt x="1834" y="1635"/>
                </a:lnTo>
                <a:lnTo>
                  <a:pt x="1845" y="1627"/>
                </a:lnTo>
                <a:lnTo>
                  <a:pt x="1854" y="1618"/>
                </a:lnTo>
                <a:lnTo>
                  <a:pt x="1863" y="1609"/>
                </a:lnTo>
                <a:lnTo>
                  <a:pt x="1871" y="1599"/>
                </a:lnTo>
                <a:lnTo>
                  <a:pt x="1879" y="1588"/>
                </a:lnTo>
                <a:lnTo>
                  <a:pt x="1882" y="1583"/>
                </a:lnTo>
                <a:lnTo>
                  <a:pt x="1885" y="1577"/>
                </a:lnTo>
                <a:lnTo>
                  <a:pt x="1892" y="1566"/>
                </a:lnTo>
                <a:lnTo>
                  <a:pt x="1897" y="1554"/>
                </a:lnTo>
                <a:lnTo>
                  <a:pt x="1902" y="1541"/>
                </a:lnTo>
                <a:lnTo>
                  <a:pt x="1906" y="1528"/>
                </a:lnTo>
                <a:lnTo>
                  <a:pt x="1909" y="1516"/>
                </a:lnTo>
                <a:lnTo>
                  <a:pt x="1911" y="1503"/>
                </a:lnTo>
                <a:lnTo>
                  <a:pt x="1916" y="1476"/>
                </a:lnTo>
                <a:lnTo>
                  <a:pt x="1921" y="1446"/>
                </a:lnTo>
                <a:lnTo>
                  <a:pt x="1923" y="1431"/>
                </a:lnTo>
                <a:lnTo>
                  <a:pt x="1925" y="1415"/>
                </a:lnTo>
                <a:lnTo>
                  <a:pt x="1928" y="1382"/>
                </a:lnTo>
                <a:lnTo>
                  <a:pt x="1931" y="1350"/>
                </a:lnTo>
                <a:lnTo>
                  <a:pt x="1933" y="1319"/>
                </a:lnTo>
                <a:lnTo>
                  <a:pt x="1935" y="1288"/>
                </a:lnTo>
                <a:lnTo>
                  <a:pt x="1937" y="1231"/>
                </a:lnTo>
                <a:lnTo>
                  <a:pt x="1938" y="1184"/>
                </a:lnTo>
                <a:lnTo>
                  <a:pt x="1939" y="1141"/>
                </a:lnTo>
                <a:lnTo>
                  <a:pt x="1938" y="1099"/>
                </a:lnTo>
                <a:lnTo>
                  <a:pt x="1937" y="1051"/>
                </a:lnTo>
                <a:lnTo>
                  <a:pt x="1936" y="1024"/>
                </a:lnTo>
                <a:lnTo>
                  <a:pt x="1935" y="995"/>
                </a:lnTo>
                <a:lnTo>
                  <a:pt x="1933" y="964"/>
                </a:lnTo>
                <a:lnTo>
                  <a:pt x="1931" y="932"/>
                </a:lnTo>
                <a:lnTo>
                  <a:pt x="1928" y="900"/>
                </a:lnTo>
                <a:lnTo>
                  <a:pt x="1925" y="867"/>
                </a:lnTo>
                <a:lnTo>
                  <a:pt x="1921" y="836"/>
                </a:lnTo>
                <a:lnTo>
                  <a:pt x="1919" y="822"/>
                </a:lnTo>
                <a:lnTo>
                  <a:pt x="1916" y="807"/>
                </a:lnTo>
                <a:lnTo>
                  <a:pt x="1911" y="780"/>
                </a:lnTo>
                <a:lnTo>
                  <a:pt x="1909" y="767"/>
                </a:lnTo>
                <a:lnTo>
                  <a:pt x="1906" y="755"/>
                </a:lnTo>
                <a:close/>
                <a:moveTo>
                  <a:pt x="978" y="1378"/>
                </a:moveTo>
                <a:lnTo>
                  <a:pt x="1395" y="1141"/>
                </a:lnTo>
                <a:lnTo>
                  <a:pt x="978" y="904"/>
                </a:lnTo>
                <a:lnTo>
                  <a:pt x="978" y="1378"/>
                </a:lnTo>
                <a:close/>
                <a:moveTo>
                  <a:pt x="0" y="0"/>
                </a:moveTo>
                <a:lnTo>
                  <a:pt x="570" y="0"/>
                </a:lnTo>
                <a:lnTo>
                  <a:pt x="1141" y="0"/>
                </a:lnTo>
                <a:lnTo>
                  <a:pt x="1711" y="0"/>
                </a:lnTo>
                <a:lnTo>
                  <a:pt x="2281" y="0"/>
                </a:lnTo>
                <a:lnTo>
                  <a:pt x="2281" y="571"/>
                </a:lnTo>
                <a:lnTo>
                  <a:pt x="2281" y="1141"/>
                </a:lnTo>
                <a:lnTo>
                  <a:pt x="2281" y="1712"/>
                </a:lnTo>
                <a:lnTo>
                  <a:pt x="2281" y="2282"/>
                </a:lnTo>
                <a:lnTo>
                  <a:pt x="1711" y="2282"/>
                </a:lnTo>
                <a:lnTo>
                  <a:pt x="1141" y="2282"/>
                </a:lnTo>
                <a:lnTo>
                  <a:pt x="570" y="2282"/>
                </a:lnTo>
                <a:lnTo>
                  <a:pt x="0" y="2282"/>
                </a:lnTo>
                <a:lnTo>
                  <a:pt x="0" y="1712"/>
                </a:lnTo>
                <a:lnTo>
                  <a:pt x="0" y="1141"/>
                </a:lnTo>
                <a:lnTo>
                  <a:pt x="0" y="571"/>
                </a:lnTo>
                <a:lnTo>
                  <a:pt x="0" y="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a:p>
        </p:txBody>
      </p:sp>
      <p:sp>
        <p:nvSpPr>
          <p:cNvPr id="10" name="Freeform 6">
            <a:hlinkClick r:id="rId5" tooltip="Instagram"/>
            <a:extLst>
              <a:ext uri="{FF2B5EF4-FFF2-40B4-BE49-F238E27FC236}">
                <a16:creationId xmlns:a16="http://schemas.microsoft.com/office/drawing/2014/main" id="{DE66983C-67C5-AEF5-89F1-802FB980C4B9}"/>
              </a:ext>
              <a:ext uri="{C183D7F6-B498-43B3-948B-1728B52AA6E4}">
                <adec:decorative xmlns:adec="http://schemas.microsoft.com/office/drawing/2017/decorative" val="1"/>
              </a:ext>
            </a:extLst>
          </p:cNvPr>
          <p:cNvSpPr>
            <a:spLocks noChangeAspect="1" noEditPoints="1"/>
          </p:cNvSpPr>
          <p:nvPr userDrawn="1"/>
        </p:nvSpPr>
        <p:spPr bwMode="auto">
          <a:xfrm>
            <a:off x="5592169" y="5012630"/>
            <a:ext cx="288127" cy="288000"/>
          </a:xfrm>
          <a:custGeom>
            <a:avLst/>
            <a:gdLst>
              <a:gd name="T0" fmla="*/ 1535 w 2270"/>
              <a:gd name="T1" fmla="*/ 570 h 2269"/>
              <a:gd name="T2" fmla="*/ 1648 w 2270"/>
              <a:gd name="T3" fmla="*/ 640 h 2269"/>
              <a:gd name="T4" fmla="*/ 1711 w 2270"/>
              <a:gd name="T5" fmla="*/ 779 h 2269"/>
              <a:gd name="T6" fmla="*/ 1720 w 2270"/>
              <a:gd name="T7" fmla="*/ 1374 h 2269"/>
              <a:gd name="T8" fmla="*/ 1676 w 2270"/>
              <a:gd name="T9" fmla="*/ 1591 h 2269"/>
              <a:gd name="T10" fmla="*/ 1580 w 2270"/>
              <a:gd name="T11" fmla="*/ 1682 h 2269"/>
              <a:gd name="T12" fmla="*/ 1374 w 2270"/>
              <a:gd name="T13" fmla="*/ 1719 h 2269"/>
              <a:gd name="T14" fmla="*/ 763 w 2270"/>
              <a:gd name="T15" fmla="*/ 1707 h 2269"/>
              <a:gd name="T16" fmla="*/ 641 w 2270"/>
              <a:gd name="T17" fmla="*/ 1648 h 2269"/>
              <a:gd name="T18" fmla="*/ 566 w 2270"/>
              <a:gd name="T19" fmla="*/ 1522 h 2269"/>
              <a:gd name="T20" fmla="*/ 548 w 2270"/>
              <a:gd name="T21" fmla="*/ 979 h 2269"/>
              <a:gd name="T22" fmla="*/ 583 w 2270"/>
              <a:gd name="T23" fmla="*/ 701 h 2269"/>
              <a:gd name="T24" fmla="*/ 669 w 2270"/>
              <a:gd name="T25" fmla="*/ 599 h 2269"/>
              <a:gd name="T26" fmla="*/ 833 w 2270"/>
              <a:gd name="T27" fmla="*/ 553 h 2269"/>
              <a:gd name="T28" fmla="*/ 813 w 2270"/>
              <a:gd name="T29" fmla="*/ 425 h 2269"/>
              <a:gd name="T30" fmla="*/ 617 w 2270"/>
              <a:gd name="T31" fmla="*/ 481 h 2269"/>
              <a:gd name="T32" fmla="*/ 480 w 2270"/>
              <a:gd name="T33" fmla="*/ 616 h 2269"/>
              <a:gd name="T34" fmla="*/ 423 w 2270"/>
              <a:gd name="T35" fmla="*/ 840 h 2269"/>
              <a:gd name="T36" fmla="*/ 431 w 2270"/>
              <a:gd name="T37" fmla="*/ 1506 h 2269"/>
              <a:gd name="T38" fmla="*/ 500 w 2270"/>
              <a:gd name="T39" fmla="*/ 1685 h 2269"/>
              <a:gd name="T40" fmla="*/ 633 w 2270"/>
              <a:gd name="T41" fmla="*/ 1798 h 2269"/>
              <a:gd name="T42" fmla="*/ 891 w 2270"/>
              <a:gd name="T43" fmla="*/ 1848 h 2269"/>
              <a:gd name="T44" fmla="*/ 1528 w 2270"/>
              <a:gd name="T45" fmla="*/ 1834 h 2269"/>
              <a:gd name="T46" fmla="*/ 1692 w 2270"/>
              <a:gd name="T47" fmla="*/ 1763 h 2269"/>
              <a:gd name="T48" fmla="*/ 1813 w 2270"/>
              <a:gd name="T49" fmla="*/ 1603 h 2269"/>
              <a:gd name="T50" fmla="*/ 1851 w 2270"/>
              <a:gd name="T51" fmla="*/ 1252 h 2269"/>
              <a:gd name="T52" fmla="*/ 1828 w 2270"/>
              <a:gd name="T53" fmla="*/ 711 h 2269"/>
              <a:gd name="T54" fmla="*/ 1752 w 2270"/>
              <a:gd name="T55" fmla="*/ 562 h 2269"/>
              <a:gd name="T56" fmla="*/ 1586 w 2270"/>
              <a:gd name="T57" fmla="*/ 451 h 2269"/>
              <a:gd name="T58" fmla="*/ 1135 w 2270"/>
              <a:gd name="T59" fmla="*/ 419 h 2269"/>
              <a:gd name="T60" fmla="*/ 945 w 2270"/>
              <a:gd name="T61" fmla="*/ 820 h 2269"/>
              <a:gd name="T62" fmla="*/ 804 w 2270"/>
              <a:gd name="T63" fmla="*/ 975 h 2269"/>
              <a:gd name="T64" fmla="*/ 770 w 2270"/>
              <a:gd name="T65" fmla="*/ 1173 h 2269"/>
              <a:gd name="T66" fmla="*/ 852 w 2270"/>
              <a:gd name="T67" fmla="*/ 1369 h 2269"/>
              <a:gd name="T68" fmla="*/ 1026 w 2270"/>
              <a:gd name="T69" fmla="*/ 1486 h 2269"/>
              <a:gd name="T70" fmla="*/ 1227 w 2270"/>
              <a:gd name="T71" fmla="*/ 1491 h 2269"/>
              <a:gd name="T72" fmla="*/ 1407 w 2270"/>
              <a:gd name="T73" fmla="*/ 1382 h 2269"/>
              <a:gd name="T74" fmla="*/ 1495 w 2270"/>
              <a:gd name="T75" fmla="*/ 1209 h 2269"/>
              <a:gd name="T76" fmla="*/ 1473 w 2270"/>
              <a:gd name="T77" fmla="*/ 991 h 2269"/>
              <a:gd name="T78" fmla="*/ 1340 w 2270"/>
              <a:gd name="T79" fmla="*/ 830 h 2269"/>
              <a:gd name="T80" fmla="*/ 1154 w 2270"/>
              <a:gd name="T81" fmla="*/ 768 h 2269"/>
              <a:gd name="T82" fmla="*/ 1021 w 2270"/>
              <a:gd name="T83" fmla="*/ 1345 h 2269"/>
              <a:gd name="T84" fmla="*/ 925 w 2270"/>
              <a:gd name="T85" fmla="*/ 1249 h 2269"/>
              <a:gd name="T86" fmla="*/ 898 w 2270"/>
              <a:gd name="T87" fmla="*/ 1110 h 2269"/>
              <a:gd name="T88" fmla="*/ 951 w 2270"/>
              <a:gd name="T89" fmla="*/ 983 h 2269"/>
              <a:gd name="T90" fmla="*/ 1064 w 2270"/>
              <a:gd name="T91" fmla="*/ 907 h 2269"/>
              <a:gd name="T92" fmla="*/ 1206 w 2270"/>
              <a:gd name="T93" fmla="*/ 907 h 2269"/>
              <a:gd name="T94" fmla="*/ 1319 w 2270"/>
              <a:gd name="T95" fmla="*/ 983 h 2269"/>
              <a:gd name="T96" fmla="*/ 1372 w 2270"/>
              <a:gd name="T97" fmla="*/ 1110 h 2269"/>
              <a:gd name="T98" fmla="*/ 1344 w 2270"/>
              <a:gd name="T99" fmla="*/ 1249 h 2269"/>
              <a:gd name="T100" fmla="*/ 1249 w 2270"/>
              <a:gd name="T101" fmla="*/ 1345 h 2269"/>
              <a:gd name="T102" fmla="*/ 1431 w 2270"/>
              <a:gd name="T103" fmla="*/ 744 h 2269"/>
              <a:gd name="T104" fmla="*/ 1483 w 2270"/>
              <a:gd name="T105" fmla="*/ 674 h 2269"/>
              <a:gd name="T106" fmla="*/ 1574 w 2270"/>
              <a:gd name="T107" fmla="*/ 689 h 2269"/>
              <a:gd name="T108" fmla="*/ 1598 w 2270"/>
              <a:gd name="T109" fmla="*/ 778 h 2269"/>
              <a:gd name="T110" fmla="*/ 1534 w 2270"/>
              <a:gd name="T111" fmla="*/ 837 h 2269"/>
              <a:gd name="T112" fmla="*/ 1450 w 2270"/>
              <a:gd name="T113" fmla="*/ 807 h 2269"/>
              <a:gd name="T114" fmla="*/ 2270 w 2270"/>
              <a:gd name="T115" fmla="*/ 0 h 2269"/>
              <a:gd name="T116" fmla="*/ 0 w 2270"/>
              <a:gd name="T117" fmla="*/ 0 h 2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270" h="2269">
                <a:moveTo>
                  <a:pt x="1135" y="548"/>
                </a:moveTo>
                <a:lnTo>
                  <a:pt x="1250" y="548"/>
                </a:lnTo>
                <a:lnTo>
                  <a:pt x="1290" y="549"/>
                </a:lnTo>
                <a:lnTo>
                  <a:pt x="1323" y="549"/>
                </a:lnTo>
                <a:lnTo>
                  <a:pt x="1374" y="550"/>
                </a:lnTo>
                <a:lnTo>
                  <a:pt x="1424" y="552"/>
                </a:lnTo>
                <a:lnTo>
                  <a:pt x="1448" y="554"/>
                </a:lnTo>
                <a:lnTo>
                  <a:pt x="1470" y="556"/>
                </a:lnTo>
                <a:lnTo>
                  <a:pt x="1490" y="559"/>
                </a:lnTo>
                <a:lnTo>
                  <a:pt x="1507" y="562"/>
                </a:lnTo>
                <a:lnTo>
                  <a:pt x="1522" y="566"/>
                </a:lnTo>
                <a:lnTo>
                  <a:pt x="1535" y="570"/>
                </a:lnTo>
                <a:lnTo>
                  <a:pt x="1546" y="573"/>
                </a:lnTo>
                <a:lnTo>
                  <a:pt x="1557" y="577"/>
                </a:lnTo>
                <a:lnTo>
                  <a:pt x="1569" y="582"/>
                </a:lnTo>
                <a:lnTo>
                  <a:pt x="1580" y="587"/>
                </a:lnTo>
                <a:lnTo>
                  <a:pt x="1591" y="593"/>
                </a:lnTo>
                <a:lnTo>
                  <a:pt x="1601" y="599"/>
                </a:lnTo>
                <a:lnTo>
                  <a:pt x="1611" y="606"/>
                </a:lnTo>
                <a:lnTo>
                  <a:pt x="1620" y="613"/>
                </a:lnTo>
                <a:lnTo>
                  <a:pt x="1625" y="617"/>
                </a:lnTo>
                <a:lnTo>
                  <a:pt x="1629" y="622"/>
                </a:lnTo>
                <a:lnTo>
                  <a:pt x="1639" y="631"/>
                </a:lnTo>
                <a:lnTo>
                  <a:pt x="1648" y="640"/>
                </a:lnTo>
                <a:lnTo>
                  <a:pt x="1656" y="649"/>
                </a:lnTo>
                <a:lnTo>
                  <a:pt x="1663" y="659"/>
                </a:lnTo>
                <a:lnTo>
                  <a:pt x="1670" y="668"/>
                </a:lnTo>
                <a:lnTo>
                  <a:pt x="1676" y="679"/>
                </a:lnTo>
                <a:lnTo>
                  <a:pt x="1682" y="689"/>
                </a:lnTo>
                <a:lnTo>
                  <a:pt x="1687" y="701"/>
                </a:lnTo>
                <a:lnTo>
                  <a:pt x="1692" y="713"/>
                </a:lnTo>
                <a:lnTo>
                  <a:pt x="1696" y="723"/>
                </a:lnTo>
                <a:lnTo>
                  <a:pt x="1700" y="734"/>
                </a:lnTo>
                <a:lnTo>
                  <a:pt x="1703" y="747"/>
                </a:lnTo>
                <a:lnTo>
                  <a:pt x="1708" y="762"/>
                </a:lnTo>
                <a:lnTo>
                  <a:pt x="1711" y="779"/>
                </a:lnTo>
                <a:lnTo>
                  <a:pt x="1714" y="799"/>
                </a:lnTo>
                <a:lnTo>
                  <a:pt x="1716" y="821"/>
                </a:lnTo>
                <a:lnTo>
                  <a:pt x="1717" y="833"/>
                </a:lnTo>
                <a:lnTo>
                  <a:pt x="1718" y="845"/>
                </a:lnTo>
                <a:lnTo>
                  <a:pt x="1720" y="896"/>
                </a:lnTo>
                <a:lnTo>
                  <a:pt x="1721" y="947"/>
                </a:lnTo>
                <a:lnTo>
                  <a:pt x="1722" y="1019"/>
                </a:lnTo>
                <a:lnTo>
                  <a:pt x="1722" y="1134"/>
                </a:lnTo>
                <a:lnTo>
                  <a:pt x="1722" y="1250"/>
                </a:lnTo>
                <a:lnTo>
                  <a:pt x="1722" y="1291"/>
                </a:lnTo>
                <a:lnTo>
                  <a:pt x="1721" y="1323"/>
                </a:lnTo>
                <a:lnTo>
                  <a:pt x="1720" y="1374"/>
                </a:lnTo>
                <a:lnTo>
                  <a:pt x="1718" y="1424"/>
                </a:lnTo>
                <a:lnTo>
                  <a:pt x="1716" y="1449"/>
                </a:lnTo>
                <a:lnTo>
                  <a:pt x="1714" y="1471"/>
                </a:lnTo>
                <a:lnTo>
                  <a:pt x="1711" y="1490"/>
                </a:lnTo>
                <a:lnTo>
                  <a:pt x="1708" y="1507"/>
                </a:lnTo>
                <a:lnTo>
                  <a:pt x="1703" y="1522"/>
                </a:lnTo>
                <a:lnTo>
                  <a:pt x="1700" y="1535"/>
                </a:lnTo>
                <a:lnTo>
                  <a:pt x="1696" y="1547"/>
                </a:lnTo>
                <a:lnTo>
                  <a:pt x="1692" y="1557"/>
                </a:lnTo>
                <a:lnTo>
                  <a:pt x="1687" y="1569"/>
                </a:lnTo>
                <a:lnTo>
                  <a:pt x="1682" y="1580"/>
                </a:lnTo>
                <a:lnTo>
                  <a:pt x="1676" y="1591"/>
                </a:lnTo>
                <a:lnTo>
                  <a:pt x="1670" y="1601"/>
                </a:lnTo>
                <a:lnTo>
                  <a:pt x="1663" y="1611"/>
                </a:lnTo>
                <a:lnTo>
                  <a:pt x="1656" y="1620"/>
                </a:lnTo>
                <a:lnTo>
                  <a:pt x="1652" y="1625"/>
                </a:lnTo>
                <a:lnTo>
                  <a:pt x="1648" y="1630"/>
                </a:lnTo>
                <a:lnTo>
                  <a:pt x="1639" y="1639"/>
                </a:lnTo>
                <a:lnTo>
                  <a:pt x="1629" y="1648"/>
                </a:lnTo>
                <a:lnTo>
                  <a:pt x="1620" y="1656"/>
                </a:lnTo>
                <a:lnTo>
                  <a:pt x="1611" y="1663"/>
                </a:lnTo>
                <a:lnTo>
                  <a:pt x="1601" y="1670"/>
                </a:lnTo>
                <a:lnTo>
                  <a:pt x="1591" y="1676"/>
                </a:lnTo>
                <a:lnTo>
                  <a:pt x="1580" y="1682"/>
                </a:lnTo>
                <a:lnTo>
                  <a:pt x="1569" y="1687"/>
                </a:lnTo>
                <a:lnTo>
                  <a:pt x="1557" y="1692"/>
                </a:lnTo>
                <a:lnTo>
                  <a:pt x="1546" y="1696"/>
                </a:lnTo>
                <a:lnTo>
                  <a:pt x="1535" y="1700"/>
                </a:lnTo>
                <a:lnTo>
                  <a:pt x="1522" y="1704"/>
                </a:lnTo>
                <a:lnTo>
                  <a:pt x="1507" y="1707"/>
                </a:lnTo>
                <a:lnTo>
                  <a:pt x="1490" y="1710"/>
                </a:lnTo>
                <a:lnTo>
                  <a:pt x="1470" y="1713"/>
                </a:lnTo>
                <a:lnTo>
                  <a:pt x="1448" y="1716"/>
                </a:lnTo>
                <a:lnTo>
                  <a:pt x="1437" y="1716"/>
                </a:lnTo>
                <a:lnTo>
                  <a:pt x="1424" y="1717"/>
                </a:lnTo>
                <a:lnTo>
                  <a:pt x="1374" y="1719"/>
                </a:lnTo>
                <a:lnTo>
                  <a:pt x="1323" y="1720"/>
                </a:lnTo>
                <a:lnTo>
                  <a:pt x="1250" y="1721"/>
                </a:lnTo>
                <a:lnTo>
                  <a:pt x="1135" y="1721"/>
                </a:lnTo>
                <a:lnTo>
                  <a:pt x="1020" y="1721"/>
                </a:lnTo>
                <a:lnTo>
                  <a:pt x="980" y="1721"/>
                </a:lnTo>
                <a:lnTo>
                  <a:pt x="947" y="1720"/>
                </a:lnTo>
                <a:lnTo>
                  <a:pt x="896" y="1719"/>
                </a:lnTo>
                <a:lnTo>
                  <a:pt x="846" y="1717"/>
                </a:lnTo>
                <a:lnTo>
                  <a:pt x="821" y="1716"/>
                </a:lnTo>
                <a:lnTo>
                  <a:pt x="800" y="1713"/>
                </a:lnTo>
                <a:lnTo>
                  <a:pt x="780" y="1710"/>
                </a:lnTo>
                <a:lnTo>
                  <a:pt x="763" y="1707"/>
                </a:lnTo>
                <a:lnTo>
                  <a:pt x="748" y="1704"/>
                </a:lnTo>
                <a:lnTo>
                  <a:pt x="735" y="1700"/>
                </a:lnTo>
                <a:lnTo>
                  <a:pt x="723" y="1696"/>
                </a:lnTo>
                <a:lnTo>
                  <a:pt x="713" y="1692"/>
                </a:lnTo>
                <a:lnTo>
                  <a:pt x="701" y="1687"/>
                </a:lnTo>
                <a:lnTo>
                  <a:pt x="690" y="1682"/>
                </a:lnTo>
                <a:lnTo>
                  <a:pt x="679" y="1676"/>
                </a:lnTo>
                <a:lnTo>
                  <a:pt x="669" y="1670"/>
                </a:lnTo>
                <a:lnTo>
                  <a:pt x="659" y="1664"/>
                </a:lnTo>
                <a:lnTo>
                  <a:pt x="650" y="1656"/>
                </a:lnTo>
                <a:lnTo>
                  <a:pt x="645" y="1652"/>
                </a:lnTo>
                <a:lnTo>
                  <a:pt x="641" y="1648"/>
                </a:lnTo>
                <a:lnTo>
                  <a:pt x="631" y="1639"/>
                </a:lnTo>
                <a:lnTo>
                  <a:pt x="622" y="1630"/>
                </a:lnTo>
                <a:lnTo>
                  <a:pt x="614" y="1620"/>
                </a:lnTo>
                <a:lnTo>
                  <a:pt x="607" y="1611"/>
                </a:lnTo>
                <a:lnTo>
                  <a:pt x="600" y="1601"/>
                </a:lnTo>
                <a:lnTo>
                  <a:pt x="594" y="1591"/>
                </a:lnTo>
                <a:lnTo>
                  <a:pt x="588" y="1580"/>
                </a:lnTo>
                <a:lnTo>
                  <a:pt x="583" y="1569"/>
                </a:lnTo>
                <a:lnTo>
                  <a:pt x="578" y="1557"/>
                </a:lnTo>
                <a:lnTo>
                  <a:pt x="574" y="1547"/>
                </a:lnTo>
                <a:lnTo>
                  <a:pt x="570" y="1535"/>
                </a:lnTo>
                <a:lnTo>
                  <a:pt x="566" y="1522"/>
                </a:lnTo>
                <a:lnTo>
                  <a:pt x="562" y="1507"/>
                </a:lnTo>
                <a:lnTo>
                  <a:pt x="559" y="1490"/>
                </a:lnTo>
                <a:lnTo>
                  <a:pt x="556" y="1471"/>
                </a:lnTo>
                <a:lnTo>
                  <a:pt x="554" y="1449"/>
                </a:lnTo>
                <a:lnTo>
                  <a:pt x="553" y="1437"/>
                </a:lnTo>
                <a:lnTo>
                  <a:pt x="552" y="1424"/>
                </a:lnTo>
                <a:lnTo>
                  <a:pt x="550" y="1374"/>
                </a:lnTo>
                <a:lnTo>
                  <a:pt x="549" y="1323"/>
                </a:lnTo>
                <a:lnTo>
                  <a:pt x="548" y="1250"/>
                </a:lnTo>
                <a:lnTo>
                  <a:pt x="548" y="1134"/>
                </a:lnTo>
                <a:lnTo>
                  <a:pt x="548" y="1019"/>
                </a:lnTo>
                <a:lnTo>
                  <a:pt x="548" y="979"/>
                </a:lnTo>
                <a:lnTo>
                  <a:pt x="549" y="947"/>
                </a:lnTo>
                <a:lnTo>
                  <a:pt x="550" y="896"/>
                </a:lnTo>
                <a:lnTo>
                  <a:pt x="552" y="845"/>
                </a:lnTo>
                <a:lnTo>
                  <a:pt x="554" y="821"/>
                </a:lnTo>
                <a:lnTo>
                  <a:pt x="556" y="799"/>
                </a:lnTo>
                <a:lnTo>
                  <a:pt x="559" y="779"/>
                </a:lnTo>
                <a:lnTo>
                  <a:pt x="562" y="762"/>
                </a:lnTo>
                <a:lnTo>
                  <a:pt x="566" y="747"/>
                </a:lnTo>
                <a:lnTo>
                  <a:pt x="570" y="734"/>
                </a:lnTo>
                <a:lnTo>
                  <a:pt x="574" y="723"/>
                </a:lnTo>
                <a:lnTo>
                  <a:pt x="578" y="713"/>
                </a:lnTo>
                <a:lnTo>
                  <a:pt x="583" y="701"/>
                </a:lnTo>
                <a:lnTo>
                  <a:pt x="588" y="689"/>
                </a:lnTo>
                <a:lnTo>
                  <a:pt x="594" y="679"/>
                </a:lnTo>
                <a:lnTo>
                  <a:pt x="600" y="668"/>
                </a:lnTo>
                <a:lnTo>
                  <a:pt x="607" y="659"/>
                </a:lnTo>
                <a:lnTo>
                  <a:pt x="614" y="649"/>
                </a:lnTo>
                <a:lnTo>
                  <a:pt x="618" y="645"/>
                </a:lnTo>
                <a:lnTo>
                  <a:pt x="622" y="640"/>
                </a:lnTo>
                <a:lnTo>
                  <a:pt x="631" y="631"/>
                </a:lnTo>
                <a:lnTo>
                  <a:pt x="641" y="622"/>
                </a:lnTo>
                <a:lnTo>
                  <a:pt x="650" y="613"/>
                </a:lnTo>
                <a:lnTo>
                  <a:pt x="659" y="606"/>
                </a:lnTo>
                <a:lnTo>
                  <a:pt x="669" y="599"/>
                </a:lnTo>
                <a:lnTo>
                  <a:pt x="679" y="593"/>
                </a:lnTo>
                <a:lnTo>
                  <a:pt x="690" y="587"/>
                </a:lnTo>
                <a:lnTo>
                  <a:pt x="701" y="582"/>
                </a:lnTo>
                <a:lnTo>
                  <a:pt x="713" y="577"/>
                </a:lnTo>
                <a:lnTo>
                  <a:pt x="723" y="573"/>
                </a:lnTo>
                <a:lnTo>
                  <a:pt x="735" y="570"/>
                </a:lnTo>
                <a:lnTo>
                  <a:pt x="748" y="566"/>
                </a:lnTo>
                <a:lnTo>
                  <a:pt x="763" y="562"/>
                </a:lnTo>
                <a:lnTo>
                  <a:pt x="780" y="559"/>
                </a:lnTo>
                <a:lnTo>
                  <a:pt x="800" y="556"/>
                </a:lnTo>
                <a:lnTo>
                  <a:pt x="821" y="554"/>
                </a:lnTo>
                <a:lnTo>
                  <a:pt x="833" y="553"/>
                </a:lnTo>
                <a:lnTo>
                  <a:pt x="846" y="552"/>
                </a:lnTo>
                <a:lnTo>
                  <a:pt x="896" y="550"/>
                </a:lnTo>
                <a:lnTo>
                  <a:pt x="947" y="549"/>
                </a:lnTo>
                <a:lnTo>
                  <a:pt x="1020" y="548"/>
                </a:lnTo>
                <a:lnTo>
                  <a:pt x="1135" y="548"/>
                </a:lnTo>
                <a:close/>
                <a:moveTo>
                  <a:pt x="1135" y="419"/>
                </a:moveTo>
                <a:lnTo>
                  <a:pt x="1018" y="420"/>
                </a:lnTo>
                <a:lnTo>
                  <a:pt x="977" y="420"/>
                </a:lnTo>
                <a:lnTo>
                  <a:pt x="943" y="420"/>
                </a:lnTo>
                <a:lnTo>
                  <a:pt x="891" y="422"/>
                </a:lnTo>
                <a:lnTo>
                  <a:pt x="840" y="424"/>
                </a:lnTo>
                <a:lnTo>
                  <a:pt x="813" y="425"/>
                </a:lnTo>
                <a:lnTo>
                  <a:pt x="787" y="428"/>
                </a:lnTo>
                <a:lnTo>
                  <a:pt x="764" y="431"/>
                </a:lnTo>
                <a:lnTo>
                  <a:pt x="742" y="435"/>
                </a:lnTo>
                <a:lnTo>
                  <a:pt x="722" y="440"/>
                </a:lnTo>
                <a:lnTo>
                  <a:pt x="712" y="442"/>
                </a:lnTo>
                <a:lnTo>
                  <a:pt x="702" y="445"/>
                </a:lnTo>
                <a:lnTo>
                  <a:pt x="684" y="451"/>
                </a:lnTo>
                <a:lnTo>
                  <a:pt x="667" y="457"/>
                </a:lnTo>
                <a:lnTo>
                  <a:pt x="649" y="464"/>
                </a:lnTo>
                <a:lnTo>
                  <a:pt x="633" y="472"/>
                </a:lnTo>
                <a:lnTo>
                  <a:pt x="625" y="476"/>
                </a:lnTo>
                <a:lnTo>
                  <a:pt x="617" y="481"/>
                </a:lnTo>
                <a:lnTo>
                  <a:pt x="601" y="490"/>
                </a:lnTo>
                <a:lnTo>
                  <a:pt x="585" y="501"/>
                </a:lnTo>
                <a:lnTo>
                  <a:pt x="578" y="506"/>
                </a:lnTo>
                <a:lnTo>
                  <a:pt x="570" y="512"/>
                </a:lnTo>
                <a:lnTo>
                  <a:pt x="554" y="525"/>
                </a:lnTo>
                <a:lnTo>
                  <a:pt x="539" y="539"/>
                </a:lnTo>
                <a:lnTo>
                  <a:pt x="525" y="554"/>
                </a:lnTo>
                <a:lnTo>
                  <a:pt x="512" y="569"/>
                </a:lnTo>
                <a:lnTo>
                  <a:pt x="500" y="585"/>
                </a:lnTo>
                <a:lnTo>
                  <a:pt x="495" y="592"/>
                </a:lnTo>
                <a:lnTo>
                  <a:pt x="490" y="600"/>
                </a:lnTo>
                <a:lnTo>
                  <a:pt x="480" y="616"/>
                </a:lnTo>
                <a:lnTo>
                  <a:pt x="472" y="632"/>
                </a:lnTo>
                <a:lnTo>
                  <a:pt x="464" y="649"/>
                </a:lnTo>
                <a:lnTo>
                  <a:pt x="457" y="666"/>
                </a:lnTo>
                <a:lnTo>
                  <a:pt x="450" y="683"/>
                </a:lnTo>
                <a:lnTo>
                  <a:pt x="445" y="702"/>
                </a:lnTo>
                <a:lnTo>
                  <a:pt x="439" y="721"/>
                </a:lnTo>
                <a:lnTo>
                  <a:pt x="437" y="731"/>
                </a:lnTo>
                <a:lnTo>
                  <a:pt x="435" y="741"/>
                </a:lnTo>
                <a:lnTo>
                  <a:pt x="431" y="763"/>
                </a:lnTo>
                <a:lnTo>
                  <a:pt x="428" y="787"/>
                </a:lnTo>
                <a:lnTo>
                  <a:pt x="425" y="812"/>
                </a:lnTo>
                <a:lnTo>
                  <a:pt x="423" y="840"/>
                </a:lnTo>
                <a:lnTo>
                  <a:pt x="421" y="890"/>
                </a:lnTo>
                <a:lnTo>
                  <a:pt x="420" y="943"/>
                </a:lnTo>
                <a:lnTo>
                  <a:pt x="419" y="1017"/>
                </a:lnTo>
                <a:lnTo>
                  <a:pt x="419" y="1134"/>
                </a:lnTo>
                <a:lnTo>
                  <a:pt x="419" y="1252"/>
                </a:lnTo>
                <a:lnTo>
                  <a:pt x="420" y="1294"/>
                </a:lnTo>
                <a:lnTo>
                  <a:pt x="420" y="1327"/>
                </a:lnTo>
                <a:lnTo>
                  <a:pt x="421" y="1379"/>
                </a:lnTo>
                <a:lnTo>
                  <a:pt x="423" y="1430"/>
                </a:lnTo>
                <a:lnTo>
                  <a:pt x="425" y="1457"/>
                </a:lnTo>
                <a:lnTo>
                  <a:pt x="428" y="1483"/>
                </a:lnTo>
                <a:lnTo>
                  <a:pt x="431" y="1506"/>
                </a:lnTo>
                <a:lnTo>
                  <a:pt x="435" y="1528"/>
                </a:lnTo>
                <a:lnTo>
                  <a:pt x="439" y="1549"/>
                </a:lnTo>
                <a:lnTo>
                  <a:pt x="442" y="1558"/>
                </a:lnTo>
                <a:lnTo>
                  <a:pt x="445" y="1568"/>
                </a:lnTo>
                <a:lnTo>
                  <a:pt x="450" y="1586"/>
                </a:lnTo>
                <a:lnTo>
                  <a:pt x="457" y="1603"/>
                </a:lnTo>
                <a:lnTo>
                  <a:pt x="464" y="1621"/>
                </a:lnTo>
                <a:lnTo>
                  <a:pt x="472" y="1637"/>
                </a:lnTo>
                <a:lnTo>
                  <a:pt x="476" y="1646"/>
                </a:lnTo>
                <a:lnTo>
                  <a:pt x="480" y="1654"/>
                </a:lnTo>
                <a:lnTo>
                  <a:pt x="490" y="1670"/>
                </a:lnTo>
                <a:lnTo>
                  <a:pt x="500" y="1685"/>
                </a:lnTo>
                <a:lnTo>
                  <a:pt x="506" y="1693"/>
                </a:lnTo>
                <a:lnTo>
                  <a:pt x="512" y="1700"/>
                </a:lnTo>
                <a:lnTo>
                  <a:pt x="518" y="1708"/>
                </a:lnTo>
                <a:lnTo>
                  <a:pt x="525" y="1715"/>
                </a:lnTo>
                <a:lnTo>
                  <a:pt x="539" y="1730"/>
                </a:lnTo>
                <a:lnTo>
                  <a:pt x="554" y="1744"/>
                </a:lnTo>
                <a:lnTo>
                  <a:pt x="570" y="1757"/>
                </a:lnTo>
                <a:lnTo>
                  <a:pt x="585" y="1769"/>
                </a:lnTo>
                <a:lnTo>
                  <a:pt x="593" y="1774"/>
                </a:lnTo>
                <a:lnTo>
                  <a:pt x="601" y="1779"/>
                </a:lnTo>
                <a:lnTo>
                  <a:pt x="617" y="1789"/>
                </a:lnTo>
                <a:lnTo>
                  <a:pt x="633" y="1798"/>
                </a:lnTo>
                <a:lnTo>
                  <a:pt x="649" y="1805"/>
                </a:lnTo>
                <a:lnTo>
                  <a:pt x="667" y="1813"/>
                </a:lnTo>
                <a:lnTo>
                  <a:pt x="684" y="1819"/>
                </a:lnTo>
                <a:lnTo>
                  <a:pt x="702" y="1825"/>
                </a:lnTo>
                <a:lnTo>
                  <a:pt x="722" y="1830"/>
                </a:lnTo>
                <a:lnTo>
                  <a:pt x="732" y="1832"/>
                </a:lnTo>
                <a:lnTo>
                  <a:pt x="742" y="1834"/>
                </a:lnTo>
                <a:lnTo>
                  <a:pt x="764" y="1838"/>
                </a:lnTo>
                <a:lnTo>
                  <a:pt x="787" y="1842"/>
                </a:lnTo>
                <a:lnTo>
                  <a:pt x="813" y="1844"/>
                </a:lnTo>
                <a:lnTo>
                  <a:pt x="840" y="1846"/>
                </a:lnTo>
                <a:lnTo>
                  <a:pt x="891" y="1848"/>
                </a:lnTo>
                <a:lnTo>
                  <a:pt x="943" y="1849"/>
                </a:lnTo>
                <a:lnTo>
                  <a:pt x="1018" y="1850"/>
                </a:lnTo>
                <a:lnTo>
                  <a:pt x="1135" y="1850"/>
                </a:lnTo>
                <a:lnTo>
                  <a:pt x="1252" y="1850"/>
                </a:lnTo>
                <a:lnTo>
                  <a:pt x="1293" y="1850"/>
                </a:lnTo>
                <a:lnTo>
                  <a:pt x="1327" y="1849"/>
                </a:lnTo>
                <a:lnTo>
                  <a:pt x="1379" y="1848"/>
                </a:lnTo>
                <a:lnTo>
                  <a:pt x="1430" y="1846"/>
                </a:lnTo>
                <a:lnTo>
                  <a:pt x="1457" y="1844"/>
                </a:lnTo>
                <a:lnTo>
                  <a:pt x="1483" y="1842"/>
                </a:lnTo>
                <a:lnTo>
                  <a:pt x="1506" y="1838"/>
                </a:lnTo>
                <a:lnTo>
                  <a:pt x="1528" y="1834"/>
                </a:lnTo>
                <a:lnTo>
                  <a:pt x="1548" y="1830"/>
                </a:lnTo>
                <a:lnTo>
                  <a:pt x="1558" y="1827"/>
                </a:lnTo>
                <a:lnTo>
                  <a:pt x="1568" y="1825"/>
                </a:lnTo>
                <a:lnTo>
                  <a:pt x="1586" y="1819"/>
                </a:lnTo>
                <a:lnTo>
                  <a:pt x="1603" y="1813"/>
                </a:lnTo>
                <a:lnTo>
                  <a:pt x="1621" y="1805"/>
                </a:lnTo>
                <a:lnTo>
                  <a:pt x="1637" y="1798"/>
                </a:lnTo>
                <a:lnTo>
                  <a:pt x="1645" y="1793"/>
                </a:lnTo>
                <a:lnTo>
                  <a:pt x="1653" y="1789"/>
                </a:lnTo>
                <a:lnTo>
                  <a:pt x="1669" y="1779"/>
                </a:lnTo>
                <a:lnTo>
                  <a:pt x="1685" y="1769"/>
                </a:lnTo>
                <a:lnTo>
                  <a:pt x="1692" y="1763"/>
                </a:lnTo>
                <a:lnTo>
                  <a:pt x="1700" y="1757"/>
                </a:lnTo>
                <a:lnTo>
                  <a:pt x="1716" y="1744"/>
                </a:lnTo>
                <a:lnTo>
                  <a:pt x="1731" y="1730"/>
                </a:lnTo>
                <a:lnTo>
                  <a:pt x="1745" y="1715"/>
                </a:lnTo>
                <a:lnTo>
                  <a:pt x="1758" y="1700"/>
                </a:lnTo>
                <a:lnTo>
                  <a:pt x="1770" y="1685"/>
                </a:lnTo>
                <a:lnTo>
                  <a:pt x="1775" y="1677"/>
                </a:lnTo>
                <a:lnTo>
                  <a:pt x="1780" y="1670"/>
                </a:lnTo>
                <a:lnTo>
                  <a:pt x="1790" y="1654"/>
                </a:lnTo>
                <a:lnTo>
                  <a:pt x="1798" y="1637"/>
                </a:lnTo>
                <a:lnTo>
                  <a:pt x="1806" y="1621"/>
                </a:lnTo>
                <a:lnTo>
                  <a:pt x="1813" y="1603"/>
                </a:lnTo>
                <a:lnTo>
                  <a:pt x="1820" y="1586"/>
                </a:lnTo>
                <a:lnTo>
                  <a:pt x="1825" y="1568"/>
                </a:lnTo>
                <a:lnTo>
                  <a:pt x="1831" y="1549"/>
                </a:lnTo>
                <a:lnTo>
                  <a:pt x="1833" y="1539"/>
                </a:lnTo>
                <a:lnTo>
                  <a:pt x="1835" y="1528"/>
                </a:lnTo>
                <a:lnTo>
                  <a:pt x="1839" y="1506"/>
                </a:lnTo>
                <a:lnTo>
                  <a:pt x="1842" y="1483"/>
                </a:lnTo>
                <a:lnTo>
                  <a:pt x="1845" y="1457"/>
                </a:lnTo>
                <a:lnTo>
                  <a:pt x="1846" y="1430"/>
                </a:lnTo>
                <a:lnTo>
                  <a:pt x="1849" y="1379"/>
                </a:lnTo>
                <a:lnTo>
                  <a:pt x="1850" y="1327"/>
                </a:lnTo>
                <a:lnTo>
                  <a:pt x="1851" y="1252"/>
                </a:lnTo>
                <a:lnTo>
                  <a:pt x="1851" y="1134"/>
                </a:lnTo>
                <a:lnTo>
                  <a:pt x="1851" y="1017"/>
                </a:lnTo>
                <a:lnTo>
                  <a:pt x="1850" y="976"/>
                </a:lnTo>
                <a:lnTo>
                  <a:pt x="1850" y="943"/>
                </a:lnTo>
                <a:lnTo>
                  <a:pt x="1849" y="890"/>
                </a:lnTo>
                <a:lnTo>
                  <a:pt x="1846" y="840"/>
                </a:lnTo>
                <a:lnTo>
                  <a:pt x="1845" y="812"/>
                </a:lnTo>
                <a:lnTo>
                  <a:pt x="1842" y="787"/>
                </a:lnTo>
                <a:lnTo>
                  <a:pt x="1839" y="763"/>
                </a:lnTo>
                <a:lnTo>
                  <a:pt x="1835" y="741"/>
                </a:lnTo>
                <a:lnTo>
                  <a:pt x="1831" y="721"/>
                </a:lnTo>
                <a:lnTo>
                  <a:pt x="1828" y="711"/>
                </a:lnTo>
                <a:lnTo>
                  <a:pt x="1825" y="702"/>
                </a:lnTo>
                <a:lnTo>
                  <a:pt x="1820" y="683"/>
                </a:lnTo>
                <a:lnTo>
                  <a:pt x="1813" y="666"/>
                </a:lnTo>
                <a:lnTo>
                  <a:pt x="1806" y="649"/>
                </a:lnTo>
                <a:lnTo>
                  <a:pt x="1798" y="632"/>
                </a:lnTo>
                <a:lnTo>
                  <a:pt x="1794" y="624"/>
                </a:lnTo>
                <a:lnTo>
                  <a:pt x="1790" y="616"/>
                </a:lnTo>
                <a:lnTo>
                  <a:pt x="1780" y="600"/>
                </a:lnTo>
                <a:lnTo>
                  <a:pt x="1770" y="585"/>
                </a:lnTo>
                <a:lnTo>
                  <a:pt x="1764" y="577"/>
                </a:lnTo>
                <a:lnTo>
                  <a:pt x="1758" y="569"/>
                </a:lnTo>
                <a:lnTo>
                  <a:pt x="1752" y="562"/>
                </a:lnTo>
                <a:lnTo>
                  <a:pt x="1745" y="554"/>
                </a:lnTo>
                <a:lnTo>
                  <a:pt x="1731" y="539"/>
                </a:lnTo>
                <a:lnTo>
                  <a:pt x="1716" y="525"/>
                </a:lnTo>
                <a:lnTo>
                  <a:pt x="1700" y="512"/>
                </a:lnTo>
                <a:lnTo>
                  <a:pt x="1685" y="501"/>
                </a:lnTo>
                <a:lnTo>
                  <a:pt x="1677" y="495"/>
                </a:lnTo>
                <a:lnTo>
                  <a:pt x="1669" y="490"/>
                </a:lnTo>
                <a:lnTo>
                  <a:pt x="1653" y="481"/>
                </a:lnTo>
                <a:lnTo>
                  <a:pt x="1637" y="472"/>
                </a:lnTo>
                <a:lnTo>
                  <a:pt x="1621" y="464"/>
                </a:lnTo>
                <a:lnTo>
                  <a:pt x="1603" y="457"/>
                </a:lnTo>
                <a:lnTo>
                  <a:pt x="1586" y="451"/>
                </a:lnTo>
                <a:lnTo>
                  <a:pt x="1568" y="445"/>
                </a:lnTo>
                <a:lnTo>
                  <a:pt x="1548" y="440"/>
                </a:lnTo>
                <a:lnTo>
                  <a:pt x="1538" y="437"/>
                </a:lnTo>
                <a:lnTo>
                  <a:pt x="1528" y="435"/>
                </a:lnTo>
                <a:lnTo>
                  <a:pt x="1506" y="431"/>
                </a:lnTo>
                <a:lnTo>
                  <a:pt x="1483" y="428"/>
                </a:lnTo>
                <a:lnTo>
                  <a:pt x="1457" y="425"/>
                </a:lnTo>
                <a:lnTo>
                  <a:pt x="1430" y="424"/>
                </a:lnTo>
                <a:lnTo>
                  <a:pt x="1379" y="422"/>
                </a:lnTo>
                <a:lnTo>
                  <a:pt x="1327" y="420"/>
                </a:lnTo>
                <a:lnTo>
                  <a:pt x="1252" y="420"/>
                </a:lnTo>
                <a:lnTo>
                  <a:pt x="1135" y="419"/>
                </a:lnTo>
                <a:close/>
                <a:moveTo>
                  <a:pt x="1135" y="767"/>
                </a:moveTo>
                <a:lnTo>
                  <a:pt x="1116" y="768"/>
                </a:lnTo>
                <a:lnTo>
                  <a:pt x="1097" y="769"/>
                </a:lnTo>
                <a:lnTo>
                  <a:pt x="1079" y="771"/>
                </a:lnTo>
                <a:lnTo>
                  <a:pt x="1061" y="775"/>
                </a:lnTo>
                <a:lnTo>
                  <a:pt x="1043" y="779"/>
                </a:lnTo>
                <a:lnTo>
                  <a:pt x="1026" y="784"/>
                </a:lnTo>
                <a:lnTo>
                  <a:pt x="1009" y="789"/>
                </a:lnTo>
                <a:lnTo>
                  <a:pt x="992" y="796"/>
                </a:lnTo>
                <a:lnTo>
                  <a:pt x="976" y="803"/>
                </a:lnTo>
                <a:lnTo>
                  <a:pt x="960" y="812"/>
                </a:lnTo>
                <a:lnTo>
                  <a:pt x="945" y="820"/>
                </a:lnTo>
                <a:lnTo>
                  <a:pt x="930" y="830"/>
                </a:lnTo>
                <a:lnTo>
                  <a:pt x="915" y="840"/>
                </a:lnTo>
                <a:lnTo>
                  <a:pt x="902" y="851"/>
                </a:lnTo>
                <a:lnTo>
                  <a:pt x="888" y="863"/>
                </a:lnTo>
                <a:lnTo>
                  <a:pt x="875" y="875"/>
                </a:lnTo>
                <a:lnTo>
                  <a:pt x="863" y="887"/>
                </a:lnTo>
                <a:lnTo>
                  <a:pt x="852" y="901"/>
                </a:lnTo>
                <a:lnTo>
                  <a:pt x="841" y="915"/>
                </a:lnTo>
                <a:lnTo>
                  <a:pt x="831" y="929"/>
                </a:lnTo>
                <a:lnTo>
                  <a:pt x="821" y="944"/>
                </a:lnTo>
                <a:lnTo>
                  <a:pt x="812" y="959"/>
                </a:lnTo>
                <a:lnTo>
                  <a:pt x="804" y="975"/>
                </a:lnTo>
                <a:lnTo>
                  <a:pt x="797" y="991"/>
                </a:lnTo>
                <a:lnTo>
                  <a:pt x="790" y="1008"/>
                </a:lnTo>
                <a:lnTo>
                  <a:pt x="784" y="1025"/>
                </a:lnTo>
                <a:lnTo>
                  <a:pt x="779" y="1043"/>
                </a:lnTo>
                <a:lnTo>
                  <a:pt x="777" y="1051"/>
                </a:lnTo>
                <a:lnTo>
                  <a:pt x="775" y="1060"/>
                </a:lnTo>
                <a:lnTo>
                  <a:pt x="772" y="1078"/>
                </a:lnTo>
                <a:lnTo>
                  <a:pt x="770" y="1097"/>
                </a:lnTo>
                <a:lnTo>
                  <a:pt x="768" y="1115"/>
                </a:lnTo>
                <a:lnTo>
                  <a:pt x="768" y="1134"/>
                </a:lnTo>
                <a:lnTo>
                  <a:pt x="768" y="1154"/>
                </a:lnTo>
                <a:lnTo>
                  <a:pt x="770" y="1173"/>
                </a:lnTo>
                <a:lnTo>
                  <a:pt x="772" y="1191"/>
                </a:lnTo>
                <a:lnTo>
                  <a:pt x="775" y="1209"/>
                </a:lnTo>
                <a:lnTo>
                  <a:pt x="779" y="1227"/>
                </a:lnTo>
                <a:lnTo>
                  <a:pt x="784" y="1244"/>
                </a:lnTo>
                <a:lnTo>
                  <a:pt x="790" y="1261"/>
                </a:lnTo>
                <a:lnTo>
                  <a:pt x="797" y="1278"/>
                </a:lnTo>
                <a:lnTo>
                  <a:pt x="804" y="1294"/>
                </a:lnTo>
                <a:lnTo>
                  <a:pt x="812" y="1310"/>
                </a:lnTo>
                <a:lnTo>
                  <a:pt x="821" y="1326"/>
                </a:lnTo>
                <a:lnTo>
                  <a:pt x="831" y="1340"/>
                </a:lnTo>
                <a:lnTo>
                  <a:pt x="841" y="1355"/>
                </a:lnTo>
                <a:lnTo>
                  <a:pt x="852" y="1369"/>
                </a:lnTo>
                <a:lnTo>
                  <a:pt x="863" y="1382"/>
                </a:lnTo>
                <a:lnTo>
                  <a:pt x="875" y="1395"/>
                </a:lnTo>
                <a:lnTo>
                  <a:pt x="888" y="1407"/>
                </a:lnTo>
                <a:lnTo>
                  <a:pt x="902" y="1418"/>
                </a:lnTo>
                <a:lnTo>
                  <a:pt x="915" y="1429"/>
                </a:lnTo>
                <a:lnTo>
                  <a:pt x="930" y="1440"/>
                </a:lnTo>
                <a:lnTo>
                  <a:pt x="945" y="1449"/>
                </a:lnTo>
                <a:lnTo>
                  <a:pt x="960" y="1458"/>
                </a:lnTo>
                <a:lnTo>
                  <a:pt x="976" y="1466"/>
                </a:lnTo>
                <a:lnTo>
                  <a:pt x="992" y="1473"/>
                </a:lnTo>
                <a:lnTo>
                  <a:pt x="1009" y="1480"/>
                </a:lnTo>
                <a:lnTo>
                  <a:pt x="1026" y="1486"/>
                </a:lnTo>
                <a:lnTo>
                  <a:pt x="1043" y="1491"/>
                </a:lnTo>
                <a:lnTo>
                  <a:pt x="1052" y="1493"/>
                </a:lnTo>
                <a:lnTo>
                  <a:pt x="1061" y="1495"/>
                </a:lnTo>
                <a:lnTo>
                  <a:pt x="1079" y="1498"/>
                </a:lnTo>
                <a:lnTo>
                  <a:pt x="1097" y="1500"/>
                </a:lnTo>
                <a:lnTo>
                  <a:pt x="1116" y="1502"/>
                </a:lnTo>
                <a:lnTo>
                  <a:pt x="1135" y="1502"/>
                </a:lnTo>
                <a:lnTo>
                  <a:pt x="1154" y="1502"/>
                </a:lnTo>
                <a:lnTo>
                  <a:pt x="1173" y="1500"/>
                </a:lnTo>
                <a:lnTo>
                  <a:pt x="1191" y="1498"/>
                </a:lnTo>
                <a:lnTo>
                  <a:pt x="1209" y="1495"/>
                </a:lnTo>
                <a:lnTo>
                  <a:pt x="1227" y="1491"/>
                </a:lnTo>
                <a:lnTo>
                  <a:pt x="1244" y="1486"/>
                </a:lnTo>
                <a:lnTo>
                  <a:pt x="1261" y="1480"/>
                </a:lnTo>
                <a:lnTo>
                  <a:pt x="1278" y="1473"/>
                </a:lnTo>
                <a:lnTo>
                  <a:pt x="1294" y="1466"/>
                </a:lnTo>
                <a:lnTo>
                  <a:pt x="1310" y="1458"/>
                </a:lnTo>
                <a:lnTo>
                  <a:pt x="1325" y="1449"/>
                </a:lnTo>
                <a:lnTo>
                  <a:pt x="1340" y="1440"/>
                </a:lnTo>
                <a:lnTo>
                  <a:pt x="1355" y="1429"/>
                </a:lnTo>
                <a:lnTo>
                  <a:pt x="1368" y="1418"/>
                </a:lnTo>
                <a:lnTo>
                  <a:pt x="1382" y="1407"/>
                </a:lnTo>
                <a:lnTo>
                  <a:pt x="1395" y="1395"/>
                </a:lnTo>
                <a:lnTo>
                  <a:pt x="1407" y="1382"/>
                </a:lnTo>
                <a:lnTo>
                  <a:pt x="1418" y="1369"/>
                </a:lnTo>
                <a:lnTo>
                  <a:pt x="1429" y="1355"/>
                </a:lnTo>
                <a:lnTo>
                  <a:pt x="1439" y="1340"/>
                </a:lnTo>
                <a:lnTo>
                  <a:pt x="1449" y="1326"/>
                </a:lnTo>
                <a:lnTo>
                  <a:pt x="1458" y="1310"/>
                </a:lnTo>
                <a:lnTo>
                  <a:pt x="1466" y="1294"/>
                </a:lnTo>
                <a:lnTo>
                  <a:pt x="1473" y="1278"/>
                </a:lnTo>
                <a:lnTo>
                  <a:pt x="1480" y="1261"/>
                </a:lnTo>
                <a:lnTo>
                  <a:pt x="1486" y="1244"/>
                </a:lnTo>
                <a:lnTo>
                  <a:pt x="1490" y="1227"/>
                </a:lnTo>
                <a:lnTo>
                  <a:pt x="1493" y="1218"/>
                </a:lnTo>
                <a:lnTo>
                  <a:pt x="1495" y="1209"/>
                </a:lnTo>
                <a:lnTo>
                  <a:pt x="1498" y="1191"/>
                </a:lnTo>
                <a:lnTo>
                  <a:pt x="1500" y="1173"/>
                </a:lnTo>
                <a:lnTo>
                  <a:pt x="1502" y="1154"/>
                </a:lnTo>
                <a:lnTo>
                  <a:pt x="1502" y="1134"/>
                </a:lnTo>
                <a:lnTo>
                  <a:pt x="1502" y="1115"/>
                </a:lnTo>
                <a:lnTo>
                  <a:pt x="1500" y="1097"/>
                </a:lnTo>
                <a:lnTo>
                  <a:pt x="1498" y="1078"/>
                </a:lnTo>
                <a:lnTo>
                  <a:pt x="1495" y="1060"/>
                </a:lnTo>
                <a:lnTo>
                  <a:pt x="1490" y="1043"/>
                </a:lnTo>
                <a:lnTo>
                  <a:pt x="1486" y="1025"/>
                </a:lnTo>
                <a:lnTo>
                  <a:pt x="1480" y="1008"/>
                </a:lnTo>
                <a:lnTo>
                  <a:pt x="1473" y="991"/>
                </a:lnTo>
                <a:lnTo>
                  <a:pt x="1466" y="975"/>
                </a:lnTo>
                <a:lnTo>
                  <a:pt x="1458" y="959"/>
                </a:lnTo>
                <a:lnTo>
                  <a:pt x="1449" y="944"/>
                </a:lnTo>
                <a:lnTo>
                  <a:pt x="1439" y="929"/>
                </a:lnTo>
                <a:lnTo>
                  <a:pt x="1429" y="915"/>
                </a:lnTo>
                <a:lnTo>
                  <a:pt x="1418" y="901"/>
                </a:lnTo>
                <a:lnTo>
                  <a:pt x="1407" y="887"/>
                </a:lnTo>
                <a:lnTo>
                  <a:pt x="1395" y="875"/>
                </a:lnTo>
                <a:lnTo>
                  <a:pt x="1382" y="863"/>
                </a:lnTo>
                <a:lnTo>
                  <a:pt x="1368" y="851"/>
                </a:lnTo>
                <a:lnTo>
                  <a:pt x="1355" y="840"/>
                </a:lnTo>
                <a:lnTo>
                  <a:pt x="1340" y="830"/>
                </a:lnTo>
                <a:lnTo>
                  <a:pt x="1325" y="820"/>
                </a:lnTo>
                <a:lnTo>
                  <a:pt x="1310" y="812"/>
                </a:lnTo>
                <a:lnTo>
                  <a:pt x="1294" y="803"/>
                </a:lnTo>
                <a:lnTo>
                  <a:pt x="1278" y="796"/>
                </a:lnTo>
                <a:lnTo>
                  <a:pt x="1261" y="789"/>
                </a:lnTo>
                <a:lnTo>
                  <a:pt x="1244" y="784"/>
                </a:lnTo>
                <a:lnTo>
                  <a:pt x="1227" y="779"/>
                </a:lnTo>
                <a:lnTo>
                  <a:pt x="1218" y="777"/>
                </a:lnTo>
                <a:lnTo>
                  <a:pt x="1209" y="775"/>
                </a:lnTo>
                <a:lnTo>
                  <a:pt x="1191" y="771"/>
                </a:lnTo>
                <a:lnTo>
                  <a:pt x="1173" y="769"/>
                </a:lnTo>
                <a:lnTo>
                  <a:pt x="1154" y="768"/>
                </a:lnTo>
                <a:lnTo>
                  <a:pt x="1135" y="767"/>
                </a:lnTo>
                <a:close/>
                <a:moveTo>
                  <a:pt x="1135" y="1374"/>
                </a:moveTo>
                <a:lnTo>
                  <a:pt x="1123" y="1373"/>
                </a:lnTo>
                <a:lnTo>
                  <a:pt x="1111" y="1372"/>
                </a:lnTo>
                <a:lnTo>
                  <a:pt x="1099" y="1371"/>
                </a:lnTo>
                <a:lnTo>
                  <a:pt x="1087" y="1369"/>
                </a:lnTo>
                <a:lnTo>
                  <a:pt x="1075" y="1366"/>
                </a:lnTo>
                <a:lnTo>
                  <a:pt x="1064" y="1363"/>
                </a:lnTo>
                <a:lnTo>
                  <a:pt x="1053" y="1359"/>
                </a:lnTo>
                <a:lnTo>
                  <a:pt x="1042" y="1355"/>
                </a:lnTo>
                <a:lnTo>
                  <a:pt x="1032" y="1350"/>
                </a:lnTo>
                <a:lnTo>
                  <a:pt x="1021" y="1345"/>
                </a:lnTo>
                <a:lnTo>
                  <a:pt x="1011" y="1339"/>
                </a:lnTo>
                <a:lnTo>
                  <a:pt x="1002" y="1333"/>
                </a:lnTo>
                <a:lnTo>
                  <a:pt x="992" y="1326"/>
                </a:lnTo>
                <a:lnTo>
                  <a:pt x="983" y="1319"/>
                </a:lnTo>
                <a:lnTo>
                  <a:pt x="975" y="1312"/>
                </a:lnTo>
                <a:lnTo>
                  <a:pt x="967" y="1304"/>
                </a:lnTo>
                <a:lnTo>
                  <a:pt x="959" y="1295"/>
                </a:lnTo>
                <a:lnTo>
                  <a:pt x="951" y="1287"/>
                </a:lnTo>
                <a:lnTo>
                  <a:pt x="944" y="1278"/>
                </a:lnTo>
                <a:lnTo>
                  <a:pt x="937" y="1268"/>
                </a:lnTo>
                <a:lnTo>
                  <a:pt x="931" y="1259"/>
                </a:lnTo>
                <a:lnTo>
                  <a:pt x="925" y="1249"/>
                </a:lnTo>
                <a:lnTo>
                  <a:pt x="920" y="1239"/>
                </a:lnTo>
                <a:lnTo>
                  <a:pt x="915" y="1228"/>
                </a:lnTo>
                <a:lnTo>
                  <a:pt x="911" y="1217"/>
                </a:lnTo>
                <a:lnTo>
                  <a:pt x="907" y="1206"/>
                </a:lnTo>
                <a:lnTo>
                  <a:pt x="904" y="1195"/>
                </a:lnTo>
                <a:lnTo>
                  <a:pt x="902" y="1183"/>
                </a:lnTo>
                <a:lnTo>
                  <a:pt x="899" y="1172"/>
                </a:lnTo>
                <a:lnTo>
                  <a:pt x="898" y="1160"/>
                </a:lnTo>
                <a:lnTo>
                  <a:pt x="897" y="1148"/>
                </a:lnTo>
                <a:lnTo>
                  <a:pt x="897" y="1134"/>
                </a:lnTo>
                <a:lnTo>
                  <a:pt x="897" y="1122"/>
                </a:lnTo>
                <a:lnTo>
                  <a:pt x="898" y="1110"/>
                </a:lnTo>
                <a:lnTo>
                  <a:pt x="899" y="1098"/>
                </a:lnTo>
                <a:lnTo>
                  <a:pt x="902" y="1086"/>
                </a:lnTo>
                <a:lnTo>
                  <a:pt x="904" y="1075"/>
                </a:lnTo>
                <a:lnTo>
                  <a:pt x="907" y="1063"/>
                </a:lnTo>
                <a:lnTo>
                  <a:pt x="911" y="1052"/>
                </a:lnTo>
                <a:lnTo>
                  <a:pt x="915" y="1042"/>
                </a:lnTo>
                <a:lnTo>
                  <a:pt x="920" y="1031"/>
                </a:lnTo>
                <a:lnTo>
                  <a:pt x="925" y="1021"/>
                </a:lnTo>
                <a:lnTo>
                  <a:pt x="931" y="1011"/>
                </a:lnTo>
                <a:lnTo>
                  <a:pt x="937" y="1001"/>
                </a:lnTo>
                <a:lnTo>
                  <a:pt x="944" y="992"/>
                </a:lnTo>
                <a:lnTo>
                  <a:pt x="951" y="983"/>
                </a:lnTo>
                <a:lnTo>
                  <a:pt x="959" y="974"/>
                </a:lnTo>
                <a:lnTo>
                  <a:pt x="967" y="966"/>
                </a:lnTo>
                <a:lnTo>
                  <a:pt x="975" y="958"/>
                </a:lnTo>
                <a:lnTo>
                  <a:pt x="983" y="950"/>
                </a:lnTo>
                <a:lnTo>
                  <a:pt x="992" y="943"/>
                </a:lnTo>
                <a:lnTo>
                  <a:pt x="1002" y="937"/>
                </a:lnTo>
                <a:lnTo>
                  <a:pt x="1011" y="931"/>
                </a:lnTo>
                <a:lnTo>
                  <a:pt x="1021" y="925"/>
                </a:lnTo>
                <a:lnTo>
                  <a:pt x="1032" y="920"/>
                </a:lnTo>
                <a:lnTo>
                  <a:pt x="1042" y="915"/>
                </a:lnTo>
                <a:lnTo>
                  <a:pt x="1053" y="910"/>
                </a:lnTo>
                <a:lnTo>
                  <a:pt x="1064" y="907"/>
                </a:lnTo>
                <a:lnTo>
                  <a:pt x="1075" y="904"/>
                </a:lnTo>
                <a:lnTo>
                  <a:pt x="1087" y="901"/>
                </a:lnTo>
                <a:lnTo>
                  <a:pt x="1099" y="899"/>
                </a:lnTo>
                <a:lnTo>
                  <a:pt x="1111" y="897"/>
                </a:lnTo>
                <a:lnTo>
                  <a:pt x="1123" y="896"/>
                </a:lnTo>
                <a:lnTo>
                  <a:pt x="1135" y="896"/>
                </a:lnTo>
                <a:lnTo>
                  <a:pt x="1147" y="896"/>
                </a:lnTo>
                <a:lnTo>
                  <a:pt x="1159" y="897"/>
                </a:lnTo>
                <a:lnTo>
                  <a:pt x="1171" y="899"/>
                </a:lnTo>
                <a:lnTo>
                  <a:pt x="1183" y="901"/>
                </a:lnTo>
                <a:lnTo>
                  <a:pt x="1195" y="904"/>
                </a:lnTo>
                <a:lnTo>
                  <a:pt x="1206" y="907"/>
                </a:lnTo>
                <a:lnTo>
                  <a:pt x="1217" y="910"/>
                </a:lnTo>
                <a:lnTo>
                  <a:pt x="1228" y="915"/>
                </a:lnTo>
                <a:lnTo>
                  <a:pt x="1238" y="920"/>
                </a:lnTo>
                <a:lnTo>
                  <a:pt x="1249" y="925"/>
                </a:lnTo>
                <a:lnTo>
                  <a:pt x="1259" y="931"/>
                </a:lnTo>
                <a:lnTo>
                  <a:pt x="1268" y="937"/>
                </a:lnTo>
                <a:lnTo>
                  <a:pt x="1278" y="943"/>
                </a:lnTo>
                <a:lnTo>
                  <a:pt x="1287" y="950"/>
                </a:lnTo>
                <a:lnTo>
                  <a:pt x="1295" y="958"/>
                </a:lnTo>
                <a:lnTo>
                  <a:pt x="1303" y="966"/>
                </a:lnTo>
                <a:lnTo>
                  <a:pt x="1311" y="974"/>
                </a:lnTo>
                <a:lnTo>
                  <a:pt x="1319" y="983"/>
                </a:lnTo>
                <a:lnTo>
                  <a:pt x="1326" y="992"/>
                </a:lnTo>
                <a:lnTo>
                  <a:pt x="1333" y="1001"/>
                </a:lnTo>
                <a:lnTo>
                  <a:pt x="1339" y="1011"/>
                </a:lnTo>
                <a:lnTo>
                  <a:pt x="1344" y="1021"/>
                </a:lnTo>
                <a:lnTo>
                  <a:pt x="1350" y="1031"/>
                </a:lnTo>
                <a:lnTo>
                  <a:pt x="1355" y="1042"/>
                </a:lnTo>
                <a:lnTo>
                  <a:pt x="1359" y="1052"/>
                </a:lnTo>
                <a:lnTo>
                  <a:pt x="1363" y="1063"/>
                </a:lnTo>
                <a:lnTo>
                  <a:pt x="1366" y="1075"/>
                </a:lnTo>
                <a:lnTo>
                  <a:pt x="1368" y="1086"/>
                </a:lnTo>
                <a:lnTo>
                  <a:pt x="1370" y="1098"/>
                </a:lnTo>
                <a:lnTo>
                  <a:pt x="1372" y="1110"/>
                </a:lnTo>
                <a:lnTo>
                  <a:pt x="1373" y="1122"/>
                </a:lnTo>
                <a:lnTo>
                  <a:pt x="1373" y="1134"/>
                </a:lnTo>
                <a:lnTo>
                  <a:pt x="1373" y="1148"/>
                </a:lnTo>
                <a:lnTo>
                  <a:pt x="1372" y="1160"/>
                </a:lnTo>
                <a:lnTo>
                  <a:pt x="1370" y="1172"/>
                </a:lnTo>
                <a:lnTo>
                  <a:pt x="1368" y="1183"/>
                </a:lnTo>
                <a:lnTo>
                  <a:pt x="1366" y="1195"/>
                </a:lnTo>
                <a:lnTo>
                  <a:pt x="1363" y="1206"/>
                </a:lnTo>
                <a:lnTo>
                  <a:pt x="1359" y="1217"/>
                </a:lnTo>
                <a:lnTo>
                  <a:pt x="1355" y="1228"/>
                </a:lnTo>
                <a:lnTo>
                  <a:pt x="1350" y="1239"/>
                </a:lnTo>
                <a:lnTo>
                  <a:pt x="1344" y="1249"/>
                </a:lnTo>
                <a:lnTo>
                  <a:pt x="1339" y="1259"/>
                </a:lnTo>
                <a:lnTo>
                  <a:pt x="1333" y="1268"/>
                </a:lnTo>
                <a:lnTo>
                  <a:pt x="1326" y="1278"/>
                </a:lnTo>
                <a:lnTo>
                  <a:pt x="1319" y="1287"/>
                </a:lnTo>
                <a:lnTo>
                  <a:pt x="1311" y="1295"/>
                </a:lnTo>
                <a:lnTo>
                  <a:pt x="1303" y="1304"/>
                </a:lnTo>
                <a:lnTo>
                  <a:pt x="1295" y="1312"/>
                </a:lnTo>
                <a:lnTo>
                  <a:pt x="1287" y="1319"/>
                </a:lnTo>
                <a:lnTo>
                  <a:pt x="1278" y="1326"/>
                </a:lnTo>
                <a:lnTo>
                  <a:pt x="1268" y="1333"/>
                </a:lnTo>
                <a:lnTo>
                  <a:pt x="1259" y="1339"/>
                </a:lnTo>
                <a:lnTo>
                  <a:pt x="1249" y="1345"/>
                </a:lnTo>
                <a:lnTo>
                  <a:pt x="1238" y="1350"/>
                </a:lnTo>
                <a:lnTo>
                  <a:pt x="1228" y="1355"/>
                </a:lnTo>
                <a:lnTo>
                  <a:pt x="1217" y="1359"/>
                </a:lnTo>
                <a:lnTo>
                  <a:pt x="1206" y="1363"/>
                </a:lnTo>
                <a:lnTo>
                  <a:pt x="1195" y="1366"/>
                </a:lnTo>
                <a:lnTo>
                  <a:pt x="1183" y="1369"/>
                </a:lnTo>
                <a:lnTo>
                  <a:pt x="1171" y="1371"/>
                </a:lnTo>
                <a:lnTo>
                  <a:pt x="1159" y="1372"/>
                </a:lnTo>
                <a:lnTo>
                  <a:pt x="1147" y="1373"/>
                </a:lnTo>
                <a:lnTo>
                  <a:pt x="1135" y="1374"/>
                </a:lnTo>
                <a:close/>
                <a:moveTo>
                  <a:pt x="1431" y="753"/>
                </a:moveTo>
                <a:lnTo>
                  <a:pt x="1431" y="744"/>
                </a:lnTo>
                <a:lnTo>
                  <a:pt x="1433" y="735"/>
                </a:lnTo>
                <a:lnTo>
                  <a:pt x="1435" y="727"/>
                </a:lnTo>
                <a:lnTo>
                  <a:pt x="1438" y="719"/>
                </a:lnTo>
                <a:lnTo>
                  <a:pt x="1441" y="712"/>
                </a:lnTo>
                <a:lnTo>
                  <a:pt x="1445" y="705"/>
                </a:lnTo>
                <a:lnTo>
                  <a:pt x="1450" y="698"/>
                </a:lnTo>
                <a:lnTo>
                  <a:pt x="1453" y="695"/>
                </a:lnTo>
                <a:lnTo>
                  <a:pt x="1456" y="692"/>
                </a:lnTo>
                <a:lnTo>
                  <a:pt x="1462" y="687"/>
                </a:lnTo>
                <a:lnTo>
                  <a:pt x="1469" y="682"/>
                </a:lnTo>
                <a:lnTo>
                  <a:pt x="1476" y="677"/>
                </a:lnTo>
                <a:lnTo>
                  <a:pt x="1483" y="674"/>
                </a:lnTo>
                <a:lnTo>
                  <a:pt x="1491" y="671"/>
                </a:lnTo>
                <a:lnTo>
                  <a:pt x="1499" y="669"/>
                </a:lnTo>
                <a:lnTo>
                  <a:pt x="1508" y="667"/>
                </a:lnTo>
                <a:lnTo>
                  <a:pt x="1517" y="667"/>
                </a:lnTo>
                <a:lnTo>
                  <a:pt x="1525" y="667"/>
                </a:lnTo>
                <a:lnTo>
                  <a:pt x="1534" y="669"/>
                </a:lnTo>
                <a:lnTo>
                  <a:pt x="1542" y="671"/>
                </a:lnTo>
                <a:lnTo>
                  <a:pt x="1550" y="674"/>
                </a:lnTo>
                <a:lnTo>
                  <a:pt x="1557" y="677"/>
                </a:lnTo>
                <a:lnTo>
                  <a:pt x="1564" y="682"/>
                </a:lnTo>
                <a:lnTo>
                  <a:pt x="1571" y="687"/>
                </a:lnTo>
                <a:lnTo>
                  <a:pt x="1574" y="689"/>
                </a:lnTo>
                <a:lnTo>
                  <a:pt x="1577" y="692"/>
                </a:lnTo>
                <a:lnTo>
                  <a:pt x="1583" y="698"/>
                </a:lnTo>
                <a:lnTo>
                  <a:pt x="1588" y="705"/>
                </a:lnTo>
                <a:lnTo>
                  <a:pt x="1592" y="712"/>
                </a:lnTo>
                <a:lnTo>
                  <a:pt x="1596" y="719"/>
                </a:lnTo>
                <a:lnTo>
                  <a:pt x="1598" y="727"/>
                </a:lnTo>
                <a:lnTo>
                  <a:pt x="1601" y="735"/>
                </a:lnTo>
                <a:lnTo>
                  <a:pt x="1602" y="744"/>
                </a:lnTo>
                <a:lnTo>
                  <a:pt x="1602" y="753"/>
                </a:lnTo>
                <a:lnTo>
                  <a:pt x="1602" y="761"/>
                </a:lnTo>
                <a:lnTo>
                  <a:pt x="1601" y="770"/>
                </a:lnTo>
                <a:lnTo>
                  <a:pt x="1598" y="778"/>
                </a:lnTo>
                <a:lnTo>
                  <a:pt x="1596" y="786"/>
                </a:lnTo>
                <a:lnTo>
                  <a:pt x="1592" y="794"/>
                </a:lnTo>
                <a:lnTo>
                  <a:pt x="1588" y="801"/>
                </a:lnTo>
                <a:lnTo>
                  <a:pt x="1583" y="807"/>
                </a:lnTo>
                <a:lnTo>
                  <a:pt x="1580" y="810"/>
                </a:lnTo>
                <a:lnTo>
                  <a:pt x="1577" y="813"/>
                </a:lnTo>
                <a:lnTo>
                  <a:pt x="1571" y="819"/>
                </a:lnTo>
                <a:lnTo>
                  <a:pt x="1564" y="824"/>
                </a:lnTo>
                <a:lnTo>
                  <a:pt x="1557" y="828"/>
                </a:lnTo>
                <a:lnTo>
                  <a:pt x="1550" y="832"/>
                </a:lnTo>
                <a:lnTo>
                  <a:pt x="1542" y="835"/>
                </a:lnTo>
                <a:lnTo>
                  <a:pt x="1534" y="837"/>
                </a:lnTo>
                <a:lnTo>
                  <a:pt x="1525" y="838"/>
                </a:lnTo>
                <a:lnTo>
                  <a:pt x="1517" y="838"/>
                </a:lnTo>
                <a:lnTo>
                  <a:pt x="1508" y="838"/>
                </a:lnTo>
                <a:lnTo>
                  <a:pt x="1499" y="837"/>
                </a:lnTo>
                <a:lnTo>
                  <a:pt x="1491" y="835"/>
                </a:lnTo>
                <a:lnTo>
                  <a:pt x="1483" y="832"/>
                </a:lnTo>
                <a:lnTo>
                  <a:pt x="1476" y="828"/>
                </a:lnTo>
                <a:lnTo>
                  <a:pt x="1469" y="824"/>
                </a:lnTo>
                <a:lnTo>
                  <a:pt x="1462" y="819"/>
                </a:lnTo>
                <a:lnTo>
                  <a:pt x="1459" y="816"/>
                </a:lnTo>
                <a:lnTo>
                  <a:pt x="1456" y="813"/>
                </a:lnTo>
                <a:lnTo>
                  <a:pt x="1450" y="807"/>
                </a:lnTo>
                <a:lnTo>
                  <a:pt x="1445" y="801"/>
                </a:lnTo>
                <a:lnTo>
                  <a:pt x="1441" y="794"/>
                </a:lnTo>
                <a:lnTo>
                  <a:pt x="1438" y="786"/>
                </a:lnTo>
                <a:lnTo>
                  <a:pt x="1435" y="778"/>
                </a:lnTo>
                <a:lnTo>
                  <a:pt x="1433" y="770"/>
                </a:lnTo>
                <a:lnTo>
                  <a:pt x="1431" y="761"/>
                </a:lnTo>
                <a:lnTo>
                  <a:pt x="1431" y="753"/>
                </a:lnTo>
                <a:close/>
                <a:moveTo>
                  <a:pt x="0" y="0"/>
                </a:moveTo>
                <a:lnTo>
                  <a:pt x="567" y="0"/>
                </a:lnTo>
                <a:lnTo>
                  <a:pt x="1135" y="0"/>
                </a:lnTo>
                <a:lnTo>
                  <a:pt x="1702" y="0"/>
                </a:lnTo>
                <a:lnTo>
                  <a:pt x="2270" y="0"/>
                </a:lnTo>
                <a:lnTo>
                  <a:pt x="2270" y="567"/>
                </a:lnTo>
                <a:lnTo>
                  <a:pt x="2270" y="1134"/>
                </a:lnTo>
                <a:lnTo>
                  <a:pt x="2270" y="1702"/>
                </a:lnTo>
                <a:lnTo>
                  <a:pt x="2270" y="2269"/>
                </a:lnTo>
                <a:lnTo>
                  <a:pt x="1702" y="2269"/>
                </a:lnTo>
                <a:lnTo>
                  <a:pt x="1135" y="2269"/>
                </a:lnTo>
                <a:lnTo>
                  <a:pt x="567" y="2269"/>
                </a:lnTo>
                <a:lnTo>
                  <a:pt x="0" y="2269"/>
                </a:lnTo>
                <a:lnTo>
                  <a:pt x="0" y="1702"/>
                </a:lnTo>
                <a:lnTo>
                  <a:pt x="0" y="1134"/>
                </a:lnTo>
                <a:lnTo>
                  <a:pt x="0" y="567"/>
                </a:lnTo>
                <a:lnTo>
                  <a:pt x="0" y="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fi-FI"/>
          </a:p>
        </p:txBody>
      </p:sp>
      <p:sp>
        <p:nvSpPr>
          <p:cNvPr id="16" name="Freeform 21">
            <a:hlinkClick r:id="rId6" tooltip="TikTok"/>
            <a:extLst>
              <a:ext uri="{FF2B5EF4-FFF2-40B4-BE49-F238E27FC236}">
                <a16:creationId xmlns:a16="http://schemas.microsoft.com/office/drawing/2014/main" id="{7E4F9FA0-AF7C-B35A-2029-3FDEC005BA39}"/>
              </a:ext>
              <a:ext uri="{C183D7F6-B498-43B3-948B-1728B52AA6E4}">
                <adec:decorative xmlns:adec="http://schemas.microsoft.com/office/drawing/2017/decorative" val="1"/>
              </a:ext>
            </a:extLst>
          </p:cNvPr>
          <p:cNvSpPr>
            <a:spLocks noChangeAspect="1" noEditPoints="1"/>
          </p:cNvSpPr>
          <p:nvPr userDrawn="1"/>
        </p:nvSpPr>
        <p:spPr bwMode="auto">
          <a:xfrm>
            <a:off x="6672384" y="5013176"/>
            <a:ext cx="287873" cy="288000"/>
          </a:xfrm>
          <a:custGeom>
            <a:avLst/>
            <a:gdLst>
              <a:gd name="T0" fmla="*/ 1585 w 2269"/>
              <a:gd name="T1" fmla="*/ 641 h 2270"/>
              <a:gd name="T2" fmla="*/ 1526 w 2269"/>
              <a:gd name="T3" fmla="*/ 583 h 2270"/>
              <a:gd name="T4" fmla="*/ 1478 w 2269"/>
              <a:gd name="T5" fmla="*/ 507 h 2270"/>
              <a:gd name="T6" fmla="*/ 1450 w 2269"/>
              <a:gd name="T7" fmla="*/ 428 h 2270"/>
              <a:gd name="T8" fmla="*/ 1443 w 2269"/>
              <a:gd name="T9" fmla="*/ 347 h 2270"/>
              <a:gd name="T10" fmla="*/ 1170 w 2269"/>
              <a:gd name="T11" fmla="*/ 1439 h 2270"/>
              <a:gd name="T12" fmla="*/ 1158 w 2269"/>
              <a:gd name="T13" fmla="*/ 1503 h 2270"/>
              <a:gd name="T14" fmla="*/ 1117 w 2269"/>
              <a:gd name="T15" fmla="*/ 1576 h 2270"/>
              <a:gd name="T16" fmla="*/ 1064 w 2269"/>
              <a:gd name="T17" fmla="*/ 1624 h 2270"/>
              <a:gd name="T18" fmla="*/ 983 w 2269"/>
              <a:gd name="T19" fmla="*/ 1657 h 2270"/>
              <a:gd name="T20" fmla="*/ 916 w 2269"/>
              <a:gd name="T21" fmla="*/ 1660 h 2270"/>
              <a:gd name="T22" fmla="*/ 850 w 2269"/>
              <a:gd name="T23" fmla="*/ 1643 h 2270"/>
              <a:gd name="T24" fmla="*/ 793 w 2269"/>
              <a:gd name="T25" fmla="*/ 1608 h 2270"/>
              <a:gd name="T26" fmla="*/ 749 w 2269"/>
              <a:gd name="T27" fmla="*/ 1559 h 2270"/>
              <a:gd name="T28" fmla="*/ 720 w 2269"/>
              <a:gd name="T29" fmla="*/ 1498 h 2270"/>
              <a:gd name="T30" fmla="*/ 709 w 2269"/>
              <a:gd name="T31" fmla="*/ 1429 h 2270"/>
              <a:gd name="T32" fmla="*/ 720 w 2269"/>
              <a:gd name="T33" fmla="*/ 1361 h 2270"/>
              <a:gd name="T34" fmla="*/ 749 w 2269"/>
              <a:gd name="T35" fmla="*/ 1300 h 2270"/>
              <a:gd name="T36" fmla="*/ 793 w 2269"/>
              <a:gd name="T37" fmla="*/ 1251 h 2270"/>
              <a:gd name="T38" fmla="*/ 850 w 2269"/>
              <a:gd name="T39" fmla="*/ 1216 h 2270"/>
              <a:gd name="T40" fmla="*/ 904 w 2269"/>
              <a:gd name="T41" fmla="*/ 1201 h 2270"/>
              <a:gd name="T42" fmla="*/ 984 w 2269"/>
              <a:gd name="T43" fmla="*/ 1202 h 2270"/>
              <a:gd name="T44" fmla="*/ 984 w 2269"/>
              <a:gd name="T45" fmla="*/ 929 h 2270"/>
              <a:gd name="T46" fmla="*/ 892 w 2269"/>
              <a:gd name="T47" fmla="*/ 930 h 2270"/>
              <a:gd name="T48" fmla="*/ 791 w 2269"/>
              <a:gd name="T49" fmla="*/ 952 h 2270"/>
              <a:gd name="T50" fmla="*/ 719 w 2269"/>
              <a:gd name="T51" fmla="*/ 981 h 2270"/>
              <a:gd name="T52" fmla="*/ 630 w 2269"/>
              <a:gd name="T53" fmla="*/ 1037 h 2270"/>
              <a:gd name="T54" fmla="*/ 578 w 2269"/>
              <a:gd name="T55" fmla="*/ 1086 h 2270"/>
              <a:gd name="T56" fmla="*/ 528 w 2269"/>
              <a:gd name="T57" fmla="*/ 1150 h 2270"/>
              <a:gd name="T58" fmla="*/ 481 w 2269"/>
              <a:gd name="T59" fmla="*/ 1237 h 2270"/>
              <a:gd name="T60" fmla="*/ 450 w 2269"/>
              <a:gd name="T61" fmla="*/ 1351 h 2270"/>
              <a:gd name="T62" fmla="*/ 444 w 2269"/>
              <a:gd name="T63" fmla="*/ 1460 h 2270"/>
              <a:gd name="T64" fmla="*/ 463 w 2269"/>
              <a:gd name="T65" fmla="*/ 1568 h 2270"/>
              <a:gd name="T66" fmla="*/ 501 w 2269"/>
              <a:gd name="T67" fmla="*/ 1664 h 2270"/>
              <a:gd name="T68" fmla="*/ 547 w 2269"/>
              <a:gd name="T69" fmla="*/ 1736 h 2270"/>
              <a:gd name="T70" fmla="*/ 632 w 2269"/>
              <a:gd name="T71" fmla="*/ 1823 h 2270"/>
              <a:gd name="T72" fmla="*/ 727 w 2269"/>
              <a:gd name="T73" fmla="*/ 1883 h 2270"/>
              <a:gd name="T74" fmla="*/ 854 w 2269"/>
              <a:gd name="T75" fmla="*/ 1923 h 2270"/>
              <a:gd name="T76" fmla="*/ 937 w 2269"/>
              <a:gd name="T77" fmla="*/ 1931 h 2270"/>
              <a:gd name="T78" fmla="*/ 1049 w 2269"/>
              <a:gd name="T79" fmla="*/ 1920 h 2270"/>
              <a:gd name="T80" fmla="*/ 1151 w 2269"/>
              <a:gd name="T81" fmla="*/ 1886 h 2270"/>
              <a:gd name="T82" fmla="*/ 1251 w 2269"/>
              <a:gd name="T83" fmla="*/ 1824 h 2270"/>
              <a:gd name="T84" fmla="*/ 1319 w 2269"/>
              <a:gd name="T85" fmla="*/ 1760 h 2270"/>
              <a:gd name="T86" fmla="*/ 1392 w 2269"/>
              <a:gd name="T87" fmla="*/ 1648 h 2270"/>
              <a:gd name="T88" fmla="*/ 1426 w 2269"/>
              <a:gd name="T89" fmla="*/ 1557 h 2270"/>
              <a:gd name="T90" fmla="*/ 1443 w 2269"/>
              <a:gd name="T91" fmla="*/ 1447 h 2270"/>
              <a:gd name="T92" fmla="*/ 1535 w 2269"/>
              <a:gd name="T93" fmla="*/ 929 h 2270"/>
              <a:gd name="T94" fmla="*/ 1653 w 2269"/>
              <a:gd name="T95" fmla="*/ 972 h 2270"/>
              <a:gd name="T96" fmla="*/ 1786 w 2269"/>
              <a:gd name="T97" fmla="*/ 993 h 2270"/>
              <a:gd name="T98" fmla="*/ 1789 w 2269"/>
              <a:gd name="T99" fmla="*/ 724 h 2270"/>
              <a:gd name="T100" fmla="*/ 1674 w 2269"/>
              <a:gd name="T101" fmla="*/ 695 h 2270"/>
              <a:gd name="T102" fmla="*/ 1702 w 2269"/>
              <a:gd name="T103" fmla="*/ 0 h 2270"/>
              <a:gd name="T104" fmla="*/ 1702 w 2269"/>
              <a:gd name="T105" fmla="*/ 2270 h 2270"/>
              <a:gd name="T106" fmla="*/ 0 w 2269"/>
              <a:gd name="T107" fmla="*/ 568 h 2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269" h="2270">
                <a:moveTo>
                  <a:pt x="1648" y="683"/>
                </a:moveTo>
                <a:lnTo>
                  <a:pt x="1632" y="674"/>
                </a:lnTo>
                <a:lnTo>
                  <a:pt x="1617" y="664"/>
                </a:lnTo>
                <a:lnTo>
                  <a:pt x="1606" y="657"/>
                </a:lnTo>
                <a:lnTo>
                  <a:pt x="1596" y="649"/>
                </a:lnTo>
                <a:lnTo>
                  <a:pt x="1585" y="641"/>
                </a:lnTo>
                <a:lnTo>
                  <a:pt x="1575" y="633"/>
                </a:lnTo>
                <a:lnTo>
                  <a:pt x="1565" y="624"/>
                </a:lnTo>
                <a:lnTo>
                  <a:pt x="1555" y="615"/>
                </a:lnTo>
                <a:lnTo>
                  <a:pt x="1546" y="606"/>
                </a:lnTo>
                <a:lnTo>
                  <a:pt x="1537" y="596"/>
                </a:lnTo>
                <a:lnTo>
                  <a:pt x="1526" y="583"/>
                </a:lnTo>
                <a:lnTo>
                  <a:pt x="1516" y="571"/>
                </a:lnTo>
                <a:lnTo>
                  <a:pt x="1507" y="557"/>
                </a:lnTo>
                <a:lnTo>
                  <a:pt x="1499" y="544"/>
                </a:lnTo>
                <a:lnTo>
                  <a:pt x="1491" y="531"/>
                </a:lnTo>
                <a:lnTo>
                  <a:pt x="1484" y="519"/>
                </a:lnTo>
                <a:lnTo>
                  <a:pt x="1478" y="507"/>
                </a:lnTo>
                <a:lnTo>
                  <a:pt x="1472" y="495"/>
                </a:lnTo>
                <a:lnTo>
                  <a:pt x="1467" y="483"/>
                </a:lnTo>
                <a:lnTo>
                  <a:pt x="1463" y="471"/>
                </a:lnTo>
                <a:lnTo>
                  <a:pt x="1459" y="460"/>
                </a:lnTo>
                <a:lnTo>
                  <a:pt x="1456" y="449"/>
                </a:lnTo>
                <a:lnTo>
                  <a:pt x="1450" y="428"/>
                </a:lnTo>
                <a:lnTo>
                  <a:pt x="1446" y="409"/>
                </a:lnTo>
                <a:lnTo>
                  <a:pt x="1444" y="394"/>
                </a:lnTo>
                <a:lnTo>
                  <a:pt x="1443" y="381"/>
                </a:lnTo>
                <a:lnTo>
                  <a:pt x="1442" y="370"/>
                </a:lnTo>
                <a:lnTo>
                  <a:pt x="1442" y="360"/>
                </a:lnTo>
                <a:lnTo>
                  <a:pt x="1443" y="347"/>
                </a:lnTo>
                <a:lnTo>
                  <a:pt x="1443" y="342"/>
                </a:lnTo>
                <a:lnTo>
                  <a:pt x="1171" y="342"/>
                </a:lnTo>
                <a:lnTo>
                  <a:pt x="1171" y="870"/>
                </a:lnTo>
                <a:lnTo>
                  <a:pt x="1171" y="1397"/>
                </a:lnTo>
                <a:lnTo>
                  <a:pt x="1170" y="1418"/>
                </a:lnTo>
                <a:lnTo>
                  <a:pt x="1170" y="1439"/>
                </a:lnTo>
                <a:lnTo>
                  <a:pt x="1170" y="1444"/>
                </a:lnTo>
                <a:lnTo>
                  <a:pt x="1170" y="1447"/>
                </a:lnTo>
                <a:lnTo>
                  <a:pt x="1168" y="1461"/>
                </a:lnTo>
                <a:lnTo>
                  <a:pt x="1166" y="1475"/>
                </a:lnTo>
                <a:lnTo>
                  <a:pt x="1162" y="1489"/>
                </a:lnTo>
                <a:lnTo>
                  <a:pt x="1158" y="1503"/>
                </a:lnTo>
                <a:lnTo>
                  <a:pt x="1153" y="1516"/>
                </a:lnTo>
                <a:lnTo>
                  <a:pt x="1148" y="1529"/>
                </a:lnTo>
                <a:lnTo>
                  <a:pt x="1141" y="1542"/>
                </a:lnTo>
                <a:lnTo>
                  <a:pt x="1134" y="1554"/>
                </a:lnTo>
                <a:lnTo>
                  <a:pt x="1125" y="1565"/>
                </a:lnTo>
                <a:lnTo>
                  <a:pt x="1117" y="1576"/>
                </a:lnTo>
                <a:lnTo>
                  <a:pt x="1112" y="1582"/>
                </a:lnTo>
                <a:lnTo>
                  <a:pt x="1108" y="1587"/>
                </a:lnTo>
                <a:lnTo>
                  <a:pt x="1098" y="1597"/>
                </a:lnTo>
                <a:lnTo>
                  <a:pt x="1087" y="1607"/>
                </a:lnTo>
                <a:lnTo>
                  <a:pt x="1076" y="1615"/>
                </a:lnTo>
                <a:lnTo>
                  <a:pt x="1064" y="1624"/>
                </a:lnTo>
                <a:lnTo>
                  <a:pt x="1052" y="1631"/>
                </a:lnTo>
                <a:lnTo>
                  <a:pt x="1039" y="1638"/>
                </a:lnTo>
                <a:lnTo>
                  <a:pt x="1025" y="1644"/>
                </a:lnTo>
                <a:lnTo>
                  <a:pt x="1012" y="1649"/>
                </a:lnTo>
                <a:lnTo>
                  <a:pt x="998" y="1653"/>
                </a:lnTo>
                <a:lnTo>
                  <a:pt x="983" y="1657"/>
                </a:lnTo>
                <a:lnTo>
                  <a:pt x="969" y="1659"/>
                </a:lnTo>
                <a:lnTo>
                  <a:pt x="961" y="1660"/>
                </a:lnTo>
                <a:lnTo>
                  <a:pt x="954" y="1660"/>
                </a:lnTo>
                <a:lnTo>
                  <a:pt x="939" y="1661"/>
                </a:lnTo>
                <a:lnTo>
                  <a:pt x="927" y="1661"/>
                </a:lnTo>
                <a:lnTo>
                  <a:pt x="916" y="1660"/>
                </a:lnTo>
                <a:lnTo>
                  <a:pt x="904" y="1658"/>
                </a:lnTo>
                <a:lnTo>
                  <a:pt x="893" y="1656"/>
                </a:lnTo>
                <a:lnTo>
                  <a:pt x="882" y="1654"/>
                </a:lnTo>
                <a:lnTo>
                  <a:pt x="871" y="1650"/>
                </a:lnTo>
                <a:lnTo>
                  <a:pt x="860" y="1647"/>
                </a:lnTo>
                <a:lnTo>
                  <a:pt x="850" y="1643"/>
                </a:lnTo>
                <a:lnTo>
                  <a:pt x="840" y="1638"/>
                </a:lnTo>
                <a:lnTo>
                  <a:pt x="830" y="1633"/>
                </a:lnTo>
                <a:lnTo>
                  <a:pt x="820" y="1627"/>
                </a:lnTo>
                <a:lnTo>
                  <a:pt x="811" y="1621"/>
                </a:lnTo>
                <a:lnTo>
                  <a:pt x="802" y="1615"/>
                </a:lnTo>
                <a:lnTo>
                  <a:pt x="793" y="1608"/>
                </a:lnTo>
                <a:lnTo>
                  <a:pt x="785" y="1601"/>
                </a:lnTo>
                <a:lnTo>
                  <a:pt x="777" y="1593"/>
                </a:lnTo>
                <a:lnTo>
                  <a:pt x="769" y="1585"/>
                </a:lnTo>
                <a:lnTo>
                  <a:pt x="762" y="1577"/>
                </a:lnTo>
                <a:lnTo>
                  <a:pt x="755" y="1568"/>
                </a:lnTo>
                <a:lnTo>
                  <a:pt x="749" y="1559"/>
                </a:lnTo>
                <a:lnTo>
                  <a:pt x="743" y="1549"/>
                </a:lnTo>
                <a:lnTo>
                  <a:pt x="737" y="1540"/>
                </a:lnTo>
                <a:lnTo>
                  <a:pt x="732" y="1530"/>
                </a:lnTo>
                <a:lnTo>
                  <a:pt x="727" y="1519"/>
                </a:lnTo>
                <a:lnTo>
                  <a:pt x="723" y="1509"/>
                </a:lnTo>
                <a:lnTo>
                  <a:pt x="720" y="1498"/>
                </a:lnTo>
                <a:lnTo>
                  <a:pt x="717" y="1487"/>
                </a:lnTo>
                <a:lnTo>
                  <a:pt x="714" y="1476"/>
                </a:lnTo>
                <a:lnTo>
                  <a:pt x="712" y="1465"/>
                </a:lnTo>
                <a:lnTo>
                  <a:pt x="711" y="1453"/>
                </a:lnTo>
                <a:lnTo>
                  <a:pt x="710" y="1441"/>
                </a:lnTo>
                <a:lnTo>
                  <a:pt x="709" y="1429"/>
                </a:lnTo>
                <a:lnTo>
                  <a:pt x="710" y="1417"/>
                </a:lnTo>
                <a:lnTo>
                  <a:pt x="711" y="1406"/>
                </a:lnTo>
                <a:lnTo>
                  <a:pt x="712" y="1394"/>
                </a:lnTo>
                <a:lnTo>
                  <a:pt x="714" y="1383"/>
                </a:lnTo>
                <a:lnTo>
                  <a:pt x="717" y="1371"/>
                </a:lnTo>
                <a:lnTo>
                  <a:pt x="720" y="1361"/>
                </a:lnTo>
                <a:lnTo>
                  <a:pt x="723" y="1350"/>
                </a:lnTo>
                <a:lnTo>
                  <a:pt x="727" y="1339"/>
                </a:lnTo>
                <a:lnTo>
                  <a:pt x="732" y="1329"/>
                </a:lnTo>
                <a:lnTo>
                  <a:pt x="737" y="1319"/>
                </a:lnTo>
                <a:lnTo>
                  <a:pt x="743" y="1309"/>
                </a:lnTo>
                <a:lnTo>
                  <a:pt x="749" y="1300"/>
                </a:lnTo>
                <a:lnTo>
                  <a:pt x="755" y="1291"/>
                </a:lnTo>
                <a:lnTo>
                  <a:pt x="762" y="1282"/>
                </a:lnTo>
                <a:lnTo>
                  <a:pt x="769" y="1274"/>
                </a:lnTo>
                <a:lnTo>
                  <a:pt x="777" y="1266"/>
                </a:lnTo>
                <a:lnTo>
                  <a:pt x="785" y="1258"/>
                </a:lnTo>
                <a:lnTo>
                  <a:pt x="793" y="1251"/>
                </a:lnTo>
                <a:lnTo>
                  <a:pt x="802" y="1244"/>
                </a:lnTo>
                <a:lnTo>
                  <a:pt x="811" y="1237"/>
                </a:lnTo>
                <a:lnTo>
                  <a:pt x="820" y="1231"/>
                </a:lnTo>
                <a:lnTo>
                  <a:pt x="830" y="1226"/>
                </a:lnTo>
                <a:lnTo>
                  <a:pt x="840" y="1221"/>
                </a:lnTo>
                <a:lnTo>
                  <a:pt x="850" y="1216"/>
                </a:lnTo>
                <a:lnTo>
                  <a:pt x="860" y="1212"/>
                </a:lnTo>
                <a:lnTo>
                  <a:pt x="871" y="1208"/>
                </a:lnTo>
                <a:lnTo>
                  <a:pt x="876" y="1207"/>
                </a:lnTo>
                <a:lnTo>
                  <a:pt x="882" y="1205"/>
                </a:lnTo>
                <a:lnTo>
                  <a:pt x="893" y="1203"/>
                </a:lnTo>
                <a:lnTo>
                  <a:pt x="904" y="1201"/>
                </a:lnTo>
                <a:lnTo>
                  <a:pt x="916" y="1199"/>
                </a:lnTo>
                <a:lnTo>
                  <a:pt x="927" y="1198"/>
                </a:lnTo>
                <a:lnTo>
                  <a:pt x="939" y="1198"/>
                </a:lnTo>
                <a:lnTo>
                  <a:pt x="957" y="1199"/>
                </a:lnTo>
                <a:lnTo>
                  <a:pt x="975" y="1201"/>
                </a:lnTo>
                <a:lnTo>
                  <a:pt x="984" y="1202"/>
                </a:lnTo>
                <a:lnTo>
                  <a:pt x="993" y="1204"/>
                </a:lnTo>
                <a:lnTo>
                  <a:pt x="1001" y="1206"/>
                </a:lnTo>
                <a:lnTo>
                  <a:pt x="1010" y="1209"/>
                </a:lnTo>
                <a:lnTo>
                  <a:pt x="1010" y="932"/>
                </a:lnTo>
                <a:lnTo>
                  <a:pt x="997" y="930"/>
                </a:lnTo>
                <a:lnTo>
                  <a:pt x="984" y="929"/>
                </a:lnTo>
                <a:lnTo>
                  <a:pt x="971" y="928"/>
                </a:lnTo>
                <a:lnTo>
                  <a:pt x="958" y="928"/>
                </a:lnTo>
                <a:lnTo>
                  <a:pt x="932" y="928"/>
                </a:lnTo>
                <a:lnTo>
                  <a:pt x="919" y="928"/>
                </a:lnTo>
                <a:lnTo>
                  <a:pt x="905" y="929"/>
                </a:lnTo>
                <a:lnTo>
                  <a:pt x="892" y="930"/>
                </a:lnTo>
                <a:lnTo>
                  <a:pt x="880" y="932"/>
                </a:lnTo>
                <a:lnTo>
                  <a:pt x="854" y="936"/>
                </a:lnTo>
                <a:lnTo>
                  <a:pt x="828" y="941"/>
                </a:lnTo>
                <a:lnTo>
                  <a:pt x="816" y="944"/>
                </a:lnTo>
                <a:lnTo>
                  <a:pt x="803" y="948"/>
                </a:lnTo>
                <a:lnTo>
                  <a:pt x="791" y="952"/>
                </a:lnTo>
                <a:lnTo>
                  <a:pt x="779" y="956"/>
                </a:lnTo>
                <a:lnTo>
                  <a:pt x="766" y="960"/>
                </a:lnTo>
                <a:lnTo>
                  <a:pt x="754" y="965"/>
                </a:lnTo>
                <a:lnTo>
                  <a:pt x="742" y="970"/>
                </a:lnTo>
                <a:lnTo>
                  <a:pt x="730" y="975"/>
                </a:lnTo>
                <a:lnTo>
                  <a:pt x="719" y="981"/>
                </a:lnTo>
                <a:lnTo>
                  <a:pt x="707" y="987"/>
                </a:lnTo>
                <a:lnTo>
                  <a:pt x="696" y="993"/>
                </a:lnTo>
                <a:lnTo>
                  <a:pt x="684" y="1000"/>
                </a:lnTo>
                <a:lnTo>
                  <a:pt x="662" y="1014"/>
                </a:lnTo>
                <a:lnTo>
                  <a:pt x="641" y="1029"/>
                </a:lnTo>
                <a:lnTo>
                  <a:pt x="630" y="1037"/>
                </a:lnTo>
                <a:lnTo>
                  <a:pt x="620" y="1046"/>
                </a:lnTo>
                <a:lnTo>
                  <a:pt x="611" y="1053"/>
                </a:lnTo>
                <a:lnTo>
                  <a:pt x="603" y="1061"/>
                </a:lnTo>
                <a:lnTo>
                  <a:pt x="595" y="1069"/>
                </a:lnTo>
                <a:lnTo>
                  <a:pt x="586" y="1078"/>
                </a:lnTo>
                <a:lnTo>
                  <a:pt x="578" y="1086"/>
                </a:lnTo>
                <a:lnTo>
                  <a:pt x="571" y="1095"/>
                </a:lnTo>
                <a:lnTo>
                  <a:pt x="563" y="1104"/>
                </a:lnTo>
                <a:lnTo>
                  <a:pt x="556" y="1113"/>
                </a:lnTo>
                <a:lnTo>
                  <a:pt x="548" y="1122"/>
                </a:lnTo>
                <a:lnTo>
                  <a:pt x="541" y="1131"/>
                </a:lnTo>
                <a:lnTo>
                  <a:pt x="528" y="1150"/>
                </a:lnTo>
                <a:lnTo>
                  <a:pt x="515" y="1169"/>
                </a:lnTo>
                <a:lnTo>
                  <a:pt x="504" y="1190"/>
                </a:lnTo>
                <a:lnTo>
                  <a:pt x="498" y="1200"/>
                </a:lnTo>
                <a:lnTo>
                  <a:pt x="494" y="1207"/>
                </a:lnTo>
                <a:lnTo>
                  <a:pt x="490" y="1216"/>
                </a:lnTo>
                <a:lnTo>
                  <a:pt x="481" y="1237"/>
                </a:lnTo>
                <a:lnTo>
                  <a:pt x="471" y="1263"/>
                </a:lnTo>
                <a:lnTo>
                  <a:pt x="466" y="1278"/>
                </a:lnTo>
                <a:lnTo>
                  <a:pt x="462" y="1295"/>
                </a:lnTo>
                <a:lnTo>
                  <a:pt x="457" y="1312"/>
                </a:lnTo>
                <a:lnTo>
                  <a:pt x="453" y="1331"/>
                </a:lnTo>
                <a:lnTo>
                  <a:pt x="450" y="1351"/>
                </a:lnTo>
                <a:lnTo>
                  <a:pt x="447" y="1372"/>
                </a:lnTo>
                <a:lnTo>
                  <a:pt x="445" y="1395"/>
                </a:lnTo>
                <a:lnTo>
                  <a:pt x="443" y="1419"/>
                </a:lnTo>
                <a:lnTo>
                  <a:pt x="443" y="1432"/>
                </a:lnTo>
                <a:lnTo>
                  <a:pt x="443" y="1446"/>
                </a:lnTo>
                <a:lnTo>
                  <a:pt x="444" y="1460"/>
                </a:lnTo>
                <a:lnTo>
                  <a:pt x="445" y="1473"/>
                </a:lnTo>
                <a:lnTo>
                  <a:pt x="448" y="1500"/>
                </a:lnTo>
                <a:lnTo>
                  <a:pt x="450" y="1513"/>
                </a:lnTo>
                <a:lnTo>
                  <a:pt x="453" y="1525"/>
                </a:lnTo>
                <a:lnTo>
                  <a:pt x="458" y="1548"/>
                </a:lnTo>
                <a:lnTo>
                  <a:pt x="463" y="1568"/>
                </a:lnTo>
                <a:lnTo>
                  <a:pt x="468" y="1586"/>
                </a:lnTo>
                <a:lnTo>
                  <a:pt x="473" y="1600"/>
                </a:lnTo>
                <a:lnTo>
                  <a:pt x="481" y="1621"/>
                </a:lnTo>
                <a:lnTo>
                  <a:pt x="488" y="1637"/>
                </a:lnTo>
                <a:lnTo>
                  <a:pt x="496" y="1655"/>
                </a:lnTo>
                <a:lnTo>
                  <a:pt x="501" y="1664"/>
                </a:lnTo>
                <a:lnTo>
                  <a:pt x="507" y="1674"/>
                </a:lnTo>
                <a:lnTo>
                  <a:pt x="512" y="1684"/>
                </a:lnTo>
                <a:lnTo>
                  <a:pt x="518" y="1694"/>
                </a:lnTo>
                <a:lnTo>
                  <a:pt x="532" y="1716"/>
                </a:lnTo>
                <a:lnTo>
                  <a:pt x="539" y="1726"/>
                </a:lnTo>
                <a:lnTo>
                  <a:pt x="547" y="1736"/>
                </a:lnTo>
                <a:lnTo>
                  <a:pt x="559" y="1752"/>
                </a:lnTo>
                <a:lnTo>
                  <a:pt x="573" y="1767"/>
                </a:lnTo>
                <a:lnTo>
                  <a:pt x="587" y="1782"/>
                </a:lnTo>
                <a:lnTo>
                  <a:pt x="602" y="1796"/>
                </a:lnTo>
                <a:lnTo>
                  <a:pt x="617" y="1810"/>
                </a:lnTo>
                <a:lnTo>
                  <a:pt x="632" y="1823"/>
                </a:lnTo>
                <a:lnTo>
                  <a:pt x="648" y="1836"/>
                </a:lnTo>
                <a:lnTo>
                  <a:pt x="665" y="1848"/>
                </a:lnTo>
                <a:lnTo>
                  <a:pt x="690" y="1863"/>
                </a:lnTo>
                <a:lnTo>
                  <a:pt x="702" y="1870"/>
                </a:lnTo>
                <a:lnTo>
                  <a:pt x="715" y="1877"/>
                </a:lnTo>
                <a:lnTo>
                  <a:pt x="727" y="1883"/>
                </a:lnTo>
                <a:lnTo>
                  <a:pt x="740" y="1889"/>
                </a:lnTo>
                <a:lnTo>
                  <a:pt x="764" y="1899"/>
                </a:lnTo>
                <a:lnTo>
                  <a:pt x="788" y="1907"/>
                </a:lnTo>
                <a:lnTo>
                  <a:pt x="811" y="1914"/>
                </a:lnTo>
                <a:lnTo>
                  <a:pt x="833" y="1919"/>
                </a:lnTo>
                <a:lnTo>
                  <a:pt x="854" y="1923"/>
                </a:lnTo>
                <a:lnTo>
                  <a:pt x="873" y="1926"/>
                </a:lnTo>
                <a:lnTo>
                  <a:pt x="890" y="1929"/>
                </a:lnTo>
                <a:lnTo>
                  <a:pt x="906" y="1930"/>
                </a:lnTo>
                <a:lnTo>
                  <a:pt x="919" y="1931"/>
                </a:lnTo>
                <a:lnTo>
                  <a:pt x="929" y="1931"/>
                </a:lnTo>
                <a:lnTo>
                  <a:pt x="937" y="1931"/>
                </a:lnTo>
                <a:lnTo>
                  <a:pt x="944" y="1931"/>
                </a:lnTo>
                <a:lnTo>
                  <a:pt x="973" y="1930"/>
                </a:lnTo>
                <a:lnTo>
                  <a:pt x="995" y="1929"/>
                </a:lnTo>
                <a:lnTo>
                  <a:pt x="1007" y="1927"/>
                </a:lnTo>
                <a:lnTo>
                  <a:pt x="1020" y="1925"/>
                </a:lnTo>
                <a:lnTo>
                  <a:pt x="1049" y="1920"/>
                </a:lnTo>
                <a:lnTo>
                  <a:pt x="1065" y="1916"/>
                </a:lnTo>
                <a:lnTo>
                  <a:pt x="1081" y="1912"/>
                </a:lnTo>
                <a:lnTo>
                  <a:pt x="1097" y="1907"/>
                </a:lnTo>
                <a:lnTo>
                  <a:pt x="1115" y="1901"/>
                </a:lnTo>
                <a:lnTo>
                  <a:pt x="1133" y="1894"/>
                </a:lnTo>
                <a:lnTo>
                  <a:pt x="1151" y="1886"/>
                </a:lnTo>
                <a:lnTo>
                  <a:pt x="1171" y="1876"/>
                </a:lnTo>
                <a:lnTo>
                  <a:pt x="1189" y="1866"/>
                </a:lnTo>
                <a:lnTo>
                  <a:pt x="1206" y="1855"/>
                </a:lnTo>
                <a:lnTo>
                  <a:pt x="1222" y="1845"/>
                </a:lnTo>
                <a:lnTo>
                  <a:pt x="1237" y="1834"/>
                </a:lnTo>
                <a:lnTo>
                  <a:pt x="1251" y="1824"/>
                </a:lnTo>
                <a:lnTo>
                  <a:pt x="1264" y="1813"/>
                </a:lnTo>
                <a:lnTo>
                  <a:pt x="1275" y="1804"/>
                </a:lnTo>
                <a:lnTo>
                  <a:pt x="1285" y="1795"/>
                </a:lnTo>
                <a:lnTo>
                  <a:pt x="1294" y="1786"/>
                </a:lnTo>
                <a:lnTo>
                  <a:pt x="1308" y="1772"/>
                </a:lnTo>
                <a:lnTo>
                  <a:pt x="1319" y="1760"/>
                </a:lnTo>
                <a:lnTo>
                  <a:pt x="1333" y="1742"/>
                </a:lnTo>
                <a:lnTo>
                  <a:pt x="1346" y="1725"/>
                </a:lnTo>
                <a:lnTo>
                  <a:pt x="1359" y="1706"/>
                </a:lnTo>
                <a:lnTo>
                  <a:pt x="1371" y="1687"/>
                </a:lnTo>
                <a:lnTo>
                  <a:pt x="1382" y="1667"/>
                </a:lnTo>
                <a:lnTo>
                  <a:pt x="1392" y="1648"/>
                </a:lnTo>
                <a:lnTo>
                  <a:pt x="1402" y="1627"/>
                </a:lnTo>
                <a:lnTo>
                  <a:pt x="1410" y="1607"/>
                </a:lnTo>
                <a:lnTo>
                  <a:pt x="1415" y="1595"/>
                </a:lnTo>
                <a:lnTo>
                  <a:pt x="1419" y="1582"/>
                </a:lnTo>
                <a:lnTo>
                  <a:pt x="1422" y="1569"/>
                </a:lnTo>
                <a:lnTo>
                  <a:pt x="1426" y="1557"/>
                </a:lnTo>
                <a:lnTo>
                  <a:pt x="1431" y="1532"/>
                </a:lnTo>
                <a:lnTo>
                  <a:pt x="1436" y="1507"/>
                </a:lnTo>
                <a:lnTo>
                  <a:pt x="1438" y="1496"/>
                </a:lnTo>
                <a:lnTo>
                  <a:pt x="1439" y="1485"/>
                </a:lnTo>
                <a:lnTo>
                  <a:pt x="1441" y="1464"/>
                </a:lnTo>
                <a:lnTo>
                  <a:pt x="1443" y="1447"/>
                </a:lnTo>
                <a:lnTo>
                  <a:pt x="1443" y="1433"/>
                </a:lnTo>
                <a:lnTo>
                  <a:pt x="1443" y="874"/>
                </a:lnTo>
                <a:lnTo>
                  <a:pt x="1490" y="905"/>
                </a:lnTo>
                <a:lnTo>
                  <a:pt x="1502" y="912"/>
                </a:lnTo>
                <a:lnTo>
                  <a:pt x="1516" y="919"/>
                </a:lnTo>
                <a:lnTo>
                  <a:pt x="1535" y="929"/>
                </a:lnTo>
                <a:lnTo>
                  <a:pt x="1558" y="939"/>
                </a:lnTo>
                <a:lnTo>
                  <a:pt x="1571" y="945"/>
                </a:lnTo>
                <a:lnTo>
                  <a:pt x="1586" y="950"/>
                </a:lnTo>
                <a:lnTo>
                  <a:pt x="1618" y="962"/>
                </a:lnTo>
                <a:lnTo>
                  <a:pt x="1635" y="967"/>
                </a:lnTo>
                <a:lnTo>
                  <a:pt x="1653" y="972"/>
                </a:lnTo>
                <a:lnTo>
                  <a:pt x="1680" y="979"/>
                </a:lnTo>
                <a:lnTo>
                  <a:pt x="1695" y="981"/>
                </a:lnTo>
                <a:lnTo>
                  <a:pt x="1709" y="984"/>
                </a:lnTo>
                <a:lnTo>
                  <a:pt x="1737" y="988"/>
                </a:lnTo>
                <a:lnTo>
                  <a:pt x="1763" y="991"/>
                </a:lnTo>
                <a:lnTo>
                  <a:pt x="1786" y="993"/>
                </a:lnTo>
                <a:lnTo>
                  <a:pt x="1804" y="994"/>
                </a:lnTo>
                <a:lnTo>
                  <a:pt x="1820" y="995"/>
                </a:lnTo>
                <a:lnTo>
                  <a:pt x="1820" y="724"/>
                </a:lnTo>
                <a:lnTo>
                  <a:pt x="1813" y="725"/>
                </a:lnTo>
                <a:lnTo>
                  <a:pt x="1806" y="725"/>
                </a:lnTo>
                <a:lnTo>
                  <a:pt x="1789" y="724"/>
                </a:lnTo>
                <a:lnTo>
                  <a:pt x="1769" y="722"/>
                </a:lnTo>
                <a:lnTo>
                  <a:pt x="1748" y="718"/>
                </a:lnTo>
                <a:lnTo>
                  <a:pt x="1724" y="712"/>
                </a:lnTo>
                <a:lnTo>
                  <a:pt x="1712" y="708"/>
                </a:lnTo>
                <a:lnTo>
                  <a:pt x="1700" y="704"/>
                </a:lnTo>
                <a:lnTo>
                  <a:pt x="1674" y="695"/>
                </a:lnTo>
                <a:lnTo>
                  <a:pt x="1661" y="689"/>
                </a:lnTo>
                <a:lnTo>
                  <a:pt x="1648" y="683"/>
                </a:lnTo>
                <a:close/>
                <a:moveTo>
                  <a:pt x="0" y="0"/>
                </a:moveTo>
                <a:lnTo>
                  <a:pt x="567" y="0"/>
                </a:lnTo>
                <a:lnTo>
                  <a:pt x="1135" y="0"/>
                </a:lnTo>
                <a:lnTo>
                  <a:pt x="1702" y="0"/>
                </a:lnTo>
                <a:lnTo>
                  <a:pt x="2269" y="0"/>
                </a:lnTo>
                <a:lnTo>
                  <a:pt x="2269" y="568"/>
                </a:lnTo>
                <a:lnTo>
                  <a:pt x="2269" y="1135"/>
                </a:lnTo>
                <a:lnTo>
                  <a:pt x="2269" y="1703"/>
                </a:lnTo>
                <a:lnTo>
                  <a:pt x="2269" y="2270"/>
                </a:lnTo>
                <a:lnTo>
                  <a:pt x="1702" y="2270"/>
                </a:lnTo>
                <a:lnTo>
                  <a:pt x="1135" y="2270"/>
                </a:lnTo>
                <a:lnTo>
                  <a:pt x="567" y="2270"/>
                </a:lnTo>
                <a:lnTo>
                  <a:pt x="0" y="2270"/>
                </a:lnTo>
                <a:lnTo>
                  <a:pt x="0" y="1703"/>
                </a:lnTo>
                <a:lnTo>
                  <a:pt x="0" y="1135"/>
                </a:lnTo>
                <a:lnTo>
                  <a:pt x="0" y="568"/>
                </a:lnTo>
                <a:lnTo>
                  <a:pt x="0" y="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fi-FI"/>
          </a:p>
        </p:txBody>
      </p:sp>
    </p:spTree>
    <p:extLst>
      <p:ext uri="{BB962C8B-B14F-4D97-AF65-F5344CB8AC3E}">
        <p14:creationId xmlns:p14="http://schemas.microsoft.com/office/powerpoint/2010/main" val="318394602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type="blank" preserve="1">
  <p:cSld name="Logo Beige">
    <p:bg>
      <p:bgPr>
        <a:solidFill>
          <a:schemeClr val="accent2"/>
        </a:solidFill>
        <a:effectLst/>
      </p:bgPr>
    </p:bg>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438593A-C820-4A34-9EAE-F8CCFF148DE6}"/>
              </a:ext>
            </a:extLst>
          </p:cNvPr>
          <p:cNvSpPr>
            <a:spLocks noGrp="1"/>
          </p:cNvSpPr>
          <p:nvPr>
            <p:ph type="dt" sz="half" idx="10"/>
          </p:nvPr>
        </p:nvSpPr>
        <p:spPr/>
        <p:txBody>
          <a:bodyPr/>
          <a:lstStyle>
            <a:lvl1pPr>
              <a:defRPr>
                <a:noFill/>
              </a:defRPr>
            </a:lvl1pPr>
          </a:lstStyle>
          <a:p>
            <a:fld id="{7877A6B2-239F-4611-8473-1DFB4DDB7D3E}" type="datetime1">
              <a:rPr lang="fi-FI" smtClean="0"/>
              <a:t>24.8.2026</a:t>
            </a:fld>
            <a:endParaRPr lang="fi-FI"/>
          </a:p>
        </p:txBody>
      </p:sp>
      <p:sp>
        <p:nvSpPr>
          <p:cNvPr id="3" name="Footer Placeholder 2">
            <a:extLst>
              <a:ext uri="{FF2B5EF4-FFF2-40B4-BE49-F238E27FC236}">
                <a16:creationId xmlns:a16="http://schemas.microsoft.com/office/drawing/2014/main" id="{111DFA8A-0AA3-4E60-BBEB-723BA2C12DBE}"/>
              </a:ext>
            </a:extLst>
          </p:cNvPr>
          <p:cNvSpPr>
            <a:spLocks noGrp="1"/>
          </p:cNvSpPr>
          <p:nvPr>
            <p:ph type="ftr" sz="quarter" idx="11"/>
          </p:nvPr>
        </p:nvSpPr>
        <p:spPr/>
        <p:txBody>
          <a:bodyPr/>
          <a:lstStyle>
            <a:lvl1pPr>
              <a:defRPr>
                <a:noFill/>
              </a:defRPr>
            </a:lvl1pPr>
          </a:lstStyle>
          <a:p>
            <a:r>
              <a:rPr lang="fi-FI" dirty="0"/>
              <a:t>JYU Since 1863.</a:t>
            </a:r>
          </a:p>
        </p:txBody>
      </p:sp>
      <p:sp>
        <p:nvSpPr>
          <p:cNvPr id="4" name="Slide Number Placeholder 3">
            <a:extLst>
              <a:ext uri="{FF2B5EF4-FFF2-40B4-BE49-F238E27FC236}">
                <a16:creationId xmlns:a16="http://schemas.microsoft.com/office/drawing/2014/main" id="{67D6416C-56EF-4445-825D-B445F3518D86}"/>
              </a:ext>
            </a:extLst>
          </p:cNvPr>
          <p:cNvSpPr>
            <a:spLocks noGrp="1"/>
          </p:cNvSpPr>
          <p:nvPr>
            <p:ph type="sldNum" sz="quarter" idx="12"/>
          </p:nvPr>
        </p:nvSpPr>
        <p:spPr/>
        <p:txBody>
          <a:bodyPr/>
          <a:lstStyle>
            <a:lvl1pPr>
              <a:defRPr>
                <a:noFill/>
              </a:defRPr>
            </a:lvl1pPr>
          </a:lstStyle>
          <a:p>
            <a:fld id="{9E548902-A2E1-4711-A467-290FB9FE5D63}" type="slidenum">
              <a:rPr lang="fi-FI" smtClean="0"/>
              <a:pPr/>
              <a:t>‹#›</a:t>
            </a:fld>
            <a:endParaRPr lang="fi-FI"/>
          </a:p>
        </p:txBody>
      </p:sp>
      <p:grpSp>
        <p:nvGrpSpPr>
          <p:cNvPr id="10" name="Group 9">
            <a:extLst>
              <a:ext uri="{C183D7F6-B498-43B3-948B-1728B52AA6E4}">
                <adec:decorative xmlns:adec="http://schemas.microsoft.com/office/drawing/2017/decorative" val="1"/>
              </a:ext>
            </a:extLst>
          </p:cNvPr>
          <p:cNvGrpSpPr>
            <a:grpSpLocks noChangeAspect="1"/>
          </p:cNvGrpSpPr>
          <p:nvPr userDrawn="1"/>
        </p:nvGrpSpPr>
        <p:grpSpPr>
          <a:xfrm>
            <a:off x="4368000" y="1916832"/>
            <a:ext cx="3456000" cy="2239841"/>
            <a:chOff x="4527550" y="2341563"/>
            <a:chExt cx="3135313" cy="2032001"/>
          </a:xfrm>
          <a:solidFill>
            <a:schemeClr val="accent1"/>
          </a:solidFill>
        </p:grpSpPr>
        <p:sp>
          <p:nvSpPr>
            <p:cNvPr id="7" name="Freeform 6"/>
            <p:cNvSpPr>
              <a:spLocks noEditPoints="1"/>
            </p:cNvSpPr>
            <p:nvPr userDrawn="1"/>
          </p:nvSpPr>
          <p:spPr bwMode="auto">
            <a:xfrm>
              <a:off x="5768975" y="2341563"/>
              <a:ext cx="644525" cy="1463675"/>
            </a:xfrm>
            <a:custGeom>
              <a:avLst/>
              <a:gdLst>
                <a:gd name="T0" fmla="*/ 1546 w 2436"/>
                <a:gd name="T1" fmla="*/ 407 h 5531"/>
                <a:gd name="T2" fmla="*/ 1598 w 2436"/>
                <a:gd name="T3" fmla="*/ 630 h 5531"/>
                <a:gd name="T4" fmla="*/ 1568 w 2436"/>
                <a:gd name="T5" fmla="*/ 815 h 5531"/>
                <a:gd name="T6" fmla="*/ 1415 w 2436"/>
                <a:gd name="T7" fmla="*/ 1055 h 5531"/>
                <a:gd name="T8" fmla="*/ 1005 w 2436"/>
                <a:gd name="T9" fmla="*/ 1539 h 5531"/>
                <a:gd name="T10" fmla="*/ 830 w 2436"/>
                <a:gd name="T11" fmla="*/ 1777 h 5531"/>
                <a:gd name="T12" fmla="*/ 792 w 2436"/>
                <a:gd name="T13" fmla="*/ 1957 h 5531"/>
                <a:gd name="T14" fmla="*/ 831 w 2436"/>
                <a:gd name="T15" fmla="*/ 2231 h 5531"/>
                <a:gd name="T16" fmla="*/ 579 w 2436"/>
                <a:gd name="T17" fmla="*/ 1907 h 5531"/>
                <a:gd name="T18" fmla="*/ 594 w 2436"/>
                <a:gd name="T19" fmla="*/ 1644 h 5531"/>
                <a:gd name="T20" fmla="*/ 740 w 2436"/>
                <a:gd name="T21" fmla="*/ 1385 h 5531"/>
                <a:gd name="T22" fmla="*/ 1262 w 2436"/>
                <a:gd name="T23" fmla="*/ 750 h 5531"/>
                <a:gd name="T24" fmla="*/ 1377 w 2436"/>
                <a:gd name="T25" fmla="*/ 553 h 5531"/>
                <a:gd name="T26" fmla="*/ 1360 w 2436"/>
                <a:gd name="T27" fmla="*/ 427 h 5531"/>
                <a:gd name="T28" fmla="*/ 934 w 2436"/>
                <a:gd name="T29" fmla="*/ 2354 h 5531"/>
                <a:gd name="T30" fmla="*/ 875 w 2436"/>
                <a:gd name="T31" fmla="*/ 2047 h 5531"/>
                <a:gd name="T32" fmla="*/ 914 w 2436"/>
                <a:gd name="T33" fmla="*/ 1844 h 5531"/>
                <a:gd name="T34" fmla="*/ 1089 w 2436"/>
                <a:gd name="T35" fmla="*/ 1610 h 5531"/>
                <a:gd name="T36" fmla="*/ 1560 w 2436"/>
                <a:gd name="T37" fmla="*/ 1133 h 5531"/>
                <a:gd name="T38" fmla="*/ 1670 w 2436"/>
                <a:gd name="T39" fmla="*/ 962 h 5531"/>
                <a:gd name="T40" fmla="*/ 1677 w 2436"/>
                <a:gd name="T41" fmla="*/ 819 h 5531"/>
                <a:gd name="T42" fmla="*/ 1824 w 2436"/>
                <a:gd name="T43" fmla="*/ 727 h 5531"/>
                <a:gd name="T44" fmla="*/ 1907 w 2436"/>
                <a:gd name="T45" fmla="*/ 924 h 5531"/>
                <a:gd name="T46" fmla="*/ 1907 w 2436"/>
                <a:gd name="T47" fmla="*/ 1105 h 5531"/>
                <a:gd name="T48" fmla="*/ 1754 w 2436"/>
                <a:gd name="T49" fmla="*/ 1350 h 5531"/>
                <a:gd name="T50" fmla="*/ 1205 w 2436"/>
                <a:gd name="T51" fmla="*/ 1940 h 5531"/>
                <a:gd name="T52" fmla="*/ 1166 w 2436"/>
                <a:gd name="T53" fmla="*/ 2051 h 5531"/>
                <a:gd name="T54" fmla="*/ 1199 w 2436"/>
                <a:gd name="T55" fmla="*/ 2265 h 5531"/>
                <a:gd name="T56" fmla="*/ 1300 w 2436"/>
                <a:gd name="T57" fmla="*/ 2288 h 5531"/>
                <a:gd name="T58" fmla="*/ 1274 w 2436"/>
                <a:gd name="T59" fmla="*/ 2046 h 5531"/>
                <a:gd name="T60" fmla="*/ 1425 w 2436"/>
                <a:gd name="T61" fmla="*/ 1856 h 5531"/>
                <a:gd name="T62" fmla="*/ 1809 w 2436"/>
                <a:gd name="T63" fmla="*/ 1537 h 5531"/>
                <a:gd name="T64" fmla="*/ 1842 w 2436"/>
                <a:gd name="T65" fmla="*/ 1423 h 5531"/>
                <a:gd name="T66" fmla="*/ 1983 w 2436"/>
                <a:gd name="T67" fmla="*/ 1317 h 5531"/>
                <a:gd name="T68" fmla="*/ 2040 w 2436"/>
                <a:gd name="T69" fmla="*/ 1512 h 5531"/>
                <a:gd name="T70" fmla="*/ 2003 w 2436"/>
                <a:gd name="T71" fmla="*/ 1689 h 5531"/>
                <a:gd name="T72" fmla="*/ 1728 w 2436"/>
                <a:gd name="T73" fmla="*/ 1953 h 5531"/>
                <a:gd name="T74" fmla="*/ 1536 w 2436"/>
                <a:gd name="T75" fmla="*/ 2151 h 5531"/>
                <a:gd name="T76" fmla="*/ 1601 w 2436"/>
                <a:gd name="T77" fmla="*/ 2459 h 5531"/>
                <a:gd name="T78" fmla="*/ 423 w 2436"/>
                <a:gd name="T79" fmla="*/ 1609 h 5531"/>
                <a:gd name="T80" fmla="*/ 401 w 2436"/>
                <a:gd name="T81" fmla="*/ 1358 h 5531"/>
                <a:gd name="T82" fmla="*/ 491 w 2436"/>
                <a:gd name="T83" fmla="*/ 1097 h 5531"/>
                <a:gd name="T84" fmla="*/ 899 w 2436"/>
                <a:gd name="T85" fmla="*/ 506 h 5531"/>
                <a:gd name="T86" fmla="*/ 1043 w 2436"/>
                <a:gd name="T87" fmla="*/ 248 h 5531"/>
                <a:gd name="T88" fmla="*/ 1066 w 2436"/>
                <a:gd name="T89" fmla="*/ 53 h 5531"/>
                <a:gd name="T90" fmla="*/ 1233 w 2436"/>
                <a:gd name="T91" fmla="*/ 151 h 5531"/>
                <a:gd name="T92" fmla="*/ 1262 w 2436"/>
                <a:gd name="T93" fmla="*/ 339 h 5531"/>
                <a:gd name="T94" fmla="*/ 1215 w 2436"/>
                <a:gd name="T95" fmla="*/ 523 h 5531"/>
                <a:gd name="T96" fmla="*/ 993 w 2436"/>
                <a:gd name="T97" fmla="*/ 855 h 5531"/>
                <a:gd name="T98" fmla="*/ 624 w 2436"/>
                <a:gd name="T99" fmla="*/ 1359 h 5531"/>
                <a:gd name="T100" fmla="*/ 525 w 2436"/>
                <a:gd name="T101" fmla="*/ 1581 h 5531"/>
                <a:gd name="T102" fmla="*/ 1430 w 2436"/>
                <a:gd name="T103" fmla="*/ 5531 h 5531"/>
                <a:gd name="T104" fmla="*/ 1148 w 2436"/>
                <a:gd name="T105" fmla="*/ 3342 h 5531"/>
                <a:gd name="T106" fmla="*/ 1395 w 2436"/>
                <a:gd name="T107" fmla="*/ 3320 h 5531"/>
                <a:gd name="T108" fmla="*/ 1066 w 2436"/>
                <a:gd name="T109" fmla="*/ 3199 h 5531"/>
                <a:gd name="T110" fmla="*/ 714 w 2436"/>
                <a:gd name="T111" fmla="*/ 3113 h 5531"/>
                <a:gd name="T112" fmla="*/ 357 w 2436"/>
                <a:gd name="T113" fmla="*/ 2913 h 5531"/>
                <a:gd name="T114" fmla="*/ 124 w 2436"/>
                <a:gd name="T115" fmla="*/ 2699 h 5531"/>
                <a:gd name="T116" fmla="*/ 2436 w 2436"/>
                <a:gd name="T117" fmla="*/ 2535 h 5531"/>
                <a:gd name="T118" fmla="*/ 2204 w 2436"/>
                <a:gd name="T119" fmla="*/ 2822 h 5531"/>
                <a:gd name="T120" fmla="*/ 1917 w 2436"/>
                <a:gd name="T121" fmla="*/ 3031 h 5531"/>
                <a:gd name="T122" fmla="*/ 1629 w 2436"/>
                <a:gd name="T123" fmla="*/ 3150 h 5531"/>
                <a:gd name="T124" fmla="*/ 1289 w 2436"/>
                <a:gd name="T125" fmla="*/ 3205 h 55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436" h="5531">
                  <a:moveTo>
                    <a:pt x="1444" y="271"/>
                  </a:moveTo>
                  <a:lnTo>
                    <a:pt x="1463" y="289"/>
                  </a:lnTo>
                  <a:lnTo>
                    <a:pt x="1472" y="299"/>
                  </a:lnTo>
                  <a:lnTo>
                    <a:pt x="1480" y="308"/>
                  </a:lnTo>
                  <a:lnTo>
                    <a:pt x="1496" y="327"/>
                  </a:lnTo>
                  <a:lnTo>
                    <a:pt x="1503" y="337"/>
                  </a:lnTo>
                  <a:lnTo>
                    <a:pt x="1510" y="347"/>
                  </a:lnTo>
                  <a:lnTo>
                    <a:pt x="1523" y="366"/>
                  </a:lnTo>
                  <a:lnTo>
                    <a:pt x="1535" y="386"/>
                  </a:lnTo>
                  <a:lnTo>
                    <a:pt x="1541" y="397"/>
                  </a:lnTo>
                  <a:lnTo>
                    <a:pt x="1546" y="407"/>
                  </a:lnTo>
                  <a:lnTo>
                    <a:pt x="1556" y="427"/>
                  </a:lnTo>
                  <a:lnTo>
                    <a:pt x="1564" y="447"/>
                  </a:lnTo>
                  <a:lnTo>
                    <a:pt x="1571" y="469"/>
                  </a:lnTo>
                  <a:lnTo>
                    <a:pt x="1577" y="489"/>
                  </a:lnTo>
                  <a:lnTo>
                    <a:pt x="1583" y="510"/>
                  </a:lnTo>
                  <a:lnTo>
                    <a:pt x="1588" y="530"/>
                  </a:lnTo>
                  <a:lnTo>
                    <a:pt x="1592" y="551"/>
                  </a:lnTo>
                  <a:lnTo>
                    <a:pt x="1594" y="571"/>
                  </a:lnTo>
                  <a:lnTo>
                    <a:pt x="1596" y="591"/>
                  </a:lnTo>
                  <a:lnTo>
                    <a:pt x="1598" y="611"/>
                  </a:lnTo>
                  <a:lnTo>
                    <a:pt x="1598" y="630"/>
                  </a:lnTo>
                  <a:lnTo>
                    <a:pt x="1598" y="649"/>
                  </a:lnTo>
                  <a:lnTo>
                    <a:pt x="1598" y="667"/>
                  </a:lnTo>
                  <a:lnTo>
                    <a:pt x="1596" y="685"/>
                  </a:lnTo>
                  <a:lnTo>
                    <a:pt x="1594" y="703"/>
                  </a:lnTo>
                  <a:lnTo>
                    <a:pt x="1592" y="720"/>
                  </a:lnTo>
                  <a:lnTo>
                    <a:pt x="1589" y="735"/>
                  </a:lnTo>
                  <a:lnTo>
                    <a:pt x="1587" y="751"/>
                  </a:lnTo>
                  <a:lnTo>
                    <a:pt x="1583" y="765"/>
                  </a:lnTo>
                  <a:lnTo>
                    <a:pt x="1576" y="792"/>
                  </a:lnTo>
                  <a:lnTo>
                    <a:pt x="1572" y="804"/>
                  </a:lnTo>
                  <a:lnTo>
                    <a:pt x="1568" y="815"/>
                  </a:lnTo>
                  <a:lnTo>
                    <a:pt x="1564" y="824"/>
                  </a:lnTo>
                  <a:lnTo>
                    <a:pt x="1559" y="833"/>
                  </a:lnTo>
                  <a:lnTo>
                    <a:pt x="1551" y="851"/>
                  </a:lnTo>
                  <a:lnTo>
                    <a:pt x="1540" y="869"/>
                  </a:lnTo>
                  <a:lnTo>
                    <a:pt x="1529" y="887"/>
                  </a:lnTo>
                  <a:lnTo>
                    <a:pt x="1518" y="905"/>
                  </a:lnTo>
                  <a:lnTo>
                    <a:pt x="1494" y="942"/>
                  </a:lnTo>
                  <a:lnTo>
                    <a:pt x="1469" y="980"/>
                  </a:lnTo>
                  <a:lnTo>
                    <a:pt x="1443" y="1017"/>
                  </a:lnTo>
                  <a:lnTo>
                    <a:pt x="1430" y="1035"/>
                  </a:lnTo>
                  <a:lnTo>
                    <a:pt x="1415" y="1055"/>
                  </a:lnTo>
                  <a:lnTo>
                    <a:pt x="1388" y="1091"/>
                  </a:lnTo>
                  <a:lnTo>
                    <a:pt x="1360" y="1125"/>
                  </a:lnTo>
                  <a:lnTo>
                    <a:pt x="1307" y="1191"/>
                  </a:lnTo>
                  <a:lnTo>
                    <a:pt x="1259" y="1249"/>
                  </a:lnTo>
                  <a:lnTo>
                    <a:pt x="1221" y="1295"/>
                  </a:lnTo>
                  <a:lnTo>
                    <a:pt x="1193" y="1327"/>
                  </a:lnTo>
                  <a:lnTo>
                    <a:pt x="1174" y="1350"/>
                  </a:lnTo>
                  <a:lnTo>
                    <a:pt x="1151" y="1376"/>
                  </a:lnTo>
                  <a:lnTo>
                    <a:pt x="1097" y="1435"/>
                  </a:lnTo>
                  <a:lnTo>
                    <a:pt x="1037" y="1503"/>
                  </a:lnTo>
                  <a:lnTo>
                    <a:pt x="1005" y="1539"/>
                  </a:lnTo>
                  <a:lnTo>
                    <a:pt x="974" y="1577"/>
                  </a:lnTo>
                  <a:lnTo>
                    <a:pt x="958" y="1596"/>
                  </a:lnTo>
                  <a:lnTo>
                    <a:pt x="942" y="1614"/>
                  </a:lnTo>
                  <a:lnTo>
                    <a:pt x="914" y="1651"/>
                  </a:lnTo>
                  <a:lnTo>
                    <a:pt x="886" y="1688"/>
                  </a:lnTo>
                  <a:lnTo>
                    <a:pt x="873" y="1707"/>
                  </a:lnTo>
                  <a:lnTo>
                    <a:pt x="861" y="1725"/>
                  </a:lnTo>
                  <a:lnTo>
                    <a:pt x="850" y="1742"/>
                  </a:lnTo>
                  <a:lnTo>
                    <a:pt x="839" y="1760"/>
                  </a:lnTo>
                  <a:lnTo>
                    <a:pt x="834" y="1769"/>
                  </a:lnTo>
                  <a:lnTo>
                    <a:pt x="830" y="1777"/>
                  </a:lnTo>
                  <a:lnTo>
                    <a:pt x="821" y="1794"/>
                  </a:lnTo>
                  <a:lnTo>
                    <a:pt x="814" y="1809"/>
                  </a:lnTo>
                  <a:lnTo>
                    <a:pt x="808" y="1825"/>
                  </a:lnTo>
                  <a:lnTo>
                    <a:pt x="803" y="1841"/>
                  </a:lnTo>
                  <a:lnTo>
                    <a:pt x="800" y="1855"/>
                  </a:lnTo>
                  <a:lnTo>
                    <a:pt x="796" y="1879"/>
                  </a:lnTo>
                  <a:lnTo>
                    <a:pt x="795" y="1891"/>
                  </a:lnTo>
                  <a:lnTo>
                    <a:pt x="794" y="1904"/>
                  </a:lnTo>
                  <a:lnTo>
                    <a:pt x="792" y="1916"/>
                  </a:lnTo>
                  <a:lnTo>
                    <a:pt x="792" y="1929"/>
                  </a:lnTo>
                  <a:lnTo>
                    <a:pt x="792" y="1957"/>
                  </a:lnTo>
                  <a:lnTo>
                    <a:pt x="792" y="1983"/>
                  </a:lnTo>
                  <a:lnTo>
                    <a:pt x="795" y="2011"/>
                  </a:lnTo>
                  <a:lnTo>
                    <a:pt x="797" y="2037"/>
                  </a:lnTo>
                  <a:lnTo>
                    <a:pt x="800" y="2064"/>
                  </a:lnTo>
                  <a:lnTo>
                    <a:pt x="803" y="2090"/>
                  </a:lnTo>
                  <a:lnTo>
                    <a:pt x="808" y="2115"/>
                  </a:lnTo>
                  <a:lnTo>
                    <a:pt x="812" y="2138"/>
                  </a:lnTo>
                  <a:lnTo>
                    <a:pt x="816" y="2161"/>
                  </a:lnTo>
                  <a:lnTo>
                    <a:pt x="820" y="2181"/>
                  </a:lnTo>
                  <a:lnTo>
                    <a:pt x="824" y="2201"/>
                  </a:lnTo>
                  <a:lnTo>
                    <a:pt x="831" y="2231"/>
                  </a:lnTo>
                  <a:lnTo>
                    <a:pt x="660" y="2231"/>
                  </a:lnTo>
                  <a:lnTo>
                    <a:pt x="642" y="2184"/>
                  </a:lnTo>
                  <a:lnTo>
                    <a:pt x="634" y="2157"/>
                  </a:lnTo>
                  <a:lnTo>
                    <a:pt x="624" y="2130"/>
                  </a:lnTo>
                  <a:lnTo>
                    <a:pt x="616" y="2100"/>
                  </a:lnTo>
                  <a:lnTo>
                    <a:pt x="608" y="2067"/>
                  </a:lnTo>
                  <a:lnTo>
                    <a:pt x="599" y="2035"/>
                  </a:lnTo>
                  <a:lnTo>
                    <a:pt x="592" y="1999"/>
                  </a:lnTo>
                  <a:lnTo>
                    <a:pt x="586" y="1963"/>
                  </a:lnTo>
                  <a:lnTo>
                    <a:pt x="580" y="1926"/>
                  </a:lnTo>
                  <a:lnTo>
                    <a:pt x="579" y="1907"/>
                  </a:lnTo>
                  <a:lnTo>
                    <a:pt x="576" y="1886"/>
                  </a:lnTo>
                  <a:lnTo>
                    <a:pt x="575" y="1867"/>
                  </a:lnTo>
                  <a:lnTo>
                    <a:pt x="575" y="1847"/>
                  </a:lnTo>
                  <a:lnTo>
                    <a:pt x="574" y="1826"/>
                  </a:lnTo>
                  <a:lnTo>
                    <a:pt x="574" y="1806"/>
                  </a:lnTo>
                  <a:lnTo>
                    <a:pt x="576" y="1764"/>
                  </a:lnTo>
                  <a:lnTo>
                    <a:pt x="578" y="1742"/>
                  </a:lnTo>
                  <a:lnTo>
                    <a:pt x="580" y="1721"/>
                  </a:lnTo>
                  <a:lnTo>
                    <a:pt x="586" y="1677"/>
                  </a:lnTo>
                  <a:lnTo>
                    <a:pt x="590" y="1661"/>
                  </a:lnTo>
                  <a:lnTo>
                    <a:pt x="594" y="1644"/>
                  </a:lnTo>
                  <a:lnTo>
                    <a:pt x="600" y="1627"/>
                  </a:lnTo>
                  <a:lnTo>
                    <a:pt x="606" y="1609"/>
                  </a:lnTo>
                  <a:lnTo>
                    <a:pt x="615" y="1591"/>
                  </a:lnTo>
                  <a:lnTo>
                    <a:pt x="623" y="1572"/>
                  </a:lnTo>
                  <a:lnTo>
                    <a:pt x="633" y="1554"/>
                  </a:lnTo>
                  <a:lnTo>
                    <a:pt x="642" y="1535"/>
                  </a:lnTo>
                  <a:lnTo>
                    <a:pt x="664" y="1496"/>
                  </a:lnTo>
                  <a:lnTo>
                    <a:pt x="676" y="1478"/>
                  </a:lnTo>
                  <a:lnTo>
                    <a:pt x="688" y="1459"/>
                  </a:lnTo>
                  <a:lnTo>
                    <a:pt x="713" y="1422"/>
                  </a:lnTo>
                  <a:lnTo>
                    <a:pt x="740" y="1385"/>
                  </a:lnTo>
                  <a:lnTo>
                    <a:pt x="766" y="1350"/>
                  </a:lnTo>
                  <a:lnTo>
                    <a:pt x="792" y="1316"/>
                  </a:lnTo>
                  <a:lnTo>
                    <a:pt x="840" y="1257"/>
                  </a:lnTo>
                  <a:lnTo>
                    <a:pt x="879" y="1212"/>
                  </a:lnTo>
                  <a:lnTo>
                    <a:pt x="904" y="1183"/>
                  </a:lnTo>
                  <a:lnTo>
                    <a:pt x="941" y="1140"/>
                  </a:lnTo>
                  <a:lnTo>
                    <a:pt x="988" y="1085"/>
                  </a:lnTo>
                  <a:lnTo>
                    <a:pt x="1098" y="950"/>
                  </a:lnTo>
                  <a:lnTo>
                    <a:pt x="1157" y="879"/>
                  </a:lnTo>
                  <a:lnTo>
                    <a:pt x="1212" y="811"/>
                  </a:lnTo>
                  <a:lnTo>
                    <a:pt x="1262" y="750"/>
                  </a:lnTo>
                  <a:lnTo>
                    <a:pt x="1301" y="698"/>
                  </a:lnTo>
                  <a:lnTo>
                    <a:pt x="1311" y="686"/>
                  </a:lnTo>
                  <a:lnTo>
                    <a:pt x="1319" y="673"/>
                  </a:lnTo>
                  <a:lnTo>
                    <a:pt x="1336" y="649"/>
                  </a:lnTo>
                  <a:lnTo>
                    <a:pt x="1342" y="638"/>
                  </a:lnTo>
                  <a:lnTo>
                    <a:pt x="1349" y="626"/>
                  </a:lnTo>
                  <a:lnTo>
                    <a:pt x="1360" y="605"/>
                  </a:lnTo>
                  <a:lnTo>
                    <a:pt x="1364" y="594"/>
                  </a:lnTo>
                  <a:lnTo>
                    <a:pt x="1368" y="583"/>
                  </a:lnTo>
                  <a:lnTo>
                    <a:pt x="1374" y="563"/>
                  </a:lnTo>
                  <a:lnTo>
                    <a:pt x="1377" y="553"/>
                  </a:lnTo>
                  <a:lnTo>
                    <a:pt x="1378" y="542"/>
                  </a:lnTo>
                  <a:lnTo>
                    <a:pt x="1380" y="523"/>
                  </a:lnTo>
                  <a:lnTo>
                    <a:pt x="1380" y="504"/>
                  </a:lnTo>
                  <a:lnTo>
                    <a:pt x="1379" y="493"/>
                  </a:lnTo>
                  <a:lnTo>
                    <a:pt x="1378" y="483"/>
                  </a:lnTo>
                  <a:lnTo>
                    <a:pt x="1376" y="475"/>
                  </a:lnTo>
                  <a:lnTo>
                    <a:pt x="1374" y="465"/>
                  </a:lnTo>
                  <a:lnTo>
                    <a:pt x="1371" y="456"/>
                  </a:lnTo>
                  <a:lnTo>
                    <a:pt x="1368" y="446"/>
                  </a:lnTo>
                  <a:lnTo>
                    <a:pt x="1365" y="437"/>
                  </a:lnTo>
                  <a:lnTo>
                    <a:pt x="1360" y="427"/>
                  </a:lnTo>
                  <a:lnTo>
                    <a:pt x="1352" y="407"/>
                  </a:lnTo>
                  <a:lnTo>
                    <a:pt x="1341" y="387"/>
                  </a:lnTo>
                  <a:lnTo>
                    <a:pt x="1328" y="367"/>
                  </a:lnTo>
                  <a:lnTo>
                    <a:pt x="1334" y="363"/>
                  </a:lnTo>
                  <a:lnTo>
                    <a:pt x="1347" y="353"/>
                  </a:lnTo>
                  <a:lnTo>
                    <a:pt x="1386" y="319"/>
                  </a:lnTo>
                  <a:lnTo>
                    <a:pt x="1444" y="271"/>
                  </a:lnTo>
                  <a:close/>
                  <a:moveTo>
                    <a:pt x="1264" y="2459"/>
                  </a:moveTo>
                  <a:lnTo>
                    <a:pt x="969" y="2459"/>
                  </a:lnTo>
                  <a:lnTo>
                    <a:pt x="946" y="2390"/>
                  </a:lnTo>
                  <a:lnTo>
                    <a:pt x="934" y="2354"/>
                  </a:lnTo>
                  <a:lnTo>
                    <a:pt x="923" y="2317"/>
                  </a:lnTo>
                  <a:lnTo>
                    <a:pt x="912" y="2279"/>
                  </a:lnTo>
                  <a:lnTo>
                    <a:pt x="903" y="2241"/>
                  </a:lnTo>
                  <a:lnTo>
                    <a:pt x="894" y="2203"/>
                  </a:lnTo>
                  <a:lnTo>
                    <a:pt x="887" y="2163"/>
                  </a:lnTo>
                  <a:lnTo>
                    <a:pt x="884" y="2144"/>
                  </a:lnTo>
                  <a:lnTo>
                    <a:pt x="881" y="2125"/>
                  </a:lnTo>
                  <a:lnTo>
                    <a:pt x="879" y="2106"/>
                  </a:lnTo>
                  <a:lnTo>
                    <a:pt x="878" y="2085"/>
                  </a:lnTo>
                  <a:lnTo>
                    <a:pt x="876" y="2066"/>
                  </a:lnTo>
                  <a:lnTo>
                    <a:pt x="875" y="2047"/>
                  </a:lnTo>
                  <a:lnTo>
                    <a:pt x="875" y="2028"/>
                  </a:lnTo>
                  <a:lnTo>
                    <a:pt x="875" y="2009"/>
                  </a:lnTo>
                  <a:lnTo>
                    <a:pt x="876" y="1991"/>
                  </a:lnTo>
                  <a:lnTo>
                    <a:pt x="879" y="1971"/>
                  </a:lnTo>
                  <a:lnTo>
                    <a:pt x="881" y="1953"/>
                  </a:lnTo>
                  <a:lnTo>
                    <a:pt x="885" y="1934"/>
                  </a:lnTo>
                  <a:lnTo>
                    <a:pt x="888" y="1916"/>
                  </a:lnTo>
                  <a:lnTo>
                    <a:pt x="893" y="1898"/>
                  </a:lnTo>
                  <a:lnTo>
                    <a:pt x="898" y="1880"/>
                  </a:lnTo>
                  <a:lnTo>
                    <a:pt x="905" y="1863"/>
                  </a:lnTo>
                  <a:lnTo>
                    <a:pt x="914" y="1844"/>
                  </a:lnTo>
                  <a:lnTo>
                    <a:pt x="923" y="1825"/>
                  </a:lnTo>
                  <a:lnTo>
                    <a:pt x="934" y="1806"/>
                  </a:lnTo>
                  <a:lnTo>
                    <a:pt x="946" y="1785"/>
                  </a:lnTo>
                  <a:lnTo>
                    <a:pt x="960" y="1765"/>
                  </a:lnTo>
                  <a:lnTo>
                    <a:pt x="976" y="1743"/>
                  </a:lnTo>
                  <a:lnTo>
                    <a:pt x="992" y="1722"/>
                  </a:lnTo>
                  <a:lnTo>
                    <a:pt x="1010" y="1700"/>
                  </a:lnTo>
                  <a:lnTo>
                    <a:pt x="1028" y="1679"/>
                  </a:lnTo>
                  <a:lnTo>
                    <a:pt x="1047" y="1656"/>
                  </a:lnTo>
                  <a:lnTo>
                    <a:pt x="1067" y="1633"/>
                  </a:lnTo>
                  <a:lnTo>
                    <a:pt x="1089" y="1610"/>
                  </a:lnTo>
                  <a:lnTo>
                    <a:pt x="1132" y="1563"/>
                  </a:lnTo>
                  <a:lnTo>
                    <a:pt x="1156" y="1541"/>
                  </a:lnTo>
                  <a:lnTo>
                    <a:pt x="1179" y="1517"/>
                  </a:lnTo>
                  <a:lnTo>
                    <a:pt x="1227" y="1469"/>
                  </a:lnTo>
                  <a:lnTo>
                    <a:pt x="1276" y="1421"/>
                  </a:lnTo>
                  <a:lnTo>
                    <a:pt x="1376" y="1323"/>
                  </a:lnTo>
                  <a:lnTo>
                    <a:pt x="1425" y="1275"/>
                  </a:lnTo>
                  <a:lnTo>
                    <a:pt x="1472" y="1227"/>
                  </a:lnTo>
                  <a:lnTo>
                    <a:pt x="1517" y="1179"/>
                  </a:lnTo>
                  <a:lnTo>
                    <a:pt x="1539" y="1157"/>
                  </a:lnTo>
                  <a:lnTo>
                    <a:pt x="1560" y="1133"/>
                  </a:lnTo>
                  <a:lnTo>
                    <a:pt x="1571" y="1119"/>
                  </a:lnTo>
                  <a:lnTo>
                    <a:pt x="1582" y="1106"/>
                  </a:lnTo>
                  <a:lnTo>
                    <a:pt x="1601" y="1080"/>
                  </a:lnTo>
                  <a:lnTo>
                    <a:pt x="1619" y="1055"/>
                  </a:lnTo>
                  <a:lnTo>
                    <a:pt x="1628" y="1043"/>
                  </a:lnTo>
                  <a:lnTo>
                    <a:pt x="1635" y="1031"/>
                  </a:lnTo>
                  <a:lnTo>
                    <a:pt x="1642" y="1019"/>
                  </a:lnTo>
                  <a:lnTo>
                    <a:pt x="1648" y="1007"/>
                  </a:lnTo>
                  <a:lnTo>
                    <a:pt x="1660" y="984"/>
                  </a:lnTo>
                  <a:lnTo>
                    <a:pt x="1665" y="973"/>
                  </a:lnTo>
                  <a:lnTo>
                    <a:pt x="1670" y="962"/>
                  </a:lnTo>
                  <a:lnTo>
                    <a:pt x="1674" y="950"/>
                  </a:lnTo>
                  <a:lnTo>
                    <a:pt x="1678" y="939"/>
                  </a:lnTo>
                  <a:lnTo>
                    <a:pt x="1683" y="918"/>
                  </a:lnTo>
                  <a:lnTo>
                    <a:pt x="1684" y="907"/>
                  </a:lnTo>
                  <a:lnTo>
                    <a:pt x="1685" y="896"/>
                  </a:lnTo>
                  <a:lnTo>
                    <a:pt x="1686" y="885"/>
                  </a:lnTo>
                  <a:lnTo>
                    <a:pt x="1686" y="875"/>
                  </a:lnTo>
                  <a:lnTo>
                    <a:pt x="1684" y="853"/>
                  </a:lnTo>
                  <a:lnTo>
                    <a:pt x="1683" y="842"/>
                  </a:lnTo>
                  <a:lnTo>
                    <a:pt x="1680" y="831"/>
                  </a:lnTo>
                  <a:lnTo>
                    <a:pt x="1677" y="819"/>
                  </a:lnTo>
                  <a:lnTo>
                    <a:pt x="1673" y="809"/>
                  </a:lnTo>
                  <a:lnTo>
                    <a:pt x="1668" y="798"/>
                  </a:lnTo>
                  <a:lnTo>
                    <a:pt x="1664" y="786"/>
                  </a:lnTo>
                  <a:lnTo>
                    <a:pt x="1658" y="774"/>
                  </a:lnTo>
                  <a:lnTo>
                    <a:pt x="1652" y="762"/>
                  </a:lnTo>
                  <a:lnTo>
                    <a:pt x="1769" y="665"/>
                  </a:lnTo>
                  <a:lnTo>
                    <a:pt x="1780" y="675"/>
                  </a:lnTo>
                  <a:lnTo>
                    <a:pt x="1792" y="687"/>
                  </a:lnTo>
                  <a:lnTo>
                    <a:pt x="1803" y="699"/>
                  </a:lnTo>
                  <a:lnTo>
                    <a:pt x="1814" y="713"/>
                  </a:lnTo>
                  <a:lnTo>
                    <a:pt x="1824" y="727"/>
                  </a:lnTo>
                  <a:lnTo>
                    <a:pt x="1834" y="743"/>
                  </a:lnTo>
                  <a:lnTo>
                    <a:pt x="1844" y="758"/>
                  </a:lnTo>
                  <a:lnTo>
                    <a:pt x="1853" y="775"/>
                  </a:lnTo>
                  <a:lnTo>
                    <a:pt x="1862" y="792"/>
                  </a:lnTo>
                  <a:lnTo>
                    <a:pt x="1870" y="809"/>
                  </a:lnTo>
                  <a:lnTo>
                    <a:pt x="1878" y="828"/>
                  </a:lnTo>
                  <a:lnTo>
                    <a:pt x="1884" y="846"/>
                  </a:lnTo>
                  <a:lnTo>
                    <a:pt x="1892" y="865"/>
                  </a:lnTo>
                  <a:lnTo>
                    <a:pt x="1898" y="884"/>
                  </a:lnTo>
                  <a:lnTo>
                    <a:pt x="1902" y="903"/>
                  </a:lnTo>
                  <a:lnTo>
                    <a:pt x="1907" y="924"/>
                  </a:lnTo>
                  <a:lnTo>
                    <a:pt x="1911" y="944"/>
                  </a:lnTo>
                  <a:lnTo>
                    <a:pt x="1912" y="954"/>
                  </a:lnTo>
                  <a:lnTo>
                    <a:pt x="1913" y="965"/>
                  </a:lnTo>
                  <a:lnTo>
                    <a:pt x="1916" y="984"/>
                  </a:lnTo>
                  <a:lnTo>
                    <a:pt x="1917" y="1004"/>
                  </a:lnTo>
                  <a:lnTo>
                    <a:pt x="1917" y="1025"/>
                  </a:lnTo>
                  <a:lnTo>
                    <a:pt x="1916" y="1045"/>
                  </a:lnTo>
                  <a:lnTo>
                    <a:pt x="1916" y="1056"/>
                  </a:lnTo>
                  <a:lnTo>
                    <a:pt x="1914" y="1065"/>
                  </a:lnTo>
                  <a:lnTo>
                    <a:pt x="1911" y="1086"/>
                  </a:lnTo>
                  <a:lnTo>
                    <a:pt x="1907" y="1105"/>
                  </a:lnTo>
                  <a:lnTo>
                    <a:pt x="1902" y="1125"/>
                  </a:lnTo>
                  <a:lnTo>
                    <a:pt x="1896" y="1145"/>
                  </a:lnTo>
                  <a:lnTo>
                    <a:pt x="1889" y="1163"/>
                  </a:lnTo>
                  <a:lnTo>
                    <a:pt x="1881" y="1182"/>
                  </a:lnTo>
                  <a:lnTo>
                    <a:pt x="1871" y="1200"/>
                  </a:lnTo>
                  <a:lnTo>
                    <a:pt x="1866" y="1208"/>
                  </a:lnTo>
                  <a:lnTo>
                    <a:pt x="1860" y="1217"/>
                  </a:lnTo>
                  <a:lnTo>
                    <a:pt x="1848" y="1233"/>
                  </a:lnTo>
                  <a:lnTo>
                    <a:pt x="1817" y="1273"/>
                  </a:lnTo>
                  <a:lnTo>
                    <a:pt x="1786" y="1311"/>
                  </a:lnTo>
                  <a:lnTo>
                    <a:pt x="1754" y="1350"/>
                  </a:lnTo>
                  <a:lnTo>
                    <a:pt x="1720" y="1387"/>
                  </a:lnTo>
                  <a:lnTo>
                    <a:pt x="1649" y="1465"/>
                  </a:lnTo>
                  <a:lnTo>
                    <a:pt x="1571" y="1550"/>
                  </a:lnTo>
                  <a:lnTo>
                    <a:pt x="1530" y="1593"/>
                  </a:lnTo>
                  <a:lnTo>
                    <a:pt x="1490" y="1635"/>
                  </a:lnTo>
                  <a:lnTo>
                    <a:pt x="1404" y="1723"/>
                  </a:lnTo>
                  <a:lnTo>
                    <a:pt x="1360" y="1770"/>
                  </a:lnTo>
                  <a:lnTo>
                    <a:pt x="1313" y="1820"/>
                  </a:lnTo>
                  <a:lnTo>
                    <a:pt x="1263" y="1874"/>
                  </a:lnTo>
                  <a:lnTo>
                    <a:pt x="1210" y="1934"/>
                  </a:lnTo>
                  <a:lnTo>
                    <a:pt x="1205" y="1940"/>
                  </a:lnTo>
                  <a:lnTo>
                    <a:pt x="1200" y="1946"/>
                  </a:lnTo>
                  <a:lnTo>
                    <a:pt x="1192" y="1959"/>
                  </a:lnTo>
                  <a:lnTo>
                    <a:pt x="1188" y="1967"/>
                  </a:lnTo>
                  <a:lnTo>
                    <a:pt x="1185" y="1974"/>
                  </a:lnTo>
                  <a:lnTo>
                    <a:pt x="1179" y="1988"/>
                  </a:lnTo>
                  <a:lnTo>
                    <a:pt x="1174" y="2003"/>
                  </a:lnTo>
                  <a:lnTo>
                    <a:pt x="1172" y="2011"/>
                  </a:lnTo>
                  <a:lnTo>
                    <a:pt x="1170" y="2018"/>
                  </a:lnTo>
                  <a:lnTo>
                    <a:pt x="1169" y="2027"/>
                  </a:lnTo>
                  <a:lnTo>
                    <a:pt x="1168" y="2034"/>
                  </a:lnTo>
                  <a:lnTo>
                    <a:pt x="1166" y="2051"/>
                  </a:lnTo>
                  <a:lnTo>
                    <a:pt x="1166" y="2067"/>
                  </a:lnTo>
                  <a:lnTo>
                    <a:pt x="1166" y="2084"/>
                  </a:lnTo>
                  <a:lnTo>
                    <a:pt x="1166" y="2102"/>
                  </a:lnTo>
                  <a:lnTo>
                    <a:pt x="1168" y="2120"/>
                  </a:lnTo>
                  <a:lnTo>
                    <a:pt x="1170" y="2138"/>
                  </a:lnTo>
                  <a:lnTo>
                    <a:pt x="1173" y="2156"/>
                  </a:lnTo>
                  <a:lnTo>
                    <a:pt x="1176" y="2174"/>
                  </a:lnTo>
                  <a:lnTo>
                    <a:pt x="1180" y="2192"/>
                  </a:lnTo>
                  <a:lnTo>
                    <a:pt x="1185" y="2210"/>
                  </a:lnTo>
                  <a:lnTo>
                    <a:pt x="1190" y="2229"/>
                  </a:lnTo>
                  <a:lnTo>
                    <a:pt x="1199" y="2265"/>
                  </a:lnTo>
                  <a:lnTo>
                    <a:pt x="1211" y="2301"/>
                  </a:lnTo>
                  <a:lnTo>
                    <a:pt x="1223" y="2336"/>
                  </a:lnTo>
                  <a:lnTo>
                    <a:pt x="1245" y="2401"/>
                  </a:lnTo>
                  <a:lnTo>
                    <a:pt x="1256" y="2431"/>
                  </a:lnTo>
                  <a:lnTo>
                    <a:pt x="1264" y="2459"/>
                  </a:lnTo>
                  <a:close/>
                  <a:moveTo>
                    <a:pt x="1601" y="2459"/>
                  </a:moveTo>
                  <a:lnTo>
                    <a:pt x="1352" y="2459"/>
                  </a:lnTo>
                  <a:lnTo>
                    <a:pt x="1342" y="2425"/>
                  </a:lnTo>
                  <a:lnTo>
                    <a:pt x="1331" y="2391"/>
                  </a:lnTo>
                  <a:lnTo>
                    <a:pt x="1311" y="2323"/>
                  </a:lnTo>
                  <a:lnTo>
                    <a:pt x="1300" y="2288"/>
                  </a:lnTo>
                  <a:lnTo>
                    <a:pt x="1290" y="2253"/>
                  </a:lnTo>
                  <a:lnTo>
                    <a:pt x="1282" y="2220"/>
                  </a:lnTo>
                  <a:lnTo>
                    <a:pt x="1276" y="2185"/>
                  </a:lnTo>
                  <a:lnTo>
                    <a:pt x="1272" y="2165"/>
                  </a:lnTo>
                  <a:lnTo>
                    <a:pt x="1270" y="2145"/>
                  </a:lnTo>
                  <a:lnTo>
                    <a:pt x="1269" y="2127"/>
                  </a:lnTo>
                  <a:lnTo>
                    <a:pt x="1268" y="2109"/>
                  </a:lnTo>
                  <a:lnTo>
                    <a:pt x="1268" y="2093"/>
                  </a:lnTo>
                  <a:lnTo>
                    <a:pt x="1269" y="2076"/>
                  </a:lnTo>
                  <a:lnTo>
                    <a:pt x="1271" y="2060"/>
                  </a:lnTo>
                  <a:lnTo>
                    <a:pt x="1274" y="2046"/>
                  </a:lnTo>
                  <a:lnTo>
                    <a:pt x="1278" y="2030"/>
                  </a:lnTo>
                  <a:lnTo>
                    <a:pt x="1283" y="2016"/>
                  </a:lnTo>
                  <a:lnTo>
                    <a:pt x="1290" y="2001"/>
                  </a:lnTo>
                  <a:lnTo>
                    <a:pt x="1299" y="1987"/>
                  </a:lnTo>
                  <a:lnTo>
                    <a:pt x="1307" y="1973"/>
                  </a:lnTo>
                  <a:lnTo>
                    <a:pt x="1319" y="1958"/>
                  </a:lnTo>
                  <a:lnTo>
                    <a:pt x="1331" y="1944"/>
                  </a:lnTo>
                  <a:lnTo>
                    <a:pt x="1346" y="1928"/>
                  </a:lnTo>
                  <a:lnTo>
                    <a:pt x="1368" y="1907"/>
                  </a:lnTo>
                  <a:lnTo>
                    <a:pt x="1395" y="1881"/>
                  </a:lnTo>
                  <a:lnTo>
                    <a:pt x="1425" y="1856"/>
                  </a:lnTo>
                  <a:lnTo>
                    <a:pt x="1456" y="1831"/>
                  </a:lnTo>
                  <a:lnTo>
                    <a:pt x="1524" y="1776"/>
                  </a:lnTo>
                  <a:lnTo>
                    <a:pt x="1594" y="1722"/>
                  </a:lnTo>
                  <a:lnTo>
                    <a:pt x="1662" y="1668"/>
                  </a:lnTo>
                  <a:lnTo>
                    <a:pt x="1695" y="1643"/>
                  </a:lnTo>
                  <a:lnTo>
                    <a:pt x="1724" y="1619"/>
                  </a:lnTo>
                  <a:lnTo>
                    <a:pt x="1751" y="1595"/>
                  </a:lnTo>
                  <a:lnTo>
                    <a:pt x="1774" y="1573"/>
                  </a:lnTo>
                  <a:lnTo>
                    <a:pt x="1793" y="1554"/>
                  </a:lnTo>
                  <a:lnTo>
                    <a:pt x="1802" y="1545"/>
                  </a:lnTo>
                  <a:lnTo>
                    <a:pt x="1809" y="1537"/>
                  </a:lnTo>
                  <a:lnTo>
                    <a:pt x="1818" y="1523"/>
                  </a:lnTo>
                  <a:lnTo>
                    <a:pt x="1823" y="1515"/>
                  </a:lnTo>
                  <a:lnTo>
                    <a:pt x="1827" y="1508"/>
                  </a:lnTo>
                  <a:lnTo>
                    <a:pt x="1829" y="1501"/>
                  </a:lnTo>
                  <a:lnTo>
                    <a:pt x="1832" y="1497"/>
                  </a:lnTo>
                  <a:lnTo>
                    <a:pt x="1833" y="1493"/>
                  </a:lnTo>
                  <a:lnTo>
                    <a:pt x="1836" y="1478"/>
                  </a:lnTo>
                  <a:lnTo>
                    <a:pt x="1840" y="1464"/>
                  </a:lnTo>
                  <a:lnTo>
                    <a:pt x="1841" y="1449"/>
                  </a:lnTo>
                  <a:lnTo>
                    <a:pt x="1842" y="1436"/>
                  </a:lnTo>
                  <a:lnTo>
                    <a:pt x="1842" y="1423"/>
                  </a:lnTo>
                  <a:lnTo>
                    <a:pt x="1841" y="1411"/>
                  </a:lnTo>
                  <a:lnTo>
                    <a:pt x="1840" y="1400"/>
                  </a:lnTo>
                  <a:lnTo>
                    <a:pt x="1839" y="1391"/>
                  </a:lnTo>
                  <a:lnTo>
                    <a:pt x="1836" y="1382"/>
                  </a:lnTo>
                  <a:lnTo>
                    <a:pt x="1834" y="1370"/>
                  </a:lnTo>
                  <a:lnTo>
                    <a:pt x="1833" y="1365"/>
                  </a:lnTo>
                  <a:lnTo>
                    <a:pt x="1890" y="1317"/>
                  </a:lnTo>
                  <a:lnTo>
                    <a:pt x="1948" y="1269"/>
                  </a:lnTo>
                  <a:lnTo>
                    <a:pt x="1960" y="1285"/>
                  </a:lnTo>
                  <a:lnTo>
                    <a:pt x="1972" y="1302"/>
                  </a:lnTo>
                  <a:lnTo>
                    <a:pt x="1983" y="1317"/>
                  </a:lnTo>
                  <a:lnTo>
                    <a:pt x="1992" y="1335"/>
                  </a:lnTo>
                  <a:lnTo>
                    <a:pt x="2002" y="1352"/>
                  </a:lnTo>
                  <a:lnTo>
                    <a:pt x="2009" y="1369"/>
                  </a:lnTo>
                  <a:lnTo>
                    <a:pt x="2016" y="1387"/>
                  </a:lnTo>
                  <a:lnTo>
                    <a:pt x="2022" y="1405"/>
                  </a:lnTo>
                  <a:lnTo>
                    <a:pt x="2027" y="1423"/>
                  </a:lnTo>
                  <a:lnTo>
                    <a:pt x="2032" y="1441"/>
                  </a:lnTo>
                  <a:lnTo>
                    <a:pt x="2036" y="1459"/>
                  </a:lnTo>
                  <a:lnTo>
                    <a:pt x="2038" y="1477"/>
                  </a:lnTo>
                  <a:lnTo>
                    <a:pt x="2039" y="1494"/>
                  </a:lnTo>
                  <a:lnTo>
                    <a:pt x="2040" y="1512"/>
                  </a:lnTo>
                  <a:lnTo>
                    <a:pt x="2040" y="1530"/>
                  </a:lnTo>
                  <a:lnTo>
                    <a:pt x="2039" y="1548"/>
                  </a:lnTo>
                  <a:lnTo>
                    <a:pt x="2038" y="1565"/>
                  </a:lnTo>
                  <a:lnTo>
                    <a:pt x="2036" y="1581"/>
                  </a:lnTo>
                  <a:lnTo>
                    <a:pt x="2033" y="1598"/>
                  </a:lnTo>
                  <a:lnTo>
                    <a:pt x="2030" y="1615"/>
                  </a:lnTo>
                  <a:lnTo>
                    <a:pt x="2026" y="1631"/>
                  </a:lnTo>
                  <a:lnTo>
                    <a:pt x="2021" y="1646"/>
                  </a:lnTo>
                  <a:lnTo>
                    <a:pt x="2015" y="1662"/>
                  </a:lnTo>
                  <a:lnTo>
                    <a:pt x="2010" y="1676"/>
                  </a:lnTo>
                  <a:lnTo>
                    <a:pt x="2003" y="1689"/>
                  </a:lnTo>
                  <a:lnTo>
                    <a:pt x="1996" y="1704"/>
                  </a:lnTo>
                  <a:lnTo>
                    <a:pt x="1989" y="1716"/>
                  </a:lnTo>
                  <a:lnTo>
                    <a:pt x="1980" y="1728"/>
                  </a:lnTo>
                  <a:lnTo>
                    <a:pt x="1972" y="1740"/>
                  </a:lnTo>
                  <a:lnTo>
                    <a:pt x="1964" y="1751"/>
                  </a:lnTo>
                  <a:lnTo>
                    <a:pt x="1954" y="1760"/>
                  </a:lnTo>
                  <a:lnTo>
                    <a:pt x="1944" y="1769"/>
                  </a:lnTo>
                  <a:lnTo>
                    <a:pt x="1871" y="1831"/>
                  </a:lnTo>
                  <a:lnTo>
                    <a:pt x="1826" y="1868"/>
                  </a:lnTo>
                  <a:lnTo>
                    <a:pt x="1778" y="1910"/>
                  </a:lnTo>
                  <a:lnTo>
                    <a:pt x="1728" y="1953"/>
                  </a:lnTo>
                  <a:lnTo>
                    <a:pt x="1679" y="1998"/>
                  </a:lnTo>
                  <a:lnTo>
                    <a:pt x="1655" y="2019"/>
                  </a:lnTo>
                  <a:lnTo>
                    <a:pt x="1632" y="2042"/>
                  </a:lnTo>
                  <a:lnTo>
                    <a:pt x="1610" y="2064"/>
                  </a:lnTo>
                  <a:lnTo>
                    <a:pt x="1588" y="2084"/>
                  </a:lnTo>
                  <a:lnTo>
                    <a:pt x="1569" y="2105"/>
                  </a:lnTo>
                  <a:lnTo>
                    <a:pt x="1553" y="2121"/>
                  </a:lnTo>
                  <a:lnTo>
                    <a:pt x="1547" y="2129"/>
                  </a:lnTo>
                  <a:lnTo>
                    <a:pt x="1542" y="2136"/>
                  </a:lnTo>
                  <a:lnTo>
                    <a:pt x="1539" y="2144"/>
                  </a:lnTo>
                  <a:lnTo>
                    <a:pt x="1536" y="2151"/>
                  </a:lnTo>
                  <a:lnTo>
                    <a:pt x="1535" y="2159"/>
                  </a:lnTo>
                  <a:lnTo>
                    <a:pt x="1534" y="2167"/>
                  </a:lnTo>
                  <a:lnTo>
                    <a:pt x="1534" y="2177"/>
                  </a:lnTo>
                  <a:lnTo>
                    <a:pt x="1535" y="2187"/>
                  </a:lnTo>
                  <a:lnTo>
                    <a:pt x="1536" y="2199"/>
                  </a:lnTo>
                  <a:lnTo>
                    <a:pt x="1539" y="2211"/>
                  </a:lnTo>
                  <a:lnTo>
                    <a:pt x="1545" y="2244"/>
                  </a:lnTo>
                  <a:lnTo>
                    <a:pt x="1559" y="2300"/>
                  </a:lnTo>
                  <a:lnTo>
                    <a:pt x="1575" y="2359"/>
                  </a:lnTo>
                  <a:lnTo>
                    <a:pt x="1589" y="2414"/>
                  </a:lnTo>
                  <a:lnTo>
                    <a:pt x="1601" y="2459"/>
                  </a:lnTo>
                  <a:close/>
                  <a:moveTo>
                    <a:pt x="506" y="1777"/>
                  </a:moveTo>
                  <a:lnTo>
                    <a:pt x="494" y="1758"/>
                  </a:lnTo>
                  <a:lnTo>
                    <a:pt x="482" y="1740"/>
                  </a:lnTo>
                  <a:lnTo>
                    <a:pt x="471" y="1722"/>
                  </a:lnTo>
                  <a:lnTo>
                    <a:pt x="461" y="1703"/>
                  </a:lnTo>
                  <a:lnTo>
                    <a:pt x="456" y="1694"/>
                  </a:lnTo>
                  <a:lnTo>
                    <a:pt x="452" y="1685"/>
                  </a:lnTo>
                  <a:lnTo>
                    <a:pt x="443" y="1667"/>
                  </a:lnTo>
                  <a:lnTo>
                    <a:pt x="436" y="1647"/>
                  </a:lnTo>
                  <a:lnTo>
                    <a:pt x="429" y="1628"/>
                  </a:lnTo>
                  <a:lnTo>
                    <a:pt x="423" y="1609"/>
                  </a:lnTo>
                  <a:lnTo>
                    <a:pt x="417" y="1589"/>
                  </a:lnTo>
                  <a:lnTo>
                    <a:pt x="412" y="1569"/>
                  </a:lnTo>
                  <a:lnTo>
                    <a:pt x="408" y="1549"/>
                  </a:lnTo>
                  <a:lnTo>
                    <a:pt x="405" y="1527"/>
                  </a:lnTo>
                  <a:lnTo>
                    <a:pt x="401" y="1506"/>
                  </a:lnTo>
                  <a:lnTo>
                    <a:pt x="399" y="1484"/>
                  </a:lnTo>
                  <a:lnTo>
                    <a:pt x="398" y="1460"/>
                  </a:lnTo>
                  <a:lnTo>
                    <a:pt x="396" y="1435"/>
                  </a:lnTo>
                  <a:lnTo>
                    <a:pt x="396" y="1409"/>
                  </a:lnTo>
                  <a:lnTo>
                    <a:pt x="399" y="1383"/>
                  </a:lnTo>
                  <a:lnTo>
                    <a:pt x="401" y="1358"/>
                  </a:lnTo>
                  <a:lnTo>
                    <a:pt x="405" y="1333"/>
                  </a:lnTo>
                  <a:lnTo>
                    <a:pt x="410" y="1309"/>
                  </a:lnTo>
                  <a:lnTo>
                    <a:pt x="416" y="1284"/>
                  </a:lnTo>
                  <a:lnTo>
                    <a:pt x="422" y="1260"/>
                  </a:lnTo>
                  <a:lnTo>
                    <a:pt x="429" y="1236"/>
                  </a:lnTo>
                  <a:lnTo>
                    <a:pt x="437" y="1212"/>
                  </a:lnTo>
                  <a:lnTo>
                    <a:pt x="447" y="1189"/>
                  </a:lnTo>
                  <a:lnTo>
                    <a:pt x="456" y="1165"/>
                  </a:lnTo>
                  <a:lnTo>
                    <a:pt x="467" y="1142"/>
                  </a:lnTo>
                  <a:lnTo>
                    <a:pt x="479" y="1119"/>
                  </a:lnTo>
                  <a:lnTo>
                    <a:pt x="491" y="1097"/>
                  </a:lnTo>
                  <a:lnTo>
                    <a:pt x="504" y="1074"/>
                  </a:lnTo>
                  <a:lnTo>
                    <a:pt x="531" y="1028"/>
                  </a:lnTo>
                  <a:lnTo>
                    <a:pt x="545" y="1005"/>
                  </a:lnTo>
                  <a:lnTo>
                    <a:pt x="560" y="984"/>
                  </a:lnTo>
                  <a:lnTo>
                    <a:pt x="590" y="939"/>
                  </a:lnTo>
                  <a:lnTo>
                    <a:pt x="621" y="895"/>
                  </a:lnTo>
                  <a:lnTo>
                    <a:pt x="684" y="807"/>
                  </a:lnTo>
                  <a:lnTo>
                    <a:pt x="717" y="763"/>
                  </a:lnTo>
                  <a:lnTo>
                    <a:pt x="748" y="720"/>
                  </a:lnTo>
                  <a:lnTo>
                    <a:pt x="852" y="573"/>
                  </a:lnTo>
                  <a:lnTo>
                    <a:pt x="899" y="506"/>
                  </a:lnTo>
                  <a:lnTo>
                    <a:pt x="942" y="444"/>
                  </a:lnTo>
                  <a:lnTo>
                    <a:pt x="962" y="414"/>
                  </a:lnTo>
                  <a:lnTo>
                    <a:pt x="980" y="386"/>
                  </a:lnTo>
                  <a:lnTo>
                    <a:pt x="995" y="361"/>
                  </a:lnTo>
                  <a:lnTo>
                    <a:pt x="1008" y="336"/>
                  </a:lnTo>
                  <a:lnTo>
                    <a:pt x="1020" y="314"/>
                  </a:lnTo>
                  <a:lnTo>
                    <a:pt x="1030" y="294"/>
                  </a:lnTo>
                  <a:lnTo>
                    <a:pt x="1037" y="276"/>
                  </a:lnTo>
                  <a:lnTo>
                    <a:pt x="1041" y="260"/>
                  </a:lnTo>
                  <a:lnTo>
                    <a:pt x="1042" y="254"/>
                  </a:lnTo>
                  <a:lnTo>
                    <a:pt x="1043" y="248"/>
                  </a:lnTo>
                  <a:lnTo>
                    <a:pt x="1044" y="237"/>
                  </a:lnTo>
                  <a:lnTo>
                    <a:pt x="1044" y="227"/>
                  </a:lnTo>
                  <a:lnTo>
                    <a:pt x="1044" y="216"/>
                  </a:lnTo>
                  <a:lnTo>
                    <a:pt x="1043" y="205"/>
                  </a:lnTo>
                  <a:lnTo>
                    <a:pt x="1042" y="193"/>
                  </a:lnTo>
                  <a:lnTo>
                    <a:pt x="1037" y="173"/>
                  </a:lnTo>
                  <a:lnTo>
                    <a:pt x="1032" y="151"/>
                  </a:lnTo>
                  <a:lnTo>
                    <a:pt x="1025" y="132"/>
                  </a:lnTo>
                  <a:lnTo>
                    <a:pt x="1018" y="115"/>
                  </a:lnTo>
                  <a:lnTo>
                    <a:pt x="1011" y="98"/>
                  </a:lnTo>
                  <a:lnTo>
                    <a:pt x="1066" y="53"/>
                  </a:lnTo>
                  <a:lnTo>
                    <a:pt x="1130" y="0"/>
                  </a:lnTo>
                  <a:lnTo>
                    <a:pt x="1143" y="13"/>
                  </a:lnTo>
                  <a:lnTo>
                    <a:pt x="1156" y="27"/>
                  </a:lnTo>
                  <a:lnTo>
                    <a:pt x="1169" y="42"/>
                  </a:lnTo>
                  <a:lnTo>
                    <a:pt x="1180" y="56"/>
                  </a:lnTo>
                  <a:lnTo>
                    <a:pt x="1191" y="72"/>
                  </a:lnTo>
                  <a:lnTo>
                    <a:pt x="1200" y="86"/>
                  </a:lnTo>
                  <a:lnTo>
                    <a:pt x="1210" y="102"/>
                  </a:lnTo>
                  <a:lnTo>
                    <a:pt x="1218" y="119"/>
                  </a:lnTo>
                  <a:lnTo>
                    <a:pt x="1226" y="134"/>
                  </a:lnTo>
                  <a:lnTo>
                    <a:pt x="1233" y="151"/>
                  </a:lnTo>
                  <a:lnTo>
                    <a:pt x="1239" y="168"/>
                  </a:lnTo>
                  <a:lnTo>
                    <a:pt x="1245" y="185"/>
                  </a:lnTo>
                  <a:lnTo>
                    <a:pt x="1250" y="201"/>
                  </a:lnTo>
                  <a:lnTo>
                    <a:pt x="1253" y="218"/>
                  </a:lnTo>
                  <a:lnTo>
                    <a:pt x="1256" y="235"/>
                  </a:lnTo>
                  <a:lnTo>
                    <a:pt x="1259" y="253"/>
                  </a:lnTo>
                  <a:lnTo>
                    <a:pt x="1260" y="270"/>
                  </a:lnTo>
                  <a:lnTo>
                    <a:pt x="1262" y="288"/>
                  </a:lnTo>
                  <a:lnTo>
                    <a:pt x="1263" y="305"/>
                  </a:lnTo>
                  <a:lnTo>
                    <a:pt x="1263" y="323"/>
                  </a:lnTo>
                  <a:lnTo>
                    <a:pt x="1262" y="339"/>
                  </a:lnTo>
                  <a:lnTo>
                    <a:pt x="1260" y="357"/>
                  </a:lnTo>
                  <a:lnTo>
                    <a:pt x="1258" y="374"/>
                  </a:lnTo>
                  <a:lnTo>
                    <a:pt x="1256" y="392"/>
                  </a:lnTo>
                  <a:lnTo>
                    <a:pt x="1252" y="409"/>
                  </a:lnTo>
                  <a:lnTo>
                    <a:pt x="1248" y="426"/>
                  </a:lnTo>
                  <a:lnTo>
                    <a:pt x="1245" y="443"/>
                  </a:lnTo>
                  <a:lnTo>
                    <a:pt x="1240" y="459"/>
                  </a:lnTo>
                  <a:lnTo>
                    <a:pt x="1234" y="475"/>
                  </a:lnTo>
                  <a:lnTo>
                    <a:pt x="1228" y="492"/>
                  </a:lnTo>
                  <a:lnTo>
                    <a:pt x="1222" y="507"/>
                  </a:lnTo>
                  <a:lnTo>
                    <a:pt x="1215" y="523"/>
                  </a:lnTo>
                  <a:lnTo>
                    <a:pt x="1206" y="540"/>
                  </a:lnTo>
                  <a:lnTo>
                    <a:pt x="1197" y="558"/>
                  </a:lnTo>
                  <a:lnTo>
                    <a:pt x="1178" y="594"/>
                  </a:lnTo>
                  <a:lnTo>
                    <a:pt x="1167" y="611"/>
                  </a:lnTo>
                  <a:lnTo>
                    <a:pt x="1155" y="630"/>
                  </a:lnTo>
                  <a:lnTo>
                    <a:pt x="1132" y="666"/>
                  </a:lnTo>
                  <a:lnTo>
                    <a:pt x="1107" y="703"/>
                  </a:lnTo>
                  <a:lnTo>
                    <a:pt x="1079" y="740"/>
                  </a:lnTo>
                  <a:lnTo>
                    <a:pt x="1052" y="779"/>
                  </a:lnTo>
                  <a:lnTo>
                    <a:pt x="1023" y="817"/>
                  </a:lnTo>
                  <a:lnTo>
                    <a:pt x="993" y="855"/>
                  </a:lnTo>
                  <a:lnTo>
                    <a:pt x="962" y="895"/>
                  </a:lnTo>
                  <a:lnTo>
                    <a:pt x="899" y="974"/>
                  </a:lnTo>
                  <a:lnTo>
                    <a:pt x="837" y="1055"/>
                  </a:lnTo>
                  <a:lnTo>
                    <a:pt x="776" y="1135"/>
                  </a:lnTo>
                  <a:lnTo>
                    <a:pt x="746" y="1176"/>
                  </a:lnTo>
                  <a:lnTo>
                    <a:pt x="717" y="1217"/>
                  </a:lnTo>
                  <a:lnTo>
                    <a:pt x="688" y="1257"/>
                  </a:lnTo>
                  <a:lnTo>
                    <a:pt x="675" y="1278"/>
                  </a:lnTo>
                  <a:lnTo>
                    <a:pt x="662" y="1298"/>
                  </a:lnTo>
                  <a:lnTo>
                    <a:pt x="636" y="1339"/>
                  </a:lnTo>
                  <a:lnTo>
                    <a:pt x="624" y="1359"/>
                  </a:lnTo>
                  <a:lnTo>
                    <a:pt x="612" y="1380"/>
                  </a:lnTo>
                  <a:lnTo>
                    <a:pt x="600" y="1400"/>
                  </a:lnTo>
                  <a:lnTo>
                    <a:pt x="591" y="1421"/>
                  </a:lnTo>
                  <a:lnTo>
                    <a:pt x="580" y="1441"/>
                  </a:lnTo>
                  <a:lnTo>
                    <a:pt x="570" y="1461"/>
                  </a:lnTo>
                  <a:lnTo>
                    <a:pt x="561" y="1481"/>
                  </a:lnTo>
                  <a:lnTo>
                    <a:pt x="552" y="1501"/>
                  </a:lnTo>
                  <a:lnTo>
                    <a:pt x="544" y="1521"/>
                  </a:lnTo>
                  <a:lnTo>
                    <a:pt x="537" y="1542"/>
                  </a:lnTo>
                  <a:lnTo>
                    <a:pt x="531" y="1561"/>
                  </a:lnTo>
                  <a:lnTo>
                    <a:pt x="525" y="1581"/>
                  </a:lnTo>
                  <a:lnTo>
                    <a:pt x="519" y="1602"/>
                  </a:lnTo>
                  <a:lnTo>
                    <a:pt x="514" y="1621"/>
                  </a:lnTo>
                  <a:lnTo>
                    <a:pt x="510" y="1640"/>
                  </a:lnTo>
                  <a:lnTo>
                    <a:pt x="507" y="1661"/>
                  </a:lnTo>
                  <a:lnTo>
                    <a:pt x="504" y="1680"/>
                  </a:lnTo>
                  <a:lnTo>
                    <a:pt x="503" y="1699"/>
                  </a:lnTo>
                  <a:lnTo>
                    <a:pt x="502" y="1719"/>
                  </a:lnTo>
                  <a:lnTo>
                    <a:pt x="503" y="1739"/>
                  </a:lnTo>
                  <a:lnTo>
                    <a:pt x="503" y="1758"/>
                  </a:lnTo>
                  <a:lnTo>
                    <a:pt x="506" y="1777"/>
                  </a:lnTo>
                  <a:close/>
                  <a:moveTo>
                    <a:pt x="1430" y="5531"/>
                  </a:moveTo>
                  <a:lnTo>
                    <a:pt x="1007" y="5531"/>
                  </a:lnTo>
                  <a:lnTo>
                    <a:pt x="1007" y="4975"/>
                  </a:lnTo>
                  <a:lnTo>
                    <a:pt x="1007" y="4419"/>
                  </a:lnTo>
                  <a:lnTo>
                    <a:pt x="1007" y="3864"/>
                  </a:lnTo>
                  <a:lnTo>
                    <a:pt x="1007" y="3309"/>
                  </a:lnTo>
                  <a:lnTo>
                    <a:pt x="1013" y="3311"/>
                  </a:lnTo>
                  <a:lnTo>
                    <a:pt x="1042" y="3319"/>
                  </a:lnTo>
                  <a:lnTo>
                    <a:pt x="1071" y="3326"/>
                  </a:lnTo>
                  <a:lnTo>
                    <a:pt x="1097" y="3332"/>
                  </a:lnTo>
                  <a:lnTo>
                    <a:pt x="1122" y="3337"/>
                  </a:lnTo>
                  <a:lnTo>
                    <a:pt x="1148" y="3342"/>
                  </a:lnTo>
                  <a:lnTo>
                    <a:pt x="1172" y="3344"/>
                  </a:lnTo>
                  <a:lnTo>
                    <a:pt x="1196" y="3347"/>
                  </a:lnTo>
                  <a:lnTo>
                    <a:pt x="1218" y="3348"/>
                  </a:lnTo>
                  <a:lnTo>
                    <a:pt x="1242" y="3347"/>
                  </a:lnTo>
                  <a:lnTo>
                    <a:pt x="1253" y="3347"/>
                  </a:lnTo>
                  <a:lnTo>
                    <a:pt x="1265" y="3345"/>
                  </a:lnTo>
                  <a:lnTo>
                    <a:pt x="1289" y="3343"/>
                  </a:lnTo>
                  <a:lnTo>
                    <a:pt x="1314" y="3339"/>
                  </a:lnTo>
                  <a:lnTo>
                    <a:pt x="1340" y="3335"/>
                  </a:lnTo>
                  <a:lnTo>
                    <a:pt x="1366" y="3327"/>
                  </a:lnTo>
                  <a:lnTo>
                    <a:pt x="1395" y="3320"/>
                  </a:lnTo>
                  <a:lnTo>
                    <a:pt x="1424" y="3312"/>
                  </a:lnTo>
                  <a:lnTo>
                    <a:pt x="1430" y="3309"/>
                  </a:lnTo>
                  <a:lnTo>
                    <a:pt x="1430" y="3864"/>
                  </a:lnTo>
                  <a:lnTo>
                    <a:pt x="1430" y="4419"/>
                  </a:lnTo>
                  <a:lnTo>
                    <a:pt x="1430" y="4975"/>
                  </a:lnTo>
                  <a:lnTo>
                    <a:pt x="1430" y="5531"/>
                  </a:lnTo>
                  <a:close/>
                  <a:moveTo>
                    <a:pt x="1218" y="3207"/>
                  </a:moveTo>
                  <a:lnTo>
                    <a:pt x="1167" y="3206"/>
                  </a:lnTo>
                  <a:lnTo>
                    <a:pt x="1116" y="3204"/>
                  </a:lnTo>
                  <a:lnTo>
                    <a:pt x="1091" y="3201"/>
                  </a:lnTo>
                  <a:lnTo>
                    <a:pt x="1066" y="3199"/>
                  </a:lnTo>
                  <a:lnTo>
                    <a:pt x="1017" y="3193"/>
                  </a:lnTo>
                  <a:lnTo>
                    <a:pt x="992" y="3188"/>
                  </a:lnTo>
                  <a:lnTo>
                    <a:pt x="968" y="3185"/>
                  </a:lnTo>
                  <a:lnTo>
                    <a:pt x="920" y="3175"/>
                  </a:lnTo>
                  <a:lnTo>
                    <a:pt x="896" y="3169"/>
                  </a:lnTo>
                  <a:lnTo>
                    <a:pt x="873" y="3163"/>
                  </a:lnTo>
                  <a:lnTo>
                    <a:pt x="849" y="3157"/>
                  </a:lnTo>
                  <a:lnTo>
                    <a:pt x="826" y="3151"/>
                  </a:lnTo>
                  <a:lnTo>
                    <a:pt x="780" y="3137"/>
                  </a:lnTo>
                  <a:lnTo>
                    <a:pt x="736" y="3121"/>
                  </a:lnTo>
                  <a:lnTo>
                    <a:pt x="714" y="3113"/>
                  </a:lnTo>
                  <a:lnTo>
                    <a:pt x="692" y="3104"/>
                  </a:lnTo>
                  <a:lnTo>
                    <a:pt x="650" y="3086"/>
                  </a:lnTo>
                  <a:lnTo>
                    <a:pt x="608" y="3066"/>
                  </a:lnTo>
                  <a:lnTo>
                    <a:pt x="586" y="3056"/>
                  </a:lnTo>
                  <a:lnTo>
                    <a:pt x="566" y="3045"/>
                  </a:lnTo>
                  <a:lnTo>
                    <a:pt x="526" y="3024"/>
                  </a:lnTo>
                  <a:lnTo>
                    <a:pt x="486" y="3001"/>
                  </a:lnTo>
                  <a:lnTo>
                    <a:pt x="448" y="2977"/>
                  </a:lnTo>
                  <a:lnTo>
                    <a:pt x="411" y="2953"/>
                  </a:lnTo>
                  <a:lnTo>
                    <a:pt x="375" y="2927"/>
                  </a:lnTo>
                  <a:lnTo>
                    <a:pt x="357" y="2913"/>
                  </a:lnTo>
                  <a:lnTo>
                    <a:pt x="339" y="2900"/>
                  </a:lnTo>
                  <a:lnTo>
                    <a:pt x="305" y="2874"/>
                  </a:lnTo>
                  <a:lnTo>
                    <a:pt x="288" y="2859"/>
                  </a:lnTo>
                  <a:lnTo>
                    <a:pt x="272" y="2846"/>
                  </a:lnTo>
                  <a:lnTo>
                    <a:pt x="240" y="2817"/>
                  </a:lnTo>
                  <a:lnTo>
                    <a:pt x="209" y="2789"/>
                  </a:lnTo>
                  <a:lnTo>
                    <a:pt x="195" y="2773"/>
                  </a:lnTo>
                  <a:lnTo>
                    <a:pt x="179" y="2759"/>
                  </a:lnTo>
                  <a:lnTo>
                    <a:pt x="150" y="2729"/>
                  </a:lnTo>
                  <a:lnTo>
                    <a:pt x="137" y="2713"/>
                  </a:lnTo>
                  <a:lnTo>
                    <a:pt x="124" y="2699"/>
                  </a:lnTo>
                  <a:lnTo>
                    <a:pt x="111" y="2683"/>
                  </a:lnTo>
                  <a:lnTo>
                    <a:pt x="98" y="2667"/>
                  </a:lnTo>
                  <a:lnTo>
                    <a:pt x="72" y="2636"/>
                  </a:lnTo>
                  <a:lnTo>
                    <a:pt x="48" y="2605"/>
                  </a:lnTo>
                  <a:lnTo>
                    <a:pt x="26" y="2574"/>
                  </a:lnTo>
                  <a:lnTo>
                    <a:pt x="5" y="2541"/>
                  </a:lnTo>
                  <a:lnTo>
                    <a:pt x="0" y="2535"/>
                  </a:lnTo>
                  <a:lnTo>
                    <a:pt x="609" y="2535"/>
                  </a:lnTo>
                  <a:lnTo>
                    <a:pt x="1218" y="2535"/>
                  </a:lnTo>
                  <a:lnTo>
                    <a:pt x="1827" y="2535"/>
                  </a:lnTo>
                  <a:lnTo>
                    <a:pt x="2436" y="2535"/>
                  </a:lnTo>
                  <a:lnTo>
                    <a:pt x="2432" y="2541"/>
                  </a:lnTo>
                  <a:lnTo>
                    <a:pt x="2420" y="2562"/>
                  </a:lnTo>
                  <a:lnTo>
                    <a:pt x="2406" y="2581"/>
                  </a:lnTo>
                  <a:lnTo>
                    <a:pt x="2381" y="2618"/>
                  </a:lnTo>
                  <a:lnTo>
                    <a:pt x="2354" y="2655"/>
                  </a:lnTo>
                  <a:lnTo>
                    <a:pt x="2325" y="2690"/>
                  </a:lnTo>
                  <a:lnTo>
                    <a:pt x="2296" y="2725"/>
                  </a:lnTo>
                  <a:lnTo>
                    <a:pt x="2266" y="2759"/>
                  </a:lnTo>
                  <a:lnTo>
                    <a:pt x="2250" y="2775"/>
                  </a:lnTo>
                  <a:lnTo>
                    <a:pt x="2235" y="2791"/>
                  </a:lnTo>
                  <a:lnTo>
                    <a:pt x="2204" y="2822"/>
                  </a:lnTo>
                  <a:lnTo>
                    <a:pt x="2170" y="2852"/>
                  </a:lnTo>
                  <a:lnTo>
                    <a:pt x="2136" y="2881"/>
                  </a:lnTo>
                  <a:lnTo>
                    <a:pt x="2120" y="2895"/>
                  </a:lnTo>
                  <a:lnTo>
                    <a:pt x="2102" y="2910"/>
                  </a:lnTo>
                  <a:lnTo>
                    <a:pt x="2067" y="2936"/>
                  </a:lnTo>
                  <a:lnTo>
                    <a:pt x="2049" y="2949"/>
                  </a:lnTo>
                  <a:lnTo>
                    <a:pt x="2031" y="2961"/>
                  </a:lnTo>
                  <a:lnTo>
                    <a:pt x="1994" y="2987"/>
                  </a:lnTo>
                  <a:lnTo>
                    <a:pt x="1955" y="3009"/>
                  </a:lnTo>
                  <a:lnTo>
                    <a:pt x="1936" y="3020"/>
                  </a:lnTo>
                  <a:lnTo>
                    <a:pt x="1917" y="3031"/>
                  </a:lnTo>
                  <a:lnTo>
                    <a:pt x="1898" y="3042"/>
                  </a:lnTo>
                  <a:lnTo>
                    <a:pt x="1877" y="3053"/>
                  </a:lnTo>
                  <a:lnTo>
                    <a:pt x="1838" y="3072"/>
                  </a:lnTo>
                  <a:lnTo>
                    <a:pt x="1797" y="3090"/>
                  </a:lnTo>
                  <a:lnTo>
                    <a:pt x="1776" y="3098"/>
                  </a:lnTo>
                  <a:lnTo>
                    <a:pt x="1756" y="3107"/>
                  </a:lnTo>
                  <a:lnTo>
                    <a:pt x="1736" y="3115"/>
                  </a:lnTo>
                  <a:lnTo>
                    <a:pt x="1714" y="3122"/>
                  </a:lnTo>
                  <a:lnTo>
                    <a:pt x="1694" y="3131"/>
                  </a:lnTo>
                  <a:lnTo>
                    <a:pt x="1672" y="3137"/>
                  </a:lnTo>
                  <a:lnTo>
                    <a:pt x="1629" y="3150"/>
                  </a:lnTo>
                  <a:lnTo>
                    <a:pt x="1586" y="3162"/>
                  </a:lnTo>
                  <a:lnTo>
                    <a:pt x="1541" y="3173"/>
                  </a:lnTo>
                  <a:lnTo>
                    <a:pt x="1518" y="3177"/>
                  </a:lnTo>
                  <a:lnTo>
                    <a:pt x="1497" y="3182"/>
                  </a:lnTo>
                  <a:lnTo>
                    <a:pt x="1451" y="3189"/>
                  </a:lnTo>
                  <a:lnTo>
                    <a:pt x="1428" y="3193"/>
                  </a:lnTo>
                  <a:lnTo>
                    <a:pt x="1406" y="3195"/>
                  </a:lnTo>
                  <a:lnTo>
                    <a:pt x="1359" y="3200"/>
                  </a:lnTo>
                  <a:lnTo>
                    <a:pt x="1336" y="3203"/>
                  </a:lnTo>
                  <a:lnTo>
                    <a:pt x="1313" y="3204"/>
                  </a:lnTo>
                  <a:lnTo>
                    <a:pt x="1289" y="3205"/>
                  </a:lnTo>
                  <a:lnTo>
                    <a:pt x="1265" y="3206"/>
                  </a:lnTo>
                  <a:lnTo>
                    <a:pt x="1242" y="3207"/>
                  </a:lnTo>
                  <a:lnTo>
                    <a:pt x="1218" y="3207"/>
                  </a:lnTo>
                  <a:close/>
                </a:path>
              </a:pathLst>
            </a:custGeom>
            <a:grpFill/>
            <a:ln w="6350">
              <a:noFill/>
              <a:round/>
              <a:headEnd/>
              <a:tailEnd/>
            </a:ln>
          </p:spPr>
          <p:txBody>
            <a:bodyPr vert="horz" wrap="square" lIns="91440" tIns="45720" rIns="91440" bIns="45720" numCol="1" anchor="t" anchorCtr="0" compatLnSpc="1">
              <a:prstTxWarp prst="textNoShape">
                <a:avLst/>
              </a:prstTxWarp>
            </a:bodyPr>
            <a:lstStyle/>
            <a:p>
              <a:endParaRPr lang="fi-FI"/>
            </a:p>
          </p:txBody>
        </p:sp>
        <p:sp>
          <p:nvSpPr>
            <p:cNvPr id="8" name="Freeform 7"/>
            <p:cNvSpPr>
              <a:spLocks noEditPoints="1"/>
            </p:cNvSpPr>
            <p:nvPr userDrawn="1"/>
          </p:nvSpPr>
          <p:spPr bwMode="auto">
            <a:xfrm>
              <a:off x="4694238" y="3829051"/>
              <a:ext cx="2776538" cy="250825"/>
            </a:xfrm>
            <a:custGeom>
              <a:avLst/>
              <a:gdLst>
                <a:gd name="T0" fmla="*/ 10362 w 10493"/>
                <a:gd name="T1" fmla="*/ 658 h 945"/>
                <a:gd name="T2" fmla="*/ 10028 w 10493"/>
                <a:gd name="T3" fmla="*/ 233 h 945"/>
                <a:gd name="T4" fmla="*/ 10067 w 10493"/>
                <a:gd name="T5" fmla="*/ 176 h 945"/>
                <a:gd name="T6" fmla="*/ 10451 w 10493"/>
                <a:gd name="T7" fmla="*/ 629 h 945"/>
                <a:gd name="T8" fmla="*/ 9848 w 10493"/>
                <a:gd name="T9" fmla="*/ 482 h 945"/>
                <a:gd name="T10" fmla="*/ 34 w 10493"/>
                <a:gd name="T11" fmla="*/ 944 h 945"/>
                <a:gd name="T12" fmla="*/ 90 w 10493"/>
                <a:gd name="T13" fmla="*/ 206 h 945"/>
                <a:gd name="T14" fmla="*/ 840 w 10493"/>
                <a:gd name="T15" fmla="*/ 218 h 945"/>
                <a:gd name="T16" fmla="*/ 544 w 10493"/>
                <a:gd name="T17" fmla="*/ 744 h 945"/>
                <a:gd name="T18" fmla="*/ 893 w 10493"/>
                <a:gd name="T19" fmla="*/ 177 h 945"/>
                <a:gd name="T20" fmla="*/ 1495 w 10493"/>
                <a:gd name="T21" fmla="*/ 173 h 945"/>
                <a:gd name="T22" fmla="*/ 1765 w 10493"/>
                <a:gd name="T23" fmla="*/ 167 h 945"/>
                <a:gd name="T24" fmla="*/ 1549 w 10493"/>
                <a:gd name="T25" fmla="*/ 729 h 945"/>
                <a:gd name="T26" fmla="*/ 1601 w 10493"/>
                <a:gd name="T27" fmla="*/ 22 h 945"/>
                <a:gd name="T28" fmla="*/ 1811 w 10493"/>
                <a:gd name="T29" fmla="*/ 75 h 945"/>
                <a:gd name="T30" fmla="*/ 2122 w 10493"/>
                <a:gd name="T31" fmla="*/ 629 h 945"/>
                <a:gd name="T32" fmla="*/ 2447 w 10493"/>
                <a:gd name="T33" fmla="*/ 575 h 945"/>
                <a:gd name="T34" fmla="*/ 2176 w 10493"/>
                <a:gd name="T35" fmla="*/ 212 h 945"/>
                <a:gd name="T36" fmla="*/ 2366 w 10493"/>
                <a:gd name="T37" fmla="*/ 202 h 945"/>
                <a:gd name="T38" fmla="*/ 2430 w 10493"/>
                <a:gd name="T39" fmla="*/ 444 h 945"/>
                <a:gd name="T40" fmla="*/ 2230 w 10493"/>
                <a:gd name="T41" fmla="*/ 789 h 945"/>
                <a:gd name="T42" fmla="*/ 3119 w 10493"/>
                <a:gd name="T43" fmla="*/ 728 h 945"/>
                <a:gd name="T44" fmla="*/ 2693 w 10493"/>
                <a:gd name="T45" fmla="*/ 776 h 945"/>
                <a:gd name="T46" fmla="*/ 2815 w 10493"/>
                <a:gd name="T47" fmla="*/ 173 h 945"/>
                <a:gd name="T48" fmla="*/ 3680 w 10493"/>
                <a:gd name="T49" fmla="*/ 173 h 945"/>
                <a:gd name="T50" fmla="*/ 3359 w 10493"/>
                <a:gd name="T51" fmla="*/ 779 h 945"/>
                <a:gd name="T52" fmla="*/ 3980 w 10493"/>
                <a:gd name="T53" fmla="*/ 203 h 945"/>
                <a:gd name="T54" fmla="*/ 4037 w 10493"/>
                <a:gd name="T55" fmla="*/ 776 h 945"/>
                <a:gd name="T56" fmla="*/ 4310 w 10493"/>
                <a:gd name="T57" fmla="*/ 753 h 945"/>
                <a:gd name="T58" fmla="*/ 4787 w 10493"/>
                <a:gd name="T59" fmla="*/ 746 h 945"/>
                <a:gd name="T60" fmla="*/ 4508 w 10493"/>
                <a:gd name="T61" fmla="*/ 539 h 945"/>
                <a:gd name="T62" fmla="*/ 4572 w 10493"/>
                <a:gd name="T63" fmla="*/ 66 h 945"/>
                <a:gd name="T64" fmla="*/ 4771 w 10493"/>
                <a:gd name="T65" fmla="*/ 14 h 945"/>
                <a:gd name="T66" fmla="*/ 5074 w 10493"/>
                <a:gd name="T67" fmla="*/ 250 h 945"/>
                <a:gd name="T68" fmla="*/ 5581 w 10493"/>
                <a:gd name="T69" fmla="*/ 177 h 945"/>
                <a:gd name="T70" fmla="*/ 5138 w 10493"/>
                <a:gd name="T71" fmla="*/ 748 h 945"/>
                <a:gd name="T72" fmla="*/ 6418 w 10493"/>
                <a:gd name="T73" fmla="*/ 269 h 945"/>
                <a:gd name="T74" fmla="*/ 6167 w 10493"/>
                <a:gd name="T75" fmla="*/ 741 h 945"/>
                <a:gd name="T76" fmla="*/ 6689 w 10493"/>
                <a:gd name="T77" fmla="*/ 218 h 945"/>
                <a:gd name="T78" fmla="*/ 6563 w 10493"/>
                <a:gd name="T79" fmla="*/ 756 h 945"/>
                <a:gd name="T80" fmla="*/ 7243 w 10493"/>
                <a:gd name="T81" fmla="*/ 206 h 945"/>
                <a:gd name="T82" fmla="*/ 7122 w 10493"/>
                <a:gd name="T83" fmla="*/ 744 h 945"/>
                <a:gd name="T84" fmla="*/ 7376 w 10493"/>
                <a:gd name="T85" fmla="*/ 335 h 945"/>
                <a:gd name="T86" fmla="*/ 7980 w 10493"/>
                <a:gd name="T87" fmla="*/ 362 h 945"/>
                <a:gd name="T88" fmla="*/ 7447 w 10493"/>
                <a:gd name="T89" fmla="*/ 720 h 945"/>
                <a:gd name="T90" fmla="*/ 7652 w 10493"/>
                <a:gd name="T91" fmla="*/ 752 h 945"/>
                <a:gd name="T92" fmla="*/ 7756 w 10493"/>
                <a:gd name="T93" fmla="*/ 215 h 945"/>
                <a:gd name="T94" fmla="*/ 8384 w 10493"/>
                <a:gd name="T95" fmla="*/ 176 h 945"/>
                <a:gd name="T96" fmla="*/ 8291 w 10493"/>
                <a:gd name="T97" fmla="*/ 490 h 945"/>
                <a:gd name="T98" fmla="*/ 8291 w 10493"/>
                <a:gd name="T99" fmla="*/ 204 h 945"/>
                <a:gd name="T100" fmla="*/ 8116 w 10493"/>
                <a:gd name="T101" fmla="*/ 723 h 945"/>
                <a:gd name="T102" fmla="*/ 8738 w 10493"/>
                <a:gd name="T103" fmla="*/ 213 h 945"/>
                <a:gd name="T104" fmla="*/ 8640 w 10493"/>
                <a:gd name="T105" fmla="*/ 734 h 945"/>
                <a:gd name="T106" fmla="*/ 8947 w 10493"/>
                <a:gd name="T107" fmla="*/ 734 h 945"/>
                <a:gd name="T108" fmla="*/ 9122 w 10493"/>
                <a:gd name="T109" fmla="*/ 513 h 945"/>
                <a:gd name="T110" fmla="*/ 9109 w 10493"/>
                <a:gd name="T111" fmla="*/ 162 h 945"/>
                <a:gd name="T112" fmla="*/ 8965 w 10493"/>
                <a:gd name="T113" fmla="*/ 243 h 945"/>
                <a:gd name="T114" fmla="*/ 9266 w 10493"/>
                <a:gd name="T115" fmla="*/ 536 h 945"/>
                <a:gd name="T116" fmla="*/ 9808 w 10493"/>
                <a:gd name="T117" fmla="*/ 173 h 945"/>
                <a:gd name="T118" fmla="*/ 9685 w 10493"/>
                <a:gd name="T119" fmla="*/ 776 h 945"/>
                <a:gd name="T120" fmla="*/ 9336 w 10493"/>
                <a:gd name="T121" fmla="*/ 314 h 9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0493" h="945">
                  <a:moveTo>
                    <a:pt x="9936" y="454"/>
                  </a:moveTo>
                  <a:lnTo>
                    <a:pt x="9937" y="480"/>
                  </a:lnTo>
                  <a:lnTo>
                    <a:pt x="9941" y="508"/>
                  </a:lnTo>
                  <a:lnTo>
                    <a:pt x="9946" y="536"/>
                  </a:lnTo>
                  <a:lnTo>
                    <a:pt x="9954" y="566"/>
                  </a:lnTo>
                  <a:lnTo>
                    <a:pt x="9962" y="594"/>
                  </a:lnTo>
                  <a:lnTo>
                    <a:pt x="9974" y="621"/>
                  </a:lnTo>
                  <a:lnTo>
                    <a:pt x="9988" y="646"/>
                  </a:lnTo>
                  <a:lnTo>
                    <a:pt x="10003" y="668"/>
                  </a:lnTo>
                  <a:lnTo>
                    <a:pt x="10021" y="688"/>
                  </a:lnTo>
                  <a:lnTo>
                    <a:pt x="10039" y="706"/>
                  </a:lnTo>
                  <a:lnTo>
                    <a:pt x="10060" y="720"/>
                  </a:lnTo>
                  <a:lnTo>
                    <a:pt x="10081" y="731"/>
                  </a:lnTo>
                  <a:lnTo>
                    <a:pt x="10104" y="741"/>
                  </a:lnTo>
                  <a:lnTo>
                    <a:pt x="10128" y="748"/>
                  </a:lnTo>
                  <a:lnTo>
                    <a:pt x="10153" y="752"/>
                  </a:lnTo>
                  <a:lnTo>
                    <a:pt x="10181" y="753"/>
                  </a:lnTo>
                  <a:lnTo>
                    <a:pt x="10212" y="750"/>
                  </a:lnTo>
                  <a:lnTo>
                    <a:pt x="10243" y="746"/>
                  </a:lnTo>
                  <a:lnTo>
                    <a:pt x="10271" y="736"/>
                  </a:lnTo>
                  <a:lnTo>
                    <a:pt x="10298" y="723"/>
                  </a:lnTo>
                  <a:lnTo>
                    <a:pt x="10322" y="705"/>
                  </a:lnTo>
                  <a:lnTo>
                    <a:pt x="10343" y="683"/>
                  </a:lnTo>
                  <a:lnTo>
                    <a:pt x="10362" y="658"/>
                  </a:lnTo>
                  <a:lnTo>
                    <a:pt x="10369" y="644"/>
                  </a:lnTo>
                  <a:lnTo>
                    <a:pt x="10376" y="628"/>
                  </a:lnTo>
                  <a:lnTo>
                    <a:pt x="10388" y="596"/>
                  </a:lnTo>
                  <a:lnTo>
                    <a:pt x="10397" y="561"/>
                  </a:lnTo>
                  <a:lnTo>
                    <a:pt x="10402" y="524"/>
                  </a:lnTo>
                  <a:lnTo>
                    <a:pt x="10403" y="485"/>
                  </a:lnTo>
                  <a:lnTo>
                    <a:pt x="10402" y="443"/>
                  </a:lnTo>
                  <a:lnTo>
                    <a:pt x="10396" y="404"/>
                  </a:lnTo>
                  <a:lnTo>
                    <a:pt x="10386" y="365"/>
                  </a:lnTo>
                  <a:lnTo>
                    <a:pt x="10373" y="330"/>
                  </a:lnTo>
                  <a:lnTo>
                    <a:pt x="10356" y="298"/>
                  </a:lnTo>
                  <a:lnTo>
                    <a:pt x="10336" y="270"/>
                  </a:lnTo>
                  <a:lnTo>
                    <a:pt x="10312" y="248"/>
                  </a:lnTo>
                  <a:lnTo>
                    <a:pt x="10298" y="237"/>
                  </a:lnTo>
                  <a:lnTo>
                    <a:pt x="10285" y="228"/>
                  </a:lnTo>
                  <a:lnTo>
                    <a:pt x="10256" y="215"/>
                  </a:lnTo>
                  <a:lnTo>
                    <a:pt x="10225" y="206"/>
                  </a:lnTo>
                  <a:lnTo>
                    <a:pt x="10193" y="200"/>
                  </a:lnTo>
                  <a:lnTo>
                    <a:pt x="10159" y="197"/>
                  </a:lnTo>
                  <a:lnTo>
                    <a:pt x="10110" y="202"/>
                  </a:lnTo>
                  <a:lnTo>
                    <a:pt x="10088" y="207"/>
                  </a:lnTo>
                  <a:lnTo>
                    <a:pt x="10067" y="214"/>
                  </a:lnTo>
                  <a:lnTo>
                    <a:pt x="10048" y="222"/>
                  </a:lnTo>
                  <a:lnTo>
                    <a:pt x="10028" y="233"/>
                  </a:lnTo>
                  <a:lnTo>
                    <a:pt x="10012" y="246"/>
                  </a:lnTo>
                  <a:lnTo>
                    <a:pt x="9996" y="262"/>
                  </a:lnTo>
                  <a:lnTo>
                    <a:pt x="9983" y="279"/>
                  </a:lnTo>
                  <a:lnTo>
                    <a:pt x="9970" y="298"/>
                  </a:lnTo>
                  <a:lnTo>
                    <a:pt x="9960" y="320"/>
                  </a:lnTo>
                  <a:lnTo>
                    <a:pt x="9952" y="342"/>
                  </a:lnTo>
                  <a:lnTo>
                    <a:pt x="9944" y="368"/>
                  </a:lnTo>
                  <a:lnTo>
                    <a:pt x="9941" y="394"/>
                  </a:lnTo>
                  <a:lnTo>
                    <a:pt x="9937" y="423"/>
                  </a:lnTo>
                  <a:lnTo>
                    <a:pt x="9936" y="454"/>
                  </a:lnTo>
                  <a:close/>
                  <a:moveTo>
                    <a:pt x="9848" y="482"/>
                  </a:moveTo>
                  <a:lnTo>
                    <a:pt x="9850" y="450"/>
                  </a:lnTo>
                  <a:lnTo>
                    <a:pt x="9852" y="420"/>
                  </a:lnTo>
                  <a:lnTo>
                    <a:pt x="9858" y="390"/>
                  </a:lnTo>
                  <a:lnTo>
                    <a:pt x="9866" y="363"/>
                  </a:lnTo>
                  <a:lnTo>
                    <a:pt x="9877" y="335"/>
                  </a:lnTo>
                  <a:lnTo>
                    <a:pt x="9892" y="309"/>
                  </a:lnTo>
                  <a:lnTo>
                    <a:pt x="9908" y="284"/>
                  </a:lnTo>
                  <a:lnTo>
                    <a:pt x="9929" y="260"/>
                  </a:lnTo>
                  <a:lnTo>
                    <a:pt x="9952" y="238"/>
                  </a:lnTo>
                  <a:lnTo>
                    <a:pt x="9977" y="218"/>
                  </a:lnTo>
                  <a:lnTo>
                    <a:pt x="10006" y="201"/>
                  </a:lnTo>
                  <a:lnTo>
                    <a:pt x="10036" y="186"/>
                  </a:lnTo>
                  <a:lnTo>
                    <a:pt x="10067" y="176"/>
                  </a:lnTo>
                  <a:lnTo>
                    <a:pt x="10102" y="167"/>
                  </a:lnTo>
                  <a:lnTo>
                    <a:pt x="10138" y="162"/>
                  </a:lnTo>
                  <a:lnTo>
                    <a:pt x="10176" y="161"/>
                  </a:lnTo>
                  <a:lnTo>
                    <a:pt x="10211" y="162"/>
                  </a:lnTo>
                  <a:lnTo>
                    <a:pt x="10244" y="166"/>
                  </a:lnTo>
                  <a:lnTo>
                    <a:pt x="10277" y="172"/>
                  </a:lnTo>
                  <a:lnTo>
                    <a:pt x="10307" y="180"/>
                  </a:lnTo>
                  <a:lnTo>
                    <a:pt x="10334" y="192"/>
                  </a:lnTo>
                  <a:lnTo>
                    <a:pt x="10361" y="206"/>
                  </a:lnTo>
                  <a:lnTo>
                    <a:pt x="10385" y="221"/>
                  </a:lnTo>
                  <a:lnTo>
                    <a:pt x="10408" y="240"/>
                  </a:lnTo>
                  <a:lnTo>
                    <a:pt x="10427" y="261"/>
                  </a:lnTo>
                  <a:lnTo>
                    <a:pt x="10445" y="284"/>
                  </a:lnTo>
                  <a:lnTo>
                    <a:pt x="10459" y="308"/>
                  </a:lnTo>
                  <a:lnTo>
                    <a:pt x="10471" y="334"/>
                  </a:lnTo>
                  <a:lnTo>
                    <a:pt x="10481" y="362"/>
                  </a:lnTo>
                  <a:lnTo>
                    <a:pt x="10488" y="392"/>
                  </a:lnTo>
                  <a:lnTo>
                    <a:pt x="10492" y="423"/>
                  </a:lnTo>
                  <a:lnTo>
                    <a:pt x="10493" y="456"/>
                  </a:lnTo>
                  <a:lnTo>
                    <a:pt x="10490" y="503"/>
                  </a:lnTo>
                  <a:lnTo>
                    <a:pt x="10487" y="526"/>
                  </a:lnTo>
                  <a:lnTo>
                    <a:pt x="10483" y="548"/>
                  </a:lnTo>
                  <a:lnTo>
                    <a:pt x="10470" y="590"/>
                  </a:lnTo>
                  <a:lnTo>
                    <a:pt x="10451" y="629"/>
                  </a:lnTo>
                  <a:lnTo>
                    <a:pt x="10428" y="665"/>
                  </a:lnTo>
                  <a:lnTo>
                    <a:pt x="10399" y="698"/>
                  </a:lnTo>
                  <a:lnTo>
                    <a:pt x="10384" y="712"/>
                  </a:lnTo>
                  <a:lnTo>
                    <a:pt x="10367" y="725"/>
                  </a:lnTo>
                  <a:lnTo>
                    <a:pt x="10330" y="748"/>
                  </a:lnTo>
                  <a:lnTo>
                    <a:pt x="10290" y="767"/>
                  </a:lnTo>
                  <a:lnTo>
                    <a:pt x="10247" y="780"/>
                  </a:lnTo>
                  <a:lnTo>
                    <a:pt x="10201" y="789"/>
                  </a:lnTo>
                  <a:lnTo>
                    <a:pt x="10153" y="791"/>
                  </a:lnTo>
                  <a:lnTo>
                    <a:pt x="10120" y="790"/>
                  </a:lnTo>
                  <a:lnTo>
                    <a:pt x="10087" y="785"/>
                  </a:lnTo>
                  <a:lnTo>
                    <a:pt x="10056" y="778"/>
                  </a:lnTo>
                  <a:lnTo>
                    <a:pt x="10026" y="768"/>
                  </a:lnTo>
                  <a:lnTo>
                    <a:pt x="9997" y="755"/>
                  </a:lnTo>
                  <a:lnTo>
                    <a:pt x="9972" y="738"/>
                  </a:lnTo>
                  <a:lnTo>
                    <a:pt x="9948" y="720"/>
                  </a:lnTo>
                  <a:lnTo>
                    <a:pt x="9926" y="699"/>
                  </a:lnTo>
                  <a:lnTo>
                    <a:pt x="9907" y="675"/>
                  </a:lnTo>
                  <a:lnTo>
                    <a:pt x="9890" y="648"/>
                  </a:lnTo>
                  <a:lnTo>
                    <a:pt x="9877" y="621"/>
                  </a:lnTo>
                  <a:lnTo>
                    <a:pt x="9866" y="592"/>
                  </a:lnTo>
                  <a:lnTo>
                    <a:pt x="9852" y="534"/>
                  </a:lnTo>
                  <a:lnTo>
                    <a:pt x="9850" y="507"/>
                  </a:lnTo>
                  <a:lnTo>
                    <a:pt x="9848" y="482"/>
                  </a:lnTo>
                  <a:close/>
                  <a:moveTo>
                    <a:pt x="281" y="176"/>
                  </a:moveTo>
                  <a:lnTo>
                    <a:pt x="281" y="197"/>
                  </a:lnTo>
                  <a:lnTo>
                    <a:pt x="233" y="203"/>
                  </a:lnTo>
                  <a:lnTo>
                    <a:pt x="218" y="206"/>
                  </a:lnTo>
                  <a:lnTo>
                    <a:pt x="209" y="209"/>
                  </a:lnTo>
                  <a:lnTo>
                    <a:pt x="205" y="213"/>
                  </a:lnTo>
                  <a:lnTo>
                    <a:pt x="203" y="218"/>
                  </a:lnTo>
                  <a:lnTo>
                    <a:pt x="199" y="231"/>
                  </a:lnTo>
                  <a:lnTo>
                    <a:pt x="197" y="279"/>
                  </a:lnTo>
                  <a:lnTo>
                    <a:pt x="197" y="377"/>
                  </a:lnTo>
                  <a:lnTo>
                    <a:pt x="197" y="683"/>
                  </a:lnTo>
                  <a:lnTo>
                    <a:pt x="193" y="744"/>
                  </a:lnTo>
                  <a:lnTo>
                    <a:pt x="185" y="794"/>
                  </a:lnTo>
                  <a:lnTo>
                    <a:pt x="178" y="814"/>
                  </a:lnTo>
                  <a:lnTo>
                    <a:pt x="168" y="834"/>
                  </a:lnTo>
                  <a:lnTo>
                    <a:pt x="156" y="854"/>
                  </a:lnTo>
                  <a:lnTo>
                    <a:pt x="143" y="873"/>
                  </a:lnTo>
                  <a:lnTo>
                    <a:pt x="127" y="890"/>
                  </a:lnTo>
                  <a:lnTo>
                    <a:pt x="113" y="904"/>
                  </a:lnTo>
                  <a:lnTo>
                    <a:pt x="97" y="917"/>
                  </a:lnTo>
                  <a:lnTo>
                    <a:pt x="80" y="927"/>
                  </a:lnTo>
                  <a:lnTo>
                    <a:pt x="65" y="934"/>
                  </a:lnTo>
                  <a:lnTo>
                    <a:pt x="49" y="940"/>
                  </a:lnTo>
                  <a:lnTo>
                    <a:pt x="34" y="944"/>
                  </a:lnTo>
                  <a:lnTo>
                    <a:pt x="18" y="945"/>
                  </a:lnTo>
                  <a:lnTo>
                    <a:pt x="0" y="942"/>
                  </a:lnTo>
                  <a:lnTo>
                    <a:pt x="1" y="909"/>
                  </a:lnTo>
                  <a:lnTo>
                    <a:pt x="0" y="876"/>
                  </a:lnTo>
                  <a:lnTo>
                    <a:pt x="8" y="872"/>
                  </a:lnTo>
                  <a:lnTo>
                    <a:pt x="19" y="879"/>
                  </a:lnTo>
                  <a:lnTo>
                    <a:pt x="30" y="884"/>
                  </a:lnTo>
                  <a:lnTo>
                    <a:pt x="54" y="887"/>
                  </a:lnTo>
                  <a:lnTo>
                    <a:pt x="73" y="885"/>
                  </a:lnTo>
                  <a:lnTo>
                    <a:pt x="89" y="880"/>
                  </a:lnTo>
                  <a:lnTo>
                    <a:pt x="100" y="870"/>
                  </a:lnTo>
                  <a:lnTo>
                    <a:pt x="104" y="864"/>
                  </a:lnTo>
                  <a:lnTo>
                    <a:pt x="107" y="858"/>
                  </a:lnTo>
                  <a:lnTo>
                    <a:pt x="112" y="839"/>
                  </a:lnTo>
                  <a:lnTo>
                    <a:pt x="114" y="809"/>
                  </a:lnTo>
                  <a:lnTo>
                    <a:pt x="115" y="748"/>
                  </a:lnTo>
                  <a:lnTo>
                    <a:pt x="115" y="377"/>
                  </a:lnTo>
                  <a:lnTo>
                    <a:pt x="114" y="294"/>
                  </a:lnTo>
                  <a:lnTo>
                    <a:pt x="114" y="254"/>
                  </a:lnTo>
                  <a:lnTo>
                    <a:pt x="112" y="232"/>
                  </a:lnTo>
                  <a:lnTo>
                    <a:pt x="109" y="220"/>
                  </a:lnTo>
                  <a:lnTo>
                    <a:pt x="106" y="213"/>
                  </a:lnTo>
                  <a:lnTo>
                    <a:pt x="100" y="208"/>
                  </a:lnTo>
                  <a:lnTo>
                    <a:pt x="90" y="206"/>
                  </a:lnTo>
                  <a:lnTo>
                    <a:pt x="71" y="202"/>
                  </a:lnTo>
                  <a:lnTo>
                    <a:pt x="34" y="201"/>
                  </a:lnTo>
                  <a:lnTo>
                    <a:pt x="30" y="176"/>
                  </a:lnTo>
                  <a:lnTo>
                    <a:pt x="156" y="177"/>
                  </a:lnTo>
                  <a:lnTo>
                    <a:pt x="278" y="173"/>
                  </a:lnTo>
                  <a:lnTo>
                    <a:pt x="281" y="176"/>
                  </a:lnTo>
                  <a:close/>
                  <a:moveTo>
                    <a:pt x="307" y="213"/>
                  </a:moveTo>
                  <a:lnTo>
                    <a:pt x="304" y="209"/>
                  </a:lnTo>
                  <a:lnTo>
                    <a:pt x="304" y="191"/>
                  </a:lnTo>
                  <a:lnTo>
                    <a:pt x="307" y="188"/>
                  </a:lnTo>
                  <a:lnTo>
                    <a:pt x="428" y="167"/>
                  </a:lnTo>
                  <a:lnTo>
                    <a:pt x="440" y="178"/>
                  </a:lnTo>
                  <a:lnTo>
                    <a:pt x="454" y="190"/>
                  </a:lnTo>
                  <a:lnTo>
                    <a:pt x="468" y="209"/>
                  </a:lnTo>
                  <a:lnTo>
                    <a:pt x="488" y="242"/>
                  </a:lnTo>
                  <a:lnTo>
                    <a:pt x="548" y="345"/>
                  </a:lnTo>
                  <a:lnTo>
                    <a:pt x="619" y="479"/>
                  </a:lnTo>
                  <a:lnTo>
                    <a:pt x="662" y="410"/>
                  </a:lnTo>
                  <a:lnTo>
                    <a:pt x="712" y="328"/>
                  </a:lnTo>
                  <a:lnTo>
                    <a:pt x="802" y="173"/>
                  </a:lnTo>
                  <a:lnTo>
                    <a:pt x="834" y="174"/>
                  </a:lnTo>
                  <a:lnTo>
                    <a:pt x="864" y="173"/>
                  </a:lnTo>
                  <a:lnTo>
                    <a:pt x="868" y="184"/>
                  </a:lnTo>
                  <a:lnTo>
                    <a:pt x="840" y="218"/>
                  </a:lnTo>
                  <a:lnTo>
                    <a:pt x="802" y="269"/>
                  </a:lnTo>
                  <a:lnTo>
                    <a:pt x="734" y="366"/>
                  </a:lnTo>
                  <a:lnTo>
                    <a:pt x="680" y="453"/>
                  </a:lnTo>
                  <a:lnTo>
                    <a:pt x="655" y="496"/>
                  </a:lnTo>
                  <a:lnTo>
                    <a:pt x="646" y="516"/>
                  </a:lnTo>
                  <a:lnTo>
                    <a:pt x="643" y="528"/>
                  </a:lnTo>
                  <a:lnTo>
                    <a:pt x="642" y="542"/>
                  </a:lnTo>
                  <a:lnTo>
                    <a:pt x="642" y="604"/>
                  </a:lnTo>
                  <a:lnTo>
                    <a:pt x="643" y="669"/>
                  </a:lnTo>
                  <a:lnTo>
                    <a:pt x="646" y="720"/>
                  </a:lnTo>
                  <a:lnTo>
                    <a:pt x="648" y="732"/>
                  </a:lnTo>
                  <a:lnTo>
                    <a:pt x="652" y="740"/>
                  </a:lnTo>
                  <a:lnTo>
                    <a:pt x="658" y="743"/>
                  </a:lnTo>
                  <a:lnTo>
                    <a:pt x="667" y="747"/>
                  </a:lnTo>
                  <a:lnTo>
                    <a:pt x="688" y="749"/>
                  </a:lnTo>
                  <a:lnTo>
                    <a:pt x="724" y="752"/>
                  </a:lnTo>
                  <a:lnTo>
                    <a:pt x="727" y="776"/>
                  </a:lnTo>
                  <a:lnTo>
                    <a:pt x="649" y="776"/>
                  </a:lnTo>
                  <a:lnTo>
                    <a:pt x="601" y="776"/>
                  </a:lnTo>
                  <a:lnTo>
                    <a:pt x="480" y="779"/>
                  </a:lnTo>
                  <a:lnTo>
                    <a:pt x="476" y="754"/>
                  </a:lnTo>
                  <a:lnTo>
                    <a:pt x="512" y="749"/>
                  </a:lnTo>
                  <a:lnTo>
                    <a:pt x="533" y="747"/>
                  </a:lnTo>
                  <a:lnTo>
                    <a:pt x="544" y="744"/>
                  </a:lnTo>
                  <a:lnTo>
                    <a:pt x="551" y="741"/>
                  </a:lnTo>
                  <a:lnTo>
                    <a:pt x="557" y="725"/>
                  </a:lnTo>
                  <a:lnTo>
                    <a:pt x="560" y="677"/>
                  </a:lnTo>
                  <a:lnTo>
                    <a:pt x="562" y="604"/>
                  </a:lnTo>
                  <a:lnTo>
                    <a:pt x="562" y="522"/>
                  </a:lnTo>
                  <a:lnTo>
                    <a:pt x="541" y="484"/>
                  </a:lnTo>
                  <a:lnTo>
                    <a:pt x="498" y="412"/>
                  </a:lnTo>
                  <a:lnTo>
                    <a:pt x="461" y="352"/>
                  </a:lnTo>
                  <a:lnTo>
                    <a:pt x="416" y="284"/>
                  </a:lnTo>
                  <a:lnTo>
                    <a:pt x="392" y="251"/>
                  </a:lnTo>
                  <a:lnTo>
                    <a:pt x="374" y="232"/>
                  </a:lnTo>
                  <a:lnTo>
                    <a:pt x="361" y="221"/>
                  </a:lnTo>
                  <a:lnTo>
                    <a:pt x="350" y="215"/>
                  </a:lnTo>
                  <a:lnTo>
                    <a:pt x="336" y="214"/>
                  </a:lnTo>
                  <a:lnTo>
                    <a:pt x="307" y="213"/>
                  </a:lnTo>
                  <a:close/>
                  <a:moveTo>
                    <a:pt x="1176" y="783"/>
                  </a:moveTo>
                  <a:lnTo>
                    <a:pt x="1123" y="640"/>
                  </a:lnTo>
                  <a:lnTo>
                    <a:pt x="978" y="281"/>
                  </a:lnTo>
                  <a:lnTo>
                    <a:pt x="958" y="233"/>
                  </a:lnTo>
                  <a:lnTo>
                    <a:pt x="947" y="212"/>
                  </a:lnTo>
                  <a:lnTo>
                    <a:pt x="931" y="204"/>
                  </a:lnTo>
                  <a:lnTo>
                    <a:pt x="896" y="201"/>
                  </a:lnTo>
                  <a:lnTo>
                    <a:pt x="893" y="196"/>
                  </a:lnTo>
                  <a:lnTo>
                    <a:pt x="893" y="177"/>
                  </a:lnTo>
                  <a:lnTo>
                    <a:pt x="896" y="173"/>
                  </a:lnTo>
                  <a:lnTo>
                    <a:pt x="1007" y="177"/>
                  </a:lnTo>
                  <a:lnTo>
                    <a:pt x="1120" y="173"/>
                  </a:lnTo>
                  <a:lnTo>
                    <a:pt x="1123" y="200"/>
                  </a:lnTo>
                  <a:lnTo>
                    <a:pt x="1058" y="207"/>
                  </a:lnTo>
                  <a:lnTo>
                    <a:pt x="1051" y="212"/>
                  </a:lnTo>
                  <a:lnTo>
                    <a:pt x="1049" y="219"/>
                  </a:lnTo>
                  <a:lnTo>
                    <a:pt x="1062" y="264"/>
                  </a:lnTo>
                  <a:lnTo>
                    <a:pt x="1086" y="332"/>
                  </a:lnTo>
                  <a:lnTo>
                    <a:pt x="1219" y="669"/>
                  </a:lnTo>
                  <a:lnTo>
                    <a:pt x="1331" y="389"/>
                  </a:lnTo>
                  <a:lnTo>
                    <a:pt x="1364" y="298"/>
                  </a:lnTo>
                  <a:lnTo>
                    <a:pt x="1381" y="246"/>
                  </a:lnTo>
                  <a:lnTo>
                    <a:pt x="1387" y="221"/>
                  </a:lnTo>
                  <a:lnTo>
                    <a:pt x="1384" y="213"/>
                  </a:lnTo>
                  <a:lnTo>
                    <a:pt x="1381" y="209"/>
                  </a:lnTo>
                  <a:lnTo>
                    <a:pt x="1376" y="208"/>
                  </a:lnTo>
                  <a:lnTo>
                    <a:pt x="1355" y="204"/>
                  </a:lnTo>
                  <a:lnTo>
                    <a:pt x="1314" y="201"/>
                  </a:lnTo>
                  <a:lnTo>
                    <a:pt x="1310" y="197"/>
                  </a:lnTo>
                  <a:lnTo>
                    <a:pt x="1310" y="177"/>
                  </a:lnTo>
                  <a:lnTo>
                    <a:pt x="1314" y="173"/>
                  </a:lnTo>
                  <a:lnTo>
                    <a:pt x="1409" y="177"/>
                  </a:lnTo>
                  <a:lnTo>
                    <a:pt x="1495" y="173"/>
                  </a:lnTo>
                  <a:lnTo>
                    <a:pt x="1499" y="197"/>
                  </a:lnTo>
                  <a:lnTo>
                    <a:pt x="1471" y="202"/>
                  </a:lnTo>
                  <a:lnTo>
                    <a:pt x="1458" y="206"/>
                  </a:lnTo>
                  <a:lnTo>
                    <a:pt x="1452" y="210"/>
                  </a:lnTo>
                  <a:lnTo>
                    <a:pt x="1446" y="219"/>
                  </a:lnTo>
                  <a:lnTo>
                    <a:pt x="1416" y="286"/>
                  </a:lnTo>
                  <a:lnTo>
                    <a:pt x="1283" y="612"/>
                  </a:lnTo>
                  <a:lnTo>
                    <a:pt x="1244" y="710"/>
                  </a:lnTo>
                  <a:lnTo>
                    <a:pt x="1219" y="783"/>
                  </a:lnTo>
                  <a:lnTo>
                    <a:pt x="1176" y="783"/>
                  </a:lnTo>
                  <a:close/>
                  <a:moveTo>
                    <a:pt x="1428" y="779"/>
                  </a:moveTo>
                  <a:lnTo>
                    <a:pt x="1423" y="776"/>
                  </a:lnTo>
                  <a:lnTo>
                    <a:pt x="1423" y="753"/>
                  </a:lnTo>
                  <a:lnTo>
                    <a:pt x="1428" y="749"/>
                  </a:lnTo>
                  <a:lnTo>
                    <a:pt x="1453" y="749"/>
                  </a:lnTo>
                  <a:lnTo>
                    <a:pt x="1468" y="747"/>
                  </a:lnTo>
                  <a:lnTo>
                    <a:pt x="1476" y="742"/>
                  </a:lnTo>
                  <a:lnTo>
                    <a:pt x="1483" y="736"/>
                  </a:lnTo>
                  <a:lnTo>
                    <a:pt x="1494" y="718"/>
                  </a:lnTo>
                  <a:lnTo>
                    <a:pt x="1512" y="681"/>
                  </a:lnTo>
                  <a:lnTo>
                    <a:pt x="1556" y="584"/>
                  </a:lnTo>
                  <a:lnTo>
                    <a:pt x="1673" y="321"/>
                  </a:lnTo>
                  <a:lnTo>
                    <a:pt x="1738" y="167"/>
                  </a:lnTo>
                  <a:lnTo>
                    <a:pt x="1765" y="167"/>
                  </a:lnTo>
                  <a:lnTo>
                    <a:pt x="1948" y="594"/>
                  </a:lnTo>
                  <a:lnTo>
                    <a:pt x="1972" y="652"/>
                  </a:lnTo>
                  <a:lnTo>
                    <a:pt x="1997" y="705"/>
                  </a:lnTo>
                  <a:lnTo>
                    <a:pt x="2016" y="738"/>
                  </a:lnTo>
                  <a:lnTo>
                    <a:pt x="2029" y="747"/>
                  </a:lnTo>
                  <a:lnTo>
                    <a:pt x="2041" y="749"/>
                  </a:lnTo>
                  <a:lnTo>
                    <a:pt x="2064" y="749"/>
                  </a:lnTo>
                  <a:lnTo>
                    <a:pt x="2068" y="776"/>
                  </a:lnTo>
                  <a:lnTo>
                    <a:pt x="1982" y="774"/>
                  </a:lnTo>
                  <a:lnTo>
                    <a:pt x="1841" y="779"/>
                  </a:lnTo>
                  <a:lnTo>
                    <a:pt x="1837" y="753"/>
                  </a:lnTo>
                  <a:lnTo>
                    <a:pt x="1879" y="749"/>
                  </a:lnTo>
                  <a:lnTo>
                    <a:pt x="1901" y="746"/>
                  </a:lnTo>
                  <a:lnTo>
                    <a:pt x="1906" y="743"/>
                  </a:lnTo>
                  <a:lnTo>
                    <a:pt x="1909" y="741"/>
                  </a:lnTo>
                  <a:lnTo>
                    <a:pt x="1912" y="736"/>
                  </a:lnTo>
                  <a:lnTo>
                    <a:pt x="1913" y="731"/>
                  </a:lnTo>
                  <a:lnTo>
                    <a:pt x="1912" y="720"/>
                  </a:lnTo>
                  <a:lnTo>
                    <a:pt x="1907" y="706"/>
                  </a:lnTo>
                  <a:lnTo>
                    <a:pt x="1854" y="576"/>
                  </a:lnTo>
                  <a:lnTo>
                    <a:pt x="1608" y="576"/>
                  </a:lnTo>
                  <a:lnTo>
                    <a:pt x="1561" y="686"/>
                  </a:lnTo>
                  <a:lnTo>
                    <a:pt x="1552" y="711"/>
                  </a:lnTo>
                  <a:lnTo>
                    <a:pt x="1549" y="729"/>
                  </a:lnTo>
                  <a:lnTo>
                    <a:pt x="1552" y="737"/>
                  </a:lnTo>
                  <a:lnTo>
                    <a:pt x="1560" y="744"/>
                  </a:lnTo>
                  <a:lnTo>
                    <a:pt x="1568" y="747"/>
                  </a:lnTo>
                  <a:lnTo>
                    <a:pt x="1580" y="748"/>
                  </a:lnTo>
                  <a:lnTo>
                    <a:pt x="1618" y="749"/>
                  </a:lnTo>
                  <a:lnTo>
                    <a:pt x="1622" y="753"/>
                  </a:lnTo>
                  <a:lnTo>
                    <a:pt x="1622" y="776"/>
                  </a:lnTo>
                  <a:lnTo>
                    <a:pt x="1523" y="776"/>
                  </a:lnTo>
                  <a:lnTo>
                    <a:pt x="1428" y="779"/>
                  </a:lnTo>
                  <a:close/>
                  <a:moveTo>
                    <a:pt x="1622" y="539"/>
                  </a:moveTo>
                  <a:lnTo>
                    <a:pt x="1837" y="539"/>
                  </a:lnTo>
                  <a:lnTo>
                    <a:pt x="1730" y="282"/>
                  </a:lnTo>
                  <a:lnTo>
                    <a:pt x="1622" y="539"/>
                  </a:lnTo>
                  <a:close/>
                  <a:moveTo>
                    <a:pt x="1642" y="96"/>
                  </a:moveTo>
                  <a:lnTo>
                    <a:pt x="1632" y="95"/>
                  </a:lnTo>
                  <a:lnTo>
                    <a:pt x="1622" y="93"/>
                  </a:lnTo>
                  <a:lnTo>
                    <a:pt x="1614" y="88"/>
                  </a:lnTo>
                  <a:lnTo>
                    <a:pt x="1607" y="82"/>
                  </a:lnTo>
                  <a:lnTo>
                    <a:pt x="1601" y="75"/>
                  </a:lnTo>
                  <a:lnTo>
                    <a:pt x="1596" y="66"/>
                  </a:lnTo>
                  <a:lnTo>
                    <a:pt x="1592" y="48"/>
                  </a:lnTo>
                  <a:lnTo>
                    <a:pt x="1594" y="39"/>
                  </a:lnTo>
                  <a:lnTo>
                    <a:pt x="1596" y="29"/>
                  </a:lnTo>
                  <a:lnTo>
                    <a:pt x="1601" y="22"/>
                  </a:lnTo>
                  <a:lnTo>
                    <a:pt x="1607" y="14"/>
                  </a:lnTo>
                  <a:lnTo>
                    <a:pt x="1614" y="8"/>
                  </a:lnTo>
                  <a:lnTo>
                    <a:pt x="1622" y="4"/>
                  </a:lnTo>
                  <a:lnTo>
                    <a:pt x="1642" y="0"/>
                  </a:lnTo>
                  <a:lnTo>
                    <a:pt x="1651" y="0"/>
                  </a:lnTo>
                  <a:lnTo>
                    <a:pt x="1660" y="4"/>
                  </a:lnTo>
                  <a:lnTo>
                    <a:pt x="1668" y="8"/>
                  </a:lnTo>
                  <a:lnTo>
                    <a:pt x="1675" y="14"/>
                  </a:lnTo>
                  <a:lnTo>
                    <a:pt x="1681" y="22"/>
                  </a:lnTo>
                  <a:lnTo>
                    <a:pt x="1686" y="29"/>
                  </a:lnTo>
                  <a:lnTo>
                    <a:pt x="1688" y="48"/>
                  </a:lnTo>
                  <a:lnTo>
                    <a:pt x="1688" y="58"/>
                  </a:lnTo>
                  <a:lnTo>
                    <a:pt x="1686" y="66"/>
                  </a:lnTo>
                  <a:lnTo>
                    <a:pt x="1681" y="75"/>
                  </a:lnTo>
                  <a:lnTo>
                    <a:pt x="1675" y="82"/>
                  </a:lnTo>
                  <a:lnTo>
                    <a:pt x="1668" y="88"/>
                  </a:lnTo>
                  <a:lnTo>
                    <a:pt x="1660" y="93"/>
                  </a:lnTo>
                  <a:lnTo>
                    <a:pt x="1642" y="96"/>
                  </a:lnTo>
                  <a:close/>
                  <a:moveTo>
                    <a:pt x="1852" y="96"/>
                  </a:moveTo>
                  <a:lnTo>
                    <a:pt x="1842" y="95"/>
                  </a:lnTo>
                  <a:lnTo>
                    <a:pt x="1832" y="93"/>
                  </a:lnTo>
                  <a:lnTo>
                    <a:pt x="1824" y="88"/>
                  </a:lnTo>
                  <a:lnTo>
                    <a:pt x="1817" y="82"/>
                  </a:lnTo>
                  <a:lnTo>
                    <a:pt x="1811" y="75"/>
                  </a:lnTo>
                  <a:lnTo>
                    <a:pt x="1807" y="66"/>
                  </a:lnTo>
                  <a:lnTo>
                    <a:pt x="1804" y="48"/>
                  </a:lnTo>
                  <a:lnTo>
                    <a:pt x="1804" y="39"/>
                  </a:lnTo>
                  <a:lnTo>
                    <a:pt x="1807" y="29"/>
                  </a:lnTo>
                  <a:lnTo>
                    <a:pt x="1811" y="22"/>
                  </a:lnTo>
                  <a:lnTo>
                    <a:pt x="1817" y="14"/>
                  </a:lnTo>
                  <a:lnTo>
                    <a:pt x="1824" y="8"/>
                  </a:lnTo>
                  <a:lnTo>
                    <a:pt x="1832" y="4"/>
                  </a:lnTo>
                  <a:lnTo>
                    <a:pt x="1852" y="0"/>
                  </a:lnTo>
                  <a:lnTo>
                    <a:pt x="1861" y="0"/>
                  </a:lnTo>
                  <a:lnTo>
                    <a:pt x="1870" y="4"/>
                  </a:lnTo>
                  <a:lnTo>
                    <a:pt x="1878" y="8"/>
                  </a:lnTo>
                  <a:lnTo>
                    <a:pt x="1885" y="14"/>
                  </a:lnTo>
                  <a:lnTo>
                    <a:pt x="1891" y="22"/>
                  </a:lnTo>
                  <a:lnTo>
                    <a:pt x="1896" y="29"/>
                  </a:lnTo>
                  <a:lnTo>
                    <a:pt x="1898" y="48"/>
                  </a:lnTo>
                  <a:lnTo>
                    <a:pt x="1898" y="58"/>
                  </a:lnTo>
                  <a:lnTo>
                    <a:pt x="1896" y="66"/>
                  </a:lnTo>
                  <a:lnTo>
                    <a:pt x="1891" y="75"/>
                  </a:lnTo>
                  <a:lnTo>
                    <a:pt x="1885" y="82"/>
                  </a:lnTo>
                  <a:lnTo>
                    <a:pt x="1878" y="88"/>
                  </a:lnTo>
                  <a:lnTo>
                    <a:pt x="1870" y="93"/>
                  </a:lnTo>
                  <a:lnTo>
                    <a:pt x="1852" y="96"/>
                  </a:lnTo>
                  <a:close/>
                  <a:moveTo>
                    <a:pt x="2122" y="629"/>
                  </a:moveTo>
                  <a:lnTo>
                    <a:pt x="2146" y="626"/>
                  </a:lnTo>
                  <a:lnTo>
                    <a:pt x="2152" y="672"/>
                  </a:lnTo>
                  <a:lnTo>
                    <a:pt x="2155" y="695"/>
                  </a:lnTo>
                  <a:lnTo>
                    <a:pt x="2162" y="708"/>
                  </a:lnTo>
                  <a:lnTo>
                    <a:pt x="2178" y="720"/>
                  </a:lnTo>
                  <a:lnTo>
                    <a:pt x="2189" y="728"/>
                  </a:lnTo>
                  <a:lnTo>
                    <a:pt x="2201" y="734"/>
                  </a:lnTo>
                  <a:lnTo>
                    <a:pt x="2230" y="743"/>
                  </a:lnTo>
                  <a:lnTo>
                    <a:pt x="2262" y="749"/>
                  </a:lnTo>
                  <a:lnTo>
                    <a:pt x="2294" y="752"/>
                  </a:lnTo>
                  <a:lnTo>
                    <a:pt x="2316" y="750"/>
                  </a:lnTo>
                  <a:lnTo>
                    <a:pt x="2338" y="747"/>
                  </a:lnTo>
                  <a:lnTo>
                    <a:pt x="2357" y="742"/>
                  </a:lnTo>
                  <a:lnTo>
                    <a:pt x="2376" y="735"/>
                  </a:lnTo>
                  <a:lnTo>
                    <a:pt x="2393" y="725"/>
                  </a:lnTo>
                  <a:lnTo>
                    <a:pt x="2407" y="714"/>
                  </a:lnTo>
                  <a:lnTo>
                    <a:pt x="2420" y="701"/>
                  </a:lnTo>
                  <a:lnTo>
                    <a:pt x="2431" y="686"/>
                  </a:lnTo>
                  <a:lnTo>
                    <a:pt x="2441" y="670"/>
                  </a:lnTo>
                  <a:lnTo>
                    <a:pt x="2447" y="652"/>
                  </a:lnTo>
                  <a:lnTo>
                    <a:pt x="2450" y="633"/>
                  </a:lnTo>
                  <a:lnTo>
                    <a:pt x="2452" y="614"/>
                  </a:lnTo>
                  <a:lnTo>
                    <a:pt x="2449" y="587"/>
                  </a:lnTo>
                  <a:lnTo>
                    <a:pt x="2447" y="575"/>
                  </a:lnTo>
                  <a:lnTo>
                    <a:pt x="2442" y="564"/>
                  </a:lnTo>
                  <a:lnTo>
                    <a:pt x="2431" y="546"/>
                  </a:lnTo>
                  <a:lnTo>
                    <a:pt x="2424" y="538"/>
                  </a:lnTo>
                  <a:lnTo>
                    <a:pt x="2416" y="531"/>
                  </a:lnTo>
                  <a:lnTo>
                    <a:pt x="2396" y="520"/>
                  </a:lnTo>
                  <a:lnTo>
                    <a:pt x="2387" y="516"/>
                  </a:lnTo>
                  <a:lnTo>
                    <a:pt x="2376" y="513"/>
                  </a:lnTo>
                  <a:lnTo>
                    <a:pt x="2310" y="500"/>
                  </a:lnTo>
                  <a:lnTo>
                    <a:pt x="2243" y="486"/>
                  </a:lnTo>
                  <a:lnTo>
                    <a:pt x="2219" y="479"/>
                  </a:lnTo>
                  <a:lnTo>
                    <a:pt x="2195" y="470"/>
                  </a:lnTo>
                  <a:lnTo>
                    <a:pt x="2173" y="456"/>
                  </a:lnTo>
                  <a:lnTo>
                    <a:pt x="2155" y="441"/>
                  </a:lnTo>
                  <a:lnTo>
                    <a:pt x="2141" y="420"/>
                  </a:lnTo>
                  <a:lnTo>
                    <a:pt x="2135" y="410"/>
                  </a:lnTo>
                  <a:lnTo>
                    <a:pt x="2130" y="398"/>
                  </a:lnTo>
                  <a:lnTo>
                    <a:pt x="2123" y="370"/>
                  </a:lnTo>
                  <a:lnTo>
                    <a:pt x="2120" y="342"/>
                  </a:lnTo>
                  <a:lnTo>
                    <a:pt x="2122" y="322"/>
                  </a:lnTo>
                  <a:lnTo>
                    <a:pt x="2124" y="304"/>
                  </a:lnTo>
                  <a:lnTo>
                    <a:pt x="2128" y="286"/>
                  </a:lnTo>
                  <a:lnTo>
                    <a:pt x="2134" y="269"/>
                  </a:lnTo>
                  <a:lnTo>
                    <a:pt x="2152" y="238"/>
                  </a:lnTo>
                  <a:lnTo>
                    <a:pt x="2176" y="212"/>
                  </a:lnTo>
                  <a:lnTo>
                    <a:pt x="2206" y="189"/>
                  </a:lnTo>
                  <a:lnTo>
                    <a:pt x="2222" y="180"/>
                  </a:lnTo>
                  <a:lnTo>
                    <a:pt x="2240" y="173"/>
                  </a:lnTo>
                  <a:lnTo>
                    <a:pt x="2260" y="167"/>
                  </a:lnTo>
                  <a:lnTo>
                    <a:pt x="2280" y="164"/>
                  </a:lnTo>
                  <a:lnTo>
                    <a:pt x="2324" y="160"/>
                  </a:lnTo>
                  <a:lnTo>
                    <a:pt x="2363" y="162"/>
                  </a:lnTo>
                  <a:lnTo>
                    <a:pt x="2405" y="170"/>
                  </a:lnTo>
                  <a:lnTo>
                    <a:pt x="2447" y="180"/>
                  </a:lnTo>
                  <a:lnTo>
                    <a:pt x="2484" y="196"/>
                  </a:lnTo>
                  <a:lnTo>
                    <a:pt x="2488" y="202"/>
                  </a:lnTo>
                  <a:lnTo>
                    <a:pt x="2483" y="224"/>
                  </a:lnTo>
                  <a:lnTo>
                    <a:pt x="2480" y="249"/>
                  </a:lnTo>
                  <a:lnTo>
                    <a:pt x="2478" y="279"/>
                  </a:lnTo>
                  <a:lnTo>
                    <a:pt x="2476" y="314"/>
                  </a:lnTo>
                  <a:lnTo>
                    <a:pt x="2472" y="317"/>
                  </a:lnTo>
                  <a:lnTo>
                    <a:pt x="2450" y="317"/>
                  </a:lnTo>
                  <a:lnTo>
                    <a:pt x="2444" y="249"/>
                  </a:lnTo>
                  <a:lnTo>
                    <a:pt x="2441" y="243"/>
                  </a:lnTo>
                  <a:lnTo>
                    <a:pt x="2434" y="234"/>
                  </a:lnTo>
                  <a:lnTo>
                    <a:pt x="2422" y="226"/>
                  </a:lnTo>
                  <a:lnTo>
                    <a:pt x="2405" y="216"/>
                  </a:lnTo>
                  <a:lnTo>
                    <a:pt x="2387" y="208"/>
                  </a:lnTo>
                  <a:lnTo>
                    <a:pt x="2366" y="202"/>
                  </a:lnTo>
                  <a:lnTo>
                    <a:pt x="2346" y="198"/>
                  </a:lnTo>
                  <a:lnTo>
                    <a:pt x="2324" y="197"/>
                  </a:lnTo>
                  <a:lnTo>
                    <a:pt x="2290" y="201"/>
                  </a:lnTo>
                  <a:lnTo>
                    <a:pt x="2257" y="212"/>
                  </a:lnTo>
                  <a:lnTo>
                    <a:pt x="2242" y="220"/>
                  </a:lnTo>
                  <a:lnTo>
                    <a:pt x="2230" y="230"/>
                  </a:lnTo>
                  <a:lnTo>
                    <a:pt x="2219" y="243"/>
                  </a:lnTo>
                  <a:lnTo>
                    <a:pt x="2209" y="257"/>
                  </a:lnTo>
                  <a:lnTo>
                    <a:pt x="2202" y="273"/>
                  </a:lnTo>
                  <a:lnTo>
                    <a:pt x="2197" y="288"/>
                  </a:lnTo>
                  <a:lnTo>
                    <a:pt x="2194" y="321"/>
                  </a:lnTo>
                  <a:lnTo>
                    <a:pt x="2196" y="345"/>
                  </a:lnTo>
                  <a:lnTo>
                    <a:pt x="2198" y="354"/>
                  </a:lnTo>
                  <a:lnTo>
                    <a:pt x="2203" y="365"/>
                  </a:lnTo>
                  <a:lnTo>
                    <a:pt x="2214" y="382"/>
                  </a:lnTo>
                  <a:lnTo>
                    <a:pt x="2221" y="389"/>
                  </a:lnTo>
                  <a:lnTo>
                    <a:pt x="2228" y="395"/>
                  </a:lnTo>
                  <a:lnTo>
                    <a:pt x="2245" y="406"/>
                  </a:lnTo>
                  <a:lnTo>
                    <a:pt x="2264" y="412"/>
                  </a:lnTo>
                  <a:lnTo>
                    <a:pt x="2293" y="419"/>
                  </a:lnTo>
                  <a:lnTo>
                    <a:pt x="2340" y="426"/>
                  </a:lnTo>
                  <a:lnTo>
                    <a:pt x="2375" y="432"/>
                  </a:lnTo>
                  <a:lnTo>
                    <a:pt x="2405" y="438"/>
                  </a:lnTo>
                  <a:lnTo>
                    <a:pt x="2430" y="444"/>
                  </a:lnTo>
                  <a:lnTo>
                    <a:pt x="2450" y="452"/>
                  </a:lnTo>
                  <a:lnTo>
                    <a:pt x="2466" y="461"/>
                  </a:lnTo>
                  <a:lnTo>
                    <a:pt x="2480" y="472"/>
                  </a:lnTo>
                  <a:lnTo>
                    <a:pt x="2494" y="485"/>
                  </a:lnTo>
                  <a:lnTo>
                    <a:pt x="2504" y="500"/>
                  </a:lnTo>
                  <a:lnTo>
                    <a:pt x="2514" y="518"/>
                  </a:lnTo>
                  <a:lnTo>
                    <a:pt x="2520" y="536"/>
                  </a:lnTo>
                  <a:lnTo>
                    <a:pt x="2525" y="557"/>
                  </a:lnTo>
                  <a:lnTo>
                    <a:pt x="2526" y="579"/>
                  </a:lnTo>
                  <a:lnTo>
                    <a:pt x="2525" y="602"/>
                  </a:lnTo>
                  <a:lnTo>
                    <a:pt x="2521" y="623"/>
                  </a:lnTo>
                  <a:lnTo>
                    <a:pt x="2515" y="644"/>
                  </a:lnTo>
                  <a:lnTo>
                    <a:pt x="2507" y="663"/>
                  </a:lnTo>
                  <a:lnTo>
                    <a:pt x="2497" y="681"/>
                  </a:lnTo>
                  <a:lnTo>
                    <a:pt x="2484" y="699"/>
                  </a:lnTo>
                  <a:lnTo>
                    <a:pt x="2452" y="730"/>
                  </a:lnTo>
                  <a:lnTo>
                    <a:pt x="2432" y="744"/>
                  </a:lnTo>
                  <a:lnTo>
                    <a:pt x="2413" y="756"/>
                  </a:lnTo>
                  <a:lnTo>
                    <a:pt x="2392" y="767"/>
                  </a:lnTo>
                  <a:lnTo>
                    <a:pt x="2370" y="776"/>
                  </a:lnTo>
                  <a:lnTo>
                    <a:pt x="2347" y="783"/>
                  </a:lnTo>
                  <a:lnTo>
                    <a:pt x="2323" y="788"/>
                  </a:lnTo>
                  <a:lnTo>
                    <a:pt x="2273" y="791"/>
                  </a:lnTo>
                  <a:lnTo>
                    <a:pt x="2230" y="789"/>
                  </a:lnTo>
                  <a:lnTo>
                    <a:pt x="2190" y="783"/>
                  </a:lnTo>
                  <a:lnTo>
                    <a:pt x="2153" y="773"/>
                  </a:lnTo>
                  <a:lnTo>
                    <a:pt x="2118" y="760"/>
                  </a:lnTo>
                  <a:lnTo>
                    <a:pt x="2116" y="754"/>
                  </a:lnTo>
                  <a:lnTo>
                    <a:pt x="2119" y="710"/>
                  </a:lnTo>
                  <a:lnTo>
                    <a:pt x="2122" y="629"/>
                  </a:lnTo>
                  <a:close/>
                  <a:moveTo>
                    <a:pt x="2734" y="467"/>
                  </a:moveTo>
                  <a:lnTo>
                    <a:pt x="2888" y="322"/>
                  </a:lnTo>
                  <a:lnTo>
                    <a:pt x="2966" y="244"/>
                  </a:lnTo>
                  <a:lnTo>
                    <a:pt x="3004" y="204"/>
                  </a:lnTo>
                  <a:lnTo>
                    <a:pt x="3004" y="177"/>
                  </a:lnTo>
                  <a:lnTo>
                    <a:pt x="3008" y="173"/>
                  </a:lnTo>
                  <a:lnTo>
                    <a:pt x="3079" y="174"/>
                  </a:lnTo>
                  <a:lnTo>
                    <a:pt x="3146" y="173"/>
                  </a:lnTo>
                  <a:lnTo>
                    <a:pt x="3150" y="177"/>
                  </a:lnTo>
                  <a:lnTo>
                    <a:pt x="3150" y="197"/>
                  </a:lnTo>
                  <a:lnTo>
                    <a:pt x="3114" y="202"/>
                  </a:lnTo>
                  <a:lnTo>
                    <a:pt x="3092" y="206"/>
                  </a:lnTo>
                  <a:lnTo>
                    <a:pt x="3074" y="214"/>
                  </a:lnTo>
                  <a:lnTo>
                    <a:pt x="3050" y="232"/>
                  </a:lnTo>
                  <a:lnTo>
                    <a:pt x="2987" y="288"/>
                  </a:lnTo>
                  <a:lnTo>
                    <a:pt x="2814" y="447"/>
                  </a:lnTo>
                  <a:lnTo>
                    <a:pt x="3070" y="683"/>
                  </a:lnTo>
                  <a:lnTo>
                    <a:pt x="3119" y="728"/>
                  </a:lnTo>
                  <a:lnTo>
                    <a:pt x="3132" y="741"/>
                  </a:lnTo>
                  <a:lnTo>
                    <a:pt x="3139" y="747"/>
                  </a:lnTo>
                  <a:lnTo>
                    <a:pt x="3144" y="748"/>
                  </a:lnTo>
                  <a:lnTo>
                    <a:pt x="3151" y="750"/>
                  </a:lnTo>
                  <a:lnTo>
                    <a:pt x="3170" y="753"/>
                  </a:lnTo>
                  <a:lnTo>
                    <a:pt x="3173" y="773"/>
                  </a:lnTo>
                  <a:lnTo>
                    <a:pt x="3145" y="776"/>
                  </a:lnTo>
                  <a:lnTo>
                    <a:pt x="3119" y="776"/>
                  </a:lnTo>
                  <a:lnTo>
                    <a:pt x="3050" y="777"/>
                  </a:lnTo>
                  <a:lnTo>
                    <a:pt x="2982" y="712"/>
                  </a:lnTo>
                  <a:lnTo>
                    <a:pt x="2734" y="484"/>
                  </a:lnTo>
                  <a:lnTo>
                    <a:pt x="2734" y="574"/>
                  </a:lnTo>
                  <a:lnTo>
                    <a:pt x="2735" y="658"/>
                  </a:lnTo>
                  <a:lnTo>
                    <a:pt x="2735" y="698"/>
                  </a:lnTo>
                  <a:lnTo>
                    <a:pt x="2737" y="720"/>
                  </a:lnTo>
                  <a:lnTo>
                    <a:pt x="2740" y="731"/>
                  </a:lnTo>
                  <a:lnTo>
                    <a:pt x="2743" y="738"/>
                  </a:lnTo>
                  <a:lnTo>
                    <a:pt x="2749" y="743"/>
                  </a:lnTo>
                  <a:lnTo>
                    <a:pt x="2759" y="747"/>
                  </a:lnTo>
                  <a:lnTo>
                    <a:pt x="2778" y="749"/>
                  </a:lnTo>
                  <a:lnTo>
                    <a:pt x="2815" y="752"/>
                  </a:lnTo>
                  <a:lnTo>
                    <a:pt x="2819" y="776"/>
                  </a:lnTo>
                  <a:lnTo>
                    <a:pt x="2741" y="776"/>
                  </a:lnTo>
                  <a:lnTo>
                    <a:pt x="2693" y="776"/>
                  </a:lnTo>
                  <a:lnTo>
                    <a:pt x="2572" y="779"/>
                  </a:lnTo>
                  <a:lnTo>
                    <a:pt x="2568" y="754"/>
                  </a:lnTo>
                  <a:lnTo>
                    <a:pt x="2604" y="749"/>
                  </a:lnTo>
                  <a:lnTo>
                    <a:pt x="2624" y="747"/>
                  </a:lnTo>
                  <a:lnTo>
                    <a:pt x="2635" y="744"/>
                  </a:lnTo>
                  <a:lnTo>
                    <a:pt x="2641" y="741"/>
                  </a:lnTo>
                  <a:lnTo>
                    <a:pt x="2648" y="723"/>
                  </a:lnTo>
                  <a:lnTo>
                    <a:pt x="2651" y="702"/>
                  </a:lnTo>
                  <a:lnTo>
                    <a:pt x="2652" y="664"/>
                  </a:lnTo>
                  <a:lnTo>
                    <a:pt x="2652" y="574"/>
                  </a:lnTo>
                  <a:lnTo>
                    <a:pt x="2652" y="377"/>
                  </a:lnTo>
                  <a:lnTo>
                    <a:pt x="2652" y="294"/>
                  </a:lnTo>
                  <a:lnTo>
                    <a:pt x="2651" y="254"/>
                  </a:lnTo>
                  <a:lnTo>
                    <a:pt x="2650" y="232"/>
                  </a:lnTo>
                  <a:lnTo>
                    <a:pt x="2647" y="220"/>
                  </a:lnTo>
                  <a:lnTo>
                    <a:pt x="2644" y="213"/>
                  </a:lnTo>
                  <a:lnTo>
                    <a:pt x="2638" y="208"/>
                  </a:lnTo>
                  <a:lnTo>
                    <a:pt x="2628" y="206"/>
                  </a:lnTo>
                  <a:lnTo>
                    <a:pt x="2608" y="202"/>
                  </a:lnTo>
                  <a:lnTo>
                    <a:pt x="2572" y="201"/>
                  </a:lnTo>
                  <a:lnTo>
                    <a:pt x="2568" y="176"/>
                  </a:lnTo>
                  <a:lnTo>
                    <a:pt x="2624" y="174"/>
                  </a:lnTo>
                  <a:lnTo>
                    <a:pt x="2693" y="177"/>
                  </a:lnTo>
                  <a:lnTo>
                    <a:pt x="2815" y="173"/>
                  </a:lnTo>
                  <a:lnTo>
                    <a:pt x="2819" y="197"/>
                  </a:lnTo>
                  <a:lnTo>
                    <a:pt x="2770" y="203"/>
                  </a:lnTo>
                  <a:lnTo>
                    <a:pt x="2756" y="206"/>
                  </a:lnTo>
                  <a:lnTo>
                    <a:pt x="2747" y="209"/>
                  </a:lnTo>
                  <a:lnTo>
                    <a:pt x="2743" y="213"/>
                  </a:lnTo>
                  <a:lnTo>
                    <a:pt x="2741" y="218"/>
                  </a:lnTo>
                  <a:lnTo>
                    <a:pt x="2737" y="231"/>
                  </a:lnTo>
                  <a:lnTo>
                    <a:pt x="2735" y="279"/>
                  </a:lnTo>
                  <a:lnTo>
                    <a:pt x="2734" y="377"/>
                  </a:lnTo>
                  <a:lnTo>
                    <a:pt x="2734" y="467"/>
                  </a:lnTo>
                  <a:close/>
                  <a:moveTo>
                    <a:pt x="3186" y="213"/>
                  </a:moveTo>
                  <a:lnTo>
                    <a:pt x="3182" y="209"/>
                  </a:lnTo>
                  <a:lnTo>
                    <a:pt x="3182" y="191"/>
                  </a:lnTo>
                  <a:lnTo>
                    <a:pt x="3186" y="188"/>
                  </a:lnTo>
                  <a:lnTo>
                    <a:pt x="3307" y="167"/>
                  </a:lnTo>
                  <a:lnTo>
                    <a:pt x="3319" y="178"/>
                  </a:lnTo>
                  <a:lnTo>
                    <a:pt x="3331" y="190"/>
                  </a:lnTo>
                  <a:lnTo>
                    <a:pt x="3347" y="209"/>
                  </a:lnTo>
                  <a:lnTo>
                    <a:pt x="3367" y="242"/>
                  </a:lnTo>
                  <a:lnTo>
                    <a:pt x="3427" y="345"/>
                  </a:lnTo>
                  <a:lnTo>
                    <a:pt x="3497" y="479"/>
                  </a:lnTo>
                  <a:lnTo>
                    <a:pt x="3541" y="410"/>
                  </a:lnTo>
                  <a:lnTo>
                    <a:pt x="3589" y="328"/>
                  </a:lnTo>
                  <a:lnTo>
                    <a:pt x="3680" y="173"/>
                  </a:lnTo>
                  <a:lnTo>
                    <a:pt x="3713" y="174"/>
                  </a:lnTo>
                  <a:lnTo>
                    <a:pt x="3743" y="173"/>
                  </a:lnTo>
                  <a:lnTo>
                    <a:pt x="3745" y="184"/>
                  </a:lnTo>
                  <a:lnTo>
                    <a:pt x="3719" y="218"/>
                  </a:lnTo>
                  <a:lnTo>
                    <a:pt x="3679" y="269"/>
                  </a:lnTo>
                  <a:lnTo>
                    <a:pt x="3613" y="366"/>
                  </a:lnTo>
                  <a:lnTo>
                    <a:pt x="3559" y="453"/>
                  </a:lnTo>
                  <a:lnTo>
                    <a:pt x="3534" y="496"/>
                  </a:lnTo>
                  <a:lnTo>
                    <a:pt x="3524" y="516"/>
                  </a:lnTo>
                  <a:lnTo>
                    <a:pt x="3522" y="528"/>
                  </a:lnTo>
                  <a:lnTo>
                    <a:pt x="3521" y="542"/>
                  </a:lnTo>
                  <a:lnTo>
                    <a:pt x="3521" y="604"/>
                  </a:lnTo>
                  <a:lnTo>
                    <a:pt x="3522" y="669"/>
                  </a:lnTo>
                  <a:lnTo>
                    <a:pt x="3524" y="720"/>
                  </a:lnTo>
                  <a:lnTo>
                    <a:pt x="3527" y="732"/>
                  </a:lnTo>
                  <a:lnTo>
                    <a:pt x="3530" y="740"/>
                  </a:lnTo>
                  <a:lnTo>
                    <a:pt x="3536" y="743"/>
                  </a:lnTo>
                  <a:lnTo>
                    <a:pt x="3546" y="747"/>
                  </a:lnTo>
                  <a:lnTo>
                    <a:pt x="3565" y="749"/>
                  </a:lnTo>
                  <a:lnTo>
                    <a:pt x="3602" y="752"/>
                  </a:lnTo>
                  <a:lnTo>
                    <a:pt x="3606" y="776"/>
                  </a:lnTo>
                  <a:lnTo>
                    <a:pt x="3528" y="776"/>
                  </a:lnTo>
                  <a:lnTo>
                    <a:pt x="3480" y="776"/>
                  </a:lnTo>
                  <a:lnTo>
                    <a:pt x="3359" y="779"/>
                  </a:lnTo>
                  <a:lnTo>
                    <a:pt x="3355" y="754"/>
                  </a:lnTo>
                  <a:lnTo>
                    <a:pt x="3391" y="749"/>
                  </a:lnTo>
                  <a:lnTo>
                    <a:pt x="3412" y="747"/>
                  </a:lnTo>
                  <a:lnTo>
                    <a:pt x="3422" y="744"/>
                  </a:lnTo>
                  <a:lnTo>
                    <a:pt x="3428" y="741"/>
                  </a:lnTo>
                  <a:lnTo>
                    <a:pt x="3436" y="725"/>
                  </a:lnTo>
                  <a:lnTo>
                    <a:pt x="3439" y="677"/>
                  </a:lnTo>
                  <a:lnTo>
                    <a:pt x="3439" y="604"/>
                  </a:lnTo>
                  <a:lnTo>
                    <a:pt x="3439" y="522"/>
                  </a:lnTo>
                  <a:lnTo>
                    <a:pt x="3419" y="484"/>
                  </a:lnTo>
                  <a:lnTo>
                    <a:pt x="3377" y="412"/>
                  </a:lnTo>
                  <a:lnTo>
                    <a:pt x="3340" y="352"/>
                  </a:lnTo>
                  <a:lnTo>
                    <a:pt x="3294" y="284"/>
                  </a:lnTo>
                  <a:lnTo>
                    <a:pt x="3270" y="251"/>
                  </a:lnTo>
                  <a:lnTo>
                    <a:pt x="3252" y="232"/>
                  </a:lnTo>
                  <a:lnTo>
                    <a:pt x="3239" y="221"/>
                  </a:lnTo>
                  <a:lnTo>
                    <a:pt x="3229" y="215"/>
                  </a:lnTo>
                  <a:lnTo>
                    <a:pt x="3215" y="214"/>
                  </a:lnTo>
                  <a:lnTo>
                    <a:pt x="3186" y="213"/>
                  </a:lnTo>
                  <a:close/>
                  <a:moveTo>
                    <a:pt x="3778" y="176"/>
                  </a:moveTo>
                  <a:lnTo>
                    <a:pt x="3902" y="177"/>
                  </a:lnTo>
                  <a:lnTo>
                    <a:pt x="4025" y="173"/>
                  </a:lnTo>
                  <a:lnTo>
                    <a:pt x="4028" y="197"/>
                  </a:lnTo>
                  <a:lnTo>
                    <a:pt x="3980" y="203"/>
                  </a:lnTo>
                  <a:lnTo>
                    <a:pt x="3966" y="206"/>
                  </a:lnTo>
                  <a:lnTo>
                    <a:pt x="3956" y="209"/>
                  </a:lnTo>
                  <a:lnTo>
                    <a:pt x="3953" y="213"/>
                  </a:lnTo>
                  <a:lnTo>
                    <a:pt x="3950" y="218"/>
                  </a:lnTo>
                  <a:lnTo>
                    <a:pt x="3947" y="231"/>
                  </a:lnTo>
                  <a:lnTo>
                    <a:pt x="3944" y="279"/>
                  </a:lnTo>
                  <a:lnTo>
                    <a:pt x="3944" y="377"/>
                  </a:lnTo>
                  <a:lnTo>
                    <a:pt x="3944" y="566"/>
                  </a:lnTo>
                  <a:lnTo>
                    <a:pt x="3944" y="664"/>
                  </a:lnTo>
                  <a:lnTo>
                    <a:pt x="3947" y="738"/>
                  </a:lnTo>
                  <a:lnTo>
                    <a:pt x="4034" y="738"/>
                  </a:lnTo>
                  <a:lnTo>
                    <a:pt x="4118" y="737"/>
                  </a:lnTo>
                  <a:lnTo>
                    <a:pt x="4164" y="736"/>
                  </a:lnTo>
                  <a:lnTo>
                    <a:pt x="4189" y="731"/>
                  </a:lnTo>
                  <a:lnTo>
                    <a:pt x="4213" y="723"/>
                  </a:lnTo>
                  <a:lnTo>
                    <a:pt x="4219" y="706"/>
                  </a:lnTo>
                  <a:lnTo>
                    <a:pt x="4226" y="675"/>
                  </a:lnTo>
                  <a:lnTo>
                    <a:pt x="4236" y="630"/>
                  </a:lnTo>
                  <a:lnTo>
                    <a:pt x="4240" y="627"/>
                  </a:lnTo>
                  <a:lnTo>
                    <a:pt x="4260" y="627"/>
                  </a:lnTo>
                  <a:lnTo>
                    <a:pt x="4260" y="654"/>
                  </a:lnTo>
                  <a:lnTo>
                    <a:pt x="4256" y="696"/>
                  </a:lnTo>
                  <a:lnTo>
                    <a:pt x="4253" y="776"/>
                  </a:lnTo>
                  <a:lnTo>
                    <a:pt x="4037" y="776"/>
                  </a:lnTo>
                  <a:lnTo>
                    <a:pt x="3912" y="776"/>
                  </a:lnTo>
                  <a:lnTo>
                    <a:pt x="3826" y="779"/>
                  </a:lnTo>
                  <a:lnTo>
                    <a:pt x="3822" y="761"/>
                  </a:lnTo>
                  <a:lnTo>
                    <a:pt x="3826" y="756"/>
                  </a:lnTo>
                  <a:lnTo>
                    <a:pt x="3846" y="746"/>
                  </a:lnTo>
                  <a:lnTo>
                    <a:pt x="3854" y="741"/>
                  </a:lnTo>
                  <a:lnTo>
                    <a:pt x="3857" y="725"/>
                  </a:lnTo>
                  <a:lnTo>
                    <a:pt x="3859" y="686"/>
                  </a:lnTo>
                  <a:lnTo>
                    <a:pt x="3862" y="628"/>
                  </a:lnTo>
                  <a:lnTo>
                    <a:pt x="3863" y="560"/>
                  </a:lnTo>
                  <a:lnTo>
                    <a:pt x="3863" y="377"/>
                  </a:lnTo>
                  <a:lnTo>
                    <a:pt x="3862" y="294"/>
                  </a:lnTo>
                  <a:lnTo>
                    <a:pt x="3860" y="254"/>
                  </a:lnTo>
                  <a:lnTo>
                    <a:pt x="3859" y="232"/>
                  </a:lnTo>
                  <a:lnTo>
                    <a:pt x="3857" y="220"/>
                  </a:lnTo>
                  <a:lnTo>
                    <a:pt x="3853" y="213"/>
                  </a:lnTo>
                  <a:lnTo>
                    <a:pt x="3847" y="208"/>
                  </a:lnTo>
                  <a:lnTo>
                    <a:pt x="3838" y="206"/>
                  </a:lnTo>
                  <a:lnTo>
                    <a:pt x="3818" y="202"/>
                  </a:lnTo>
                  <a:lnTo>
                    <a:pt x="3781" y="201"/>
                  </a:lnTo>
                  <a:lnTo>
                    <a:pt x="3778" y="176"/>
                  </a:lnTo>
                  <a:close/>
                  <a:moveTo>
                    <a:pt x="4314" y="779"/>
                  </a:moveTo>
                  <a:lnTo>
                    <a:pt x="4310" y="776"/>
                  </a:lnTo>
                  <a:lnTo>
                    <a:pt x="4310" y="753"/>
                  </a:lnTo>
                  <a:lnTo>
                    <a:pt x="4314" y="749"/>
                  </a:lnTo>
                  <a:lnTo>
                    <a:pt x="4339" y="749"/>
                  </a:lnTo>
                  <a:lnTo>
                    <a:pt x="4354" y="747"/>
                  </a:lnTo>
                  <a:lnTo>
                    <a:pt x="4362" y="742"/>
                  </a:lnTo>
                  <a:lnTo>
                    <a:pt x="4370" y="736"/>
                  </a:lnTo>
                  <a:lnTo>
                    <a:pt x="4380" y="718"/>
                  </a:lnTo>
                  <a:lnTo>
                    <a:pt x="4398" y="681"/>
                  </a:lnTo>
                  <a:lnTo>
                    <a:pt x="4442" y="584"/>
                  </a:lnTo>
                  <a:lnTo>
                    <a:pt x="4559" y="321"/>
                  </a:lnTo>
                  <a:lnTo>
                    <a:pt x="4624" y="167"/>
                  </a:lnTo>
                  <a:lnTo>
                    <a:pt x="4651" y="167"/>
                  </a:lnTo>
                  <a:lnTo>
                    <a:pt x="4834" y="594"/>
                  </a:lnTo>
                  <a:lnTo>
                    <a:pt x="4858" y="652"/>
                  </a:lnTo>
                  <a:lnTo>
                    <a:pt x="4883" y="705"/>
                  </a:lnTo>
                  <a:lnTo>
                    <a:pt x="4902" y="738"/>
                  </a:lnTo>
                  <a:lnTo>
                    <a:pt x="4915" y="747"/>
                  </a:lnTo>
                  <a:lnTo>
                    <a:pt x="4927" y="749"/>
                  </a:lnTo>
                  <a:lnTo>
                    <a:pt x="4950" y="749"/>
                  </a:lnTo>
                  <a:lnTo>
                    <a:pt x="4954" y="776"/>
                  </a:lnTo>
                  <a:lnTo>
                    <a:pt x="4868" y="774"/>
                  </a:lnTo>
                  <a:lnTo>
                    <a:pt x="4727" y="779"/>
                  </a:lnTo>
                  <a:lnTo>
                    <a:pt x="4724" y="753"/>
                  </a:lnTo>
                  <a:lnTo>
                    <a:pt x="4765" y="749"/>
                  </a:lnTo>
                  <a:lnTo>
                    <a:pt x="4787" y="746"/>
                  </a:lnTo>
                  <a:lnTo>
                    <a:pt x="4792" y="743"/>
                  </a:lnTo>
                  <a:lnTo>
                    <a:pt x="4796" y="741"/>
                  </a:lnTo>
                  <a:lnTo>
                    <a:pt x="4798" y="736"/>
                  </a:lnTo>
                  <a:lnTo>
                    <a:pt x="4799" y="731"/>
                  </a:lnTo>
                  <a:lnTo>
                    <a:pt x="4798" y="720"/>
                  </a:lnTo>
                  <a:lnTo>
                    <a:pt x="4793" y="706"/>
                  </a:lnTo>
                  <a:lnTo>
                    <a:pt x="4740" y="576"/>
                  </a:lnTo>
                  <a:lnTo>
                    <a:pt x="4494" y="576"/>
                  </a:lnTo>
                  <a:lnTo>
                    <a:pt x="4447" y="686"/>
                  </a:lnTo>
                  <a:lnTo>
                    <a:pt x="4438" y="711"/>
                  </a:lnTo>
                  <a:lnTo>
                    <a:pt x="4435" y="729"/>
                  </a:lnTo>
                  <a:lnTo>
                    <a:pt x="4438" y="737"/>
                  </a:lnTo>
                  <a:lnTo>
                    <a:pt x="4446" y="744"/>
                  </a:lnTo>
                  <a:lnTo>
                    <a:pt x="4454" y="747"/>
                  </a:lnTo>
                  <a:lnTo>
                    <a:pt x="4466" y="748"/>
                  </a:lnTo>
                  <a:lnTo>
                    <a:pt x="4505" y="749"/>
                  </a:lnTo>
                  <a:lnTo>
                    <a:pt x="4508" y="753"/>
                  </a:lnTo>
                  <a:lnTo>
                    <a:pt x="4508" y="776"/>
                  </a:lnTo>
                  <a:lnTo>
                    <a:pt x="4409" y="776"/>
                  </a:lnTo>
                  <a:lnTo>
                    <a:pt x="4314" y="779"/>
                  </a:lnTo>
                  <a:close/>
                  <a:moveTo>
                    <a:pt x="4508" y="539"/>
                  </a:moveTo>
                  <a:lnTo>
                    <a:pt x="4724" y="539"/>
                  </a:lnTo>
                  <a:lnTo>
                    <a:pt x="4616" y="282"/>
                  </a:lnTo>
                  <a:lnTo>
                    <a:pt x="4508" y="539"/>
                  </a:lnTo>
                  <a:close/>
                  <a:moveTo>
                    <a:pt x="4528" y="96"/>
                  </a:moveTo>
                  <a:lnTo>
                    <a:pt x="4518" y="95"/>
                  </a:lnTo>
                  <a:lnTo>
                    <a:pt x="4508" y="93"/>
                  </a:lnTo>
                  <a:lnTo>
                    <a:pt x="4501" y="88"/>
                  </a:lnTo>
                  <a:lnTo>
                    <a:pt x="4493" y="82"/>
                  </a:lnTo>
                  <a:lnTo>
                    <a:pt x="4487" y="75"/>
                  </a:lnTo>
                  <a:lnTo>
                    <a:pt x="4483" y="66"/>
                  </a:lnTo>
                  <a:lnTo>
                    <a:pt x="4480" y="48"/>
                  </a:lnTo>
                  <a:lnTo>
                    <a:pt x="4480" y="39"/>
                  </a:lnTo>
                  <a:lnTo>
                    <a:pt x="4483" y="29"/>
                  </a:lnTo>
                  <a:lnTo>
                    <a:pt x="4487" y="22"/>
                  </a:lnTo>
                  <a:lnTo>
                    <a:pt x="4493" y="14"/>
                  </a:lnTo>
                  <a:lnTo>
                    <a:pt x="4501" y="8"/>
                  </a:lnTo>
                  <a:lnTo>
                    <a:pt x="4508" y="4"/>
                  </a:lnTo>
                  <a:lnTo>
                    <a:pt x="4528" y="0"/>
                  </a:lnTo>
                  <a:lnTo>
                    <a:pt x="4537" y="0"/>
                  </a:lnTo>
                  <a:lnTo>
                    <a:pt x="4546" y="4"/>
                  </a:lnTo>
                  <a:lnTo>
                    <a:pt x="4554" y="8"/>
                  </a:lnTo>
                  <a:lnTo>
                    <a:pt x="4561" y="14"/>
                  </a:lnTo>
                  <a:lnTo>
                    <a:pt x="4567" y="22"/>
                  </a:lnTo>
                  <a:lnTo>
                    <a:pt x="4572" y="29"/>
                  </a:lnTo>
                  <a:lnTo>
                    <a:pt x="4576" y="48"/>
                  </a:lnTo>
                  <a:lnTo>
                    <a:pt x="4574" y="58"/>
                  </a:lnTo>
                  <a:lnTo>
                    <a:pt x="4572" y="66"/>
                  </a:lnTo>
                  <a:lnTo>
                    <a:pt x="4567" y="75"/>
                  </a:lnTo>
                  <a:lnTo>
                    <a:pt x="4561" y="82"/>
                  </a:lnTo>
                  <a:lnTo>
                    <a:pt x="4554" y="88"/>
                  </a:lnTo>
                  <a:lnTo>
                    <a:pt x="4546" y="93"/>
                  </a:lnTo>
                  <a:lnTo>
                    <a:pt x="4528" y="96"/>
                  </a:lnTo>
                  <a:close/>
                  <a:moveTo>
                    <a:pt x="4738" y="96"/>
                  </a:moveTo>
                  <a:lnTo>
                    <a:pt x="4728" y="95"/>
                  </a:lnTo>
                  <a:lnTo>
                    <a:pt x="4718" y="93"/>
                  </a:lnTo>
                  <a:lnTo>
                    <a:pt x="4711" y="88"/>
                  </a:lnTo>
                  <a:lnTo>
                    <a:pt x="4703" y="82"/>
                  </a:lnTo>
                  <a:lnTo>
                    <a:pt x="4697" y="75"/>
                  </a:lnTo>
                  <a:lnTo>
                    <a:pt x="4693" y="66"/>
                  </a:lnTo>
                  <a:lnTo>
                    <a:pt x="4690" y="48"/>
                  </a:lnTo>
                  <a:lnTo>
                    <a:pt x="4690" y="39"/>
                  </a:lnTo>
                  <a:lnTo>
                    <a:pt x="4693" y="29"/>
                  </a:lnTo>
                  <a:lnTo>
                    <a:pt x="4697" y="22"/>
                  </a:lnTo>
                  <a:lnTo>
                    <a:pt x="4703" y="14"/>
                  </a:lnTo>
                  <a:lnTo>
                    <a:pt x="4711" y="8"/>
                  </a:lnTo>
                  <a:lnTo>
                    <a:pt x="4718" y="4"/>
                  </a:lnTo>
                  <a:lnTo>
                    <a:pt x="4738" y="0"/>
                  </a:lnTo>
                  <a:lnTo>
                    <a:pt x="4747" y="0"/>
                  </a:lnTo>
                  <a:lnTo>
                    <a:pt x="4756" y="4"/>
                  </a:lnTo>
                  <a:lnTo>
                    <a:pt x="4764" y="8"/>
                  </a:lnTo>
                  <a:lnTo>
                    <a:pt x="4771" y="14"/>
                  </a:lnTo>
                  <a:lnTo>
                    <a:pt x="4777" y="22"/>
                  </a:lnTo>
                  <a:lnTo>
                    <a:pt x="4782" y="29"/>
                  </a:lnTo>
                  <a:lnTo>
                    <a:pt x="4786" y="48"/>
                  </a:lnTo>
                  <a:lnTo>
                    <a:pt x="4784" y="58"/>
                  </a:lnTo>
                  <a:lnTo>
                    <a:pt x="4782" y="66"/>
                  </a:lnTo>
                  <a:lnTo>
                    <a:pt x="4777" y="75"/>
                  </a:lnTo>
                  <a:lnTo>
                    <a:pt x="4771" y="82"/>
                  </a:lnTo>
                  <a:lnTo>
                    <a:pt x="4764" y="88"/>
                  </a:lnTo>
                  <a:lnTo>
                    <a:pt x="4756" y="93"/>
                  </a:lnTo>
                  <a:lnTo>
                    <a:pt x="4738" y="96"/>
                  </a:lnTo>
                  <a:close/>
                  <a:moveTo>
                    <a:pt x="5002" y="778"/>
                  </a:moveTo>
                  <a:lnTo>
                    <a:pt x="4998" y="774"/>
                  </a:lnTo>
                  <a:lnTo>
                    <a:pt x="4998" y="755"/>
                  </a:lnTo>
                  <a:lnTo>
                    <a:pt x="5002" y="752"/>
                  </a:lnTo>
                  <a:lnTo>
                    <a:pt x="5026" y="750"/>
                  </a:lnTo>
                  <a:lnTo>
                    <a:pt x="5044" y="748"/>
                  </a:lnTo>
                  <a:lnTo>
                    <a:pt x="5057" y="746"/>
                  </a:lnTo>
                  <a:lnTo>
                    <a:pt x="5064" y="740"/>
                  </a:lnTo>
                  <a:lnTo>
                    <a:pt x="5068" y="732"/>
                  </a:lnTo>
                  <a:lnTo>
                    <a:pt x="5070" y="720"/>
                  </a:lnTo>
                  <a:lnTo>
                    <a:pt x="5071" y="699"/>
                  </a:lnTo>
                  <a:lnTo>
                    <a:pt x="5072" y="662"/>
                  </a:lnTo>
                  <a:lnTo>
                    <a:pt x="5074" y="594"/>
                  </a:lnTo>
                  <a:lnTo>
                    <a:pt x="5074" y="250"/>
                  </a:lnTo>
                  <a:lnTo>
                    <a:pt x="5072" y="231"/>
                  </a:lnTo>
                  <a:lnTo>
                    <a:pt x="5066" y="218"/>
                  </a:lnTo>
                  <a:lnTo>
                    <a:pt x="5057" y="209"/>
                  </a:lnTo>
                  <a:lnTo>
                    <a:pt x="5045" y="204"/>
                  </a:lnTo>
                  <a:lnTo>
                    <a:pt x="5027" y="203"/>
                  </a:lnTo>
                  <a:lnTo>
                    <a:pt x="4998" y="202"/>
                  </a:lnTo>
                  <a:lnTo>
                    <a:pt x="4994" y="178"/>
                  </a:lnTo>
                  <a:lnTo>
                    <a:pt x="4998" y="174"/>
                  </a:lnTo>
                  <a:lnTo>
                    <a:pt x="5076" y="177"/>
                  </a:lnTo>
                  <a:lnTo>
                    <a:pt x="5146" y="174"/>
                  </a:lnTo>
                  <a:lnTo>
                    <a:pt x="5282" y="351"/>
                  </a:lnTo>
                  <a:lnTo>
                    <a:pt x="5482" y="602"/>
                  </a:lnTo>
                  <a:lnTo>
                    <a:pt x="5556" y="688"/>
                  </a:lnTo>
                  <a:lnTo>
                    <a:pt x="5556" y="358"/>
                  </a:lnTo>
                  <a:lnTo>
                    <a:pt x="5555" y="293"/>
                  </a:lnTo>
                  <a:lnTo>
                    <a:pt x="5551" y="230"/>
                  </a:lnTo>
                  <a:lnTo>
                    <a:pt x="5548" y="218"/>
                  </a:lnTo>
                  <a:lnTo>
                    <a:pt x="5543" y="210"/>
                  </a:lnTo>
                  <a:lnTo>
                    <a:pt x="5536" y="207"/>
                  </a:lnTo>
                  <a:lnTo>
                    <a:pt x="5524" y="204"/>
                  </a:lnTo>
                  <a:lnTo>
                    <a:pt x="5483" y="201"/>
                  </a:lnTo>
                  <a:lnTo>
                    <a:pt x="5480" y="178"/>
                  </a:lnTo>
                  <a:lnTo>
                    <a:pt x="5483" y="174"/>
                  </a:lnTo>
                  <a:lnTo>
                    <a:pt x="5581" y="177"/>
                  </a:lnTo>
                  <a:lnTo>
                    <a:pt x="5666" y="174"/>
                  </a:lnTo>
                  <a:lnTo>
                    <a:pt x="5670" y="178"/>
                  </a:lnTo>
                  <a:lnTo>
                    <a:pt x="5670" y="197"/>
                  </a:lnTo>
                  <a:lnTo>
                    <a:pt x="5623" y="204"/>
                  </a:lnTo>
                  <a:lnTo>
                    <a:pt x="5611" y="208"/>
                  </a:lnTo>
                  <a:lnTo>
                    <a:pt x="5604" y="214"/>
                  </a:lnTo>
                  <a:lnTo>
                    <a:pt x="5602" y="221"/>
                  </a:lnTo>
                  <a:lnTo>
                    <a:pt x="5599" y="232"/>
                  </a:lnTo>
                  <a:lnTo>
                    <a:pt x="5598" y="254"/>
                  </a:lnTo>
                  <a:lnTo>
                    <a:pt x="5596" y="291"/>
                  </a:lnTo>
                  <a:lnTo>
                    <a:pt x="5594" y="358"/>
                  </a:lnTo>
                  <a:lnTo>
                    <a:pt x="5594" y="561"/>
                  </a:lnTo>
                  <a:lnTo>
                    <a:pt x="5594" y="677"/>
                  </a:lnTo>
                  <a:lnTo>
                    <a:pt x="5597" y="794"/>
                  </a:lnTo>
                  <a:lnTo>
                    <a:pt x="5522" y="776"/>
                  </a:lnTo>
                  <a:lnTo>
                    <a:pt x="5492" y="740"/>
                  </a:lnTo>
                  <a:lnTo>
                    <a:pt x="5402" y="629"/>
                  </a:lnTo>
                  <a:lnTo>
                    <a:pt x="5113" y="268"/>
                  </a:lnTo>
                  <a:lnTo>
                    <a:pt x="5113" y="594"/>
                  </a:lnTo>
                  <a:lnTo>
                    <a:pt x="5114" y="664"/>
                  </a:lnTo>
                  <a:lnTo>
                    <a:pt x="5118" y="725"/>
                  </a:lnTo>
                  <a:lnTo>
                    <a:pt x="5120" y="735"/>
                  </a:lnTo>
                  <a:lnTo>
                    <a:pt x="5124" y="740"/>
                  </a:lnTo>
                  <a:lnTo>
                    <a:pt x="5138" y="748"/>
                  </a:lnTo>
                  <a:lnTo>
                    <a:pt x="5155" y="750"/>
                  </a:lnTo>
                  <a:lnTo>
                    <a:pt x="5185" y="752"/>
                  </a:lnTo>
                  <a:lnTo>
                    <a:pt x="5189" y="774"/>
                  </a:lnTo>
                  <a:lnTo>
                    <a:pt x="5113" y="776"/>
                  </a:lnTo>
                  <a:lnTo>
                    <a:pt x="5002" y="778"/>
                  </a:lnTo>
                  <a:close/>
                  <a:moveTo>
                    <a:pt x="5924" y="213"/>
                  </a:moveTo>
                  <a:lnTo>
                    <a:pt x="5920" y="209"/>
                  </a:lnTo>
                  <a:lnTo>
                    <a:pt x="5920" y="191"/>
                  </a:lnTo>
                  <a:lnTo>
                    <a:pt x="5924" y="188"/>
                  </a:lnTo>
                  <a:lnTo>
                    <a:pt x="6044" y="167"/>
                  </a:lnTo>
                  <a:lnTo>
                    <a:pt x="6058" y="178"/>
                  </a:lnTo>
                  <a:lnTo>
                    <a:pt x="6070" y="190"/>
                  </a:lnTo>
                  <a:lnTo>
                    <a:pt x="6084" y="209"/>
                  </a:lnTo>
                  <a:lnTo>
                    <a:pt x="6104" y="242"/>
                  </a:lnTo>
                  <a:lnTo>
                    <a:pt x="6164" y="345"/>
                  </a:lnTo>
                  <a:lnTo>
                    <a:pt x="6235" y="479"/>
                  </a:lnTo>
                  <a:lnTo>
                    <a:pt x="6278" y="410"/>
                  </a:lnTo>
                  <a:lnTo>
                    <a:pt x="6328" y="328"/>
                  </a:lnTo>
                  <a:lnTo>
                    <a:pt x="6418" y="173"/>
                  </a:lnTo>
                  <a:lnTo>
                    <a:pt x="6450" y="174"/>
                  </a:lnTo>
                  <a:lnTo>
                    <a:pt x="6480" y="173"/>
                  </a:lnTo>
                  <a:lnTo>
                    <a:pt x="6484" y="184"/>
                  </a:lnTo>
                  <a:lnTo>
                    <a:pt x="6456" y="218"/>
                  </a:lnTo>
                  <a:lnTo>
                    <a:pt x="6418" y="269"/>
                  </a:lnTo>
                  <a:lnTo>
                    <a:pt x="6350" y="366"/>
                  </a:lnTo>
                  <a:lnTo>
                    <a:pt x="6296" y="453"/>
                  </a:lnTo>
                  <a:lnTo>
                    <a:pt x="6272" y="496"/>
                  </a:lnTo>
                  <a:lnTo>
                    <a:pt x="6262" y="516"/>
                  </a:lnTo>
                  <a:lnTo>
                    <a:pt x="6259" y="528"/>
                  </a:lnTo>
                  <a:lnTo>
                    <a:pt x="6259" y="542"/>
                  </a:lnTo>
                  <a:lnTo>
                    <a:pt x="6259" y="604"/>
                  </a:lnTo>
                  <a:lnTo>
                    <a:pt x="6259" y="669"/>
                  </a:lnTo>
                  <a:lnTo>
                    <a:pt x="6262" y="720"/>
                  </a:lnTo>
                  <a:lnTo>
                    <a:pt x="6265" y="732"/>
                  </a:lnTo>
                  <a:lnTo>
                    <a:pt x="6269" y="740"/>
                  </a:lnTo>
                  <a:lnTo>
                    <a:pt x="6275" y="743"/>
                  </a:lnTo>
                  <a:lnTo>
                    <a:pt x="6284" y="747"/>
                  </a:lnTo>
                  <a:lnTo>
                    <a:pt x="6304" y="749"/>
                  </a:lnTo>
                  <a:lnTo>
                    <a:pt x="6341" y="752"/>
                  </a:lnTo>
                  <a:lnTo>
                    <a:pt x="6343" y="776"/>
                  </a:lnTo>
                  <a:lnTo>
                    <a:pt x="6265" y="776"/>
                  </a:lnTo>
                  <a:lnTo>
                    <a:pt x="6218" y="776"/>
                  </a:lnTo>
                  <a:lnTo>
                    <a:pt x="6096" y="779"/>
                  </a:lnTo>
                  <a:lnTo>
                    <a:pt x="6092" y="754"/>
                  </a:lnTo>
                  <a:lnTo>
                    <a:pt x="6130" y="749"/>
                  </a:lnTo>
                  <a:lnTo>
                    <a:pt x="6150" y="747"/>
                  </a:lnTo>
                  <a:lnTo>
                    <a:pt x="6160" y="744"/>
                  </a:lnTo>
                  <a:lnTo>
                    <a:pt x="6167" y="741"/>
                  </a:lnTo>
                  <a:lnTo>
                    <a:pt x="6170" y="735"/>
                  </a:lnTo>
                  <a:lnTo>
                    <a:pt x="6174" y="725"/>
                  </a:lnTo>
                  <a:lnTo>
                    <a:pt x="6176" y="677"/>
                  </a:lnTo>
                  <a:lnTo>
                    <a:pt x="6178" y="604"/>
                  </a:lnTo>
                  <a:lnTo>
                    <a:pt x="6178" y="522"/>
                  </a:lnTo>
                  <a:lnTo>
                    <a:pt x="6157" y="484"/>
                  </a:lnTo>
                  <a:lnTo>
                    <a:pt x="6115" y="412"/>
                  </a:lnTo>
                  <a:lnTo>
                    <a:pt x="6077" y="352"/>
                  </a:lnTo>
                  <a:lnTo>
                    <a:pt x="6032" y="284"/>
                  </a:lnTo>
                  <a:lnTo>
                    <a:pt x="6008" y="251"/>
                  </a:lnTo>
                  <a:lnTo>
                    <a:pt x="5990" y="232"/>
                  </a:lnTo>
                  <a:lnTo>
                    <a:pt x="5977" y="221"/>
                  </a:lnTo>
                  <a:lnTo>
                    <a:pt x="5968" y="215"/>
                  </a:lnTo>
                  <a:lnTo>
                    <a:pt x="5952" y="214"/>
                  </a:lnTo>
                  <a:lnTo>
                    <a:pt x="5924" y="213"/>
                  </a:lnTo>
                  <a:close/>
                  <a:moveTo>
                    <a:pt x="6516" y="176"/>
                  </a:moveTo>
                  <a:lnTo>
                    <a:pt x="6641" y="177"/>
                  </a:lnTo>
                  <a:lnTo>
                    <a:pt x="6763" y="173"/>
                  </a:lnTo>
                  <a:lnTo>
                    <a:pt x="6767" y="197"/>
                  </a:lnTo>
                  <a:lnTo>
                    <a:pt x="6718" y="203"/>
                  </a:lnTo>
                  <a:lnTo>
                    <a:pt x="6704" y="206"/>
                  </a:lnTo>
                  <a:lnTo>
                    <a:pt x="6695" y="209"/>
                  </a:lnTo>
                  <a:lnTo>
                    <a:pt x="6691" y="213"/>
                  </a:lnTo>
                  <a:lnTo>
                    <a:pt x="6689" y="218"/>
                  </a:lnTo>
                  <a:lnTo>
                    <a:pt x="6685" y="231"/>
                  </a:lnTo>
                  <a:lnTo>
                    <a:pt x="6683" y="279"/>
                  </a:lnTo>
                  <a:lnTo>
                    <a:pt x="6682" y="377"/>
                  </a:lnTo>
                  <a:lnTo>
                    <a:pt x="6682" y="566"/>
                  </a:lnTo>
                  <a:lnTo>
                    <a:pt x="6683" y="664"/>
                  </a:lnTo>
                  <a:lnTo>
                    <a:pt x="6685" y="738"/>
                  </a:lnTo>
                  <a:lnTo>
                    <a:pt x="6772" y="738"/>
                  </a:lnTo>
                  <a:lnTo>
                    <a:pt x="6856" y="737"/>
                  </a:lnTo>
                  <a:lnTo>
                    <a:pt x="6901" y="736"/>
                  </a:lnTo>
                  <a:lnTo>
                    <a:pt x="6926" y="731"/>
                  </a:lnTo>
                  <a:lnTo>
                    <a:pt x="6952" y="723"/>
                  </a:lnTo>
                  <a:lnTo>
                    <a:pt x="6956" y="706"/>
                  </a:lnTo>
                  <a:lnTo>
                    <a:pt x="6965" y="675"/>
                  </a:lnTo>
                  <a:lnTo>
                    <a:pt x="6973" y="630"/>
                  </a:lnTo>
                  <a:lnTo>
                    <a:pt x="6978" y="627"/>
                  </a:lnTo>
                  <a:lnTo>
                    <a:pt x="6998" y="627"/>
                  </a:lnTo>
                  <a:lnTo>
                    <a:pt x="6997" y="654"/>
                  </a:lnTo>
                  <a:lnTo>
                    <a:pt x="6995" y="696"/>
                  </a:lnTo>
                  <a:lnTo>
                    <a:pt x="6991" y="776"/>
                  </a:lnTo>
                  <a:lnTo>
                    <a:pt x="6775" y="776"/>
                  </a:lnTo>
                  <a:lnTo>
                    <a:pt x="6650" y="776"/>
                  </a:lnTo>
                  <a:lnTo>
                    <a:pt x="6563" y="779"/>
                  </a:lnTo>
                  <a:lnTo>
                    <a:pt x="6560" y="761"/>
                  </a:lnTo>
                  <a:lnTo>
                    <a:pt x="6563" y="756"/>
                  </a:lnTo>
                  <a:lnTo>
                    <a:pt x="6583" y="746"/>
                  </a:lnTo>
                  <a:lnTo>
                    <a:pt x="6593" y="741"/>
                  </a:lnTo>
                  <a:lnTo>
                    <a:pt x="6595" y="725"/>
                  </a:lnTo>
                  <a:lnTo>
                    <a:pt x="6598" y="686"/>
                  </a:lnTo>
                  <a:lnTo>
                    <a:pt x="6600" y="628"/>
                  </a:lnTo>
                  <a:lnTo>
                    <a:pt x="6600" y="560"/>
                  </a:lnTo>
                  <a:lnTo>
                    <a:pt x="6600" y="377"/>
                  </a:lnTo>
                  <a:lnTo>
                    <a:pt x="6600" y="294"/>
                  </a:lnTo>
                  <a:lnTo>
                    <a:pt x="6599" y="254"/>
                  </a:lnTo>
                  <a:lnTo>
                    <a:pt x="6598" y="232"/>
                  </a:lnTo>
                  <a:lnTo>
                    <a:pt x="6595" y="220"/>
                  </a:lnTo>
                  <a:lnTo>
                    <a:pt x="6592" y="213"/>
                  </a:lnTo>
                  <a:lnTo>
                    <a:pt x="6586" y="208"/>
                  </a:lnTo>
                  <a:lnTo>
                    <a:pt x="6576" y="206"/>
                  </a:lnTo>
                  <a:lnTo>
                    <a:pt x="6556" y="202"/>
                  </a:lnTo>
                  <a:lnTo>
                    <a:pt x="6518" y="201"/>
                  </a:lnTo>
                  <a:lnTo>
                    <a:pt x="6516" y="176"/>
                  </a:lnTo>
                  <a:close/>
                  <a:moveTo>
                    <a:pt x="7058" y="173"/>
                  </a:moveTo>
                  <a:lnTo>
                    <a:pt x="7111" y="174"/>
                  </a:lnTo>
                  <a:lnTo>
                    <a:pt x="7180" y="177"/>
                  </a:lnTo>
                  <a:lnTo>
                    <a:pt x="7302" y="173"/>
                  </a:lnTo>
                  <a:lnTo>
                    <a:pt x="7306" y="197"/>
                  </a:lnTo>
                  <a:lnTo>
                    <a:pt x="7256" y="203"/>
                  </a:lnTo>
                  <a:lnTo>
                    <a:pt x="7243" y="206"/>
                  </a:lnTo>
                  <a:lnTo>
                    <a:pt x="7234" y="209"/>
                  </a:lnTo>
                  <a:lnTo>
                    <a:pt x="7230" y="213"/>
                  </a:lnTo>
                  <a:lnTo>
                    <a:pt x="7228" y="218"/>
                  </a:lnTo>
                  <a:lnTo>
                    <a:pt x="7224" y="231"/>
                  </a:lnTo>
                  <a:lnTo>
                    <a:pt x="7222" y="279"/>
                  </a:lnTo>
                  <a:lnTo>
                    <a:pt x="7220" y="377"/>
                  </a:lnTo>
                  <a:lnTo>
                    <a:pt x="7220" y="574"/>
                  </a:lnTo>
                  <a:lnTo>
                    <a:pt x="7222" y="658"/>
                  </a:lnTo>
                  <a:lnTo>
                    <a:pt x="7222" y="698"/>
                  </a:lnTo>
                  <a:lnTo>
                    <a:pt x="7224" y="720"/>
                  </a:lnTo>
                  <a:lnTo>
                    <a:pt x="7226" y="731"/>
                  </a:lnTo>
                  <a:lnTo>
                    <a:pt x="7230" y="738"/>
                  </a:lnTo>
                  <a:lnTo>
                    <a:pt x="7236" y="743"/>
                  </a:lnTo>
                  <a:lnTo>
                    <a:pt x="7246" y="747"/>
                  </a:lnTo>
                  <a:lnTo>
                    <a:pt x="7266" y="749"/>
                  </a:lnTo>
                  <a:lnTo>
                    <a:pt x="7302" y="752"/>
                  </a:lnTo>
                  <a:lnTo>
                    <a:pt x="7306" y="776"/>
                  </a:lnTo>
                  <a:lnTo>
                    <a:pt x="7228" y="776"/>
                  </a:lnTo>
                  <a:lnTo>
                    <a:pt x="7180" y="776"/>
                  </a:lnTo>
                  <a:lnTo>
                    <a:pt x="7058" y="779"/>
                  </a:lnTo>
                  <a:lnTo>
                    <a:pt x="7055" y="754"/>
                  </a:lnTo>
                  <a:lnTo>
                    <a:pt x="7091" y="749"/>
                  </a:lnTo>
                  <a:lnTo>
                    <a:pt x="7111" y="747"/>
                  </a:lnTo>
                  <a:lnTo>
                    <a:pt x="7122" y="744"/>
                  </a:lnTo>
                  <a:lnTo>
                    <a:pt x="7129" y="741"/>
                  </a:lnTo>
                  <a:lnTo>
                    <a:pt x="7133" y="734"/>
                  </a:lnTo>
                  <a:lnTo>
                    <a:pt x="7136" y="723"/>
                  </a:lnTo>
                  <a:lnTo>
                    <a:pt x="7138" y="702"/>
                  </a:lnTo>
                  <a:lnTo>
                    <a:pt x="7139" y="664"/>
                  </a:lnTo>
                  <a:lnTo>
                    <a:pt x="7140" y="574"/>
                  </a:lnTo>
                  <a:lnTo>
                    <a:pt x="7140" y="377"/>
                  </a:lnTo>
                  <a:lnTo>
                    <a:pt x="7139" y="294"/>
                  </a:lnTo>
                  <a:lnTo>
                    <a:pt x="7138" y="254"/>
                  </a:lnTo>
                  <a:lnTo>
                    <a:pt x="7136" y="232"/>
                  </a:lnTo>
                  <a:lnTo>
                    <a:pt x="7134" y="220"/>
                  </a:lnTo>
                  <a:lnTo>
                    <a:pt x="7130" y="213"/>
                  </a:lnTo>
                  <a:lnTo>
                    <a:pt x="7124" y="208"/>
                  </a:lnTo>
                  <a:lnTo>
                    <a:pt x="7115" y="206"/>
                  </a:lnTo>
                  <a:lnTo>
                    <a:pt x="7094" y="202"/>
                  </a:lnTo>
                  <a:lnTo>
                    <a:pt x="7058" y="201"/>
                  </a:lnTo>
                  <a:lnTo>
                    <a:pt x="7055" y="176"/>
                  </a:lnTo>
                  <a:lnTo>
                    <a:pt x="7058" y="173"/>
                  </a:lnTo>
                  <a:close/>
                  <a:moveTo>
                    <a:pt x="7348" y="482"/>
                  </a:moveTo>
                  <a:lnTo>
                    <a:pt x="7349" y="450"/>
                  </a:lnTo>
                  <a:lnTo>
                    <a:pt x="7352" y="420"/>
                  </a:lnTo>
                  <a:lnTo>
                    <a:pt x="7357" y="390"/>
                  </a:lnTo>
                  <a:lnTo>
                    <a:pt x="7366" y="363"/>
                  </a:lnTo>
                  <a:lnTo>
                    <a:pt x="7376" y="335"/>
                  </a:lnTo>
                  <a:lnTo>
                    <a:pt x="7391" y="309"/>
                  </a:lnTo>
                  <a:lnTo>
                    <a:pt x="7408" y="284"/>
                  </a:lnTo>
                  <a:lnTo>
                    <a:pt x="7428" y="260"/>
                  </a:lnTo>
                  <a:lnTo>
                    <a:pt x="7452" y="238"/>
                  </a:lnTo>
                  <a:lnTo>
                    <a:pt x="7477" y="218"/>
                  </a:lnTo>
                  <a:lnTo>
                    <a:pt x="7505" y="201"/>
                  </a:lnTo>
                  <a:lnTo>
                    <a:pt x="7535" y="186"/>
                  </a:lnTo>
                  <a:lnTo>
                    <a:pt x="7567" y="176"/>
                  </a:lnTo>
                  <a:lnTo>
                    <a:pt x="7601" y="167"/>
                  </a:lnTo>
                  <a:lnTo>
                    <a:pt x="7637" y="162"/>
                  </a:lnTo>
                  <a:lnTo>
                    <a:pt x="7675" y="161"/>
                  </a:lnTo>
                  <a:lnTo>
                    <a:pt x="7711" y="162"/>
                  </a:lnTo>
                  <a:lnTo>
                    <a:pt x="7744" y="166"/>
                  </a:lnTo>
                  <a:lnTo>
                    <a:pt x="7776" y="172"/>
                  </a:lnTo>
                  <a:lnTo>
                    <a:pt x="7806" y="180"/>
                  </a:lnTo>
                  <a:lnTo>
                    <a:pt x="7834" y="192"/>
                  </a:lnTo>
                  <a:lnTo>
                    <a:pt x="7860" y="206"/>
                  </a:lnTo>
                  <a:lnTo>
                    <a:pt x="7884" y="221"/>
                  </a:lnTo>
                  <a:lnTo>
                    <a:pt x="7907" y="240"/>
                  </a:lnTo>
                  <a:lnTo>
                    <a:pt x="7927" y="261"/>
                  </a:lnTo>
                  <a:lnTo>
                    <a:pt x="7944" y="284"/>
                  </a:lnTo>
                  <a:lnTo>
                    <a:pt x="7960" y="308"/>
                  </a:lnTo>
                  <a:lnTo>
                    <a:pt x="7972" y="334"/>
                  </a:lnTo>
                  <a:lnTo>
                    <a:pt x="7980" y="362"/>
                  </a:lnTo>
                  <a:lnTo>
                    <a:pt x="7987" y="392"/>
                  </a:lnTo>
                  <a:lnTo>
                    <a:pt x="7991" y="423"/>
                  </a:lnTo>
                  <a:lnTo>
                    <a:pt x="7993" y="456"/>
                  </a:lnTo>
                  <a:lnTo>
                    <a:pt x="7990" y="503"/>
                  </a:lnTo>
                  <a:lnTo>
                    <a:pt x="7987" y="526"/>
                  </a:lnTo>
                  <a:lnTo>
                    <a:pt x="7982" y="548"/>
                  </a:lnTo>
                  <a:lnTo>
                    <a:pt x="7969" y="590"/>
                  </a:lnTo>
                  <a:lnTo>
                    <a:pt x="7950" y="629"/>
                  </a:lnTo>
                  <a:lnTo>
                    <a:pt x="7927" y="665"/>
                  </a:lnTo>
                  <a:lnTo>
                    <a:pt x="7900" y="698"/>
                  </a:lnTo>
                  <a:lnTo>
                    <a:pt x="7884" y="712"/>
                  </a:lnTo>
                  <a:lnTo>
                    <a:pt x="7867" y="725"/>
                  </a:lnTo>
                  <a:lnTo>
                    <a:pt x="7830" y="748"/>
                  </a:lnTo>
                  <a:lnTo>
                    <a:pt x="7789" y="767"/>
                  </a:lnTo>
                  <a:lnTo>
                    <a:pt x="7746" y="780"/>
                  </a:lnTo>
                  <a:lnTo>
                    <a:pt x="7700" y="789"/>
                  </a:lnTo>
                  <a:lnTo>
                    <a:pt x="7654" y="791"/>
                  </a:lnTo>
                  <a:lnTo>
                    <a:pt x="7619" y="790"/>
                  </a:lnTo>
                  <a:lnTo>
                    <a:pt x="7586" y="785"/>
                  </a:lnTo>
                  <a:lnTo>
                    <a:pt x="7555" y="778"/>
                  </a:lnTo>
                  <a:lnTo>
                    <a:pt x="7525" y="768"/>
                  </a:lnTo>
                  <a:lnTo>
                    <a:pt x="7498" y="755"/>
                  </a:lnTo>
                  <a:lnTo>
                    <a:pt x="7471" y="738"/>
                  </a:lnTo>
                  <a:lnTo>
                    <a:pt x="7447" y="720"/>
                  </a:lnTo>
                  <a:lnTo>
                    <a:pt x="7426" y="699"/>
                  </a:lnTo>
                  <a:lnTo>
                    <a:pt x="7406" y="675"/>
                  </a:lnTo>
                  <a:lnTo>
                    <a:pt x="7390" y="648"/>
                  </a:lnTo>
                  <a:lnTo>
                    <a:pt x="7376" y="621"/>
                  </a:lnTo>
                  <a:lnTo>
                    <a:pt x="7366" y="592"/>
                  </a:lnTo>
                  <a:lnTo>
                    <a:pt x="7352" y="534"/>
                  </a:lnTo>
                  <a:lnTo>
                    <a:pt x="7349" y="507"/>
                  </a:lnTo>
                  <a:lnTo>
                    <a:pt x="7348" y="482"/>
                  </a:lnTo>
                  <a:close/>
                  <a:moveTo>
                    <a:pt x="7436" y="454"/>
                  </a:moveTo>
                  <a:lnTo>
                    <a:pt x="7438" y="480"/>
                  </a:lnTo>
                  <a:lnTo>
                    <a:pt x="7440" y="508"/>
                  </a:lnTo>
                  <a:lnTo>
                    <a:pt x="7446" y="536"/>
                  </a:lnTo>
                  <a:lnTo>
                    <a:pt x="7453" y="566"/>
                  </a:lnTo>
                  <a:lnTo>
                    <a:pt x="7463" y="594"/>
                  </a:lnTo>
                  <a:lnTo>
                    <a:pt x="7474" y="621"/>
                  </a:lnTo>
                  <a:lnTo>
                    <a:pt x="7488" y="646"/>
                  </a:lnTo>
                  <a:lnTo>
                    <a:pt x="7504" y="668"/>
                  </a:lnTo>
                  <a:lnTo>
                    <a:pt x="7520" y="688"/>
                  </a:lnTo>
                  <a:lnTo>
                    <a:pt x="7540" y="706"/>
                  </a:lnTo>
                  <a:lnTo>
                    <a:pt x="7559" y="720"/>
                  </a:lnTo>
                  <a:lnTo>
                    <a:pt x="7580" y="731"/>
                  </a:lnTo>
                  <a:lnTo>
                    <a:pt x="7603" y="741"/>
                  </a:lnTo>
                  <a:lnTo>
                    <a:pt x="7627" y="748"/>
                  </a:lnTo>
                  <a:lnTo>
                    <a:pt x="7652" y="752"/>
                  </a:lnTo>
                  <a:lnTo>
                    <a:pt x="7680" y="753"/>
                  </a:lnTo>
                  <a:lnTo>
                    <a:pt x="7712" y="750"/>
                  </a:lnTo>
                  <a:lnTo>
                    <a:pt x="7742" y="746"/>
                  </a:lnTo>
                  <a:lnTo>
                    <a:pt x="7771" y="736"/>
                  </a:lnTo>
                  <a:lnTo>
                    <a:pt x="7798" y="723"/>
                  </a:lnTo>
                  <a:lnTo>
                    <a:pt x="7822" y="705"/>
                  </a:lnTo>
                  <a:lnTo>
                    <a:pt x="7843" y="683"/>
                  </a:lnTo>
                  <a:lnTo>
                    <a:pt x="7861" y="658"/>
                  </a:lnTo>
                  <a:lnTo>
                    <a:pt x="7868" y="644"/>
                  </a:lnTo>
                  <a:lnTo>
                    <a:pt x="7876" y="628"/>
                  </a:lnTo>
                  <a:lnTo>
                    <a:pt x="7888" y="596"/>
                  </a:lnTo>
                  <a:lnTo>
                    <a:pt x="7896" y="561"/>
                  </a:lnTo>
                  <a:lnTo>
                    <a:pt x="7901" y="524"/>
                  </a:lnTo>
                  <a:lnTo>
                    <a:pt x="7903" y="485"/>
                  </a:lnTo>
                  <a:lnTo>
                    <a:pt x="7901" y="443"/>
                  </a:lnTo>
                  <a:lnTo>
                    <a:pt x="7895" y="404"/>
                  </a:lnTo>
                  <a:lnTo>
                    <a:pt x="7885" y="365"/>
                  </a:lnTo>
                  <a:lnTo>
                    <a:pt x="7872" y="330"/>
                  </a:lnTo>
                  <a:lnTo>
                    <a:pt x="7855" y="298"/>
                  </a:lnTo>
                  <a:lnTo>
                    <a:pt x="7835" y="270"/>
                  </a:lnTo>
                  <a:lnTo>
                    <a:pt x="7812" y="248"/>
                  </a:lnTo>
                  <a:lnTo>
                    <a:pt x="7799" y="237"/>
                  </a:lnTo>
                  <a:lnTo>
                    <a:pt x="7784" y="228"/>
                  </a:lnTo>
                  <a:lnTo>
                    <a:pt x="7756" y="215"/>
                  </a:lnTo>
                  <a:lnTo>
                    <a:pt x="7724" y="206"/>
                  </a:lnTo>
                  <a:lnTo>
                    <a:pt x="7693" y="200"/>
                  </a:lnTo>
                  <a:lnTo>
                    <a:pt x="7660" y="197"/>
                  </a:lnTo>
                  <a:lnTo>
                    <a:pt x="7610" y="202"/>
                  </a:lnTo>
                  <a:lnTo>
                    <a:pt x="7588" y="207"/>
                  </a:lnTo>
                  <a:lnTo>
                    <a:pt x="7566" y="214"/>
                  </a:lnTo>
                  <a:lnTo>
                    <a:pt x="7547" y="222"/>
                  </a:lnTo>
                  <a:lnTo>
                    <a:pt x="7529" y="233"/>
                  </a:lnTo>
                  <a:lnTo>
                    <a:pt x="7511" y="246"/>
                  </a:lnTo>
                  <a:lnTo>
                    <a:pt x="7495" y="262"/>
                  </a:lnTo>
                  <a:lnTo>
                    <a:pt x="7482" y="279"/>
                  </a:lnTo>
                  <a:lnTo>
                    <a:pt x="7470" y="298"/>
                  </a:lnTo>
                  <a:lnTo>
                    <a:pt x="7459" y="320"/>
                  </a:lnTo>
                  <a:lnTo>
                    <a:pt x="7451" y="342"/>
                  </a:lnTo>
                  <a:lnTo>
                    <a:pt x="7445" y="368"/>
                  </a:lnTo>
                  <a:lnTo>
                    <a:pt x="7440" y="394"/>
                  </a:lnTo>
                  <a:lnTo>
                    <a:pt x="7438" y="423"/>
                  </a:lnTo>
                  <a:lnTo>
                    <a:pt x="7436" y="454"/>
                  </a:lnTo>
                  <a:close/>
                  <a:moveTo>
                    <a:pt x="8039" y="173"/>
                  </a:moveTo>
                  <a:lnTo>
                    <a:pt x="8176" y="177"/>
                  </a:lnTo>
                  <a:lnTo>
                    <a:pt x="8266" y="174"/>
                  </a:lnTo>
                  <a:lnTo>
                    <a:pt x="8330" y="173"/>
                  </a:lnTo>
                  <a:lnTo>
                    <a:pt x="8359" y="173"/>
                  </a:lnTo>
                  <a:lnTo>
                    <a:pt x="8384" y="176"/>
                  </a:lnTo>
                  <a:lnTo>
                    <a:pt x="8408" y="179"/>
                  </a:lnTo>
                  <a:lnTo>
                    <a:pt x="8429" y="185"/>
                  </a:lnTo>
                  <a:lnTo>
                    <a:pt x="8448" y="192"/>
                  </a:lnTo>
                  <a:lnTo>
                    <a:pt x="8465" y="202"/>
                  </a:lnTo>
                  <a:lnTo>
                    <a:pt x="8480" y="215"/>
                  </a:lnTo>
                  <a:lnTo>
                    <a:pt x="8494" y="230"/>
                  </a:lnTo>
                  <a:lnTo>
                    <a:pt x="8504" y="248"/>
                  </a:lnTo>
                  <a:lnTo>
                    <a:pt x="8513" y="267"/>
                  </a:lnTo>
                  <a:lnTo>
                    <a:pt x="8518" y="287"/>
                  </a:lnTo>
                  <a:lnTo>
                    <a:pt x="8519" y="310"/>
                  </a:lnTo>
                  <a:lnTo>
                    <a:pt x="8518" y="328"/>
                  </a:lnTo>
                  <a:lnTo>
                    <a:pt x="8514" y="347"/>
                  </a:lnTo>
                  <a:lnTo>
                    <a:pt x="8509" y="365"/>
                  </a:lnTo>
                  <a:lnTo>
                    <a:pt x="8501" y="383"/>
                  </a:lnTo>
                  <a:lnTo>
                    <a:pt x="8491" y="401"/>
                  </a:lnTo>
                  <a:lnTo>
                    <a:pt x="8479" y="417"/>
                  </a:lnTo>
                  <a:lnTo>
                    <a:pt x="8466" y="431"/>
                  </a:lnTo>
                  <a:lnTo>
                    <a:pt x="8452" y="444"/>
                  </a:lnTo>
                  <a:lnTo>
                    <a:pt x="8419" y="466"/>
                  </a:lnTo>
                  <a:lnTo>
                    <a:pt x="8387" y="480"/>
                  </a:lnTo>
                  <a:lnTo>
                    <a:pt x="8353" y="489"/>
                  </a:lnTo>
                  <a:lnTo>
                    <a:pt x="8336" y="491"/>
                  </a:lnTo>
                  <a:lnTo>
                    <a:pt x="8318" y="491"/>
                  </a:lnTo>
                  <a:lnTo>
                    <a:pt x="8291" y="490"/>
                  </a:lnTo>
                  <a:lnTo>
                    <a:pt x="8260" y="485"/>
                  </a:lnTo>
                  <a:lnTo>
                    <a:pt x="8252" y="460"/>
                  </a:lnTo>
                  <a:lnTo>
                    <a:pt x="8256" y="455"/>
                  </a:lnTo>
                  <a:lnTo>
                    <a:pt x="8285" y="461"/>
                  </a:lnTo>
                  <a:lnTo>
                    <a:pt x="8308" y="462"/>
                  </a:lnTo>
                  <a:lnTo>
                    <a:pt x="8335" y="460"/>
                  </a:lnTo>
                  <a:lnTo>
                    <a:pt x="8347" y="458"/>
                  </a:lnTo>
                  <a:lnTo>
                    <a:pt x="8358" y="453"/>
                  </a:lnTo>
                  <a:lnTo>
                    <a:pt x="8380" y="442"/>
                  </a:lnTo>
                  <a:lnTo>
                    <a:pt x="8389" y="435"/>
                  </a:lnTo>
                  <a:lnTo>
                    <a:pt x="8398" y="425"/>
                  </a:lnTo>
                  <a:lnTo>
                    <a:pt x="8413" y="406"/>
                  </a:lnTo>
                  <a:lnTo>
                    <a:pt x="8423" y="383"/>
                  </a:lnTo>
                  <a:lnTo>
                    <a:pt x="8430" y="359"/>
                  </a:lnTo>
                  <a:lnTo>
                    <a:pt x="8431" y="332"/>
                  </a:lnTo>
                  <a:lnTo>
                    <a:pt x="8430" y="304"/>
                  </a:lnTo>
                  <a:lnTo>
                    <a:pt x="8423" y="279"/>
                  </a:lnTo>
                  <a:lnTo>
                    <a:pt x="8412" y="257"/>
                  </a:lnTo>
                  <a:lnTo>
                    <a:pt x="8396" y="239"/>
                  </a:lnTo>
                  <a:lnTo>
                    <a:pt x="8377" y="224"/>
                  </a:lnTo>
                  <a:lnTo>
                    <a:pt x="8365" y="218"/>
                  </a:lnTo>
                  <a:lnTo>
                    <a:pt x="8352" y="213"/>
                  </a:lnTo>
                  <a:lnTo>
                    <a:pt x="8323" y="207"/>
                  </a:lnTo>
                  <a:lnTo>
                    <a:pt x="8291" y="204"/>
                  </a:lnTo>
                  <a:lnTo>
                    <a:pt x="8250" y="208"/>
                  </a:lnTo>
                  <a:lnTo>
                    <a:pt x="8204" y="219"/>
                  </a:lnTo>
                  <a:lnTo>
                    <a:pt x="8202" y="275"/>
                  </a:lnTo>
                  <a:lnTo>
                    <a:pt x="8201" y="377"/>
                  </a:lnTo>
                  <a:lnTo>
                    <a:pt x="8201" y="574"/>
                  </a:lnTo>
                  <a:lnTo>
                    <a:pt x="8202" y="658"/>
                  </a:lnTo>
                  <a:lnTo>
                    <a:pt x="8202" y="698"/>
                  </a:lnTo>
                  <a:lnTo>
                    <a:pt x="8204" y="720"/>
                  </a:lnTo>
                  <a:lnTo>
                    <a:pt x="8207" y="731"/>
                  </a:lnTo>
                  <a:lnTo>
                    <a:pt x="8210" y="738"/>
                  </a:lnTo>
                  <a:lnTo>
                    <a:pt x="8216" y="743"/>
                  </a:lnTo>
                  <a:lnTo>
                    <a:pt x="8226" y="747"/>
                  </a:lnTo>
                  <a:lnTo>
                    <a:pt x="8245" y="749"/>
                  </a:lnTo>
                  <a:lnTo>
                    <a:pt x="8282" y="752"/>
                  </a:lnTo>
                  <a:lnTo>
                    <a:pt x="8286" y="776"/>
                  </a:lnTo>
                  <a:lnTo>
                    <a:pt x="8160" y="776"/>
                  </a:lnTo>
                  <a:lnTo>
                    <a:pt x="8039" y="779"/>
                  </a:lnTo>
                  <a:lnTo>
                    <a:pt x="8035" y="754"/>
                  </a:lnTo>
                  <a:lnTo>
                    <a:pt x="8071" y="749"/>
                  </a:lnTo>
                  <a:lnTo>
                    <a:pt x="8092" y="747"/>
                  </a:lnTo>
                  <a:lnTo>
                    <a:pt x="8102" y="744"/>
                  </a:lnTo>
                  <a:lnTo>
                    <a:pt x="8108" y="741"/>
                  </a:lnTo>
                  <a:lnTo>
                    <a:pt x="8113" y="734"/>
                  </a:lnTo>
                  <a:lnTo>
                    <a:pt x="8116" y="723"/>
                  </a:lnTo>
                  <a:lnTo>
                    <a:pt x="8118" y="702"/>
                  </a:lnTo>
                  <a:lnTo>
                    <a:pt x="8119" y="664"/>
                  </a:lnTo>
                  <a:lnTo>
                    <a:pt x="8119" y="574"/>
                  </a:lnTo>
                  <a:lnTo>
                    <a:pt x="8119" y="377"/>
                  </a:lnTo>
                  <a:lnTo>
                    <a:pt x="8119" y="294"/>
                  </a:lnTo>
                  <a:lnTo>
                    <a:pt x="8118" y="254"/>
                  </a:lnTo>
                  <a:lnTo>
                    <a:pt x="8117" y="232"/>
                  </a:lnTo>
                  <a:lnTo>
                    <a:pt x="8114" y="220"/>
                  </a:lnTo>
                  <a:lnTo>
                    <a:pt x="8111" y="213"/>
                  </a:lnTo>
                  <a:lnTo>
                    <a:pt x="8105" y="208"/>
                  </a:lnTo>
                  <a:lnTo>
                    <a:pt x="8095" y="206"/>
                  </a:lnTo>
                  <a:lnTo>
                    <a:pt x="8075" y="202"/>
                  </a:lnTo>
                  <a:lnTo>
                    <a:pt x="8039" y="201"/>
                  </a:lnTo>
                  <a:lnTo>
                    <a:pt x="8035" y="176"/>
                  </a:lnTo>
                  <a:lnTo>
                    <a:pt x="8039" y="173"/>
                  </a:lnTo>
                  <a:close/>
                  <a:moveTo>
                    <a:pt x="8566" y="173"/>
                  </a:moveTo>
                  <a:lnTo>
                    <a:pt x="8618" y="174"/>
                  </a:lnTo>
                  <a:lnTo>
                    <a:pt x="8688" y="177"/>
                  </a:lnTo>
                  <a:lnTo>
                    <a:pt x="8809" y="173"/>
                  </a:lnTo>
                  <a:lnTo>
                    <a:pt x="8813" y="197"/>
                  </a:lnTo>
                  <a:lnTo>
                    <a:pt x="8765" y="203"/>
                  </a:lnTo>
                  <a:lnTo>
                    <a:pt x="8750" y="206"/>
                  </a:lnTo>
                  <a:lnTo>
                    <a:pt x="8741" y="209"/>
                  </a:lnTo>
                  <a:lnTo>
                    <a:pt x="8738" y="213"/>
                  </a:lnTo>
                  <a:lnTo>
                    <a:pt x="8735" y="218"/>
                  </a:lnTo>
                  <a:lnTo>
                    <a:pt x="8731" y="231"/>
                  </a:lnTo>
                  <a:lnTo>
                    <a:pt x="8729" y="279"/>
                  </a:lnTo>
                  <a:lnTo>
                    <a:pt x="8729" y="377"/>
                  </a:lnTo>
                  <a:lnTo>
                    <a:pt x="8729" y="574"/>
                  </a:lnTo>
                  <a:lnTo>
                    <a:pt x="8729" y="658"/>
                  </a:lnTo>
                  <a:lnTo>
                    <a:pt x="8730" y="698"/>
                  </a:lnTo>
                  <a:lnTo>
                    <a:pt x="8731" y="720"/>
                  </a:lnTo>
                  <a:lnTo>
                    <a:pt x="8734" y="731"/>
                  </a:lnTo>
                  <a:lnTo>
                    <a:pt x="8737" y="738"/>
                  </a:lnTo>
                  <a:lnTo>
                    <a:pt x="8743" y="743"/>
                  </a:lnTo>
                  <a:lnTo>
                    <a:pt x="8753" y="747"/>
                  </a:lnTo>
                  <a:lnTo>
                    <a:pt x="8773" y="749"/>
                  </a:lnTo>
                  <a:lnTo>
                    <a:pt x="8809" y="752"/>
                  </a:lnTo>
                  <a:lnTo>
                    <a:pt x="8813" y="776"/>
                  </a:lnTo>
                  <a:lnTo>
                    <a:pt x="8735" y="776"/>
                  </a:lnTo>
                  <a:lnTo>
                    <a:pt x="8688" y="776"/>
                  </a:lnTo>
                  <a:lnTo>
                    <a:pt x="8566" y="779"/>
                  </a:lnTo>
                  <a:lnTo>
                    <a:pt x="8562" y="754"/>
                  </a:lnTo>
                  <a:lnTo>
                    <a:pt x="8598" y="749"/>
                  </a:lnTo>
                  <a:lnTo>
                    <a:pt x="8618" y="747"/>
                  </a:lnTo>
                  <a:lnTo>
                    <a:pt x="8629" y="744"/>
                  </a:lnTo>
                  <a:lnTo>
                    <a:pt x="8636" y="741"/>
                  </a:lnTo>
                  <a:lnTo>
                    <a:pt x="8640" y="734"/>
                  </a:lnTo>
                  <a:lnTo>
                    <a:pt x="8644" y="723"/>
                  </a:lnTo>
                  <a:lnTo>
                    <a:pt x="8646" y="702"/>
                  </a:lnTo>
                  <a:lnTo>
                    <a:pt x="8646" y="664"/>
                  </a:lnTo>
                  <a:lnTo>
                    <a:pt x="8647" y="574"/>
                  </a:lnTo>
                  <a:lnTo>
                    <a:pt x="8647" y="377"/>
                  </a:lnTo>
                  <a:lnTo>
                    <a:pt x="8646" y="294"/>
                  </a:lnTo>
                  <a:lnTo>
                    <a:pt x="8645" y="254"/>
                  </a:lnTo>
                  <a:lnTo>
                    <a:pt x="8644" y="232"/>
                  </a:lnTo>
                  <a:lnTo>
                    <a:pt x="8641" y="220"/>
                  </a:lnTo>
                  <a:lnTo>
                    <a:pt x="8638" y="213"/>
                  </a:lnTo>
                  <a:lnTo>
                    <a:pt x="8632" y="208"/>
                  </a:lnTo>
                  <a:lnTo>
                    <a:pt x="8622" y="206"/>
                  </a:lnTo>
                  <a:lnTo>
                    <a:pt x="8603" y="202"/>
                  </a:lnTo>
                  <a:lnTo>
                    <a:pt x="8566" y="201"/>
                  </a:lnTo>
                  <a:lnTo>
                    <a:pt x="8562" y="176"/>
                  </a:lnTo>
                  <a:lnTo>
                    <a:pt x="8566" y="173"/>
                  </a:lnTo>
                  <a:close/>
                  <a:moveTo>
                    <a:pt x="8868" y="629"/>
                  </a:moveTo>
                  <a:lnTo>
                    <a:pt x="8892" y="626"/>
                  </a:lnTo>
                  <a:lnTo>
                    <a:pt x="8898" y="672"/>
                  </a:lnTo>
                  <a:lnTo>
                    <a:pt x="8902" y="695"/>
                  </a:lnTo>
                  <a:lnTo>
                    <a:pt x="8909" y="708"/>
                  </a:lnTo>
                  <a:lnTo>
                    <a:pt x="8924" y="720"/>
                  </a:lnTo>
                  <a:lnTo>
                    <a:pt x="8935" y="728"/>
                  </a:lnTo>
                  <a:lnTo>
                    <a:pt x="8947" y="734"/>
                  </a:lnTo>
                  <a:lnTo>
                    <a:pt x="8976" y="743"/>
                  </a:lnTo>
                  <a:lnTo>
                    <a:pt x="9008" y="749"/>
                  </a:lnTo>
                  <a:lnTo>
                    <a:pt x="9041" y="752"/>
                  </a:lnTo>
                  <a:lnTo>
                    <a:pt x="9064" y="750"/>
                  </a:lnTo>
                  <a:lnTo>
                    <a:pt x="9084" y="747"/>
                  </a:lnTo>
                  <a:lnTo>
                    <a:pt x="9103" y="742"/>
                  </a:lnTo>
                  <a:lnTo>
                    <a:pt x="9122" y="735"/>
                  </a:lnTo>
                  <a:lnTo>
                    <a:pt x="9139" y="725"/>
                  </a:lnTo>
                  <a:lnTo>
                    <a:pt x="9155" y="714"/>
                  </a:lnTo>
                  <a:lnTo>
                    <a:pt x="9167" y="701"/>
                  </a:lnTo>
                  <a:lnTo>
                    <a:pt x="9179" y="686"/>
                  </a:lnTo>
                  <a:lnTo>
                    <a:pt x="9187" y="670"/>
                  </a:lnTo>
                  <a:lnTo>
                    <a:pt x="9193" y="652"/>
                  </a:lnTo>
                  <a:lnTo>
                    <a:pt x="9197" y="633"/>
                  </a:lnTo>
                  <a:lnTo>
                    <a:pt x="9198" y="614"/>
                  </a:lnTo>
                  <a:lnTo>
                    <a:pt x="9196" y="587"/>
                  </a:lnTo>
                  <a:lnTo>
                    <a:pt x="9193" y="575"/>
                  </a:lnTo>
                  <a:lnTo>
                    <a:pt x="9188" y="564"/>
                  </a:lnTo>
                  <a:lnTo>
                    <a:pt x="9178" y="546"/>
                  </a:lnTo>
                  <a:lnTo>
                    <a:pt x="9170" y="538"/>
                  </a:lnTo>
                  <a:lnTo>
                    <a:pt x="9162" y="531"/>
                  </a:lnTo>
                  <a:lnTo>
                    <a:pt x="9144" y="520"/>
                  </a:lnTo>
                  <a:lnTo>
                    <a:pt x="9133" y="516"/>
                  </a:lnTo>
                  <a:lnTo>
                    <a:pt x="9122" y="513"/>
                  </a:lnTo>
                  <a:lnTo>
                    <a:pt x="9056" y="500"/>
                  </a:lnTo>
                  <a:lnTo>
                    <a:pt x="8989" y="486"/>
                  </a:lnTo>
                  <a:lnTo>
                    <a:pt x="8965" y="479"/>
                  </a:lnTo>
                  <a:lnTo>
                    <a:pt x="8942" y="470"/>
                  </a:lnTo>
                  <a:lnTo>
                    <a:pt x="8920" y="456"/>
                  </a:lnTo>
                  <a:lnTo>
                    <a:pt x="8902" y="441"/>
                  </a:lnTo>
                  <a:lnTo>
                    <a:pt x="8887" y="420"/>
                  </a:lnTo>
                  <a:lnTo>
                    <a:pt x="8881" y="410"/>
                  </a:lnTo>
                  <a:lnTo>
                    <a:pt x="8876" y="398"/>
                  </a:lnTo>
                  <a:lnTo>
                    <a:pt x="8869" y="370"/>
                  </a:lnTo>
                  <a:lnTo>
                    <a:pt x="8867" y="342"/>
                  </a:lnTo>
                  <a:lnTo>
                    <a:pt x="8868" y="322"/>
                  </a:lnTo>
                  <a:lnTo>
                    <a:pt x="8870" y="304"/>
                  </a:lnTo>
                  <a:lnTo>
                    <a:pt x="8875" y="286"/>
                  </a:lnTo>
                  <a:lnTo>
                    <a:pt x="8881" y="269"/>
                  </a:lnTo>
                  <a:lnTo>
                    <a:pt x="8898" y="238"/>
                  </a:lnTo>
                  <a:lnTo>
                    <a:pt x="8922" y="212"/>
                  </a:lnTo>
                  <a:lnTo>
                    <a:pt x="8952" y="189"/>
                  </a:lnTo>
                  <a:lnTo>
                    <a:pt x="8969" y="180"/>
                  </a:lnTo>
                  <a:lnTo>
                    <a:pt x="8987" y="173"/>
                  </a:lnTo>
                  <a:lnTo>
                    <a:pt x="9006" y="167"/>
                  </a:lnTo>
                  <a:lnTo>
                    <a:pt x="9026" y="164"/>
                  </a:lnTo>
                  <a:lnTo>
                    <a:pt x="9071" y="160"/>
                  </a:lnTo>
                  <a:lnTo>
                    <a:pt x="9109" y="162"/>
                  </a:lnTo>
                  <a:lnTo>
                    <a:pt x="9151" y="170"/>
                  </a:lnTo>
                  <a:lnTo>
                    <a:pt x="9193" y="180"/>
                  </a:lnTo>
                  <a:lnTo>
                    <a:pt x="9232" y="196"/>
                  </a:lnTo>
                  <a:lnTo>
                    <a:pt x="9234" y="202"/>
                  </a:lnTo>
                  <a:lnTo>
                    <a:pt x="9230" y="224"/>
                  </a:lnTo>
                  <a:lnTo>
                    <a:pt x="9227" y="249"/>
                  </a:lnTo>
                  <a:lnTo>
                    <a:pt x="9224" y="279"/>
                  </a:lnTo>
                  <a:lnTo>
                    <a:pt x="9223" y="314"/>
                  </a:lnTo>
                  <a:lnTo>
                    <a:pt x="9218" y="317"/>
                  </a:lnTo>
                  <a:lnTo>
                    <a:pt x="9197" y="317"/>
                  </a:lnTo>
                  <a:lnTo>
                    <a:pt x="9191" y="249"/>
                  </a:lnTo>
                  <a:lnTo>
                    <a:pt x="9187" y="243"/>
                  </a:lnTo>
                  <a:lnTo>
                    <a:pt x="9180" y="234"/>
                  </a:lnTo>
                  <a:lnTo>
                    <a:pt x="9168" y="226"/>
                  </a:lnTo>
                  <a:lnTo>
                    <a:pt x="9152" y="216"/>
                  </a:lnTo>
                  <a:lnTo>
                    <a:pt x="9133" y="208"/>
                  </a:lnTo>
                  <a:lnTo>
                    <a:pt x="9113" y="202"/>
                  </a:lnTo>
                  <a:lnTo>
                    <a:pt x="9092" y="198"/>
                  </a:lnTo>
                  <a:lnTo>
                    <a:pt x="9072" y="197"/>
                  </a:lnTo>
                  <a:lnTo>
                    <a:pt x="9036" y="201"/>
                  </a:lnTo>
                  <a:lnTo>
                    <a:pt x="9004" y="212"/>
                  </a:lnTo>
                  <a:lnTo>
                    <a:pt x="8989" y="220"/>
                  </a:lnTo>
                  <a:lnTo>
                    <a:pt x="8976" y="230"/>
                  </a:lnTo>
                  <a:lnTo>
                    <a:pt x="8965" y="243"/>
                  </a:lnTo>
                  <a:lnTo>
                    <a:pt x="8956" y="257"/>
                  </a:lnTo>
                  <a:lnTo>
                    <a:pt x="8948" y="273"/>
                  </a:lnTo>
                  <a:lnTo>
                    <a:pt x="8944" y="288"/>
                  </a:lnTo>
                  <a:lnTo>
                    <a:pt x="8940" y="321"/>
                  </a:lnTo>
                  <a:lnTo>
                    <a:pt x="8942" y="345"/>
                  </a:lnTo>
                  <a:lnTo>
                    <a:pt x="8945" y="354"/>
                  </a:lnTo>
                  <a:lnTo>
                    <a:pt x="8950" y="365"/>
                  </a:lnTo>
                  <a:lnTo>
                    <a:pt x="8960" y="382"/>
                  </a:lnTo>
                  <a:lnTo>
                    <a:pt x="8968" y="389"/>
                  </a:lnTo>
                  <a:lnTo>
                    <a:pt x="8975" y="395"/>
                  </a:lnTo>
                  <a:lnTo>
                    <a:pt x="8992" y="406"/>
                  </a:lnTo>
                  <a:lnTo>
                    <a:pt x="9011" y="412"/>
                  </a:lnTo>
                  <a:lnTo>
                    <a:pt x="9041" y="419"/>
                  </a:lnTo>
                  <a:lnTo>
                    <a:pt x="9086" y="426"/>
                  </a:lnTo>
                  <a:lnTo>
                    <a:pt x="9122" y="432"/>
                  </a:lnTo>
                  <a:lnTo>
                    <a:pt x="9152" y="438"/>
                  </a:lnTo>
                  <a:lnTo>
                    <a:pt x="9176" y="444"/>
                  </a:lnTo>
                  <a:lnTo>
                    <a:pt x="9197" y="452"/>
                  </a:lnTo>
                  <a:lnTo>
                    <a:pt x="9212" y="461"/>
                  </a:lnTo>
                  <a:lnTo>
                    <a:pt x="9227" y="472"/>
                  </a:lnTo>
                  <a:lnTo>
                    <a:pt x="9240" y="485"/>
                  </a:lnTo>
                  <a:lnTo>
                    <a:pt x="9252" y="500"/>
                  </a:lnTo>
                  <a:lnTo>
                    <a:pt x="9260" y="518"/>
                  </a:lnTo>
                  <a:lnTo>
                    <a:pt x="9266" y="536"/>
                  </a:lnTo>
                  <a:lnTo>
                    <a:pt x="9271" y="557"/>
                  </a:lnTo>
                  <a:lnTo>
                    <a:pt x="9272" y="579"/>
                  </a:lnTo>
                  <a:lnTo>
                    <a:pt x="9271" y="602"/>
                  </a:lnTo>
                  <a:lnTo>
                    <a:pt x="9268" y="623"/>
                  </a:lnTo>
                  <a:lnTo>
                    <a:pt x="9262" y="644"/>
                  </a:lnTo>
                  <a:lnTo>
                    <a:pt x="9253" y="663"/>
                  </a:lnTo>
                  <a:lnTo>
                    <a:pt x="9244" y="681"/>
                  </a:lnTo>
                  <a:lnTo>
                    <a:pt x="9230" y="699"/>
                  </a:lnTo>
                  <a:lnTo>
                    <a:pt x="9198" y="730"/>
                  </a:lnTo>
                  <a:lnTo>
                    <a:pt x="9179" y="744"/>
                  </a:lnTo>
                  <a:lnTo>
                    <a:pt x="9160" y="756"/>
                  </a:lnTo>
                  <a:lnTo>
                    <a:pt x="9138" y="767"/>
                  </a:lnTo>
                  <a:lnTo>
                    <a:pt x="9116" y="776"/>
                  </a:lnTo>
                  <a:lnTo>
                    <a:pt x="9094" y="783"/>
                  </a:lnTo>
                  <a:lnTo>
                    <a:pt x="9070" y="788"/>
                  </a:lnTo>
                  <a:lnTo>
                    <a:pt x="9019" y="791"/>
                  </a:lnTo>
                  <a:lnTo>
                    <a:pt x="8976" y="789"/>
                  </a:lnTo>
                  <a:lnTo>
                    <a:pt x="8936" y="783"/>
                  </a:lnTo>
                  <a:lnTo>
                    <a:pt x="8899" y="773"/>
                  </a:lnTo>
                  <a:lnTo>
                    <a:pt x="8864" y="760"/>
                  </a:lnTo>
                  <a:lnTo>
                    <a:pt x="8862" y="754"/>
                  </a:lnTo>
                  <a:lnTo>
                    <a:pt x="8866" y="710"/>
                  </a:lnTo>
                  <a:lnTo>
                    <a:pt x="8868" y="629"/>
                  </a:lnTo>
                  <a:close/>
                  <a:moveTo>
                    <a:pt x="9808" y="173"/>
                  </a:moveTo>
                  <a:lnTo>
                    <a:pt x="9811" y="177"/>
                  </a:lnTo>
                  <a:lnTo>
                    <a:pt x="9808" y="230"/>
                  </a:lnTo>
                  <a:lnTo>
                    <a:pt x="9808" y="311"/>
                  </a:lnTo>
                  <a:lnTo>
                    <a:pt x="9784" y="314"/>
                  </a:lnTo>
                  <a:lnTo>
                    <a:pt x="9780" y="310"/>
                  </a:lnTo>
                  <a:lnTo>
                    <a:pt x="9775" y="272"/>
                  </a:lnTo>
                  <a:lnTo>
                    <a:pt x="9770" y="232"/>
                  </a:lnTo>
                  <a:lnTo>
                    <a:pt x="9764" y="222"/>
                  </a:lnTo>
                  <a:lnTo>
                    <a:pt x="9755" y="219"/>
                  </a:lnTo>
                  <a:lnTo>
                    <a:pt x="9737" y="216"/>
                  </a:lnTo>
                  <a:lnTo>
                    <a:pt x="9684" y="215"/>
                  </a:lnTo>
                  <a:lnTo>
                    <a:pt x="9604" y="215"/>
                  </a:lnTo>
                  <a:lnTo>
                    <a:pt x="9600" y="326"/>
                  </a:lnTo>
                  <a:lnTo>
                    <a:pt x="9600" y="574"/>
                  </a:lnTo>
                  <a:lnTo>
                    <a:pt x="9601" y="658"/>
                  </a:lnTo>
                  <a:lnTo>
                    <a:pt x="9601" y="698"/>
                  </a:lnTo>
                  <a:lnTo>
                    <a:pt x="9604" y="720"/>
                  </a:lnTo>
                  <a:lnTo>
                    <a:pt x="9606" y="732"/>
                  </a:lnTo>
                  <a:lnTo>
                    <a:pt x="9610" y="738"/>
                  </a:lnTo>
                  <a:lnTo>
                    <a:pt x="9614" y="743"/>
                  </a:lnTo>
                  <a:lnTo>
                    <a:pt x="9625" y="747"/>
                  </a:lnTo>
                  <a:lnTo>
                    <a:pt x="9644" y="749"/>
                  </a:lnTo>
                  <a:lnTo>
                    <a:pt x="9682" y="752"/>
                  </a:lnTo>
                  <a:lnTo>
                    <a:pt x="9685" y="776"/>
                  </a:lnTo>
                  <a:lnTo>
                    <a:pt x="9560" y="776"/>
                  </a:lnTo>
                  <a:lnTo>
                    <a:pt x="9438" y="779"/>
                  </a:lnTo>
                  <a:lnTo>
                    <a:pt x="9434" y="754"/>
                  </a:lnTo>
                  <a:lnTo>
                    <a:pt x="9472" y="749"/>
                  </a:lnTo>
                  <a:lnTo>
                    <a:pt x="9492" y="747"/>
                  </a:lnTo>
                  <a:lnTo>
                    <a:pt x="9503" y="744"/>
                  </a:lnTo>
                  <a:lnTo>
                    <a:pt x="9509" y="741"/>
                  </a:lnTo>
                  <a:lnTo>
                    <a:pt x="9514" y="734"/>
                  </a:lnTo>
                  <a:lnTo>
                    <a:pt x="9516" y="723"/>
                  </a:lnTo>
                  <a:lnTo>
                    <a:pt x="9518" y="702"/>
                  </a:lnTo>
                  <a:lnTo>
                    <a:pt x="9520" y="664"/>
                  </a:lnTo>
                  <a:lnTo>
                    <a:pt x="9521" y="574"/>
                  </a:lnTo>
                  <a:lnTo>
                    <a:pt x="9521" y="326"/>
                  </a:lnTo>
                  <a:lnTo>
                    <a:pt x="9517" y="215"/>
                  </a:lnTo>
                  <a:lnTo>
                    <a:pt x="9454" y="215"/>
                  </a:lnTo>
                  <a:lnTo>
                    <a:pt x="9385" y="216"/>
                  </a:lnTo>
                  <a:lnTo>
                    <a:pt x="9373" y="218"/>
                  </a:lnTo>
                  <a:lnTo>
                    <a:pt x="9364" y="220"/>
                  </a:lnTo>
                  <a:lnTo>
                    <a:pt x="9356" y="222"/>
                  </a:lnTo>
                  <a:lnTo>
                    <a:pt x="9353" y="225"/>
                  </a:lnTo>
                  <a:lnTo>
                    <a:pt x="9348" y="240"/>
                  </a:lnTo>
                  <a:lnTo>
                    <a:pt x="9344" y="272"/>
                  </a:lnTo>
                  <a:lnTo>
                    <a:pt x="9340" y="310"/>
                  </a:lnTo>
                  <a:lnTo>
                    <a:pt x="9336" y="314"/>
                  </a:lnTo>
                  <a:lnTo>
                    <a:pt x="9317" y="314"/>
                  </a:lnTo>
                  <a:lnTo>
                    <a:pt x="9312" y="226"/>
                  </a:lnTo>
                  <a:lnTo>
                    <a:pt x="9310" y="177"/>
                  </a:lnTo>
                  <a:lnTo>
                    <a:pt x="9313" y="173"/>
                  </a:lnTo>
                  <a:lnTo>
                    <a:pt x="9412" y="176"/>
                  </a:lnTo>
                  <a:lnTo>
                    <a:pt x="9560" y="177"/>
                  </a:lnTo>
                  <a:lnTo>
                    <a:pt x="9709" y="176"/>
                  </a:lnTo>
                  <a:lnTo>
                    <a:pt x="9808" y="173"/>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fi-FI"/>
            </a:p>
          </p:txBody>
        </p:sp>
        <p:sp>
          <p:nvSpPr>
            <p:cNvPr id="9" name="Freeform 8"/>
            <p:cNvSpPr>
              <a:spLocks noEditPoints="1"/>
            </p:cNvSpPr>
            <p:nvPr userDrawn="1"/>
          </p:nvSpPr>
          <p:spPr bwMode="auto">
            <a:xfrm>
              <a:off x="4527550" y="4124326"/>
              <a:ext cx="3135313" cy="249238"/>
            </a:xfrm>
            <a:custGeom>
              <a:avLst/>
              <a:gdLst>
                <a:gd name="T0" fmla="*/ 11670 w 11852"/>
                <a:gd name="T1" fmla="*/ 81 h 944"/>
                <a:gd name="T2" fmla="*/ 11473 w 11852"/>
                <a:gd name="T3" fmla="*/ 57 h 944"/>
                <a:gd name="T4" fmla="*/ 11758 w 11852"/>
                <a:gd name="T5" fmla="*/ 651 h 944"/>
                <a:gd name="T6" fmla="*/ 11365 w 11852"/>
                <a:gd name="T7" fmla="*/ 747 h 944"/>
                <a:gd name="T8" fmla="*/ 246 w 11852"/>
                <a:gd name="T9" fmla="*/ 721 h 944"/>
                <a:gd name="T10" fmla="*/ 546 w 11852"/>
                <a:gd name="T11" fmla="*/ 176 h 944"/>
                <a:gd name="T12" fmla="*/ 366 w 11852"/>
                <a:gd name="T13" fmla="*/ 788 h 944"/>
                <a:gd name="T14" fmla="*/ 695 w 11852"/>
                <a:gd name="T15" fmla="*/ 777 h 944"/>
                <a:gd name="T16" fmla="*/ 1248 w 11852"/>
                <a:gd name="T17" fmla="*/ 687 h 944"/>
                <a:gd name="T18" fmla="*/ 1216 w 11852"/>
                <a:gd name="T19" fmla="*/ 775 h 944"/>
                <a:gd name="T20" fmla="*/ 1580 w 11852"/>
                <a:gd name="T21" fmla="*/ 279 h 944"/>
                <a:gd name="T22" fmla="*/ 1498 w 11852"/>
                <a:gd name="T23" fmla="*/ 294 h 944"/>
                <a:gd name="T24" fmla="*/ 1850 w 11852"/>
                <a:gd name="T25" fmla="*/ 218 h 944"/>
                <a:gd name="T26" fmla="*/ 2022 w 11852"/>
                <a:gd name="T27" fmla="*/ 782 h 944"/>
                <a:gd name="T28" fmla="*/ 2696 w 11852"/>
                <a:gd name="T29" fmla="*/ 403 h 944"/>
                <a:gd name="T30" fmla="*/ 2809 w 11852"/>
                <a:gd name="T31" fmla="*/ 630 h 944"/>
                <a:gd name="T32" fmla="*/ 3215 w 11852"/>
                <a:gd name="T33" fmla="*/ 175 h 944"/>
                <a:gd name="T34" fmla="*/ 3385 w 11852"/>
                <a:gd name="T35" fmla="*/ 741 h 944"/>
                <a:gd name="T36" fmla="*/ 3253 w 11852"/>
                <a:gd name="T37" fmla="*/ 268 h 944"/>
                <a:gd name="T38" fmla="*/ 3040 w 11852"/>
                <a:gd name="T39" fmla="*/ 776 h 944"/>
                <a:gd name="T40" fmla="*/ 3499 w 11852"/>
                <a:gd name="T41" fmla="*/ 694 h 944"/>
                <a:gd name="T42" fmla="*/ 3742 w 11852"/>
                <a:gd name="T43" fmla="*/ 520 h 944"/>
                <a:gd name="T44" fmla="*/ 3707 w 11852"/>
                <a:gd name="T45" fmla="*/ 162 h 944"/>
                <a:gd name="T46" fmla="*/ 3546 w 11852"/>
                <a:gd name="T47" fmla="*/ 272 h 944"/>
                <a:gd name="T48" fmla="*/ 3865 w 11852"/>
                <a:gd name="T49" fmla="*/ 622 h 944"/>
                <a:gd name="T50" fmla="*/ 4100 w 11852"/>
                <a:gd name="T51" fmla="*/ 205 h 944"/>
                <a:gd name="T52" fmla="*/ 3994 w 11852"/>
                <a:gd name="T53" fmla="*/ 723 h 944"/>
                <a:gd name="T54" fmla="*/ 4628 w 11852"/>
                <a:gd name="T55" fmla="*/ 217 h 944"/>
                <a:gd name="T56" fmla="*/ 4412 w 11852"/>
                <a:gd name="T57" fmla="*/ 574 h 944"/>
                <a:gd name="T58" fmla="*/ 4859 w 11852"/>
                <a:gd name="T59" fmla="*/ 177 h 944"/>
                <a:gd name="T60" fmla="*/ 5086 w 11852"/>
                <a:gd name="T61" fmla="*/ 746 h 944"/>
                <a:gd name="T62" fmla="*/ 5540 w 11852"/>
                <a:gd name="T63" fmla="*/ 481 h 944"/>
                <a:gd name="T64" fmla="*/ 6137 w 11852"/>
                <a:gd name="T65" fmla="*/ 283 h 944"/>
                <a:gd name="T66" fmla="*/ 5664 w 11852"/>
                <a:gd name="T67" fmla="*/ 739 h 944"/>
                <a:gd name="T68" fmla="*/ 5873 w 11852"/>
                <a:gd name="T69" fmla="*/ 752 h 944"/>
                <a:gd name="T70" fmla="*/ 5851 w 11852"/>
                <a:gd name="T71" fmla="*/ 196 h 944"/>
                <a:gd name="T72" fmla="*/ 6476 w 11852"/>
                <a:gd name="T73" fmla="*/ 775 h 944"/>
                <a:gd name="T74" fmla="*/ 6642 w 11852"/>
                <a:gd name="T75" fmla="*/ 224 h 944"/>
                <a:gd name="T76" fmla="*/ 6600 w 11852"/>
                <a:gd name="T77" fmla="*/ 474 h 944"/>
                <a:gd name="T78" fmla="*/ 7076 w 11852"/>
                <a:gd name="T79" fmla="*/ 814 h 944"/>
                <a:gd name="T80" fmla="*/ 7014 w 11852"/>
                <a:gd name="T81" fmla="*/ 747 h 944"/>
                <a:gd name="T82" fmla="*/ 7561 w 11852"/>
                <a:gd name="T83" fmla="*/ 409 h 944"/>
                <a:gd name="T84" fmla="*/ 7379 w 11852"/>
                <a:gd name="T85" fmla="*/ 778 h 944"/>
                <a:gd name="T86" fmla="*/ 7830 w 11852"/>
                <a:gd name="T87" fmla="*/ 204 h 944"/>
                <a:gd name="T88" fmla="*/ 8308 w 11852"/>
                <a:gd name="T89" fmla="*/ 176 h 944"/>
                <a:gd name="T90" fmla="*/ 8846 w 11852"/>
                <a:gd name="T91" fmla="*/ 595 h 944"/>
                <a:gd name="T92" fmla="*/ 8467 w 11852"/>
                <a:gd name="T93" fmla="*/ 746 h 944"/>
                <a:gd name="T94" fmla="*/ 8550 w 11852"/>
                <a:gd name="T95" fmla="*/ 1 h 944"/>
                <a:gd name="T96" fmla="*/ 8724 w 11852"/>
                <a:gd name="T97" fmla="*/ 8 h 944"/>
                <a:gd name="T98" fmla="*/ 9161 w 11852"/>
                <a:gd name="T99" fmla="*/ 748 h 944"/>
                <a:gd name="T100" fmla="*/ 9095 w 11852"/>
                <a:gd name="T101" fmla="*/ 469 h 944"/>
                <a:gd name="T102" fmla="*/ 9379 w 11852"/>
                <a:gd name="T103" fmla="*/ 249 h 944"/>
                <a:gd name="T104" fmla="*/ 9113 w 11852"/>
                <a:gd name="T105" fmla="*/ 382 h 944"/>
                <a:gd name="T106" fmla="*/ 9331 w 11852"/>
                <a:gd name="T107" fmla="*/ 745 h 944"/>
                <a:gd name="T108" fmla="*/ 9974 w 11852"/>
                <a:gd name="T109" fmla="*/ 214 h 944"/>
                <a:gd name="T110" fmla="*/ 9714 w 11852"/>
                <a:gd name="T111" fmla="*/ 751 h 944"/>
                <a:gd name="T112" fmla="*/ 9523 w 11852"/>
                <a:gd name="T113" fmla="*/ 175 h 944"/>
                <a:gd name="T114" fmla="*/ 10579 w 11852"/>
                <a:gd name="T115" fmla="*/ 172 h 944"/>
                <a:gd name="T116" fmla="*/ 10290 w 11852"/>
                <a:gd name="T117" fmla="*/ 750 h 944"/>
                <a:gd name="T118" fmla="*/ 10853 w 11852"/>
                <a:gd name="T119" fmla="*/ 212 h 944"/>
                <a:gd name="T120" fmla="*/ 10745 w 11852"/>
                <a:gd name="T121" fmla="*/ 746 h 9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1852" h="944">
                  <a:moveTo>
                    <a:pt x="11636" y="96"/>
                  </a:moveTo>
                  <a:lnTo>
                    <a:pt x="11627" y="94"/>
                  </a:lnTo>
                  <a:lnTo>
                    <a:pt x="11618" y="92"/>
                  </a:lnTo>
                  <a:lnTo>
                    <a:pt x="11610" y="87"/>
                  </a:lnTo>
                  <a:lnTo>
                    <a:pt x="11603" y="81"/>
                  </a:lnTo>
                  <a:lnTo>
                    <a:pt x="11597" y="74"/>
                  </a:lnTo>
                  <a:lnTo>
                    <a:pt x="11592" y="67"/>
                  </a:lnTo>
                  <a:lnTo>
                    <a:pt x="11588" y="48"/>
                  </a:lnTo>
                  <a:lnTo>
                    <a:pt x="11590" y="38"/>
                  </a:lnTo>
                  <a:lnTo>
                    <a:pt x="11592" y="30"/>
                  </a:lnTo>
                  <a:lnTo>
                    <a:pt x="11597" y="21"/>
                  </a:lnTo>
                  <a:lnTo>
                    <a:pt x="11603" y="14"/>
                  </a:lnTo>
                  <a:lnTo>
                    <a:pt x="11610" y="8"/>
                  </a:lnTo>
                  <a:lnTo>
                    <a:pt x="11618" y="3"/>
                  </a:lnTo>
                  <a:lnTo>
                    <a:pt x="11636" y="0"/>
                  </a:lnTo>
                  <a:lnTo>
                    <a:pt x="11646" y="1"/>
                  </a:lnTo>
                  <a:lnTo>
                    <a:pt x="11654" y="3"/>
                  </a:lnTo>
                  <a:lnTo>
                    <a:pt x="11663" y="8"/>
                  </a:lnTo>
                  <a:lnTo>
                    <a:pt x="11670" y="14"/>
                  </a:lnTo>
                  <a:lnTo>
                    <a:pt x="11676" y="21"/>
                  </a:lnTo>
                  <a:lnTo>
                    <a:pt x="11681" y="30"/>
                  </a:lnTo>
                  <a:lnTo>
                    <a:pt x="11684" y="48"/>
                  </a:lnTo>
                  <a:lnTo>
                    <a:pt x="11683" y="57"/>
                  </a:lnTo>
                  <a:lnTo>
                    <a:pt x="11681" y="67"/>
                  </a:lnTo>
                  <a:lnTo>
                    <a:pt x="11676" y="74"/>
                  </a:lnTo>
                  <a:lnTo>
                    <a:pt x="11670" y="81"/>
                  </a:lnTo>
                  <a:lnTo>
                    <a:pt x="11663" y="87"/>
                  </a:lnTo>
                  <a:lnTo>
                    <a:pt x="11654" y="92"/>
                  </a:lnTo>
                  <a:lnTo>
                    <a:pt x="11636" y="96"/>
                  </a:lnTo>
                  <a:close/>
                  <a:moveTo>
                    <a:pt x="11426" y="96"/>
                  </a:moveTo>
                  <a:lnTo>
                    <a:pt x="11417" y="94"/>
                  </a:lnTo>
                  <a:lnTo>
                    <a:pt x="11408" y="92"/>
                  </a:lnTo>
                  <a:lnTo>
                    <a:pt x="11400" y="87"/>
                  </a:lnTo>
                  <a:lnTo>
                    <a:pt x="11393" y="81"/>
                  </a:lnTo>
                  <a:lnTo>
                    <a:pt x="11386" y="74"/>
                  </a:lnTo>
                  <a:lnTo>
                    <a:pt x="11382" y="67"/>
                  </a:lnTo>
                  <a:lnTo>
                    <a:pt x="11378" y="48"/>
                  </a:lnTo>
                  <a:lnTo>
                    <a:pt x="11380" y="38"/>
                  </a:lnTo>
                  <a:lnTo>
                    <a:pt x="11382" y="30"/>
                  </a:lnTo>
                  <a:lnTo>
                    <a:pt x="11386" y="21"/>
                  </a:lnTo>
                  <a:lnTo>
                    <a:pt x="11393" y="14"/>
                  </a:lnTo>
                  <a:lnTo>
                    <a:pt x="11400" y="8"/>
                  </a:lnTo>
                  <a:lnTo>
                    <a:pt x="11408" y="3"/>
                  </a:lnTo>
                  <a:lnTo>
                    <a:pt x="11426" y="0"/>
                  </a:lnTo>
                  <a:lnTo>
                    <a:pt x="11436" y="1"/>
                  </a:lnTo>
                  <a:lnTo>
                    <a:pt x="11444" y="3"/>
                  </a:lnTo>
                  <a:lnTo>
                    <a:pt x="11453" y="8"/>
                  </a:lnTo>
                  <a:lnTo>
                    <a:pt x="11460" y="14"/>
                  </a:lnTo>
                  <a:lnTo>
                    <a:pt x="11466" y="21"/>
                  </a:lnTo>
                  <a:lnTo>
                    <a:pt x="11471" y="30"/>
                  </a:lnTo>
                  <a:lnTo>
                    <a:pt x="11474" y="48"/>
                  </a:lnTo>
                  <a:lnTo>
                    <a:pt x="11473" y="57"/>
                  </a:lnTo>
                  <a:lnTo>
                    <a:pt x="11471" y="67"/>
                  </a:lnTo>
                  <a:lnTo>
                    <a:pt x="11466" y="74"/>
                  </a:lnTo>
                  <a:lnTo>
                    <a:pt x="11460" y="81"/>
                  </a:lnTo>
                  <a:lnTo>
                    <a:pt x="11453" y="87"/>
                  </a:lnTo>
                  <a:lnTo>
                    <a:pt x="11444" y="92"/>
                  </a:lnTo>
                  <a:lnTo>
                    <a:pt x="11426" y="96"/>
                  </a:lnTo>
                  <a:close/>
                  <a:moveTo>
                    <a:pt x="11407" y="540"/>
                  </a:moveTo>
                  <a:lnTo>
                    <a:pt x="11623" y="540"/>
                  </a:lnTo>
                  <a:lnTo>
                    <a:pt x="11516" y="282"/>
                  </a:lnTo>
                  <a:lnTo>
                    <a:pt x="11407" y="540"/>
                  </a:lnTo>
                  <a:close/>
                  <a:moveTo>
                    <a:pt x="11213" y="778"/>
                  </a:moveTo>
                  <a:lnTo>
                    <a:pt x="11209" y="775"/>
                  </a:lnTo>
                  <a:lnTo>
                    <a:pt x="11209" y="753"/>
                  </a:lnTo>
                  <a:lnTo>
                    <a:pt x="11213" y="750"/>
                  </a:lnTo>
                  <a:lnTo>
                    <a:pt x="11238" y="748"/>
                  </a:lnTo>
                  <a:lnTo>
                    <a:pt x="11252" y="746"/>
                  </a:lnTo>
                  <a:lnTo>
                    <a:pt x="11261" y="742"/>
                  </a:lnTo>
                  <a:lnTo>
                    <a:pt x="11269" y="735"/>
                  </a:lnTo>
                  <a:lnTo>
                    <a:pt x="11280" y="717"/>
                  </a:lnTo>
                  <a:lnTo>
                    <a:pt x="11297" y="681"/>
                  </a:lnTo>
                  <a:lnTo>
                    <a:pt x="11342" y="584"/>
                  </a:lnTo>
                  <a:lnTo>
                    <a:pt x="11458" y="321"/>
                  </a:lnTo>
                  <a:lnTo>
                    <a:pt x="11524" y="166"/>
                  </a:lnTo>
                  <a:lnTo>
                    <a:pt x="11551" y="166"/>
                  </a:lnTo>
                  <a:lnTo>
                    <a:pt x="11732" y="595"/>
                  </a:lnTo>
                  <a:lnTo>
                    <a:pt x="11758" y="651"/>
                  </a:lnTo>
                  <a:lnTo>
                    <a:pt x="11782" y="704"/>
                  </a:lnTo>
                  <a:lnTo>
                    <a:pt x="11801" y="738"/>
                  </a:lnTo>
                  <a:lnTo>
                    <a:pt x="11814" y="746"/>
                  </a:lnTo>
                  <a:lnTo>
                    <a:pt x="11827" y="748"/>
                  </a:lnTo>
                  <a:lnTo>
                    <a:pt x="11849" y="750"/>
                  </a:lnTo>
                  <a:lnTo>
                    <a:pt x="11852" y="775"/>
                  </a:lnTo>
                  <a:lnTo>
                    <a:pt x="11767" y="775"/>
                  </a:lnTo>
                  <a:lnTo>
                    <a:pt x="11627" y="778"/>
                  </a:lnTo>
                  <a:lnTo>
                    <a:pt x="11623" y="753"/>
                  </a:lnTo>
                  <a:lnTo>
                    <a:pt x="11665" y="748"/>
                  </a:lnTo>
                  <a:lnTo>
                    <a:pt x="11686" y="745"/>
                  </a:lnTo>
                  <a:lnTo>
                    <a:pt x="11692" y="744"/>
                  </a:lnTo>
                  <a:lnTo>
                    <a:pt x="11695" y="740"/>
                  </a:lnTo>
                  <a:lnTo>
                    <a:pt x="11698" y="735"/>
                  </a:lnTo>
                  <a:lnTo>
                    <a:pt x="11698" y="730"/>
                  </a:lnTo>
                  <a:lnTo>
                    <a:pt x="11696" y="720"/>
                  </a:lnTo>
                  <a:lnTo>
                    <a:pt x="11692" y="705"/>
                  </a:lnTo>
                  <a:lnTo>
                    <a:pt x="11640" y="576"/>
                  </a:lnTo>
                  <a:lnTo>
                    <a:pt x="11393" y="576"/>
                  </a:lnTo>
                  <a:lnTo>
                    <a:pt x="11346" y="685"/>
                  </a:lnTo>
                  <a:lnTo>
                    <a:pt x="11336" y="710"/>
                  </a:lnTo>
                  <a:lnTo>
                    <a:pt x="11334" y="728"/>
                  </a:lnTo>
                  <a:lnTo>
                    <a:pt x="11336" y="738"/>
                  </a:lnTo>
                  <a:lnTo>
                    <a:pt x="11345" y="744"/>
                  </a:lnTo>
                  <a:lnTo>
                    <a:pt x="11353" y="746"/>
                  </a:lnTo>
                  <a:lnTo>
                    <a:pt x="11365" y="747"/>
                  </a:lnTo>
                  <a:lnTo>
                    <a:pt x="11404" y="750"/>
                  </a:lnTo>
                  <a:lnTo>
                    <a:pt x="11407" y="753"/>
                  </a:lnTo>
                  <a:lnTo>
                    <a:pt x="11407" y="775"/>
                  </a:lnTo>
                  <a:lnTo>
                    <a:pt x="11308" y="775"/>
                  </a:lnTo>
                  <a:lnTo>
                    <a:pt x="11213" y="778"/>
                  </a:lnTo>
                  <a:close/>
                  <a:moveTo>
                    <a:pt x="0" y="176"/>
                  </a:moveTo>
                  <a:lnTo>
                    <a:pt x="125" y="176"/>
                  </a:lnTo>
                  <a:lnTo>
                    <a:pt x="247" y="172"/>
                  </a:lnTo>
                  <a:lnTo>
                    <a:pt x="251" y="196"/>
                  </a:lnTo>
                  <a:lnTo>
                    <a:pt x="203" y="202"/>
                  </a:lnTo>
                  <a:lnTo>
                    <a:pt x="188" y="205"/>
                  </a:lnTo>
                  <a:lnTo>
                    <a:pt x="179" y="208"/>
                  </a:lnTo>
                  <a:lnTo>
                    <a:pt x="175" y="212"/>
                  </a:lnTo>
                  <a:lnTo>
                    <a:pt x="173" y="217"/>
                  </a:lnTo>
                  <a:lnTo>
                    <a:pt x="169" y="231"/>
                  </a:lnTo>
                  <a:lnTo>
                    <a:pt x="167" y="279"/>
                  </a:lnTo>
                  <a:lnTo>
                    <a:pt x="167" y="376"/>
                  </a:lnTo>
                  <a:lnTo>
                    <a:pt x="167" y="512"/>
                  </a:lnTo>
                  <a:lnTo>
                    <a:pt x="169" y="610"/>
                  </a:lnTo>
                  <a:lnTo>
                    <a:pt x="173" y="639"/>
                  </a:lnTo>
                  <a:lnTo>
                    <a:pt x="181" y="663"/>
                  </a:lnTo>
                  <a:lnTo>
                    <a:pt x="192" y="684"/>
                  </a:lnTo>
                  <a:lnTo>
                    <a:pt x="200" y="692"/>
                  </a:lnTo>
                  <a:lnTo>
                    <a:pt x="209" y="700"/>
                  </a:lnTo>
                  <a:lnTo>
                    <a:pt x="232" y="715"/>
                  </a:lnTo>
                  <a:lnTo>
                    <a:pt x="246" y="721"/>
                  </a:lnTo>
                  <a:lnTo>
                    <a:pt x="263" y="726"/>
                  </a:lnTo>
                  <a:lnTo>
                    <a:pt x="281" y="730"/>
                  </a:lnTo>
                  <a:lnTo>
                    <a:pt x="300" y="733"/>
                  </a:lnTo>
                  <a:lnTo>
                    <a:pt x="342" y="735"/>
                  </a:lnTo>
                  <a:lnTo>
                    <a:pt x="388" y="733"/>
                  </a:lnTo>
                  <a:lnTo>
                    <a:pt x="430" y="722"/>
                  </a:lnTo>
                  <a:lnTo>
                    <a:pt x="466" y="706"/>
                  </a:lnTo>
                  <a:lnTo>
                    <a:pt x="480" y="697"/>
                  </a:lnTo>
                  <a:lnTo>
                    <a:pt x="491" y="685"/>
                  </a:lnTo>
                  <a:lnTo>
                    <a:pt x="502" y="672"/>
                  </a:lnTo>
                  <a:lnTo>
                    <a:pt x="509" y="656"/>
                  </a:lnTo>
                  <a:lnTo>
                    <a:pt x="515" y="639"/>
                  </a:lnTo>
                  <a:lnTo>
                    <a:pt x="520" y="620"/>
                  </a:lnTo>
                  <a:lnTo>
                    <a:pt x="524" y="572"/>
                  </a:lnTo>
                  <a:lnTo>
                    <a:pt x="526" y="508"/>
                  </a:lnTo>
                  <a:lnTo>
                    <a:pt x="526" y="376"/>
                  </a:lnTo>
                  <a:lnTo>
                    <a:pt x="524" y="285"/>
                  </a:lnTo>
                  <a:lnTo>
                    <a:pt x="523" y="240"/>
                  </a:lnTo>
                  <a:lnTo>
                    <a:pt x="520" y="218"/>
                  </a:lnTo>
                  <a:lnTo>
                    <a:pt x="514" y="211"/>
                  </a:lnTo>
                  <a:lnTo>
                    <a:pt x="505" y="205"/>
                  </a:lnTo>
                  <a:lnTo>
                    <a:pt x="485" y="201"/>
                  </a:lnTo>
                  <a:lnTo>
                    <a:pt x="444" y="200"/>
                  </a:lnTo>
                  <a:lnTo>
                    <a:pt x="442" y="176"/>
                  </a:lnTo>
                  <a:lnTo>
                    <a:pt x="444" y="172"/>
                  </a:lnTo>
                  <a:lnTo>
                    <a:pt x="546" y="176"/>
                  </a:lnTo>
                  <a:lnTo>
                    <a:pt x="646" y="172"/>
                  </a:lnTo>
                  <a:lnTo>
                    <a:pt x="650" y="176"/>
                  </a:lnTo>
                  <a:lnTo>
                    <a:pt x="650" y="196"/>
                  </a:lnTo>
                  <a:lnTo>
                    <a:pt x="646" y="200"/>
                  </a:lnTo>
                  <a:lnTo>
                    <a:pt x="613" y="201"/>
                  </a:lnTo>
                  <a:lnTo>
                    <a:pt x="594" y="204"/>
                  </a:lnTo>
                  <a:lnTo>
                    <a:pt x="583" y="206"/>
                  </a:lnTo>
                  <a:lnTo>
                    <a:pt x="577" y="210"/>
                  </a:lnTo>
                  <a:lnTo>
                    <a:pt x="572" y="216"/>
                  </a:lnTo>
                  <a:lnTo>
                    <a:pt x="570" y="224"/>
                  </a:lnTo>
                  <a:lnTo>
                    <a:pt x="566" y="280"/>
                  </a:lnTo>
                  <a:lnTo>
                    <a:pt x="565" y="376"/>
                  </a:lnTo>
                  <a:lnTo>
                    <a:pt x="565" y="506"/>
                  </a:lnTo>
                  <a:lnTo>
                    <a:pt x="564" y="576"/>
                  </a:lnTo>
                  <a:lnTo>
                    <a:pt x="559" y="628"/>
                  </a:lnTo>
                  <a:lnTo>
                    <a:pt x="556" y="650"/>
                  </a:lnTo>
                  <a:lnTo>
                    <a:pt x="550" y="669"/>
                  </a:lnTo>
                  <a:lnTo>
                    <a:pt x="542" y="687"/>
                  </a:lnTo>
                  <a:lnTo>
                    <a:pt x="533" y="702"/>
                  </a:lnTo>
                  <a:lnTo>
                    <a:pt x="510" y="728"/>
                  </a:lnTo>
                  <a:lnTo>
                    <a:pt x="497" y="740"/>
                  </a:lnTo>
                  <a:lnTo>
                    <a:pt x="484" y="751"/>
                  </a:lnTo>
                  <a:lnTo>
                    <a:pt x="451" y="768"/>
                  </a:lnTo>
                  <a:lnTo>
                    <a:pt x="432" y="775"/>
                  </a:lnTo>
                  <a:lnTo>
                    <a:pt x="410" y="780"/>
                  </a:lnTo>
                  <a:lnTo>
                    <a:pt x="366" y="788"/>
                  </a:lnTo>
                  <a:lnTo>
                    <a:pt x="319" y="790"/>
                  </a:lnTo>
                  <a:lnTo>
                    <a:pt x="290" y="789"/>
                  </a:lnTo>
                  <a:lnTo>
                    <a:pt x="263" y="787"/>
                  </a:lnTo>
                  <a:lnTo>
                    <a:pt x="214" y="777"/>
                  </a:lnTo>
                  <a:lnTo>
                    <a:pt x="173" y="762"/>
                  </a:lnTo>
                  <a:lnTo>
                    <a:pt x="156" y="753"/>
                  </a:lnTo>
                  <a:lnTo>
                    <a:pt x="142" y="742"/>
                  </a:lnTo>
                  <a:lnTo>
                    <a:pt x="128" y="732"/>
                  </a:lnTo>
                  <a:lnTo>
                    <a:pt x="119" y="720"/>
                  </a:lnTo>
                  <a:lnTo>
                    <a:pt x="103" y="697"/>
                  </a:lnTo>
                  <a:lnTo>
                    <a:pt x="94" y="670"/>
                  </a:lnTo>
                  <a:lnTo>
                    <a:pt x="89" y="640"/>
                  </a:lnTo>
                  <a:lnTo>
                    <a:pt x="85" y="598"/>
                  </a:lnTo>
                  <a:lnTo>
                    <a:pt x="85" y="541"/>
                  </a:lnTo>
                  <a:lnTo>
                    <a:pt x="85" y="376"/>
                  </a:lnTo>
                  <a:lnTo>
                    <a:pt x="84" y="294"/>
                  </a:lnTo>
                  <a:lnTo>
                    <a:pt x="83" y="254"/>
                  </a:lnTo>
                  <a:lnTo>
                    <a:pt x="82" y="231"/>
                  </a:lnTo>
                  <a:lnTo>
                    <a:pt x="79" y="219"/>
                  </a:lnTo>
                  <a:lnTo>
                    <a:pt x="76" y="212"/>
                  </a:lnTo>
                  <a:lnTo>
                    <a:pt x="70" y="208"/>
                  </a:lnTo>
                  <a:lnTo>
                    <a:pt x="60" y="205"/>
                  </a:lnTo>
                  <a:lnTo>
                    <a:pt x="40" y="202"/>
                  </a:lnTo>
                  <a:lnTo>
                    <a:pt x="4" y="200"/>
                  </a:lnTo>
                  <a:lnTo>
                    <a:pt x="0" y="176"/>
                  </a:lnTo>
                  <a:close/>
                  <a:moveTo>
                    <a:pt x="695" y="777"/>
                  </a:moveTo>
                  <a:lnTo>
                    <a:pt x="690" y="774"/>
                  </a:lnTo>
                  <a:lnTo>
                    <a:pt x="690" y="754"/>
                  </a:lnTo>
                  <a:lnTo>
                    <a:pt x="695" y="751"/>
                  </a:lnTo>
                  <a:lnTo>
                    <a:pt x="718" y="750"/>
                  </a:lnTo>
                  <a:lnTo>
                    <a:pt x="736" y="748"/>
                  </a:lnTo>
                  <a:lnTo>
                    <a:pt x="749" y="745"/>
                  </a:lnTo>
                  <a:lnTo>
                    <a:pt x="756" y="740"/>
                  </a:lnTo>
                  <a:lnTo>
                    <a:pt x="760" y="732"/>
                  </a:lnTo>
                  <a:lnTo>
                    <a:pt x="762" y="721"/>
                  </a:lnTo>
                  <a:lnTo>
                    <a:pt x="763" y="699"/>
                  </a:lnTo>
                  <a:lnTo>
                    <a:pt x="764" y="661"/>
                  </a:lnTo>
                  <a:lnTo>
                    <a:pt x="767" y="594"/>
                  </a:lnTo>
                  <a:lnTo>
                    <a:pt x="767" y="249"/>
                  </a:lnTo>
                  <a:lnTo>
                    <a:pt x="764" y="231"/>
                  </a:lnTo>
                  <a:lnTo>
                    <a:pt x="758" y="218"/>
                  </a:lnTo>
                  <a:lnTo>
                    <a:pt x="749" y="210"/>
                  </a:lnTo>
                  <a:lnTo>
                    <a:pt x="737" y="205"/>
                  </a:lnTo>
                  <a:lnTo>
                    <a:pt x="719" y="202"/>
                  </a:lnTo>
                  <a:lnTo>
                    <a:pt x="690" y="201"/>
                  </a:lnTo>
                  <a:lnTo>
                    <a:pt x="688" y="177"/>
                  </a:lnTo>
                  <a:lnTo>
                    <a:pt x="690" y="174"/>
                  </a:lnTo>
                  <a:lnTo>
                    <a:pt x="768" y="176"/>
                  </a:lnTo>
                  <a:lnTo>
                    <a:pt x="839" y="174"/>
                  </a:lnTo>
                  <a:lnTo>
                    <a:pt x="974" y="350"/>
                  </a:lnTo>
                  <a:lnTo>
                    <a:pt x="1174" y="601"/>
                  </a:lnTo>
                  <a:lnTo>
                    <a:pt x="1248" y="687"/>
                  </a:lnTo>
                  <a:lnTo>
                    <a:pt x="1248" y="357"/>
                  </a:lnTo>
                  <a:lnTo>
                    <a:pt x="1247" y="292"/>
                  </a:lnTo>
                  <a:lnTo>
                    <a:pt x="1243" y="229"/>
                  </a:lnTo>
                  <a:lnTo>
                    <a:pt x="1240" y="217"/>
                  </a:lnTo>
                  <a:lnTo>
                    <a:pt x="1235" y="211"/>
                  </a:lnTo>
                  <a:lnTo>
                    <a:pt x="1228" y="206"/>
                  </a:lnTo>
                  <a:lnTo>
                    <a:pt x="1216" y="204"/>
                  </a:lnTo>
                  <a:lnTo>
                    <a:pt x="1176" y="201"/>
                  </a:lnTo>
                  <a:lnTo>
                    <a:pt x="1172" y="177"/>
                  </a:lnTo>
                  <a:lnTo>
                    <a:pt x="1176" y="174"/>
                  </a:lnTo>
                  <a:lnTo>
                    <a:pt x="1274" y="176"/>
                  </a:lnTo>
                  <a:lnTo>
                    <a:pt x="1358" y="174"/>
                  </a:lnTo>
                  <a:lnTo>
                    <a:pt x="1362" y="177"/>
                  </a:lnTo>
                  <a:lnTo>
                    <a:pt x="1362" y="198"/>
                  </a:lnTo>
                  <a:lnTo>
                    <a:pt x="1315" y="204"/>
                  </a:lnTo>
                  <a:lnTo>
                    <a:pt x="1303" y="207"/>
                  </a:lnTo>
                  <a:lnTo>
                    <a:pt x="1296" y="213"/>
                  </a:lnTo>
                  <a:lnTo>
                    <a:pt x="1294" y="220"/>
                  </a:lnTo>
                  <a:lnTo>
                    <a:pt x="1291" y="232"/>
                  </a:lnTo>
                  <a:lnTo>
                    <a:pt x="1290" y="253"/>
                  </a:lnTo>
                  <a:lnTo>
                    <a:pt x="1288" y="291"/>
                  </a:lnTo>
                  <a:lnTo>
                    <a:pt x="1286" y="357"/>
                  </a:lnTo>
                  <a:lnTo>
                    <a:pt x="1286" y="560"/>
                  </a:lnTo>
                  <a:lnTo>
                    <a:pt x="1288" y="678"/>
                  </a:lnTo>
                  <a:lnTo>
                    <a:pt x="1289" y="793"/>
                  </a:lnTo>
                  <a:lnTo>
                    <a:pt x="1216" y="775"/>
                  </a:lnTo>
                  <a:lnTo>
                    <a:pt x="1184" y="739"/>
                  </a:lnTo>
                  <a:lnTo>
                    <a:pt x="1094" y="628"/>
                  </a:lnTo>
                  <a:lnTo>
                    <a:pt x="805" y="267"/>
                  </a:lnTo>
                  <a:lnTo>
                    <a:pt x="805" y="594"/>
                  </a:lnTo>
                  <a:lnTo>
                    <a:pt x="806" y="664"/>
                  </a:lnTo>
                  <a:lnTo>
                    <a:pt x="810" y="724"/>
                  </a:lnTo>
                  <a:lnTo>
                    <a:pt x="812" y="734"/>
                  </a:lnTo>
                  <a:lnTo>
                    <a:pt x="816" y="740"/>
                  </a:lnTo>
                  <a:lnTo>
                    <a:pt x="830" y="747"/>
                  </a:lnTo>
                  <a:lnTo>
                    <a:pt x="847" y="750"/>
                  </a:lnTo>
                  <a:lnTo>
                    <a:pt x="877" y="751"/>
                  </a:lnTo>
                  <a:lnTo>
                    <a:pt x="881" y="775"/>
                  </a:lnTo>
                  <a:lnTo>
                    <a:pt x="805" y="775"/>
                  </a:lnTo>
                  <a:lnTo>
                    <a:pt x="695" y="777"/>
                  </a:lnTo>
                  <a:close/>
                  <a:moveTo>
                    <a:pt x="1417" y="172"/>
                  </a:moveTo>
                  <a:lnTo>
                    <a:pt x="1470" y="175"/>
                  </a:lnTo>
                  <a:lnTo>
                    <a:pt x="1538" y="176"/>
                  </a:lnTo>
                  <a:lnTo>
                    <a:pt x="1661" y="172"/>
                  </a:lnTo>
                  <a:lnTo>
                    <a:pt x="1664" y="196"/>
                  </a:lnTo>
                  <a:lnTo>
                    <a:pt x="1615" y="202"/>
                  </a:lnTo>
                  <a:lnTo>
                    <a:pt x="1602" y="205"/>
                  </a:lnTo>
                  <a:lnTo>
                    <a:pt x="1592" y="208"/>
                  </a:lnTo>
                  <a:lnTo>
                    <a:pt x="1589" y="212"/>
                  </a:lnTo>
                  <a:lnTo>
                    <a:pt x="1586" y="217"/>
                  </a:lnTo>
                  <a:lnTo>
                    <a:pt x="1583" y="231"/>
                  </a:lnTo>
                  <a:lnTo>
                    <a:pt x="1580" y="279"/>
                  </a:lnTo>
                  <a:lnTo>
                    <a:pt x="1579" y="376"/>
                  </a:lnTo>
                  <a:lnTo>
                    <a:pt x="1579" y="574"/>
                  </a:lnTo>
                  <a:lnTo>
                    <a:pt x="1580" y="657"/>
                  </a:lnTo>
                  <a:lnTo>
                    <a:pt x="1580" y="697"/>
                  </a:lnTo>
                  <a:lnTo>
                    <a:pt x="1583" y="720"/>
                  </a:lnTo>
                  <a:lnTo>
                    <a:pt x="1585" y="732"/>
                  </a:lnTo>
                  <a:lnTo>
                    <a:pt x="1589" y="738"/>
                  </a:lnTo>
                  <a:lnTo>
                    <a:pt x="1595" y="742"/>
                  </a:lnTo>
                  <a:lnTo>
                    <a:pt x="1604" y="746"/>
                  </a:lnTo>
                  <a:lnTo>
                    <a:pt x="1624" y="748"/>
                  </a:lnTo>
                  <a:lnTo>
                    <a:pt x="1661" y="751"/>
                  </a:lnTo>
                  <a:lnTo>
                    <a:pt x="1664" y="775"/>
                  </a:lnTo>
                  <a:lnTo>
                    <a:pt x="1586" y="776"/>
                  </a:lnTo>
                  <a:lnTo>
                    <a:pt x="1538" y="775"/>
                  </a:lnTo>
                  <a:lnTo>
                    <a:pt x="1417" y="778"/>
                  </a:lnTo>
                  <a:lnTo>
                    <a:pt x="1414" y="753"/>
                  </a:lnTo>
                  <a:lnTo>
                    <a:pt x="1450" y="750"/>
                  </a:lnTo>
                  <a:lnTo>
                    <a:pt x="1470" y="747"/>
                  </a:lnTo>
                  <a:lnTo>
                    <a:pt x="1481" y="744"/>
                  </a:lnTo>
                  <a:lnTo>
                    <a:pt x="1487" y="740"/>
                  </a:lnTo>
                  <a:lnTo>
                    <a:pt x="1494" y="723"/>
                  </a:lnTo>
                  <a:lnTo>
                    <a:pt x="1496" y="702"/>
                  </a:lnTo>
                  <a:lnTo>
                    <a:pt x="1498" y="664"/>
                  </a:lnTo>
                  <a:lnTo>
                    <a:pt x="1498" y="574"/>
                  </a:lnTo>
                  <a:lnTo>
                    <a:pt x="1498" y="376"/>
                  </a:lnTo>
                  <a:lnTo>
                    <a:pt x="1498" y="294"/>
                  </a:lnTo>
                  <a:lnTo>
                    <a:pt x="1496" y="254"/>
                  </a:lnTo>
                  <a:lnTo>
                    <a:pt x="1495" y="231"/>
                  </a:lnTo>
                  <a:lnTo>
                    <a:pt x="1493" y="219"/>
                  </a:lnTo>
                  <a:lnTo>
                    <a:pt x="1489" y="212"/>
                  </a:lnTo>
                  <a:lnTo>
                    <a:pt x="1483" y="208"/>
                  </a:lnTo>
                  <a:lnTo>
                    <a:pt x="1474" y="205"/>
                  </a:lnTo>
                  <a:lnTo>
                    <a:pt x="1453" y="202"/>
                  </a:lnTo>
                  <a:lnTo>
                    <a:pt x="1417" y="200"/>
                  </a:lnTo>
                  <a:lnTo>
                    <a:pt x="1414" y="176"/>
                  </a:lnTo>
                  <a:lnTo>
                    <a:pt x="1417" y="172"/>
                  </a:lnTo>
                  <a:close/>
                  <a:moveTo>
                    <a:pt x="1979" y="782"/>
                  </a:moveTo>
                  <a:lnTo>
                    <a:pt x="1926" y="639"/>
                  </a:lnTo>
                  <a:lnTo>
                    <a:pt x="1781" y="280"/>
                  </a:lnTo>
                  <a:lnTo>
                    <a:pt x="1760" y="232"/>
                  </a:lnTo>
                  <a:lnTo>
                    <a:pt x="1750" y="211"/>
                  </a:lnTo>
                  <a:lnTo>
                    <a:pt x="1734" y="204"/>
                  </a:lnTo>
                  <a:lnTo>
                    <a:pt x="1698" y="200"/>
                  </a:lnTo>
                  <a:lnTo>
                    <a:pt x="1694" y="196"/>
                  </a:lnTo>
                  <a:lnTo>
                    <a:pt x="1694" y="176"/>
                  </a:lnTo>
                  <a:lnTo>
                    <a:pt x="1698" y="172"/>
                  </a:lnTo>
                  <a:lnTo>
                    <a:pt x="1810" y="176"/>
                  </a:lnTo>
                  <a:lnTo>
                    <a:pt x="1922" y="172"/>
                  </a:lnTo>
                  <a:lnTo>
                    <a:pt x="1926" y="200"/>
                  </a:lnTo>
                  <a:lnTo>
                    <a:pt x="1860" y="206"/>
                  </a:lnTo>
                  <a:lnTo>
                    <a:pt x="1853" y="211"/>
                  </a:lnTo>
                  <a:lnTo>
                    <a:pt x="1850" y="218"/>
                  </a:lnTo>
                  <a:lnTo>
                    <a:pt x="1864" y="264"/>
                  </a:lnTo>
                  <a:lnTo>
                    <a:pt x="1889" y="332"/>
                  </a:lnTo>
                  <a:lnTo>
                    <a:pt x="2022" y="669"/>
                  </a:lnTo>
                  <a:lnTo>
                    <a:pt x="2134" y="390"/>
                  </a:lnTo>
                  <a:lnTo>
                    <a:pt x="2167" y="297"/>
                  </a:lnTo>
                  <a:lnTo>
                    <a:pt x="2183" y="247"/>
                  </a:lnTo>
                  <a:lnTo>
                    <a:pt x="2189" y="220"/>
                  </a:lnTo>
                  <a:lnTo>
                    <a:pt x="2186" y="212"/>
                  </a:lnTo>
                  <a:lnTo>
                    <a:pt x="2183" y="210"/>
                  </a:lnTo>
                  <a:lnTo>
                    <a:pt x="2178" y="207"/>
                  </a:lnTo>
                  <a:lnTo>
                    <a:pt x="2158" y="204"/>
                  </a:lnTo>
                  <a:lnTo>
                    <a:pt x="2116" y="200"/>
                  </a:lnTo>
                  <a:lnTo>
                    <a:pt x="2112" y="196"/>
                  </a:lnTo>
                  <a:lnTo>
                    <a:pt x="2112" y="176"/>
                  </a:lnTo>
                  <a:lnTo>
                    <a:pt x="2116" y="172"/>
                  </a:lnTo>
                  <a:lnTo>
                    <a:pt x="2212" y="176"/>
                  </a:lnTo>
                  <a:lnTo>
                    <a:pt x="2297" y="172"/>
                  </a:lnTo>
                  <a:lnTo>
                    <a:pt x="2300" y="196"/>
                  </a:lnTo>
                  <a:lnTo>
                    <a:pt x="2273" y="201"/>
                  </a:lnTo>
                  <a:lnTo>
                    <a:pt x="2260" y="205"/>
                  </a:lnTo>
                  <a:lnTo>
                    <a:pt x="2254" y="210"/>
                  </a:lnTo>
                  <a:lnTo>
                    <a:pt x="2249" y="218"/>
                  </a:lnTo>
                  <a:lnTo>
                    <a:pt x="2219" y="285"/>
                  </a:lnTo>
                  <a:lnTo>
                    <a:pt x="2086" y="613"/>
                  </a:lnTo>
                  <a:lnTo>
                    <a:pt x="2047" y="710"/>
                  </a:lnTo>
                  <a:lnTo>
                    <a:pt x="2022" y="782"/>
                  </a:lnTo>
                  <a:lnTo>
                    <a:pt x="1979" y="782"/>
                  </a:lnTo>
                  <a:close/>
                  <a:moveTo>
                    <a:pt x="2347" y="176"/>
                  </a:moveTo>
                  <a:lnTo>
                    <a:pt x="2538" y="175"/>
                  </a:lnTo>
                  <a:lnTo>
                    <a:pt x="2786" y="172"/>
                  </a:lnTo>
                  <a:lnTo>
                    <a:pt x="2779" y="228"/>
                  </a:lnTo>
                  <a:lnTo>
                    <a:pt x="2773" y="304"/>
                  </a:lnTo>
                  <a:lnTo>
                    <a:pt x="2749" y="307"/>
                  </a:lnTo>
                  <a:lnTo>
                    <a:pt x="2746" y="304"/>
                  </a:lnTo>
                  <a:lnTo>
                    <a:pt x="2746" y="297"/>
                  </a:lnTo>
                  <a:lnTo>
                    <a:pt x="2744" y="261"/>
                  </a:lnTo>
                  <a:lnTo>
                    <a:pt x="2741" y="228"/>
                  </a:lnTo>
                  <a:lnTo>
                    <a:pt x="2725" y="223"/>
                  </a:lnTo>
                  <a:lnTo>
                    <a:pt x="2708" y="218"/>
                  </a:lnTo>
                  <a:lnTo>
                    <a:pt x="2666" y="212"/>
                  </a:lnTo>
                  <a:lnTo>
                    <a:pt x="2594" y="208"/>
                  </a:lnTo>
                  <a:lnTo>
                    <a:pt x="2556" y="210"/>
                  </a:lnTo>
                  <a:lnTo>
                    <a:pt x="2508" y="213"/>
                  </a:lnTo>
                  <a:lnTo>
                    <a:pt x="2507" y="282"/>
                  </a:lnTo>
                  <a:lnTo>
                    <a:pt x="2506" y="360"/>
                  </a:lnTo>
                  <a:lnTo>
                    <a:pt x="2504" y="446"/>
                  </a:lnTo>
                  <a:lnTo>
                    <a:pt x="2590" y="448"/>
                  </a:lnTo>
                  <a:lnTo>
                    <a:pt x="2654" y="446"/>
                  </a:lnTo>
                  <a:lnTo>
                    <a:pt x="2676" y="444"/>
                  </a:lnTo>
                  <a:lnTo>
                    <a:pt x="2686" y="441"/>
                  </a:lnTo>
                  <a:lnTo>
                    <a:pt x="2693" y="430"/>
                  </a:lnTo>
                  <a:lnTo>
                    <a:pt x="2696" y="403"/>
                  </a:lnTo>
                  <a:lnTo>
                    <a:pt x="2699" y="376"/>
                  </a:lnTo>
                  <a:lnTo>
                    <a:pt x="2722" y="373"/>
                  </a:lnTo>
                  <a:lnTo>
                    <a:pt x="2723" y="422"/>
                  </a:lnTo>
                  <a:lnTo>
                    <a:pt x="2723" y="469"/>
                  </a:lnTo>
                  <a:lnTo>
                    <a:pt x="2725" y="565"/>
                  </a:lnTo>
                  <a:lnTo>
                    <a:pt x="2701" y="568"/>
                  </a:lnTo>
                  <a:lnTo>
                    <a:pt x="2695" y="540"/>
                  </a:lnTo>
                  <a:lnTo>
                    <a:pt x="2689" y="504"/>
                  </a:lnTo>
                  <a:lnTo>
                    <a:pt x="2687" y="499"/>
                  </a:lnTo>
                  <a:lnTo>
                    <a:pt x="2682" y="494"/>
                  </a:lnTo>
                  <a:lnTo>
                    <a:pt x="2671" y="490"/>
                  </a:lnTo>
                  <a:lnTo>
                    <a:pt x="2650" y="487"/>
                  </a:lnTo>
                  <a:lnTo>
                    <a:pt x="2580" y="484"/>
                  </a:lnTo>
                  <a:lnTo>
                    <a:pt x="2504" y="487"/>
                  </a:lnTo>
                  <a:lnTo>
                    <a:pt x="2502" y="606"/>
                  </a:lnTo>
                  <a:lnTo>
                    <a:pt x="2504" y="738"/>
                  </a:lnTo>
                  <a:lnTo>
                    <a:pt x="2582" y="738"/>
                  </a:lnTo>
                  <a:lnTo>
                    <a:pt x="2666" y="738"/>
                  </a:lnTo>
                  <a:lnTo>
                    <a:pt x="2712" y="735"/>
                  </a:lnTo>
                  <a:lnTo>
                    <a:pt x="2737" y="730"/>
                  </a:lnTo>
                  <a:lnTo>
                    <a:pt x="2761" y="723"/>
                  </a:lnTo>
                  <a:lnTo>
                    <a:pt x="2767" y="706"/>
                  </a:lnTo>
                  <a:lnTo>
                    <a:pt x="2774" y="678"/>
                  </a:lnTo>
                  <a:lnTo>
                    <a:pt x="2784" y="633"/>
                  </a:lnTo>
                  <a:lnTo>
                    <a:pt x="2789" y="630"/>
                  </a:lnTo>
                  <a:lnTo>
                    <a:pt x="2809" y="630"/>
                  </a:lnTo>
                  <a:lnTo>
                    <a:pt x="2808" y="657"/>
                  </a:lnTo>
                  <a:lnTo>
                    <a:pt x="2804" y="697"/>
                  </a:lnTo>
                  <a:lnTo>
                    <a:pt x="2801" y="775"/>
                  </a:lnTo>
                  <a:lnTo>
                    <a:pt x="2585" y="776"/>
                  </a:lnTo>
                  <a:lnTo>
                    <a:pt x="2470" y="775"/>
                  </a:lnTo>
                  <a:lnTo>
                    <a:pt x="2384" y="778"/>
                  </a:lnTo>
                  <a:lnTo>
                    <a:pt x="2382" y="760"/>
                  </a:lnTo>
                  <a:lnTo>
                    <a:pt x="2384" y="757"/>
                  </a:lnTo>
                  <a:lnTo>
                    <a:pt x="2413" y="740"/>
                  </a:lnTo>
                  <a:lnTo>
                    <a:pt x="2417" y="721"/>
                  </a:lnTo>
                  <a:lnTo>
                    <a:pt x="2419" y="666"/>
                  </a:lnTo>
                  <a:lnTo>
                    <a:pt x="2422" y="558"/>
                  </a:lnTo>
                  <a:lnTo>
                    <a:pt x="2422" y="400"/>
                  </a:lnTo>
                  <a:lnTo>
                    <a:pt x="2422" y="304"/>
                  </a:lnTo>
                  <a:lnTo>
                    <a:pt x="2420" y="253"/>
                  </a:lnTo>
                  <a:lnTo>
                    <a:pt x="2418" y="224"/>
                  </a:lnTo>
                  <a:lnTo>
                    <a:pt x="2413" y="212"/>
                  </a:lnTo>
                  <a:lnTo>
                    <a:pt x="2404" y="206"/>
                  </a:lnTo>
                  <a:lnTo>
                    <a:pt x="2383" y="202"/>
                  </a:lnTo>
                  <a:lnTo>
                    <a:pt x="2351" y="200"/>
                  </a:lnTo>
                  <a:lnTo>
                    <a:pt x="2347" y="176"/>
                  </a:lnTo>
                  <a:close/>
                  <a:moveTo>
                    <a:pt x="2867" y="176"/>
                  </a:moveTo>
                  <a:lnTo>
                    <a:pt x="2992" y="176"/>
                  </a:lnTo>
                  <a:lnTo>
                    <a:pt x="3122" y="174"/>
                  </a:lnTo>
                  <a:lnTo>
                    <a:pt x="3166" y="172"/>
                  </a:lnTo>
                  <a:lnTo>
                    <a:pt x="3215" y="175"/>
                  </a:lnTo>
                  <a:lnTo>
                    <a:pt x="3236" y="177"/>
                  </a:lnTo>
                  <a:lnTo>
                    <a:pt x="3257" y="182"/>
                  </a:lnTo>
                  <a:lnTo>
                    <a:pt x="3288" y="194"/>
                  </a:lnTo>
                  <a:lnTo>
                    <a:pt x="3301" y="202"/>
                  </a:lnTo>
                  <a:lnTo>
                    <a:pt x="3312" y="211"/>
                  </a:lnTo>
                  <a:lnTo>
                    <a:pt x="3329" y="232"/>
                  </a:lnTo>
                  <a:lnTo>
                    <a:pt x="3341" y="254"/>
                  </a:lnTo>
                  <a:lnTo>
                    <a:pt x="3344" y="266"/>
                  </a:lnTo>
                  <a:lnTo>
                    <a:pt x="3348" y="278"/>
                  </a:lnTo>
                  <a:lnTo>
                    <a:pt x="3350" y="304"/>
                  </a:lnTo>
                  <a:lnTo>
                    <a:pt x="3349" y="322"/>
                  </a:lnTo>
                  <a:lnTo>
                    <a:pt x="3346" y="339"/>
                  </a:lnTo>
                  <a:lnTo>
                    <a:pt x="3331" y="375"/>
                  </a:lnTo>
                  <a:lnTo>
                    <a:pt x="3322" y="391"/>
                  </a:lnTo>
                  <a:lnTo>
                    <a:pt x="3308" y="406"/>
                  </a:lnTo>
                  <a:lnTo>
                    <a:pt x="3293" y="421"/>
                  </a:lnTo>
                  <a:lnTo>
                    <a:pt x="3276" y="434"/>
                  </a:lnTo>
                  <a:lnTo>
                    <a:pt x="3256" y="445"/>
                  </a:lnTo>
                  <a:lnTo>
                    <a:pt x="3233" y="456"/>
                  </a:lnTo>
                  <a:lnTo>
                    <a:pt x="3205" y="464"/>
                  </a:lnTo>
                  <a:lnTo>
                    <a:pt x="3175" y="470"/>
                  </a:lnTo>
                  <a:lnTo>
                    <a:pt x="3218" y="528"/>
                  </a:lnTo>
                  <a:lnTo>
                    <a:pt x="3278" y="608"/>
                  </a:lnTo>
                  <a:lnTo>
                    <a:pt x="3342" y="692"/>
                  </a:lnTo>
                  <a:lnTo>
                    <a:pt x="3370" y="727"/>
                  </a:lnTo>
                  <a:lnTo>
                    <a:pt x="3385" y="741"/>
                  </a:lnTo>
                  <a:lnTo>
                    <a:pt x="3402" y="748"/>
                  </a:lnTo>
                  <a:lnTo>
                    <a:pt x="3425" y="750"/>
                  </a:lnTo>
                  <a:lnTo>
                    <a:pt x="3428" y="774"/>
                  </a:lnTo>
                  <a:lnTo>
                    <a:pt x="3424" y="777"/>
                  </a:lnTo>
                  <a:lnTo>
                    <a:pt x="3376" y="775"/>
                  </a:lnTo>
                  <a:lnTo>
                    <a:pt x="3310" y="777"/>
                  </a:lnTo>
                  <a:lnTo>
                    <a:pt x="3271" y="728"/>
                  </a:lnTo>
                  <a:lnTo>
                    <a:pt x="3217" y="654"/>
                  </a:lnTo>
                  <a:lnTo>
                    <a:pt x="3143" y="555"/>
                  </a:lnTo>
                  <a:lnTo>
                    <a:pt x="3067" y="464"/>
                  </a:lnTo>
                  <a:lnTo>
                    <a:pt x="3071" y="451"/>
                  </a:lnTo>
                  <a:lnTo>
                    <a:pt x="3106" y="452"/>
                  </a:lnTo>
                  <a:lnTo>
                    <a:pt x="3140" y="450"/>
                  </a:lnTo>
                  <a:lnTo>
                    <a:pt x="3156" y="447"/>
                  </a:lnTo>
                  <a:lnTo>
                    <a:pt x="3172" y="442"/>
                  </a:lnTo>
                  <a:lnTo>
                    <a:pt x="3185" y="438"/>
                  </a:lnTo>
                  <a:lnTo>
                    <a:pt x="3198" y="432"/>
                  </a:lnTo>
                  <a:lnTo>
                    <a:pt x="3221" y="416"/>
                  </a:lnTo>
                  <a:lnTo>
                    <a:pt x="3230" y="408"/>
                  </a:lnTo>
                  <a:lnTo>
                    <a:pt x="3240" y="397"/>
                  </a:lnTo>
                  <a:lnTo>
                    <a:pt x="3252" y="374"/>
                  </a:lnTo>
                  <a:lnTo>
                    <a:pt x="3260" y="348"/>
                  </a:lnTo>
                  <a:lnTo>
                    <a:pt x="3263" y="319"/>
                  </a:lnTo>
                  <a:lnTo>
                    <a:pt x="3260" y="292"/>
                  </a:lnTo>
                  <a:lnTo>
                    <a:pt x="3258" y="280"/>
                  </a:lnTo>
                  <a:lnTo>
                    <a:pt x="3253" y="268"/>
                  </a:lnTo>
                  <a:lnTo>
                    <a:pt x="3242" y="249"/>
                  </a:lnTo>
                  <a:lnTo>
                    <a:pt x="3234" y="241"/>
                  </a:lnTo>
                  <a:lnTo>
                    <a:pt x="3226" y="234"/>
                  </a:lnTo>
                  <a:lnTo>
                    <a:pt x="3205" y="220"/>
                  </a:lnTo>
                  <a:lnTo>
                    <a:pt x="3181" y="212"/>
                  </a:lnTo>
                  <a:lnTo>
                    <a:pt x="3155" y="206"/>
                  </a:lnTo>
                  <a:lnTo>
                    <a:pt x="3124" y="205"/>
                  </a:lnTo>
                  <a:lnTo>
                    <a:pt x="3102" y="205"/>
                  </a:lnTo>
                  <a:lnTo>
                    <a:pt x="3080" y="207"/>
                  </a:lnTo>
                  <a:lnTo>
                    <a:pt x="3060" y="212"/>
                  </a:lnTo>
                  <a:lnTo>
                    <a:pt x="3040" y="217"/>
                  </a:lnTo>
                  <a:lnTo>
                    <a:pt x="3037" y="230"/>
                  </a:lnTo>
                  <a:lnTo>
                    <a:pt x="3035" y="261"/>
                  </a:lnTo>
                  <a:lnTo>
                    <a:pt x="3034" y="376"/>
                  </a:lnTo>
                  <a:lnTo>
                    <a:pt x="3034" y="574"/>
                  </a:lnTo>
                  <a:lnTo>
                    <a:pt x="3034" y="657"/>
                  </a:lnTo>
                  <a:lnTo>
                    <a:pt x="3035" y="697"/>
                  </a:lnTo>
                  <a:lnTo>
                    <a:pt x="3036" y="720"/>
                  </a:lnTo>
                  <a:lnTo>
                    <a:pt x="3038" y="732"/>
                  </a:lnTo>
                  <a:lnTo>
                    <a:pt x="3042" y="738"/>
                  </a:lnTo>
                  <a:lnTo>
                    <a:pt x="3048" y="742"/>
                  </a:lnTo>
                  <a:lnTo>
                    <a:pt x="3058" y="746"/>
                  </a:lnTo>
                  <a:lnTo>
                    <a:pt x="3078" y="748"/>
                  </a:lnTo>
                  <a:lnTo>
                    <a:pt x="3115" y="751"/>
                  </a:lnTo>
                  <a:lnTo>
                    <a:pt x="3118" y="775"/>
                  </a:lnTo>
                  <a:lnTo>
                    <a:pt x="3040" y="776"/>
                  </a:lnTo>
                  <a:lnTo>
                    <a:pt x="2993" y="775"/>
                  </a:lnTo>
                  <a:lnTo>
                    <a:pt x="2870" y="778"/>
                  </a:lnTo>
                  <a:lnTo>
                    <a:pt x="2867" y="753"/>
                  </a:lnTo>
                  <a:lnTo>
                    <a:pt x="2903" y="750"/>
                  </a:lnTo>
                  <a:lnTo>
                    <a:pt x="2923" y="747"/>
                  </a:lnTo>
                  <a:lnTo>
                    <a:pt x="2934" y="744"/>
                  </a:lnTo>
                  <a:lnTo>
                    <a:pt x="2941" y="740"/>
                  </a:lnTo>
                  <a:lnTo>
                    <a:pt x="2948" y="723"/>
                  </a:lnTo>
                  <a:lnTo>
                    <a:pt x="2951" y="702"/>
                  </a:lnTo>
                  <a:lnTo>
                    <a:pt x="2951" y="664"/>
                  </a:lnTo>
                  <a:lnTo>
                    <a:pt x="2952" y="574"/>
                  </a:lnTo>
                  <a:lnTo>
                    <a:pt x="2952" y="376"/>
                  </a:lnTo>
                  <a:lnTo>
                    <a:pt x="2951" y="294"/>
                  </a:lnTo>
                  <a:lnTo>
                    <a:pt x="2950" y="254"/>
                  </a:lnTo>
                  <a:lnTo>
                    <a:pt x="2948" y="231"/>
                  </a:lnTo>
                  <a:lnTo>
                    <a:pt x="2946" y="219"/>
                  </a:lnTo>
                  <a:lnTo>
                    <a:pt x="2942" y="212"/>
                  </a:lnTo>
                  <a:lnTo>
                    <a:pt x="2936" y="208"/>
                  </a:lnTo>
                  <a:lnTo>
                    <a:pt x="2927" y="205"/>
                  </a:lnTo>
                  <a:lnTo>
                    <a:pt x="2908" y="202"/>
                  </a:lnTo>
                  <a:lnTo>
                    <a:pt x="2870" y="200"/>
                  </a:lnTo>
                  <a:lnTo>
                    <a:pt x="2867" y="176"/>
                  </a:lnTo>
                  <a:close/>
                  <a:moveTo>
                    <a:pt x="3466" y="628"/>
                  </a:moveTo>
                  <a:lnTo>
                    <a:pt x="3490" y="625"/>
                  </a:lnTo>
                  <a:lnTo>
                    <a:pt x="3496" y="672"/>
                  </a:lnTo>
                  <a:lnTo>
                    <a:pt x="3499" y="694"/>
                  </a:lnTo>
                  <a:lnTo>
                    <a:pt x="3506" y="708"/>
                  </a:lnTo>
                  <a:lnTo>
                    <a:pt x="3522" y="721"/>
                  </a:lnTo>
                  <a:lnTo>
                    <a:pt x="3533" y="727"/>
                  </a:lnTo>
                  <a:lnTo>
                    <a:pt x="3545" y="733"/>
                  </a:lnTo>
                  <a:lnTo>
                    <a:pt x="3574" y="742"/>
                  </a:lnTo>
                  <a:lnTo>
                    <a:pt x="3606" y="748"/>
                  </a:lnTo>
                  <a:lnTo>
                    <a:pt x="3638" y="751"/>
                  </a:lnTo>
                  <a:lnTo>
                    <a:pt x="3661" y="750"/>
                  </a:lnTo>
                  <a:lnTo>
                    <a:pt x="3682" y="747"/>
                  </a:lnTo>
                  <a:lnTo>
                    <a:pt x="3702" y="741"/>
                  </a:lnTo>
                  <a:lnTo>
                    <a:pt x="3720" y="734"/>
                  </a:lnTo>
                  <a:lnTo>
                    <a:pt x="3737" y="726"/>
                  </a:lnTo>
                  <a:lnTo>
                    <a:pt x="3752" y="714"/>
                  </a:lnTo>
                  <a:lnTo>
                    <a:pt x="3766" y="700"/>
                  </a:lnTo>
                  <a:lnTo>
                    <a:pt x="3776" y="686"/>
                  </a:lnTo>
                  <a:lnTo>
                    <a:pt x="3785" y="669"/>
                  </a:lnTo>
                  <a:lnTo>
                    <a:pt x="3791" y="651"/>
                  </a:lnTo>
                  <a:lnTo>
                    <a:pt x="3794" y="633"/>
                  </a:lnTo>
                  <a:lnTo>
                    <a:pt x="3796" y="613"/>
                  </a:lnTo>
                  <a:lnTo>
                    <a:pt x="3793" y="586"/>
                  </a:lnTo>
                  <a:lnTo>
                    <a:pt x="3791" y="576"/>
                  </a:lnTo>
                  <a:lnTo>
                    <a:pt x="3786" y="565"/>
                  </a:lnTo>
                  <a:lnTo>
                    <a:pt x="3775" y="546"/>
                  </a:lnTo>
                  <a:lnTo>
                    <a:pt x="3768" y="537"/>
                  </a:lnTo>
                  <a:lnTo>
                    <a:pt x="3760" y="531"/>
                  </a:lnTo>
                  <a:lnTo>
                    <a:pt x="3742" y="520"/>
                  </a:lnTo>
                  <a:lnTo>
                    <a:pt x="3731" y="516"/>
                  </a:lnTo>
                  <a:lnTo>
                    <a:pt x="3720" y="512"/>
                  </a:lnTo>
                  <a:lnTo>
                    <a:pt x="3654" y="499"/>
                  </a:lnTo>
                  <a:lnTo>
                    <a:pt x="3588" y="487"/>
                  </a:lnTo>
                  <a:lnTo>
                    <a:pt x="3564" y="480"/>
                  </a:lnTo>
                  <a:lnTo>
                    <a:pt x="3540" y="469"/>
                  </a:lnTo>
                  <a:lnTo>
                    <a:pt x="3517" y="456"/>
                  </a:lnTo>
                  <a:lnTo>
                    <a:pt x="3499" y="440"/>
                  </a:lnTo>
                  <a:lnTo>
                    <a:pt x="3485" y="421"/>
                  </a:lnTo>
                  <a:lnTo>
                    <a:pt x="3479" y="409"/>
                  </a:lnTo>
                  <a:lnTo>
                    <a:pt x="3474" y="397"/>
                  </a:lnTo>
                  <a:lnTo>
                    <a:pt x="3467" y="370"/>
                  </a:lnTo>
                  <a:lnTo>
                    <a:pt x="3464" y="342"/>
                  </a:lnTo>
                  <a:lnTo>
                    <a:pt x="3466" y="322"/>
                  </a:lnTo>
                  <a:lnTo>
                    <a:pt x="3468" y="303"/>
                  </a:lnTo>
                  <a:lnTo>
                    <a:pt x="3473" y="285"/>
                  </a:lnTo>
                  <a:lnTo>
                    <a:pt x="3479" y="268"/>
                  </a:lnTo>
                  <a:lnTo>
                    <a:pt x="3496" y="238"/>
                  </a:lnTo>
                  <a:lnTo>
                    <a:pt x="3520" y="211"/>
                  </a:lnTo>
                  <a:lnTo>
                    <a:pt x="3550" y="188"/>
                  </a:lnTo>
                  <a:lnTo>
                    <a:pt x="3566" y="180"/>
                  </a:lnTo>
                  <a:lnTo>
                    <a:pt x="3584" y="172"/>
                  </a:lnTo>
                  <a:lnTo>
                    <a:pt x="3604" y="166"/>
                  </a:lnTo>
                  <a:lnTo>
                    <a:pt x="3624" y="163"/>
                  </a:lnTo>
                  <a:lnTo>
                    <a:pt x="3668" y="160"/>
                  </a:lnTo>
                  <a:lnTo>
                    <a:pt x="3707" y="162"/>
                  </a:lnTo>
                  <a:lnTo>
                    <a:pt x="3750" y="169"/>
                  </a:lnTo>
                  <a:lnTo>
                    <a:pt x="3791" y="181"/>
                  </a:lnTo>
                  <a:lnTo>
                    <a:pt x="3829" y="196"/>
                  </a:lnTo>
                  <a:lnTo>
                    <a:pt x="3832" y="201"/>
                  </a:lnTo>
                  <a:lnTo>
                    <a:pt x="3828" y="223"/>
                  </a:lnTo>
                  <a:lnTo>
                    <a:pt x="3824" y="249"/>
                  </a:lnTo>
                  <a:lnTo>
                    <a:pt x="3822" y="279"/>
                  </a:lnTo>
                  <a:lnTo>
                    <a:pt x="3821" y="313"/>
                  </a:lnTo>
                  <a:lnTo>
                    <a:pt x="3816" y="316"/>
                  </a:lnTo>
                  <a:lnTo>
                    <a:pt x="3794" y="316"/>
                  </a:lnTo>
                  <a:lnTo>
                    <a:pt x="3788" y="249"/>
                  </a:lnTo>
                  <a:lnTo>
                    <a:pt x="3785" y="242"/>
                  </a:lnTo>
                  <a:lnTo>
                    <a:pt x="3778" y="234"/>
                  </a:lnTo>
                  <a:lnTo>
                    <a:pt x="3766" y="225"/>
                  </a:lnTo>
                  <a:lnTo>
                    <a:pt x="3750" y="216"/>
                  </a:lnTo>
                  <a:lnTo>
                    <a:pt x="3731" y="207"/>
                  </a:lnTo>
                  <a:lnTo>
                    <a:pt x="3710" y="201"/>
                  </a:lnTo>
                  <a:lnTo>
                    <a:pt x="3690" y="198"/>
                  </a:lnTo>
                  <a:lnTo>
                    <a:pt x="3670" y="196"/>
                  </a:lnTo>
                  <a:lnTo>
                    <a:pt x="3634" y="200"/>
                  </a:lnTo>
                  <a:lnTo>
                    <a:pt x="3601" y="211"/>
                  </a:lnTo>
                  <a:lnTo>
                    <a:pt x="3587" y="219"/>
                  </a:lnTo>
                  <a:lnTo>
                    <a:pt x="3574" y="230"/>
                  </a:lnTo>
                  <a:lnTo>
                    <a:pt x="3563" y="242"/>
                  </a:lnTo>
                  <a:lnTo>
                    <a:pt x="3553" y="256"/>
                  </a:lnTo>
                  <a:lnTo>
                    <a:pt x="3546" y="272"/>
                  </a:lnTo>
                  <a:lnTo>
                    <a:pt x="3541" y="288"/>
                  </a:lnTo>
                  <a:lnTo>
                    <a:pt x="3538" y="320"/>
                  </a:lnTo>
                  <a:lnTo>
                    <a:pt x="3540" y="344"/>
                  </a:lnTo>
                  <a:lnTo>
                    <a:pt x="3542" y="355"/>
                  </a:lnTo>
                  <a:lnTo>
                    <a:pt x="3547" y="364"/>
                  </a:lnTo>
                  <a:lnTo>
                    <a:pt x="3558" y="382"/>
                  </a:lnTo>
                  <a:lnTo>
                    <a:pt x="3565" y="390"/>
                  </a:lnTo>
                  <a:lnTo>
                    <a:pt x="3572" y="396"/>
                  </a:lnTo>
                  <a:lnTo>
                    <a:pt x="3589" y="405"/>
                  </a:lnTo>
                  <a:lnTo>
                    <a:pt x="3608" y="412"/>
                  </a:lnTo>
                  <a:lnTo>
                    <a:pt x="3638" y="418"/>
                  </a:lnTo>
                  <a:lnTo>
                    <a:pt x="3684" y="426"/>
                  </a:lnTo>
                  <a:lnTo>
                    <a:pt x="3720" y="432"/>
                  </a:lnTo>
                  <a:lnTo>
                    <a:pt x="3750" y="438"/>
                  </a:lnTo>
                  <a:lnTo>
                    <a:pt x="3774" y="445"/>
                  </a:lnTo>
                  <a:lnTo>
                    <a:pt x="3794" y="452"/>
                  </a:lnTo>
                  <a:lnTo>
                    <a:pt x="3810" y="460"/>
                  </a:lnTo>
                  <a:lnTo>
                    <a:pt x="3826" y="471"/>
                  </a:lnTo>
                  <a:lnTo>
                    <a:pt x="3838" y="484"/>
                  </a:lnTo>
                  <a:lnTo>
                    <a:pt x="3850" y="500"/>
                  </a:lnTo>
                  <a:lnTo>
                    <a:pt x="3858" y="517"/>
                  </a:lnTo>
                  <a:lnTo>
                    <a:pt x="3865" y="536"/>
                  </a:lnTo>
                  <a:lnTo>
                    <a:pt x="3869" y="556"/>
                  </a:lnTo>
                  <a:lnTo>
                    <a:pt x="3870" y="579"/>
                  </a:lnTo>
                  <a:lnTo>
                    <a:pt x="3869" y="601"/>
                  </a:lnTo>
                  <a:lnTo>
                    <a:pt x="3865" y="622"/>
                  </a:lnTo>
                  <a:lnTo>
                    <a:pt x="3859" y="643"/>
                  </a:lnTo>
                  <a:lnTo>
                    <a:pt x="3851" y="662"/>
                  </a:lnTo>
                  <a:lnTo>
                    <a:pt x="3841" y="680"/>
                  </a:lnTo>
                  <a:lnTo>
                    <a:pt x="3828" y="698"/>
                  </a:lnTo>
                  <a:lnTo>
                    <a:pt x="3796" y="730"/>
                  </a:lnTo>
                  <a:lnTo>
                    <a:pt x="3776" y="745"/>
                  </a:lnTo>
                  <a:lnTo>
                    <a:pt x="3757" y="757"/>
                  </a:lnTo>
                  <a:lnTo>
                    <a:pt x="3736" y="766"/>
                  </a:lnTo>
                  <a:lnTo>
                    <a:pt x="3714" y="776"/>
                  </a:lnTo>
                  <a:lnTo>
                    <a:pt x="3691" y="782"/>
                  </a:lnTo>
                  <a:lnTo>
                    <a:pt x="3667" y="787"/>
                  </a:lnTo>
                  <a:lnTo>
                    <a:pt x="3617" y="790"/>
                  </a:lnTo>
                  <a:lnTo>
                    <a:pt x="3574" y="788"/>
                  </a:lnTo>
                  <a:lnTo>
                    <a:pt x="3534" y="783"/>
                  </a:lnTo>
                  <a:lnTo>
                    <a:pt x="3497" y="772"/>
                  </a:lnTo>
                  <a:lnTo>
                    <a:pt x="3462" y="759"/>
                  </a:lnTo>
                  <a:lnTo>
                    <a:pt x="3460" y="753"/>
                  </a:lnTo>
                  <a:lnTo>
                    <a:pt x="3463" y="709"/>
                  </a:lnTo>
                  <a:lnTo>
                    <a:pt x="3466" y="628"/>
                  </a:lnTo>
                  <a:close/>
                  <a:moveTo>
                    <a:pt x="3916" y="172"/>
                  </a:moveTo>
                  <a:lnTo>
                    <a:pt x="3968" y="175"/>
                  </a:lnTo>
                  <a:lnTo>
                    <a:pt x="4037" y="176"/>
                  </a:lnTo>
                  <a:lnTo>
                    <a:pt x="4159" y="172"/>
                  </a:lnTo>
                  <a:lnTo>
                    <a:pt x="4163" y="196"/>
                  </a:lnTo>
                  <a:lnTo>
                    <a:pt x="4115" y="202"/>
                  </a:lnTo>
                  <a:lnTo>
                    <a:pt x="4100" y="205"/>
                  </a:lnTo>
                  <a:lnTo>
                    <a:pt x="4091" y="208"/>
                  </a:lnTo>
                  <a:lnTo>
                    <a:pt x="4087" y="212"/>
                  </a:lnTo>
                  <a:lnTo>
                    <a:pt x="4085" y="217"/>
                  </a:lnTo>
                  <a:lnTo>
                    <a:pt x="4081" y="231"/>
                  </a:lnTo>
                  <a:lnTo>
                    <a:pt x="4079" y="279"/>
                  </a:lnTo>
                  <a:lnTo>
                    <a:pt x="4079" y="376"/>
                  </a:lnTo>
                  <a:lnTo>
                    <a:pt x="4079" y="574"/>
                  </a:lnTo>
                  <a:lnTo>
                    <a:pt x="4079" y="657"/>
                  </a:lnTo>
                  <a:lnTo>
                    <a:pt x="4080" y="697"/>
                  </a:lnTo>
                  <a:lnTo>
                    <a:pt x="4081" y="720"/>
                  </a:lnTo>
                  <a:lnTo>
                    <a:pt x="4084" y="732"/>
                  </a:lnTo>
                  <a:lnTo>
                    <a:pt x="4087" y="738"/>
                  </a:lnTo>
                  <a:lnTo>
                    <a:pt x="4093" y="742"/>
                  </a:lnTo>
                  <a:lnTo>
                    <a:pt x="4103" y="746"/>
                  </a:lnTo>
                  <a:lnTo>
                    <a:pt x="4123" y="748"/>
                  </a:lnTo>
                  <a:lnTo>
                    <a:pt x="4159" y="751"/>
                  </a:lnTo>
                  <a:lnTo>
                    <a:pt x="4163" y="775"/>
                  </a:lnTo>
                  <a:lnTo>
                    <a:pt x="4085" y="776"/>
                  </a:lnTo>
                  <a:lnTo>
                    <a:pt x="4037" y="775"/>
                  </a:lnTo>
                  <a:lnTo>
                    <a:pt x="3916" y="778"/>
                  </a:lnTo>
                  <a:lnTo>
                    <a:pt x="3912" y="753"/>
                  </a:lnTo>
                  <a:lnTo>
                    <a:pt x="3948" y="750"/>
                  </a:lnTo>
                  <a:lnTo>
                    <a:pt x="3968" y="747"/>
                  </a:lnTo>
                  <a:lnTo>
                    <a:pt x="3979" y="744"/>
                  </a:lnTo>
                  <a:lnTo>
                    <a:pt x="3986" y="740"/>
                  </a:lnTo>
                  <a:lnTo>
                    <a:pt x="3994" y="723"/>
                  </a:lnTo>
                  <a:lnTo>
                    <a:pt x="3996" y="702"/>
                  </a:lnTo>
                  <a:lnTo>
                    <a:pt x="3996" y="664"/>
                  </a:lnTo>
                  <a:lnTo>
                    <a:pt x="3997" y="574"/>
                  </a:lnTo>
                  <a:lnTo>
                    <a:pt x="3997" y="376"/>
                  </a:lnTo>
                  <a:lnTo>
                    <a:pt x="3996" y="294"/>
                  </a:lnTo>
                  <a:lnTo>
                    <a:pt x="3995" y="254"/>
                  </a:lnTo>
                  <a:lnTo>
                    <a:pt x="3994" y="231"/>
                  </a:lnTo>
                  <a:lnTo>
                    <a:pt x="3991" y="219"/>
                  </a:lnTo>
                  <a:lnTo>
                    <a:pt x="3988" y="212"/>
                  </a:lnTo>
                  <a:lnTo>
                    <a:pt x="3982" y="208"/>
                  </a:lnTo>
                  <a:lnTo>
                    <a:pt x="3972" y="205"/>
                  </a:lnTo>
                  <a:lnTo>
                    <a:pt x="3952" y="202"/>
                  </a:lnTo>
                  <a:lnTo>
                    <a:pt x="3916" y="200"/>
                  </a:lnTo>
                  <a:lnTo>
                    <a:pt x="3912" y="176"/>
                  </a:lnTo>
                  <a:lnTo>
                    <a:pt x="3916" y="172"/>
                  </a:lnTo>
                  <a:close/>
                  <a:moveTo>
                    <a:pt x="4699" y="172"/>
                  </a:moveTo>
                  <a:lnTo>
                    <a:pt x="4703" y="176"/>
                  </a:lnTo>
                  <a:lnTo>
                    <a:pt x="4699" y="229"/>
                  </a:lnTo>
                  <a:lnTo>
                    <a:pt x="4699" y="310"/>
                  </a:lnTo>
                  <a:lnTo>
                    <a:pt x="4675" y="314"/>
                  </a:lnTo>
                  <a:lnTo>
                    <a:pt x="4672" y="310"/>
                  </a:lnTo>
                  <a:lnTo>
                    <a:pt x="4667" y="271"/>
                  </a:lnTo>
                  <a:lnTo>
                    <a:pt x="4662" y="232"/>
                  </a:lnTo>
                  <a:lnTo>
                    <a:pt x="4656" y="222"/>
                  </a:lnTo>
                  <a:lnTo>
                    <a:pt x="4646" y="219"/>
                  </a:lnTo>
                  <a:lnTo>
                    <a:pt x="4628" y="217"/>
                  </a:lnTo>
                  <a:lnTo>
                    <a:pt x="4576" y="214"/>
                  </a:lnTo>
                  <a:lnTo>
                    <a:pt x="4495" y="214"/>
                  </a:lnTo>
                  <a:lnTo>
                    <a:pt x="4492" y="326"/>
                  </a:lnTo>
                  <a:lnTo>
                    <a:pt x="4492" y="574"/>
                  </a:lnTo>
                  <a:lnTo>
                    <a:pt x="4493" y="657"/>
                  </a:lnTo>
                  <a:lnTo>
                    <a:pt x="4493" y="697"/>
                  </a:lnTo>
                  <a:lnTo>
                    <a:pt x="4495" y="720"/>
                  </a:lnTo>
                  <a:lnTo>
                    <a:pt x="4498" y="732"/>
                  </a:lnTo>
                  <a:lnTo>
                    <a:pt x="4501" y="739"/>
                  </a:lnTo>
                  <a:lnTo>
                    <a:pt x="4507" y="742"/>
                  </a:lnTo>
                  <a:lnTo>
                    <a:pt x="4517" y="746"/>
                  </a:lnTo>
                  <a:lnTo>
                    <a:pt x="4536" y="748"/>
                  </a:lnTo>
                  <a:lnTo>
                    <a:pt x="4573" y="751"/>
                  </a:lnTo>
                  <a:lnTo>
                    <a:pt x="4577" y="775"/>
                  </a:lnTo>
                  <a:lnTo>
                    <a:pt x="4452" y="775"/>
                  </a:lnTo>
                  <a:lnTo>
                    <a:pt x="4330" y="778"/>
                  </a:lnTo>
                  <a:lnTo>
                    <a:pt x="4327" y="753"/>
                  </a:lnTo>
                  <a:lnTo>
                    <a:pt x="4363" y="750"/>
                  </a:lnTo>
                  <a:lnTo>
                    <a:pt x="4384" y="747"/>
                  </a:lnTo>
                  <a:lnTo>
                    <a:pt x="4394" y="744"/>
                  </a:lnTo>
                  <a:lnTo>
                    <a:pt x="4400" y="740"/>
                  </a:lnTo>
                  <a:lnTo>
                    <a:pt x="4405" y="734"/>
                  </a:lnTo>
                  <a:lnTo>
                    <a:pt x="4408" y="723"/>
                  </a:lnTo>
                  <a:lnTo>
                    <a:pt x="4410" y="702"/>
                  </a:lnTo>
                  <a:lnTo>
                    <a:pt x="4411" y="664"/>
                  </a:lnTo>
                  <a:lnTo>
                    <a:pt x="4412" y="574"/>
                  </a:lnTo>
                  <a:lnTo>
                    <a:pt x="4412" y="326"/>
                  </a:lnTo>
                  <a:lnTo>
                    <a:pt x="4409" y="214"/>
                  </a:lnTo>
                  <a:lnTo>
                    <a:pt x="4345" y="214"/>
                  </a:lnTo>
                  <a:lnTo>
                    <a:pt x="4277" y="216"/>
                  </a:lnTo>
                  <a:lnTo>
                    <a:pt x="4265" y="217"/>
                  </a:lnTo>
                  <a:lnTo>
                    <a:pt x="4255" y="219"/>
                  </a:lnTo>
                  <a:lnTo>
                    <a:pt x="4248" y="222"/>
                  </a:lnTo>
                  <a:lnTo>
                    <a:pt x="4244" y="225"/>
                  </a:lnTo>
                  <a:lnTo>
                    <a:pt x="4240" y="240"/>
                  </a:lnTo>
                  <a:lnTo>
                    <a:pt x="4236" y="271"/>
                  </a:lnTo>
                  <a:lnTo>
                    <a:pt x="4231" y="310"/>
                  </a:lnTo>
                  <a:lnTo>
                    <a:pt x="4228" y="314"/>
                  </a:lnTo>
                  <a:lnTo>
                    <a:pt x="4208" y="314"/>
                  </a:lnTo>
                  <a:lnTo>
                    <a:pt x="4204" y="226"/>
                  </a:lnTo>
                  <a:lnTo>
                    <a:pt x="4201" y="176"/>
                  </a:lnTo>
                  <a:lnTo>
                    <a:pt x="4205" y="172"/>
                  </a:lnTo>
                  <a:lnTo>
                    <a:pt x="4303" y="175"/>
                  </a:lnTo>
                  <a:lnTo>
                    <a:pt x="4452" y="176"/>
                  </a:lnTo>
                  <a:lnTo>
                    <a:pt x="4601" y="175"/>
                  </a:lnTo>
                  <a:lnTo>
                    <a:pt x="4699" y="172"/>
                  </a:lnTo>
                  <a:close/>
                  <a:moveTo>
                    <a:pt x="4726" y="213"/>
                  </a:moveTo>
                  <a:lnTo>
                    <a:pt x="4722" y="208"/>
                  </a:lnTo>
                  <a:lnTo>
                    <a:pt x="4722" y="190"/>
                  </a:lnTo>
                  <a:lnTo>
                    <a:pt x="4726" y="187"/>
                  </a:lnTo>
                  <a:lnTo>
                    <a:pt x="4847" y="168"/>
                  </a:lnTo>
                  <a:lnTo>
                    <a:pt x="4859" y="177"/>
                  </a:lnTo>
                  <a:lnTo>
                    <a:pt x="4871" y="189"/>
                  </a:lnTo>
                  <a:lnTo>
                    <a:pt x="4886" y="210"/>
                  </a:lnTo>
                  <a:lnTo>
                    <a:pt x="4907" y="241"/>
                  </a:lnTo>
                  <a:lnTo>
                    <a:pt x="4967" y="344"/>
                  </a:lnTo>
                  <a:lnTo>
                    <a:pt x="5036" y="478"/>
                  </a:lnTo>
                  <a:lnTo>
                    <a:pt x="5081" y="409"/>
                  </a:lnTo>
                  <a:lnTo>
                    <a:pt x="5129" y="327"/>
                  </a:lnTo>
                  <a:lnTo>
                    <a:pt x="5220" y="172"/>
                  </a:lnTo>
                  <a:lnTo>
                    <a:pt x="5252" y="175"/>
                  </a:lnTo>
                  <a:lnTo>
                    <a:pt x="5282" y="172"/>
                  </a:lnTo>
                  <a:lnTo>
                    <a:pt x="5285" y="184"/>
                  </a:lnTo>
                  <a:lnTo>
                    <a:pt x="5258" y="217"/>
                  </a:lnTo>
                  <a:lnTo>
                    <a:pt x="5219" y="270"/>
                  </a:lnTo>
                  <a:lnTo>
                    <a:pt x="5153" y="366"/>
                  </a:lnTo>
                  <a:lnTo>
                    <a:pt x="5099" y="453"/>
                  </a:lnTo>
                  <a:lnTo>
                    <a:pt x="5074" y="495"/>
                  </a:lnTo>
                  <a:lnTo>
                    <a:pt x="5064" y="516"/>
                  </a:lnTo>
                  <a:lnTo>
                    <a:pt x="5062" y="528"/>
                  </a:lnTo>
                  <a:lnTo>
                    <a:pt x="5060" y="541"/>
                  </a:lnTo>
                  <a:lnTo>
                    <a:pt x="5060" y="604"/>
                  </a:lnTo>
                  <a:lnTo>
                    <a:pt x="5062" y="668"/>
                  </a:lnTo>
                  <a:lnTo>
                    <a:pt x="5064" y="720"/>
                  </a:lnTo>
                  <a:lnTo>
                    <a:pt x="5066" y="732"/>
                  </a:lnTo>
                  <a:lnTo>
                    <a:pt x="5070" y="739"/>
                  </a:lnTo>
                  <a:lnTo>
                    <a:pt x="5076" y="742"/>
                  </a:lnTo>
                  <a:lnTo>
                    <a:pt x="5086" y="746"/>
                  </a:lnTo>
                  <a:lnTo>
                    <a:pt x="5105" y="748"/>
                  </a:lnTo>
                  <a:lnTo>
                    <a:pt x="5142" y="751"/>
                  </a:lnTo>
                  <a:lnTo>
                    <a:pt x="5146" y="775"/>
                  </a:lnTo>
                  <a:lnTo>
                    <a:pt x="5068" y="776"/>
                  </a:lnTo>
                  <a:lnTo>
                    <a:pt x="5020" y="775"/>
                  </a:lnTo>
                  <a:lnTo>
                    <a:pt x="4898" y="778"/>
                  </a:lnTo>
                  <a:lnTo>
                    <a:pt x="4895" y="753"/>
                  </a:lnTo>
                  <a:lnTo>
                    <a:pt x="4931" y="750"/>
                  </a:lnTo>
                  <a:lnTo>
                    <a:pt x="4951" y="747"/>
                  </a:lnTo>
                  <a:lnTo>
                    <a:pt x="4962" y="744"/>
                  </a:lnTo>
                  <a:lnTo>
                    <a:pt x="4968" y="740"/>
                  </a:lnTo>
                  <a:lnTo>
                    <a:pt x="4975" y="724"/>
                  </a:lnTo>
                  <a:lnTo>
                    <a:pt x="4979" y="676"/>
                  </a:lnTo>
                  <a:lnTo>
                    <a:pt x="4979" y="603"/>
                  </a:lnTo>
                  <a:lnTo>
                    <a:pt x="4979" y="523"/>
                  </a:lnTo>
                  <a:lnTo>
                    <a:pt x="4958" y="483"/>
                  </a:lnTo>
                  <a:lnTo>
                    <a:pt x="4916" y="412"/>
                  </a:lnTo>
                  <a:lnTo>
                    <a:pt x="4879" y="351"/>
                  </a:lnTo>
                  <a:lnTo>
                    <a:pt x="4834" y="284"/>
                  </a:lnTo>
                  <a:lnTo>
                    <a:pt x="4810" y="252"/>
                  </a:lnTo>
                  <a:lnTo>
                    <a:pt x="4792" y="231"/>
                  </a:lnTo>
                  <a:lnTo>
                    <a:pt x="4778" y="220"/>
                  </a:lnTo>
                  <a:lnTo>
                    <a:pt x="4769" y="214"/>
                  </a:lnTo>
                  <a:lnTo>
                    <a:pt x="4754" y="213"/>
                  </a:lnTo>
                  <a:lnTo>
                    <a:pt x="4726" y="213"/>
                  </a:lnTo>
                  <a:close/>
                  <a:moveTo>
                    <a:pt x="5540" y="481"/>
                  </a:moveTo>
                  <a:lnTo>
                    <a:pt x="5542" y="450"/>
                  </a:lnTo>
                  <a:lnTo>
                    <a:pt x="5545" y="420"/>
                  </a:lnTo>
                  <a:lnTo>
                    <a:pt x="5550" y="390"/>
                  </a:lnTo>
                  <a:lnTo>
                    <a:pt x="5558" y="362"/>
                  </a:lnTo>
                  <a:lnTo>
                    <a:pt x="5569" y="334"/>
                  </a:lnTo>
                  <a:lnTo>
                    <a:pt x="5584" y="308"/>
                  </a:lnTo>
                  <a:lnTo>
                    <a:pt x="5600" y="283"/>
                  </a:lnTo>
                  <a:lnTo>
                    <a:pt x="5621" y="259"/>
                  </a:lnTo>
                  <a:lnTo>
                    <a:pt x="5644" y="237"/>
                  </a:lnTo>
                  <a:lnTo>
                    <a:pt x="5670" y="218"/>
                  </a:lnTo>
                  <a:lnTo>
                    <a:pt x="5698" y="201"/>
                  </a:lnTo>
                  <a:lnTo>
                    <a:pt x="5728" y="187"/>
                  </a:lnTo>
                  <a:lnTo>
                    <a:pt x="5759" y="175"/>
                  </a:lnTo>
                  <a:lnTo>
                    <a:pt x="5794" y="168"/>
                  </a:lnTo>
                  <a:lnTo>
                    <a:pt x="5830" y="163"/>
                  </a:lnTo>
                  <a:lnTo>
                    <a:pt x="5868" y="160"/>
                  </a:lnTo>
                  <a:lnTo>
                    <a:pt x="5903" y="162"/>
                  </a:lnTo>
                  <a:lnTo>
                    <a:pt x="5936" y="165"/>
                  </a:lnTo>
                  <a:lnTo>
                    <a:pt x="5969" y="171"/>
                  </a:lnTo>
                  <a:lnTo>
                    <a:pt x="5999" y="181"/>
                  </a:lnTo>
                  <a:lnTo>
                    <a:pt x="6026" y="192"/>
                  </a:lnTo>
                  <a:lnTo>
                    <a:pt x="6053" y="205"/>
                  </a:lnTo>
                  <a:lnTo>
                    <a:pt x="6077" y="222"/>
                  </a:lnTo>
                  <a:lnTo>
                    <a:pt x="6100" y="240"/>
                  </a:lnTo>
                  <a:lnTo>
                    <a:pt x="6120" y="260"/>
                  </a:lnTo>
                  <a:lnTo>
                    <a:pt x="6137" y="283"/>
                  </a:lnTo>
                  <a:lnTo>
                    <a:pt x="6151" y="307"/>
                  </a:lnTo>
                  <a:lnTo>
                    <a:pt x="6164" y="333"/>
                  </a:lnTo>
                  <a:lnTo>
                    <a:pt x="6173" y="361"/>
                  </a:lnTo>
                  <a:lnTo>
                    <a:pt x="6180" y="391"/>
                  </a:lnTo>
                  <a:lnTo>
                    <a:pt x="6184" y="422"/>
                  </a:lnTo>
                  <a:lnTo>
                    <a:pt x="6185" y="456"/>
                  </a:lnTo>
                  <a:lnTo>
                    <a:pt x="6182" y="502"/>
                  </a:lnTo>
                  <a:lnTo>
                    <a:pt x="6180" y="525"/>
                  </a:lnTo>
                  <a:lnTo>
                    <a:pt x="6175" y="547"/>
                  </a:lnTo>
                  <a:lnTo>
                    <a:pt x="6162" y="589"/>
                  </a:lnTo>
                  <a:lnTo>
                    <a:pt x="6143" y="628"/>
                  </a:lnTo>
                  <a:lnTo>
                    <a:pt x="6120" y="664"/>
                  </a:lnTo>
                  <a:lnTo>
                    <a:pt x="6092" y="697"/>
                  </a:lnTo>
                  <a:lnTo>
                    <a:pt x="6076" y="711"/>
                  </a:lnTo>
                  <a:lnTo>
                    <a:pt x="6059" y="724"/>
                  </a:lnTo>
                  <a:lnTo>
                    <a:pt x="6023" y="748"/>
                  </a:lnTo>
                  <a:lnTo>
                    <a:pt x="5982" y="766"/>
                  </a:lnTo>
                  <a:lnTo>
                    <a:pt x="5939" y="780"/>
                  </a:lnTo>
                  <a:lnTo>
                    <a:pt x="5893" y="788"/>
                  </a:lnTo>
                  <a:lnTo>
                    <a:pt x="5845" y="790"/>
                  </a:lnTo>
                  <a:lnTo>
                    <a:pt x="5812" y="789"/>
                  </a:lnTo>
                  <a:lnTo>
                    <a:pt x="5779" y="784"/>
                  </a:lnTo>
                  <a:lnTo>
                    <a:pt x="5748" y="777"/>
                  </a:lnTo>
                  <a:lnTo>
                    <a:pt x="5718" y="768"/>
                  </a:lnTo>
                  <a:lnTo>
                    <a:pt x="5689" y="754"/>
                  </a:lnTo>
                  <a:lnTo>
                    <a:pt x="5664" y="739"/>
                  </a:lnTo>
                  <a:lnTo>
                    <a:pt x="5640" y="720"/>
                  </a:lnTo>
                  <a:lnTo>
                    <a:pt x="5618" y="698"/>
                  </a:lnTo>
                  <a:lnTo>
                    <a:pt x="5599" y="674"/>
                  </a:lnTo>
                  <a:lnTo>
                    <a:pt x="5582" y="649"/>
                  </a:lnTo>
                  <a:lnTo>
                    <a:pt x="5569" y="621"/>
                  </a:lnTo>
                  <a:lnTo>
                    <a:pt x="5558" y="591"/>
                  </a:lnTo>
                  <a:lnTo>
                    <a:pt x="5545" y="534"/>
                  </a:lnTo>
                  <a:lnTo>
                    <a:pt x="5542" y="507"/>
                  </a:lnTo>
                  <a:lnTo>
                    <a:pt x="5540" y="481"/>
                  </a:lnTo>
                  <a:close/>
                  <a:moveTo>
                    <a:pt x="5629" y="453"/>
                  </a:moveTo>
                  <a:lnTo>
                    <a:pt x="5629" y="480"/>
                  </a:lnTo>
                  <a:lnTo>
                    <a:pt x="5633" y="507"/>
                  </a:lnTo>
                  <a:lnTo>
                    <a:pt x="5639" y="536"/>
                  </a:lnTo>
                  <a:lnTo>
                    <a:pt x="5646" y="565"/>
                  </a:lnTo>
                  <a:lnTo>
                    <a:pt x="5656" y="594"/>
                  </a:lnTo>
                  <a:lnTo>
                    <a:pt x="5666" y="620"/>
                  </a:lnTo>
                  <a:lnTo>
                    <a:pt x="5680" y="645"/>
                  </a:lnTo>
                  <a:lnTo>
                    <a:pt x="5696" y="668"/>
                  </a:lnTo>
                  <a:lnTo>
                    <a:pt x="5713" y="687"/>
                  </a:lnTo>
                  <a:lnTo>
                    <a:pt x="5732" y="705"/>
                  </a:lnTo>
                  <a:lnTo>
                    <a:pt x="5752" y="720"/>
                  </a:lnTo>
                  <a:lnTo>
                    <a:pt x="5773" y="732"/>
                  </a:lnTo>
                  <a:lnTo>
                    <a:pt x="5796" y="740"/>
                  </a:lnTo>
                  <a:lnTo>
                    <a:pt x="5820" y="747"/>
                  </a:lnTo>
                  <a:lnTo>
                    <a:pt x="5845" y="751"/>
                  </a:lnTo>
                  <a:lnTo>
                    <a:pt x="5873" y="752"/>
                  </a:lnTo>
                  <a:lnTo>
                    <a:pt x="5905" y="751"/>
                  </a:lnTo>
                  <a:lnTo>
                    <a:pt x="5935" y="745"/>
                  </a:lnTo>
                  <a:lnTo>
                    <a:pt x="5964" y="735"/>
                  </a:lnTo>
                  <a:lnTo>
                    <a:pt x="5990" y="722"/>
                  </a:lnTo>
                  <a:lnTo>
                    <a:pt x="6014" y="705"/>
                  </a:lnTo>
                  <a:lnTo>
                    <a:pt x="6036" y="684"/>
                  </a:lnTo>
                  <a:lnTo>
                    <a:pt x="6054" y="657"/>
                  </a:lnTo>
                  <a:lnTo>
                    <a:pt x="6061" y="643"/>
                  </a:lnTo>
                  <a:lnTo>
                    <a:pt x="6068" y="628"/>
                  </a:lnTo>
                  <a:lnTo>
                    <a:pt x="6080" y="595"/>
                  </a:lnTo>
                  <a:lnTo>
                    <a:pt x="6089" y="560"/>
                  </a:lnTo>
                  <a:lnTo>
                    <a:pt x="6094" y="524"/>
                  </a:lnTo>
                  <a:lnTo>
                    <a:pt x="6095" y="484"/>
                  </a:lnTo>
                  <a:lnTo>
                    <a:pt x="6094" y="442"/>
                  </a:lnTo>
                  <a:lnTo>
                    <a:pt x="6088" y="403"/>
                  </a:lnTo>
                  <a:lnTo>
                    <a:pt x="6078" y="366"/>
                  </a:lnTo>
                  <a:lnTo>
                    <a:pt x="6065" y="330"/>
                  </a:lnTo>
                  <a:lnTo>
                    <a:pt x="6048" y="297"/>
                  </a:lnTo>
                  <a:lnTo>
                    <a:pt x="6028" y="270"/>
                  </a:lnTo>
                  <a:lnTo>
                    <a:pt x="6004" y="247"/>
                  </a:lnTo>
                  <a:lnTo>
                    <a:pt x="5992" y="237"/>
                  </a:lnTo>
                  <a:lnTo>
                    <a:pt x="5977" y="229"/>
                  </a:lnTo>
                  <a:lnTo>
                    <a:pt x="5948" y="214"/>
                  </a:lnTo>
                  <a:lnTo>
                    <a:pt x="5917" y="205"/>
                  </a:lnTo>
                  <a:lnTo>
                    <a:pt x="5885" y="199"/>
                  </a:lnTo>
                  <a:lnTo>
                    <a:pt x="5851" y="196"/>
                  </a:lnTo>
                  <a:lnTo>
                    <a:pt x="5802" y="201"/>
                  </a:lnTo>
                  <a:lnTo>
                    <a:pt x="5780" y="206"/>
                  </a:lnTo>
                  <a:lnTo>
                    <a:pt x="5759" y="213"/>
                  </a:lnTo>
                  <a:lnTo>
                    <a:pt x="5740" y="222"/>
                  </a:lnTo>
                  <a:lnTo>
                    <a:pt x="5720" y="234"/>
                  </a:lnTo>
                  <a:lnTo>
                    <a:pt x="5704" y="247"/>
                  </a:lnTo>
                  <a:lnTo>
                    <a:pt x="5688" y="261"/>
                  </a:lnTo>
                  <a:lnTo>
                    <a:pt x="5675" y="279"/>
                  </a:lnTo>
                  <a:lnTo>
                    <a:pt x="5663" y="298"/>
                  </a:lnTo>
                  <a:lnTo>
                    <a:pt x="5652" y="319"/>
                  </a:lnTo>
                  <a:lnTo>
                    <a:pt x="5644" y="342"/>
                  </a:lnTo>
                  <a:lnTo>
                    <a:pt x="5638" y="367"/>
                  </a:lnTo>
                  <a:lnTo>
                    <a:pt x="5633" y="393"/>
                  </a:lnTo>
                  <a:lnTo>
                    <a:pt x="5629" y="422"/>
                  </a:lnTo>
                  <a:lnTo>
                    <a:pt x="5629" y="453"/>
                  </a:lnTo>
                  <a:close/>
                  <a:moveTo>
                    <a:pt x="6391" y="488"/>
                  </a:moveTo>
                  <a:lnTo>
                    <a:pt x="6391" y="574"/>
                  </a:lnTo>
                  <a:lnTo>
                    <a:pt x="6392" y="657"/>
                  </a:lnTo>
                  <a:lnTo>
                    <a:pt x="6395" y="718"/>
                  </a:lnTo>
                  <a:lnTo>
                    <a:pt x="6397" y="732"/>
                  </a:lnTo>
                  <a:lnTo>
                    <a:pt x="6401" y="739"/>
                  </a:lnTo>
                  <a:lnTo>
                    <a:pt x="6407" y="742"/>
                  </a:lnTo>
                  <a:lnTo>
                    <a:pt x="6416" y="746"/>
                  </a:lnTo>
                  <a:lnTo>
                    <a:pt x="6437" y="748"/>
                  </a:lnTo>
                  <a:lnTo>
                    <a:pt x="6473" y="751"/>
                  </a:lnTo>
                  <a:lnTo>
                    <a:pt x="6476" y="775"/>
                  </a:lnTo>
                  <a:lnTo>
                    <a:pt x="6350" y="775"/>
                  </a:lnTo>
                  <a:lnTo>
                    <a:pt x="6229" y="778"/>
                  </a:lnTo>
                  <a:lnTo>
                    <a:pt x="6226" y="753"/>
                  </a:lnTo>
                  <a:lnTo>
                    <a:pt x="6262" y="750"/>
                  </a:lnTo>
                  <a:lnTo>
                    <a:pt x="6282" y="747"/>
                  </a:lnTo>
                  <a:lnTo>
                    <a:pt x="6293" y="744"/>
                  </a:lnTo>
                  <a:lnTo>
                    <a:pt x="6299" y="740"/>
                  </a:lnTo>
                  <a:lnTo>
                    <a:pt x="6304" y="734"/>
                  </a:lnTo>
                  <a:lnTo>
                    <a:pt x="6307" y="723"/>
                  </a:lnTo>
                  <a:lnTo>
                    <a:pt x="6308" y="702"/>
                  </a:lnTo>
                  <a:lnTo>
                    <a:pt x="6310" y="664"/>
                  </a:lnTo>
                  <a:lnTo>
                    <a:pt x="6311" y="574"/>
                  </a:lnTo>
                  <a:lnTo>
                    <a:pt x="6311" y="376"/>
                  </a:lnTo>
                  <a:lnTo>
                    <a:pt x="6310" y="294"/>
                  </a:lnTo>
                  <a:lnTo>
                    <a:pt x="6308" y="254"/>
                  </a:lnTo>
                  <a:lnTo>
                    <a:pt x="6307" y="231"/>
                  </a:lnTo>
                  <a:lnTo>
                    <a:pt x="6305" y="219"/>
                  </a:lnTo>
                  <a:lnTo>
                    <a:pt x="6301" y="212"/>
                  </a:lnTo>
                  <a:lnTo>
                    <a:pt x="6295" y="208"/>
                  </a:lnTo>
                  <a:lnTo>
                    <a:pt x="6286" y="205"/>
                  </a:lnTo>
                  <a:lnTo>
                    <a:pt x="6265" y="202"/>
                  </a:lnTo>
                  <a:lnTo>
                    <a:pt x="6229" y="200"/>
                  </a:lnTo>
                  <a:lnTo>
                    <a:pt x="6226" y="176"/>
                  </a:lnTo>
                  <a:lnTo>
                    <a:pt x="6439" y="175"/>
                  </a:lnTo>
                  <a:lnTo>
                    <a:pt x="6648" y="172"/>
                  </a:lnTo>
                  <a:lnTo>
                    <a:pt x="6642" y="224"/>
                  </a:lnTo>
                  <a:lnTo>
                    <a:pt x="6637" y="301"/>
                  </a:lnTo>
                  <a:lnTo>
                    <a:pt x="6614" y="304"/>
                  </a:lnTo>
                  <a:lnTo>
                    <a:pt x="6610" y="291"/>
                  </a:lnTo>
                  <a:lnTo>
                    <a:pt x="6607" y="267"/>
                  </a:lnTo>
                  <a:lnTo>
                    <a:pt x="6605" y="246"/>
                  </a:lnTo>
                  <a:lnTo>
                    <a:pt x="6600" y="224"/>
                  </a:lnTo>
                  <a:lnTo>
                    <a:pt x="6576" y="218"/>
                  </a:lnTo>
                  <a:lnTo>
                    <a:pt x="6547" y="213"/>
                  </a:lnTo>
                  <a:lnTo>
                    <a:pt x="6515" y="211"/>
                  </a:lnTo>
                  <a:lnTo>
                    <a:pt x="6478" y="210"/>
                  </a:lnTo>
                  <a:lnTo>
                    <a:pt x="6440" y="211"/>
                  </a:lnTo>
                  <a:lnTo>
                    <a:pt x="6396" y="214"/>
                  </a:lnTo>
                  <a:lnTo>
                    <a:pt x="6392" y="272"/>
                  </a:lnTo>
                  <a:lnTo>
                    <a:pt x="6391" y="376"/>
                  </a:lnTo>
                  <a:lnTo>
                    <a:pt x="6391" y="451"/>
                  </a:lnTo>
                  <a:lnTo>
                    <a:pt x="6466" y="451"/>
                  </a:lnTo>
                  <a:lnTo>
                    <a:pt x="6528" y="448"/>
                  </a:lnTo>
                  <a:lnTo>
                    <a:pt x="6559" y="444"/>
                  </a:lnTo>
                  <a:lnTo>
                    <a:pt x="6563" y="440"/>
                  </a:lnTo>
                  <a:lnTo>
                    <a:pt x="6566" y="434"/>
                  </a:lnTo>
                  <a:lnTo>
                    <a:pt x="6569" y="422"/>
                  </a:lnTo>
                  <a:lnTo>
                    <a:pt x="6572" y="403"/>
                  </a:lnTo>
                  <a:lnTo>
                    <a:pt x="6575" y="380"/>
                  </a:lnTo>
                  <a:lnTo>
                    <a:pt x="6599" y="376"/>
                  </a:lnTo>
                  <a:lnTo>
                    <a:pt x="6602" y="380"/>
                  </a:lnTo>
                  <a:lnTo>
                    <a:pt x="6600" y="474"/>
                  </a:lnTo>
                  <a:lnTo>
                    <a:pt x="6601" y="520"/>
                  </a:lnTo>
                  <a:lnTo>
                    <a:pt x="6602" y="574"/>
                  </a:lnTo>
                  <a:lnTo>
                    <a:pt x="6599" y="578"/>
                  </a:lnTo>
                  <a:lnTo>
                    <a:pt x="6577" y="578"/>
                  </a:lnTo>
                  <a:lnTo>
                    <a:pt x="6572" y="538"/>
                  </a:lnTo>
                  <a:lnTo>
                    <a:pt x="6569" y="507"/>
                  </a:lnTo>
                  <a:lnTo>
                    <a:pt x="6564" y="499"/>
                  </a:lnTo>
                  <a:lnTo>
                    <a:pt x="6559" y="494"/>
                  </a:lnTo>
                  <a:lnTo>
                    <a:pt x="6547" y="492"/>
                  </a:lnTo>
                  <a:lnTo>
                    <a:pt x="6528" y="489"/>
                  </a:lnTo>
                  <a:lnTo>
                    <a:pt x="6456" y="487"/>
                  </a:lnTo>
                  <a:lnTo>
                    <a:pt x="6391" y="488"/>
                  </a:lnTo>
                  <a:close/>
                  <a:moveTo>
                    <a:pt x="7180" y="176"/>
                  </a:moveTo>
                  <a:lnTo>
                    <a:pt x="7180" y="196"/>
                  </a:lnTo>
                  <a:lnTo>
                    <a:pt x="7132" y="202"/>
                  </a:lnTo>
                  <a:lnTo>
                    <a:pt x="7117" y="205"/>
                  </a:lnTo>
                  <a:lnTo>
                    <a:pt x="7108" y="208"/>
                  </a:lnTo>
                  <a:lnTo>
                    <a:pt x="7105" y="212"/>
                  </a:lnTo>
                  <a:lnTo>
                    <a:pt x="7102" y="217"/>
                  </a:lnTo>
                  <a:lnTo>
                    <a:pt x="7098" y="231"/>
                  </a:lnTo>
                  <a:lnTo>
                    <a:pt x="7096" y="279"/>
                  </a:lnTo>
                  <a:lnTo>
                    <a:pt x="7096" y="376"/>
                  </a:lnTo>
                  <a:lnTo>
                    <a:pt x="7096" y="682"/>
                  </a:lnTo>
                  <a:lnTo>
                    <a:pt x="7092" y="744"/>
                  </a:lnTo>
                  <a:lnTo>
                    <a:pt x="7084" y="793"/>
                  </a:lnTo>
                  <a:lnTo>
                    <a:pt x="7076" y="814"/>
                  </a:lnTo>
                  <a:lnTo>
                    <a:pt x="7067" y="834"/>
                  </a:lnTo>
                  <a:lnTo>
                    <a:pt x="7055" y="854"/>
                  </a:lnTo>
                  <a:lnTo>
                    <a:pt x="7042" y="872"/>
                  </a:lnTo>
                  <a:lnTo>
                    <a:pt x="7026" y="889"/>
                  </a:lnTo>
                  <a:lnTo>
                    <a:pt x="7012" y="904"/>
                  </a:lnTo>
                  <a:lnTo>
                    <a:pt x="6996" y="916"/>
                  </a:lnTo>
                  <a:lnTo>
                    <a:pt x="6980" y="926"/>
                  </a:lnTo>
                  <a:lnTo>
                    <a:pt x="6964" y="934"/>
                  </a:lnTo>
                  <a:lnTo>
                    <a:pt x="6948" y="939"/>
                  </a:lnTo>
                  <a:lnTo>
                    <a:pt x="6932" y="943"/>
                  </a:lnTo>
                  <a:lnTo>
                    <a:pt x="6917" y="944"/>
                  </a:lnTo>
                  <a:lnTo>
                    <a:pt x="6899" y="942"/>
                  </a:lnTo>
                  <a:lnTo>
                    <a:pt x="6900" y="908"/>
                  </a:lnTo>
                  <a:lnTo>
                    <a:pt x="6899" y="877"/>
                  </a:lnTo>
                  <a:lnTo>
                    <a:pt x="6907" y="871"/>
                  </a:lnTo>
                  <a:lnTo>
                    <a:pt x="6918" y="878"/>
                  </a:lnTo>
                  <a:lnTo>
                    <a:pt x="6930" y="883"/>
                  </a:lnTo>
                  <a:lnTo>
                    <a:pt x="6953" y="886"/>
                  </a:lnTo>
                  <a:lnTo>
                    <a:pt x="6972" y="885"/>
                  </a:lnTo>
                  <a:lnTo>
                    <a:pt x="6988" y="879"/>
                  </a:lnTo>
                  <a:lnTo>
                    <a:pt x="6998" y="870"/>
                  </a:lnTo>
                  <a:lnTo>
                    <a:pt x="7003" y="864"/>
                  </a:lnTo>
                  <a:lnTo>
                    <a:pt x="7006" y="858"/>
                  </a:lnTo>
                  <a:lnTo>
                    <a:pt x="7010" y="838"/>
                  </a:lnTo>
                  <a:lnTo>
                    <a:pt x="7013" y="808"/>
                  </a:lnTo>
                  <a:lnTo>
                    <a:pt x="7014" y="747"/>
                  </a:lnTo>
                  <a:lnTo>
                    <a:pt x="7014" y="376"/>
                  </a:lnTo>
                  <a:lnTo>
                    <a:pt x="7014" y="294"/>
                  </a:lnTo>
                  <a:lnTo>
                    <a:pt x="7013" y="254"/>
                  </a:lnTo>
                  <a:lnTo>
                    <a:pt x="7010" y="231"/>
                  </a:lnTo>
                  <a:lnTo>
                    <a:pt x="7008" y="219"/>
                  </a:lnTo>
                  <a:lnTo>
                    <a:pt x="7004" y="212"/>
                  </a:lnTo>
                  <a:lnTo>
                    <a:pt x="6998" y="208"/>
                  </a:lnTo>
                  <a:lnTo>
                    <a:pt x="6989" y="205"/>
                  </a:lnTo>
                  <a:lnTo>
                    <a:pt x="6970" y="202"/>
                  </a:lnTo>
                  <a:lnTo>
                    <a:pt x="6932" y="200"/>
                  </a:lnTo>
                  <a:lnTo>
                    <a:pt x="6930" y="176"/>
                  </a:lnTo>
                  <a:lnTo>
                    <a:pt x="7055" y="176"/>
                  </a:lnTo>
                  <a:lnTo>
                    <a:pt x="7177" y="172"/>
                  </a:lnTo>
                  <a:lnTo>
                    <a:pt x="7180" y="176"/>
                  </a:lnTo>
                  <a:close/>
                  <a:moveTo>
                    <a:pt x="7206" y="213"/>
                  </a:moveTo>
                  <a:lnTo>
                    <a:pt x="7202" y="208"/>
                  </a:lnTo>
                  <a:lnTo>
                    <a:pt x="7202" y="190"/>
                  </a:lnTo>
                  <a:lnTo>
                    <a:pt x="7206" y="187"/>
                  </a:lnTo>
                  <a:lnTo>
                    <a:pt x="7327" y="168"/>
                  </a:lnTo>
                  <a:lnTo>
                    <a:pt x="7339" y="177"/>
                  </a:lnTo>
                  <a:lnTo>
                    <a:pt x="7352" y="189"/>
                  </a:lnTo>
                  <a:lnTo>
                    <a:pt x="7367" y="210"/>
                  </a:lnTo>
                  <a:lnTo>
                    <a:pt x="7387" y="241"/>
                  </a:lnTo>
                  <a:lnTo>
                    <a:pt x="7447" y="344"/>
                  </a:lnTo>
                  <a:lnTo>
                    <a:pt x="7518" y="478"/>
                  </a:lnTo>
                  <a:lnTo>
                    <a:pt x="7561" y="409"/>
                  </a:lnTo>
                  <a:lnTo>
                    <a:pt x="7610" y="327"/>
                  </a:lnTo>
                  <a:lnTo>
                    <a:pt x="7700" y="172"/>
                  </a:lnTo>
                  <a:lnTo>
                    <a:pt x="7733" y="175"/>
                  </a:lnTo>
                  <a:lnTo>
                    <a:pt x="7763" y="172"/>
                  </a:lnTo>
                  <a:lnTo>
                    <a:pt x="7766" y="184"/>
                  </a:lnTo>
                  <a:lnTo>
                    <a:pt x="7739" y="217"/>
                  </a:lnTo>
                  <a:lnTo>
                    <a:pt x="7700" y="270"/>
                  </a:lnTo>
                  <a:lnTo>
                    <a:pt x="7633" y="366"/>
                  </a:lnTo>
                  <a:lnTo>
                    <a:pt x="7579" y="453"/>
                  </a:lnTo>
                  <a:lnTo>
                    <a:pt x="7555" y="495"/>
                  </a:lnTo>
                  <a:lnTo>
                    <a:pt x="7544" y="516"/>
                  </a:lnTo>
                  <a:lnTo>
                    <a:pt x="7542" y="528"/>
                  </a:lnTo>
                  <a:lnTo>
                    <a:pt x="7542" y="541"/>
                  </a:lnTo>
                  <a:lnTo>
                    <a:pt x="7542" y="604"/>
                  </a:lnTo>
                  <a:lnTo>
                    <a:pt x="7542" y="668"/>
                  </a:lnTo>
                  <a:lnTo>
                    <a:pt x="7544" y="720"/>
                  </a:lnTo>
                  <a:lnTo>
                    <a:pt x="7548" y="732"/>
                  </a:lnTo>
                  <a:lnTo>
                    <a:pt x="7552" y="739"/>
                  </a:lnTo>
                  <a:lnTo>
                    <a:pt x="7556" y="742"/>
                  </a:lnTo>
                  <a:lnTo>
                    <a:pt x="7566" y="746"/>
                  </a:lnTo>
                  <a:lnTo>
                    <a:pt x="7586" y="748"/>
                  </a:lnTo>
                  <a:lnTo>
                    <a:pt x="7622" y="751"/>
                  </a:lnTo>
                  <a:lnTo>
                    <a:pt x="7626" y="775"/>
                  </a:lnTo>
                  <a:lnTo>
                    <a:pt x="7548" y="776"/>
                  </a:lnTo>
                  <a:lnTo>
                    <a:pt x="7500" y="775"/>
                  </a:lnTo>
                  <a:lnTo>
                    <a:pt x="7379" y="778"/>
                  </a:lnTo>
                  <a:lnTo>
                    <a:pt x="7375" y="753"/>
                  </a:lnTo>
                  <a:lnTo>
                    <a:pt x="7412" y="750"/>
                  </a:lnTo>
                  <a:lnTo>
                    <a:pt x="7432" y="747"/>
                  </a:lnTo>
                  <a:lnTo>
                    <a:pt x="7442" y="744"/>
                  </a:lnTo>
                  <a:lnTo>
                    <a:pt x="7450" y="740"/>
                  </a:lnTo>
                  <a:lnTo>
                    <a:pt x="7453" y="734"/>
                  </a:lnTo>
                  <a:lnTo>
                    <a:pt x="7457" y="724"/>
                  </a:lnTo>
                  <a:lnTo>
                    <a:pt x="7459" y="676"/>
                  </a:lnTo>
                  <a:lnTo>
                    <a:pt x="7460" y="603"/>
                  </a:lnTo>
                  <a:lnTo>
                    <a:pt x="7460" y="523"/>
                  </a:lnTo>
                  <a:lnTo>
                    <a:pt x="7440" y="483"/>
                  </a:lnTo>
                  <a:lnTo>
                    <a:pt x="7398" y="412"/>
                  </a:lnTo>
                  <a:lnTo>
                    <a:pt x="7360" y="351"/>
                  </a:lnTo>
                  <a:lnTo>
                    <a:pt x="7315" y="284"/>
                  </a:lnTo>
                  <a:lnTo>
                    <a:pt x="7291" y="252"/>
                  </a:lnTo>
                  <a:lnTo>
                    <a:pt x="7273" y="231"/>
                  </a:lnTo>
                  <a:lnTo>
                    <a:pt x="7260" y="220"/>
                  </a:lnTo>
                  <a:lnTo>
                    <a:pt x="7250" y="214"/>
                  </a:lnTo>
                  <a:lnTo>
                    <a:pt x="7235" y="213"/>
                  </a:lnTo>
                  <a:lnTo>
                    <a:pt x="7206" y="213"/>
                  </a:lnTo>
                  <a:close/>
                  <a:moveTo>
                    <a:pt x="8076" y="782"/>
                  </a:moveTo>
                  <a:lnTo>
                    <a:pt x="8022" y="639"/>
                  </a:lnTo>
                  <a:lnTo>
                    <a:pt x="7877" y="280"/>
                  </a:lnTo>
                  <a:lnTo>
                    <a:pt x="7858" y="232"/>
                  </a:lnTo>
                  <a:lnTo>
                    <a:pt x="7847" y="211"/>
                  </a:lnTo>
                  <a:lnTo>
                    <a:pt x="7830" y="204"/>
                  </a:lnTo>
                  <a:lnTo>
                    <a:pt x="7795" y="200"/>
                  </a:lnTo>
                  <a:lnTo>
                    <a:pt x="7792" y="196"/>
                  </a:lnTo>
                  <a:lnTo>
                    <a:pt x="7792" y="176"/>
                  </a:lnTo>
                  <a:lnTo>
                    <a:pt x="7795" y="172"/>
                  </a:lnTo>
                  <a:lnTo>
                    <a:pt x="7906" y="176"/>
                  </a:lnTo>
                  <a:lnTo>
                    <a:pt x="8018" y="172"/>
                  </a:lnTo>
                  <a:lnTo>
                    <a:pt x="8022" y="200"/>
                  </a:lnTo>
                  <a:lnTo>
                    <a:pt x="7957" y="206"/>
                  </a:lnTo>
                  <a:lnTo>
                    <a:pt x="7950" y="211"/>
                  </a:lnTo>
                  <a:lnTo>
                    <a:pt x="7948" y="218"/>
                  </a:lnTo>
                  <a:lnTo>
                    <a:pt x="7961" y="264"/>
                  </a:lnTo>
                  <a:lnTo>
                    <a:pt x="7985" y="332"/>
                  </a:lnTo>
                  <a:lnTo>
                    <a:pt x="8118" y="669"/>
                  </a:lnTo>
                  <a:lnTo>
                    <a:pt x="8230" y="390"/>
                  </a:lnTo>
                  <a:lnTo>
                    <a:pt x="8263" y="297"/>
                  </a:lnTo>
                  <a:lnTo>
                    <a:pt x="8280" y="247"/>
                  </a:lnTo>
                  <a:lnTo>
                    <a:pt x="8286" y="220"/>
                  </a:lnTo>
                  <a:lnTo>
                    <a:pt x="8284" y="212"/>
                  </a:lnTo>
                  <a:lnTo>
                    <a:pt x="8280" y="210"/>
                  </a:lnTo>
                  <a:lnTo>
                    <a:pt x="8275" y="207"/>
                  </a:lnTo>
                  <a:lnTo>
                    <a:pt x="8255" y="204"/>
                  </a:lnTo>
                  <a:lnTo>
                    <a:pt x="8213" y="200"/>
                  </a:lnTo>
                  <a:lnTo>
                    <a:pt x="8209" y="196"/>
                  </a:lnTo>
                  <a:lnTo>
                    <a:pt x="8209" y="176"/>
                  </a:lnTo>
                  <a:lnTo>
                    <a:pt x="8213" y="172"/>
                  </a:lnTo>
                  <a:lnTo>
                    <a:pt x="8308" y="176"/>
                  </a:lnTo>
                  <a:lnTo>
                    <a:pt x="8394" y="172"/>
                  </a:lnTo>
                  <a:lnTo>
                    <a:pt x="8398" y="196"/>
                  </a:lnTo>
                  <a:lnTo>
                    <a:pt x="8370" y="201"/>
                  </a:lnTo>
                  <a:lnTo>
                    <a:pt x="8357" y="205"/>
                  </a:lnTo>
                  <a:lnTo>
                    <a:pt x="8351" y="210"/>
                  </a:lnTo>
                  <a:lnTo>
                    <a:pt x="8346" y="218"/>
                  </a:lnTo>
                  <a:lnTo>
                    <a:pt x="8315" y="285"/>
                  </a:lnTo>
                  <a:lnTo>
                    <a:pt x="8182" y="613"/>
                  </a:lnTo>
                  <a:lnTo>
                    <a:pt x="8144" y="710"/>
                  </a:lnTo>
                  <a:lnTo>
                    <a:pt x="8118" y="782"/>
                  </a:lnTo>
                  <a:lnTo>
                    <a:pt x="8076" y="782"/>
                  </a:lnTo>
                  <a:close/>
                  <a:moveTo>
                    <a:pt x="8327" y="778"/>
                  </a:moveTo>
                  <a:lnTo>
                    <a:pt x="8323" y="775"/>
                  </a:lnTo>
                  <a:lnTo>
                    <a:pt x="8323" y="753"/>
                  </a:lnTo>
                  <a:lnTo>
                    <a:pt x="8327" y="750"/>
                  </a:lnTo>
                  <a:lnTo>
                    <a:pt x="8352" y="748"/>
                  </a:lnTo>
                  <a:lnTo>
                    <a:pt x="8366" y="746"/>
                  </a:lnTo>
                  <a:lnTo>
                    <a:pt x="8375" y="742"/>
                  </a:lnTo>
                  <a:lnTo>
                    <a:pt x="8383" y="735"/>
                  </a:lnTo>
                  <a:lnTo>
                    <a:pt x="8393" y="717"/>
                  </a:lnTo>
                  <a:lnTo>
                    <a:pt x="8411" y="681"/>
                  </a:lnTo>
                  <a:lnTo>
                    <a:pt x="8455" y="584"/>
                  </a:lnTo>
                  <a:lnTo>
                    <a:pt x="8572" y="321"/>
                  </a:lnTo>
                  <a:lnTo>
                    <a:pt x="8636" y="166"/>
                  </a:lnTo>
                  <a:lnTo>
                    <a:pt x="8665" y="166"/>
                  </a:lnTo>
                  <a:lnTo>
                    <a:pt x="8846" y="595"/>
                  </a:lnTo>
                  <a:lnTo>
                    <a:pt x="8870" y="651"/>
                  </a:lnTo>
                  <a:lnTo>
                    <a:pt x="8896" y="704"/>
                  </a:lnTo>
                  <a:lnTo>
                    <a:pt x="8915" y="738"/>
                  </a:lnTo>
                  <a:lnTo>
                    <a:pt x="8928" y="746"/>
                  </a:lnTo>
                  <a:lnTo>
                    <a:pt x="8940" y="748"/>
                  </a:lnTo>
                  <a:lnTo>
                    <a:pt x="8963" y="750"/>
                  </a:lnTo>
                  <a:lnTo>
                    <a:pt x="8966" y="775"/>
                  </a:lnTo>
                  <a:lnTo>
                    <a:pt x="8881" y="775"/>
                  </a:lnTo>
                  <a:lnTo>
                    <a:pt x="8740" y="778"/>
                  </a:lnTo>
                  <a:lnTo>
                    <a:pt x="8737" y="753"/>
                  </a:lnTo>
                  <a:lnTo>
                    <a:pt x="8778" y="748"/>
                  </a:lnTo>
                  <a:lnTo>
                    <a:pt x="8800" y="745"/>
                  </a:lnTo>
                  <a:lnTo>
                    <a:pt x="8804" y="744"/>
                  </a:lnTo>
                  <a:lnTo>
                    <a:pt x="8809" y="740"/>
                  </a:lnTo>
                  <a:lnTo>
                    <a:pt x="8810" y="735"/>
                  </a:lnTo>
                  <a:lnTo>
                    <a:pt x="8812" y="730"/>
                  </a:lnTo>
                  <a:lnTo>
                    <a:pt x="8810" y="720"/>
                  </a:lnTo>
                  <a:lnTo>
                    <a:pt x="8806" y="705"/>
                  </a:lnTo>
                  <a:lnTo>
                    <a:pt x="8753" y="576"/>
                  </a:lnTo>
                  <a:lnTo>
                    <a:pt x="8507" y="576"/>
                  </a:lnTo>
                  <a:lnTo>
                    <a:pt x="8460" y="685"/>
                  </a:lnTo>
                  <a:lnTo>
                    <a:pt x="8450" y="710"/>
                  </a:lnTo>
                  <a:lnTo>
                    <a:pt x="8448" y="728"/>
                  </a:lnTo>
                  <a:lnTo>
                    <a:pt x="8450" y="738"/>
                  </a:lnTo>
                  <a:lnTo>
                    <a:pt x="8459" y="744"/>
                  </a:lnTo>
                  <a:lnTo>
                    <a:pt x="8467" y="746"/>
                  </a:lnTo>
                  <a:lnTo>
                    <a:pt x="8479" y="747"/>
                  </a:lnTo>
                  <a:lnTo>
                    <a:pt x="8518" y="750"/>
                  </a:lnTo>
                  <a:lnTo>
                    <a:pt x="8521" y="753"/>
                  </a:lnTo>
                  <a:lnTo>
                    <a:pt x="8521" y="775"/>
                  </a:lnTo>
                  <a:lnTo>
                    <a:pt x="8422" y="775"/>
                  </a:lnTo>
                  <a:lnTo>
                    <a:pt x="8327" y="778"/>
                  </a:lnTo>
                  <a:close/>
                  <a:moveTo>
                    <a:pt x="8521" y="540"/>
                  </a:moveTo>
                  <a:lnTo>
                    <a:pt x="8737" y="540"/>
                  </a:lnTo>
                  <a:lnTo>
                    <a:pt x="8629" y="282"/>
                  </a:lnTo>
                  <a:lnTo>
                    <a:pt x="8521" y="540"/>
                  </a:lnTo>
                  <a:close/>
                  <a:moveTo>
                    <a:pt x="8540" y="96"/>
                  </a:moveTo>
                  <a:lnTo>
                    <a:pt x="8531" y="94"/>
                  </a:lnTo>
                  <a:lnTo>
                    <a:pt x="8521" y="92"/>
                  </a:lnTo>
                  <a:lnTo>
                    <a:pt x="8514" y="87"/>
                  </a:lnTo>
                  <a:lnTo>
                    <a:pt x="8506" y="81"/>
                  </a:lnTo>
                  <a:lnTo>
                    <a:pt x="8500" y="74"/>
                  </a:lnTo>
                  <a:lnTo>
                    <a:pt x="8496" y="67"/>
                  </a:lnTo>
                  <a:lnTo>
                    <a:pt x="8492" y="48"/>
                  </a:lnTo>
                  <a:lnTo>
                    <a:pt x="8492" y="38"/>
                  </a:lnTo>
                  <a:lnTo>
                    <a:pt x="8496" y="30"/>
                  </a:lnTo>
                  <a:lnTo>
                    <a:pt x="8500" y="21"/>
                  </a:lnTo>
                  <a:lnTo>
                    <a:pt x="8506" y="14"/>
                  </a:lnTo>
                  <a:lnTo>
                    <a:pt x="8514" y="8"/>
                  </a:lnTo>
                  <a:lnTo>
                    <a:pt x="8521" y="3"/>
                  </a:lnTo>
                  <a:lnTo>
                    <a:pt x="8540" y="0"/>
                  </a:lnTo>
                  <a:lnTo>
                    <a:pt x="8550" y="1"/>
                  </a:lnTo>
                  <a:lnTo>
                    <a:pt x="8558" y="3"/>
                  </a:lnTo>
                  <a:lnTo>
                    <a:pt x="8567" y="8"/>
                  </a:lnTo>
                  <a:lnTo>
                    <a:pt x="8574" y="14"/>
                  </a:lnTo>
                  <a:lnTo>
                    <a:pt x="8580" y="21"/>
                  </a:lnTo>
                  <a:lnTo>
                    <a:pt x="8585" y="30"/>
                  </a:lnTo>
                  <a:lnTo>
                    <a:pt x="8588" y="48"/>
                  </a:lnTo>
                  <a:lnTo>
                    <a:pt x="8587" y="57"/>
                  </a:lnTo>
                  <a:lnTo>
                    <a:pt x="8585" y="67"/>
                  </a:lnTo>
                  <a:lnTo>
                    <a:pt x="8580" y="74"/>
                  </a:lnTo>
                  <a:lnTo>
                    <a:pt x="8574" y="81"/>
                  </a:lnTo>
                  <a:lnTo>
                    <a:pt x="8567" y="87"/>
                  </a:lnTo>
                  <a:lnTo>
                    <a:pt x="8558" y="92"/>
                  </a:lnTo>
                  <a:lnTo>
                    <a:pt x="8540" y="96"/>
                  </a:lnTo>
                  <a:close/>
                  <a:moveTo>
                    <a:pt x="8750" y="96"/>
                  </a:moveTo>
                  <a:lnTo>
                    <a:pt x="8741" y="94"/>
                  </a:lnTo>
                  <a:lnTo>
                    <a:pt x="8731" y="92"/>
                  </a:lnTo>
                  <a:lnTo>
                    <a:pt x="8724" y="87"/>
                  </a:lnTo>
                  <a:lnTo>
                    <a:pt x="8716" y="81"/>
                  </a:lnTo>
                  <a:lnTo>
                    <a:pt x="8710" y="74"/>
                  </a:lnTo>
                  <a:lnTo>
                    <a:pt x="8706" y="67"/>
                  </a:lnTo>
                  <a:lnTo>
                    <a:pt x="8702" y="48"/>
                  </a:lnTo>
                  <a:lnTo>
                    <a:pt x="8702" y="38"/>
                  </a:lnTo>
                  <a:lnTo>
                    <a:pt x="8706" y="30"/>
                  </a:lnTo>
                  <a:lnTo>
                    <a:pt x="8710" y="21"/>
                  </a:lnTo>
                  <a:lnTo>
                    <a:pt x="8716" y="14"/>
                  </a:lnTo>
                  <a:lnTo>
                    <a:pt x="8724" y="8"/>
                  </a:lnTo>
                  <a:lnTo>
                    <a:pt x="8731" y="3"/>
                  </a:lnTo>
                  <a:lnTo>
                    <a:pt x="8750" y="0"/>
                  </a:lnTo>
                  <a:lnTo>
                    <a:pt x="8760" y="1"/>
                  </a:lnTo>
                  <a:lnTo>
                    <a:pt x="8768" y="3"/>
                  </a:lnTo>
                  <a:lnTo>
                    <a:pt x="8777" y="8"/>
                  </a:lnTo>
                  <a:lnTo>
                    <a:pt x="8784" y="14"/>
                  </a:lnTo>
                  <a:lnTo>
                    <a:pt x="8790" y="21"/>
                  </a:lnTo>
                  <a:lnTo>
                    <a:pt x="8795" y="30"/>
                  </a:lnTo>
                  <a:lnTo>
                    <a:pt x="8798" y="48"/>
                  </a:lnTo>
                  <a:lnTo>
                    <a:pt x="8797" y="57"/>
                  </a:lnTo>
                  <a:lnTo>
                    <a:pt x="8795" y="67"/>
                  </a:lnTo>
                  <a:lnTo>
                    <a:pt x="8790" y="74"/>
                  </a:lnTo>
                  <a:lnTo>
                    <a:pt x="8784" y="81"/>
                  </a:lnTo>
                  <a:lnTo>
                    <a:pt x="8777" y="87"/>
                  </a:lnTo>
                  <a:lnTo>
                    <a:pt x="8768" y="92"/>
                  </a:lnTo>
                  <a:lnTo>
                    <a:pt x="8750" y="96"/>
                  </a:lnTo>
                  <a:close/>
                  <a:moveTo>
                    <a:pt x="9020" y="628"/>
                  </a:moveTo>
                  <a:lnTo>
                    <a:pt x="9044" y="625"/>
                  </a:lnTo>
                  <a:lnTo>
                    <a:pt x="9050" y="672"/>
                  </a:lnTo>
                  <a:lnTo>
                    <a:pt x="9054" y="694"/>
                  </a:lnTo>
                  <a:lnTo>
                    <a:pt x="9061" y="708"/>
                  </a:lnTo>
                  <a:lnTo>
                    <a:pt x="9077" y="721"/>
                  </a:lnTo>
                  <a:lnTo>
                    <a:pt x="9088" y="727"/>
                  </a:lnTo>
                  <a:lnTo>
                    <a:pt x="9100" y="733"/>
                  </a:lnTo>
                  <a:lnTo>
                    <a:pt x="9128" y="742"/>
                  </a:lnTo>
                  <a:lnTo>
                    <a:pt x="9161" y="748"/>
                  </a:lnTo>
                  <a:lnTo>
                    <a:pt x="9193" y="751"/>
                  </a:lnTo>
                  <a:lnTo>
                    <a:pt x="9216" y="750"/>
                  </a:lnTo>
                  <a:lnTo>
                    <a:pt x="9236" y="747"/>
                  </a:lnTo>
                  <a:lnTo>
                    <a:pt x="9256" y="741"/>
                  </a:lnTo>
                  <a:lnTo>
                    <a:pt x="9275" y="734"/>
                  </a:lnTo>
                  <a:lnTo>
                    <a:pt x="9292" y="726"/>
                  </a:lnTo>
                  <a:lnTo>
                    <a:pt x="9307" y="714"/>
                  </a:lnTo>
                  <a:lnTo>
                    <a:pt x="9319" y="700"/>
                  </a:lnTo>
                  <a:lnTo>
                    <a:pt x="9331" y="686"/>
                  </a:lnTo>
                  <a:lnTo>
                    <a:pt x="9340" y="669"/>
                  </a:lnTo>
                  <a:lnTo>
                    <a:pt x="9346" y="651"/>
                  </a:lnTo>
                  <a:lnTo>
                    <a:pt x="9349" y="633"/>
                  </a:lnTo>
                  <a:lnTo>
                    <a:pt x="9350" y="613"/>
                  </a:lnTo>
                  <a:lnTo>
                    <a:pt x="9348" y="586"/>
                  </a:lnTo>
                  <a:lnTo>
                    <a:pt x="9346" y="576"/>
                  </a:lnTo>
                  <a:lnTo>
                    <a:pt x="9341" y="565"/>
                  </a:lnTo>
                  <a:lnTo>
                    <a:pt x="9330" y="546"/>
                  </a:lnTo>
                  <a:lnTo>
                    <a:pt x="9323" y="537"/>
                  </a:lnTo>
                  <a:lnTo>
                    <a:pt x="9314" y="531"/>
                  </a:lnTo>
                  <a:lnTo>
                    <a:pt x="9296" y="520"/>
                  </a:lnTo>
                  <a:lnTo>
                    <a:pt x="9286" y="516"/>
                  </a:lnTo>
                  <a:lnTo>
                    <a:pt x="9275" y="512"/>
                  </a:lnTo>
                  <a:lnTo>
                    <a:pt x="9209" y="499"/>
                  </a:lnTo>
                  <a:lnTo>
                    <a:pt x="9142" y="487"/>
                  </a:lnTo>
                  <a:lnTo>
                    <a:pt x="9118" y="480"/>
                  </a:lnTo>
                  <a:lnTo>
                    <a:pt x="9095" y="469"/>
                  </a:lnTo>
                  <a:lnTo>
                    <a:pt x="9072" y="456"/>
                  </a:lnTo>
                  <a:lnTo>
                    <a:pt x="9054" y="440"/>
                  </a:lnTo>
                  <a:lnTo>
                    <a:pt x="9040" y="421"/>
                  </a:lnTo>
                  <a:lnTo>
                    <a:pt x="9034" y="409"/>
                  </a:lnTo>
                  <a:lnTo>
                    <a:pt x="9029" y="397"/>
                  </a:lnTo>
                  <a:lnTo>
                    <a:pt x="9022" y="370"/>
                  </a:lnTo>
                  <a:lnTo>
                    <a:pt x="9019" y="342"/>
                  </a:lnTo>
                  <a:lnTo>
                    <a:pt x="9020" y="322"/>
                  </a:lnTo>
                  <a:lnTo>
                    <a:pt x="9023" y="303"/>
                  </a:lnTo>
                  <a:lnTo>
                    <a:pt x="9028" y="285"/>
                  </a:lnTo>
                  <a:lnTo>
                    <a:pt x="9034" y="268"/>
                  </a:lnTo>
                  <a:lnTo>
                    <a:pt x="9050" y="238"/>
                  </a:lnTo>
                  <a:lnTo>
                    <a:pt x="9074" y="211"/>
                  </a:lnTo>
                  <a:lnTo>
                    <a:pt x="9104" y="188"/>
                  </a:lnTo>
                  <a:lnTo>
                    <a:pt x="9121" y="180"/>
                  </a:lnTo>
                  <a:lnTo>
                    <a:pt x="9139" y="172"/>
                  </a:lnTo>
                  <a:lnTo>
                    <a:pt x="9158" y="166"/>
                  </a:lnTo>
                  <a:lnTo>
                    <a:pt x="9179" y="163"/>
                  </a:lnTo>
                  <a:lnTo>
                    <a:pt x="9223" y="160"/>
                  </a:lnTo>
                  <a:lnTo>
                    <a:pt x="9262" y="162"/>
                  </a:lnTo>
                  <a:lnTo>
                    <a:pt x="9304" y="169"/>
                  </a:lnTo>
                  <a:lnTo>
                    <a:pt x="9346" y="181"/>
                  </a:lnTo>
                  <a:lnTo>
                    <a:pt x="9384" y="196"/>
                  </a:lnTo>
                  <a:lnTo>
                    <a:pt x="9386" y="201"/>
                  </a:lnTo>
                  <a:lnTo>
                    <a:pt x="9383" y="223"/>
                  </a:lnTo>
                  <a:lnTo>
                    <a:pt x="9379" y="249"/>
                  </a:lnTo>
                  <a:lnTo>
                    <a:pt x="9377" y="279"/>
                  </a:lnTo>
                  <a:lnTo>
                    <a:pt x="9376" y="313"/>
                  </a:lnTo>
                  <a:lnTo>
                    <a:pt x="9371" y="316"/>
                  </a:lnTo>
                  <a:lnTo>
                    <a:pt x="9349" y="316"/>
                  </a:lnTo>
                  <a:lnTo>
                    <a:pt x="9343" y="249"/>
                  </a:lnTo>
                  <a:lnTo>
                    <a:pt x="9340" y="242"/>
                  </a:lnTo>
                  <a:lnTo>
                    <a:pt x="9332" y="234"/>
                  </a:lnTo>
                  <a:lnTo>
                    <a:pt x="9320" y="225"/>
                  </a:lnTo>
                  <a:lnTo>
                    <a:pt x="9305" y="216"/>
                  </a:lnTo>
                  <a:lnTo>
                    <a:pt x="9286" y="207"/>
                  </a:lnTo>
                  <a:lnTo>
                    <a:pt x="9265" y="201"/>
                  </a:lnTo>
                  <a:lnTo>
                    <a:pt x="9245" y="198"/>
                  </a:lnTo>
                  <a:lnTo>
                    <a:pt x="9223" y="196"/>
                  </a:lnTo>
                  <a:lnTo>
                    <a:pt x="9188" y="200"/>
                  </a:lnTo>
                  <a:lnTo>
                    <a:pt x="9156" y="211"/>
                  </a:lnTo>
                  <a:lnTo>
                    <a:pt x="9142" y="219"/>
                  </a:lnTo>
                  <a:lnTo>
                    <a:pt x="9128" y="230"/>
                  </a:lnTo>
                  <a:lnTo>
                    <a:pt x="9118" y="242"/>
                  </a:lnTo>
                  <a:lnTo>
                    <a:pt x="9108" y="256"/>
                  </a:lnTo>
                  <a:lnTo>
                    <a:pt x="9101" y="272"/>
                  </a:lnTo>
                  <a:lnTo>
                    <a:pt x="9096" y="288"/>
                  </a:lnTo>
                  <a:lnTo>
                    <a:pt x="9092" y="320"/>
                  </a:lnTo>
                  <a:lnTo>
                    <a:pt x="9095" y="344"/>
                  </a:lnTo>
                  <a:lnTo>
                    <a:pt x="9097" y="355"/>
                  </a:lnTo>
                  <a:lnTo>
                    <a:pt x="9102" y="364"/>
                  </a:lnTo>
                  <a:lnTo>
                    <a:pt x="9113" y="382"/>
                  </a:lnTo>
                  <a:lnTo>
                    <a:pt x="9120" y="390"/>
                  </a:lnTo>
                  <a:lnTo>
                    <a:pt x="9127" y="396"/>
                  </a:lnTo>
                  <a:lnTo>
                    <a:pt x="9144" y="405"/>
                  </a:lnTo>
                  <a:lnTo>
                    <a:pt x="9163" y="412"/>
                  </a:lnTo>
                  <a:lnTo>
                    <a:pt x="9193" y="418"/>
                  </a:lnTo>
                  <a:lnTo>
                    <a:pt x="9239" y="426"/>
                  </a:lnTo>
                  <a:lnTo>
                    <a:pt x="9275" y="432"/>
                  </a:lnTo>
                  <a:lnTo>
                    <a:pt x="9305" y="438"/>
                  </a:lnTo>
                  <a:lnTo>
                    <a:pt x="9329" y="445"/>
                  </a:lnTo>
                  <a:lnTo>
                    <a:pt x="9349" y="452"/>
                  </a:lnTo>
                  <a:lnTo>
                    <a:pt x="9365" y="460"/>
                  </a:lnTo>
                  <a:lnTo>
                    <a:pt x="9379" y="471"/>
                  </a:lnTo>
                  <a:lnTo>
                    <a:pt x="9392" y="484"/>
                  </a:lnTo>
                  <a:lnTo>
                    <a:pt x="9404" y="500"/>
                  </a:lnTo>
                  <a:lnTo>
                    <a:pt x="9413" y="517"/>
                  </a:lnTo>
                  <a:lnTo>
                    <a:pt x="9419" y="536"/>
                  </a:lnTo>
                  <a:lnTo>
                    <a:pt x="9424" y="556"/>
                  </a:lnTo>
                  <a:lnTo>
                    <a:pt x="9425" y="579"/>
                  </a:lnTo>
                  <a:lnTo>
                    <a:pt x="9424" y="601"/>
                  </a:lnTo>
                  <a:lnTo>
                    <a:pt x="9420" y="622"/>
                  </a:lnTo>
                  <a:lnTo>
                    <a:pt x="9414" y="643"/>
                  </a:lnTo>
                  <a:lnTo>
                    <a:pt x="9406" y="662"/>
                  </a:lnTo>
                  <a:lnTo>
                    <a:pt x="9396" y="680"/>
                  </a:lnTo>
                  <a:lnTo>
                    <a:pt x="9383" y="698"/>
                  </a:lnTo>
                  <a:lnTo>
                    <a:pt x="9350" y="730"/>
                  </a:lnTo>
                  <a:lnTo>
                    <a:pt x="9331" y="745"/>
                  </a:lnTo>
                  <a:lnTo>
                    <a:pt x="9312" y="757"/>
                  </a:lnTo>
                  <a:lnTo>
                    <a:pt x="9290" y="766"/>
                  </a:lnTo>
                  <a:lnTo>
                    <a:pt x="9269" y="776"/>
                  </a:lnTo>
                  <a:lnTo>
                    <a:pt x="9246" y="782"/>
                  </a:lnTo>
                  <a:lnTo>
                    <a:pt x="9222" y="787"/>
                  </a:lnTo>
                  <a:lnTo>
                    <a:pt x="9172" y="790"/>
                  </a:lnTo>
                  <a:lnTo>
                    <a:pt x="9128" y="788"/>
                  </a:lnTo>
                  <a:lnTo>
                    <a:pt x="9089" y="783"/>
                  </a:lnTo>
                  <a:lnTo>
                    <a:pt x="9052" y="772"/>
                  </a:lnTo>
                  <a:lnTo>
                    <a:pt x="9017" y="759"/>
                  </a:lnTo>
                  <a:lnTo>
                    <a:pt x="9014" y="753"/>
                  </a:lnTo>
                  <a:lnTo>
                    <a:pt x="9018" y="709"/>
                  </a:lnTo>
                  <a:lnTo>
                    <a:pt x="9020" y="628"/>
                  </a:lnTo>
                  <a:close/>
                  <a:moveTo>
                    <a:pt x="9632" y="466"/>
                  </a:moveTo>
                  <a:lnTo>
                    <a:pt x="9787" y="322"/>
                  </a:lnTo>
                  <a:lnTo>
                    <a:pt x="9866" y="243"/>
                  </a:lnTo>
                  <a:lnTo>
                    <a:pt x="9902" y="204"/>
                  </a:lnTo>
                  <a:lnTo>
                    <a:pt x="9902" y="176"/>
                  </a:lnTo>
                  <a:lnTo>
                    <a:pt x="9907" y="172"/>
                  </a:lnTo>
                  <a:lnTo>
                    <a:pt x="9978" y="175"/>
                  </a:lnTo>
                  <a:lnTo>
                    <a:pt x="10045" y="174"/>
                  </a:lnTo>
                  <a:lnTo>
                    <a:pt x="10049" y="177"/>
                  </a:lnTo>
                  <a:lnTo>
                    <a:pt x="10049" y="196"/>
                  </a:lnTo>
                  <a:lnTo>
                    <a:pt x="10013" y="201"/>
                  </a:lnTo>
                  <a:lnTo>
                    <a:pt x="9991" y="205"/>
                  </a:lnTo>
                  <a:lnTo>
                    <a:pt x="9974" y="214"/>
                  </a:lnTo>
                  <a:lnTo>
                    <a:pt x="9949" y="232"/>
                  </a:lnTo>
                  <a:lnTo>
                    <a:pt x="9886" y="288"/>
                  </a:lnTo>
                  <a:lnTo>
                    <a:pt x="9713" y="446"/>
                  </a:lnTo>
                  <a:lnTo>
                    <a:pt x="9970" y="684"/>
                  </a:lnTo>
                  <a:lnTo>
                    <a:pt x="10018" y="728"/>
                  </a:lnTo>
                  <a:lnTo>
                    <a:pt x="10031" y="740"/>
                  </a:lnTo>
                  <a:lnTo>
                    <a:pt x="10038" y="746"/>
                  </a:lnTo>
                  <a:lnTo>
                    <a:pt x="10043" y="748"/>
                  </a:lnTo>
                  <a:lnTo>
                    <a:pt x="10050" y="750"/>
                  </a:lnTo>
                  <a:lnTo>
                    <a:pt x="10069" y="752"/>
                  </a:lnTo>
                  <a:lnTo>
                    <a:pt x="10073" y="774"/>
                  </a:lnTo>
                  <a:lnTo>
                    <a:pt x="10044" y="775"/>
                  </a:lnTo>
                  <a:lnTo>
                    <a:pt x="10019" y="775"/>
                  </a:lnTo>
                  <a:lnTo>
                    <a:pt x="9949" y="776"/>
                  </a:lnTo>
                  <a:lnTo>
                    <a:pt x="9881" y="711"/>
                  </a:lnTo>
                  <a:lnTo>
                    <a:pt x="9632" y="483"/>
                  </a:lnTo>
                  <a:lnTo>
                    <a:pt x="9632" y="574"/>
                  </a:lnTo>
                  <a:lnTo>
                    <a:pt x="9634" y="657"/>
                  </a:lnTo>
                  <a:lnTo>
                    <a:pt x="9635" y="697"/>
                  </a:lnTo>
                  <a:lnTo>
                    <a:pt x="9636" y="720"/>
                  </a:lnTo>
                  <a:lnTo>
                    <a:pt x="9638" y="732"/>
                  </a:lnTo>
                  <a:lnTo>
                    <a:pt x="9642" y="738"/>
                  </a:lnTo>
                  <a:lnTo>
                    <a:pt x="9648" y="742"/>
                  </a:lnTo>
                  <a:lnTo>
                    <a:pt x="9658" y="746"/>
                  </a:lnTo>
                  <a:lnTo>
                    <a:pt x="9678" y="748"/>
                  </a:lnTo>
                  <a:lnTo>
                    <a:pt x="9714" y="751"/>
                  </a:lnTo>
                  <a:lnTo>
                    <a:pt x="9718" y="775"/>
                  </a:lnTo>
                  <a:lnTo>
                    <a:pt x="9640" y="776"/>
                  </a:lnTo>
                  <a:lnTo>
                    <a:pt x="9592" y="775"/>
                  </a:lnTo>
                  <a:lnTo>
                    <a:pt x="9470" y="778"/>
                  </a:lnTo>
                  <a:lnTo>
                    <a:pt x="9467" y="753"/>
                  </a:lnTo>
                  <a:lnTo>
                    <a:pt x="9503" y="750"/>
                  </a:lnTo>
                  <a:lnTo>
                    <a:pt x="9523" y="747"/>
                  </a:lnTo>
                  <a:lnTo>
                    <a:pt x="9534" y="744"/>
                  </a:lnTo>
                  <a:lnTo>
                    <a:pt x="9541" y="740"/>
                  </a:lnTo>
                  <a:lnTo>
                    <a:pt x="9545" y="734"/>
                  </a:lnTo>
                  <a:lnTo>
                    <a:pt x="9548" y="723"/>
                  </a:lnTo>
                  <a:lnTo>
                    <a:pt x="9550" y="702"/>
                  </a:lnTo>
                  <a:lnTo>
                    <a:pt x="9551" y="664"/>
                  </a:lnTo>
                  <a:lnTo>
                    <a:pt x="9552" y="574"/>
                  </a:lnTo>
                  <a:lnTo>
                    <a:pt x="9552" y="376"/>
                  </a:lnTo>
                  <a:lnTo>
                    <a:pt x="9551" y="294"/>
                  </a:lnTo>
                  <a:lnTo>
                    <a:pt x="9550" y="254"/>
                  </a:lnTo>
                  <a:lnTo>
                    <a:pt x="9548" y="231"/>
                  </a:lnTo>
                  <a:lnTo>
                    <a:pt x="9546" y="219"/>
                  </a:lnTo>
                  <a:lnTo>
                    <a:pt x="9542" y="212"/>
                  </a:lnTo>
                  <a:lnTo>
                    <a:pt x="9536" y="208"/>
                  </a:lnTo>
                  <a:lnTo>
                    <a:pt x="9527" y="205"/>
                  </a:lnTo>
                  <a:lnTo>
                    <a:pt x="9506" y="202"/>
                  </a:lnTo>
                  <a:lnTo>
                    <a:pt x="9470" y="200"/>
                  </a:lnTo>
                  <a:lnTo>
                    <a:pt x="9467" y="176"/>
                  </a:lnTo>
                  <a:lnTo>
                    <a:pt x="9523" y="175"/>
                  </a:lnTo>
                  <a:lnTo>
                    <a:pt x="9592" y="176"/>
                  </a:lnTo>
                  <a:lnTo>
                    <a:pt x="9714" y="172"/>
                  </a:lnTo>
                  <a:lnTo>
                    <a:pt x="9718" y="196"/>
                  </a:lnTo>
                  <a:lnTo>
                    <a:pt x="9668" y="202"/>
                  </a:lnTo>
                  <a:lnTo>
                    <a:pt x="9655" y="205"/>
                  </a:lnTo>
                  <a:lnTo>
                    <a:pt x="9646" y="208"/>
                  </a:lnTo>
                  <a:lnTo>
                    <a:pt x="9642" y="212"/>
                  </a:lnTo>
                  <a:lnTo>
                    <a:pt x="9640" y="217"/>
                  </a:lnTo>
                  <a:lnTo>
                    <a:pt x="9636" y="231"/>
                  </a:lnTo>
                  <a:lnTo>
                    <a:pt x="9634" y="279"/>
                  </a:lnTo>
                  <a:lnTo>
                    <a:pt x="9632" y="376"/>
                  </a:lnTo>
                  <a:lnTo>
                    <a:pt x="9632" y="466"/>
                  </a:lnTo>
                  <a:close/>
                  <a:moveTo>
                    <a:pt x="10085" y="213"/>
                  </a:moveTo>
                  <a:lnTo>
                    <a:pt x="10081" y="208"/>
                  </a:lnTo>
                  <a:lnTo>
                    <a:pt x="10081" y="190"/>
                  </a:lnTo>
                  <a:lnTo>
                    <a:pt x="10085" y="187"/>
                  </a:lnTo>
                  <a:lnTo>
                    <a:pt x="10206" y="168"/>
                  </a:lnTo>
                  <a:lnTo>
                    <a:pt x="10218" y="177"/>
                  </a:lnTo>
                  <a:lnTo>
                    <a:pt x="10231" y="189"/>
                  </a:lnTo>
                  <a:lnTo>
                    <a:pt x="10246" y="210"/>
                  </a:lnTo>
                  <a:lnTo>
                    <a:pt x="10266" y="241"/>
                  </a:lnTo>
                  <a:lnTo>
                    <a:pt x="10326" y="344"/>
                  </a:lnTo>
                  <a:lnTo>
                    <a:pt x="10397" y="478"/>
                  </a:lnTo>
                  <a:lnTo>
                    <a:pt x="10440" y="409"/>
                  </a:lnTo>
                  <a:lnTo>
                    <a:pt x="10489" y="327"/>
                  </a:lnTo>
                  <a:lnTo>
                    <a:pt x="10579" y="172"/>
                  </a:lnTo>
                  <a:lnTo>
                    <a:pt x="10612" y="175"/>
                  </a:lnTo>
                  <a:lnTo>
                    <a:pt x="10642" y="172"/>
                  </a:lnTo>
                  <a:lnTo>
                    <a:pt x="10645" y="184"/>
                  </a:lnTo>
                  <a:lnTo>
                    <a:pt x="10618" y="217"/>
                  </a:lnTo>
                  <a:lnTo>
                    <a:pt x="10579" y="270"/>
                  </a:lnTo>
                  <a:lnTo>
                    <a:pt x="10512" y="366"/>
                  </a:lnTo>
                  <a:lnTo>
                    <a:pt x="10458" y="453"/>
                  </a:lnTo>
                  <a:lnTo>
                    <a:pt x="10433" y="495"/>
                  </a:lnTo>
                  <a:lnTo>
                    <a:pt x="10423" y="516"/>
                  </a:lnTo>
                  <a:lnTo>
                    <a:pt x="10421" y="528"/>
                  </a:lnTo>
                  <a:lnTo>
                    <a:pt x="10420" y="541"/>
                  </a:lnTo>
                  <a:lnTo>
                    <a:pt x="10420" y="604"/>
                  </a:lnTo>
                  <a:lnTo>
                    <a:pt x="10421" y="668"/>
                  </a:lnTo>
                  <a:lnTo>
                    <a:pt x="10423" y="720"/>
                  </a:lnTo>
                  <a:lnTo>
                    <a:pt x="10426" y="732"/>
                  </a:lnTo>
                  <a:lnTo>
                    <a:pt x="10429" y="739"/>
                  </a:lnTo>
                  <a:lnTo>
                    <a:pt x="10435" y="742"/>
                  </a:lnTo>
                  <a:lnTo>
                    <a:pt x="10445" y="746"/>
                  </a:lnTo>
                  <a:lnTo>
                    <a:pt x="10465" y="748"/>
                  </a:lnTo>
                  <a:lnTo>
                    <a:pt x="10501" y="751"/>
                  </a:lnTo>
                  <a:lnTo>
                    <a:pt x="10505" y="775"/>
                  </a:lnTo>
                  <a:lnTo>
                    <a:pt x="10427" y="776"/>
                  </a:lnTo>
                  <a:lnTo>
                    <a:pt x="10379" y="775"/>
                  </a:lnTo>
                  <a:lnTo>
                    <a:pt x="10258" y="778"/>
                  </a:lnTo>
                  <a:lnTo>
                    <a:pt x="10254" y="753"/>
                  </a:lnTo>
                  <a:lnTo>
                    <a:pt x="10290" y="750"/>
                  </a:lnTo>
                  <a:lnTo>
                    <a:pt x="10310" y="747"/>
                  </a:lnTo>
                  <a:lnTo>
                    <a:pt x="10321" y="744"/>
                  </a:lnTo>
                  <a:lnTo>
                    <a:pt x="10328" y="740"/>
                  </a:lnTo>
                  <a:lnTo>
                    <a:pt x="10332" y="734"/>
                  </a:lnTo>
                  <a:lnTo>
                    <a:pt x="10334" y="724"/>
                  </a:lnTo>
                  <a:lnTo>
                    <a:pt x="10338" y="676"/>
                  </a:lnTo>
                  <a:lnTo>
                    <a:pt x="10339" y="603"/>
                  </a:lnTo>
                  <a:lnTo>
                    <a:pt x="10339" y="523"/>
                  </a:lnTo>
                  <a:lnTo>
                    <a:pt x="10319" y="483"/>
                  </a:lnTo>
                  <a:lnTo>
                    <a:pt x="10276" y="412"/>
                  </a:lnTo>
                  <a:lnTo>
                    <a:pt x="10238" y="351"/>
                  </a:lnTo>
                  <a:lnTo>
                    <a:pt x="10194" y="284"/>
                  </a:lnTo>
                  <a:lnTo>
                    <a:pt x="10170" y="252"/>
                  </a:lnTo>
                  <a:lnTo>
                    <a:pt x="10152" y="231"/>
                  </a:lnTo>
                  <a:lnTo>
                    <a:pt x="10139" y="220"/>
                  </a:lnTo>
                  <a:lnTo>
                    <a:pt x="10129" y="214"/>
                  </a:lnTo>
                  <a:lnTo>
                    <a:pt x="10114" y="213"/>
                  </a:lnTo>
                  <a:lnTo>
                    <a:pt x="10085" y="213"/>
                  </a:lnTo>
                  <a:close/>
                  <a:moveTo>
                    <a:pt x="10676" y="176"/>
                  </a:moveTo>
                  <a:lnTo>
                    <a:pt x="10802" y="176"/>
                  </a:lnTo>
                  <a:lnTo>
                    <a:pt x="10925" y="172"/>
                  </a:lnTo>
                  <a:lnTo>
                    <a:pt x="10927" y="196"/>
                  </a:lnTo>
                  <a:lnTo>
                    <a:pt x="10879" y="202"/>
                  </a:lnTo>
                  <a:lnTo>
                    <a:pt x="10865" y="205"/>
                  </a:lnTo>
                  <a:lnTo>
                    <a:pt x="10855" y="208"/>
                  </a:lnTo>
                  <a:lnTo>
                    <a:pt x="10853" y="212"/>
                  </a:lnTo>
                  <a:lnTo>
                    <a:pt x="10849" y="217"/>
                  </a:lnTo>
                  <a:lnTo>
                    <a:pt x="10846" y="231"/>
                  </a:lnTo>
                  <a:lnTo>
                    <a:pt x="10843" y="279"/>
                  </a:lnTo>
                  <a:lnTo>
                    <a:pt x="10843" y="376"/>
                  </a:lnTo>
                  <a:lnTo>
                    <a:pt x="10843" y="565"/>
                  </a:lnTo>
                  <a:lnTo>
                    <a:pt x="10843" y="664"/>
                  </a:lnTo>
                  <a:lnTo>
                    <a:pt x="10846" y="738"/>
                  </a:lnTo>
                  <a:lnTo>
                    <a:pt x="10933" y="738"/>
                  </a:lnTo>
                  <a:lnTo>
                    <a:pt x="11017" y="738"/>
                  </a:lnTo>
                  <a:lnTo>
                    <a:pt x="11063" y="735"/>
                  </a:lnTo>
                  <a:lnTo>
                    <a:pt x="11088" y="730"/>
                  </a:lnTo>
                  <a:lnTo>
                    <a:pt x="11112" y="723"/>
                  </a:lnTo>
                  <a:lnTo>
                    <a:pt x="11118" y="705"/>
                  </a:lnTo>
                  <a:lnTo>
                    <a:pt x="11125" y="674"/>
                  </a:lnTo>
                  <a:lnTo>
                    <a:pt x="11135" y="630"/>
                  </a:lnTo>
                  <a:lnTo>
                    <a:pt x="11138" y="626"/>
                  </a:lnTo>
                  <a:lnTo>
                    <a:pt x="11160" y="626"/>
                  </a:lnTo>
                  <a:lnTo>
                    <a:pt x="11159" y="654"/>
                  </a:lnTo>
                  <a:lnTo>
                    <a:pt x="11155" y="696"/>
                  </a:lnTo>
                  <a:lnTo>
                    <a:pt x="11152" y="775"/>
                  </a:lnTo>
                  <a:lnTo>
                    <a:pt x="10936" y="776"/>
                  </a:lnTo>
                  <a:lnTo>
                    <a:pt x="10811" y="775"/>
                  </a:lnTo>
                  <a:lnTo>
                    <a:pt x="10724" y="778"/>
                  </a:lnTo>
                  <a:lnTo>
                    <a:pt x="10721" y="760"/>
                  </a:lnTo>
                  <a:lnTo>
                    <a:pt x="10724" y="757"/>
                  </a:lnTo>
                  <a:lnTo>
                    <a:pt x="10745" y="746"/>
                  </a:lnTo>
                  <a:lnTo>
                    <a:pt x="10753" y="740"/>
                  </a:lnTo>
                  <a:lnTo>
                    <a:pt x="10756" y="724"/>
                  </a:lnTo>
                  <a:lnTo>
                    <a:pt x="10759" y="685"/>
                  </a:lnTo>
                  <a:lnTo>
                    <a:pt x="10760" y="627"/>
                  </a:lnTo>
                  <a:lnTo>
                    <a:pt x="10762" y="560"/>
                  </a:lnTo>
                  <a:lnTo>
                    <a:pt x="10762" y="376"/>
                  </a:lnTo>
                  <a:lnTo>
                    <a:pt x="10760" y="294"/>
                  </a:lnTo>
                  <a:lnTo>
                    <a:pt x="10760" y="254"/>
                  </a:lnTo>
                  <a:lnTo>
                    <a:pt x="10758" y="231"/>
                  </a:lnTo>
                  <a:lnTo>
                    <a:pt x="10756" y="219"/>
                  </a:lnTo>
                  <a:lnTo>
                    <a:pt x="10752" y="212"/>
                  </a:lnTo>
                  <a:lnTo>
                    <a:pt x="10746" y="208"/>
                  </a:lnTo>
                  <a:lnTo>
                    <a:pt x="10736" y="205"/>
                  </a:lnTo>
                  <a:lnTo>
                    <a:pt x="10717" y="202"/>
                  </a:lnTo>
                  <a:lnTo>
                    <a:pt x="10680" y="200"/>
                  </a:lnTo>
                  <a:lnTo>
                    <a:pt x="10676" y="17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fi-FI"/>
            </a:p>
          </p:txBody>
        </p:sp>
      </p:grpSp>
      <p:sp>
        <p:nvSpPr>
          <p:cNvPr id="18" name="Freeform 17">
            <a:hlinkClick r:id="rId2" tooltip="Facebook"/>
            <a:extLst>
              <a:ext uri="{C183D7F6-B498-43B3-948B-1728B52AA6E4}">
                <adec:decorative xmlns:adec="http://schemas.microsoft.com/office/drawing/2017/decorative" val="1"/>
              </a:ext>
            </a:extLst>
          </p:cNvPr>
          <p:cNvSpPr>
            <a:spLocks noChangeAspect="1" noEditPoints="1"/>
          </p:cNvSpPr>
          <p:nvPr userDrawn="1"/>
        </p:nvSpPr>
        <p:spPr bwMode="auto">
          <a:xfrm>
            <a:off x="5231742" y="5012630"/>
            <a:ext cx="288514" cy="288000"/>
          </a:xfrm>
          <a:custGeom>
            <a:avLst/>
            <a:gdLst>
              <a:gd name="T0" fmla="*/ 1541 w 2807"/>
              <a:gd name="T1" fmla="*/ 2287 h 2806"/>
              <a:gd name="T2" fmla="*/ 1541 w 2807"/>
              <a:gd name="T3" fmla="*/ 1481 h 2806"/>
              <a:gd name="T4" fmla="*/ 1812 w 2807"/>
              <a:gd name="T5" fmla="*/ 1481 h 2806"/>
              <a:gd name="T6" fmla="*/ 1853 w 2807"/>
              <a:gd name="T7" fmla="*/ 1166 h 2806"/>
              <a:gd name="T8" fmla="*/ 1541 w 2807"/>
              <a:gd name="T9" fmla="*/ 1166 h 2806"/>
              <a:gd name="T10" fmla="*/ 1541 w 2807"/>
              <a:gd name="T11" fmla="*/ 965 h 2806"/>
              <a:gd name="T12" fmla="*/ 1542 w 2807"/>
              <a:gd name="T13" fmla="*/ 933 h 2806"/>
              <a:gd name="T14" fmla="*/ 1547 w 2807"/>
              <a:gd name="T15" fmla="*/ 903 h 2806"/>
              <a:gd name="T16" fmla="*/ 1556 w 2807"/>
              <a:gd name="T17" fmla="*/ 877 h 2806"/>
              <a:gd name="T18" fmla="*/ 1569 w 2807"/>
              <a:gd name="T19" fmla="*/ 855 h 2806"/>
              <a:gd name="T20" fmla="*/ 1590 w 2807"/>
              <a:gd name="T21" fmla="*/ 837 h 2806"/>
              <a:gd name="T22" fmla="*/ 1618 w 2807"/>
              <a:gd name="T23" fmla="*/ 824 h 2806"/>
              <a:gd name="T24" fmla="*/ 1652 w 2807"/>
              <a:gd name="T25" fmla="*/ 815 h 2806"/>
              <a:gd name="T26" fmla="*/ 1673 w 2807"/>
              <a:gd name="T27" fmla="*/ 813 h 2806"/>
              <a:gd name="T28" fmla="*/ 1697 w 2807"/>
              <a:gd name="T29" fmla="*/ 813 h 2806"/>
              <a:gd name="T30" fmla="*/ 1862 w 2807"/>
              <a:gd name="T31" fmla="*/ 813 h 2806"/>
              <a:gd name="T32" fmla="*/ 1862 w 2807"/>
              <a:gd name="T33" fmla="*/ 530 h 2806"/>
              <a:gd name="T34" fmla="*/ 1773 w 2807"/>
              <a:gd name="T35" fmla="*/ 523 h 2806"/>
              <a:gd name="T36" fmla="*/ 1703 w 2807"/>
              <a:gd name="T37" fmla="*/ 521 h 2806"/>
              <a:gd name="T38" fmla="*/ 1620 w 2807"/>
              <a:gd name="T39" fmla="*/ 518 h 2806"/>
              <a:gd name="T40" fmla="*/ 1577 w 2807"/>
              <a:gd name="T41" fmla="*/ 521 h 2806"/>
              <a:gd name="T42" fmla="*/ 1535 w 2807"/>
              <a:gd name="T43" fmla="*/ 526 h 2806"/>
              <a:gd name="T44" fmla="*/ 1494 w 2807"/>
              <a:gd name="T45" fmla="*/ 534 h 2806"/>
              <a:gd name="T46" fmla="*/ 1455 w 2807"/>
              <a:gd name="T47" fmla="*/ 545 h 2806"/>
              <a:gd name="T48" fmla="*/ 1420 w 2807"/>
              <a:gd name="T49" fmla="*/ 560 h 2806"/>
              <a:gd name="T50" fmla="*/ 1387 w 2807"/>
              <a:gd name="T51" fmla="*/ 579 h 2806"/>
              <a:gd name="T52" fmla="*/ 1356 w 2807"/>
              <a:gd name="T53" fmla="*/ 601 h 2806"/>
              <a:gd name="T54" fmla="*/ 1328 w 2807"/>
              <a:gd name="T55" fmla="*/ 626 h 2806"/>
              <a:gd name="T56" fmla="*/ 1303 w 2807"/>
              <a:gd name="T57" fmla="*/ 653 h 2806"/>
              <a:gd name="T58" fmla="*/ 1281 w 2807"/>
              <a:gd name="T59" fmla="*/ 684 h 2806"/>
              <a:gd name="T60" fmla="*/ 1261 w 2807"/>
              <a:gd name="T61" fmla="*/ 719 h 2806"/>
              <a:gd name="T62" fmla="*/ 1245 w 2807"/>
              <a:gd name="T63" fmla="*/ 756 h 2806"/>
              <a:gd name="T64" fmla="*/ 1233 w 2807"/>
              <a:gd name="T65" fmla="*/ 796 h 2806"/>
              <a:gd name="T66" fmla="*/ 1224 w 2807"/>
              <a:gd name="T67" fmla="*/ 839 h 2806"/>
              <a:gd name="T68" fmla="*/ 1218 w 2807"/>
              <a:gd name="T69" fmla="*/ 886 h 2806"/>
              <a:gd name="T70" fmla="*/ 1215 w 2807"/>
              <a:gd name="T71" fmla="*/ 934 h 2806"/>
              <a:gd name="T72" fmla="*/ 1215 w 2807"/>
              <a:gd name="T73" fmla="*/ 1166 h 2806"/>
              <a:gd name="T74" fmla="*/ 944 w 2807"/>
              <a:gd name="T75" fmla="*/ 1166 h 2806"/>
              <a:gd name="T76" fmla="*/ 944 w 2807"/>
              <a:gd name="T77" fmla="*/ 1481 h 2806"/>
              <a:gd name="T78" fmla="*/ 1215 w 2807"/>
              <a:gd name="T79" fmla="*/ 1481 h 2806"/>
              <a:gd name="T80" fmla="*/ 1215 w 2807"/>
              <a:gd name="T81" fmla="*/ 2287 h 2806"/>
              <a:gd name="T82" fmla="*/ 1541 w 2807"/>
              <a:gd name="T83" fmla="*/ 2287 h 2806"/>
              <a:gd name="T84" fmla="*/ 0 w 2807"/>
              <a:gd name="T85" fmla="*/ 0 h 2806"/>
              <a:gd name="T86" fmla="*/ 702 w 2807"/>
              <a:gd name="T87" fmla="*/ 0 h 2806"/>
              <a:gd name="T88" fmla="*/ 1403 w 2807"/>
              <a:gd name="T89" fmla="*/ 0 h 2806"/>
              <a:gd name="T90" fmla="*/ 2105 w 2807"/>
              <a:gd name="T91" fmla="*/ 0 h 2806"/>
              <a:gd name="T92" fmla="*/ 2807 w 2807"/>
              <a:gd name="T93" fmla="*/ 0 h 2806"/>
              <a:gd name="T94" fmla="*/ 2807 w 2807"/>
              <a:gd name="T95" fmla="*/ 701 h 2806"/>
              <a:gd name="T96" fmla="*/ 2807 w 2807"/>
              <a:gd name="T97" fmla="*/ 1403 h 2806"/>
              <a:gd name="T98" fmla="*/ 2807 w 2807"/>
              <a:gd name="T99" fmla="*/ 2104 h 2806"/>
              <a:gd name="T100" fmla="*/ 2807 w 2807"/>
              <a:gd name="T101" fmla="*/ 2806 h 2806"/>
              <a:gd name="T102" fmla="*/ 2105 w 2807"/>
              <a:gd name="T103" fmla="*/ 2806 h 2806"/>
              <a:gd name="T104" fmla="*/ 1403 w 2807"/>
              <a:gd name="T105" fmla="*/ 2806 h 2806"/>
              <a:gd name="T106" fmla="*/ 702 w 2807"/>
              <a:gd name="T107" fmla="*/ 2806 h 2806"/>
              <a:gd name="T108" fmla="*/ 0 w 2807"/>
              <a:gd name="T109" fmla="*/ 2806 h 2806"/>
              <a:gd name="T110" fmla="*/ 0 w 2807"/>
              <a:gd name="T111" fmla="*/ 2104 h 2806"/>
              <a:gd name="T112" fmla="*/ 0 w 2807"/>
              <a:gd name="T113" fmla="*/ 1403 h 2806"/>
              <a:gd name="T114" fmla="*/ 0 w 2807"/>
              <a:gd name="T115" fmla="*/ 701 h 2806"/>
              <a:gd name="T116" fmla="*/ 0 w 2807"/>
              <a:gd name="T117" fmla="*/ 0 h 28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807" h="2806">
                <a:moveTo>
                  <a:pt x="1541" y="2287"/>
                </a:moveTo>
                <a:lnTo>
                  <a:pt x="1541" y="1481"/>
                </a:lnTo>
                <a:lnTo>
                  <a:pt x="1812" y="1481"/>
                </a:lnTo>
                <a:lnTo>
                  <a:pt x="1853" y="1166"/>
                </a:lnTo>
                <a:lnTo>
                  <a:pt x="1541" y="1166"/>
                </a:lnTo>
                <a:lnTo>
                  <a:pt x="1541" y="965"/>
                </a:lnTo>
                <a:lnTo>
                  <a:pt x="1542" y="933"/>
                </a:lnTo>
                <a:lnTo>
                  <a:pt x="1547" y="903"/>
                </a:lnTo>
                <a:lnTo>
                  <a:pt x="1556" y="877"/>
                </a:lnTo>
                <a:lnTo>
                  <a:pt x="1569" y="855"/>
                </a:lnTo>
                <a:lnTo>
                  <a:pt x="1590" y="837"/>
                </a:lnTo>
                <a:lnTo>
                  <a:pt x="1618" y="824"/>
                </a:lnTo>
                <a:lnTo>
                  <a:pt x="1652" y="815"/>
                </a:lnTo>
                <a:lnTo>
                  <a:pt x="1673" y="813"/>
                </a:lnTo>
                <a:lnTo>
                  <a:pt x="1697" y="813"/>
                </a:lnTo>
                <a:lnTo>
                  <a:pt x="1862" y="813"/>
                </a:lnTo>
                <a:lnTo>
                  <a:pt x="1862" y="530"/>
                </a:lnTo>
                <a:lnTo>
                  <a:pt x="1773" y="523"/>
                </a:lnTo>
                <a:lnTo>
                  <a:pt x="1703" y="521"/>
                </a:lnTo>
                <a:lnTo>
                  <a:pt x="1620" y="518"/>
                </a:lnTo>
                <a:lnTo>
                  <a:pt x="1577" y="521"/>
                </a:lnTo>
                <a:lnTo>
                  <a:pt x="1535" y="526"/>
                </a:lnTo>
                <a:lnTo>
                  <a:pt x="1494" y="534"/>
                </a:lnTo>
                <a:lnTo>
                  <a:pt x="1455" y="545"/>
                </a:lnTo>
                <a:lnTo>
                  <a:pt x="1420" y="560"/>
                </a:lnTo>
                <a:lnTo>
                  <a:pt x="1387" y="579"/>
                </a:lnTo>
                <a:lnTo>
                  <a:pt x="1356" y="601"/>
                </a:lnTo>
                <a:lnTo>
                  <a:pt x="1328" y="626"/>
                </a:lnTo>
                <a:lnTo>
                  <a:pt x="1303" y="653"/>
                </a:lnTo>
                <a:lnTo>
                  <a:pt x="1281" y="684"/>
                </a:lnTo>
                <a:lnTo>
                  <a:pt x="1261" y="719"/>
                </a:lnTo>
                <a:lnTo>
                  <a:pt x="1245" y="756"/>
                </a:lnTo>
                <a:lnTo>
                  <a:pt x="1233" y="796"/>
                </a:lnTo>
                <a:lnTo>
                  <a:pt x="1224" y="839"/>
                </a:lnTo>
                <a:lnTo>
                  <a:pt x="1218" y="886"/>
                </a:lnTo>
                <a:lnTo>
                  <a:pt x="1215" y="934"/>
                </a:lnTo>
                <a:lnTo>
                  <a:pt x="1215" y="1166"/>
                </a:lnTo>
                <a:lnTo>
                  <a:pt x="944" y="1166"/>
                </a:lnTo>
                <a:lnTo>
                  <a:pt x="944" y="1481"/>
                </a:lnTo>
                <a:lnTo>
                  <a:pt x="1215" y="1481"/>
                </a:lnTo>
                <a:lnTo>
                  <a:pt x="1215" y="2287"/>
                </a:lnTo>
                <a:lnTo>
                  <a:pt x="1541" y="2287"/>
                </a:lnTo>
                <a:close/>
                <a:moveTo>
                  <a:pt x="0" y="0"/>
                </a:moveTo>
                <a:lnTo>
                  <a:pt x="702" y="0"/>
                </a:lnTo>
                <a:lnTo>
                  <a:pt x="1403" y="0"/>
                </a:lnTo>
                <a:lnTo>
                  <a:pt x="2105" y="0"/>
                </a:lnTo>
                <a:lnTo>
                  <a:pt x="2807" y="0"/>
                </a:lnTo>
                <a:lnTo>
                  <a:pt x="2807" y="701"/>
                </a:lnTo>
                <a:lnTo>
                  <a:pt x="2807" y="1403"/>
                </a:lnTo>
                <a:lnTo>
                  <a:pt x="2807" y="2104"/>
                </a:lnTo>
                <a:lnTo>
                  <a:pt x="2807" y="2806"/>
                </a:lnTo>
                <a:lnTo>
                  <a:pt x="2105" y="2806"/>
                </a:lnTo>
                <a:lnTo>
                  <a:pt x="1403" y="2806"/>
                </a:lnTo>
                <a:lnTo>
                  <a:pt x="702" y="2806"/>
                </a:lnTo>
                <a:lnTo>
                  <a:pt x="0" y="2806"/>
                </a:lnTo>
                <a:lnTo>
                  <a:pt x="0" y="2104"/>
                </a:lnTo>
                <a:lnTo>
                  <a:pt x="0" y="1403"/>
                </a:lnTo>
                <a:lnTo>
                  <a:pt x="0" y="701"/>
                </a:lnTo>
                <a:lnTo>
                  <a:pt x="0" y="0"/>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a:p>
        </p:txBody>
      </p:sp>
      <p:sp>
        <p:nvSpPr>
          <p:cNvPr id="19" name="Freeform 18">
            <a:hlinkClick r:id="rId3" tooltip="LinkedIn"/>
            <a:extLst>
              <a:ext uri="{C183D7F6-B498-43B3-948B-1728B52AA6E4}">
                <adec:decorative xmlns:adec="http://schemas.microsoft.com/office/drawing/2017/decorative" val="1"/>
              </a:ext>
            </a:extLst>
          </p:cNvPr>
          <p:cNvSpPr>
            <a:spLocks noChangeAspect="1" noEditPoints="1"/>
          </p:cNvSpPr>
          <p:nvPr userDrawn="1"/>
        </p:nvSpPr>
        <p:spPr bwMode="auto">
          <a:xfrm>
            <a:off x="5952336" y="5012630"/>
            <a:ext cx="288000" cy="288000"/>
          </a:xfrm>
          <a:custGeom>
            <a:avLst/>
            <a:gdLst>
              <a:gd name="T0" fmla="*/ 962 w 2804"/>
              <a:gd name="T1" fmla="*/ 2198 h 2806"/>
              <a:gd name="T2" fmla="*/ 798 w 2804"/>
              <a:gd name="T3" fmla="*/ 609 h 2806"/>
              <a:gd name="T4" fmla="*/ 845 w 2804"/>
              <a:gd name="T5" fmla="*/ 615 h 2806"/>
              <a:gd name="T6" fmla="*/ 904 w 2804"/>
              <a:gd name="T7" fmla="*/ 641 h 2806"/>
              <a:gd name="T8" fmla="*/ 950 w 2804"/>
              <a:gd name="T9" fmla="*/ 685 h 2806"/>
              <a:gd name="T10" fmla="*/ 973 w 2804"/>
              <a:gd name="T11" fmla="*/ 725 h 2806"/>
              <a:gd name="T12" fmla="*/ 984 w 2804"/>
              <a:gd name="T13" fmla="*/ 761 h 2806"/>
              <a:gd name="T14" fmla="*/ 986 w 2804"/>
              <a:gd name="T15" fmla="*/ 829 h 2806"/>
              <a:gd name="T16" fmla="*/ 973 w 2804"/>
              <a:gd name="T17" fmla="*/ 875 h 2806"/>
              <a:gd name="T18" fmla="*/ 933 w 2804"/>
              <a:gd name="T19" fmla="*/ 935 h 2806"/>
              <a:gd name="T20" fmla="*/ 888 w 2804"/>
              <a:gd name="T21" fmla="*/ 969 h 2806"/>
              <a:gd name="T22" fmla="*/ 855 w 2804"/>
              <a:gd name="T23" fmla="*/ 982 h 2806"/>
              <a:gd name="T24" fmla="*/ 798 w 2804"/>
              <a:gd name="T25" fmla="*/ 991 h 2806"/>
              <a:gd name="T26" fmla="*/ 749 w 2804"/>
              <a:gd name="T27" fmla="*/ 985 h 2806"/>
              <a:gd name="T28" fmla="*/ 690 w 2804"/>
              <a:gd name="T29" fmla="*/ 959 h 2806"/>
              <a:gd name="T30" fmla="*/ 644 w 2804"/>
              <a:gd name="T31" fmla="*/ 914 h 2806"/>
              <a:gd name="T32" fmla="*/ 621 w 2804"/>
              <a:gd name="T33" fmla="*/ 875 h 2806"/>
              <a:gd name="T34" fmla="*/ 610 w 2804"/>
              <a:gd name="T35" fmla="*/ 839 h 2806"/>
              <a:gd name="T36" fmla="*/ 608 w 2804"/>
              <a:gd name="T37" fmla="*/ 771 h 2806"/>
              <a:gd name="T38" fmla="*/ 621 w 2804"/>
              <a:gd name="T39" fmla="*/ 725 h 2806"/>
              <a:gd name="T40" fmla="*/ 662 w 2804"/>
              <a:gd name="T41" fmla="*/ 664 h 2806"/>
              <a:gd name="T42" fmla="*/ 706 w 2804"/>
              <a:gd name="T43" fmla="*/ 632 h 2806"/>
              <a:gd name="T44" fmla="*/ 749 w 2804"/>
              <a:gd name="T45" fmla="*/ 615 h 2806"/>
              <a:gd name="T46" fmla="*/ 798 w 2804"/>
              <a:gd name="T47" fmla="*/ 609 h 2806"/>
              <a:gd name="T48" fmla="*/ 1491 w 2804"/>
              <a:gd name="T49" fmla="*/ 1282 h 2806"/>
              <a:gd name="T50" fmla="*/ 1521 w 2804"/>
              <a:gd name="T51" fmla="*/ 1235 h 2806"/>
              <a:gd name="T52" fmla="*/ 1583 w 2804"/>
              <a:gd name="T53" fmla="*/ 1176 h 2806"/>
              <a:gd name="T54" fmla="*/ 1656 w 2804"/>
              <a:gd name="T55" fmla="*/ 1137 h 2806"/>
              <a:gd name="T56" fmla="*/ 1718 w 2804"/>
              <a:gd name="T57" fmla="*/ 1118 h 2806"/>
              <a:gd name="T58" fmla="*/ 1773 w 2804"/>
              <a:gd name="T59" fmla="*/ 1111 h 2806"/>
              <a:gd name="T60" fmla="*/ 1862 w 2804"/>
              <a:gd name="T61" fmla="*/ 1112 h 2806"/>
              <a:gd name="T62" fmla="*/ 1940 w 2804"/>
              <a:gd name="T63" fmla="*/ 1126 h 2806"/>
              <a:gd name="T64" fmla="*/ 2024 w 2804"/>
              <a:gd name="T65" fmla="*/ 1159 h 2806"/>
              <a:gd name="T66" fmla="*/ 2067 w 2804"/>
              <a:gd name="T67" fmla="*/ 1188 h 2806"/>
              <a:gd name="T68" fmla="*/ 2096 w 2804"/>
              <a:gd name="T69" fmla="*/ 1216 h 2806"/>
              <a:gd name="T70" fmla="*/ 2120 w 2804"/>
              <a:gd name="T71" fmla="*/ 1247 h 2806"/>
              <a:gd name="T72" fmla="*/ 2140 w 2804"/>
              <a:gd name="T73" fmla="*/ 1282 h 2806"/>
              <a:gd name="T74" fmla="*/ 2161 w 2804"/>
              <a:gd name="T75" fmla="*/ 1330 h 2806"/>
              <a:gd name="T76" fmla="*/ 2183 w 2804"/>
              <a:gd name="T77" fmla="*/ 1417 h 2806"/>
              <a:gd name="T78" fmla="*/ 2193 w 2804"/>
              <a:gd name="T79" fmla="*/ 1487 h 2806"/>
              <a:gd name="T80" fmla="*/ 2198 w 2804"/>
              <a:gd name="T81" fmla="*/ 1588 h 2806"/>
              <a:gd name="T82" fmla="*/ 1868 w 2804"/>
              <a:gd name="T83" fmla="*/ 1681 h 2806"/>
              <a:gd name="T84" fmla="*/ 1864 w 2804"/>
              <a:gd name="T85" fmla="*/ 1574 h 2806"/>
              <a:gd name="T86" fmla="*/ 1853 w 2804"/>
              <a:gd name="T87" fmla="*/ 1515 h 2806"/>
              <a:gd name="T88" fmla="*/ 1837 w 2804"/>
              <a:gd name="T89" fmla="*/ 1475 h 2806"/>
              <a:gd name="T90" fmla="*/ 1811 w 2804"/>
              <a:gd name="T91" fmla="*/ 1441 h 2806"/>
              <a:gd name="T92" fmla="*/ 1785 w 2804"/>
              <a:gd name="T93" fmla="*/ 1421 h 2806"/>
              <a:gd name="T94" fmla="*/ 1753 w 2804"/>
              <a:gd name="T95" fmla="*/ 1407 h 2806"/>
              <a:gd name="T96" fmla="*/ 1697 w 2804"/>
              <a:gd name="T97" fmla="*/ 1400 h 2806"/>
              <a:gd name="T98" fmla="*/ 1639 w 2804"/>
              <a:gd name="T99" fmla="*/ 1407 h 2806"/>
              <a:gd name="T100" fmla="*/ 1593 w 2804"/>
              <a:gd name="T101" fmla="*/ 1423 h 2806"/>
              <a:gd name="T102" fmla="*/ 1566 w 2804"/>
              <a:gd name="T103" fmla="*/ 1442 h 2806"/>
              <a:gd name="T104" fmla="*/ 1539 w 2804"/>
              <a:gd name="T105" fmla="*/ 1475 h 2806"/>
              <a:gd name="T106" fmla="*/ 1520 w 2804"/>
              <a:gd name="T107" fmla="*/ 1515 h 2806"/>
              <a:gd name="T108" fmla="*/ 1508 w 2804"/>
              <a:gd name="T109" fmla="*/ 1560 h 2806"/>
              <a:gd name="T110" fmla="*/ 1500 w 2804"/>
              <a:gd name="T111" fmla="*/ 1622 h 2806"/>
              <a:gd name="T112" fmla="*/ 1169 w 2804"/>
              <a:gd name="T113" fmla="*/ 2198 h 2806"/>
              <a:gd name="T114" fmla="*/ 700 w 2804"/>
              <a:gd name="T115" fmla="*/ 0 h 2806"/>
              <a:gd name="T116" fmla="*/ 2804 w 2804"/>
              <a:gd name="T117" fmla="*/ 701 h 2806"/>
              <a:gd name="T118" fmla="*/ 2103 w 2804"/>
              <a:gd name="T119" fmla="*/ 2806 h 2806"/>
              <a:gd name="T120" fmla="*/ 0 w 2804"/>
              <a:gd name="T121" fmla="*/ 2104 h 28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804" h="2806">
                <a:moveTo>
                  <a:pt x="632" y="1136"/>
                </a:moveTo>
                <a:lnTo>
                  <a:pt x="962" y="1136"/>
                </a:lnTo>
                <a:lnTo>
                  <a:pt x="962" y="1666"/>
                </a:lnTo>
                <a:lnTo>
                  <a:pt x="962" y="2198"/>
                </a:lnTo>
                <a:lnTo>
                  <a:pt x="632" y="2198"/>
                </a:lnTo>
                <a:lnTo>
                  <a:pt x="632" y="1666"/>
                </a:lnTo>
                <a:lnTo>
                  <a:pt x="632" y="1136"/>
                </a:lnTo>
                <a:close/>
                <a:moveTo>
                  <a:pt x="798" y="609"/>
                </a:moveTo>
                <a:lnTo>
                  <a:pt x="816" y="610"/>
                </a:lnTo>
                <a:lnTo>
                  <a:pt x="826" y="611"/>
                </a:lnTo>
                <a:lnTo>
                  <a:pt x="836" y="612"/>
                </a:lnTo>
                <a:lnTo>
                  <a:pt x="845" y="615"/>
                </a:lnTo>
                <a:lnTo>
                  <a:pt x="855" y="617"/>
                </a:lnTo>
                <a:lnTo>
                  <a:pt x="872" y="623"/>
                </a:lnTo>
                <a:lnTo>
                  <a:pt x="888" y="632"/>
                </a:lnTo>
                <a:lnTo>
                  <a:pt x="904" y="641"/>
                </a:lnTo>
                <a:lnTo>
                  <a:pt x="919" y="652"/>
                </a:lnTo>
                <a:lnTo>
                  <a:pt x="933" y="664"/>
                </a:lnTo>
                <a:lnTo>
                  <a:pt x="945" y="678"/>
                </a:lnTo>
                <a:lnTo>
                  <a:pt x="950" y="685"/>
                </a:lnTo>
                <a:lnTo>
                  <a:pt x="956" y="693"/>
                </a:lnTo>
                <a:lnTo>
                  <a:pt x="965" y="709"/>
                </a:lnTo>
                <a:lnTo>
                  <a:pt x="970" y="717"/>
                </a:lnTo>
                <a:lnTo>
                  <a:pt x="973" y="725"/>
                </a:lnTo>
                <a:lnTo>
                  <a:pt x="977" y="734"/>
                </a:lnTo>
                <a:lnTo>
                  <a:pt x="980" y="743"/>
                </a:lnTo>
                <a:lnTo>
                  <a:pt x="982" y="752"/>
                </a:lnTo>
                <a:lnTo>
                  <a:pt x="984" y="761"/>
                </a:lnTo>
                <a:lnTo>
                  <a:pt x="987" y="781"/>
                </a:lnTo>
                <a:lnTo>
                  <a:pt x="988" y="800"/>
                </a:lnTo>
                <a:lnTo>
                  <a:pt x="987" y="819"/>
                </a:lnTo>
                <a:lnTo>
                  <a:pt x="986" y="829"/>
                </a:lnTo>
                <a:lnTo>
                  <a:pt x="984" y="839"/>
                </a:lnTo>
                <a:lnTo>
                  <a:pt x="982" y="847"/>
                </a:lnTo>
                <a:lnTo>
                  <a:pt x="980" y="857"/>
                </a:lnTo>
                <a:lnTo>
                  <a:pt x="973" y="875"/>
                </a:lnTo>
                <a:lnTo>
                  <a:pt x="965" y="891"/>
                </a:lnTo>
                <a:lnTo>
                  <a:pt x="956" y="907"/>
                </a:lnTo>
                <a:lnTo>
                  <a:pt x="945" y="922"/>
                </a:lnTo>
                <a:lnTo>
                  <a:pt x="933" y="935"/>
                </a:lnTo>
                <a:lnTo>
                  <a:pt x="919" y="948"/>
                </a:lnTo>
                <a:lnTo>
                  <a:pt x="911" y="954"/>
                </a:lnTo>
                <a:lnTo>
                  <a:pt x="904" y="959"/>
                </a:lnTo>
                <a:lnTo>
                  <a:pt x="888" y="969"/>
                </a:lnTo>
                <a:lnTo>
                  <a:pt x="881" y="972"/>
                </a:lnTo>
                <a:lnTo>
                  <a:pt x="872" y="976"/>
                </a:lnTo>
                <a:lnTo>
                  <a:pt x="863" y="980"/>
                </a:lnTo>
                <a:lnTo>
                  <a:pt x="855" y="982"/>
                </a:lnTo>
                <a:lnTo>
                  <a:pt x="845" y="985"/>
                </a:lnTo>
                <a:lnTo>
                  <a:pt x="836" y="987"/>
                </a:lnTo>
                <a:lnTo>
                  <a:pt x="816" y="990"/>
                </a:lnTo>
                <a:lnTo>
                  <a:pt x="798" y="991"/>
                </a:lnTo>
                <a:lnTo>
                  <a:pt x="788" y="991"/>
                </a:lnTo>
                <a:lnTo>
                  <a:pt x="778" y="990"/>
                </a:lnTo>
                <a:lnTo>
                  <a:pt x="758" y="987"/>
                </a:lnTo>
                <a:lnTo>
                  <a:pt x="749" y="985"/>
                </a:lnTo>
                <a:lnTo>
                  <a:pt x="740" y="982"/>
                </a:lnTo>
                <a:lnTo>
                  <a:pt x="722" y="976"/>
                </a:lnTo>
                <a:lnTo>
                  <a:pt x="706" y="969"/>
                </a:lnTo>
                <a:lnTo>
                  <a:pt x="690" y="959"/>
                </a:lnTo>
                <a:lnTo>
                  <a:pt x="675" y="948"/>
                </a:lnTo>
                <a:lnTo>
                  <a:pt x="662" y="935"/>
                </a:lnTo>
                <a:lnTo>
                  <a:pt x="649" y="922"/>
                </a:lnTo>
                <a:lnTo>
                  <a:pt x="644" y="914"/>
                </a:lnTo>
                <a:lnTo>
                  <a:pt x="638" y="907"/>
                </a:lnTo>
                <a:lnTo>
                  <a:pt x="628" y="891"/>
                </a:lnTo>
                <a:lnTo>
                  <a:pt x="624" y="883"/>
                </a:lnTo>
                <a:lnTo>
                  <a:pt x="621" y="875"/>
                </a:lnTo>
                <a:lnTo>
                  <a:pt x="617" y="866"/>
                </a:lnTo>
                <a:lnTo>
                  <a:pt x="615" y="857"/>
                </a:lnTo>
                <a:lnTo>
                  <a:pt x="612" y="847"/>
                </a:lnTo>
                <a:lnTo>
                  <a:pt x="610" y="839"/>
                </a:lnTo>
                <a:lnTo>
                  <a:pt x="607" y="819"/>
                </a:lnTo>
                <a:lnTo>
                  <a:pt x="606" y="800"/>
                </a:lnTo>
                <a:lnTo>
                  <a:pt x="607" y="781"/>
                </a:lnTo>
                <a:lnTo>
                  <a:pt x="608" y="771"/>
                </a:lnTo>
                <a:lnTo>
                  <a:pt x="610" y="761"/>
                </a:lnTo>
                <a:lnTo>
                  <a:pt x="612" y="752"/>
                </a:lnTo>
                <a:lnTo>
                  <a:pt x="615" y="743"/>
                </a:lnTo>
                <a:lnTo>
                  <a:pt x="621" y="725"/>
                </a:lnTo>
                <a:lnTo>
                  <a:pt x="628" y="709"/>
                </a:lnTo>
                <a:lnTo>
                  <a:pt x="638" y="693"/>
                </a:lnTo>
                <a:lnTo>
                  <a:pt x="649" y="678"/>
                </a:lnTo>
                <a:lnTo>
                  <a:pt x="662" y="664"/>
                </a:lnTo>
                <a:lnTo>
                  <a:pt x="675" y="652"/>
                </a:lnTo>
                <a:lnTo>
                  <a:pt x="683" y="647"/>
                </a:lnTo>
                <a:lnTo>
                  <a:pt x="690" y="641"/>
                </a:lnTo>
                <a:lnTo>
                  <a:pt x="706" y="632"/>
                </a:lnTo>
                <a:lnTo>
                  <a:pt x="714" y="627"/>
                </a:lnTo>
                <a:lnTo>
                  <a:pt x="722" y="623"/>
                </a:lnTo>
                <a:lnTo>
                  <a:pt x="740" y="617"/>
                </a:lnTo>
                <a:lnTo>
                  <a:pt x="749" y="615"/>
                </a:lnTo>
                <a:lnTo>
                  <a:pt x="758" y="612"/>
                </a:lnTo>
                <a:lnTo>
                  <a:pt x="768" y="611"/>
                </a:lnTo>
                <a:lnTo>
                  <a:pt x="778" y="610"/>
                </a:lnTo>
                <a:lnTo>
                  <a:pt x="798" y="609"/>
                </a:lnTo>
                <a:close/>
                <a:moveTo>
                  <a:pt x="1169" y="1136"/>
                </a:moveTo>
                <a:lnTo>
                  <a:pt x="1486" y="1136"/>
                </a:lnTo>
                <a:lnTo>
                  <a:pt x="1486" y="1282"/>
                </a:lnTo>
                <a:lnTo>
                  <a:pt x="1491" y="1282"/>
                </a:lnTo>
                <a:lnTo>
                  <a:pt x="1499" y="1266"/>
                </a:lnTo>
                <a:lnTo>
                  <a:pt x="1509" y="1249"/>
                </a:lnTo>
                <a:lnTo>
                  <a:pt x="1515" y="1242"/>
                </a:lnTo>
                <a:lnTo>
                  <a:pt x="1521" y="1235"/>
                </a:lnTo>
                <a:lnTo>
                  <a:pt x="1535" y="1220"/>
                </a:lnTo>
                <a:lnTo>
                  <a:pt x="1550" y="1205"/>
                </a:lnTo>
                <a:lnTo>
                  <a:pt x="1566" y="1190"/>
                </a:lnTo>
                <a:lnTo>
                  <a:pt x="1583" y="1176"/>
                </a:lnTo>
                <a:lnTo>
                  <a:pt x="1602" y="1164"/>
                </a:lnTo>
                <a:lnTo>
                  <a:pt x="1623" y="1153"/>
                </a:lnTo>
                <a:lnTo>
                  <a:pt x="1644" y="1142"/>
                </a:lnTo>
                <a:lnTo>
                  <a:pt x="1656" y="1137"/>
                </a:lnTo>
                <a:lnTo>
                  <a:pt x="1667" y="1133"/>
                </a:lnTo>
                <a:lnTo>
                  <a:pt x="1692" y="1125"/>
                </a:lnTo>
                <a:lnTo>
                  <a:pt x="1705" y="1122"/>
                </a:lnTo>
                <a:lnTo>
                  <a:pt x="1718" y="1118"/>
                </a:lnTo>
                <a:lnTo>
                  <a:pt x="1731" y="1116"/>
                </a:lnTo>
                <a:lnTo>
                  <a:pt x="1744" y="1113"/>
                </a:lnTo>
                <a:lnTo>
                  <a:pt x="1759" y="1112"/>
                </a:lnTo>
                <a:lnTo>
                  <a:pt x="1773" y="1111"/>
                </a:lnTo>
                <a:lnTo>
                  <a:pt x="1802" y="1110"/>
                </a:lnTo>
                <a:lnTo>
                  <a:pt x="1833" y="1111"/>
                </a:lnTo>
                <a:lnTo>
                  <a:pt x="1848" y="1111"/>
                </a:lnTo>
                <a:lnTo>
                  <a:pt x="1862" y="1112"/>
                </a:lnTo>
                <a:lnTo>
                  <a:pt x="1889" y="1116"/>
                </a:lnTo>
                <a:lnTo>
                  <a:pt x="1915" y="1120"/>
                </a:lnTo>
                <a:lnTo>
                  <a:pt x="1927" y="1122"/>
                </a:lnTo>
                <a:lnTo>
                  <a:pt x="1940" y="1126"/>
                </a:lnTo>
                <a:lnTo>
                  <a:pt x="1963" y="1132"/>
                </a:lnTo>
                <a:lnTo>
                  <a:pt x="1984" y="1139"/>
                </a:lnTo>
                <a:lnTo>
                  <a:pt x="2005" y="1149"/>
                </a:lnTo>
                <a:lnTo>
                  <a:pt x="2024" y="1159"/>
                </a:lnTo>
                <a:lnTo>
                  <a:pt x="2042" y="1169"/>
                </a:lnTo>
                <a:lnTo>
                  <a:pt x="2051" y="1175"/>
                </a:lnTo>
                <a:lnTo>
                  <a:pt x="2058" y="1181"/>
                </a:lnTo>
                <a:lnTo>
                  <a:pt x="2067" y="1188"/>
                </a:lnTo>
                <a:lnTo>
                  <a:pt x="2075" y="1195"/>
                </a:lnTo>
                <a:lnTo>
                  <a:pt x="2082" y="1201"/>
                </a:lnTo>
                <a:lnTo>
                  <a:pt x="2088" y="1209"/>
                </a:lnTo>
                <a:lnTo>
                  <a:pt x="2096" y="1216"/>
                </a:lnTo>
                <a:lnTo>
                  <a:pt x="2102" y="1223"/>
                </a:lnTo>
                <a:lnTo>
                  <a:pt x="2108" y="1231"/>
                </a:lnTo>
                <a:lnTo>
                  <a:pt x="2114" y="1240"/>
                </a:lnTo>
                <a:lnTo>
                  <a:pt x="2120" y="1247"/>
                </a:lnTo>
                <a:lnTo>
                  <a:pt x="2125" y="1256"/>
                </a:lnTo>
                <a:lnTo>
                  <a:pt x="2130" y="1264"/>
                </a:lnTo>
                <a:lnTo>
                  <a:pt x="2135" y="1273"/>
                </a:lnTo>
                <a:lnTo>
                  <a:pt x="2140" y="1282"/>
                </a:lnTo>
                <a:lnTo>
                  <a:pt x="2145" y="1292"/>
                </a:lnTo>
                <a:lnTo>
                  <a:pt x="2154" y="1310"/>
                </a:lnTo>
                <a:lnTo>
                  <a:pt x="2157" y="1320"/>
                </a:lnTo>
                <a:lnTo>
                  <a:pt x="2161" y="1330"/>
                </a:lnTo>
                <a:lnTo>
                  <a:pt x="2167" y="1351"/>
                </a:lnTo>
                <a:lnTo>
                  <a:pt x="2173" y="1372"/>
                </a:lnTo>
                <a:lnTo>
                  <a:pt x="2178" y="1393"/>
                </a:lnTo>
                <a:lnTo>
                  <a:pt x="2183" y="1417"/>
                </a:lnTo>
                <a:lnTo>
                  <a:pt x="2185" y="1428"/>
                </a:lnTo>
                <a:lnTo>
                  <a:pt x="2187" y="1439"/>
                </a:lnTo>
                <a:lnTo>
                  <a:pt x="2190" y="1462"/>
                </a:lnTo>
                <a:lnTo>
                  <a:pt x="2193" y="1487"/>
                </a:lnTo>
                <a:lnTo>
                  <a:pt x="2195" y="1512"/>
                </a:lnTo>
                <a:lnTo>
                  <a:pt x="2196" y="1538"/>
                </a:lnTo>
                <a:lnTo>
                  <a:pt x="2197" y="1563"/>
                </a:lnTo>
                <a:lnTo>
                  <a:pt x="2198" y="1588"/>
                </a:lnTo>
                <a:lnTo>
                  <a:pt x="2198" y="1616"/>
                </a:lnTo>
                <a:lnTo>
                  <a:pt x="2198" y="2198"/>
                </a:lnTo>
                <a:lnTo>
                  <a:pt x="1868" y="2198"/>
                </a:lnTo>
                <a:lnTo>
                  <a:pt x="1868" y="1681"/>
                </a:lnTo>
                <a:lnTo>
                  <a:pt x="1868" y="1634"/>
                </a:lnTo>
                <a:lnTo>
                  <a:pt x="1867" y="1610"/>
                </a:lnTo>
                <a:lnTo>
                  <a:pt x="1865" y="1586"/>
                </a:lnTo>
                <a:lnTo>
                  <a:pt x="1864" y="1574"/>
                </a:lnTo>
                <a:lnTo>
                  <a:pt x="1863" y="1561"/>
                </a:lnTo>
                <a:lnTo>
                  <a:pt x="1858" y="1539"/>
                </a:lnTo>
                <a:lnTo>
                  <a:pt x="1856" y="1527"/>
                </a:lnTo>
                <a:lnTo>
                  <a:pt x="1853" y="1515"/>
                </a:lnTo>
                <a:lnTo>
                  <a:pt x="1849" y="1506"/>
                </a:lnTo>
                <a:lnTo>
                  <a:pt x="1846" y="1494"/>
                </a:lnTo>
                <a:lnTo>
                  <a:pt x="1842" y="1485"/>
                </a:lnTo>
                <a:lnTo>
                  <a:pt x="1837" y="1475"/>
                </a:lnTo>
                <a:lnTo>
                  <a:pt x="1831" y="1466"/>
                </a:lnTo>
                <a:lnTo>
                  <a:pt x="1826" y="1457"/>
                </a:lnTo>
                <a:lnTo>
                  <a:pt x="1818" y="1449"/>
                </a:lnTo>
                <a:lnTo>
                  <a:pt x="1811" y="1441"/>
                </a:lnTo>
                <a:lnTo>
                  <a:pt x="1804" y="1434"/>
                </a:lnTo>
                <a:lnTo>
                  <a:pt x="1800" y="1430"/>
                </a:lnTo>
                <a:lnTo>
                  <a:pt x="1795" y="1426"/>
                </a:lnTo>
                <a:lnTo>
                  <a:pt x="1785" y="1421"/>
                </a:lnTo>
                <a:lnTo>
                  <a:pt x="1775" y="1415"/>
                </a:lnTo>
                <a:lnTo>
                  <a:pt x="1764" y="1412"/>
                </a:lnTo>
                <a:lnTo>
                  <a:pt x="1759" y="1409"/>
                </a:lnTo>
                <a:lnTo>
                  <a:pt x="1753" y="1407"/>
                </a:lnTo>
                <a:lnTo>
                  <a:pt x="1740" y="1404"/>
                </a:lnTo>
                <a:lnTo>
                  <a:pt x="1727" y="1402"/>
                </a:lnTo>
                <a:lnTo>
                  <a:pt x="1712" y="1400"/>
                </a:lnTo>
                <a:lnTo>
                  <a:pt x="1697" y="1400"/>
                </a:lnTo>
                <a:lnTo>
                  <a:pt x="1681" y="1400"/>
                </a:lnTo>
                <a:lnTo>
                  <a:pt x="1666" y="1402"/>
                </a:lnTo>
                <a:lnTo>
                  <a:pt x="1653" y="1404"/>
                </a:lnTo>
                <a:lnTo>
                  <a:pt x="1639" y="1407"/>
                </a:lnTo>
                <a:lnTo>
                  <a:pt x="1627" y="1409"/>
                </a:lnTo>
                <a:lnTo>
                  <a:pt x="1614" y="1414"/>
                </a:lnTo>
                <a:lnTo>
                  <a:pt x="1603" y="1418"/>
                </a:lnTo>
                <a:lnTo>
                  <a:pt x="1593" y="1423"/>
                </a:lnTo>
                <a:lnTo>
                  <a:pt x="1583" y="1429"/>
                </a:lnTo>
                <a:lnTo>
                  <a:pt x="1580" y="1433"/>
                </a:lnTo>
                <a:lnTo>
                  <a:pt x="1575" y="1435"/>
                </a:lnTo>
                <a:lnTo>
                  <a:pt x="1566" y="1442"/>
                </a:lnTo>
                <a:lnTo>
                  <a:pt x="1559" y="1450"/>
                </a:lnTo>
                <a:lnTo>
                  <a:pt x="1551" y="1457"/>
                </a:lnTo>
                <a:lnTo>
                  <a:pt x="1545" y="1466"/>
                </a:lnTo>
                <a:lnTo>
                  <a:pt x="1539" y="1475"/>
                </a:lnTo>
                <a:lnTo>
                  <a:pt x="1534" y="1485"/>
                </a:lnTo>
                <a:lnTo>
                  <a:pt x="1529" y="1494"/>
                </a:lnTo>
                <a:lnTo>
                  <a:pt x="1524" y="1504"/>
                </a:lnTo>
                <a:lnTo>
                  <a:pt x="1520" y="1515"/>
                </a:lnTo>
                <a:lnTo>
                  <a:pt x="1517" y="1525"/>
                </a:lnTo>
                <a:lnTo>
                  <a:pt x="1513" y="1537"/>
                </a:lnTo>
                <a:lnTo>
                  <a:pt x="1510" y="1548"/>
                </a:lnTo>
                <a:lnTo>
                  <a:pt x="1508" y="1560"/>
                </a:lnTo>
                <a:lnTo>
                  <a:pt x="1505" y="1572"/>
                </a:lnTo>
                <a:lnTo>
                  <a:pt x="1504" y="1584"/>
                </a:lnTo>
                <a:lnTo>
                  <a:pt x="1503" y="1596"/>
                </a:lnTo>
                <a:lnTo>
                  <a:pt x="1500" y="1622"/>
                </a:lnTo>
                <a:lnTo>
                  <a:pt x="1499" y="1647"/>
                </a:lnTo>
                <a:lnTo>
                  <a:pt x="1499" y="1673"/>
                </a:lnTo>
                <a:lnTo>
                  <a:pt x="1499" y="2198"/>
                </a:lnTo>
                <a:lnTo>
                  <a:pt x="1169" y="2198"/>
                </a:lnTo>
                <a:lnTo>
                  <a:pt x="1169" y="1666"/>
                </a:lnTo>
                <a:lnTo>
                  <a:pt x="1169" y="1136"/>
                </a:lnTo>
                <a:close/>
                <a:moveTo>
                  <a:pt x="0" y="0"/>
                </a:moveTo>
                <a:lnTo>
                  <a:pt x="700" y="0"/>
                </a:lnTo>
                <a:lnTo>
                  <a:pt x="1401" y="0"/>
                </a:lnTo>
                <a:lnTo>
                  <a:pt x="2103" y="0"/>
                </a:lnTo>
                <a:lnTo>
                  <a:pt x="2804" y="0"/>
                </a:lnTo>
                <a:lnTo>
                  <a:pt x="2804" y="701"/>
                </a:lnTo>
                <a:lnTo>
                  <a:pt x="2804" y="1403"/>
                </a:lnTo>
                <a:lnTo>
                  <a:pt x="2804" y="2104"/>
                </a:lnTo>
                <a:lnTo>
                  <a:pt x="2804" y="2806"/>
                </a:lnTo>
                <a:lnTo>
                  <a:pt x="2103" y="2806"/>
                </a:lnTo>
                <a:lnTo>
                  <a:pt x="1401" y="2806"/>
                </a:lnTo>
                <a:lnTo>
                  <a:pt x="700" y="2806"/>
                </a:lnTo>
                <a:lnTo>
                  <a:pt x="0" y="2806"/>
                </a:lnTo>
                <a:lnTo>
                  <a:pt x="0" y="2104"/>
                </a:lnTo>
                <a:lnTo>
                  <a:pt x="0" y="1403"/>
                </a:lnTo>
                <a:lnTo>
                  <a:pt x="0" y="701"/>
                </a:lnTo>
                <a:lnTo>
                  <a:pt x="0" y="0"/>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a:p>
        </p:txBody>
      </p:sp>
      <p:sp>
        <p:nvSpPr>
          <p:cNvPr id="20" name="Freeform 19">
            <a:hlinkClick r:id="rId4" tooltip="YouTube"/>
            <a:extLst>
              <a:ext uri="{C183D7F6-B498-43B3-948B-1728B52AA6E4}">
                <adec:decorative xmlns:adec="http://schemas.microsoft.com/office/drawing/2017/decorative" val="1"/>
              </a:ext>
            </a:extLst>
          </p:cNvPr>
          <p:cNvSpPr>
            <a:spLocks noChangeAspect="1" noEditPoints="1"/>
          </p:cNvSpPr>
          <p:nvPr userDrawn="1"/>
        </p:nvSpPr>
        <p:spPr bwMode="auto">
          <a:xfrm>
            <a:off x="6312344" y="5013176"/>
            <a:ext cx="287622" cy="288000"/>
          </a:xfrm>
          <a:custGeom>
            <a:avLst/>
            <a:gdLst>
              <a:gd name="T0" fmla="*/ 1892 w 2281"/>
              <a:gd name="T1" fmla="*/ 717 h 2282"/>
              <a:gd name="T2" fmla="*/ 1867 w 2281"/>
              <a:gd name="T3" fmla="*/ 679 h 2282"/>
              <a:gd name="T4" fmla="*/ 1834 w 2281"/>
              <a:gd name="T5" fmla="*/ 647 h 2282"/>
              <a:gd name="T6" fmla="*/ 1789 w 2281"/>
              <a:gd name="T7" fmla="*/ 621 h 2282"/>
              <a:gd name="T8" fmla="*/ 1751 w 2281"/>
              <a:gd name="T9" fmla="*/ 609 h 2282"/>
              <a:gd name="T10" fmla="*/ 1638 w 2281"/>
              <a:gd name="T11" fmla="*/ 595 h 2282"/>
              <a:gd name="T12" fmla="*/ 1459 w 2281"/>
              <a:gd name="T13" fmla="*/ 585 h 2282"/>
              <a:gd name="T14" fmla="*/ 1141 w 2281"/>
              <a:gd name="T15" fmla="*/ 579 h 2282"/>
              <a:gd name="T16" fmla="*/ 875 w 2281"/>
              <a:gd name="T17" fmla="*/ 583 h 2282"/>
              <a:gd name="T18" fmla="*/ 667 w 2281"/>
              <a:gd name="T19" fmla="*/ 593 h 2282"/>
              <a:gd name="T20" fmla="*/ 561 w 2281"/>
              <a:gd name="T21" fmla="*/ 604 h 2282"/>
              <a:gd name="T22" fmla="*/ 504 w 2281"/>
              <a:gd name="T23" fmla="*/ 616 h 2282"/>
              <a:gd name="T24" fmla="*/ 458 w 2281"/>
              <a:gd name="T25" fmla="*/ 640 h 2282"/>
              <a:gd name="T26" fmla="*/ 418 w 2281"/>
              <a:gd name="T27" fmla="*/ 674 h 2282"/>
              <a:gd name="T28" fmla="*/ 395 w 2281"/>
              <a:gd name="T29" fmla="*/ 705 h 2282"/>
              <a:gd name="T30" fmla="*/ 375 w 2281"/>
              <a:gd name="T31" fmla="*/ 755 h 2282"/>
              <a:gd name="T32" fmla="*/ 360 w 2281"/>
              <a:gd name="T33" fmla="*/ 836 h 2282"/>
              <a:gd name="T34" fmla="*/ 350 w 2281"/>
              <a:gd name="T35" fmla="*/ 932 h 2282"/>
              <a:gd name="T36" fmla="*/ 343 w 2281"/>
              <a:gd name="T37" fmla="*/ 1099 h 2282"/>
              <a:gd name="T38" fmla="*/ 345 w 2281"/>
              <a:gd name="T39" fmla="*/ 1258 h 2282"/>
              <a:gd name="T40" fmla="*/ 353 w 2281"/>
              <a:gd name="T41" fmla="*/ 1382 h 2282"/>
              <a:gd name="T42" fmla="*/ 365 w 2281"/>
              <a:gd name="T43" fmla="*/ 1476 h 2282"/>
              <a:gd name="T44" fmla="*/ 379 w 2281"/>
              <a:gd name="T45" fmla="*/ 1541 h 2282"/>
              <a:gd name="T46" fmla="*/ 402 w 2281"/>
              <a:gd name="T47" fmla="*/ 1588 h 2282"/>
              <a:gd name="T48" fmla="*/ 427 w 2281"/>
              <a:gd name="T49" fmla="*/ 1618 h 2282"/>
              <a:gd name="T50" fmla="*/ 469 w 2281"/>
              <a:gd name="T51" fmla="*/ 1650 h 2282"/>
              <a:gd name="T52" fmla="*/ 510 w 2281"/>
              <a:gd name="T53" fmla="*/ 1668 h 2282"/>
              <a:gd name="T54" fmla="*/ 579 w 2281"/>
              <a:gd name="T55" fmla="*/ 1681 h 2282"/>
              <a:gd name="T56" fmla="*/ 716 w 2281"/>
              <a:gd name="T57" fmla="*/ 1693 h 2282"/>
              <a:gd name="T58" fmla="*/ 976 w 2281"/>
              <a:gd name="T59" fmla="*/ 1702 h 2282"/>
              <a:gd name="T60" fmla="*/ 1305 w 2281"/>
              <a:gd name="T61" fmla="*/ 1702 h 2282"/>
              <a:gd name="T62" fmla="*/ 1513 w 2281"/>
              <a:gd name="T63" fmla="*/ 1695 h 2282"/>
              <a:gd name="T64" fmla="*/ 1682 w 2281"/>
              <a:gd name="T65" fmla="*/ 1683 h 2282"/>
              <a:gd name="T66" fmla="*/ 1751 w 2281"/>
              <a:gd name="T67" fmla="*/ 1673 h 2282"/>
              <a:gd name="T68" fmla="*/ 1801 w 2281"/>
              <a:gd name="T69" fmla="*/ 1656 h 2282"/>
              <a:gd name="T70" fmla="*/ 1845 w 2281"/>
              <a:gd name="T71" fmla="*/ 1627 h 2282"/>
              <a:gd name="T72" fmla="*/ 1879 w 2281"/>
              <a:gd name="T73" fmla="*/ 1588 h 2282"/>
              <a:gd name="T74" fmla="*/ 1897 w 2281"/>
              <a:gd name="T75" fmla="*/ 1554 h 2282"/>
              <a:gd name="T76" fmla="*/ 1911 w 2281"/>
              <a:gd name="T77" fmla="*/ 1503 h 2282"/>
              <a:gd name="T78" fmla="*/ 1925 w 2281"/>
              <a:gd name="T79" fmla="*/ 1415 h 2282"/>
              <a:gd name="T80" fmla="*/ 1935 w 2281"/>
              <a:gd name="T81" fmla="*/ 1288 h 2282"/>
              <a:gd name="T82" fmla="*/ 1938 w 2281"/>
              <a:gd name="T83" fmla="*/ 1099 h 2282"/>
              <a:gd name="T84" fmla="*/ 1933 w 2281"/>
              <a:gd name="T85" fmla="*/ 964 h 2282"/>
              <a:gd name="T86" fmla="*/ 1921 w 2281"/>
              <a:gd name="T87" fmla="*/ 836 h 2282"/>
              <a:gd name="T88" fmla="*/ 1909 w 2281"/>
              <a:gd name="T89" fmla="*/ 767 h 2282"/>
              <a:gd name="T90" fmla="*/ 978 w 2281"/>
              <a:gd name="T91" fmla="*/ 904 h 2282"/>
              <a:gd name="T92" fmla="*/ 1141 w 2281"/>
              <a:gd name="T93" fmla="*/ 0 h 2282"/>
              <a:gd name="T94" fmla="*/ 2281 w 2281"/>
              <a:gd name="T95" fmla="*/ 1141 h 2282"/>
              <a:gd name="T96" fmla="*/ 1141 w 2281"/>
              <a:gd name="T97" fmla="*/ 2282 h 2282"/>
              <a:gd name="T98" fmla="*/ 0 w 2281"/>
              <a:gd name="T99" fmla="*/ 1141 h 2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281" h="2282">
                <a:moveTo>
                  <a:pt x="1906" y="755"/>
                </a:moveTo>
                <a:lnTo>
                  <a:pt x="1902" y="742"/>
                </a:lnTo>
                <a:lnTo>
                  <a:pt x="1897" y="729"/>
                </a:lnTo>
                <a:lnTo>
                  <a:pt x="1892" y="717"/>
                </a:lnTo>
                <a:lnTo>
                  <a:pt x="1885" y="705"/>
                </a:lnTo>
                <a:lnTo>
                  <a:pt x="1879" y="694"/>
                </a:lnTo>
                <a:lnTo>
                  <a:pt x="1871" y="684"/>
                </a:lnTo>
                <a:lnTo>
                  <a:pt x="1867" y="679"/>
                </a:lnTo>
                <a:lnTo>
                  <a:pt x="1863" y="674"/>
                </a:lnTo>
                <a:lnTo>
                  <a:pt x="1854" y="664"/>
                </a:lnTo>
                <a:lnTo>
                  <a:pt x="1845" y="655"/>
                </a:lnTo>
                <a:lnTo>
                  <a:pt x="1834" y="647"/>
                </a:lnTo>
                <a:lnTo>
                  <a:pt x="1823" y="640"/>
                </a:lnTo>
                <a:lnTo>
                  <a:pt x="1812" y="633"/>
                </a:lnTo>
                <a:lnTo>
                  <a:pt x="1801" y="626"/>
                </a:lnTo>
                <a:lnTo>
                  <a:pt x="1789" y="621"/>
                </a:lnTo>
                <a:lnTo>
                  <a:pt x="1777" y="616"/>
                </a:lnTo>
                <a:lnTo>
                  <a:pt x="1771" y="614"/>
                </a:lnTo>
                <a:lnTo>
                  <a:pt x="1764" y="612"/>
                </a:lnTo>
                <a:lnTo>
                  <a:pt x="1751" y="609"/>
                </a:lnTo>
                <a:lnTo>
                  <a:pt x="1737" y="607"/>
                </a:lnTo>
                <a:lnTo>
                  <a:pt x="1702" y="601"/>
                </a:lnTo>
                <a:lnTo>
                  <a:pt x="1660" y="597"/>
                </a:lnTo>
                <a:lnTo>
                  <a:pt x="1638" y="595"/>
                </a:lnTo>
                <a:lnTo>
                  <a:pt x="1614" y="593"/>
                </a:lnTo>
                <a:lnTo>
                  <a:pt x="1564" y="590"/>
                </a:lnTo>
                <a:lnTo>
                  <a:pt x="1513" y="587"/>
                </a:lnTo>
                <a:lnTo>
                  <a:pt x="1459" y="585"/>
                </a:lnTo>
                <a:lnTo>
                  <a:pt x="1406" y="583"/>
                </a:lnTo>
                <a:lnTo>
                  <a:pt x="1305" y="581"/>
                </a:lnTo>
                <a:lnTo>
                  <a:pt x="1220" y="580"/>
                </a:lnTo>
                <a:lnTo>
                  <a:pt x="1141" y="579"/>
                </a:lnTo>
                <a:lnTo>
                  <a:pt x="1060" y="580"/>
                </a:lnTo>
                <a:lnTo>
                  <a:pt x="976" y="581"/>
                </a:lnTo>
                <a:lnTo>
                  <a:pt x="927" y="582"/>
                </a:lnTo>
                <a:lnTo>
                  <a:pt x="875" y="583"/>
                </a:lnTo>
                <a:lnTo>
                  <a:pt x="822" y="585"/>
                </a:lnTo>
                <a:lnTo>
                  <a:pt x="768" y="587"/>
                </a:lnTo>
                <a:lnTo>
                  <a:pt x="716" y="590"/>
                </a:lnTo>
                <a:lnTo>
                  <a:pt x="667" y="593"/>
                </a:lnTo>
                <a:lnTo>
                  <a:pt x="621" y="597"/>
                </a:lnTo>
                <a:lnTo>
                  <a:pt x="599" y="599"/>
                </a:lnTo>
                <a:lnTo>
                  <a:pt x="579" y="601"/>
                </a:lnTo>
                <a:lnTo>
                  <a:pt x="561" y="604"/>
                </a:lnTo>
                <a:lnTo>
                  <a:pt x="544" y="607"/>
                </a:lnTo>
                <a:lnTo>
                  <a:pt x="529" y="609"/>
                </a:lnTo>
                <a:lnTo>
                  <a:pt x="517" y="612"/>
                </a:lnTo>
                <a:lnTo>
                  <a:pt x="504" y="616"/>
                </a:lnTo>
                <a:lnTo>
                  <a:pt x="492" y="621"/>
                </a:lnTo>
                <a:lnTo>
                  <a:pt x="480" y="626"/>
                </a:lnTo>
                <a:lnTo>
                  <a:pt x="469" y="633"/>
                </a:lnTo>
                <a:lnTo>
                  <a:pt x="458" y="640"/>
                </a:lnTo>
                <a:lnTo>
                  <a:pt x="447" y="647"/>
                </a:lnTo>
                <a:lnTo>
                  <a:pt x="436" y="655"/>
                </a:lnTo>
                <a:lnTo>
                  <a:pt x="427" y="664"/>
                </a:lnTo>
                <a:lnTo>
                  <a:pt x="418" y="674"/>
                </a:lnTo>
                <a:lnTo>
                  <a:pt x="410" y="684"/>
                </a:lnTo>
                <a:lnTo>
                  <a:pt x="402" y="694"/>
                </a:lnTo>
                <a:lnTo>
                  <a:pt x="399" y="700"/>
                </a:lnTo>
                <a:lnTo>
                  <a:pt x="395" y="705"/>
                </a:lnTo>
                <a:lnTo>
                  <a:pt x="389" y="717"/>
                </a:lnTo>
                <a:lnTo>
                  <a:pt x="384" y="729"/>
                </a:lnTo>
                <a:lnTo>
                  <a:pt x="379" y="742"/>
                </a:lnTo>
                <a:lnTo>
                  <a:pt x="375" y="755"/>
                </a:lnTo>
                <a:lnTo>
                  <a:pt x="372" y="767"/>
                </a:lnTo>
                <a:lnTo>
                  <a:pt x="370" y="780"/>
                </a:lnTo>
                <a:lnTo>
                  <a:pt x="365" y="807"/>
                </a:lnTo>
                <a:lnTo>
                  <a:pt x="360" y="836"/>
                </a:lnTo>
                <a:lnTo>
                  <a:pt x="358" y="852"/>
                </a:lnTo>
                <a:lnTo>
                  <a:pt x="356" y="867"/>
                </a:lnTo>
                <a:lnTo>
                  <a:pt x="353" y="900"/>
                </a:lnTo>
                <a:lnTo>
                  <a:pt x="350" y="932"/>
                </a:lnTo>
                <a:lnTo>
                  <a:pt x="348" y="964"/>
                </a:lnTo>
                <a:lnTo>
                  <a:pt x="346" y="995"/>
                </a:lnTo>
                <a:lnTo>
                  <a:pt x="344" y="1051"/>
                </a:lnTo>
                <a:lnTo>
                  <a:pt x="343" y="1099"/>
                </a:lnTo>
                <a:lnTo>
                  <a:pt x="342" y="1141"/>
                </a:lnTo>
                <a:lnTo>
                  <a:pt x="343" y="1184"/>
                </a:lnTo>
                <a:lnTo>
                  <a:pt x="344" y="1231"/>
                </a:lnTo>
                <a:lnTo>
                  <a:pt x="345" y="1258"/>
                </a:lnTo>
                <a:lnTo>
                  <a:pt x="346" y="1288"/>
                </a:lnTo>
                <a:lnTo>
                  <a:pt x="348" y="1319"/>
                </a:lnTo>
                <a:lnTo>
                  <a:pt x="350" y="1350"/>
                </a:lnTo>
                <a:lnTo>
                  <a:pt x="353" y="1382"/>
                </a:lnTo>
                <a:lnTo>
                  <a:pt x="356" y="1415"/>
                </a:lnTo>
                <a:lnTo>
                  <a:pt x="360" y="1446"/>
                </a:lnTo>
                <a:lnTo>
                  <a:pt x="362" y="1461"/>
                </a:lnTo>
                <a:lnTo>
                  <a:pt x="365" y="1476"/>
                </a:lnTo>
                <a:lnTo>
                  <a:pt x="370" y="1503"/>
                </a:lnTo>
                <a:lnTo>
                  <a:pt x="372" y="1516"/>
                </a:lnTo>
                <a:lnTo>
                  <a:pt x="375" y="1528"/>
                </a:lnTo>
                <a:lnTo>
                  <a:pt x="379" y="1541"/>
                </a:lnTo>
                <a:lnTo>
                  <a:pt x="384" y="1554"/>
                </a:lnTo>
                <a:lnTo>
                  <a:pt x="389" y="1566"/>
                </a:lnTo>
                <a:lnTo>
                  <a:pt x="395" y="1577"/>
                </a:lnTo>
                <a:lnTo>
                  <a:pt x="402" y="1588"/>
                </a:lnTo>
                <a:lnTo>
                  <a:pt x="410" y="1599"/>
                </a:lnTo>
                <a:lnTo>
                  <a:pt x="414" y="1604"/>
                </a:lnTo>
                <a:lnTo>
                  <a:pt x="418" y="1609"/>
                </a:lnTo>
                <a:lnTo>
                  <a:pt x="427" y="1618"/>
                </a:lnTo>
                <a:lnTo>
                  <a:pt x="436" y="1627"/>
                </a:lnTo>
                <a:lnTo>
                  <a:pt x="447" y="1635"/>
                </a:lnTo>
                <a:lnTo>
                  <a:pt x="458" y="1643"/>
                </a:lnTo>
                <a:lnTo>
                  <a:pt x="469" y="1650"/>
                </a:lnTo>
                <a:lnTo>
                  <a:pt x="480" y="1656"/>
                </a:lnTo>
                <a:lnTo>
                  <a:pt x="492" y="1662"/>
                </a:lnTo>
                <a:lnTo>
                  <a:pt x="504" y="1666"/>
                </a:lnTo>
                <a:lnTo>
                  <a:pt x="510" y="1668"/>
                </a:lnTo>
                <a:lnTo>
                  <a:pt x="517" y="1670"/>
                </a:lnTo>
                <a:lnTo>
                  <a:pt x="529" y="1673"/>
                </a:lnTo>
                <a:lnTo>
                  <a:pt x="544" y="1676"/>
                </a:lnTo>
                <a:lnTo>
                  <a:pt x="579" y="1681"/>
                </a:lnTo>
                <a:lnTo>
                  <a:pt x="621" y="1686"/>
                </a:lnTo>
                <a:lnTo>
                  <a:pt x="643" y="1688"/>
                </a:lnTo>
                <a:lnTo>
                  <a:pt x="667" y="1689"/>
                </a:lnTo>
                <a:lnTo>
                  <a:pt x="716" y="1693"/>
                </a:lnTo>
                <a:lnTo>
                  <a:pt x="768" y="1695"/>
                </a:lnTo>
                <a:lnTo>
                  <a:pt x="822" y="1698"/>
                </a:lnTo>
                <a:lnTo>
                  <a:pt x="875" y="1699"/>
                </a:lnTo>
                <a:lnTo>
                  <a:pt x="976" y="1702"/>
                </a:lnTo>
                <a:lnTo>
                  <a:pt x="1060" y="1703"/>
                </a:lnTo>
                <a:lnTo>
                  <a:pt x="1141" y="1703"/>
                </a:lnTo>
                <a:lnTo>
                  <a:pt x="1220" y="1703"/>
                </a:lnTo>
                <a:lnTo>
                  <a:pt x="1305" y="1702"/>
                </a:lnTo>
                <a:lnTo>
                  <a:pt x="1354" y="1701"/>
                </a:lnTo>
                <a:lnTo>
                  <a:pt x="1406" y="1699"/>
                </a:lnTo>
                <a:lnTo>
                  <a:pt x="1459" y="1698"/>
                </a:lnTo>
                <a:lnTo>
                  <a:pt x="1513" y="1695"/>
                </a:lnTo>
                <a:lnTo>
                  <a:pt x="1564" y="1693"/>
                </a:lnTo>
                <a:lnTo>
                  <a:pt x="1614" y="1689"/>
                </a:lnTo>
                <a:lnTo>
                  <a:pt x="1660" y="1686"/>
                </a:lnTo>
                <a:lnTo>
                  <a:pt x="1682" y="1683"/>
                </a:lnTo>
                <a:lnTo>
                  <a:pt x="1702" y="1681"/>
                </a:lnTo>
                <a:lnTo>
                  <a:pt x="1720" y="1679"/>
                </a:lnTo>
                <a:lnTo>
                  <a:pt x="1737" y="1676"/>
                </a:lnTo>
                <a:lnTo>
                  <a:pt x="1751" y="1673"/>
                </a:lnTo>
                <a:lnTo>
                  <a:pt x="1764" y="1670"/>
                </a:lnTo>
                <a:lnTo>
                  <a:pt x="1777" y="1666"/>
                </a:lnTo>
                <a:lnTo>
                  <a:pt x="1789" y="1662"/>
                </a:lnTo>
                <a:lnTo>
                  <a:pt x="1801" y="1656"/>
                </a:lnTo>
                <a:lnTo>
                  <a:pt x="1812" y="1650"/>
                </a:lnTo>
                <a:lnTo>
                  <a:pt x="1823" y="1643"/>
                </a:lnTo>
                <a:lnTo>
                  <a:pt x="1834" y="1635"/>
                </a:lnTo>
                <a:lnTo>
                  <a:pt x="1845" y="1627"/>
                </a:lnTo>
                <a:lnTo>
                  <a:pt x="1854" y="1618"/>
                </a:lnTo>
                <a:lnTo>
                  <a:pt x="1863" y="1609"/>
                </a:lnTo>
                <a:lnTo>
                  <a:pt x="1871" y="1599"/>
                </a:lnTo>
                <a:lnTo>
                  <a:pt x="1879" y="1588"/>
                </a:lnTo>
                <a:lnTo>
                  <a:pt x="1882" y="1583"/>
                </a:lnTo>
                <a:lnTo>
                  <a:pt x="1885" y="1577"/>
                </a:lnTo>
                <a:lnTo>
                  <a:pt x="1892" y="1566"/>
                </a:lnTo>
                <a:lnTo>
                  <a:pt x="1897" y="1554"/>
                </a:lnTo>
                <a:lnTo>
                  <a:pt x="1902" y="1541"/>
                </a:lnTo>
                <a:lnTo>
                  <a:pt x="1906" y="1528"/>
                </a:lnTo>
                <a:lnTo>
                  <a:pt x="1909" y="1516"/>
                </a:lnTo>
                <a:lnTo>
                  <a:pt x="1911" y="1503"/>
                </a:lnTo>
                <a:lnTo>
                  <a:pt x="1916" y="1476"/>
                </a:lnTo>
                <a:lnTo>
                  <a:pt x="1921" y="1446"/>
                </a:lnTo>
                <a:lnTo>
                  <a:pt x="1923" y="1431"/>
                </a:lnTo>
                <a:lnTo>
                  <a:pt x="1925" y="1415"/>
                </a:lnTo>
                <a:lnTo>
                  <a:pt x="1928" y="1382"/>
                </a:lnTo>
                <a:lnTo>
                  <a:pt x="1931" y="1350"/>
                </a:lnTo>
                <a:lnTo>
                  <a:pt x="1933" y="1319"/>
                </a:lnTo>
                <a:lnTo>
                  <a:pt x="1935" y="1288"/>
                </a:lnTo>
                <a:lnTo>
                  <a:pt x="1937" y="1231"/>
                </a:lnTo>
                <a:lnTo>
                  <a:pt x="1938" y="1184"/>
                </a:lnTo>
                <a:lnTo>
                  <a:pt x="1939" y="1141"/>
                </a:lnTo>
                <a:lnTo>
                  <a:pt x="1938" y="1099"/>
                </a:lnTo>
                <a:lnTo>
                  <a:pt x="1937" y="1051"/>
                </a:lnTo>
                <a:lnTo>
                  <a:pt x="1936" y="1024"/>
                </a:lnTo>
                <a:lnTo>
                  <a:pt x="1935" y="995"/>
                </a:lnTo>
                <a:lnTo>
                  <a:pt x="1933" y="964"/>
                </a:lnTo>
                <a:lnTo>
                  <a:pt x="1931" y="932"/>
                </a:lnTo>
                <a:lnTo>
                  <a:pt x="1928" y="900"/>
                </a:lnTo>
                <a:lnTo>
                  <a:pt x="1925" y="867"/>
                </a:lnTo>
                <a:lnTo>
                  <a:pt x="1921" y="836"/>
                </a:lnTo>
                <a:lnTo>
                  <a:pt x="1919" y="822"/>
                </a:lnTo>
                <a:lnTo>
                  <a:pt x="1916" y="807"/>
                </a:lnTo>
                <a:lnTo>
                  <a:pt x="1911" y="780"/>
                </a:lnTo>
                <a:lnTo>
                  <a:pt x="1909" y="767"/>
                </a:lnTo>
                <a:lnTo>
                  <a:pt x="1906" y="755"/>
                </a:lnTo>
                <a:close/>
                <a:moveTo>
                  <a:pt x="978" y="1378"/>
                </a:moveTo>
                <a:lnTo>
                  <a:pt x="1395" y="1141"/>
                </a:lnTo>
                <a:lnTo>
                  <a:pt x="978" y="904"/>
                </a:lnTo>
                <a:lnTo>
                  <a:pt x="978" y="1378"/>
                </a:lnTo>
                <a:close/>
                <a:moveTo>
                  <a:pt x="0" y="0"/>
                </a:moveTo>
                <a:lnTo>
                  <a:pt x="570" y="0"/>
                </a:lnTo>
                <a:lnTo>
                  <a:pt x="1141" y="0"/>
                </a:lnTo>
                <a:lnTo>
                  <a:pt x="1711" y="0"/>
                </a:lnTo>
                <a:lnTo>
                  <a:pt x="2281" y="0"/>
                </a:lnTo>
                <a:lnTo>
                  <a:pt x="2281" y="571"/>
                </a:lnTo>
                <a:lnTo>
                  <a:pt x="2281" y="1141"/>
                </a:lnTo>
                <a:lnTo>
                  <a:pt x="2281" y="1712"/>
                </a:lnTo>
                <a:lnTo>
                  <a:pt x="2281" y="2282"/>
                </a:lnTo>
                <a:lnTo>
                  <a:pt x="1711" y="2282"/>
                </a:lnTo>
                <a:lnTo>
                  <a:pt x="1141" y="2282"/>
                </a:lnTo>
                <a:lnTo>
                  <a:pt x="570" y="2282"/>
                </a:lnTo>
                <a:lnTo>
                  <a:pt x="0" y="2282"/>
                </a:lnTo>
                <a:lnTo>
                  <a:pt x="0" y="1712"/>
                </a:lnTo>
                <a:lnTo>
                  <a:pt x="0" y="1141"/>
                </a:lnTo>
                <a:lnTo>
                  <a:pt x="0" y="571"/>
                </a:lnTo>
                <a:lnTo>
                  <a:pt x="0" y="0"/>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a:p>
        </p:txBody>
      </p:sp>
      <p:sp>
        <p:nvSpPr>
          <p:cNvPr id="21" name="Freeform 6">
            <a:hlinkClick r:id="rId5" tooltip="Instagram"/>
            <a:extLst>
              <a:ext uri="{C183D7F6-B498-43B3-948B-1728B52AA6E4}">
                <adec:decorative xmlns:adec="http://schemas.microsoft.com/office/drawing/2017/decorative" val="1"/>
              </a:ext>
            </a:extLst>
          </p:cNvPr>
          <p:cNvSpPr>
            <a:spLocks noChangeAspect="1" noEditPoints="1"/>
          </p:cNvSpPr>
          <p:nvPr userDrawn="1"/>
        </p:nvSpPr>
        <p:spPr bwMode="auto">
          <a:xfrm>
            <a:off x="5592169" y="5012630"/>
            <a:ext cx="288127" cy="288000"/>
          </a:xfrm>
          <a:custGeom>
            <a:avLst/>
            <a:gdLst>
              <a:gd name="T0" fmla="*/ 1535 w 2270"/>
              <a:gd name="T1" fmla="*/ 570 h 2269"/>
              <a:gd name="T2" fmla="*/ 1648 w 2270"/>
              <a:gd name="T3" fmla="*/ 640 h 2269"/>
              <a:gd name="T4" fmla="*/ 1711 w 2270"/>
              <a:gd name="T5" fmla="*/ 779 h 2269"/>
              <a:gd name="T6" fmla="*/ 1720 w 2270"/>
              <a:gd name="T7" fmla="*/ 1374 h 2269"/>
              <a:gd name="T8" fmla="*/ 1676 w 2270"/>
              <a:gd name="T9" fmla="*/ 1591 h 2269"/>
              <a:gd name="T10" fmla="*/ 1580 w 2270"/>
              <a:gd name="T11" fmla="*/ 1682 h 2269"/>
              <a:gd name="T12" fmla="*/ 1374 w 2270"/>
              <a:gd name="T13" fmla="*/ 1719 h 2269"/>
              <a:gd name="T14" fmla="*/ 763 w 2270"/>
              <a:gd name="T15" fmla="*/ 1707 h 2269"/>
              <a:gd name="T16" fmla="*/ 641 w 2270"/>
              <a:gd name="T17" fmla="*/ 1648 h 2269"/>
              <a:gd name="T18" fmla="*/ 566 w 2270"/>
              <a:gd name="T19" fmla="*/ 1522 h 2269"/>
              <a:gd name="T20" fmla="*/ 548 w 2270"/>
              <a:gd name="T21" fmla="*/ 979 h 2269"/>
              <a:gd name="T22" fmla="*/ 583 w 2270"/>
              <a:gd name="T23" fmla="*/ 701 h 2269"/>
              <a:gd name="T24" fmla="*/ 669 w 2270"/>
              <a:gd name="T25" fmla="*/ 599 h 2269"/>
              <a:gd name="T26" fmla="*/ 833 w 2270"/>
              <a:gd name="T27" fmla="*/ 553 h 2269"/>
              <a:gd name="T28" fmla="*/ 813 w 2270"/>
              <a:gd name="T29" fmla="*/ 425 h 2269"/>
              <a:gd name="T30" fmla="*/ 617 w 2270"/>
              <a:gd name="T31" fmla="*/ 481 h 2269"/>
              <a:gd name="T32" fmla="*/ 480 w 2270"/>
              <a:gd name="T33" fmla="*/ 616 h 2269"/>
              <a:gd name="T34" fmla="*/ 423 w 2270"/>
              <a:gd name="T35" fmla="*/ 840 h 2269"/>
              <a:gd name="T36" fmla="*/ 431 w 2270"/>
              <a:gd name="T37" fmla="*/ 1506 h 2269"/>
              <a:gd name="T38" fmla="*/ 500 w 2270"/>
              <a:gd name="T39" fmla="*/ 1685 h 2269"/>
              <a:gd name="T40" fmla="*/ 633 w 2270"/>
              <a:gd name="T41" fmla="*/ 1798 h 2269"/>
              <a:gd name="T42" fmla="*/ 891 w 2270"/>
              <a:gd name="T43" fmla="*/ 1848 h 2269"/>
              <a:gd name="T44" fmla="*/ 1528 w 2270"/>
              <a:gd name="T45" fmla="*/ 1834 h 2269"/>
              <a:gd name="T46" fmla="*/ 1692 w 2270"/>
              <a:gd name="T47" fmla="*/ 1763 h 2269"/>
              <a:gd name="T48" fmla="*/ 1813 w 2270"/>
              <a:gd name="T49" fmla="*/ 1603 h 2269"/>
              <a:gd name="T50" fmla="*/ 1851 w 2270"/>
              <a:gd name="T51" fmla="*/ 1252 h 2269"/>
              <a:gd name="T52" fmla="*/ 1828 w 2270"/>
              <a:gd name="T53" fmla="*/ 711 h 2269"/>
              <a:gd name="T54" fmla="*/ 1752 w 2270"/>
              <a:gd name="T55" fmla="*/ 562 h 2269"/>
              <a:gd name="T56" fmla="*/ 1586 w 2270"/>
              <a:gd name="T57" fmla="*/ 451 h 2269"/>
              <a:gd name="T58" fmla="*/ 1135 w 2270"/>
              <a:gd name="T59" fmla="*/ 419 h 2269"/>
              <a:gd name="T60" fmla="*/ 945 w 2270"/>
              <a:gd name="T61" fmla="*/ 820 h 2269"/>
              <a:gd name="T62" fmla="*/ 804 w 2270"/>
              <a:gd name="T63" fmla="*/ 975 h 2269"/>
              <a:gd name="T64" fmla="*/ 770 w 2270"/>
              <a:gd name="T65" fmla="*/ 1173 h 2269"/>
              <a:gd name="T66" fmla="*/ 852 w 2270"/>
              <a:gd name="T67" fmla="*/ 1369 h 2269"/>
              <a:gd name="T68" fmla="*/ 1026 w 2270"/>
              <a:gd name="T69" fmla="*/ 1486 h 2269"/>
              <a:gd name="T70" fmla="*/ 1227 w 2270"/>
              <a:gd name="T71" fmla="*/ 1491 h 2269"/>
              <a:gd name="T72" fmla="*/ 1407 w 2270"/>
              <a:gd name="T73" fmla="*/ 1382 h 2269"/>
              <a:gd name="T74" fmla="*/ 1495 w 2270"/>
              <a:gd name="T75" fmla="*/ 1209 h 2269"/>
              <a:gd name="T76" fmla="*/ 1473 w 2270"/>
              <a:gd name="T77" fmla="*/ 991 h 2269"/>
              <a:gd name="T78" fmla="*/ 1340 w 2270"/>
              <a:gd name="T79" fmla="*/ 830 h 2269"/>
              <a:gd name="T80" fmla="*/ 1154 w 2270"/>
              <a:gd name="T81" fmla="*/ 768 h 2269"/>
              <a:gd name="T82" fmla="*/ 1021 w 2270"/>
              <a:gd name="T83" fmla="*/ 1345 h 2269"/>
              <a:gd name="T84" fmla="*/ 925 w 2270"/>
              <a:gd name="T85" fmla="*/ 1249 h 2269"/>
              <a:gd name="T86" fmla="*/ 898 w 2270"/>
              <a:gd name="T87" fmla="*/ 1110 h 2269"/>
              <a:gd name="T88" fmla="*/ 951 w 2270"/>
              <a:gd name="T89" fmla="*/ 983 h 2269"/>
              <a:gd name="T90" fmla="*/ 1064 w 2270"/>
              <a:gd name="T91" fmla="*/ 907 h 2269"/>
              <a:gd name="T92" fmla="*/ 1206 w 2270"/>
              <a:gd name="T93" fmla="*/ 907 h 2269"/>
              <a:gd name="T94" fmla="*/ 1319 w 2270"/>
              <a:gd name="T95" fmla="*/ 983 h 2269"/>
              <a:gd name="T96" fmla="*/ 1372 w 2270"/>
              <a:gd name="T97" fmla="*/ 1110 h 2269"/>
              <a:gd name="T98" fmla="*/ 1344 w 2270"/>
              <a:gd name="T99" fmla="*/ 1249 h 2269"/>
              <a:gd name="T100" fmla="*/ 1249 w 2270"/>
              <a:gd name="T101" fmla="*/ 1345 h 2269"/>
              <a:gd name="T102" fmla="*/ 1431 w 2270"/>
              <a:gd name="T103" fmla="*/ 744 h 2269"/>
              <a:gd name="T104" fmla="*/ 1483 w 2270"/>
              <a:gd name="T105" fmla="*/ 674 h 2269"/>
              <a:gd name="T106" fmla="*/ 1574 w 2270"/>
              <a:gd name="T107" fmla="*/ 689 h 2269"/>
              <a:gd name="T108" fmla="*/ 1598 w 2270"/>
              <a:gd name="T109" fmla="*/ 778 h 2269"/>
              <a:gd name="T110" fmla="*/ 1534 w 2270"/>
              <a:gd name="T111" fmla="*/ 837 h 2269"/>
              <a:gd name="T112" fmla="*/ 1450 w 2270"/>
              <a:gd name="T113" fmla="*/ 807 h 2269"/>
              <a:gd name="T114" fmla="*/ 2270 w 2270"/>
              <a:gd name="T115" fmla="*/ 0 h 2269"/>
              <a:gd name="T116" fmla="*/ 0 w 2270"/>
              <a:gd name="T117" fmla="*/ 0 h 2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270" h="2269">
                <a:moveTo>
                  <a:pt x="1135" y="548"/>
                </a:moveTo>
                <a:lnTo>
                  <a:pt x="1250" y="548"/>
                </a:lnTo>
                <a:lnTo>
                  <a:pt x="1290" y="549"/>
                </a:lnTo>
                <a:lnTo>
                  <a:pt x="1323" y="549"/>
                </a:lnTo>
                <a:lnTo>
                  <a:pt x="1374" y="550"/>
                </a:lnTo>
                <a:lnTo>
                  <a:pt x="1424" y="552"/>
                </a:lnTo>
                <a:lnTo>
                  <a:pt x="1448" y="554"/>
                </a:lnTo>
                <a:lnTo>
                  <a:pt x="1470" y="556"/>
                </a:lnTo>
                <a:lnTo>
                  <a:pt x="1490" y="559"/>
                </a:lnTo>
                <a:lnTo>
                  <a:pt x="1507" y="562"/>
                </a:lnTo>
                <a:lnTo>
                  <a:pt x="1522" y="566"/>
                </a:lnTo>
                <a:lnTo>
                  <a:pt x="1535" y="570"/>
                </a:lnTo>
                <a:lnTo>
                  <a:pt x="1546" y="573"/>
                </a:lnTo>
                <a:lnTo>
                  <a:pt x="1557" y="577"/>
                </a:lnTo>
                <a:lnTo>
                  <a:pt x="1569" y="582"/>
                </a:lnTo>
                <a:lnTo>
                  <a:pt x="1580" y="587"/>
                </a:lnTo>
                <a:lnTo>
                  <a:pt x="1591" y="593"/>
                </a:lnTo>
                <a:lnTo>
                  <a:pt x="1601" y="599"/>
                </a:lnTo>
                <a:lnTo>
                  <a:pt x="1611" y="606"/>
                </a:lnTo>
                <a:lnTo>
                  <a:pt x="1620" y="613"/>
                </a:lnTo>
                <a:lnTo>
                  <a:pt x="1625" y="617"/>
                </a:lnTo>
                <a:lnTo>
                  <a:pt x="1629" y="622"/>
                </a:lnTo>
                <a:lnTo>
                  <a:pt x="1639" y="631"/>
                </a:lnTo>
                <a:lnTo>
                  <a:pt x="1648" y="640"/>
                </a:lnTo>
                <a:lnTo>
                  <a:pt x="1656" y="649"/>
                </a:lnTo>
                <a:lnTo>
                  <a:pt x="1663" y="659"/>
                </a:lnTo>
                <a:lnTo>
                  <a:pt x="1670" y="668"/>
                </a:lnTo>
                <a:lnTo>
                  <a:pt x="1676" y="679"/>
                </a:lnTo>
                <a:lnTo>
                  <a:pt x="1682" y="689"/>
                </a:lnTo>
                <a:lnTo>
                  <a:pt x="1687" y="701"/>
                </a:lnTo>
                <a:lnTo>
                  <a:pt x="1692" y="713"/>
                </a:lnTo>
                <a:lnTo>
                  <a:pt x="1696" y="723"/>
                </a:lnTo>
                <a:lnTo>
                  <a:pt x="1700" y="734"/>
                </a:lnTo>
                <a:lnTo>
                  <a:pt x="1703" y="747"/>
                </a:lnTo>
                <a:lnTo>
                  <a:pt x="1708" y="762"/>
                </a:lnTo>
                <a:lnTo>
                  <a:pt x="1711" y="779"/>
                </a:lnTo>
                <a:lnTo>
                  <a:pt x="1714" y="799"/>
                </a:lnTo>
                <a:lnTo>
                  <a:pt x="1716" y="821"/>
                </a:lnTo>
                <a:lnTo>
                  <a:pt x="1717" y="833"/>
                </a:lnTo>
                <a:lnTo>
                  <a:pt x="1718" y="845"/>
                </a:lnTo>
                <a:lnTo>
                  <a:pt x="1720" y="896"/>
                </a:lnTo>
                <a:lnTo>
                  <a:pt x="1721" y="947"/>
                </a:lnTo>
                <a:lnTo>
                  <a:pt x="1722" y="1019"/>
                </a:lnTo>
                <a:lnTo>
                  <a:pt x="1722" y="1134"/>
                </a:lnTo>
                <a:lnTo>
                  <a:pt x="1722" y="1250"/>
                </a:lnTo>
                <a:lnTo>
                  <a:pt x="1722" y="1291"/>
                </a:lnTo>
                <a:lnTo>
                  <a:pt x="1721" y="1323"/>
                </a:lnTo>
                <a:lnTo>
                  <a:pt x="1720" y="1374"/>
                </a:lnTo>
                <a:lnTo>
                  <a:pt x="1718" y="1424"/>
                </a:lnTo>
                <a:lnTo>
                  <a:pt x="1716" y="1449"/>
                </a:lnTo>
                <a:lnTo>
                  <a:pt x="1714" y="1471"/>
                </a:lnTo>
                <a:lnTo>
                  <a:pt x="1711" y="1490"/>
                </a:lnTo>
                <a:lnTo>
                  <a:pt x="1708" y="1507"/>
                </a:lnTo>
                <a:lnTo>
                  <a:pt x="1703" y="1522"/>
                </a:lnTo>
                <a:lnTo>
                  <a:pt x="1700" y="1535"/>
                </a:lnTo>
                <a:lnTo>
                  <a:pt x="1696" y="1547"/>
                </a:lnTo>
                <a:lnTo>
                  <a:pt x="1692" y="1557"/>
                </a:lnTo>
                <a:lnTo>
                  <a:pt x="1687" y="1569"/>
                </a:lnTo>
                <a:lnTo>
                  <a:pt x="1682" y="1580"/>
                </a:lnTo>
                <a:lnTo>
                  <a:pt x="1676" y="1591"/>
                </a:lnTo>
                <a:lnTo>
                  <a:pt x="1670" y="1601"/>
                </a:lnTo>
                <a:lnTo>
                  <a:pt x="1663" y="1611"/>
                </a:lnTo>
                <a:lnTo>
                  <a:pt x="1656" y="1620"/>
                </a:lnTo>
                <a:lnTo>
                  <a:pt x="1652" y="1625"/>
                </a:lnTo>
                <a:lnTo>
                  <a:pt x="1648" y="1630"/>
                </a:lnTo>
                <a:lnTo>
                  <a:pt x="1639" y="1639"/>
                </a:lnTo>
                <a:lnTo>
                  <a:pt x="1629" y="1648"/>
                </a:lnTo>
                <a:lnTo>
                  <a:pt x="1620" y="1656"/>
                </a:lnTo>
                <a:lnTo>
                  <a:pt x="1611" y="1663"/>
                </a:lnTo>
                <a:lnTo>
                  <a:pt x="1601" y="1670"/>
                </a:lnTo>
                <a:lnTo>
                  <a:pt x="1591" y="1676"/>
                </a:lnTo>
                <a:lnTo>
                  <a:pt x="1580" y="1682"/>
                </a:lnTo>
                <a:lnTo>
                  <a:pt x="1569" y="1687"/>
                </a:lnTo>
                <a:lnTo>
                  <a:pt x="1557" y="1692"/>
                </a:lnTo>
                <a:lnTo>
                  <a:pt x="1546" y="1696"/>
                </a:lnTo>
                <a:lnTo>
                  <a:pt x="1535" y="1700"/>
                </a:lnTo>
                <a:lnTo>
                  <a:pt x="1522" y="1704"/>
                </a:lnTo>
                <a:lnTo>
                  <a:pt x="1507" y="1707"/>
                </a:lnTo>
                <a:lnTo>
                  <a:pt x="1490" y="1710"/>
                </a:lnTo>
                <a:lnTo>
                  <a:pt x="1470" y="1713"/>
                </a:lnTo>
                <a:lnTo>
                  <a:pt x="1448" y="1716"/>
                </a:lnTo>
                <a:lnTo>
                  <a:pt x="1437" y="1716"/>
                </a:lnTo>
                <a:lnTo>
                  <a:pt x="1424" y="1717"/>
                </a:lnTo>
                <a:lnTo>
                  <a:pt x="1374" y="1719"/>
                </a:lnTo>
                <a:lnTo>
                  <a:pt x="1323" y="1720"/>
                </a:lnTo>
                <a:lnTo>
                  <a:pt x="1250" y="1721"/>
                </a:lnTo>
                <a:lnTo>
                  <a:pt x="1135" y="1721"/>
                </a:lnTo>
                <a:lnTo>
                  <a:pt x="1020" y="1721"/>
                </a:lnTo>
                <a:lnTo>
                  <a:pt x="980" y="1721"/>
                </a:lnTo>
                <a:lnTo>
                  <a:pt x="947" y="1720"/>
                </a:lnTo>
                <a:lnTo>
                  <a:pt x="896" y="1719"/>
                </a:lnTo>
                <a:lnTo>
                  <a:pt x="846" y="1717"/>
                </a:lnTo>
                <a:lnTo>
                  <a:pt x="821" y="1716"/>
                </a:lnTo>
                <a:lnTo>
                  <a:pt x="800" y="1713"/>
                </a:lnTo>
                <a:lnTo>
                  <a:pt x="780" y="1710"/>
                </a:lnTo>
                <a:lnTo>
                  <a:pt x="763" y="1707"/>
                </a:lnTo>
                <a:lnTo>
                  <a:pt x="748" y="1704"/>
                </a:lnTo>
                <a:lnTo>
                  <a:pt x="735" y="1700"/>
                </a:lnTo>
                <a:lnTo>
                  <a:pt x="723" y="1696"/>
                </a:lnTo>
                <a:lnTo>
                  <a:pt x="713" y="1692"/>
                </a:lnTo>
                <a:lnTo>
                  <a:pt x="701" y="1687"/>
                </a:lnTo>
                <a:lnTo>
                  <a:pt x="690" y="1682"/>
                </a:lnTo>
                <a:lnTo>
                  <a:pt x="679" y="1676"/>
                </a:lnTo>
                <a:lnTo>
                  <a:pt x="669" y="1670"/>
                </a:lnTo>
                <a:lnTo>
                  <a:pt x="659" y="1664"/>
                </a:lnTo>
                <a:lnTo>
                  <a:pt x="650" y="1656"/>
                </a:lnTo>
                <a:lnTo>
                  <a:pt x="645" y="1652"/>
                </a:lnTo>
                <a:lnTo>
                  <a:pt x="641" y="1648"/>
                </a:lnTo>
                <a:lnTo>
                  <a:pt x="631" y="1639"/>
                </a:lnTo>
                <a:lnTo>
                  <a:pt x="622" y="1630"/>
                </a:lnTo>
                <a:lnTo>
                  <a:pt x="614" y="1620"/>
                </a:lnTo>
                <a:lnTo>
                  <a:pt x="607" y="1611"/>
                </a:lnTo>
                <a:lnTo>
                  <a:pt x="600" y="1601"/>
                </a:lnTo>
                <a:lnTo>
                  <a:pt x="594" y="1591"/>
                </a:lnTo>
                <a:lnTo>
                  <a:pt x="588" y="1580"/>
                </a:lnTo>
                <a:lnTo>
                  <a:pt x="583" y="1569"/>
                </a:lnTo>
                <a:lnTo>
                  <a:pt x="578" y="1557"/>
                </a:lnTo>
                <a:lnTo>
                  <a:pt x="574" y="1547"/>
                </a:lnTo>
                <a:lnTo>
                  <a:pt x="570" y="1535"/>
                </a:lnTo>
                <a:lnTo>
                  <a:pt x="566" y="1522"/>
                </a:lnTo>
                <a:lnTo>
                  <a:pt x="562" y="1507"/>
                </a:lnTo>
                <a:lnTo>
                  <a:pt x="559" y="1490"/>
                </a:lnTo>
                <a:lnTo>
                  <a:pt x="556" y="1471"/>
                </a:lnTo>
                <a:lnTo>
                  <a:pt x="554" y="1449"/>
                </a:lnTo>
                <a:lnTo>
                  <a:pt x="553" y="1437"/>
                </a:lnTo>
                <a:lnTo>
                  <a:pt x="552" y="1424"/>
                </a:lnTo>
                <a:lnTo>
                  <a:pt x="550" y="1374"/>
                </a:lnTo>
                <a:lnTo>
                  <a:pt x="549" y="1323"/>
                </a:lnTo>
                <a:lnTo>
                  <a:pt x="548" y="1250"/>
                </a:lnTo>
                <a:lnTo>
                  <a:pt x="548" y="1134"/>
                </a:lnTo>
                <a:lnTo>
                  <a:pt x="548" y="1019"/>
                </a:lnTo>
                <a:lnTo>
                  <a:pt x="548" y="979"/>
                </a:lnTo>
                <a:lnTo>
                  <a:pt x="549" y="947"/>
                </a:lnTo>
                <a:lnTo>
                  <a:pt x="550" y="896"/>
                </a:lnTo>
                <a:lnTo>
                  <a:pt x="552" y="845"/>
                </a:lnTo>
                <a:lnTo>
                  <a:pt x="554" y="821"/>
                </a:lnTo>
                <a:lnTo>
                  <a:pt x="556" y="799"/>
                </a:lnTo>
                <a:lnTo>
                  <a:pt x="559" y="779"/>
                </a:lnTo>
                <a:lnTo>
                  <a:pt x="562" y="762"/>
                </a:lnTo>
                <a:lnTo>
                  <a:pt x="566" y="747"/>
                </a:lnTo>
                <a:lnTo>
                  <a:pt x="570" y="734"/>
                </a:lnTo>
                <a:lnTo>
                  <a:pt x="574" y="723"/>
                </a:lnTo>
                <a:lnTo>
                  <a:pt x="578" y="713"/>
                </a:lnTo>
                <a:lnTo>
                  <a:pt x="583" y="701"/>
                </a:lnTo>
                <a:lnTo>
                  <a:pt x="588" y="689"/>
                </a:lnTo>
                <a:lnTo>
                  <a:pt x="594" y="679"/>
                </a:lnTo>
                <a:lnTo>
                  <a:pt x="600" y="668"/>
                </a:lnTo>
                <a:lnTo>
                  <a:pt x="607" y="659"/>
                </a:lnTo>
                <a:lnTo>
                  <a:pt x="614" y="649"/>
                </a:lnTo>
                <a:lnTo>
                  <a:pt x="618" y="645"/>
                </a:lnTo>
                <a:lnTo>
                  <a:pt x="622" y="640"/>
                </a:lnTo>
                <a:lnTo>
                  <a:pt x="631" y="631"/>
                </a:lnTo>
                <a:lnTo>
                  <a:pt x="641" y="622"/>
                </a:lnTo>
                <a:lnTo>
                  <a:pt x="650" y="613"/>
                </a:lnTo>
                <a:lnTo>
                  <a:pt x="659" y="606"/>
                </a:lnTo>
                <a:lnTo>
                  <a:pt x="669" y="599"/>
                </a:lnTo>
                <a:lnTo>
                  <a:pt x="679" y="593"/>
                </a:lnTo>
                <a:lnTo>
                  <a:pt x="690" y="587"/>
                </a:lnTo>
                <a:lnTo>
                  <a:pt x="701" y="582"/>
                </a:lnTo>
                <a:lnTo>
                  <a:pt x="713" y="577"/>
                </a:lnTo>
                <a:lnTo>
                  <a:pt x="723" y="573"/>
                </a:lnTo>
                <a:lnTo>
                  <a:pt x="735" y="570"/>
                </a:lnTo>
                <a:lnTo>
                  <a:pt x="748" y="566"/>
                </a:lnTo>
                <a:lnTo>
                  <a:pt x="763" y="562"/>
                </a:lnTo>
                <a:lnTo>
                  <a:pt x="780" y="559"/>
                </a:lnTo>
                <a:lnTo>
                  <a:pt x="800" y="556"/>
                </a:lnTo>
                <a:lnTo>
                  <a:pt x="821" y="554"/>
                </a:lnTo>
                <a:lnTo>
                  <a:pt x="833" y="553"/>
                </a:lnTo>
                <a:lnTo>
                  <a:pt x="846" y="552"/>
                </a:lnTo>
                <a:lnTo>
                  <a:pt x="896" y="550"/>
                </a:lnTo>
                <a:lnTo>
                  <a:pt x="947" y="549"/>
                </a:lnTo>
                <a:lnTo>
                  <a:pt x="1020" y="548"/>
                </a:lnTo>
                <a:lnTo>
                  <a:pt x="1135" y="548"/>
                </a:lnTo>
                <a:close/>
                <a:moveTo>
                  <a:pt x="1135" y="419"/>
                </a:moveTo>
                <a:lnTo>
                  <a:pt x="1018" y="420"/>
                </a:lnTo>
                <a:lnTo>
                  <a:pt x="977" y="420"/>
                </a:lnTo>
                <a:lnTo>
                  <a:pt x="943" y="420"/>
                </a:lnTo>
                <a:lnTo>
                  <a:pt x="891" y="422"/>
                </a:lnTo>
                <a:lnTo>
                  <a:pt x="840" y="424"/>
                </a:lnTo>
                <a:lnTo>
                  <a:pt x="813" y="425"/>
                </a:lnTo>
                <a:lnTo>
                  <a:pt x="787" y="428"/>
                </a:lnTo>
                <a:lnTo>
                  <a:pt x="764" y="431"/>
                </a:lnTo>
                <a:lnTo>
                  <a:pt x="742" y="435"/>
                </a:lnTo>
                <a:lnTo>
                  <a:pt x="722" y="440"/>
                </a:lnTo>
                <a:lnTo>
                  <a:pt x="712" y="442"/>
                </a:lnTo>
                <a:lnTo>
                  <a:pt x="702" y="445"/>
                </a:lnTo>
                <a:lnTo>
                  <a:pt x="684" y="451"/>
                </a:lnTo>
                <a:lnTo>
                  <a:pt x="667" y="457"/>
                </a:lnTo>
                <a:lnTo>
                  <a:pt x="649" y="464"/>
                </a:lnTo>
                <a:lnTo>
                  <a:pt x="633" y="472"/>
                </a:lnTo>
                <a:lnTo>
                  <a:pt x="625" y="476"/>
                </a:lnTo>
                <a:lnTo>
                  <a:pt x="617" y="481"/>
                </a:lnTo>
                <a:lnTo>
                  <a:pt x="601" y="490"/>
                </a:lnTo>
                <a:lnTo>
                  <a:pt x="585" y="501"/>
                </a:lnTo>
                <a:lnTo>
                  <a:pt x="578" y="506"/>
                </a:lnTo>
                <a:lnTo>
                  <a:pt x="570" y="512"/>
                </a:lnTo>
                <a:lnTo>
                  <a:pt x="554" y="525"/>
                </a:lnTo>
                <a:lnTo>
                  <a:pt x="539" y="539"/>
                </a:lnTo>
                <a:lnTo>
                  <a:pt x="525" y="554"/>
                </a:lnTo>
                <a:lnTo>
                  <a:pt x="512" y="569"/>
                </a:lnTo>
                <a:lnTo>
                  <a:pt x="500" y="585"/>
                </a:lnTo>
                <a:lnTo>
                  <a:pt x="495" y="592"/>
                </a:lnTo>
                <a:lnTo>
                  <a:pt x="490" y="600"/>
                </a:lnTo>
                <a:lnTo>
                  <a:pt x="480" y="616"/>
                </a:lnTo>
                <a:lnTo>
                  <a:pt x="472" y="632"/>
                </a:lnTo>
                <a:lnTo>
                  <a:pt x="464" y="649"/>
                </a:lnTo>
                <a:lnTo>
                  <a:pt x="457" y="666"/>
                </a:lnTo>
                <a:lnTo>
                  <a:pt x="450" y="683"/>
                </a:lnTo>
                <a:lnTo>
                  <a:pt x="445" y="702"/>
                </a:lnTo>
                <a:lnTo>
                  <a:pt x="439" y="721"/>
                </a:lnTo>
                <a:lnTo>
                  <a:pt x="437" y="731"/>
                </a:lnTo>
                <a:lnTo>
                  <a:pt x="435" y="741"/>
                </a:lnTo>
                <a:lnTo>
                  <a:pt x="431" y="763"/>
                </a:lnTo>
                <a:lnTo>
                  <a:pt x="428" y="787"/>
                </a:lnTo>
                <a:lnTo>
                  <a:pt x="425" y="812"/>
                </a:lnTo>
                <a:lnTo>
                  <a:pt x="423" y="840"/>
                </a:lnTo>
                <a:lnTo>
                  <a:pt x="421" y="890"/>
                </a:lnTo>
                <a:lnTo>
                  <a:pt x="420" y="943"/>
                </a:lnTo>
                <a:lnTo>
                  <a:pt x="419" y="1017"/>
                </a:lnTo>
                <a:lnTo>
                  <a:pt x="419" y="1134"/>
                </a:lnTo>
                <a:lnTo>
                  <a:pt x="419" y="1252"/>
                </a:lnTo>
                <a:lnTo>
                  <a:pt x="420" y="1294"/>
                </a:lnTo>
                <a:lnTo>
                  <a:pt x="420" y="1327"/>
                </a:lnTo>
                <a:lnTo>
                  <a:pt x="421" y="1379"/>
                </a:lnTo>
                <a:lnTo>
                  <a:pt x="423" y="1430"/>
                </a:lnTo>
                <a:lnTo>
                  <a:pt x="425" y="1457"/>
                </a:lnTo>
                <a:lnTo>
                  <a:pt x="428" y="1483"/>
                </a:lnTo>
                <a:lnTo>
                  <a:pt x="431" y="1506"/>
                </a:lnTo>
                <a:lnTo>
                  <a:pt x="435" y="1528"/>
                </a:lnTo>
                <a:lnTo>
                  <a:pt x="439" y="1549"/>
                </a:lnTo>
                <a:lnTo>
                  <a:pt x="442" y="1558"/>
                </a:lnTo>
                <a:lnTo>
                  <a:pt x="445" y="1568"/>
                </a:lnTo>
                <a:lnTo>
                  <a:pt x="450" y="1586"/>
                </a:lnTo>
                <a:lnTo>
                  <a:pt x="457" y="1603"/>
                </a:lnTo>
                <a:lnTo>
                  <a:pt x="464" y="1621"/>
                </a:lnTo>
                <a:lnTo>
                  <a:pt x="472" y="1637"/>
                </a:lnTo>
                <a:lnTo>
                  <a:pt x="476" y="1646"/>
                </a:lnTo>
                <a:lnTo>
                  <a:pt x="480" y="1654"/>
                </a:lnTo>
                <a:lnTo>
                  <a:pt x="490" y="1670"/>
                </a:lnTo>
                <a:lnTo>
                  <a:pt x="500" y="1685"/>
                </a:lnTo>
                <a:lnTo>
                  <a:pt x="506" y="1693"/>
                </a:lnTo>
                <a:lnTo>
                  <a:pt x="512" y="1700"/>
                </a:lnTo>
                <a:lnTo>
                  <a:pt x="518" y="1708"/>
                </a:lnTo>
                <a:lnTo>
                  <a:pt x="525" y="1715"/>
                </a:lnTo>
                <a:lnTo>
                  <a:pt x="539" y="1730"/>
                </a:lnTo>
                <a:lnTo>
                  <a:pt x="554" y="1744"/>
                </a:lnTo>
                <a:lnTo>
                  <a:pt x="570" y="1757"/>
                </a:lnTo>
                <a:lnTo>
                  <a:pt x="585" y="1769"/>
                </a:lnTo>
                <a:lnTo>
                  <a:pt x="593" y="1774"/>
                </a:lnTo>
                <a:lnTo>
                  <a:pt x="601" y="1779"/>
                </a:lnTo>
                <a:lnTo>
                  <a:pt x="617" y="1789"/>
                </a:lnTo>
                <a:lnTo>
                  <a:pt x="633" y="1798"/>
                </a:lnTo>
                <a:lnTo>
                  <a:pt x="649" y="1805"/>
                </a:lnTo>
                <a:lnTo>
                  <a:pt x="667" y="1813"/>
                </a:lnTo>
                <a:lnTo>
                  <a:pt x="684" y="1819"/>
                </a:lnTo>
                <a:lnTo>
                  <a:pt x="702" y="1825"/>
                </a:lnTo>
                <a:lnTo>
                  <a:pt x="722" y="1830"/>
                </a:lnTo>
                <a:lnTo>
                  <a:pt x="732" y="1832"/>
                </a:lnTo>
                <a:lnTo>
                  <a:pt x="742" y="1834"/>
                </a:lnTo>
                <a:lnTo>
                  <a:pt x="764" y="1838"/>
                </a:lnTo>
                <a:lnTo>
                  <a:pt x="787" y="1842"/>
                </a:lnTo>
                <a:lnTo>
                  <a:pt x="813" y="1844"/>
                </a:lnTo>
                <a:lnTo>
                  <a:pt x="840" y="1846"/>
                </a:lnTo>
                <a:lnTo>
                  <a:pt x="891" y="1848"/>
                </a:lnTo>
                <a:lnTo>
                  <a:pt x="943" y="1849"/>
                </a:lnTo>
                <a:lnTo>
                  <a:pt x="1018" y="1850"/>
                </a:lnTo>
                <a:lnTo>
                  <a:pt x="1135" y="1850"/>
                </a:lnTo>
                <a:lnTo>
                  <a:pt x="1252" y="1850"/>
                </a:lnTo>
                <a:lnTo>
                  <a:pt x="1293" y="1850"/>
                </a:lnTo>
                <a:lnTo>
                  <a:pt x="1327" y="1849"/>
                </a:lnTo>
                <a:lnTo>
                  <a:pt x="1379" y="1848"/>
                </a:lnTo>
                <a:lnTo>
                  <a:pt x="1430" y="1846"/>
                </a:lnTo>
                <a:lnTo>
                  <a:pt x="1457" y="1844"/>
                </a:lnTo>
                <a:lnTo>
                  <a:pt x="1483" y="1842"/>
                </a:lnTo>
                <a:lnTo>
                  <a:pt x="1506" y="1838"/>
                </a:lnTo>
                <a:lnTo>
                  <a:pt x="1528" y="1834"/>
                </a:lnTo>
                <a:lnTo>
                  <a:pt x="1548" y="1830"/>
                </a:lnTo>
                <a:lnTo>
                  <a:pt x="1558" y="1827"/>
                </a:lnTo>
                <a:lnTo>
                  <a:pt x="1568" y="1825"/>
                </a:lnTo>
                <a:lnTo>
                  <a:pt x="1586" y="1819"/>
                </a:lnTo>
                <a:lnTo>
                  <a:pt x="1603" y="1813"/>
                </a:lnTo>
                <a:lnTo>
                  <a:pt x="1621" y="1805"/>
                </a:lnTo>
                <a:lnTo>
                  <a:pt x="1637" y="1798"/>
                </a:lnTo>
                <a:lnTo>
                  <a:pt x="1645" y="1793"/>
                </a:lnTo>
                <a:lnTo>
                  <a:pt x="1653" y="1789"/>
                </a:lnTo>
                <a:lnTo>
                  <a:pt x="1669" y="1779"/>
                </a:lnTo>
                <a:lnTo>
                  <a:pt x="1685" y="1769"/>
                </a:lnTo>
                <a:lnTo>
                  <a:pt x="1692" y="1763"/>
                </a:lnTo>
                <a:lnTo>
                  <a:pt x="1700" y="1757"/>
                </a:lnTo>
                <a:lnTo>
                  <a:pt x="1716" y="1744"/>
                </a:lnTo>
                <a:lnTo>
                  <a:pt x="1731" y="1730"/>
                </a:lnTo>
                <a:lnTo>
                  <a:pt x="1745" y="1715"/>
                </a:lnTo>
                <a:lnTo>
                  <a:pt x="1758" y="1700"/>
                </a:lnTo>
                <a:lnTo>
                  <a:pt x="1770" y="1685"/>
                </a:lnTo>
                <a:lnTo>
                  <a:pt x="1775" y="1677"/>
                </a:lnTo>
                <a:lnTo>
                  <a:pt x="1780" y="1670"/>
                </a:lnTo>
                <a:lnTo>
                  <a:pt x="1790" y="1654"/>
                </a:lnTo>
                <a:lnTo>
                  <a:pt x="1798" y="1637"/>
                </a:lnTo>
                <a:lnTo>
                  <a:pt x="1806" y="1621"/>
                </a:lnTo>
                <a:lnTo>
                  <a:pt x="1813" y="1603"/>
                </a:lnTo>
                <a:lnTo>
                  <a:pt x="1820" y="1586"/>
                </a:lnTo>
                <a:lnTo>
                  <a:pt x="1825" y="1568"/>
                </a:lnTo>
                <a:lnTo>
                  <a:pt x="1831" y="1549"/>
                </a:lnTo>
                <a:lnTo>
                  <a:pt x="1833" y="1539"/>
                </a:lnTo>
                <a:lnTo>
                  <a:pt x="1835" y="1528"/>
                </a:lnTo>
                <a:lnTo>
                  <a:pt x="1839" y="1506"/>
                </a:lnTo>
                <a:lnTo>
                  <a:pt x="1842" y="1483"/>
                </a:lnTo>
                <a:lnTo>
                  <a:pt x="1845" y="1457"/>
                </a:lnTo>
                <a:lnTo>
                  <a:pt x="1846" y="1430"/>
                </a:lnTo>
                <a:lnTo>
                  <a:pt x="1849" y="1379"/>
                </a:lnTo>
                <a:lnTo>
                  <a:pt x="1850" y="1327"/>
                </a:lnTo>
                <a:lnTo>
                  <a:pt x="1851" y="1252"/>
                </a:lnTo>
                <a:lnTo>
                  <a:pt x="1851" y="1134"/>
                </a:lnTo>
                <a:lnTo>
                  <a:pt x="1851" y="1017"/>
                </a:lnTo>
                <a:lnTo>
                  <a:pt x="1850" y="976"/>
                </a:lnTo>
                <a:lnTo>
                  <a:pt x="1850" y="943"/>
                </a:lnTo>
                <a:lnTo>
                  <a:pt x="1849" y="890"/>
                </a:lnTo>
                <a:lnTo>
                  <a:pt x="1846" y="840"/>
                </a:lnTo>
                <a:lnTo>
                  <a:pt x="1845" y="812"/>
                </a:lnTo>
                <a:lnTo>
                  <a:pt x="1842" y="787"/>
                </a:lnTo>
                <a:lnTo>
                  <a:pt x="1839" y="763"/>
                </a:lnTo>
                <a:lnTo>
                  <a:pt x="1835" y="741"/>
                </a:lnTo>
                <a:lnTo>
                  <a:pt x="1831" y="721"/>
                </a:lnTo>
                <a:lnTo>
                  <a:pt x="1828" y="711"/>
                </a:lnTo>
                <a:lnTo>
                  <a:pt x="1825" y="702"/>
                </a:lnTo>
                <a:lnTo>
                  <a:pt x="1820" y="683"/>
                </a:lnTo>
                <a:lnTo>
                  <a:pt x="1813" y="666"/>
                </a:lnTo>
                <a:lnTo>
                  <a:pt x="1806" y="649"/>
                </a:lnTo>
                <a:lnTo>
                  <a:pt x="1798" y="632"/>
                </a:lnTo>
                <a:lnTo>
                  <a:pt x="1794" y="624"/>
                </a:lnTo>
                <a:lnTo>
                  <a:pt x="1790" y="616"/>
                </a:lnTo>
                <a:lnTo>
                  <a:pt x="1780" y="600"/>
                </a:lnTo>
                <a:lnTo>
                  <a:pt x="1770" y="585"/>
                </a:lnTo>
                <a:lnTo>
                  <a:pt x="1764" y="577"/>
                </a:lnTo>
                <a:lnTo>
                  <a:pt x="1758" y="569"/>
                </a:lnTo>
                <a:lnTo>
                  <a:pt x="1752" y="562"/>
                </a:lnTo>
                <a:lnTo>
                  <a:pt x="1745" y="554"/>
                </a:lnTo>
                <a:lnTo>
                  <a:pt x="1731" y="539"/>
                </a:lnTo>
                <a:lnTo>
                  <a:pt x="1716" y="525"/>
                </a:lnTo>
                <a:lnTo>
                  <a:pt x="1700" y="512"/>
                </a:lnTo>
                <a:lnTo>
                  <a:pt x="1685" y="501"/>
                </a:lnTo>
                <a:lnTo>
                  <a:pt x="1677" y="495"/>
                </a:lnTo>
                <a:lnTo>
                  <a:pt x="1669" y="490"/>
                </a:lnTo>
                <a:lnTo>
                  <a:pt x="1653" y="481"/>
                </a:lnTo>
                <a:lnTo>
                  <a:pt x="1637" y="472"/>
                </a:lnTo>
                <a:lnTo>
                  <a:pt x="1621" y="464"/>
                </a:lnTo>
                <a:lnTo>
                  <a:pt x="1603" y="457"/>
                </a:lnTo>
                <a:lnTo>
                  <a:pt x="1586" y="451"/>
                </a:lnTo>
                <a:lnTo>
                  <a:pt x="1568" y="445"/>
                </a:lnTo>
                <a:lnTo>
                  <a:pt x="1548" y="440"/>
                </a:lnTo>
                <a:lnTo>
                  <a:pt x="1538" y="437"/>
                </a:lnTo>
                <a:lnTo>
                  <a:pt x="1528" y="435"/>
                </a:lnTo>
                <a:lnTo>
                  <a:pt x="1506" y="431"/>
                </a:lnTo>
                <a:lnTo>
                  <a:pt x="1483" y="428"/>
                </a:lnTo>
                <a:lnTo>
                  <a:pt x="1457" y="425"/>
                </a:lnTo>
                <a:lnTo>
                  <a:pt x="1430" y="424"/>
                </a:lnTo>
                <a:lnTo>
                  <a:pt x="1379" y="422"/>
                </a:lnTo>
                <a:lnTo>
                  <a:pt x="1327" y="420"/>
                </a:lnTo>
                <a:lnTo>
                  <a:pt x="1252" y="420"/>
                </a:lnTo>
                <a:lnTo>
                  <a:pt x="1135" y="419"/>
                </a:lnTo>
                <a:close/>
                <a:moveTo>
                  <a:pt x="1135" y="767"/>
                </a:moveTo>
                <a:lnTo>
                  <a:pt x="1116" y="768"/>
                </a:lnTo>
                <a:lnTo>
                  <a:pt x="1097" y="769"/>
                </a:lnTo>
                <a:lnTo>
                  <a:pt x="1079" y="771"/>
                </a:lnTo>
                <a:lnTo>
                  <a:pt x="1061" y="775"/>
                </a:lnTo>
                <a:lnTo>
                  <a:pt x="1043" y="779"/>
                </a:lnTo>
                <a:lnTo>
                  <a:pt x="1026" y="784"/>
                </a:lnTo>
                <a:lnTo>
                  <a:pt x="1009" y="789"/>
                </a:lnTo>
                <a:lnTo>
                  <a:pt x="992" y="796"/>
                </a:lnTo>
                <a:lnTo>
                  <a:pt x="976" y="803"/>
                </a:lnTo>
                <a:lnTo>
                  <a:pt x="960" y="812"/>
                </a:lnTo>
                <a:lnTo>
                  <a:pt x="945" y="820"/>
                </a:lnTo>
                <a:lnTo>
                  <a:pt x="930" y="830"/>
                </a:lnTo>
                <a:lnTo>
                  <a:pt x="915" y="840"/>
                </a:lnTo>
                <a:lnTo>
                  <a:pt x="902" y="851"/>
                </a:lnTo>
                <a:lnTo>
                  <a:pt x="888" y="863"/>
                </a:lnTo>
                <a:lnTo>
                  <a:pt x="875" y="875"/>
                </a:lnTo>
                <a:lnTo>
                  <a:pt x="863" y="887"/>
                </a:lnTo>
                <a:lnTo>
                  <a:pt x="852" y="901"/>
                </a:lnTo>
                <a:lnTo>
                  <a:pt x="841" y="915"/>
                </a:lnTo>
                <a:lnTo>
                  <a:pt x="831" y="929"/>
                </a:lnTo>
                <a:lnTo>
                  <a:pt x="821" y="944"/>
                </a:lnTo>
                <a:lnTo>
                  <a:pt x="812" y="959"/>
                </a:lnTo>
                <a:lnTo>
                  <a:pt x="804" y="975"/>
                </a:lnTo>
                <a:lnTo>
                  <a:pt x="797" y="991"/>
                </a:lnTo>
                <a:lnTo>
                  <a:pt x="790" y="1008"/>
                </a:lnTo>
                <a:lnTo>
                  <a:pt x="784" y="1025"/>
                </a:lnTo>
                <a:lnTo>
                  <a:pt x="779" y="1043"/>
                </a:lnTo>
                <a:lnTo>
                  <a:pt x="777" y="1051"/>
                </a:lnTo>
                <a:lnTo>
                  <a:pt x="775" y="1060"/>
                </a:lnTo>
                <a:lnTo>
                  <a:pt x="772" y="1078"/>
                </a:lnTo>
                <a:lnTo>
                  <a:pt x="770" y="1097"/>
                </a:lnTo>
                <a:lnTo>
                  <a:pt x="768" y="1115"/>
                </a:lnTo>
                <a:lnTo>
                  <a:pt x="768" y="1134"/>
                </a:lnTo>
                <a:lnTo>
                  <a:pt x="768" y="1154"/>
                </a:lnTo>
                <a:lnTo>
                  <a:pt x="770" y="1173"/>
                </a:lnTo>
                <a:lnTo>
                  <a:pt x="772" y="1191"/>
                </a:lnTo>
                <a:lnTo>
                  <a:pt x="775" y="1209"/>
                </a:lnTo>
                <a:lnTo>
                  <a:pt x="779" y="1227"/>
                </a:lnTo>
                <a:lnTo>
                  <a:pt x="784" y="1244"/>
                </a:lnTo>
                <a:lnTo>
                  <a:pt x="790" y="1261"/>
                </a:lnTo>
                <a:lnTo>
                  <a:pt x="797" y="1278"/>
                </a:lnTo>
                <a:lnTo>
                  <a:pt x="804" y="1294"/>
                </a:lnTo>
                <a:lnTo>
                  <a:pt x="812" y="1310"/>
                </a:lnTo>
                <a:lnTo>
                  <a:pt x="821" y="1326"/>
                </a:lnTo>
                <a:lnTo>
                  <a:pt x="831" y="1340"/>
                </a:lnTo>
                <a:lnTo>
                  <a:pt x="841" y="1355"/>
                </a:lnTo>
                <a:lnTo>
                  <a:pt x="852" y="1369"/>
                </a:lnTo>
                <a:lnTo>
                  <a:pt x="863" y="1382"/>
                </a:lnTo>
                <a:lnTo>
                  <a:pt x="875" y="1395"/>
                </a:lnTo>
                <a:lnTo>
                  <a:pt x="888" y="1407"/>
                </a:lnTo>
                <a:lnTo>
                  <a:pt x="902" y="1418"/>
                </a:lnTo>
                <a:lnTo>
                  <a:pt x="915" y="1429"/>
                </a:lnTo>
                <a:lnTo>
                  <a:pt x="930" y="1440"/>
                </a:lnTo>
                <a:lnTo>
                  <a:pt x="945" y="1449"/>
                </a:lnTo>
                <a:lnTo>
                  <a:pt x="960" y="1458"/>
                </a:lnTo>
                <a:lnTo>
                  <a:pt x="976" y="1466"/>
                </a:lnTo>
                <a:lnTo>
                  <a:pt x="992" y="1473"/>
                </a:lnTo>
                <a:lnTo>
                  <a:pt x="1009" y="1480"/>
                </a:lnTo>
                <a:lnTo>
                  <a:pt x="1026" y="1486"/>
                </a:lnTo>
                <a:lnTo>
                  <a:pt x="1043" y="1491"/>
                </a:lnTo>
                <a:lnTo>
                  <a:pt x="1052" y="1493"/>
                </a:lnTo>
                <a:lnTo>
                  <a:pt x="1061" y="1495"/>
                </a:lnTo>
                <a:lnTo>
                  <a:pt x="1079" y="1498"/>
                </a:lnTo>
                <a:lnTo>
                  <a:pt x="1097" y="1500"/>
                </a:lnTo>
                <a:lnTo>
                  <a:pt x="1116" y="1502"/>
                </a:lnTo>
                <a:lnTo>
                  <a:pt x="1135" y="1502"/>
                </a:lnTo>
                <a:lnTo>
                  <a:pt x="1154" y="1502"/>
                </a:lnTo>
                <a:lnTo>
                  <a:pt x="1173" y="1500"/>
                </a:lnTo>
                <a:lnTo>
                  <a:pt x="1191" y="1498"/>
                </a:lnTo>
                <a:lnTo>
                  <a:pt x="1209" y="1495"/>
                </a:lnTo>
                <a:lnTo>
                  <a:pt x="1227" y="1491"/>
                </a:lnTo>
                <a:lnTo>
                  <a:pt x="1244" y="1486"/>
                </a:lnTo>
                <a:lnTo>
                  <a:pt x="1261" y="1480"/>
                </a:lnTo>
                <a:lnTo>
                  <a:pt x="1278" y="1473"/>
                </a:lnTo>
                <a:lnTo>
                  <a:pt x="1294" y="1466"/>
                </a:lnTo>
                <a:lnTo>
                  <a:pt x="1310" y="1458"/>
                </a:lnTo>
                <a:lnTo>
                  <a:pt x="1325" y="1449"/>
                </a:lnTo>
                <a:lnTo>
                  <a:pt x="1340" y="1440"/>
                </a:lnTo>
                <a:lnTo>
                  <a:pt x="1355" y="1429"/>
                </a:lnTo>
                <a:lnTo>
                  <a:pt x="1368" y="1418"/>
                </a:lnTo>
                <a:lnTo>
                  <a:pt x="1382" y="1407"/>
                </a:lnTo>
                <a:lnTo>
                  <a:pt x="1395" y="1395"/>
                </a:lnTo>
                <a:lnTo>
                  <a:pt x="1407" y="1382"/>
                </a:lnTo>
                <a:lnTo>
                  <a:pt x="1418" y="1369"/>
                </a:lnTo>
                <a:lnTo>
                  <a:pt x="1429" y="1355"/>
                </a:lnTo>
                <a:lnTo>
                  <a:pt x="1439" y="1340"/>
                </a:lnTo>
                <a:lnTo>
                  <a:pt x="1449" y="1326"/>
                </a:lnTo>
                <a:lnTo>
                  <a:pt x="1458" y="1310"/>
                </a:lnTo>
                <a:lnTo>
                  <a:pt x="1466" y="1294"/>
                </a:lnTo>
                <a:lnTo>
                  <a:pt x="1473" y="1278"/>
                </a:lnTo>
                <a:lnTo>
                  <a:pt x="1480" y="1261"/>
                </a:lnTo>
                <a:lnTo>
                  <a:pt x="1486" y="1244"/>
                </a:lnTo>
                <a:lnTo>
                  <a:pt x="1490" y="1227"/>
                </a:lnTo>
                <a:lnTo>
                  <a:pt x="1493" y="1218"/>
                </a:lnTo>
                <a:lnTo>
                  <a:pt x="1495" y="1209"/>
                </a:lnTo>
                <a:lnTo>
                  <a:pt x="1498" y="1191"/>
                </a:lnTo>
                <a:lnTo>
                  <a:pt x="1500" y="1173"/>
                </a:lnTo>
                <a:lnTo>
                  <a:pt x="1502" y="1154"/>
                </a:lnTo>
                <a:lnTo>
                  <a:pt x="1502" y="1134"/>
                </a:lnTo>
                <a:lnTo>
                  <a:pt x="1502" y="1115"/>
                </a:lnTo>
                <a:lnTo>
                  <a:pt x="1500" y="1097"/>
                </a:lnTo>
                <a:lnTo>
                  <a:pt x="1498" y="1078"/>
                </a:lnTo>
                <a:lnTo>
                  <a:pt x="1495" y="1060"/>
                </a:lnTo>
                <a:lnTo>
                  <a:pt x="1490" y="1043"/>
                </a:lnTo>
                <a:lnTo>
                  <a:pt x="1486" y="1025"/>
                </a:lnTo>
                <a:lnTo>
                  <a:pt x="1480" y="1008"/>
                </a:lnTo>
                <a:lnTo>
                  <a:pt x="1473" y="991"/>
                </a:lnTo>
                <a:lnTo>
                  <a:pt x="1466" y="975"/>
                </a:lnTo>
                <a:lnTo>
                  <a:pt x="1458" y="959"/>
                </a:lnTo>
                <a:lnTo>
                  <a:pt x="1449" y="944"/>
                </a:lnTo>
                <a:lnTo>
                  <a:pt x="1439" y="929"/>
                </a:lnTo>
                <a:lnTo>
                  <a:pt x="1429" y="915"/>
                </a:lnTo>
                <a:lnTo>
                  <a:pt x="1418" y="901"/>
                </a:lnTo>
                <a:lnTo>
                  <a:pt x="1407" y="887"/>
                </a:lnTo>
                <a:lnTo>
                  <a:pt x="1395" y="875"/>
                </a:lnTo>
                <a:lnTo>
                  <a:pt x="1382" y="863"/>
                </a:lnTo>
                <a:lnTo>
                  <a:pt x="1368" y="851"/>
                </a:lnTo>
                <a:lnTo>
                  <a:pt x="1355" y="840"/>
                </a:lnTo>
                <a:lnTo>
                  <a:pt x="1340" y="830"/>
                </a:lnTo>
                <a:lnTo>
                  <a:pt x="1325" y="820"/>
                </a:lnTo>
                <a:lnTo>
                  <a:pt x="1310" y="812"/>
                </a:lnTo>
                <a:lnTo>
                  <a:pt x="1294" y="803"/>
                </a:lnTo>
                <a:lnTo>
                  <a:pt x="1278" y="796"/>
                </a:lnTo>
                <a:lnTo>
                  <a:pt x="1261" y="789"/>
                </a:lnTo>
                <a:lnTo>
                  <a:pt x="1244" y="784"/>
                </a:lnTo>
                <a:lnTo>
                  <a:pt x="1227" y="779"/>
                </a:lnTo>
                <a:lnTo>
                  <a:pt x="1218" y="777"/>
                </a:lnTo>
                <a:lnTo>
                  <a:pt x="1209" y="775"/>
                </a:lnTo>
                <a:lnTo>
                  <a:pt x="1191" y="771"/>
                </a:lnTo>
                <a:lnTo>
                  <a:pt x="1173" y="769"/>
                </a:lnTo>
                <a:lnTo>
                  <a:pt x="1154" y="768"/>
                </a:lnTo>
                <a:lnTo>
                  <a:pt x="1135" y="767"/>
                </a:lnTo>
                <a:close/>
                <a:moveTo>
                  <a:pt x="1135" y="1374"/>
                </a:moveTo>
                <a:lnTo>
                  <a:pt x="1123" y="1373"/>
                </a:lnTo>
                <a:lnTo>
                  <a:pt x="1111" y="1372"/>
                </a:lnTo>
                <a:lnTo>
                  <a:pt x="1099" y="1371"/>
                </a:lnTo>
                <a:lnTo>
                  <a:pt x="1087" y="1369"/>
                </a:lnTo>
                <a:lnTo>
                  <a:pt x="1075" y="1366"/>
                </a:lnTo>
                <a:lnTo>
                  <a:pt x="1064" y="1363"/>
                </a:lnTo>
                <a:lnTo>
                  <a:pt x="1053" y="1359"/>
                </a:lnTo>
                <a:lnTo>
                  <a:pt x="1042" y="1355"/>
                </a:lnTo>
                <a:lnTo>
                  <a:pt x="1032" y="1350"/>
                </a:lnTo>
                <a:lnTo>
                  <a:pt x="1021" y="1345"/>
                </a:lnTo>
                <a:lnTo>
                  <a:pt x="1011" y="1339"/>
                </a:lnTo>
                <a:lnTo>
                  <a:pt x="1002" y="1333"/>
                </a:lnTo>
                <a:lnTo>
                  <a:pt x="992" y="1326"/>
                </a:lnTo>
                <a:lnTo>
                  <a:pt x="983" y="1319"/>
                </a:lnTo>
                <a:lnTo>
                  <a:pt x="975" y="1312"/>
                </a:lnTo>
                <a:lnTo>
                  <a:pt x="967" y="1304"/>
                </a:lnTo>
                <a:lnTo>
                  <a:pt x="959" y="1295"/>
                </a:lnTo>
                <a:lnTo>
                  <a:pt x="951" y="1287"/>
                </a:lnTo>
                <a:lnTo>
                  <a:pt x="944" y="1278"/>
                </a:lnTo>
                <a:lnTo>
                  <a:pt x="937" y="1268"/>
                </a:lnTo>
                <a:lnTo>
                  <a:pt x="931" y="1259"/>
                </a:lnTo>
                <a:lnTo>
                  <a:pt x="925" y="1249"/>
                </a:lnTo>
                <a:lnTo>
                  <a:pt x="920" y="1239"/>
                </a:lnTo>
                <a:lnTo>
                  <a:pt x="915" y="1228"/>
                </a:lnTo>
                <a:lnTo>
                  <a:pt x="911" y="1217"/>
                </a:lnTo>
                <a:lnTo>
                  <a:pt x="907" y="1206"/>
                </a:lnTo>
                <a:lnTo>
                  <a:pt x="904" y="1195"/>
                </a:lnTo>
                <a:lnTo>
                  <a:pt x="902" y="1183"/>
                </a:lnTo>
                <a:lnTo>
                  <a:pt x="899" y="1172"/>
                </a:lnTo>
                <a:lnTo>
                  <a:pt x="898" y="1160"/>
                </a:lnTo>
                <a:lnTo>
                  <a:pt x="897" y="1148"/>
                </a:lnTo>
                <a:lnTo>
                  <a:pt x="897" y="1134"/>
                </a:lnTo>
                <a:lnTo>
                  <a:pt x="897" y="1122"/>
                </a:lnTo>
                <a:lnTo>
                  <a:pt x="898" y="1110"/>
                </a:lnTo>
                <a:lnTo>
                  <a:pt x="899" y="1098"/>
                </a:lnTo>
                <a:lnTo>
                  <a:pt x="902" y="1086"/>
                </a:lnTo>
                <a:lnTo>
                  <a:pt x="904" y="1075"/>
                </a:lnTo>
                <a:lnTo>
                  <a:pt x="907" y="1063"/>
                </a:lnTo>
                <a:lnTo>
                  <a:pt x="911" y="1052"/>
                </a:lnTo>
                <a:lnTo>
                  <a:pt x="915" y="1042"/>
                </a:lnTo>
                <a:lnTo>
                  <a:pt x="920" y="1031"/>
                </a:lnTo>
                <a:lnTo>
                  <a:pt x="925" y="1021"/>
                </a:lnTo>
                <a:lnTo>
                  <a:pt x="931" y="1011"/>
                </a:lnTo>
                <a:lnTo>
                  <a:pt x="937" y="1001"/>
                </a:lnTo>
                <a:lnTo>
                  <a:pt x="944" y="992"/>
                </a:lnTo>
                <a:lnTo>
                  <a:pt x="951" y="983"/>
                </a:lnTo>
                <a:lnTo>
                  <a:pt x="959" y="974"/>
                </a:lnTo>
                <a:lnTo>
                  <a:pt x="967" y="966"/>
                </a:lnTo>
                <a:lnTo>
                  <a:pt x="975" y="958"/>
                </a:lnTo>
                <a:lnTo>
                  <a:pt x="983" y="950"/>
                </a:lnTo>
                <a:lnTo>
                  <a:pt x="992" y="943"/>
                </a:lnTo>
                <a:lnTo>
                  <a:pt x="1002" y="937"/>
                </a:lnTo>
                <a:lnTo>
                  <a:pt x="1011" y="931"/>
                </a:lnTo>
                <a:lnTo>
                  <a:pt x="1021" y="925"/>
                </a:lnTo>
                <a:lnTo>
                  <a:pt x="1032" y="920"/>
                </a:lnTo>
                <a:lnTo>
                  <a:pt x="1042" y="915"/>
                </a:lnTo>
                <a:lnTo>
                  <a:pt x="1053" y="910"/>
                </a:lnTo>
                <a:lnTo>
                  <a:pt x="1064" y="907"/>
                </a:lnTo>
                <a:lnTo>
                  <a:pt x="1075" y="904"/>
                </a:lnTo>
                <a:lnTo>
                  <a:pt x="1087" y="901"/>
                </a:lnTo>
                <a:lnTo>
                  <a:pt x="1099" y="899"/>
                </a:lnTo>
                <a:lnTo>
                  <a:pt x="1111" y="897"/>
                </a:lnTo>
                <a:lnTo>
                  <a:pt x="1123" y="896"/>
                </a:lnTo>
                <a:lnTo>
                  <a:pt x="1135" y="896"/>
                </a:lnTo>
                <a:lnTo>
                  <a:pt x="1147" y="896"/>
                </a:lnTo>
                <a:lnTo>
                  <a:pt x="1159" y="897"/>
                </a:lnTo>
                <a:lnTo>
                  <a:pt x="1171" y="899"/>
                </a:lnTo>
                <a:lnTo>
                  <a:pt x="1183" y="901"/>
                </a:lnTo>
                <a:lnTo>
                  <a:pt x="1195" y="904"/>
                </a:lnTo>
                <a:lnTo>
                  <a:pt x="1206" y="907"/>
                </a:lnTo>
                <a:lnTo>
                  <a:pt x="1217" y="910"/>
                </a:lnTo>
                <a:lnTo>
                  <a:pt x="1228" y="915"/>
                </a:lnTo>
                <a:lnTo>
                  <a:pt x="1238" y="920"/>
                </a:lnTo>
                <a:lnTo>
                  <a:pt x="1249" y="925"/>
                </a:lnTo>
                <a:lnTo>
                  <a:pt x="1259" y="931"/>
                </a:lnTo>
                <a:lnTo>
                  <a:pt x="1268" y="937"/>
                </a:lnTo>
                <a:lnTo>
                  <a:pt x="1278" y="943"/>
                </a:lnTo>
                <a:lnTo>
                  <a:pt x="1287" y="950"/>
                </a:lnTo>
                <a:lnTo>
                  <a:pt x="1295" y="958"/>
                </a:lnTo>
                <a:lnTo>
                  <a:pt x="1303" y="966"/>
                </a:lnTo>
                <a:lnTo>
                  <a:pt x="1311" y="974"/>
                </a:lnTo>
                <a:lnTo>
                  <a:pt x="1319" y="983"/>
                </a:lnTo>
                <a:lnTo>
                  <a:pt x="1326" y="992"/>
                </a:lnTo>
                <a:lnTo>
                  <a:pt x="1333" y="1001"/>
                </a:lnTo>
                <a:lnTo>
                  <a:pt x="1339" y="1011"/>
                </a:lnTo>
                <a:lnTo>
                  <a:pt x="1344" y="1021"/>
                </a:lnTo>
                <a:lnTo>
                  <a:pt x="1350" y="1031"/>
                </a:lnTo>
                <a:lnTo>
                  <a:pt x="1355" y="1042"/>
                </a:lnTo>
                <a:lnTo>
                  <a:pt x="1359" y="1052"/>
                </a:lnTo>
                <a:lnTo>
                  <a:pt x="1363" y="1063"/>
                </a:lnTo>
                <a:lnTo>
                  <a:pt x="1366" y="1075"/>
                </a:lnTo>
                <a:lnTo>
                  <a:pt x="1368" y="1086"/>
                </a:lnTo>
                <a:lnTo>
                  <a:pt x="1370" y="1098"/>
                </a:lnTo>
                <a:lnTo>
                  <a:pt x="1372" y="1110"/>
                </a:lnTo>
                <a:lnTo>
                  <a:pt x="1373" y="1122"/>
                </a:lnTo>
                <a:lnTo>
                  <a:pt x="1373" y="1134"/>
                </a:lnTo>
                <a:lnTo>
                  <a:pt x="1373" y="1148"/>
                </a:lnTo>
                <a:lnTo>
                  <a:pt x="1372" y="1160"/>
                </a:lnTo>
                <a:lnTo>
                  <a:pt x="1370" y="1172"/>
                </a:lnTo>
                <a:lnTo>
                  <a:pt x="1368" y="1183"/>
                </a:lnTo>
                <a:lnTo>
                  <a:pt x="1366" y="1195"/>
                </a:lnTo>
                <a:lnTo>
                  <a:pt x="1363" y="1206"/>
                </a:lnTo>
                <a:lnTo>
                  <a:pt x="1359" y="1217"/>
                </a:lnTo>
                <a:lnTo>
                  <a:pt x="1355" y="1228"/>
                </a:lnTo>
                <a:lnTo>
                  <a:pt x="1350" y="1239"/>
                </a:lnTo>
                <a:lnTo>
                  <a:pt x="1344" y="1249"/>
                </a:lnTo>
                <a:lnTo>
                  <a:pt x="1339" y="1259"/>
                </a:lnTo>
                <a:lnTo>
                  <a:pt x="1333" y="1268"/>
                </a:lnTo>
                <a:lnTo>
                  <a:pt x="1326" y="1278"/>
                </a:lnTo>
                <a:lnTo>
                  <a:pt x="1319" y="1287"/>
                </a:lnTo>
                <a:lnTo>
                  <a:pt x="1311" y="1295"/>
                </a:lnTo>
                <a:lnTo>
                  <a:pt x="1303" y="1304"/>
                </a:lnTo>
                <a:lnTo>
                  <a:pt x="1295" y="1312"/>
                </a:lnTo>
                <a:lnTo>
                  <a:pt x="1287" y="1319"/>
                </a:lnTo>
                <a:lnTo>
                  <a:pt x="1278" y="1326"/>
                </a:lnTo>
                <a:lnTo>
                  <a:pt x="1268" y="1333"/>
                </a:lnTo>
                <a:lnTo>
                  <a:pt x="1259" y="1339"/>
                </a:lnTo>
                <a:lnTo>
                  <a:pt x="1249" y="1345"/>
                </a:lnTo>
                <a:lnTo>
                  <a:pt x="1238" y="1350"/>
                </a:lnTo>
                <a:lnTo>
                  <a:pt x="1228" y="1355"/>
                </a:lnTo>
                <a:lnTo>
                  <a:pt x="1217" y="1359"/>
                </a:lnTo>
                <a:lnTo>
                  <a:pt x="1206" y="1363"/>
                </a:lnTo>
                <a:lnTo>
                  <a:pt x="1195" y="1366"/>
                </a:lnTo>
                <a:lnTo>
                  <a:pt x="1183" y="1369"/>
                </a:lnTo>
                <a:lnTo>
                  <a:pt x="1171" y="1371"/>
                </a:lnTo>
                <a:lnTo>
                  <a:pt x="1159" y="1372"/>
                </a:lnTo>
                <a:lnTo>
                  <a:pt x="1147" y="1373"/>
                </a:lnTo>
                <a:lnTo>
                  <a:pt x="1135" y="1374"/>
                </a:lnTo>
                <a:close/>
                <a:moveTo>
                  <a:pt x="1431" y="753"/>
                </a:moveTo>
                <a:lnTo>
                  <a:pt x="1431" y="744"/>
                </a:lnTo>
                <a:lnTo>
                  <a:pt x="1433" y="735"/>
                </a:lnTo>
                <a:lnTo>
                  <a:pt x="1435" y="727"/>
                </a:lnTo>
                <a:lnTo>
                  <a:pt x="1438" y="719"/>
                </a:lnTo>
                <a:lnTo>
                  <a:pt x="1441" y="712"/>
                </a:lnTo>
                <a:lnTo>
                  <a:pt x="1445" y="705"/>
                </a:lnTo>
                <a:lnTo>
                  <a:pt x="1450" y="698"/>
                </a:lnTo>
                <a:lnTo>
                  <a:pt x="1453" y="695"/>
                </a:lnTo>
                <a:lnTo>
                  <a:pt x="1456" y="692"/>
                </a:lnTo>
                <a:lnTo>
                  <a:pt x="1462" y="687"/>
                </a:lnTo>
                <a:lnTo>
                  <a:pt x="1469" y="682"/>
                </a:lnTo>
                <a:lnTo>
                  <a:pt x="1476" y="677"/>
                </a:lnTo>
                <a:lnTo>
                  <a:pt x="1483" y="674"/>
                </a:lnTo>
                <a:lnTo>
                  <a:pt x="1491" y="671"/>
                </a:lnTo>
                <a:lnTo>
                  <a:pt x="1499" y="669"/>
                </a:lnTo>
                <a:lnTo>
                  <a:pt x="1508" y="667"/>
                </a:lnTo>
                <a:lnTo>
                  <a:pt x="1517" y="667"/>
                </a:lnTo>
                <a:lnTo>
                  <a:pt x="1525" y="667"/>
                </a:lnTo>
                <a:lnTo>
                  <a:pt x="1534" y="669"/>
                </a:lnTo>
                <a:lnTo>
                  <a:pt x="1542" y="671"/>
                </a:lnTo>
                <a:lnTo>
                  <a:pt x="1550" y="674"/>
                </a:lnTo>
                <a:lnTo>
                  <a:pt x="1557" y="677"/>
                </a:lnTo>
                <a:lnTo>
                  <a:pt x="1564" y="682"/>
                </a:lnTo>
                <a:lnTo>
                  <a:pt x="1571" y="687"/>
                </a:lnTo>
                <a:lnTo>
                  <a:pt x="1574" y="689"/>
                </a:lnTo>
                <a:lnTo>
                  <a:pt x="1577" y="692"/>
                </a:lnTo>
                <a:lnTo>
                  <a:pt x="1583" y="698"/>
                </a:lnTo>
                <a:lnTo>
                  <a:pt x="1588" y="705"/>
                </a:lnTo>
                <a:lnTo>
                  <a:pt x="1592" y="712"/>
                </a:lnTo>
                <a:lnTo>
                  <a:pt x="1596" y="719"/>
                </a:lnTo>
                <a:lnTo>
                  <a:pt x="1598" y="727"/>
                </a:lnTo>
                <a:lnTo>
                  <a:pt x="1601" y="735"/>
                </a:lnTo>
                <a:lnTo>
                  <a:pt x="1602" y="744"/>
                </a:lnTo>
                <a:lnTo>
                  <a:pt x="1602" y="753"/>
                </a:lnTo>
                <a:lnTo>
                  <a:pt x="1602" y="761"/>
                </a:lnTo>
                <a:lnTo>
                  <a:pt x="1601" y="770"/>
                </a:lnTo>
                <a:lnTo>
                  <a:pt x="1598" y="778"/>
                </a:lnTo>
                <a:lnTo>
                  <a:pt x="1596" y="786"/>
                </a:lnTo>
                <a:lnTo>
                  <a:pt x="1592" y="794"/>
                </a:lnTo>
                <a:lnTo>
                  <a:pt x="1588" y="801"/>
                </a:lnTo>
                <a:lnTo>
                  <a:pt x="1583" y="807"/>
                </a:lnTo>
                <a:lnTo>
                  <a:pt x="1580" y="810"/>
                </a:lnTo>
                <a:lnTo>
                  <a:pt x="1577" y="813"/>
                </a:lnTo>
                <a:lnTo>
                  <a:pt x="1571" y="819"/>
                </a:lnTo>
                <a:lnTo>
                  <a:pt x="1564" y="824"/>
                </a:lnTo>
                <a:lnTo>
                  <a:pt x="1557" y="828"/>
                </a:lnTo>
                <a:lnTo>
                  <a:pt x="1550" y="832"/>
                </a:lnTo>
                <a:lnTo>
                  <a:pt x="1542" y="835"/>
                </a:lnTo>
                <a:lnTo>
                  <a:pt x="1534" y="837"/>
                </a:lnTo>
                <a:lnTo>
                  <a:pt x="1525" y="838"/>
                </a:lnTo>
                <a:lnTo>
                  <a:pt x="1517" y="838"/>
                </a:lnTo>
                <a:lnTo>
                  <a:pt x="1508" y="838"/>
                </a:lnTo>
                <a:lnTo>
                  <a:pt x="1499" y="837"/>
                </a:lnTo>
                <a:lnTo>
                  <a:pt x="1491" y="835"/>
                </a:lnTo>
                <a:lnTo>
                  <a:pt x="1483" y="832"/>
                </a:lnTo>
                <a:lnTo>
                  <a:pt x="1476" y="828"/>
                </a:lnTo>
                <a:lnTo>
                  <a:pt x="1469" y="824"/>
                </a:lnTo>
                <a:lnTo>
                  <a:pt x="1462" y="819"/>
                </a:lnTo>
                <a:lnTo>
                  <a:pt x="1459" y="816"/>
                </a:lnTo>
                <a:lnTo>
                  <a:pt x="1456" y="813"/>
                </a:lnTo>
                <a:lnTo>
                  <a:pt x="1450" y="807"/>
                </a:lnTo>
                <a:lnTo>
                  <a:pt x="1445" y="801"/>
                </a:lnTo>
                <a:lnTo>
                  <a:pt x="1441" y="794"/>
                </a:lnTo>
                <a:lnTo>
                  <a:pt x="1438" y="786"/>
                </a:lnTo>
                <a:lnTo>
                  <a:pt x="1435" y="778"/>
                </a:lnTo>
                <a:lnTo>
                  <a:pt x="1433" y="770"/>
                </a:lnTo>
                <a:lnTo>
                  <a:pt x="1431" y="761"/>
                </a:lnTo>
                <a:lnTo>
                  <a:pt x="1431" y="753"/>
                </a:lnTo>
                <a:close/>
                <a:moveTo>
                  <a:pt x="0" y="0"/>
                </a:moveTo>
                <a:lnTo>
                  <a:pt x="567" y="0"/>
                </a:lnTo>
                <a:lnTo>
                  <a:pt x="1135" y="0"/>
                </a:lnTo>
                <a:lnTo>
                  <a:pt x="1702" y="0"/>
                </a:lnTo>
                <a:lnTo>
                  <a:pt x="2270" y="0"/>
                </a:lnTo>
                <a:lnTo>
                  <a:pt x="2270" y="567"/>
                </a:lnTo>
                <a:lnTo>
                  <a:pt x="2270" y="1134"/>
                </a:lnTo>
                <a:lnTo>
                  <a:pt x="2270" y="1702"/>
                </a:lnTo>
                <a:lnTo>
                  <a:pt x="2270" y="2269"/>
                </a:lnTo>
                <a:lnTo>
                  <a:pt x="1702" y="2269"/>
                </a:lnTo>
                <a:lnTo>
                  <a:pt x="1135" y="2269"/>
                </a:lnTo>
                <a:lnTo>
                  <a:pt x="567" y="2269"/>
                </a:lnTo>
                <a:lnTo>
                  <a:pt x="0" y="2269"/>
                </a:lnTo>
                <a:lnTo>
                  <a:pt x="0" y="1702"/>
                </a:lnTo>
                <a:lnTo>
                  <a:pt x="0" y="1134"/>
                </a:lnTo>
                <a:lnTo>
                  <a:pt x="0" y="567"/>
                </a:lnTo>
                <a:lnTo>
                  <a:pt x="0" y="0"/>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fi-FI"/>
          </a:p>
        </p:txBody>
      </p:sp>
      <p:sp>
        <p:nvSpPr>
          <p:cNvPr id="5" name="Freeform 21">
            <a:hlinkClick r:id="rId6" tooltip="TikTok"/>
            <a:extLst>
              <a:ext uri="{FF2B5EF4-FFF2-40B4-BE49-F238E27FC236}">
                <a16:creationId xmlns:a16="http://schemas.microsoft.com/office/drawing/2014/main" id="{61261DC5-6681-30A9-1D18-CFA01291D35A}"/>
              </a:ext>
              <a:ext uri="{C183D7F6-B498-43B3-948B-1728B52AA6E4}">
                <adec:decorative xmlns:adec="http://schemas.microsoft.com/office/drawing/2017/decorative" val="1"/>
              </a:ext>
            </a:extLst>
          </p:cNvPr>
          <p:cNvSpPr>
            <a:spLocks noChangeAspect="1" noEditPoints="1"/>
          </p:cNvSpPr>
          <p:nvPr userDrawn="1"/>
        </p:nvSpPr>
        <p:spPr bwMode="auto">
          <a:xfrm>
            <a:off x="6672384" y="5013176"/>
            <a:ext cx="287873" cy="288000"/>
          </a:xfrm>
          <a:custGeom>
            <a:avLst/>
            <a:gdLst>
              <a:gd name="T0" fmla="*/ 1585 w 2269"/>
              <a:gd name="T1" fmla="*/ 641 h 2270"/>
              <a:gd name="T2" fmla="*/ 1526 w 2269"/>
              <a:gd name="T3" fmla="*/ 583 h 2270"/>
              <a:gd name="T4" fmla="*/ 1478 w 2269"/>
              <a:gd name="T5" fmla="*/ 507 h 2270"/>
              <a:gd name="T6" fmla="*/ 1450 w 2269"/>
              <a:gd name="T7" fmla="*/ 428 h 2270"/>
              <a:gd name="T8" fmla="*/ 1443 w 2269"/>
              <a:gd name="T9" fmla="*/ 347 h 2270"/>
              <a:gd name="T10" fmla="*/ 1170 w 2269"/>
              <a:gd name="T11" fmla="*/ 1439 h 2270"/>
              <a:gd name="T12" fmla="*/ 1158 w 2269"/>
              <a:gd name="T13" fmla="*/ 1503 h 2270"/>
              <a:gd name="T14" fmla="*/ 1117 w 2269"/>
              <a:gd name="T15" fmla="*/ 1576 h 2270"/>
              <a:gd name="T16" fmla="*/ 1064 w 2269"/>
              <a:gd name="T17" fmla="*/ 1624 h 2270"/>
              <a:gd name="T18" fmla="*/ 983 w 2269"/>
              <a:gd name="T19" fmla="*/ 1657 h 2270"/>
              <a:gd name="T20" fmla="*/ 916 w 2269"/>
              <a:gd name="T21" fmla="*/ 1660 h 2270"/>
              <a:gd name="T22" fmla="*/ 850 w 2269"/>
              <a:gd name="T23" fmla="*/ 1643 h 2270"/>
              <a:gd name="T24" fmla="*/ 793 w 2269"/>
              <a:gd name="T25" fmla="*/ 1608 h 2270"/>
              <a:gd name="T26" fmla="*/ 749 w 2269"/>
              <a:gd name="T27" fmla="*/ 1559 h 2270"/>
              <a:gd name="T28" fmla="*/ 720 w 2269"/>
              <a:gd name="T29" fmla="*/ 1498 h 2270"/>
              <a:gd name="T30" fmla="*/ 709 w 2269"/>
              <a:gd name="T31" fmla="*/ 1429 h 2270"/>
              <a:gd name="T32" fmla="*/ 720 w 2269"/>
              <a:gd name="T33" fmla="*/ 1361 h 2270"/>
              <a:gd name="T34" fmla="*/ 749 w 2269"/>
              <a:gd name="T35" fmla="*/ 1300 h 2270"/>
              <a:gd name="T36" fmla="*/ 793 w 2269"/>
              <a:gd name="T37" fmla="*/ 1251 h 2270"/>
              <a:gd name="T38" fmla="*/ 850 w 2269"/>
              <a:gd name="T39" fmla="*/ 1216 h 2270"/>
              <a:gd name="T40" fmla="*/ 904 w 2269"/>
              <a:gd name="T41" fmla="*/ 1201 h 2270"/>
              <a:gd name="T42" fmla="*/ 984 w 2269"/>
              <a:gd name="T43" fmla="*/ 1202 h 2270"/>
              <a:gd name="T44" fmla="*/ 984 w 2269"/>
              <a:gd name="T45" fmla="*/ 929 h 2270"/>
              <a:gd name="T46" fmla="*/ 892 w 2269"/>
              <a:gd name="T47" fmla="*/ 930 h 2270"/>
              <a:gd name="T48" fmla="*/ 791 w 2269"/>
              <a:gd name="T49" fmla="*/ 952 h 2270"/>
              <a:gd name="T50" fmla="*/ 719 w 2269"/>
              <a:gd name="T51" fmla="*/ 981 h 2270"/>
              <a:gd name="T52" fmla="*/ 630 w 2269"/>
              <a:gd name="T53" fmla="*/ 1037 h 2270"/>
              <a:gd name="T54" fmla="*/ 578 w 2269"/>
              <a:gd name="T55" fmla="*/ 1086 h 2270"/>
              <a:gd name="T56" fmla="*/ 528 w 2269"/>
              <a:gd name="T57" fmla="*/ 1150 h 2270"/>
              <a:gd name="T58" fmla="*/ 481 w 2269"/>
              <a:gd name="T59" fmla="*/ 1237 h 2270"/>
              <a:gd name="T60" fmla="*/ 450 w 2269"/>
              <a:gd name="T61" fmla="*/ 1351 h 2270"/>
              <a:gd name="T62" fmla="*/ 444 w 2269"/>
              <a:gd name="T63" fmla="*/ 1460 h 2270"/>
              <a:gd name="T64" fmla="*/ 463 w 2269"/>
              <a:gd name="T65" fmla="*/ 1568 h 2270"/>
              <a:gd name="T66" fmla="*/ 501 w 2269"/>
              <a:gd name="T67" fmla="*/ 1664 h 2270"/>
              <a:gd name="T68" fmla="*/ 547 w 2269"/>
              <a:gd name="T69" fmla="*/ 1736 h 2270"/>
              <a:gd name="T70" fmla="*/ 632 w 2269"/>
              <a:gd name="T71" fmla="*/ 1823 h 2270"/>
              <a:gd name="T72" fmla="*/ 727 w 2269"/>
              <a:gd name="T73" fmla="*/ 1883 h 2270"/>
              <a:gd name="T74" fmla="*/ 854 w 2269"/>
              <a:gd name="T75" fmla="*/ 1923 h 2270"/>
              <a:gd name="T76" fmla="*/ 937 w 2269"/>
              <a:gd name="T77" fmla="*/ 1931 h 2270"/>
              <a:gd name="T78" fmla="*/ 1049 w 2269"/>
              <a:gd name="T79" fmla="*/ 1920 h 2270"/>
              <a:gd name="T80" fmla="*/ 1151 w 2269"/>
              <a:gd name="T81" fmla="*/ 1886 h 2270"/>
              <a:gd name="T82" fmla="*/ 1251 w 2269"/>
              <a:gd name="T83" fmla="*/ 1824 h 2270"/>
              <a:gd name="T84" fmla="*/ 1319 w 2269"/>
              <a:gd name="T85" fmla="*/ 1760 h 2270"/>
              <a:gd name="T86" fmla="*/ 1392 w 2269"/>
              <a:gd name="T87" fmla="*/ 1648 h 2270"/>
              <a:gd name="T88" fmla="*/ 1426 w 2269"/>
              <a:gd name="T89" fmla="*/ 1557 h 2270"/>
              <a:gd name="T90" fmla="*/ 1443 w 2269"/>
              <a:gd name="T91" fmla="*/ 1447 h 2270"/>
              <a:gd name="T92" fmla="*/ 1535 w 2269"/>
              <a:gd name="T93" fmla="*/ 929 h 2270"/>
              <a:gd name="T94" fmla="*/ 1653 w 2269"/>
              <a:gd name="T95" fmla="*/ 972 h 2270"/>
              <a:gd name="T96" fmla="*/ 1786 w 2269"/>
              <a:gd name="T97" fmla="*/ 993 h 2270"/>
              <a:gd name="T98" fmla="*/ 1789 w 2269"/>
              <a:gd name="T99" fmla="*/ 724 h 2270"/>
              <a:gd name="T100" fmla="*/ 1674 w 2269"/>
              <a:gd name="T101" fmla="*/ 695 h 2270"/>
              <a:gd name="T102" fmla="*/ 1702 w 2269"/>
              <a:gd name="T103" fmla="*/ 0 h 2270"/>
              <a:gd name="T104" fmla="*/ 1702 w 2269"/>
              <a:gd name="T105" fmla="*/ 2270 h 2270"/>
              <a:gd name="T106" fmla="*/ 0 w 2269"/>
              <a:gd name="T107" fmla="*/ 568 h 2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269" h="2270">
                <a:moveTo>
                  <a:pt x="1648" y="683"/>
                </a:moveTo>
                <a:lnTo>
                  <a:pt x="1632" y="674"/>
                </a:lnTo>
                <a:lnTo>
                  <a:pt x="1617" y="664"/>
                </a:lnTo>
                <a:lnTo>
                  <a:pt x="1606" y="657"/>
                </a:lnTo>
                <a:lnTo>
                  <a:pt x="1596" y="649"/>
                </a:lnTo>
                <a:lnTo>
                  <a:pt x="1585" y="641"/>
                </a:lnTo>
                <a:lnTo>
                  <a:pt x="1575" y="633"/>
                </a:lnTo>
                <a:lnTo>
                  <a:pt x="1565" y="624"/>
                </a:lnTo>
                <a:lnTo>
                  <a:pt x="1555" y="615"/>
                </a:lnTo>
                <a:lnTo>
                  <a:pt x="1546" y="606"/>
                </a:lnTo>
                <a:lnTo>
                  <a:pt x="1537" y="596"/>
                </a:lnTo>
                <a:lnTo>
                  <a:pt x="1526" y="583"/>
                </a:lnTo>
                <a:lnTo>
                  <a:pt x="1516" y="571"/>
                </a:lnTo>
                <a:lnTo>
                  <a:pt x="1507" y="557"/>
                </a:lnTo>
                <a:lnTo>
                  <a:pt x="1499" y="544"/>
                </a:lnTo>
                <a:lnTo>
                  <a:pt x="1491" y="531"/>
                </a:lnTo>
                <a:lnTo>
                  <a:pt x="1484" y="519"/>
                </a:lnTo>
                <a:lnTo>
                  <a:pt x="1478" y="507"/>
                </a:lnTo>
                <a:lnTo>
                  <a:pt x="1472" y="495"/>
                </a:lnTo>
                <a:lnTo>
                  <a:pt x="1467" y="483"/>
                </a:lnTo>
                <a:lnTo>
                  <a:pt x="1463" y="471"/>
                </a:lnTo>
                <a:lnTo>
                  <a:pt x="1459" y="460"/>
                </a:lnTo>
                <a:lnTo>
                  <a:pt x="1456" y="449"/>
                </a:lnTo>
                <a:lnTo>
                  <a:pt x="1450" y="428"/>
                </a:lnTo>
                <a:lnTo>
                  <a:pt x="1446" y="409"/>
                </a:lnTo>
                <a:lnTo>
                  <a:pt x="1444" y="394"/>
                </a:lnTo>
                <a:lnTo>
                  <a:pt x="1443" y="381"/>
                </a:lnTo>
                <a:lnTo>
                  <a:pt x="1442" y="370"/>
                </a:lnTo>
                <a:lnTo>
                  <a:pt x="1442" y="360"/>
                </a:lnTo>
                <a:lnTo>
                  <a:pt x="1443" y="347"/>
                </a:lnTo>
                <a:lnTo>
                  <a:pt x="1443" y="342"/>
                </a:lnTo>
                <a:lnTo>
                  <a:pt x="1171" y="342"/>
                </a:lnTo>
                <a:lnTo>
                  <a:pt x="1171" y="870"/>
                </a:lnTo>
                <a:lnTo>
                  <a:pt x="1171" y="1397"/>
                </a:lnTo>
                <a:lnTo>
                  <a:pt x="1170" y="1418"/>
                </a:lnTo>
                <a:lnTo>
                  <a:pt x="1170" y="1439"/>
                </a:lnTo>
                <a:lnTo>
                  <a:pt x="1170" y="1444"/>
                </a:lnTo>
                <a:lnTo>
                  <a:pt x="1170" y="1447"/>
                </a:lnTo>
                <a:lnTo>
                  <a:pt x="1168" y="1461"/>
                </a:lnTo>
                <a:lnTo>
                  <a:pt x="1166" y="1475"/>
                </a:lnTo>
                <a:lnTo>
                  <a:pt x="1162" y="1489"/>
                </a:lnTo>
                <a:lnTo>
                  <a:pt x="1158" y="1503"/>
                </a:lnTo>
                <a:lnTo>
                  <a:pt x="1153" y="1516"/>
                </a:lnTo>
                <a:lnTo>
                  <a:pt x="1148" y="1529"/>
                </a:lnTo>
                <a:lnTo>
                  <a:pt x="1141" y="1542"/>
                </a:lnTo>
                <a:lnTo>
                  <a:pt x="1134" y="1554"/>
                </a:lnTo>
                <a:lnTo>
                  <a:pt x="1125" y="1565"/>
                </a:lnTo>
                <a:lnTo>
                  <a:pt x="1117" y="1576"/>
                </a:lnTo>
                <a:lnTo>
                  <a:pt x="1112" y="1582"/>
                </a:lnTo>
                <a:lnTo>
                  <a:pt x="1108" y="1587"/>
                </a:lnTo>
                <a:lnTo>
                  <a:pt x="1098" y="1597"/>
                </a:lnTo>
                <a:lnTo>
                  <a:pt x="1087" y="1607"/>
                </a:lnTo>
                <a:lnTo>
                  <a:pt x="1076" y="1615"/>
                </a:lnTo>
                <a:lnTo>
                  <a:pt x="1064" y="1624"/>
                </a:lnTo>
                <a:lnTo>
                  <a:pt x="1052" y="1631"/>
                </a:lnTo>
                <a:lnTo>
                  <a:pt x="1039" y="1638"/>
                </a:lnTo>
                <a:lnTo>
                  <a:pt x="1025" y="1644"/>
                </a:lnTo>
                <a:lnTo>
                  <a:pt x="1012" y="1649"/>
                </a:lnTo>
                <a:lnTo>
                  <a:pt x="998" y="1653"/>
                </a:lnTo>
                <a:lnTo>
                  <a:pt x="983" y="1657"/>
                </a:lnTo>
                <a:lnTo>
                  <a:pt x="969" y="1659"/>
                </a:lnTo>
                <a:lnTo>
                  <a:pt x="961" y="1660"/>
                </a:lnTo>
                <a:lnTo>
                  <a:pt x="954" y="1660"/>
                </a:lnTo>
                <a:lnTo>
                  <a:pt x="939" y="1661"/>
                </a:lnTo>
                <a:lnTo>
                  <a:pt x="927" y="1661"/>
                </a:lnTo>
                <a:lnTo>
                  <a:pt x="916" y="1660"/>
                </a:lnTo>
                <a:lnTo>
                  <a:pt x="904" y="1658"/>
                </a:lnTo>
                <a:lnTo>
                  <a:pt x="893" y="1656"/>
                </a:lnTo>
                <a:lnTo>
                  <a:pt x="882" y="1654"/>
                </a:lnTo>
                <a:lnTo>
                  <a:pt x="871" y="1650"/>
                </a:lnTo>
                <a:lnTo>
                  <a:pt x="860" y="1647"/>
                </a:lnTo>
                <a:lnTo>
                  <a:pt x="850" y="1643"/>
                </a:lnTo>
                <a:lnTo>
                  <a:pt x="840" y="1638"/>
                </a:lnTo>
                <a:lnTo>
                  <a:pt x="830" y="1633"/>
                </a:lnTo>
                <a:lnTo>
                  <a:pt x="820" y="1627"/>
                </a:lnTo>
                <a:lnTo>
                  <a:pt x="811" y="1621"/>
                </a:lnTo>
                <a:lnTo>
                  <a:pt x="802" y="1615"/>
                </a:lnTo>
                <a:lnTo>
                  <a:pt x="793" y="1608"/>
                </a:lnTo>
                <a:lnTo>
                  <a:pt x="785" y="1601"/>
                </a:lnTo>
                <a:lnTo>
                  <a:pt x="777" y="1593"/>
                </a:lnTo>
                <a:lnTo>
                  <a:pt x="769" y="1585"/>
                </a:lnTo>
                <a:lnTo>
                  <a:pt x="762" y="1577"/>
                </a:lnTo>
                <a:lnTo>
                  <a:pt x="755" y="1568"/>
                </a:lnTo>
                <a:lnTo>
                  <a:pt x="749" y="1559"/>
                </a:lnTo>
                <a:lnTo>
                  <a:pt x="743" y="1549"/>
                </a:lnTo>
                <a:lnTo>
                  <a:pt x="737" y="1540"/>
                </a:lnTo>
                <a:lnTo>
                  <a:pt x="732" y="1530"/>
                </a:lnTo>
                <a:lnTo>
                  <a:pt x="727" y="1519"/>
                </a:lnTo>
                <a:lnTo>
                  <a:pt x="723" y="1509"/>
                </a:lnTo>
                <a:lnTo>
                  <a:pt x="720" y="1498"/>
                </a:lnTo>
                <a:lnTo>
                  <a:pt x="717" y="1487"/>
                </a:lnTo>
                <a:lnTo>
                  <a:pt x="714" y="1476"/>
                </a:lnTo>
                <a:lnTo>
                  <a:pt x="712" y="1465"/>
                </a:lnTo>
                <a:lnTo>
                  <a:pt x="711" y="1453"/>
                </a:lnTo>
                <a:lnTo>
                  <a:pt x="710" y="1441"/>
                </a:lnTo>
                <a:lnTo>
                  <a:pt x="709" y="1429"/>
                </a:lnTo>
                <a:lnTo>
                  <a:pt x="710" y="1417"/>
                </a:lnTo>
                <a:lnTo>
                  <a:pt x="711" y="1406"/>
                </a:lnTo>
                <a:lnTo>
                  <a:pt x="712" y="1394"/>
                </a:lnTo>
                <a:lnTo>
                  <a:pt x="714" y="1383"/>
                </a:lnTo>
                <a:lnTo>
                  <a:pt x="717" y="1371"/>
                </a:lnTo>
                <a:lnTo>
                  <a:pt x="720" y="1361"/>
                </a:lnTo>
                <a:lnTo>
                  <a:pt x="723" y="1350"/>
                </a:lnTo>
                <a:lnTo>
                  <a:pt x="727" y="1339"/>
                </a:lnTo>
                <a:lnTo>
                  <a:pt x="732" y="1329"/>
                </a:lnTo>
                <a:lnTo>
                  <a:pt x="737" y="1319"/>
                </a:lnTo>
                <a:lnTo>
                  <a:pt x="743" y="1309"/>
                </a:lnTo>
                <a:lnTo>
                  <a:pt x="749" y="1300"/>
                </a:lnTo>
                <a:lnTo>
                  <a:pt x="755" y="1291"/>
                </a:lnTo>
                <a:lnTo>
                  <a:pt x="762" y="1282"/>
                </a:lnTo>
                <a:lnTo>
                  <a:pt x="769" y="1274"/>
                </a:lnTo>
                <a:lnTo>
                  <a:pt x="777" y="1266"/>
                </a:lnTo>
                <a:lnTo>
                  <a:pt x="785" y="1258"/>
                </a:lnTo>
                <a:lnTo>
                  <a:pt x="793" y="1251"/>
                </a:lnTo>
                <a:lnTo>
                  <a:pt x="802" y="1244"/>
                </a:lnTo>
                <a:lnTo>
                  <a:pt x="811" y="1237"/>
                </a:lnTo>
                <a:lnTo>
                  <a:pt x="820" y="1231"/>
                </a:lnTo>
                <a:lnTo>
                  <a:pt x="830" y="1226"/>
                </a:lnTo>
                <a:lnTo>
                  <a:pt x="840" y="1221"/>
                </a:lnTo>
                <a:lnTo>
                  <a:pt x="850" y="1216"/>
                </a:lnTo>
                <a:lnTo>
                  <a:pt x="860" y="1212"/>
                </a:lnTo>
                <a:lnTo>
                  <a:pt x="871" y="1208"/>
                </a:lnTo>
                <a:lnTo>
                  <a:pt x="876" y="1207"/>
                </a:lnTo>
                <a:lnTo>
                  <a:pt x="882" y="1205"/>
                </a:lnTo>
                <a:lnTo>
                  <a:pt x="893" y="1203"/>
                </a:lnTo>
                <a:lnTo>
                  <a:pt x="904" y="1201"/>
                </a:lnTo>
                <a:lnTo>
                  <a:pt x="916" y="1199"/>
                </a:lnTo>
                <a:lnTo>
                  <a:pt x="927" y="1198"/>
                </a:lnTo>
                <a:lnTo>
                  <a:pt x="939" y="1198"/>
                </a:lnTo>
                <a:lnTo>
                  <a:pt x="957" y="1199"/>
                </a:lnTo>
                <a:lnTo>
                  <a:pt x="975" y="1201"/>
                </a:lnTo>
                <a:lnTo>
                  <a:pt x="984" y="1202"/>
                </a:lnTo>
                <a:lnTo>
                  <a:pt x="993" y="1204"/>
                </a:lnTo>
                <a:lnTo>
                  <a:pt x="1001" y="1206"/>
                </a:lnTo>
                <a:lnTo>
                  <a:pt x="1010" y="1209"/>
                </a:lnTo>
                <a:lnTo>
                  <a:pt x="1010" y="932"/>
                </a:lnTo>
                <a:lnTo>
                  <a:pt x="997" y="930"/>
                </a:lnTo>
                <a:lnTo>
                  <a:pt x="984" y="929"/>
                </a:lnTo>
                <a:lnTo>
                  <a:pt x="971" y="928"/>
                </a:lnTo>
                <a:lnTo>
                  <a:pt x="958" y="928"/>
                </a:lnTo>
                <a:lnTo>
                  <a:pt x="932" y="928"/>
                </a:lnTo>
                <a:lnTo>
                  <a:pt x="919" y="928"/>
                </a:lnTo>
                <a:lnTo>
                  <a:pt x="905" y="929"/>
                </a:lnTo>
                <a:lnTo>
                  <a:pt x="892" y="930"/>
                </a:lnTo>
                <a:lnTo>
                  <a:pt x="880" y="932"/>
                </a:lnTo>
                <a:lnTo>
                  <a:pt x="854" y="936"/>
                </a:lnTo>
                <a:lnTo>
                  <a:pt x="828" y="941"/>
                </a:lnTo>
                <a:lnTo>
                  <a:pt x="816" y="944"/>
                </a:lnTo>
                <a:lnTo>
                  <a:pt x="803" y="948"/>
                </a:lnTo>
                <a:lnTo>
                  <a:pt x="791" y="952"/>
                </a:lnTo>
                <a:lnTo>
                  <a:pt x="779" y="956"/>
                </a:lnTo>
                <a:lnTo>
                  <a:pt x="766" y="960"/>
                </a:lnTo>
                <a:lnTo>
                  <a:pt x="754" y="965"/>
                </a:lnTo>
                <a:lnTo>
                  <a:pt x="742" y="970"/>
                </a:lnTo>
                <a:lnTo>
                  <a:pt x="730" y="975"/>
                </a:lnTo>
                <a:lnTo>
                  <a:pt x="719" y="981"/>
                </a:lnTo>
                <a:lnTo>
                  <a:pt x="707" y="987"/>
                </a:lnTo>
                <a:lnTo>
                  <a:pt x="696" y="993"/>
                </a:lnTo>
                <a:lnTo>
                  <a:pt x="684" y="1000"/>
                </a:lnTo>
                <a:lnTo>
                  <a:pt x="662" y="1014"/>
                </a:lnTo>
                <a:lnTo>
                  <a:pt x="641" y="1029"/>
                </a:lnTo>
                <a:lnTo>
                  <a:pt x="630" y="1037"/>
                </a:lnTo>
                <a:lnTo>
                  <a:pt x="620" y="1046"/>
                </a:lnTo>
                <a:lnTo>
                  <a:pt x="611" y="1053"/>
                </a:lnTo>
                <a:lnTo>
                  <a:pt x="603" y="1061"/>
                </a:lnTo>
                <a:lnTo>
                  <a:pt x="595" y="1069"/>
                </a:lnTo>
                <a:lnTo>
                  <a:pt x="586" y="1078"/>
                </a:lnTo>
                <a:lnTo>
                  <a:pt x="578" y="1086"/>
                </a:lnTo>
                <a:lnTo>
                  <a:pt x="571" y="1095"/>
                </a:lnTo>
                <a:lnTo>
                  <a:pt x="563" y="1104"/>
                </a:lnTo>
                <a:lnTo>
                  <a:pt x="556" y="1113"/>
                </a:lnTo>
                <a:lnTo>
                  <a:pt x="548" y="1122"/>
                </a:lnTo>
                <a:lnTo>
                  <a:pt x="541" y="1131"/>
                </a:lnTo>
                <a:lnTo>
                  <a:pt x="528" y="1150"/>
                </a:lnTo>
                <a:lnTo>
                  <a:pt x="515" y="1169"/>
                </a:lnTo>
                <a:lnTo>
                  <a:pt x="504" y="1190"/>
                </a:lnTo>
                <a:lnTo>
                  <a:pt x="498" y="1200"/>
                </a:lnTo>
                <a:lnTo>
                  <a:pt x="494" y="1207"/>
                </a:lnTo>
                <a:lnTo>
                  <a:pt x="490" y="1216"/>
                </a:lnTo>
                <a:lnTo>
                  <a:pt x="481" y="1237"/>
                </a:lnTo>
                <a:lnTo>
                  <a:pt x="471" y="1263"/>
                </a:lnTo>
                <a:lnTo>
                  <a:pt x="466" y="1278"/>
                </a:lnTo>
                <a:lnTo>
                  <a:pt x="462" y="1295"/>
                </a:lnTo>
                <a:lnTo>
                  <a:pt x="457" y="1312"/>
                </a:lnTo>
                <a:lnTo>
                  <a:pt x="453" y="1331"/>
                </a:lnTo>
                <a:lnTo>
                  <a:pt x="450" y="1351"/>
                </a:lnTo>
                <a:lnTo>
                  <a:pt x="447" y="1372"/>
                </a:lnTo>
                <a:lnTo>
                  <a:pt x="445" y="1395"/>
                </a:lnTo>
                <a:lnTo>
                  <a:pt x="443" y="1419"/>
                </a:lnTo>
                <a:lnTo>
                  <a:pt x="443" y="1432"/>
                </a:lnTo>
                <a:lnTo>
                  <a:pt x="443" y="1446"/>
                </a:lnTo>
                <a:lnTo>
                  <a:pt x="444" y="1460"/>
                </a:lnTo>
                <a:lnTo>
                  <a:pt x="445" y="1473"/>
                </a:lnTo>
                <a:lnTo>
                  <a:pt x="448" y="1500"/>
                </a:lnTo>
                <a:lnTo>
                  <a:pt x="450" y="1513"/>
                </a:lnTo>
                <a:lnTo>
                  <a:pt x="453" y="1525"/>
                </a:lnTo>
                <a:lnTo>
                  <a:pt x="458" y="1548"/>
                </a:lnTo>
                <a:lnTo>
                  <a:pt x="463" y="1568"/>
                </a:lnTo>
                <a:lnTo>
                  <a:pt x="468" y="1586"/>
                </a:lnTo>
                <a:lnTo>
                  <a:pt x="473" y="1600"/>
                </a:lnTo>
                <a:lnTo>
                  <a:pt x="481" y="1621"/>
                </a:lnTo>
                <a:lnTo>
                  <a:pt x="488" y="1637"/>
                </a:lnTo>
                <a:lnTo>
                  <a:pt x="496" y="1655"/>
                </a:lnTo>
                <a:lnTo>
                  <a:pt x="501" y="1664"/>
                </a:lnTo>
                <a:lnTo>
                  <a:pt x="507" y="1674"/>
                </a:lnTo>
                <a:lnTo>
                  <a:pt x="512" y="1684"/>
                </a:lnTo>
                <a:lnTo>
                  <a:pt x="518" y="1694"/>
                </a:lnTo>
                <a:lnTo>
                  <a:pt x="532" y="1716"/>
                </a:lnTo>
                <a:lnTo>
                  <a:pt x="539" y="1726"/>
                </a:lnTo>
                <a:lnTo>
                  <a:pt x="547" y="1736"/>
                </a:lnTo>
                <a:lnTo>
                  <a:pt x="559" y="1752"/>
                </a:lnTo>
                <a:lnTo>
                  <a:pt x="573" y="1767"/>
                </a:lnTo>
                <a:lnTo>
                  <a:pt x="587" y="1782"/>
                </a:lnTo>
                <a:lnTo>
                  <a:pt x="602" y="1796"/>
                </a:lnTo>
                <a:lnTo>
                  <a:pt x="617" y="1810"/>
                </a:lnTo>
                <a:lnTo>
                  <a:pt x="632" y="1823"/>
                </a:lnTo>
                <a:lnTo>
                  <a:pt x="648" y="1836"/>
                </a:lnTo>
                <a:lnTo>
                  <a:pt x="665" y="1848"/>
                </a:lnTo>
                <a:lnTo>
                  <a:pt x="690" y="1863"/>
                </a:lnTo>
                <a:lnTo>
                  <a:pt x="702" y="1870"/>
                </a:lnTo>
                <a:lnTo>
                  <a:pt x="715" y="1877"/>
                </a:lnTo>
                <a:lnTo>
                  <a:pt x="727" y="1883"/>
                </a:lnTo>
                <a:lnTo>
                  <a:pt x="740" y="1889"/>
                </a:lnTo>
                <a:lnTo>
                  <a:pt x="764" y="1899"/>
                </a:lnTo>
                <a:lnTo>
                  <a:pt x="788" y="1907"/>
                </a:lnTo>
                <a:lnTo>
                  <a:pt x="811" y="1914"/>
                </a:lnTo>
                <a:lnTo>
                  <a:pt x="833" y="1919"/>
                </a:lnTo>
                <a:lnTo>
                  <a:pt x="854" y="1923"/>
                </a:lnTo>
                <a:lnTo>
                  <a:pt x="873" y="1926"/>
                </a:lnTo>
                <a:lnTo>
                  <a:pt x="890" y="1929"/>
                </a:lnTo>
                <a:lnTo>
                  <a:pt x="906" y="1930"/>
                </a:lnTo>
                <a:lnTo>
                  <a:pt x="919" y="1931"/>
                </a:lnTo>
                <a:lnTo>
                  <a:pt x="929" y="1931"/>
                </a:lnTo>
                <a:lnTo>
                  <a:pt x="937" y="1931"/>
                </a:lnTo>
                <a:lnTo>
                  <a:pt x="944" y="1931"/>
                </a:lnTo>
                <a:lnTo>
                  <a:pt x="973" y="1930"/>
                </a:lnTo>
                <a:lnTo>
                  <a:pt x="995" y="1929"/>
                </a:lnTo>
                <a:lnTo>
                  <a:pt x="1007" y="1927"/>
                </a:lnTo>
                <a:lnTo>
                  <a:pt x="1020" y="1925"/>
                </a:lnTo>
                <a:lnTo>
                  <a:pt x="1049" y="1920"/>
                </a:lnTo>
                <a:lnTo>
                  <a:pt x="1065" y="1916"/>
                </a:lnTo>
                <a:lnTo>
                  <a:pt x="1081" y="1912"/>
                </a:lnTo>
                <a:lnTo>
                  <a:pt x="1097" y="1907"/>
                </a:lnTo>
                <a:lnTo>
                  <a:pt x="1115" y="1901"/>
                </a:lnTo>
                <a:lnTo>
                  <a:pt x="1133" y="1894"/>
                </a:lnTo>
                <a:lnTo>
                  <a:pt x="1151" y="1886"/>
                </a:lnTo>
                <a:lnTo>
                  <a:pt x="1171" y="1876"/>
                </a:lnTo>
                <a:lnTo>
                  <a:pt x="1189" y="1866"/>
                </a:lnTo>
                <a:lnTo>
                  <a:pt x="1206" y="1855"/>
                </a:lnTo>
                <a:lnTo>
                  <a:pt x="1222" y="1845"/>
                </a:lnTo>
                <a:lnTo>
                  <a:pt x="1237" y="1834"/>
                </a:lnTo>
                <a:lnTo>
                  <a:pt x="1251" y="1824"/>
                </a:lnTo>
                <a:lnTo>
                  <a:pt x="1264" y="1813"/>
                </a:lnTo>
                <a:lnTo>
                  <a:pt x="1275" y="1804"/>
                </a:lnTo>
                <a:lnTo>
                  <a:pt x="1285" y="1795"/>
                </a:lnTo>
                <a:lnTo>
                  <a:pt x="1294" y="1786"/>
                </a:lnTo>
                <a:lnTo>
                  <a:pt x="1308" y="1772"/>
                </a:lnTo>
                <a:lnTo>
                  <a:pt x="1319" y="1760"/>
                </a:lnTo>
                <a:lnTo>
                  <a:pt x="1333" y="1742"/>
                </a:lnTo>
                <a:lnTo>
                  <a:pt x="1346" y="1725"/>
                </a:lnTo>
                <a:lnTo>
                  <a:pt x="1359" y="1706"/>
                </a:lnTo>
                <a:lnTo>
                  <a:pt x="1371" y="1687"/>
                </a:lnTo>
                <a:lnTo>
                  <a:pt x="1382" y="1667"/>
                </a:lnTo>
                <a:lnTo>
                  <a:pt x="1392" y="1648"/>
                </a:lnTo>
                <a:lnTo>
                  <a:pt x="1402" y="1627"/>
                </a:lnTo>
                <a:lnTo>
                  <a:pt x="1410" y="1607"/>
                </a:lnTo>
                <a:lnTo>
                  <a:pt x="1415" y="1595"/>
                </a:lnTo>
                <a:lnTo>
                  <a:pt x="1419" y="1582"/>
                </a:lnTo>
                <a:lnTo>
                  <a:pt x="1422" y="1569"/>
                </a:lnTo>
                <a:lnTo>
                  <a:pt x="1426" y="1557"/>
                </a:lnTo>
                <a:lnTo>
                  <a:pt x="1431" y="1532"/>
                </a:lnTo>
                <a:lnTo>
                  <a:pt x="1436" y="1507"/>
                </a:lnTo>
                <a:lnTo>
                  <a:pt x="1438" y="1496"/>
                </a:lnTo>
                <a:lnTo>
                  <a:pt x="1439" y="1485"/>
                </a:lnTo>
                <a:lnTo>
                  <a:pt x="1441" y="1464"/>
                </a:lnTo>
                <a:lnTo>
                  <a:pt x="1443" y="1447"/>
                </a:lnTo>
                <a:lnTo>
                  <a:pt x="1443" y="1433"/>
                </a:lnTo>
                <a:lnTo>
                  <a:pt x="1443" y="874"/>
                </a:lnTo>
                <a:lnTo>
                  <a:pt x="1490" y="905"/>
                </a:lnTo>
                <a:lnTo>
                  <a:pt x="1502" y="912"/>
                </a:lnTo>
                <a:lnTo>
                  <a:pt x="1516" y="919"/>
                </a:lnTo>
                <a:lnTo>
                  <a:pt x="1535" y="929"/>
                </a:lnTo>
                <a:lnTo>
                  <a:pt x="1558" y="939"/>
                </a:lnTo>
                <a:lnTo>
                  <a:pt x="1571" y="945"/>
                </a:lnTo>
                <a:lnTo>
                  <a:pt x="1586" y="950"/>
                </a:lnTo>
                <a:lnTo>
                  <a:pt x="1618" y="962"/>
                </a:lnTo>
                <a:lnTo>
                  <a:pt x="1635" y="967"/>
                </a:lnTo>
                <a:lnTo>
                  <a:pt x="1653" y="972"/>
                </a:lnTo>
                <a:lnTo>
                  <a:pt x="1680" y="979"/>
                </a:lnTo>
                <a:lnTo>
                  <a:pt x="1695" y="981"/>
                </a:lnTo>
                <a:lnTo>
                  <a:pt x="1709" y="984"/>
                </a:lnTo>
                <a:lnTo>
                  <a:pt x="1737" y="988"/>
                </a:lnTo>
                <a:lnTo>
                  <a:pt x="1763" y="991"/>
                </a:lnTo>
                <a:lnTo>
                  <a:pt x="1786" y="993"/>
                </a:lnTo>
                <a:lnTo>
                  <a:pt x="1804" y="994"/>
                </a:lnTo>
                <a:lnTo>
                  <a:pt x="1820" y="995"/>
                </a:lnTo>
                <a:lnTo>
                  <a:pt x="1820" y="724"/>
                </a:lnTo>
                <a:lnTo>
                  <a:pt x="1813" y="725"/>
                </a:lnTo>
                <a:lnTo>
                  <a:pt x="1806" y="725"/>
                </a:lnTo>
                <a:lnTo>
                  <a:pt x="1789" y="724"/>
                </a:lnTo>
                <a:lnTo>
                  <a:pt x="1769" y="722"/>
                </a:lnTo>
                <a:lnTo>
                  <a:pt x="1748" y="718"/>
                </a:lnTo>
                <a:lnTo>
                  <a:pt x="1724" y="712"/>
                </a:lnTo>
                <a:lnTo>
                  <a:pt x="1712" y="708"/>
                </a:lnTo>
                <a:lnTo>
                  <a:pt x="1700" y="704"/>
                </a:lnTo>
                <a:lnTo>
                  <a:pt x="1674" y="695"/>
                </a:lnTo>
                <a:lnTo>
                  <a:pt x="1661" y="689"/>
                </a:lnTo>
                <a:lnTo>
                  <a:pt x="1648" y="683"/>
                </a:lnTo>
                <a:close/>
                <a:moveTo>
                  <a:pt x="0" y="0"/>
                </a:moveTo>
                <a:lnTo>
                  <a:pt x="567" y="0"/>
                </a:lnTo>
                <a:lnTo>
                  <a:pt x="1135" y="0"/>
                </a:lnTo>
                <a:lnTo>
                  <a:pt x="1702" y="0"/>
                </a:lnTo>
                <a:lnTo>
                  <a:pt x="2269" y="0"/>
                </a:lnTo>
                <a:lnTo>
                  <a:pt x="2269" y="568"/>
                </a:lnTo>
                <a:lnTo>
                  <a:pt x="2269" y="1135"/>
                </a:lnTo>
                <a:lnTo>
                  <a:pt x="2269" y="1703"/>
                </a:lnTo>
                <a:lnTo>
                  <a:pt x="2269" y="2270"/>
                </a:lnTo>
                <a:lnTo>
                  <a:pt x="1702" y="2270"/>
                </a:lnTo>
                <a:lnTo>
                  <a:pt x="1135" y="2270"/>
                </a:lnTo>
                <a:lnTo>
                  <a:pt x="567" y="2270"/>
                </a:lnTo>
                <a:lnTo>
                  <a:pt x="0" y="2270"/>
                </a:lnTo>
                <a:lnTo>
                  <a:pt x="0" y="1703"/>
                </a:lnTo>
                <a:lnTo>
                  <a:pt x="0" y="1135"/>
                </a:lnTo>
                <a:lnTo>
                  <a:pt x="0" y="568"/>
                </a:lnTo>
                <a:lnTo>
                  <a:pt x="0" y="0"/>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fi-FI"/>
          </a:p>
        </p:txBody>
      </p:sp>
    </p:spTree>
    <p:extLst>
      <p:ext uri="{BB962C8B-B14F-4D97-AF65-F5344CB8AC3E}">
        <p14:creationId xmlns:p14="http://schemas.microsoft.com/office/powerpoint/2010/main" val="203759617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type="blank" preserve="1">
  <p:cSld name="Logo 2 Blue">
    <p:bg>
      <p:bgPr>
        <a:solidFill>
          <a:schemeClr val="accent1"/>
        </a:solidFill>
        <a:effectLst/>
      </p:bgPr>
    </p:bg>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438593A-C820-4A34-9EAE-F8CCFF148DE6}"/>
              </a:ext>
            </a:extLst>
          </p:cNvPr>
          <p:cNvSpPr>
            <a:spLocks noGrp="1"/>
          </p:cNvSpPr>
          <p:nvPr>
            <p:ph type="dt" sz="half" idx="10"/>
          </p:nvPr>
        </p:nvSpPr>
        <p:spPr/>
        <p:txBody>
          <a:bodyPr/>
          <a:lstStyle>
            <a:lvl1pPr>
              <a:defRPr>
                <a:noFill/>
              </a:defRPr>
            </a:lvl1pPr>
          </a:lstStyle>
          <a:p>
            <a:fld id="{21E38ACC-0BAA-4F19-8597-F43E2B2A0996}" type="datetime1">
              <a:rPr lang="fi-FI" smtClean="0"/>
              <a:t>24.8.2026</a:t>
            </a:fld>
            <a:endParaRPr lang="fi-FI"/>
          </a:p>
        </p:txBody>
      </p:sp>
      <p:sp>
        <p:nvSpPr>
          <p:cNvPr id="3" name="Footer Placeholder 2">
            <a:extLst>
              <a:ext uri="{FF2B5EF4-FFF2-40B4-BE49-F238E27FC236}">
                <a16:creationId xmlns:a16="http://schemas.microsoft.com/office/drawing/2014/main" id="{111DFA8A-0AA3-4E60-BBEB-723BA2C12DBE}"/>
              </a:ext>
            </a:extLst>
          </p:cNvPr>
          <p:cNvSpPr>
            <a:spLocks noGrp="1"/>
          </p:cNvSpPr>
          <p:nvPr>
            <p:ph type="ftr" sz="quarter" idx="11"/>
          </p:nvPr>
        </p:nvSpPr>
        <p:spPr/>
        <p:txBody>
          <a:bodyPr/>
          <a:lstStyle>
            <a:lvl1pPr>
              <a:defRPr>
                <a:noFill/>
              </a:defRPr>
            </a:lvl1pPr>
          </a:lstStyle>
          <a:p>
            <a:r>
              <a:rPr lang="fi-FI" dirty="0"/>
              <a:t>JYU Since 1863.</a:t>
            </a:r>
          </a:p>
        </p:txBody>
      </p:sp>
      <p:sp>
        <p:nvSpPr>
          <p:cNvPr id="4" name="Slide Number Placeholder 3">
            <a:extLst>
              <a:ext uri="{FF2B5EF4-FFF2-40B4-BE49-F238E27FC236}">
                <a16:creationId xmlns:a16="http://schemas.microsoft.com/office/drawing/2014/main" id="{67D6416C-56EF-4445-825D-B445F3518D86}"/>
              </a:ext>
            </a:extLst>
          </p:cNvPr>
          <p:cNvSpPr>
            <a:spLocks noGrp="1"/>
          </p:cNvSpPr>
          <p:nvPr>
            <p:ph type="sldNum" sz="quarter" idx="12"/>
          </p:nvPr>
        </p:nvSpPr>
        <p:spPr/>
        <p:txBody>
          <a:bodyPr/>
          <a:lstStyle>
            <a:lvl1pPr>
              <a:defRPr>
                <a:noFill/>
              </a:defRPr>
            </a:lvl1pPr>
          </a:lstStyle>
          <a:p>
            <a:fld id="{9E548902-A2E1-4711-A467-290FB9FE5D63}" type="slidenum">
              <a:rPr lang="fi-FI" smtClean="0"/>
              <a:pPr/>
              <a:t>‹#›</a:t>
            </a:fld>
            <a:endParaRPr lang="fi-FI"/>
          </a:p>
        </p:txBody>
      </p:sp>
      <p:sp>
        <p:nvSpPr>
          <p:cNvPr id="30" name="Freeform: Shape 29">
            <a:extLst>
              <a:ext uri="{FF2B5EF4-FFF2-40B4-BE49-F238E27FC236}">
                <a16:creationId xmlns:a16="http://schemas.microsoft.com/office/drawing/2014/main" id="{AE057119-D07F-EA05-F1F2-BC2F1F455CFE}"/>
              </a:ext>
              <a:ext uri="{C183D7F6-B498-43B3-948B-1728B52AA6E4}">
                <adec:decorative xmlns:adec="http://schemas.microsoft.com/office/drawing/2017/decorative" val="1"/>
              </a:ext>
            </a:extLst>
          </p:cNvPr>
          <p:cNvSpPr/>
          <p:nvPr userDrawn="1"/>
        </p:nvSpPr>
        <p:spPr>
          <a:xfrm>
            <a:off x="3503712" y="0"/>
            <a:ext cx="8688289" cy="6858000"/>
          </a:xfrm>
          <a:custGeom>
            <a:avLst/>
            <a:gdLst>
              <a:gd name="connsiteX0" fmla="*/ 8688288 w 8688289"/>
              <a:gd name="connsiteY0" fmla="*/ 4328128 h 6858000"/>
              <a:gd name="connsiteX1" fmla="*/ 8688288 w 8688289"/>
              <a:gd name="connsiteY1" fmla="*/ 6858000 h 6858000"/>
              <a:gd name="connsiteX2" fmla="*/ 6155182 w 8688289"/>
              <a:gd name="connsiteY2" fmla="*/ 6858000 h 6858000"/>
              <a:gd name="connsiteX3" fmla="*/ 6180380 w 8688289"/>
              <a:gd name="connsiteY3" fmla="*/ 6830469 h 6858000"/>
              <a:gd name="connsiteX4" fmla="*/ 6375147 w 8688289"/>
              <a:gd name="connsiteY4" fmla="*/ 6625268 h 6858000"/>
              <a:gd name="connsiteX5" fmla="*/ 6573392 w 8688289"/>
              <a:gd name="connsiteY5" fmla="*/ 6416589 h 6858000"/>
              <a:gd name="connsiteX6" fmla="*/ 6778594 w 8688289"/>
              <a:gd name="connsiteY6" fmla="*/ 6207910 h 6858000"/>
              <a:gd name="connsiteX7" fmla="*/ 6987273 w 8688289"/>
              <a:gd name="connsiteY7" fmla="*/ 5992275 h 6858000"/>
              <a:gd name="connsiteX8" fmla="*/ 7202908 w 8688289"/>
              <a:gd name="connsiteY8" fmla="*/ 5780117 h 6858000"/>
              <a:gd name="connsiteX9" fmla="*/ 7422021 w 8688289"/>
              <a:gd name="connsiteY9" fmla="*/ 5564482 h 6858000"/>
              <a:gd name="connsiteX10" fmla="*/ 7860247 w 8688289"/>
              <a:gd name="connsiteY10" fmla="*/ 5133213 h 6858000"/>
              <a:gd name="connsiteX11" fmla="*/ 8305429 w 8688289"/>
              <a:gd name="connsiteY11" fmla="*/ 4701942 h 6858000"/>
              <a:gd name="connsiteX12" fmla="*/ 7032922 w 8688289"/>
              <a:gd name="connsiteY12" fmla="*/ 0 h 6858000"/>
              <a:gd name="connsiteX13" fmla="*/ 8688289 w 8688289"/>
              <a:gd name="connsiteY13" fmla="*/ 0 h 6858000"/>
              <a:gd name="connsiteX14" fmla="*/ 8688289 w 8688289"/>
              <a:gd name="connsiteY14" fmla="*/ 2405427 h 6858000"/>
              <a:gd name="connsiteX15" fmla="*/ 8611494 w 8688289"/>
              <a:gd name="connsiteY15" fmla="*/ 2503855 h 6858000"/>
              <a:gd name="connsiteX16" fmla="*/ 8489765 w 8688289"/>
              <a:gd name="connsiteY16" fmla="*/ 2653408 h 6858000"/>
              <a:gd name="connsiteX17" fmla="*/ 8371513 w 8688289"/>
              <a:gd name="connsiteY17" fmla="*/ 2802961 h 6858000"/>
              <a:gd name="connsiteX18" fmla="*/ 8138488 w 8688289"/>
              <a:gd name="connsiteY18" fmla="*/ 3088156 h 6858000"/>
              <a:gd name="connsiteX19" fmla="*/ 7919375 w 8688289"/>
              <a:gd name="connsiteY19" fmla="*/ 3355961 h 6858000"/>
              <a:gd name="connsiteX20" fmla="*/ 7710695 w 8688289"/>
              <a:gd name="connsiteY20" fmla="*/ 3599420 h 6858000"/>
              <a:gd name="connsiteX21" fmla="*/ 7362897 w 8688289"/>
              <a:gd name="connsiteY21" fmla="*/ 4013300 h 6858000"/>
              <a:gd name="connsiteX22" fmla="*/ 7220299 w 8688289"/>
              <a:gd name="connsiteY22" fmla="*/ 4176765 h 6858000"/>
              <a:gd name="connsiteX23" fmla="*/ 7164652 w 8688289"/>
              <a:gd name="connsiteY23" fmla="*/ 4242847 h 6858000"/>
              <a:gd name="connsiteX24" fmla="*/ 7112482 w 8688289"/>
              <a:gd name="connsiteY24" fmla="*/ 4305451 h 6858000"/>
              <a:gd name="connsiteX25" fmla="*/ 7032489 w 8688289"/>
              <a:gd name="connsiteY25" fmla="*/ 4399356 h 6858000"/>
              <a:gd name="connsiteX26" fmla="*/ 6945539 w 8688289"/>
              <a:gd name="connsiteY26" fmla="*/ 4503696 h 6858000"/>
              <a:gd name="connsiteX27" fmla="*/ 6740337 w 8688289"/>
              <a:gd name="connsiteY27" fmla="*/ 4733243 h 6858000"/>
              <a:gd name="connsiteX28" fmla="*/ 6510791 w 8688289"/>
              <a:gd name="connsiteY28" fmla="*/ 4990614 h 6858000"/>
              <a:gd name="connsiteX29" fmla="*/ 6260375 w 8688289"/>
              <a:gd name="connsiteY29" fmla="*/ 5268852 h 6858000"/>
              <a:gd name="connsiteX30" fmla="*/ 5992571 w 8688289"/>
              <a:gd name="connsiteY30" fmla="*/ 5564481 h 6858000"/>
              <a:gd name="connsiteX31" fmla="*/ 5717810 w 8688289"/>
              <a:gd name="connsiteY31" fmla="*/ 5874022 h 6858000"/>
              <a:gd name="connsiteX32" fmla="*/ 5436093 w 8688289"/>
              <a:gd name="connsiteY32" fmla="*/ 6200952 h 6858000"/>
              <a:gd name="connsiteX33" fmla="*/ 5293495 w 8688289"/>
              <a:gd name="connsiteY33" fmla="*/ 6364418 h 6858000"/>
              <a:gd name="connsiteX34" fmla="*/ 5154376 w 8688289"/>
              <a:gd name="connsiteY34" fmla="*/ 6531361 h 6858000"/>
              <a:gd name="connsiteX35" fmla="*/ 5015257 w 8688289"/>
              <a:gd name="connsiteY35" fmla="*/ 6698304 h 6858000"/>
              <a:gd name="connsiteX36" fmla="*/ 4885504 w 8688289"/>
              <a:gd name="connsiteY36" fmla="*/ 6858000 h 6858000"/>
              <a:gd name="connsiteX37" fmla="*/ 1863258 w 8688289"/>
              <a:gd name="connsiteY37" fmla="*/ 6858000 h 6858000"/>
              <a:gd name="connsiteX38" fmla="*/ 1878114 w 8688289"/>
              <a:gd name="connsiteY38" fmla="*/ 6820034 h 6858000"/>
              <a:gd name="connsiteX39" fmla="*/ 1909416 w 8688289"/>
              <a:gd name="connsiteY39" fmla="*/ 6736562 h 6858000"/>
              <a:gd name="connsiteX40" fmla="*/ 1947674 w 8688289"/>
              <a:gd name="connsiteY40" fmla="*/ 6656568 h 6858000"/>
              <a:gd name="connsiteX41" fmla="*/ 2020711 w 8688289"/>
              <a:gd name="connsiteY41" fmla="*/ 6493103 h 6858000"/>
              <a:gd name="connsiteX42" fmla="*/ 2104183 w 8688289"/>
              <a:gd name="connsiteY42" fmla="*/ 6326160 h 6858000"/>
              <a:gd name="connsiteX43" fmla="*/ 2194611 w 8688289"/>
              <a:gd name="connsiteY43" fmla="*/ 6152261 h 6858000"/>
              <a:gd name="connsiteX44" fmla="*/ 2243303 w 8688289"/>
              <a:gd name="connsiteY44" fmla="*/ 6068789 h 6858000"/>
              <a:gd name="connsiteX45" fmla="*/ 2291994 w 8688289"/>
              <a:gd name="connsiteY45" fmla="*/ 5985317 h 6858000"/>
              <a:gd name="connsiteX46" fmla="*/ 2340686 w 8688289"/>
              <a:gd name="connsiteY46" fmla="*/ 5898368 h 6858000"/>
              <a:gd name="connsiteX47" fmla="*/ 2392856 w 8688289"/>
              <a:gd name="connsiteY47" fmla="*/ 5814896 h 6858000"/>
              <a:gd name="connsiteX48" fmla="*/ 2441548 w 8688289"/>
              <a:gd name="connsiteY48" fmla="*/ 5727946 h 6858000"/>
              <a:gd name="connsiteX49" fmla="*/ 2500673 w 8688289"/>
              <a:gd name="connsiteY49" fmla="*/ 5644475 h 6858000"/>
              <a:gd name="connsiteX50" fmla="*/ 2608491 w 8688289"/>
              <a:gd name="connsiteY50" fmla="*/ 5474054 h 6858000"/>
              <a:gd name="connsiteX51" fmla="*/ 2664139 w 8688289"/>
              <a:gd name="connsiteY51" fmla="*/ 5390582 h 6858000"/>
              <a:gd name="connsiteX52" fmla="*/ 2719786 w 8688289"/>
              <a:gd name="connsiteY52" fmla="*/ 5307110 h 6858000"/>
              <a:gd name="connsiteX53" fmla="*/ 2834560 w 8688289"/>
              <a:gd name="connsiteY53" fmla="*/ 5140167 h 6858000"/>
              <a:gd name="connsiteX54" fmla="*/ 2949334 w 8688289"/>
              <a:gd name="connsiteY54" fmla="*/ 4976702 h 6858000"/>
              <a:gd name="connsiteX55" fmla="*/ 3067585 w 8688289"/>
              <a:gd name="connsiteY55" fmla="*/ 4813236 h 6858000"/>
              <a:gd name="connsiteX56" fmla="*/ 3185837 w 8688289"/>
              <a:gd name="connsiteY56" fmla="*/ 4656727 h 6858000"/>
              <a:gd name="connsiteX57" fmla="*/ 3300610 w 8688289"/>
              <a:gd name="connsiteY57" fmla="*/ 4500218 h 6858000"/>
              <a:gd name="connsiteX58" fmla="*/ 3359736 w 8688289"/>
              <a:gd name="connsiteY58" fmla="*/ 4423702 h 6858000"/>
              <a:gd name="connsiteX59" fmla="*/ 3418862 w 8688289"/>
              <a:gd name="connsiteY59" fmla="*/ 4350664 h 6858000"/>
              <a:gd name="connsiteX60" fmla="*/ 3533635 w 8688289"/>
              <a:gd name="connsiteY60" fmla="*/ 4204589 h 6858000"/>
              <a:gd name="connsiteX61" fmla="*/ 3644931 w 8688289"/>
              <a:gd name="connsiteY61" fmla="*/ 4061992 h 6858000"/>
              <a:gd name="connsiteX62" fmla="*/ 3752748 w 8688289"/>
              <a:gd name="connsiteY62" fmla="*/ 3926350 h 6858000"/>
              <a:gd name="connsiteX63" fmla="*/ 3860566 w 8688289"/>
              <a:gd name="connsiteY63" fmla="*/ 3797665 h 6858000"/>
              <a:gd name="connsiteX64" fmla="*/ 3961427 w 8688289"/>
              <a:gd name="connsiteY64" fmla="*/ 3675935 h 6858000"/>
              <a:gd name="connsiteX65" fmla="*/ 4149238 w 8688289"/>
              <a:gd name="connsiteY65" fmla="*/ 3456822 h 6858000"/>
              <a:gd name="connsiteX66" fmla="*/ 4309226 w 8688289"/>
              <a:gd name="connsiteY66" fmla="*/ 3269011 h 6858000"/>
              <a:gd name="connsiteX67" fmla="*/ 4535295 w 8688289"/>
              <a:gd name="connsiteY67" fmla="*/ 3011640 h 6858000"/>
              <a:gd name="connsiteX68" fmla="*/ 4684848 w 8688289"/>
              <a:gd name="connsiteY68" fmla="*/ 2837741 h 6858000"/>
              <a:gd name="connsiteX69" fmla="*/ 4862226 w 8688289"/>
              <a:gd name="connsiteY69" fmla="*/ 2632540 h 6858000"/>
              <a:gd name="connsiteX70" fmla="*/ 5279584 w 8688289"/>
              <a:gd name="connsiteY70" fmla="*/ 2138666 h 6858000"/>
              <a:gd name="connsiteX71" fmla="*/ 5512609 w 8688289"/>
              <a:gd name="connsiteY71" fmla="*/ 1860427 h 6858000"/>
              <a:gd name="connsiteX72" fmla="*/ 5759546 w 8688289"/>
              <a:gd name="connsiteY72" fmla="*/ 1561321 h 6858000"/>
              <a:gd name="connsiteX73" fmla="*/ 6270809 w 8688289"/>
              <a:gd name="connsiteY73" fmla="*/ 938761 h 6858000"/>
              <a:gd name="connsiteX74" fmla="*/ 6531659 w 8688289"/>
              <a:gd name="connsiteY74" fmla="*/ 618787 h 6858000"/>
              <a:gd name="connsiteX75" fmla="*/ 6789029 w 8688289"/>
              <a:gd name="connsiteY75" fmla="*/ 302290 h 6858000"/>
              <a:gd name="connsiteX76" fmla="*/ 2320585 w 8688289"/>
              <a:gd name="connsiteY76" fmla="*/ 0 h 6858000"/>
              <a:gd name="connsiteX77" fmla="*/ 5394900 w 8688289"/>
              <a:gd name="connsiteY77" fmla="*/ 0 h 6858000"/>
              <a:gd name="connsiteX78" fmla="*/ 5324796 w 8688289"/>
              <a:gd name="connsiteY78" fmla="*/ 90134 h 6858000"/>
              <a:gd name="connsiteX79" fmla="*/ 5053513 w 8688289"/>
              <a:gd name="connsiteY79" fmla="*/ 441409 h 6858000"/>
              <a:gd name="connsiteX80" fmla="*/ 4497036 w 8688289"/>
              <a:gd name="connsiteY80" fmla="*/ 1150919 h 6858000"/>
              <a:gd name="connsiteX81" fmla="*/ 4215319 w 8688289"/>
              <a:gd name="connsiteY81" fmla="*/ 1509151 h 6858000"/>
              <a:gd name="connsiteX82" fmla="*/ 3933602 w 8688289"/>
              <a:gd name="connsiteY82" fmla="*/ 1867384 h 6858000"/>
              <a:gd name="connsiteX83" fmla="*/ 3658841 w 8688289"/>
              <a:gd name="connsiteY83" fmla="*/ 2229094 h 6858000"/>
              <a:gd name="connsiteX84" fmla="*/ 3519722 w 8688289"/>
              <a:gd name="connsiteY84" fmla="*/ 2409949 h 6858000"/>
              <a:gd name="connsiteX85" fmla="*/ 3384080 w 8688289"/>
              <a:gd name="connsiteY85" fmla="*/ 2590805 h 6858000"/>
              <a:gd name="connsiteX86" fmla="*/ 3248439 w 8688289"/>
              <a:gd name="connsiteY86" fmla="*/ 2771660 h 6858000"/>
              <a:gd name="connsiteX87" fmla="*/ 3116275 w 8688289"/>
              <a:gd name="connsiteY87" fmla="*/ 2952515 h 6858000"/>
              <a:gd name="connsiteX88" fmla="*/ 2984112 w 8688289"/>
              <a:gd name="connsiteY88" fmla="*/ 3133370 h 6858000"/>
              <a:gd name="connsiteX89" fmla="*/ 2855426 w 8688289"/>
              <a:gd name="connsiteY89" fmla="*/ 3314225 h 6858000"/>
              <a:gd name="connsiteX90" fmla="*/ 2730219 w 8688289"/>
              <a:gd name="connsiteY90" fmla="*/ 3498559 h 6858000"/>
              <a:gd name="connsiteX91" fmla="*/ 2605011 w 8688289"/>
              <a:gd name="connsiteY91" fmla="*/ 3679414 h 6858000"/>
              <a:gd name="connsiteX92" fmla="*/ 2486760 w 8688289"/>
              <a:gd name="connsiteY92" fmla="*/ 3860269 h 6858000"/>
              <a:gd name="connsiteX93" fmla="*/ 2365030 w 8688289"/>
              <a:gd name="connsiteY93" fmla="*/ 4044602 h 6858000"/>
              <a:gd name="connsiteX94" fmla="*/ 2250257 w 8688289"/>
              <a:gd name="connsiteY94" fmla="*/ 4225458 h 6858000"/>
              <a:gd name="connsiteX95" fmla="*/ 2135483 w 8688289"/>
              <a:gd name="connsiteY95" fmla="*/ 4406313 h 6858000"/>
              <a:gd name="connsiteX96" fmla="*/ 2027666 w 8688289"/>
              <a:gd name="connsiteY96" fmla="*/ 4587168 h 6858000"/>
              <a:gd name="connsiteX97" fmla="*/ 1923326 w 8688289"/>
              <a:gd name="connsiteY97" fmla="*/ 4771501 h 6858000"/>
              <a:gd name="connsiteX98" fmla="*/ 1825943 w 8688289"/>
              <a:gd name="connsiteY98" fmla="*/ 4952356 h 6858000"/>
              <a:gd name="connsiteX99" fmla="*/ 1728559 w 8688289"/>
              <a:gd name="connsiteY99" fmla="*/ 5133212 h 6858000"/>
              <a:gd name="connsiteX100" fmla="*/ 1638131 w 8688289"/>
              <a:gd name="connsiteY100" fmla="*/ 5314067 h 6858000"/>
              <a:gd name="connsiteX101" fmla="*/ 1551182 w 8688289"/>
              <a:gd name="connsiteY101" fmla="*/ 5494922 h 6858000"/>
              <a:gd name="connsiteX102" fmla="*/ 1467710 w 8688289"/>
              <a:gd name="connsiteY102" fmla="*/ 5675777 h 6858000"/>
              <a:gd name="connsiteX103" fmla="*/ 1391194 w 8688289"/>
              <a:gd name="connsiteY103" fmla="*/ 5853155 h 6858000"/>
              <a:gd name="connsiteX104" fmla="*/ 1321635 w 8688289"/>
              <a:gd name="connsiteY104" fmla="*/ 6034010 h 6858000"/>
              <a:gd name="connsiteX105" fmla="*/ 1255553 w 8688289"/>
              <a:gd name="connsiteY105" fmla="*/ 6214865 h 6858000"/>
              <a:gd name="connsiteX106" fmla="*/ 1192949 w 8688289"/>
              <a:gd name="connsiteY106" fmla="*/ 6395720 h 6858000"/>
              <a:gd name="connsiteX107" fmla="*/ 1140779 w 8688289"/>
              <a:gd name="connsiteY107" fmla="*/ 6573097 h 6858000"/>
              <a:gd name="connsiteX108" fmla="*/ 1092088 w 8688289"/>
              <a:gd name="connsiteY108" fmla="*/ 6750475 h 6858000"/>
              <a:gd name="connsiteX109" fmla="*/ 1066788 w 8688289"/>
              <a:gd name="connsiteY109" fmla="*/ 6858000 h 6858000"/>
              <a:gd name="connsiteX110" fmla="*/ 248652 w 8688289"/>
              <a:gd name="connsiteY110" fmla="*/ 6858000 h 6858000"/>
              <a:gd name="connsiteX111" fmla="*/ 236503 w 8688289"/>
              <a:gd name="connsiteY111" fmla="*/ 6820034 h 6858000"/>
              <a:gd name="connsiteX112" fmla="*/ 208680 w 8688289"/>
              <a:gd name="connsiteY112" fmla="*/ 6729607 h 6858000"/>
              <a:gd name="connsiteX113" fmla="*/ 184333 w 8688289"/>
              <a:gd name="connsiteY113" fmla="*/ 6642657 h 6858000"/>
              <a:gd name="connsiteX114" fmla="*/ 163466 w 8688289"/>
              <a:gd name="connsiteY114" fmla="*/ 6552230 h 6858000"/>
              <a:gd name="connsiteX115" fmla="*/ 142598 w 8688289"/>
              <a:gd name="connsiteY115" fmla="*/ 6465280 h 6858000"/>
              <a:gd name="connsiteX116" fmla="*/ 121730 w 8688289"/>
              <a:gd name="connsiteY116" fmla="*/ 6371374 h 6858000"/>
              <a:gd name="connsiteX117" fmla="*/ 104340 w 8688289"/>
              <a:gd name="connsiteY117" fmla="*/ 6280947 h 6858000"/>
              <a:gd name="connsiteX118" fmla="*/ 86950 w 8688289"/>
              <a:gd name="connsiteY118" fmla="*/ 6187041 h 6858000"/>
              <a:gd name="connsiteX119" fmla="*/ 73038 w 8688289"/>
              <a:gd name="connsiteY119" fmla="*/ 6089658 h 6858000"/>
              <a:gd name="connsiteX120" fmla="*/ 59126 w 8688289"/>
              <a:gd name="connsiteY120" fmla="*/ 5992274 h 6858000"/>
              <a:gd name="connsiteX121" fmla="*/ 45214 w 8688289"/>
              <a:gd name="connsiteY121" fmla="*/ 5894890 h 6858000"/>
              <a:gd name="connsiteX122" fmla="*/ 34780 w 8688289"/>
              <a:gd name="connsiteY122" fmla="*/ 5797507 h 6858000"/>
              <a:gd name="connsiteX123" fmla="*/ 24346 w 8688289"/>
              <a:gd name="connsiteY123" fmla="*/ 5696645 h 6858000"/>
              <a:gd name="connsiteX124" fmla="*/ 17390 w 8688289"/>
              <a:gd name="connsiteY124" fmla="*/ 5595784 h 6858000"/>
              <a:gd name="connsiteX125" fmla="*/ 10434 w 8688289"/>
              <a:gd name="connsiteY125" fmla="*/ 5491444 h 6858000"/>
              <a:gd name="connsiteX126" fmla="*/ 3478 w 8688289"/>
              <a:gd name="connsiteY126" fmla="*/ 5376671 h 6858000"/>
              <a:gd name="connsiteX127" fmla="*/ 0 w 8688289"/>
              <a:gd name="connsiteY127" fmla="*/ 5261897 h 6858000"/>
              <a:gd name="connsiteX128" fmla="*/ 0 w 8688289"/>
              <a:gd name="connsiteY128" fmla="*/ 5147124 h 6858000"/>
              <a:gd name="connsiteX129" fmla="*/ 3478 w 8688289"/>
              <a:gd name="connsiteY129" fmla="*/ 5032350 h 6858000"/>
              <a:gd name="connsiteX130" fmla="*/ 6956 w 8688289"/>
              <a:gd name="connsiteY130" fmla="*/ 4917577 h 6858000"/>
              <a:gd name="connsiteX131" fmla="*/ 17390 w 8688289"/>
              <a:gd name="connsiteY131" fmla="*/ 4802803 h 6858000"/>
              <a:gd name="connsiteX132" fmla="*/ 27824 w 8688289"/>
              <a:gd name="connsiteY132" fmla="*/ 4691508 h 6858000"/>
              <a:gd name="connsiteX133" fmla="*/ 38258 w 8688289"/>
              <a:gd name="connsiteY133" fmla="*/ 4580212 h 6858000"/>
              <a:gd name="connsiteX134" fmla="*/ 55648 w 8688289"/>
              <a:gd name="connsiteY134" fmla="*/ 4468916 h 6858000"/>
              <a:gd name="connsiteX135" fmla="*/ 73038 w 8688289"/>
              <a:gd name="connsiteY135" fmla="*/ 4357621 h 6858000"/>
              <a:gd name="connsiteX136" fmla="*/ 90428 w 8688289"/>
              <a:gd name="connsiteY136" fmla="*/ 4246325 h 6858000"/>
              <a:gd name="connsiteX137" fmla="*/ 114774 w 8688289"/>
              <a:gd name="connsiteY137" fmla="*/ 4135030 h 6858000"/>
              <a:gd name="connsiteX138" fmla="*/ 139120 w 8688289"/>
              <a:gd name="connsiteY138" fmla="*/ 4027212 h 6858000"/>
              <a:gd name="connsiteX139" fmla="*/ 163466 w 8688289"/>
              <a:gd name="connsiteY139" fmla="*/ 3919395 h 6858000"/>
              <a:gd name="connsiteX140" fmla="*/ 194768 w 8688289"/>
              <a:gd name="connsiteY140" fmla="*/ 3811577 h 6858000"/>
              <a:gd name="connsiteX141" fmla="*/ 226069 w 8688289"/>
              <a:gd name="connsiteY141" fmla="*/ 3703760 h 6858000"/>
              <a:gd name="connsiteX142" fmla="*/ 257371 w 8688289"/>
              <a:gd name="connsiteY142" fmla="*/ 3595942 h 6858000"/>
              <a:gd name="connsiteX143" fmla="*/ 292151 w 8688289"/>
              <a:gd name="connsiteY143" fmla="*/ 3488125 h 6858000"/>
              <a:gd name="connsiteX144" fmla="*/ 330409 w 8688289"/>
              <a:gd name="connsiteY144" fmla="*/ 3380307 h 6858000"/>
              <a:gd name="connsiteX145" fmla="*/ 368667 w 8688289"/>
              <a:gd name="connsiteY145" fmla="*/ 3275968 h 6858000"/>
              <a:gd name="connsiteX146" fmla="*/ 406925 w 8688289"/>
              <a:gd name="connsiteY146" fmla="*/ 3171628 h 6858000"/>
              <a:gd name="connsiteX147" fmla="*/ 448660 w 8688289"/>
              <a:gd name="connsiteY147" fmla="*/ 3063811 h 6858000"/>
              <a:gd name="connsiteX148" fmla="*/ 493874 w 8688289"/>
              <a:gd name="connsiteY148" fmla="*/ 2959471 h 6858000"/>
              <a:gd name="connsiteX149" fmla="*/ 539088 w 8688289"/>
              <a:gd name="connsiteY149" fmla="*/ 2855131 h 6858000"/>
              <a:gd name="connsiteX150" fmla="*/ 636472 w 8688289"/>
              <a:gd name="connsiteY150" fmla="*/ 2649930 h 6858000"/>
              <a:gd name="connsiteX151" fmla="*/ 737333 w 8688289"/>
              <a:gd name="connsiteY151" fmla="*/ 2441251 h 6858000"/>
              <a:gd name="connsiteX152" fmla="*/ 789503 w 8688289"/>
              <a:gd name="connsiteY152" fmla="*/ 2340390 h 6858000"/>
              <a:gd name="connsiteX153" fmla="*/ 845151 w 8688289"/>
              <a:gd name="connsiteY153" fmla="*/ 2239528 h 6858000"/>
              <a:gd name="connsiteX154" fmla="*/ 900798 w 8688289"/>
              <a:gd name="connsiteY154" fmla="*/ 2135188 h 6858000"/>
              <a:gd name="connsiteX155" fmla="*/ 959924 w 8688289"/>
              <a:gd name="connsiteY155" fmla="*/ 2034327 h 6858000"/>
              <a:gd name="connsiteX156" fmla="*/ 1015572 w 8688289"/>
              <a:gd name="connsiteY156" fmla="*/ 1933465 h 6858000"/>
              <a:gd name="connsiteX157" fmla="*/ 1074698 w 8688289"/>
              <a:gd name="connsiteY157" fmla="*/ 1832604 h 6858000"/>
              <a:gd name="connsiteX158" fmla="*/ 1196427 w 8688289"/>
              <a:gd name="connsiteY158" fmla="*/ 1630881 h 6858000"/>
              <a:gd name="connsiteX159" fmla="*/ 1325113 w 8688289"/>
              <a:gd name="connsiteY159" fmla="*/ 1432635 h 6858000"/>
              <a:gd name="connsiteX160" fmla="*/ 1453798 w 8688289"/>
              <a:gd name="connsiteY160" fmla="*/ 1230912 h 6858000"/>
              <a:gd name="connsiteX161" fmla="*/ 1585962 w 8688289"/>
              <a:gd name="connsiteY161" fmla="*/ 1032667 h 6858000"/>
              <a:gd name="connsiteX162" fmla="*/ 1655521 w 8688289"/>
              <a:gd name="connsiteY162" fmla="*/ 935284 h 6858000"/>
              <a:gd name="connsiteX163" fmla="*/ 1721603 w 8688289"/>
              <a:gd name="connsiteY163" fmla="*/ 837900 h 6858000"/>
              <a:gd name="connsiteX164" fmla="*/ 1999842 w 8688289"/>
              <a:gd name="connsiteY164" fmla="*/ 437932 h 6858000"/>
              <a:gd name="connsiteX165" fmla="*/ 2285037 w 8688289"/>
              <a:gd name="connsiteY165" fmla="*/ 4839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Lst>
            <a:rect l="l" t="t" r="r" b="b"/>
            <a:pathLst>
              <a:path w="8688289" h="6858000">
                <a:moveTo>
                  <a:pt x="8688288" y="4328128"/>
                </a:moveTo>
                <a:lnTo>
                  <a:pt x="8688288" y="6858000"/>
                </a:lnTo>
                <a:lnTo>
                  <a:pt x="6155182" y="6858000"/>
                </a:lnTo>
                <a:lnTo>
                  <a:pt x="6180380" y="6830469"/>
                </a:lnTo>
                <a:lnTo>
                  <a:pt x="6375147" y="6625268"/>
                </a:lnTo>
                <a:lnTo>
                  <a:pt x="6573392" y="6416589"/>
                </a:lnTo>
                <a:lnTo>
                  <a:pt x="6778594" y="6207910"/>
                </a:lnTo>
                <a:lnTo>
                  <a:pt x="6987273" y="5992275"/>
                </a:lnTo>
                <a:lnTo>
                  <a:pt x="7202908" y="5780117"/>
                </a:lnTo>
                <a:lnTo>
                  <a:pt x="7422021" y="5564482"/>
                </a:lnTo>
                <a:lnTo>
                  <a:pt x="7860247" y="5133213"/>
                </a:lnTo>
                <a:lnTo>
                  <a:pt x="8305429" y="4701942"/>
                </a:lnTo>
                <a:close/>
                <a:moveTo>
                  <a:pt x="7032922" y="0"/>
                </a:moveTo>
                <a:lnTo>
                  <a:pt x="8688289" y="0"/>
                </a:lnTo>
                <a:lnTo>
                  <a:pt x="8688289" y="2405427"/>
                </a:lnTo>
                <a:lnTo>
                  <a:pt x="8611494" y="2503855"/>
                </a:lnTo>
                <a:lnTo>
                  <a:pt x="8489765" y="2653408"/>
                </a:lnTo>
                <a:lnTo>
                  <a:pt x="8371513" y="2802961"/>
                </a:lnTo>
                <a:lnTo>
                  <a:pt x="8138488" y="3088156"/>
                </a:lnTo>
                <a:lnTo>
                  <a:pt x="7919375" y="3355961"/>
                </a:lnTo>
                <a:lnTo>
                  <a:pt x="7710695" y="3599420"/>
                </a:lnTo>
                <a:lnTo>
                  <a:pt x="7362897" y="4013300"/>
                </a:lnTo>
                <a:lnTo>
                  <a:pt x="7220299" y="4176765"/>
                </a:lnTo>
                <a:lnTo>
                  <a:pt x="7164652" y="4242847"/>
                </a:lnTo>
                <a:lnTo>
                  <a:pt x="7112482" y="4305451"/>
                </a:lnTo>
                <a:lnTo>
                  <a:pt x="7032489" y="4399356"/>
                </a:lnTo>
                <a:lnTo>
                  <a:pt x="6945539" y="4503696"/>
                </a:lnTo>
                <a:lnTo>
                  <a:pt x="6740337" y="4733243"/>
                </a:lnTo>
                <a:lnTo>
                  <a:pt x="6510791" y="4990614"/>
                </a:lnTo>
                <a:lnTo>
                  <a:pt x="6260375" y="5268852"/>
                </a:lnTo>
                <a:lnTo>
                  <a:pt x="5992571" y="5564481"/>
                </a:lnTo>
                <a:lnTo>
                  <a:pt x="5717810" y="5874022"/>
                </a:lnTo>
                <a:lnTo>
                  <a:pt x="5436093" y="6200952"/>
                </a:lnTo>
                <a:lnTo>
                  <a:pt x="5293495" y="6364418"/>
                </a:lnTo>
                <a:lnTo>
                  <a:pt x="5154376" y="6531361"/>
                </a:lnTo>
                <a:lnTo>
                  <a:pt x="5015257" y="6698304"/>
                </a:lnTo>
                <a:lnTo>
                  <a:pt x="4885504" y="6858000"/>
                </a:lnTo>
                <a:lnTo>
                  <a:pt x="1863258" y="6858000"/>
                </a:lnTo>
                <a:lnTo>
                  <a:pt x="1878114" y="6820034"/>
                </a:lnTo>
                <a:lnTo>
                  <a:pt x="1909416" y="6736562"/>
                </a:lnTo>
                <a:lnTo>
                  <a:pt x="1947674" y="6656568"/>
                </a:lnTo>
                <a:lnTo>
                  <a:pt x="2020711" y="6493103"/>
                </a:lnTo>
                <a:lnTo>
                  <a:pt x="2104183" y="6326160"/>
                </a:lnTo>
                <a:lnTo>
                  <a:pt x="2194611" y="6152261"/>
                </a:lnTo>
                <a:lnTo>
                  <a:pt x="2243303" y="6068789"/>
                </a:lnTo>
                <a:lnTo>
                  <a:pt x="2291994" y="5985317"/>
                </a:lnTo>
                <a:lnTo>
                  <a:pt x="2340686" y="5898368"/>
                </a:lnTo>
                <a:lnTo>
                  <a:pt x="2392856" y="5814896"/>
                </a:lnTo>
                <a:lnTo>
                  <a:pt x="2441548" y="5727946"/>
                </a:lnTo>
                <a:lnTo>
                  <a:pt x="2500673" y="5644475"/>
                </a:lnTo>
                <a:lnTo>
                  <a:pt x="2608491" y="5474054"/>
                </a:lnTo>
                <a:lnTo>
                  <a:pt x="2664139" y="5390582"/>
                </a:lnTo>
                <a:lnTo>
                  <a:pt x="2719786" y="5307110"/>
                </a:lnTo>
                <a:lnTo>
                  <a:pt x="2834560" y="5140167"/>
                </a:lnTo>
                <a:lnTo>
                  <a:pt x="2949334" y="4976702"/>
                </a:lnTo>
                <a:lnTo>
                  <a:pt x="3067585" y="4813236"/>
                </a:lnTo>
                <a:lnTo>
                  <a:pt x="3185837" y="4656727"/>
                </a:lnTo>
                <a:lnTo>
                  <a:pt x="3300610" y="4500218"/>
                </a:lnTo>
                <a:lnTo>
                  <a:pt x="3359736" y="4423702"/>
                </a:lnTo>
                <a:lnTo>
                  <a:pt x="3418862" y="4350664"/>
                </a:lnTo>
                <a:lnTo>
                  <a:pt x="3533635" y="4204589"/>
                </a:lnTo>
                <a:lnTo>
                  <a:pt x="3644931" y="4061992"/>
                </a:lnTo>
                <a:lnTo>
                  <a:pt x="3752748" y="3926350"/>
                </a:lnTo>
                <a:lnTo>
                  <a:pt x="3860566" y="3797665"/>
                </a:lnTo>
                <a:lnTo>
                  <a:pt x="3961427" y="3675935"/>
                </a:lnTo>
                <a:lnTo>
                  <a:pt x="4149238" y="3456822"/>
                </a:lnTo>
                <a:lnTo>
                  <a:pt x="4309226" y="3269011"/>
                </a:lnTo>
                <a:lnTo>
                  <a:pt x="4535295" y="3011640"/>
                </a:lnTo>
                <a:lnTo>
                  <a:pt x="4684848" y="2837741"/>
                </a:lnTo>
                <a:lnTo>
                  <a:pt x="4862226" y="2632540"/>
                </a:lnTo>
                <a:lnTo>
                  <a:pt x="5279584" y="2138666"/>
                </a:lnTo>
                <a:lnTo>
                  <a:pt x="5512609" y="1860427"/>
                </a:lnTo>
                <a:lnTo>
                  <a:pt x="5759546" y="1561321"/>
                </a:lnTo>
                <a:lnTo>
                  <a:pt x="6270809" y="938761"/>
                </a:lnTo>
                <a:lnTo>
                  <a:pt x="6531659" y="618787"/>
                </a:lnTo>
                <a:lnTo>
                  <a:pt x="6789029" y="302290"/>
                </a:lnTo>
                <a:close/>
                <a:moveTo>
                  <a:pt x="2320585" y="0"/>
                </a:moveTo>
                <a:lnTo>
                  <a:pt x="5394900" y="0"/>
                </a:lnTo>
                <a:lnTo>
                  <a:pt x="5324796" y="90134"/>
                </a:lnTo>
                <a:lnTo>
                  <a:pt x="5053513" y="441409"/>
                </a:lnTo>
                <a:lnTo>
                  <a:pt x="4497036" y="1150919"/>
                </a:lnTo>
                <a:lnTo>
                  <a:pt x="4215319" y="1509151"/>
                </a:lnTo>
                <a:lnTo>
                  <a:pt x="3933602" y="1867384"/>
                </a:lnTo>
                <a:lnTo>
                  <a:pt x="3658841" y="2229094"/>
                </a:lnTo>
                <a:lnTo>
                  <a:pt x="3519722" y="2409949"/>
                </a:lnTo>
                <a:lnTo>
                  <a:pt x="3384080" y="2590805"/>
                </a:lnTo>
                <a:lnTo>
                  <a:pt x="3248439" y="2771660"/>
                </a:lnTo>
                <a:lnTo>
                  <a:pt x="3116275" y="2952515"/>
                </a:lnTo>
                <a:lnTo>
                  <a:pt x="2984112" y="3133370"/>
                </a:lnTo>
                <a:lnTo>
                  <a:pt x="2855426" y="3314225"/>
                </a:lnTo>
                <a:lnTo>
                  <a:pt x="2730219" y="3498559"/>
                </a:lnTo>
                <a:lnTo>
                  <a:pt x="2605011" y="3679414"/>
                </a:lnTo>
                <a:lnTo>
                  <a:pt x="2486760" y="3860269"/>
                </a:lnTo>
                <a:lnTo>
                  <a:pt x="2365030" y="4044602"/>
                </a:lnTo>
                <a:lnTo>
                  <a:pt x="2250257" y="4225458"/>
                </a:lnTo>
                <a:lnTo>
                  <a:pt x="2135483" y="4406313"/>
                </a:lnTo>
                <a:lnTo>
                  <a:pt x="2027666" y="4587168"/>
                </a:lnTo>
                <a:lnTo>
                  <a:pt x="1923326" y="4771501"/>
                </a:lnTo>
                <a:lnTo>
                  <a:pt x="1825943" y="4952356"/>
                </a:lnTo>
                <a:lnTo>
                  <a:pt x="1728559" y="5133212"/>
                </a:lnTo>
                <a:lnTo>
                  <a:pt x="1638131" y="5314067"/>
                </a:lnTo>
                <a:lnTo>
                  <a:pt x="1551182" y="5494922"/>
                </a:lnTo>
                <a:lnTo>
                  <a:pt x="1467710" y="5675777"/>
                </a:lnTo>
                <a:lnTo>
                  <a:pt x="1391194" y="5853155"/>
                </a:lnTo>
                <a:lnTo>
                  <a:pt x="1321635" y="6034010"/>
                </a:lnTo>
                <a:lnTo>
                  <a:pt x="1255553" y="6214865"/>
                </a:lnTo>
                <a:lnTo>
                  <a:pt x="1192949" y="6395720"/>
                </a:lnTo>
                <a:lnTo>
                  <a:pt x="1140779" y="6573097"/>
                </a:lnTo>
                <a:lnTo>
                  <a:pt x="1092088" y="6750475"/>
                </a:lnTo>
                <a:lnTo>
                  <a:pt x="1066788" y="6858000"/>
                </a:lnTo>
                <a:lnTo>
                  <a:pt x="248652" y="6858000"/>
                </a:lnTo>
                <a:lnTo>
                  <a:pt x="236503" y="6820034"/>
                </a:lnTo>
                <a:lnTo>
                  <a:pt x="208680" y="6729607"/>
                </a:lnTo>
                <a:lnTo>
                  <a:pt x="184333" y="6642657"/>
                </a:lnTo>
                <a:lnTo>
                  <a:pt x="163466" y="6552230"/>
                </a:lnTo>
                <a:lnTo>
                  <a:pt x="142598" y="6465280"/>
                </a:lnTo>
                <a:lnTo>
                  <a:pt x="121730" y="6371374"/>
                </a:lnTo>
                <a:lnTo>
                  <a:pt x="104340" y="6280947"/>
                </a:lnTo>
                <a:lnTo>
                  <a:pt x="86950" y="6187041"/>
                </a:lnTo>
                <a:lnTo>
                  <a:pt x="73038" y="6089658"/>
                </a:lnTo>
                <a:lnTo>
                  <a:pt x="59126" y="5992274"/>
                </a:lnTo>
                <a:lnTo>
                  <a:pt x="45214" y="5894890"/>
                </a:lnTo>
                <a:lnTo>
                  <a:pt x="34780" y="5797507"/>
                </a:lnTo>
                <a:lnTo>
                  <a:pt x="24346" y="5696645"/>
                </a:lnTo>
                <a:lnTo>
                  <a:pt x="17390" y="5595784"/>
                </a:lnTo>
                <a:lnTo>
                  <a:pt x="10434" y="5491444"/>
                </a:lnTo>
                <a:lnTo>
                  <a:pt x="3478" y="5376671"/>
                </a:lnTo>
                <a:lnTo>
                  <a:pt x="0" y="5261897"/>
                </a:lnTo>
                <a:lnTo>
                  <a:pt x="0" y="5147124"/>
                </a:lnTo>
                <a:lnTo>
                  <a:pt x="3478" y="5032350"/>
                </a:lnTo>
                <a:lnTo>
                  <a:pt x="6956" y="4917577"/>
                </a:lnTo>
                <a:lnTo>
                  <a:pt x="17390" y="4802803"/>
                </a:lnTo>
                <a:lnTo>
                  <a:pt x="27824" y="4691508"/>
                </a:lnTo>
                <a:lnTo>
                  <a:pt x="38258" y="4580212"/>
                </a:lnTo>
                <a:lnTo>
                  <a:pt x="55648" y="4468916"/>
                </a:lnTo>
                <a:lnTo>
                  <a:pt x="73038" y="4357621"/>
                </a:lnTo>
                <a:lnTo>
                  <a:pt x="90428" y="4246325"/>
                </a:lnTo>
                <a:lnTo>
                  <a:pt x="114774" y="4135030"/>
                </a:lnTo>
                <a:lnTo>
                  <a:pt x="139120" y="4027212"/>
                </a:lnTo>
                <a:lnTo>
                  <a:pt x="163466" y="3919395"/>
                </a:lnTo>
                <a:lnTo>
                  <a:pt x="194768" y="3811577"/>
                </a:lnTo>
                <a:lnTo>
                  <a:pt x="226069" y="3703760"/>
                </a:lnTo>
                <a:lnTo>
                  <a:pt x="257371" y="3595942"/>
                </a:lnTo>
                <a:lnTo>
                  <a:pt x="292151" y="3488125"/>
                </a:lnTo>
                <a:lnTo>
                  <a:pt x="330409" y="3380307"/>
                </a:lnTo>
                <a:lnTo>
                  <a:pt x="368667" y="3275968"/>
                </a:lnTo>
                <a:lnTo>
                  <a:pt x="406925" y="3171628"/>
                </a:lnTo>
                <a:lnTo>
                  <a:pt x="448660" y="3063811"/>
                </a:lnTo>
                <a:lnTo>
                  <a:pt x="493874" y="2959471"/>
                </a:lnTo>
                <a:lnTo>
                  <a:pt x="539088" y="2855131"/>
                </a:lnTo>
                <a:lnTo>
                  <a:pt x="636472" y="2649930"/>
                </a:lnTo>
                <a:lnTo>
                  <a:pt x="737333" y="2441251"/>
                </a:lnTo>
                <a:lnTo>
                  <a:pt x="789503" y="2340390"/>
                </a:lnTo>
                <a:lnTo>
                  <a:pt x="845151" y="2239528"/>
                </a:lnTo>
                <a:lnTo>
                  <a:pt x="900798" y="2135188"/>
                </a:lnTo>
                <a:lnTo>
                  <a:pt x="959924" y="2034327"/>
                </a:lnTo>
                <a:lnTo>
                  <a:pt x="1015572" y="1933465"/>
                </a:lnTo>
                <a:lnTo>
                  <a:pt x="1074698" y="1832604"/>
                </a:lnTo>
                <a:lnTo>
                  <a:pt x="1196427" y="1630881"/>
                </a:lnTo>
                <a:lnTo>
                  <a:pt x="1325113" y="1432635"/>
                </a:lnTo>
                <a:lnTo>
                  <a:pt x="1453798" y="1230912"/>
                </a:lnTo>
                <a:lnTo>
                  <a:pt x="1585962" y="1032667"/>
                </a:lnTo>
                <a:lnTo>
                  <a:pt x="1655521" y="935284"/>
                </a:lnTo>
                <a:lnTo>
                  <a:pt x="1721603" y="837900"/>
                </a:lnTo>
                <a:lnTo>
                  <a:pt x="1999842" y="437932"/>
                </a:lnTo>
                <a:lnTo>
                  <a:pt x="2285037" y="48398"/>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31" name="Group 30">
            <a:extLst>
              <a:ext uri="{FF2B5EF4-FFF2-40B4-BE49-F238E27FC236}">
                <a16:creationId xmlns:a16="http://schemas.microsoft.com/office/drawing/2014/main" id="{889AFCF6-5AED-9A88-4A13-596D3CC91AC5}"/>
              </a:ext>
              <a:ext uri="{C183D7F6-B498-43B3-948B-1728B52AA6E4}">
                <adec:decorative xmlns:adec="http://schemas.microsoft.com/office/drawing/2017/decorative" val="1"/>
              </a:ext>
            </a:extLst>
          </p:cNvPr>
          <p:cNvGrpSpPr>
            <a:grpSpLocks noChangeAspect="1"/>
          </p:cNvGrpSpPr>
          <p:nvPr userDrawn="1"/>
        </p:nvGrpSpPr>
        <p:grpSpPr>
          <a:xfrm>
            <a:off x="628600" y="476672"/>
            <a:ext cx="2353395" cy="936000"/>
            <a:chOff x="911225" y="260350"/>
            <a:chExt cx="4183063" cy="1663700"/>
          </a:xfrm>
          <a:solidFill>
            <a:schemeClr val="bg1"/>
          </a:solidFill>
        </p:grpSpPr>
        <p:sp>
          <p:nvSpPr>
            <p:cNvPr id="32" name="Freeform 6">
              <a:extLst>
                <a:ext uri="{FF2B5EF4-FFF2-40B4-BE49-F238E27FC236}">
                  <a16:creationId xmlns:a16="http://schemas.microsoft.com/office/drawing/2014/main" id="{E55BEAE4-2DF0-6F52-0CF1-A065D9BAC586}"/>
                </a:ext>
              </a:extLst>
            </p:cNvPr>
            <p:cNvSpPr>
              <a:spLocks noEditPoints="1"/>
            </p:cNvSpPr>
            <p:nvPr userDrawn="1"/>
          </p:nvSpPr>
          <p:spPr bwMode="auto">
            <a:xfrm>
              <a:off x="911225" y="260350"/>
              <a:ext cx="733425" cy="1663700"/>
            </a:xfrm>
            <a:custGeom>
              <a:avLst/>
              <a:gdLst>
                <a:gd name="T0" fmla="*/ 1787 w 2771"/>
                <a:gd name="T1" fmla="*/ 532 h 6290"/>
                <a:gd name="T2" fmla="*/ 1814 w 2771"/>
                <a:gd name="T3" fmla="*/ 780 h 6290"/>
                <a:gd name="T4" fmla="*/ 1740 w 2771"/>
                <a:gd name="T5" fmla="*/ 1008 h 6290"/>
                <a:gd name="T6" fmla="*/ 1309 w 2771"/>
                <a:gd name="T7" fmla="*/ 1564 h 6290"/>
                <a:gd name="T8" fmla="*/ 966 w 2771"/>
                <a:gd name="T9" fmla="*/ 1982 h 6290"/>
                <a:gd name="T10" fmla="*/ 901 w 2771"/>
                <a:gd name="T11" fmla="*/ 2194 h 6290"/>
                <a:gd name="T12" fmla="*/ 750 w 2771"/>
                <a:gd name="T13" fmla="*/ 2538 h 6290"/>
                <a:gd name="T14" fmla="*/ 666 w 2771"/>
                <a:gd name="T15" fmla="*/ 2233 h 6290"/>
                <a:gd name="T16" fmla="*/ 660 w 2771"/>
                <a:gd name="T17" fmla="*/ 1957 h 6290"/>
                <a:gd name="T18" fmla="*/ 743 w 2771"/>
                <a:gd name="T19" fmla="*/ 1724 h 6290"/>
                <a:gd name="T20" fmla="*/ 1028 w 2771"/>
                <a:gd name="T21" fmla="*/ 1345 h 6290"/>
                <a:gd name="T22" fmla="*/ 1541 w 2771"/>
                <a:gd name="T23" fmla="*/ 699 h 6290"/>
                <a:gd name="T24" fmla="*/ 1567 w 2771"/>
                <a:gd name="T25" fmla="*/ 550 h 6290"/>
                <a:gd name="T26" fmla="*/ 1577 w 2771"/>
                <a:gd name="T27" fmla="*/ 363 h 6290"/>
                <a:gd name="T28" fmla="*/ 1002 w 2771"/>
                <a:gd name="T29" fmla="*/ 2416 h 6290"/>
                <a:gd name="T30" fmla="*/ 1015 w 2771"/>
                <a:gd name="T31" fmla="*/ 2158 h 6290"/>
                <a:gd name="T32" fmla="*/ 1169 w 2771"/>
                <a:gd name="T33" fmla="*/ 1909 h 6290"/>
                <a:gd name="T34" fmla="*/ 1700 w 2771"/>
                <a:gd name="T35" fmla="*/ 1369 h 6290"/>
                <a:gd name="T36" fmla="*/ 1899 w 2771"/>
                <a:gd name="T37" fmla="*/ 1094 h 6290"/>
                <a:gd name="T38" fmla="*/ 1910 w 2771"/>
                <a:gd name="T39" fmla="*/ 945 h 6290"/>
                <a:gd name="T40" fmla="*/ 2075 w 2771"/>
                <a:gd name="T41" fmla="*/ 826 h 6290"/>
                <a:gd name="T42" fmla="*/ 2173 w 2771"/>
                <a:gd name="T43" fmla="*/ 1072 h 6290"/>
                <a:gd name="T44" fmla="*/ 2153 w 2771"/>
                <a:gd name="T45" fmla="*/ 1312 h 6290"/>
                <a:gd name="T46" fmla="*/ 1994 w 2771"/>
                <a:gd name="T47" fmla="*/ 1534 h 6290"/>
                <a:gd name="T48" fmla="*/ 1376 w 2771"/>
                <a:gd name="T49" fmla="*/ 2199 h 6290"/>
                <a:gd name="T50" fmla="*/ 1326 w 2771"/>
                <a:gd name="T51" fmla="*/ 2332 h 6290"/>
                <a:gd name="T52" fmla="*/ 1358 w 2771"/>
                <a:gd name="T53" fmla="*/ 2556 h 6290"/>
                <a:gd name="T54" fmla="*/ 1478 w 2771"/>
                <a:gd name="T55" fmla="*/ 2602 h 6290"/>
                <a:gd name="T56" fmla="*/ 1443 w 2771"/>
                <a:gd name="T57" fmla="*/ 2353 h 6290"/>
                <a:gd name="T58" fmla="*/ 1530 w 2771"/>
                <a:gd name="T59" fmla="*/ 2193 h 6290"/>
                <a:gd name="T60" fmla="*/ 1991 w 2771"/>
                <a:gd name="T61" fmla="*/ 1814 h 6290"/>
                <a:gd name="T62" fmla="*/ 2095 w 2771"/>
                <a:gd name="T63" fmla="*/ 1648 h 6290"/>
                <a:gd name="T64" fmla="*/ 2243 w 2771"/>
                <a:gd name="T65" fmla="*/ 1479 h 6290"/>
                <a:gd name="T66" fmla="*/ 2321 w 2771"/>
                <a:gd name="T67" fmla="*/ 1719 h 6290"/>
                <a:gd name="T68" fmla="*/ 2270 w 2771"/>
                <a:gd name="T69" fmla="*/ 1936 h 6290"/>
                <a:gd name="T70" fmla="*/ 1856 w 2771"/>
                <a:gd name="T71" fmla="*/ 2322 h 6290"/>
                <a:gd name="T72" fmla="*/ 1745 w 2771"/>
                <a:gd name="T73" fmla="*/ 2466 h 6290"/>
                <a:gd name="T74" fmla="*/ 547 w 2771"/>
                <a:gd name="T75" fmla="*/ 1978 h 6290"/>
                <a:gd name="T76" fmla="*/ 456 w 2771"/>
                <a:gd name="T77" fmla="*/ 1712 h 6290"/>
                <a:gd name="T78" fmla="*/ 498 w 2771"/>
                <a:gd name="T79" fmla="*/ 1378 h 6290"/>
                <a:gd name="T80" fmla="*/ 779 w 2771"/>
                <a:gd name="T81" fmla="*/ 918 h 6290"/>
                <a:gd name="T82" fmla="*/ 1171 w 2771"/>
                <a:gd name="T83" fmla="*/ 333 h 6290"/>
                <a:gd name="T84" fmla="*/ 1177 w 2771"/>
                <a:gd name="T85" fmla="*/ 183 h 6290"/>
                <a:gd name="T86" fmla="*/ 1355 w 2771"/>
                <a:gd name="T87" fmla="*/ 80 h 6290"/>
                <a:gd name="T88" fmla="*/ 1434 w 2771"/>
                <a:gd name="T89" fmla="*/ 307 h 6290"/>
                <a:gd name="T90" fmla="*/ 1403 w 2771"/>
                <a:gd name="T91" fmla="*/ 540 h 6290"/>
                <a:gd name="T92" fmla="*/ 1163 w 2771"/>
                <a:gd name="T93" fmla="*/ 928 h 6290"/>
                <a:gd name="T94" fmla="*/ 696 w 2771"/>
                <a:gd name="T95" fmla="*/ 1569 h 6290"/>
                <a:gd name="T96" fmla="*/ 584 w 2771"/>
                <a:gd name="T97" fmla="*/ 1843 h 6290"/>
                <a:gd name="T98" fmla="*/ 1145 w 2771"/>
                <a:gd name="T99" fmla="*/ 5026 h 6290"/>
                <a:gd name="T100" fmla="*/ 1386 w 2771"/>
                <a:gd name="T101" fmla="*/ 3807 h 6290"/>
                <a:gd name="T102" fmla="*/ 1626 w 2771"/>
                <a:gd name="T103" fmla="*/ 5026 h 6290"/>
                <a:gd name="T104" fmla="*/ 1128 w 2771"/>
                <a:gd name="T105" fmla="*/ 3626 h 6290"/>
                <a:gd name="T106" fmla="*/ 762 w 2771"/>
                <a:gd name="T107" fmla="*/ 3520 h 6290"/>
                <a:gd name="T108" fmla="*/ 385 w 2771"/>
                <a:gd name="T109" fmla="*/ 3298 h 6290"/>
                <a:gd name="T110" fmla="*/ 68 w 2771"/>
                <a:gd name="T111" fmla="*/ 2980 h 6290"/>
                <a:gd name="T112" fmla="*/ 2707 w 2771"/>
                <a:gd name="T113" fmla="*/ 2978 h 6290"/>
                <a:gd name="T114" fmla="*/ 2468 w 2771"/>
                <a:gd name="T115" fmla="*/ 3244 h 6290"/>
                <a:gd name="T116" fmla="*/ 2090 w 2771"/>
                <a:gd name="T117" fmla="*/ 3494 h 6290"/>
                <a:gd name="T118" fmla="*/ 1676 w 2771"/>
                <a:gd name="T119" fmla="*/ 3624 h 62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771" h="6290">
                  <a:moveTo>
                    <a:pt x="1643" y="308"/>
                  </a:moveTo>
                  <a:lnTo>
                    <a:pt x="1663" y="328"/>
                  </a:lnTo>
                  <a:lnTo>
                    <a:pt x="1673" y="339"/>
                  </a:lnTo>
                  <a:lnTo>
                    <a:pt x="1682" y="350"/>
                  </a:lnTo>
                  <a:lnTo>
                    <a:pt x="1700" y="372"/>
                  </a:lnTo>
                  <a:lnTo>
                    <a:pt x="1717" y="393"/>
                  </a:lnTo>
                  <a:lnTo>
                    <a:pt x="1733" y="416"/>
                  </a:lnTo>
                  <a:lnTo>
                    <a:pt x="1746" y="439"/>
                  </a:lnTo>
                  <a:lnTo>
                    <a:pt x="1758" y="462"/>
                  </a:lnTo>
                  <a:lnTo>
                    <a:pt x="1769" y="486"/>
                  </a:lnTo>
                  <a:lnTo>
                    <a:pt x="1778" y="508"/>
                  </a:lnTo>
                  <a:lnTo>
                    <a:pt x="1787" y="532"/>
                  </a:lnTo>
                  <a:lnTo>
                    <a:pt x="1790" y="544"/>
                  </a:lnTo>
                  <a:lnTo>
                    <a:pt x="1794" y="556"/>
                  </a:lnTo>
                  <a:lnTo>
                    <a:pt x="1800" y="579"/>
                  </a:lnTo>
                  <a:lnTo>
                    <a:pt x="1806" y="603"/>
                  </a:lnTo>
                  <a:lnTo>
                    <a:pt x="1809" y="626"/>
                  </a:lnTo>
                  <a:lnTo>
                    <a:pt x="1813" y="649"/>
                  </a:lnTo>
                  <a:lnTo>
                    <a:pt x="1814" y="672"/>
                  </a:lnTo>
                  <a:lnTo>
                    <a:pt x="1817" y="694"/>
                  </a:lnTo>
                  <a:lnTo>
                    <a:pt x="1817" y="716"/>
                  </a:lnTo>
                  <a:lnTo>
                    <a:pt x="1817" y="738"/>
                  </a:lnTo>
                  <a:lnTo>
                    <a:pt x="1817" y="759"/>
                  </a:lnTo>
                  <a:lnTo>
                    <a:pt x="1814" y="780"/>
                  </a:lnTo>
                  <a:lnTo>
                    <a:pt x="1813" y="799"/>
                  </a:lnTo>
                  <a:lnTo>
                    <a:pt x="1811" y="818"/>
                  </a:lnTo>
                  <a:lnTo>
                    <a:pt x="1807" y="836"/>
                  </a:lnTo>
                  <a:lnTo>
                    <a:pt x="1805" y="854"/>
                  </a:lnTo>
                  <a:lnTo>
                    <a:pt x="1800" y="870"/>
                  </a:lnTo>
                  <a:lnTo>
                    <a:pt x="1796" y="885"/>
                  </a:lnTo>
                  <a:lnTo>
                    <a:pt x="1793" y="900"/>
                  </a:lnTo>
                  <a:lnTo>
                    <a:pt x="1783" y="926"/>
                  </a:lnTo>
                  <a:lnTo>
                    <a:pt x="1778" y="937"/>
                  </a:lnTo>
                  <a:lnTo>
                    <a:pt x="1773" y="946"/>
                  </a:lnTo>
                  <a:lnTo>
                    <a:pt x="1752" y="987"/>
                  </a:lnTo>
                  <a:lnTo>
                    <a:pt x="1740" y="1008"/>
                  </a:lnTo>
                  <a:lnTo>
                    <a:pt x="1727" y="1029"/>
                  </a:lnTo>
                  <a:lnTo>
                    <a:pt x="1699" y="1071"/>
                  </a:lnTo>
                  <a:lnTo>
                    <a:pt x="1670" y="1114"/>
                  </a:lnTo>
                  <a:lnTo>
                    <a:pt x="1640" y="1156"/>
                  </a:lnTo>
                  <a:lnTo>
                    <a:pt x="1609" y="1198"/>
                  </a:lnTo>
                  <a:lnTo>
                    <a:pt x="1578" y="1240"/>
                  </a:lnTo>
                  <a:lnTo>
                    <a:pt x="1547" y="1280"/>
                  </a:lnTo>
                  <a:lnTo>
                    <a:pt x="1487" y="1354"/>
                  </a:lnTo>
                  <a:lnTo>
                    <a:pt x="1433" y="1420"/>
                  </a:lnTo>
                  <a:lnTo>
                    <a:pt x="1357" y="1509"/>
                  </a:lnTo>
                  <a:lnTo>
                    <a:pt x="1335" y="1536"/>
                  </a:lnTo>
                  <a:lnTo>
                    <a:pt x="1309" y="1564"/>
                  </a:lnTo>
                  <a:lnTo>
                    <a:pt x="1248" y="1633"/>
                  </a:lnTo>
                  <a:lnTo>
                    <a:pt x="1214" y="1670"/>
                  </a:lnTo>
                  <a:lnTo>
                    <a:pt x="1178" y="1710"/>
                  </a:lnTo>
                  <a:lnTo>
                    <a:pt x="1142" y="1750"/>
                  </a:lnTo>
                  <a:lnTo>
                    <a:pt x="1108" y="1792"/>
                  </a:lnTo>
                  <a:lnTo>
                    <a:pt x="1072" y="1836"/>
                  </a:lnTo>
                  <a:lnTo>
                    <a:pt x="1039" y="1878"/>
                  </a:lnTo>
                  <a:lnTo>
                    <a:pt x="1022" y="1899"/>
                  </a:lnTo>
                  <a:lnTo>
                    <a:pt x="1008" y="1921"/>
                  </a:lnTo>
                  <a:lnTo>
                    <a:pt x="992" y="1941"/>
                  </a:lnTo>
                  <a:lnTo>
                    <a:pt x="979" y="1962"/>
                  </a:lnTo>
                  <a:lnTo>
                    <a:pt x="966" y="1982"/>
                  </a:lnTo>
                  <a:lnTo>
                    <a:pt x="954" y="2001"/>
                  </a:lnTo>
                  <a:lnTo>
                    <a:pt x="943" y="2020"/>
                  </a:lnTo>
                  <a:lnTo>
                    <a:pt x="935" y="2040"/>
                  </a:lnTo>
                  <a:lnTo>
                    <a:pt x="926" y="2058"/>
                  </a:lnTo>
                  <a:lnTo>
                    <a:pt x="919" y="2076"/>
                  </a:lnTo>
                  <a:lnTo>
                    <a:pt x="913" y="2092"/>
                  </a:lnTo>
                  <a:lnTo>
                    <a:pt x="912" y="2101"/>
                  </a:lnTo>
                  <a:lnTo>
                    <a:pt x="910" y="2109"/>
                  </a:lnTo>
                  <a:lnTo>
                    <a:pt x="907" y="2122"/>
                  </a:lnTo>
                  <a:lnTo>
                    <a:pt x="905" y="2137"/>
                  </a:lnTo>
                  <a:lnTo>
                    <a:pt x="902" y="2164"/>
                  </a:lnTo>
                  <a:lnTo>
                    <a:pt x="901" y="2194"/>
                  </a:lnTo>
                  <a:lnTo>
                    <a:pt x="901" y="2224"/>
                  </a:lnTo>
                  <a:lnTo>
                    <a:pt x="901" y="2256"/>
                  </a:lnTo>
                  <a:lnTo>
                    <a:pt x="904" y="2287"/>
                  </a:lnTo>
                  <a:lnTo>
                    <a:pt x="906" y="2317"/>
                  </a:lnTo>
                  <a:lnTo>
                    <a:pt x="910" y="2347"/>
                  </a:lnTo>
                  <a:lnTo>
                    <a:pt x="913" y="2377"/>
                  </a:lnTo>
                  <a:lnTo>
                    <a:pt x="918" y="2406"/>
                  </a:lnTo>
                  <a:lnTo>
                    <a:pt x="923" y="2432"/>
                  </a:lnTo>
                  <a:lnTo>
                    <a:pt x="928" y="2457"/>
                  </a:lnTo>
                  <a:lnTo>
                    <a:pt x="937" y="2503"/>
                  </a:lnTo>
                  <a:lnTo>
                    <a:pt x="946" y="2538"/>
                  </a:lnTo>
                  <a:lnTo>
                    <a:pt x="750" y="2538"/>
                  </a:lnTo>
                  <a:lnTo>
                    <a:pt x="740" y="2511"/>
                  </a:lnTo>
                  <a:lnTo>
                    <a:pt x="731" y="2484"/>
                  </a:lnTo>
                  <a:lnTo>
                    <a:pt x="720" y="2454"/>
                  </a:lnTo>
                  <a:lnTo>
                    <a:pt x="710" y="2422"/>
                  </a:lnTo>
                  <a:lnTo>
                    <a:pt x="700" y="2388"/>
                  </a:lnTo>
                  <a:lnTo>
                    <a:pt x="690" y="2352"/>
                  </a:lnTo>
                  <a:lnTo>
                    <a:pt x="685" y="2332"/>
                  </a:lnTo>
                  <a:lnTo>
                    <a:pt x="682" y="2313"/>
                  </a:lnTo>
                  <a:lnTo>
                    <a:pt x="677" y="2294"/>
                  </a:lnTo>
                  <a:lnTo>
                    <a:pt x="673" y="2274"/>
                  </a:lnTo>
                  <a:lnTo>
                    <a:pt x="670" y="2253"/>
                  </a:lnTo>
                  <a:lnTo>
                    <a:pt x="666" y="2233"/>
                  </a:lnTo>
                  <a:lnTo>
                    <a:pt x="662" y="2211"/>
                  </a:lnTo>
                  <a:lnTo>
                    <a:pt x="660" y="2190"/>
                  </a:lnTo>
                  <a:lnTo>
                    <a:pt x="658" y="2168"/>
                  </a:lnTo>
                  <a:lnTo>
                    <a:pt x="656" y="2145"/>
                  </a:lnTo>
                  <a:lnTo>
                    <a:pt x="654" y="2122"/>
                  </a:lnTo>
                  <a:lnTo>
                    <a:pt x="654" y="2100"/>
                  </a:lnTo>
                  <a:lnTo>
                    <a:pt x="653" y="2077"/>
                  </a:lnTo>
                  <a:lnTo>
                    <a:pt x="653" y="2053"/>
                  </a:lnTo>
                  <a:lnTo>
                    <a:pt x="654" y="2030"/>
                  </a:lnTo>
                  <a:lnTo>
                    <a:pt x="655" y="2006"/>
                  </a:lnTo>
                  <a:lnTo>
                    <a:pt x="658" y="1982"/>
                  </a:lnTo>
                  <a:lnTo>
                    <a:pt x="660" y="1957"/>
                  </a:lnTo>
                  <a:lnTo>
                    <a:pt x="662" y="1933"/>
                  </a:lnTo>
                  <a:lnTo>
                    <a:pt x="667" y="1908"/>
                  </a:lnTo>
                  <a:lnTo>
                    <a:pt x="671" y="1888"/>
                  </a:lnTo>
                  <a:lnTo>
                    <a:pt x="676" y="1869"/>
                  </a:lnTo>
                  <a:lnTo>
                    <a:pt x="679" y="1860"/>
                  </a:lnTo>
                  <a:lnTo>
                    <a:pt x="683" y="1850"/>
                  </a:lnTo>
                  <a:lnTo>
                    <a:pt x="690" y="1830"/>
                  </a:lnTo>
                  <a:lnTo>
                    <a:pt x="698" y="1809"/>
                  </a:lnTo>
                  <a:lnTo>
                    <a:pt x="708" y="1788"/>
                  </a:lnTo>
                  <a:lnTo>
                    <a:pt x="719" y="1767"/>
                  </a:lnTo>
                  <a:lnTo>
                    <a:pt x="731" y="1746"/>
                  </a:lnTo>
                  <a:lnTo>
                    <a:pt x="743" y="1724"/>
                  </a:lnTo>
                  <a:lnTo>
                    <a:pt x="755" y="1702"/>
                  </a:lnTo>
                  <a:lnTo>
                    <a:pt x="769" y="1681"/>
                  </a:lnTo>
                  <a:lnTo>
                    <a:pt x="782" y="1659"/>
                  </a:lnTo>
                  <a:lnTo>
                    <a:pt x="797" y="1638"/>
                  </a:lnTo>
                  <a:lnTo>
                    <a:pt x="811" y="1616"/>
                  </a:lnTo>
                  <a:lnTo>
                    <a:pt x="841" y="1574"/>
                  </a:lnTo>
                  <a:lnTo>
                    <a:pt x="871" y="1534"/>
                  </a:lnTo>
                  <a:lnTo>
                    <a:pt x="900" y="1497"/>
                  </a:lnTo>
                  <a:lnTo>
                    <a:pt x="929" y="1461"/>
                  </a:lnTo>
                  <a:lnTo>
                    <a:pt x="955" y="1430"/>
                  </a:lnTo>
                  <a:lnTo>
                    <a:pt x="1000" y="1377"/>
                  </a:lnTo>
                  <a:lnTo>
                    <a:pt x="1028" y="1345"/>
                  </a:lnTo>
                  <a:lnTo>
                    <a:pt x="1069" y="1297"/>
                  </a:lnTo>
                  <a:lnTo>
                    <a:pt x="1123" y="1233"/>
                  </a:lnTo>
                  <a:lnTo>
                    <a:pt x="1249" y="1081"/>
                  </a:lnTo>
                  <a:lnTo>
                    <a:pt x="1379" y="922"/>
                  </a:lnTo>
                  <a:lnTo>
                    <a:pt x="1434" y="852"/>
                  </a:lnTo>
                  <a:lnTo>
                    <a:pt x="1479" y="794"/>
                  </a:lnTo>
                  <a:lnTo>
                    <a:pt x="1490" y="780"/>
                  </a:lnTo>
                  <a:lnTo>
                    <a:pt x="1501" y="765"/>
                  </a:lnTo>
                  <a:lnTo>
                    <a:pt x="1519" y="739"/>
                  </a:lnTo>
                  <a:lnTo>
                    <a:pt x="1526" y="726"/>
                  </a:lnTo>
                  <a:lnTo>
                    <a:pt x="1533" y="712"/>
                  </a:lnTo>
                  <a:lnTo>
                    <a:pt x="1541" y="699"/>
                  </a:lnTo>
                  <a:lnTo>
                    <a:pt x="1545" y="687"/>
                  </a:lnTo>
                  <a:lnTo>
                    <a:pt x="1551" y="675"/>
                  </a:lnTo>
                  <a:lnTo>
                    <a:pt x="1555" y="663"/>
                  </a:lnTo>
                  <a:lnTo>
                    <a:pt x="1562" y="639"/>
                  </a:lnTo>
                  <a:lnTo>
                    <a:pt x="1565" y="628"/>
                  </a:lnTo>
                  <a:lnTo>
                    <a:pt x="1567" y="616"/>
                  </a:lnTo>
                  <a:lnTo>
                    <a:pt x="1568" y="606"/>
                  </a:lnTo>
                  <a:lnTo>
                    <a:pt x="1569" y="594"/>
                  </a:lnTo>
                  <a:lnTo>
                    <a:pt x="1569" y="583"/>
                  </a:lnTo>
                  <a:lnTo>
                    <a:pt x="1569" y="572"/>
                  </a:lnTo>
                  <a:lnTo>
                    <a:pt x="1568" y="561"/>
                  </a:lnTo>
                  <a:lnTo>
                    <a:pt x="1567" y="550"/>
                  </a:lnTo>
                  <a:lnTo>
                    <a:pt x="1562" y="529"/>
                  </a:lnTo>
                  <a:lnTo>
                    <a:pt x="1559" y="517"/>
                  </a:lnTo>
                  <a:lnTo>
                    <a:pt x="1555" y="506"/>
                  </a:lnTo>
                  <a:lnTo>
                    <a:pt x="1551" y="495"/>
                  </a:lnTo>
                  <a:lnTo>
                    <a:pt x="1547" y="484"/>
                  </a:lnTo>
                  <a:lnTo>
                    <a:pt x="1536" y="463"/>
                  </a:lnTo>
                  <a:lnTo>
                    <a:pt x="1524" y="440"/>
                  </a:lnTo>
                  <a:lnTo>
                    <a:pt x="1517" y="428"/>
                  </a:lnTo>
                  <a:lnTo>
                    <a:pt x="1509" y="417"/>
                  </a:lnTo>
                  <a:lnTo>
                    <a:pt x="1515" y="412"/>
                  </a:lnTo>
                  <a:lnTo>
                    <a:pt x="1531" y="400"/>
                  </a:lnTo>
                  <a:lnTo>
                    <a:pt x="1577" y="363"/>
                  </a:lnTo>
                  <a:lnTo>
                    <a:pt x="1643" y="308"/>
                  </a:lnTo>
                  <a:close/>
                  <a:moveTo>
                    <a:pt x="1437" y="2797"/>
                  </a:moveTo>
                  <a:lnTo>
                    <a:pt x="1102" y="2797"/>
                  </a:lnTo>
                  <a:lnTo>
                    <a:pt x="1075" y="2718"/>
                  </a:lnTo>
                  <a:lnTo>
                    <a:pt x="1063" y="2677"/>
                  </a:lnTo>
                  <a:lnTo>
                    <a:pt x="1050" y="2635"/>
                  </a:lnTo>
                  <a:lnTo>
                    <a:pt x="1038" y="2592"/>
                  </a:lnTo>
                  <a:lnTo>
                    <a:pt x="1027" y="2548"/>
                  </a:lnTo>
                  <a:lnTo>
                    <a:pt x="1018" y="2505"/>
                  </a:lnTo>
                  <a:lnTo>
                    <a:pt x="1009" y="2461"/>
                  </a:lnTo>
                  <a:lnTo>
                    <a:pt x="1006" y="2438"/>
                  </a:lnTo>
                  <a:lnTo>
                    <a:pt x="1002" y="2416"/>
                  </a:lnTo>
                  <a:lnTo>
                    <a:pt x="997" y="2372"/>
                  </a:lnTo>
                  <a:lnTo>
                    <a:pt x="996" y="2350"/>
                  </a:lnTo>
                  <a:lnTo>
                    <a:pt x="995" y="2329"/>
                  </a:lnTo>
                  <a:lnTo>
                    <a:pt x="995" y="2306"/>
                  </a:lnTo>
                  <a:lnTo>
                    <a:pt x="996" y="2284"/>
                  </a:lnTo>
                  <a:lnTo>
                    <a:pt x="997" y="2263"/>
                  </a:lnTo>
                  <a:lnTo>
                    <a:pt x="1000" y="2242"/>
                  </a:lnTo>
                  <a:lnTo>
                    <a:pt x="1002" y="2221"/>
                  </a:lnTo>
                  <a:lnTo>
                    <a:pt x="1006" y="2200"/>
                  </a:lnTo>
                  <a:lnTo>
                    <a:pt x="1010" y="2179"/>
                  </a:lnTo>
                  <a:lnTo>
                    <a:pt x="1013" y="2169"/>
                  </a:lnTo>
                  <a:lnTo>
                    <a:pt x="1015" y="2158"/>
                  </a:lnTo>
                  <a:lnTo>
                    <a:pt x="1019" y="2149"/>
                  </a:lnTo>
                  <a:lnTo>
                    <a:pt x="1021" y="2139"/>
                  </a:lnTo>
                  <a:lnTo>
                    <a:pt x="1028" y="2119"/>
                  </a:lnTo>
                  <a:lnTo>
                    <a:pt x="1038" y="2097"/>
                  </a:lnTo>
                  <a:lnTo>
                    <a:pt x="1049" y="2076"/>
                  </a:lnTo>
                  <a:lnTo>
                    <a:pt x="1062" y="2053"/>
                  </a:lnTo>
                  <a:lnTo>
                    <a:pt x="1076" y="2030"/>
                  </a:lnTo>
                  <a:lnTo>
                    <a:pt x="1092" y="2006"/>
                  </a:lnTo>
                  <a:lnTo>
                    <a:pt x="1109" y="1982"/>
                  </a:lnTo>
                  <a:lnTo>
                    <a:pt x="1128" y="1958"/>
                  </a:lnTo>
                  <a:lnTo>
                    <a:pt x="1147" y="1934"/>
                  </a:lnTo>
                  <a:lnTo>
                    <a:pt x="1169" y="1909"/>
                  </a:lnTo>
                  <a:lnTo>
                    <a:pt x="1190" y="1882"/>
                  </a:lnTo>
                  <a:lnTo>
                    <a:pt x="1213" y="1857"/>
                  </a:lnTo>
                  <a:lnTo>
                    <a:pt x="1237" y="1831"/>
                  </a:lnTo>
                  <a:lnTo>
                    <a:pt x="1262" y="1804"/>
                  </a:lnTo>
                  <a:lnTo>
                    <a:pt x="1288" y="1778"/>
                  </a:lnTo>
                  <a:lnTo>
                    <a:pt x="1340" y="1724"/>
                  </a:lnTo>
                  <a:lnTo>
                    <a:pt x="1395" y="1670"/>
                  </a:lnTo>
                  <a:lnTo>
                    <a:pt x="1452" y="1615"/>
                  </a:lnTo>
                  <a:lnTo>
                    <a:pt x="1565" y="1506"/>
                  </a:lnTo>
                  <a:lnTo>
                    <a:pt x="1620" y="1450"/>
                  </a:lnTo>
                  <a:lnTo>
                    <a:pt x="1674" y="1395"/>
                  </a:lnTo>
                  <a:lnTo>
                    <a:pt x="1700" y="1369"/>
                  </a:lnTo>
                  <a:lnTo>
                    <a:pt x="1725" y="1341"/>
                  </a:lnTo>
                  <a:lnTo>
                    <a:pt x="1775" y="1288"/>
                  </a:lnTo>
                  <a:lnTo>
                    <a:pt x="1799" y="1257"/>
                  </a:lnTo>
                  <a:lnTo>
                    <a:pt x="1820" y="1227"/>
                  </a:lnTo>
                  <a:lnTo>
                    <a:pt x="1831" y="1213"/>
                  </a:lnTo>
                  <a:lnTo>
                    <a:pt x="1841" y="1198"/>
                  </a:lnTo>
                  <a:lnTo>
                    <a:pt x="1859" y="1172"/>
                  </a:lnTo>
                  <a:lnTo>
                    <a:pt x="1867" y="1158"/>
                  </a:lnTo>
                  <a:lnTo>
                    <a:pt x="1874" y="1144"/>
                  </a:lnTo>
                  <a:lnTo>
                    <a:pt x="1887" y="1119"/>
                  </a:lnTo>
                  <a:lnTo>
                    <a:pt x="1893" y="1106"/>
                  </a:lnTo>
                  <a:lnTo>
                    <a:pt x="1899" y="1094"/>
                  </a:lnTo>
                  <a:lnTo>
                    <a:pt x="1903" y="1081"/>
                  </a:lnTo>
                  <a:lnTo>
                    <a:pt x="1908" y="1069"/>
                  </a:lnTo>
                  <a:lnTo>
                    <a:pt x="1911" y="1056"/>
                  </a:lnTo>
                  <a:lnTo>
                    <a:pt x="1914" y="1044"/>
                  </a:lnTo>
                  <a:lnTo>
                    <a:pt x="1915" y="1032"/>
                  </a:lnTo>
                  <a:lnTo>
                    <a:pt x="1917" y="1020"/>
                  </a:lnTo>
                  <a:lnTo>
                    <a:pt x="1917" y="1006"/>
                  </a:lnTo>
                  <a:lnTo>
                    <a:pt x="1917" y="994"/>
                  </a:lnTo>
                  <a:lnTo>
                    <a:pt x="1917" y="982"/>
                  </a:lnTo>
                  <a:lnTo>
                    <a:pt x="1915" y="970"/>
                  </a:lnTo>
                  <a:lnTo>
                    <a:pt x="1914" y="957"/>
                  </a:lnTo>
                  <a:lnTo>
                    <a:pt x="1910" y="945"/>
                  </a:lnTo>
                  <a:lnTo>
                    <a:pt x="1907" y="932"/>
                  </a:lnTo>
                  <a:lnTo>
                    <a:pt x="1903" y="919"/>
                  </a:lnTo>
                  <a:lnTo>
                    <a:pt x="1898" y="907"/>
                  </a:lnTo>
                  <a:lnTo>
                    <a:pt x="1892" y="894"/>
                  </a:lnTo>
                  <a:lnTo>
                    <a:pt x="1878" y="866"/>
                  </a:lnTo>
                  <a:lnTo>
                    <a:pt x="2011" y="756"/>
                  </a:lnTo>
                  <a:lnTo>
                    <a:pt x="2024" y="768"/>
                  </a:lnTo>
                  <a:lnTo>
                    <a:pt x="2037" y="781"/>
                  </a:lnTo>
                  <a:lnTo>
                    <a:pt x="2051" y="795"/>
                  </a:lnTo>
                  <a:lnTo>
                    <a:pt x="2057" y="802"/>
                  </a:lnTo>
                  <a:lnTo>
                    <a:pt x="2063" y="811"/>
                  </a:lnTo>
                  <a:lnTo>
                    <a:pt x="2075" y="826"/>
                  </a:lnTo>
                  <a:lnTo>
                    <a:pt x="2085" y="844"/>
                  </a:lnTo>
                  <a:lnTo>
                    <a:pt x="2097" y="861"/>
                  </a:lnTo>
                  <a:lnTo>
                    <a:pt x="2107" y="880"/>
                  </a:lnTo>
                  <a:lnTo>
                    <a:pt x="2118" y="900"/>
                  </a:lnTo>
                  <a:lnTo>
                    <a:pt x="2126" y="920"/>
                  </a:lnTo>
                  <a:lnTo>
                    <a:pt x="2136" y="940"/>
                  </a:lnTo>
                  <a:lnTo>
                    <a:pt x="2143" y="962"/>
                  </a:lnTo>
                  <a:lnTo>
                    <a:pt x="2151" y="984"/>
                  </a:lnTo>
                  <a:lnTo>
                    <a:pt x="2157" y="1005"/>
                  </a:lnTo>
                  <a:lnTo>
                    <a:pt x="2163" y="1028"/>
                  </a:lnTo>
                  <a:lnTo>
                    <a:pt x="2168" y="1050"/>
                  </a:lnTo>
                  <a:lnTo>
                    <a:pt x="2173" y="1072"/>
                  </a:lnTo>
                  <a:lnTo>
                    <a:pt x="2175" y="1096"/>
                  </a:lnTo>
                  <a:lnTo>
                    <a:pt x="2178" y="1119"/>
                  </a:lnTo>
                  <a:lnTo>
                    <a:pt x="2179" y="1142"/>
                  </a:lnTo>
                  <a:lnTo>
                    <a:pt x="2179" y="1166"/>
                  </a:lnTo>
                  <a:lnTo>
                    <a:pt x="2179" y="1189"/>
                  </a:lnTo>
                  <a:lnTo>
                    <a:pt x="2177" y="1212"/>
                  </a:lnTo>
                  <a:lnTo>
                    <a:pt x="2173" y="1234"/>
                  </a:lnTo>
                  <a:lnTo>
                    <a:pt x="2169" y="1257"/>
                  </a:lnTo>
                  <a:lnTo>
                    <a:pt x="2163" y="1279"/>
                  </a:lnTo>
                  <a:lnTo>
                    <a:pt x="2161" y="1291"/>
                  </a:lnTo>
                  <a:lnTo>
                    <a:pt x="2157" y="1302"/>
                  </a:lnTo>
                  <a:lnTo>
                    <a:pt x="2153" y="1312"/>
                  </a:lnTo>
                  <a:lnTo>
                    <a:pt x="2149" y="1322"/>
                  </a:lnTo>
                  <a:lnTo>
                    <a:pt x="2144" y="1333"/>
                  </a:lnTo>
                  <a:lnTo>
                    <a:pt x="2139" y="1344"/>
                  </a:lnTo>
                  <a:lnTo>
                    <a:pt x="2135" y="1353"/>
                  </a:lnTo>
                  <a:lnTo>
                    <a:pt x="2129" y="1364"/>
                  </a:lnTo>
                  <a:lnTo>
                    <a:pt x="2123" y="1374"/>
                  </a:lnTo>
                  <a:lnTo>
                    <a:pt x="2117" y="1383"/>
                  </a:lnTo>
                  <a:lnTo>
                    <a:pt x="2109" y="1393"/>
                  </a:lnTo>
                  <a:lnTo>
                    <a:pt x="2102" y="1402"/>
                  </a:lnTo>
                  <a:lnTo>
                    <a:pt x="2067" y="1448"/>
                  </a:lnTo>
                  <a:lnTo>
                    <a:pt x="2031" y="1491"/>
                  </a:lnTo>
                  <a:lnTo>
                    <a:pt x="1994" y="1534"/>
                  </a:lnTo>
                  <a:lnTo>
                    <a:pt x="1956" y="1578"/>
                  </a:lnTo>
                  <a:lnTo>
                    <a:pt x="1917" y="1621"/>
                  </a:lnTo>
                  <a:lnTo>
                    <a:pt x="1875" y="1666"/>
                  </a:lnTo>
                  <a:lnTo>
                    <a:pt x="1787" y="1762"/>
                  </a:lnTo>
                  <a:lnTo>
                    <a:pt x="1740" y="1812"/>
                  </a:lnTo>
                  <a:lnTo>
                    <a:pt x="1694" y="1860"/>
                  </a:lnTo>
                  <a:lnTo>
                    <a:pt x="1597" y="1959"/>
                  </a:lnTo>
                  <a:lnTo>
                    <a:pt x="1547" y="2012"/>
                  </a:lnTo>
                  <a:lnTo>
                    <a:pt x="1493" y="2070"/>
                  </a:lnTo>
                  <a:lnTo>
                    <a:pt x="1436" y="2132"/>
                  </a:lnTo>
                  <a:lnTo>
                    <a:pt x="1406" y="2164"/>
                  </a:lnTo>
                  <a:lnTo>
                    <a:pt x="1376" y="2199"/>
                  </a:lnTo>
                  <a:lnTo>
                    <a:pt x="1370" y="2206"/>
                  </a:lnTo>
                  <a:lnTo>
                    <a:pt x="1365" y="2214"/>
                  </a:lnTo>
                  <a:lnTo>
                    <a:pt x="1361" y="2221"/>
                  </a:lnTo>
                  <a:lnTo>
                    <a:pt x="1356" y="2228"/>
                  </a:lnTo>
                  <a:lnTo>
                    <a:pt x="1351" y="2236"/>
                  </a:lnTo>
                  <a:lnTo>
                    <a:pt x="1347" y="2245"/>
                  </a:lnTo>
                  <a:lnTo>
                    <a:pt x="1340" y="2260"/>
                  </a:lnTo>
                  <a:lnTo>
                    <a:pt x="1338" y="2269"/>
                  </a:lnTo>
                  <a:lnTo>
                    <a:pt x="1335" y="2277"/>
                  </a:lnTo>
                  <a:lnTo>
                    <a:pt x="1331" y="2295"/>
                  </a:lnTo>
                  <a:lnTo>
                    <a:pt x="1328" y="2313"/>
                  </a:lnTo>
                  <a:lnTo>
                    <a:pt x="1326" y="2332"/>
                  </a:lnTo>
                  <a:lnTo>
                    <a:pt x="1325" y="2342"/>
                  </a:lnTo>
                  <a:lnTo>
                    <a:pt x="1325" y="2352"/>
                  </a:lnTo>
                  <a:lnTo>
                    <a:pt x="1325" y="2371"/>
                  </a:lnTo>
                  <a:lnTo>
                    <a:pt x="1326" y="2390"/>
                  </a:lnTo>
                  <a:lnTo>
                    <a:pt x="1327" y="2410"/>
                  </a:lnTo>
                  <a:lnTo>
                    <a:pt x="1331" y="2431"/>
                  </a:lnTo>
                  <a:lnTo>
                    <a:pt x="1333" y="2451"/>
                  </a:lnTo>
                  <a:lnTo>
                    <a:pt x="1338" y="2473"/>
                  </a:lnTo>
                  <a:lnTo>
                    <a:pt x="1341" y="2493"/>
                  </a:lnTo>
                  <a:lnTo>
                    <a:pt x="1346" y="2514"/>
                  </a:lnTo>
                  <a:lnTo>
                    <a:pt x="1352" y="2535"/>
                  </a:lnTo>
                  <a:lnTo>
                    <a:pt x="1358" y="2556"/>
                  </a:lnTo>
                  <a:lnTo>
                    <a:pt x="1364" y="2576"/>
                  </a:lnTo>
                  <a:lnTo>
                    <a:pt x="1377" y="2617"/>
                  </a:lnTo>
                  <a:lnTo>
                    <a:pt x="1391" y="2656"/>
                  </a:lnTo>
                  <a:lnTo>
                    <a:pt x="1416" y="2731"/>
                  </a:lnTo>
                  <a:lnTo>
                    <a:pt x="1428" y="2766"/>
                  </a:lnTo>
                  <a:lnTo>
                    <a:pt x="1437" y="2797"/>
                  </a:lnTo>
                  <a:close/>
                  <a:moveTo>
                    <a:pt x="1821" y="2797"/>
                  </a:moveTo>
                  <a:lnTo>
                    <a:pt x="1537" y="2797"/>
                  </a:lnTo>
                  <a:lnTo>
                    <a:pt x="1526" y="2758"/>
                  </a:lnTo>
                  <a:lnTo>
                    <a:pt x="1514" y="2720"/>
                  </a:lnTo>
                  <a:lnTo>
                    <a:pt x="1490" y="2642"/>
                  </a:lnTo>
                  <a:lnTo>
                    <a:pt x="1478" y="2602"/>
                  </a:lnTo>
                  <a:lnTo>
                    <a:pt x="1467" y="2563"/>
                  </a:lnTo>
                  <a:lnTo>
                    <a:pt x="1463" y="2544"/>
                  </a:lnTo>
                  <a:lnTo>
                    <a:pt x="1458" y="2524"/>
                  </a:lnTo>
                  <a:lnTo>
                    <a:pt x="1454" y="2504"/>
                  </a:lnTo>
                  <a:lnTo>
                    <a:pt x="1451" y="2485"/>
                  </a:lnTo>
                  <a:lnTo>
                    <a:pt x="1447" y="2462"/>
                  </a:lnTo>
                  <a:lnTo>
                    <a:pt x="1445" y="2439"/>
                  </a:lnTo>
                  <a:lnTo>
                    <a:pt x="1442" y="2419"/>
                  </a:lnTo>
                  <a:lnTo>
                    <a:pt x="1442" y="2398"/>
                  </a:lnTo>
                  <a:lnTo>
                    <a:pt x="1442" y="2379"/>
                  </a:lnTo>
                  <a:lnTo>
                    <a:pt x="1442" y="2361"/>
                  </a:lnTo>
                  <a:lnTo>
                    <a:pt x="1443" y="2353"/>
                  </a:lnTo>
                  <a:lnTo>
                    <a:pt x="1445" y="2343"/>
                  </a:lnTo>
                  <a:lnTo>
                    <a:pt x="1448" y="2326"/>
                  </a:lnTo>
                  <a:lnTo>
                    <a:pt x="1453" y="2310"/>
                  </a:lnTo>
                  <a:lnTo>
                    <a:pt x="1457" y="2301"/>
                  </a:lnTo>
                  <a:lnTo>
                    <a:pt x="1459" y="2293"/>
                  </a:lnTo>
                  <a:lnTo>
                    <a:pt x="1467" y="2276"/>
                  </a:lnTo>
                  <a:lnTo>
                    <a:pt x="1471" y="2269"/>
                  </a:lnTo>
                  <a:lnTo>
                    <a:pt x="1476" y="2260"/>
                  </a:lnTo>
                  <a:lnTo>
                    <a:pt x="1487" y="2244"/>
                  </a:lnTo>
                  <a:lnTo>
                    <a:pt x="1500" y="2227"/>
                  </a:lnTo>
                  <a:lnTo>
                    <a:pt x="1514" y="2210"/>
                  </a:lnTo>
                  <a:lnTo>
                    <a:pt x="1530" y="2193"/>
                  </a:lnTo>
                  <a:lnTo>
                    <a:pt x="1543" y="2181"/>
                  </a:lnTo>
                  <a:lnTo>
                    <a:pt x="1556" y="2168"/>
                  </a:lnTo>
                  <a:lnTo>
                    <a:pt x="1586" y="2140"/>
                  </a:lnTo>
                  <a:lnTo>
                    <a:pt x="1620" y="2112"/>
                  </a:lnTo>
                  <a:lnTo>
                    <a:pt x="1656" y="2082"/>
                  </a:lnTo>
                  <a:lnTo>
                    <a:pt x="1694" y="2052"/>
                  </a:lnTo>
                  <a:lnTo>
                    <a:pt x="1734" y="2020"/>
                  </a:lnTo>
                  <a:lnTo>
                    <a:pt x="1813" y="1958"/>
                  </a:lnTo>
                  <a:lnTo>
                    <a:pt x="1891" y="1897"/>
                  </a:lnTo>
                  <a:lnTo>
                    <a:pt x="1927" y="1868"/>
                  </a:lnTo>
                  <a:lnTo>
                    <a:pt x="1961" y="1840"/>
                  </a:lnTo>
                  <a:lnTo>
                    <a:pt x="1991" y="1814"/>
                  </a:lnTo>
                  <a:lnTo>
                    <a:pt x="2017" y="1789"/>
                  </a:lnTo>
                  <a:lnTo>
                    <a:pt x="2040" y="1767"/>
                  </a:lnTo>
                  <a:lnTo>
                    <a:pt x="2049" y="1756"/>
                  </a:lnTo>
                  <a:lnTo>
                    <a:pt x="2057" y="1748"/>
                  </a:lnTo>
                  <a:lnTo>
                    <a:pt x="2063" y="1740"/>
                  </a:lnTo>
                  <a:lnTo>
                    <a:pt x="2069" y="1731"/>
                  </a:lnTo>
                  <a:lnTo>
                    <a:pt x="2077" y="1714"/>
                  </a:lnTo>
                  <a:lnTo>
                    <a:pt x="2084" y="1698"/>
                  </a:lnTo>
                  <a:lnTo>
                    <a:pt x="2087" y="1689"/>
                  </a:lnTo>
                  <a:lnTo>
                    <a:pt x="2089" y="1681"/>
                  </a:lnTo>
                  <a:lnTo>
                    <a:pt x="2093" y="1665"/>
                  </a:lnTo>
                  <a:lnTo>
                    <a:pt x="2095" y="1648"/>
                  </a:lnTo>
                  <a:lnTo>
                    <a:pt x="2095" y="1633"/>
                  </a:lnTo>
                  <a:lnTo>
                    <a:pt x="2095" y="1618"/>
                  </a:lnTo>
                  <a:lnTo>
                    <a:pt x="2094" y="1604"/>
                  </a:lnTo>
                  <a:lnTo>
                    <a:pt x="2093" y="1592"/>
                  </a:lnTo>
                  <a:lnTo>
                    <a:pt x="2091" y="1581"/>
                  </a:lnTo>
                  <a:lnTo>
                    <a:pt x="2089" y="1572"/>
                  </a:lnTo>
                  <a:lnTo>
                    <a:pt x="2085" y="1557"/>
                  </a:lnTo>
                  <a:lnTo>
                    <a:pt x="2084" y="1552"/>
                  </a:lnTo>
                  <a:lnTo>
                    <a:pt x="2149" y="1498"/>
                  </a:lnTo>
                  <a:lnTo>
                    <a:pt x="2215" y="1443"/>
                  </a:lnTo>
                  <a:lnTo>
                    <a:pt x="2229" y="1461"/>
                  </a:lnTo>
                  <a:lnTo>
                    <a:pt x="2243" y="1479"/>
                  </a:lnTo>
                  <a:lnTo>
                    <a:pt x="2255" y="1498"/>
                  </a:lnTo>
                  <a:lnTo>
                    <a:pt x="2267" y="1518"/>
                  </a:lnTo>
                  <a:lnTo>
                    <a:pt x="2276" y="1537"/>
                  </a:lnTo>
                  <a:lnTo>
                    <a:pt x="2285" y="1557"/>
                  </a:lnTo>
                  <a:lnTo>
                    <a:pt x="2293" y="1578"/>
                  </a:lnTo>
                  <a:lnTo>
                    <a:pt x="2300" y="1597"/>
                  </a:lnTo>
                  <a:lnTo>
                    <a:pt x="2306" y="1617"/>
                  </a:lnTo>
                  <a:lnTo>
                    <a:pt x="2311" y="1638"/>
                  </a:lnTo>
                  <a:lnTo>
                    <a:pt x="2315" y="1658"/>
                  </a:lnTo>
                  <a:lnTo>
                    <a:pt x="2317" y="1678"/>
                  </a:lnTo>
                  <a:lnTo>
                    <a:pt x="2319" y="1699"/>
                  </a:lnTo>
                  <a:lnTo>
                    <a:pt x="2321" y="1719"/>
                  </a:lnTo>
                  <a:lnTo>
                    <a:pt x="2321" y="1740"/>
                  </a:lnTo>
                  <a:lnTo>
                    <a:pt x="2319" y="1760"/>
                  </a:lnTo>
                  <a:lnTo>
                    <a:pt x="2318" y="1779"/>
                  </a:lnTo>
                  <a:lnTo>
                    <a:pt x="2316" y="1798"/>
                  </a:lnTo>
                  <a:lnTo>
                    <a:pt x="2312" y="1818"/>
                  </a:lnTo>
                  <a:lnTo>
                    <a:pt x="2309" y="1836"/>
                  </a:lnTo>
                  <a:lnTo>
                    <a:pt x="2304" y="1855"/>
                  </a:lnTo>
                  <a:lnTo>
                    <a:pt x="2298" y="1872"/>
                  </a:lnTo>
                  <a:lnTo>
                    <a:pt x="2292" y="1890"/>
                  </a:lnTo>
                  <a:lnTo>
                    <a:pt x="2286" y="1905"/>
                  </a:lnTo>
                  <a:lnTo>
                    <a:pt x="2279" y="1922"/>
                  </a:lnTo>
                  <a:lnTo>
                    <a:pt x="2270" y="1936"/>
                  </a:lnTo>
                  <a:lnTo>
                    <a:pt x="2262" y="1952"/>
                  </a:lnTo>
                  <a:lnTo>
                    <a:pt x="2252" y="1965"/>
                  </a:lnTo>
                  <a:lnTo>
                    <a:pt x="2243" y="1978"/>
                  </a:lnTo>
                  <a:lnTo>
                    <a:pt x="2233" y="1990"/>
                  </a:lnTo>
                  <a:lnTo>
                    <a:pt x="2222" y="2001"/>
                  </a:lnTo>
                  <a:lnTo>
                    <a:pt x="2210" y="2012"/>
                  </a:lnTo>
                  <a:lnTo>
                    <a:pt x="2127" y="2082"/>
                  </a:lnTo>
                  <a:lnTo>
                    <a:pt x="2077" y="2125"/>
                  </a:lnTo>
                  <a:lnTo>
                    <a:pt x="2022" y="2172"/>
                  </a:lnTo>
                  <a:lnTo>
                    <a:pt x="1965" y="2222"/>
                  </a:lnTo>
                  <a:lnTo>
                    <a:pt x="1910" y="2272"/>
                  </a:lnTo>
                  <a:lnTo>
                    <a:pt x="1856" y="2322"/>
                  </a:lnTo>
                  <a:lnTo>
                    <a:pt x="1830" y="2347"/>
                  </a:lnTo>
                  <a:lnTo>
                    <a:pt x="1806" y="2371"/>
                  </a:lnTo>
                  <a:lnTo>
                    <a:pt x="1783" y="2394"/>
                  </a:lnTo>
                  <a:lnTo>
                    <a:pt x="1775" y="2403"/>
                  </a:lnTo>
                  <a:lnTo>
                    <a:pt x="1766" y="2413"/>
                  </a:lnTo>
                  <a:lnTo>
                    <a:pt x="1760" y="2421"/>
                  </a:lnTo>
                  <a:lnTo>
                    <a:pt x="1754" y="2430"/>
                  </a:lnTo>
                  <a:lnTo>
                    <a:pt x="1751" y="2438"/>
                  </a:lnTo>
                  <a:lnTo>
                    <a:pt x="1747" y="2446"/>
                  </a:lnTo>
                  <a:lnTo>
                    <a:pt x="1746" y="2456"/>
                  </a:lnTo>
                  <a:lnTo>
                    <a:pt x="1745" y="2460"/>
                  </a:lnTo>
                  <a:lnTo>
                    <a:pt x="1745" y="2466"/>
                  </a:lnTo>
                  <a:lnTo>
                    <a:pt x="1745" y="2475"/>
                  </a:lnTo>
                  <a:lnTo>
                    <a:pt x="1746" y="2487"/>
                  </a:lnTo>
                  <a:lnTo>
                    <a:pt x="1747" y="2500"/>
                  </a:lnTo>
                  <a:lnTo>
                    <a:pt x="1749" y="2516"/>
                  </a:lnTo>
                  <a:lnTo>
                    <a:pt x="1758" y="2551"/>
                  </a:lnTo>
                  <a:lnTo>
                    <a:pt x="1773" y="2616"/>
                  </a:lnTo>
                  <a:lnTo>
                    <a:pt x="1790" y="2683"/>
                  </a:lnTo>
                  <a:lnTo>
                    <a:pt x="1807" y="2745"/>
                  </a:lnTo>
                  <a:lnTo>
                    <a:pt x="1821" y="2797"/>
                  </a:lnTo>
                  <a:close/>
                  <a:moveTo>
                    <a:pt x="575" y="2020"/>
                  </a:moveTo>
                  <a:lnTo>
                    <a:pt x="560" y="1999"/>
                  </a:lnTo>
                  <a:lnTo>
                    <a:pt x="547" y="1978"/>
                  </a:lnTo>
                  <a:lnTo>
                    <a:pt x="535" y="1958"/>
                  </a:lnTo>
                  <a:lnTo>
                    <a:pt x="524" y="1936"/>
                  </a:lnTo>
                  <a:lnTo>
                    <a:pt x="514" y="1916"/>
                  </a:lnTo>
                  <a:lnTo>
                    <a:pt x="504" y="1894"/>
                  </a:lnTo>
                  <a:lnTo>
                    <a:pt x="496" y="1873"/>
                  </a:lnTo>
                  <a:lnTo>
                    <a:pt x="487" y="1851"/>
                  </a:lnTo>
                  <a:lnTo>
                    <a:pt x="481" y="1830"/>
                  </a:lnTo>
                  <a:lnTo>
                    <a:pt x="474" y="1807"/>
                  </a:lnTo>
                  <a:lnTo>
                    <a:pt x="469" y="1784"/>
                  </a:lnTo>
                  <a:lnTo>
                    <a:pt x="464" y="1761"/>
                  </a:lnTo>
                  <a:lnTo>
                    <a:pt x="460" y="1737"/>
                  </a:lnTo>
                  <a:lnTo>
                    <a:pt x="456" y="1712"/>
                  </a:lnTo>
                  <a:lnTo>
                    <a:pt x="454" y="1687"/>
                  </a:lnTo>
                  <a:lnTo>
                    <a:pt x="452" y="1662"/>
                  </a:lnTo>
                  <a:lnTo>
                    <a:pt x="451" y="1632"/>
                  </a:lnTo>
                  <a:lnTo>
                    <a:pt x="451" y="1602"/>
                  </a:lnTo>
                  <a:lnTo>
                    <a:pt x="452" y="1573"/>
                  </a:lnTo>
                  <a:lnTo>
                    <a:pt x="456" y="1544"/>
                  </a:lnTo>
                  <a:lnTo>
                    <a:pt x="460" y="1516"/>
                  </a:lnTo>
                  <a:lnTo>
                    <a:pt x="466" y="1488"/>
                  </a:lnTo>
                  <a:lnTo>
                    <a:pt x="472" y="1460"/>
                  </a:lnTo>
                  <a:lnTo>
                    <a:pt x="479" y="1432"/>
                  </a:lnTo>
                  <a:lnTo>
                    <a:pt x="488" y="1406"/>
                  </a:lnTo>
                  <a:lnTo>
                    <a:pt x="498" y="1378"/>
                  </a:lnTo>
                  <a:lnTo>
                    <a:pt x="508" y="1352"/>
                  </a:lnTo>
                  <a:lnTo>
                    <a:pt x="520" y="1326"/>
                  </a:lnTo>
                  <a:lnTo>
                    <a:pt x="532" y="1298"/>
                  </a:lnTo>
                  <a:lnTo>
                    <a:pt x="545" y="1273"/>
                  </a:lnTo>
                  <a:lnTo>
                    <a:pt x="558" y="1246"/>
                  </a:lnTo>
                  <a:lnTo>
                    <a:pt x="572" y="1220"/>
                  </a:lnTo>
                  <a:lnTo>
                    <a:pt x="604" y="1168"/>
                  </a:lnTo>
                  <a:lnTo>
                    <a:pt x="619" y="1143"/>
                  </a:lnTo>
                  <a:lnTo>
                    <a:pt x="636" y="1118"/>
                  </a:lnTo>
                  <a:lnTo>
                    <a:pt x="670" y="1068"/>
                  </a:lnTo>
                  <a:lnTo>
                    <a:pt x="706" y="1017"/>
                  </a:lnTo>
                  <a:lnTo>
                    <a:pt x="779" y="918"/>
                  </a:lnTo>
                  <a:lnTo>
                    <a:pt x="815" y="867"/>
                  </a:lnTo>
                  <a:lnTo>
                    <a:pt x="851" y="818"/>
                  </a:lnTo>
                  <a:lnTo>
                    <a:pt x="968" y="652"/>
                  </a:lnTo>
                  <a:lnTo>
                    <a:pt x="1022" y="576"/>
                  </a:lnTo>
                  <a:lnTo>
                    <a:pt x="1048" y="538"/>
                  </a:lnTo>
                  <a:lnTo>
                    <a:pt x="1072" y="504"/>
                  </a:lnTo>
                  <a:lnTo>
                    <a:pt x="1093" y="471"/>
                  </a:lnTo>
                  <a:lnTo>
                    <a:pt x="1114" y="439"/>
                  </a:lnTo>
                  <a:lnTo>
                    <a:pt x="1132" y="410"/>
                  </a:lnTo>
                  <a:lnTo>
                    <a:pt x="1147" y="382"/>
                  </a:lnTo>
                  <a:lnTo>
                    <a:pt x="1160" y="357"/>
                  </a:lnTo>
                  <a:lnTo>
                    <a:pt x="1171" y="333"/>
                  </a:lnTo>
                  <a:lnTo>
                    <a:pt x="1176" y="322"/>
                  </a:lnTo>
                  <a:lnTo>
                    <a:pt x="1180" y="313"/>
                  </a:lnTo>
                  <a:lnTo>
                    <a:pt x="1184" y="295"/>
                  </a:lnTo>
                  <a:lnTo>
                    <a:pt x="1186" y="283"/>
                  </a:lnTo>
                  <a:lnTo>
                    <a:pt x="1187" y="270"/>
                  </a:lnTo>
                  <a:lnTo>
                    <a:pt x="1188" y="258"/>
                  </a:lnTo>
                  <a:lnTo>
                    <a:pt x="1187" y="244"/>
                  </a:lnTo>
                  <a:lnTo>
                    <a:pt x="1187" y="232"/>
                  </a:lnTo>
                  <a:lnTo>
                    <a:pt x="1184" y="219"/>
                  </a:lnTo>
                  <a:lnTo>
                    <a:pt x="1182" y="207"/>
                  </a:lnTo>
                  <a:lnTo>
                    <a:pt x="1180" y="195"/>
                  </a:lnTo>
                  <a:lnTo>
                    <a:pt x="1177" y="183"/>
                  </a:lnTo>
                  <a:lnTo>
                    <a:pt x="1174" y="172"/>
                  </a:lnTo>
                  <a:lnTo>
                    <a:pt x="1165" y="150"/>
                  </a:lnTo>
                  <a:lnTo>
                    <a:pt x="1158" y="129"/>
                  </a:lnTo>
                  <a:lnTo>
                    <a:pt x="1150" y="111"/>
                  </a:lnTo>
                  <a:lnTo>
                    <a:pt x="1212" y="60"/>
                  </a:lnTo>
                  <a:lnTo>
                    <a:pt x="1258" y="21"/>
                  </a:lnTo>
                  <a:lnTo>
                    <a:pt x="1284" y="0"/>
                  </a:lnTo>
                  <a:lnTo>
                    <a:pt x="1300" y="15"/>
                  </a:lnTo>
                  <a:lnTo>
                    <a:pt x="1315" y="31"/>
                  </a:lnTo>
                  <a:lnTo>
                    <a:pt x="1329" y="46"/>
                  </a:lnTo>
                  <a:lnTo>
                    <a:pt x="1341" y="63"/>
                  </a:lnTo>
                  <a:lnTo>
                    <a:pt x="1355" y="80"/>
                  </a:lnTo>
                  <a:lnTo>
                    <a:pt x="1365" y="98"/>
                  </a:lnTo>
                  <a:lnTo>
                    <a:pt x="1376" y="116"/>
                  </a:lnTo>
                  <a:lnTo>
                    <a:pt x="1386" y="134"/>
                  </a:lnTo>
                  <a:lnTo>
                    <a:pt x="1394" y="152"/>
                  </a:lnTo>
                  <a:lnTo>
                    <a:pt x="1401" y="171"/>
                  </a:lnTo>
                  <a:lnTo>
                    <a:pt x="1409" y="189"/>
                  </a:lnTo>
                  <a:lnTo>
                    <a:pt x="1415" y="208"/>
                  </a:lnTo>
                  <a:lnTo>
                    <a:pt x="1421" y="228"/>
                  </a:lnTo>
                  <a:lnTo>
                    <a:pt x="1424" y="248"/>
                  </a:lnTo>
                  <a:lnTo>
                    <a:pt x="1428" y="267"/>
                  </a:lnTo>
                  <a:lnTo>
                    <a:pt x="1431" y="286"/>
                  </a:lnTo>
                  <a:lnTo>
                    <a:pt x="1434" y="307"/>
                  </a:lnTo>
                  <a:lnTo>
                    <a:pt x="1435" y="326"/>
                  </a:lnTo>
                  <a:lnTo>
                    <a:pt x="1435" y="346"/>
                  </a:lnTo>
                  <a:lnTo>
                    <a:pt x="1435" y="366"/>
                  </a:lnTo>
                  <a:lnTo>
                    <a:pt x="1435" y="386"/>
                  </a:lnTo>
                  <a:lnTo>
                    <a:pt x="1433" y="405"/>
                  </a:lnTo>
                  <a:lnTo>
                    <a:pt x="1430" y="426"/>
                  </a:lnTo>
                  <a:lnTo>
                    <a:pt x="1428" y="445"/>
                  </a:lnTo>
                  <a:lnTo>
                    <a:pt x="1424" y="464"/>
                  </a:lnTo>
                  <a:lnTo>
                    <a:pt x="1419" y="483"/>
                  </a:lnTo>
                  <a:lnTo>
                    <a:pt x="1415" y="502"/>
                  </a:lnTo>
                  <a:lnTo>
                    <a:pt x="1410" y="522"/>
                  </a:lnTo>
                  <a:lnTo>
                    <a:pt x="1403" y="540"/>
                  </a:lnTo>
                  <a:lnTo>
                    <a:pt x="1397" y="559"/>
                  </a:lnTo>
                  <a:lnTo>
                    <a:pt x="1388" y="577"/>
                  </a:lnTo>
                  <a:lnTo>
                    <a:pt x="1381" y="594"/>
                  </a:lnTo>
                  <a:lnTo>
                    <a:pt x="1371" y="614"/>
                  </a:lnTo>
                  <a:lnTo>
                    <a:pt x="1361" y="634"/>
                  </a:lnTo>
                  <a:lnTo>
                    <a:pt x="1338" y="674"/>
                  </a:lnTo>
                  <a:lnTo>
                    <a:pt x="1314" y="715"/>
                  </a:lnTo>
                  <a:lnTo>
                    <a:pt x="1286" y="757"/>
                  </a:lnTo>
                  <a:lnTo>
                    <a:pt x="1258" y="799"/>
                  </a:lnTo>
                  <a:lnTo>
                    <a:pt x="1228" y="842"/>
                  </a:lnTo>
                  <a:lnTo>
                    <a:pt x="1196" y="885"/>
                  </a:lnTo>
                  <a:lnTo>
                    <a:pt x="1163" y="928"/>
                  </a:lnTo>
                  <a:lnTo>
                    <a:pt x="1094" y="1017"/>
                  </a:lnTo>
                  <a:lnTo>
                    <a:pt x="1024" y="1107"/>
                  </a:lnTo>
                  <a:lnTo>
                    <a:pt x="952" y="1198"/>
                  </a:lnTo>
                  <a:lnTo>
                    <a:pt x="917" y="1245"/>
                  </a:lnTo>
                  <a:lnTo>
                    <a:pt x="882" y="1291"/>
                  </a:lnTo>
                  <a:lnTo>
                    <a:pt x="847" y="1338"/>
                  </a:lnTo>
                  <a:lnTo>
                    <a:pt x="815" y="1383"/>
                  </a:lnTo>
                  <a:lnTo>
                    <a:pt x="798" y="1407"/>
                  </a:lnTo>
                  <a:lnTo>
                    <a:pt x="782" y="1430"/>
                  </a:lnTo>
                  <a:lnTo>
                    <a:pt x="752" y="1477"/>
                  </a:lnTo>
                  <a:lnTo>
                    <a:pt x="722" y="1522"/>
                  </a:lnTo>
                  <a:lnTo>
                    <a:pt x="696" y="1569"/>
                  </a:lnTo>
                  <a:lnTo>
                    <a:pt x="683" y="1592"/>
                  </a:lnTo>
                  <a:lnTo>
                    <a:pt x="671" y="1615"/>
                  </a:lnTo>
                  <a:lnTo>
                    <a:pt x="659" y="1639"/>
                  </a:lnTo>
                  <a:lnTo>
                    <a:pt x="648" y="1662"/>
                  </a:lnTo>
                  <a:lnTo>
                    <a:pt x="638" y="1684"/>
                  </a:lnTo>
                  <a:lnTo>
                    <a:pt x="628" y="1707"/>
                  </a:lnTo>
                  <a:lnTo>
                    <a:pt x="619" y="1730"/>
                  </a:lnTo>
                  <a:lnTo>
                    <a:pt x="611" y="1753"/>
                  </a:lnTo>
                  <a:lnTo>
                    <a:pt x="602" y="1776"/>
                  </a:lnTo>
                  <a:lnTo>
                    <a:pt x="596" y="1798"/>
                  </a:lnTo>
                  <a:lnTo>
                    <a:pt x="590" y="1821"/>
                  </a:lnTo>
                  <a:lnTo>
                    <a:pt x="584" y="1843"/>
                  </a:lnTo>
                  <a:lnTo>
                    <a:pt x="580" y="1866"/>
                  </a:lnTo>
                  <a:lnTo>
                    <a:pt x="576" y="1888"/>
                  </a:lnTo>
                  <a:lnTo>
                    <a:pt x="574" y="1910"/>
                  </a:lnTo>
                  <a:lnTo>
                    <a:pt x="572" y="1933"/>
                  </a:lnTo>
                  <a:lnTo>
                    <a:pt x="571" y="1954"/>
                  </a:lnTo>
                  <a:lnTo>
                    <a:pt x="571" y="1977"/>
                  </a:lnTo>
                  <a:lnTo>
                    <a:pt x="572" y="1999"/>
                  </a:lnTo>
                  <a:lnTo>
                    <a:pt x="575" y="2020"/>
                  </a:lnTo>
                  <a:close/>
                  <a:moveTo>
                    <a:pt x="1626" y="6290"/>
                  </a:moveTo>
                  <a:lnTo>
                    <a:pt x="1145" y="6290"/>
                  </a:lnTo>
                  <a:lnTo>
                    <a:pt x="1145" y="5658"/>
                  </a:lnTo>
                  <a:lnTo>
                    <a:pt x="1145" y="5026"/>
                  </a:lnTo>
                  <a:lnTo>
                    <a:pt x="1145" y="4395"/>
                  </a:lnTo>
                  <a:lnTo>
                    <a:pt x="1145" y="3764"/>
                  </a:lnTo>
                  <a:lnTo>
                    <a:pt x="1152" y="3766"/>
                  </a:lnTo>
                  <a:lnTo>
                    <a:pt x="1186" y="3775"/>
                  </a:lnTo>
                  <a:lnTo>
                    <a:pt x="1218" y="3783"/>
                  </a:lnTo>
                  <a:lnTo>
                    <a:pt x="1248" y="3790"/>
                  </a:lnTo>
                  <a:lnTo>
                    <a:pt x="1277" y="3795"/>
                  </a:lnTo>
                  <a:lnTo>
                    <a:pt x="1306" y="3800"/>
                  </a:lnTo>
                  <a:lnTo>
                    <a:pt x="1332" y="3804"/>
                  </a:lnTo>
                  <a:lnTo>
                    <a:pt x="1346" y="3805"/>
                  </a:lnTo>
                  <a:lnTo>
                    <a:pt x="1359" y="3806"/>
                  </a:lnTo>
                  <a:lnTo>
                    <a:pt x="1386" y="3807"/>
                  </a:lnTo>
                  <a:lnTo>
                    <a:pt x="1412" y="3807"/>
                  </a:lnTo>
                  <a:lnTo>
                    <a:pt x="1439" y="3805"/>
                  </a:lnTo>
                  <a:lnTo>
                    <a:pt x="1466" y="3802"/>
                  </a:lnTo>
                  <a:lnTo>
                    <a:pt x="1494" y="3798"/>
                  </a:lnTo>
                  <a:lnTo>
                    <a:pt x="1523" y="3792"/>
                  </a:lnTo>
                  <a:lnTo>
                    <a:pt x="1554" y="3784"/>
                  </a:lnTo>
                  <a:lnTo>
                    <a:pt x="1569" y="3781"/>
                  </a:lnTo>
                  <a:lnTo>
                    <a:pt x="1585" y="3776"/>
                  </a:lnTo>
                  <a:lnTo>
                    <a:pt x="1620" y="3766"/>
                  </a:lnTo>
                  <a:lnTo>
                    <a:pt x="1626" y="3764"/>
                  </a:lnTo>
                  <a:lnTo>
                    <a:pt x="1626" y="4395"/>
                  </a:lnTo>
                  <a:lnTo>
                    <a:pt x="1626" y="5026"/>
                  </a:lnTo>
                  <a:lnTo>
                    <a:pt x="1626" y="5658"/>
                  </a:lnTo>
                  <a:lnTo>
                    <a:pt x="1626" y="6290"/>
                  </a:lnTo>
                  <a:close/>
                  <a:moveTo>
                    <a:pt x="1386" y="3648"/>
                  </a:moveTo>
                  <a:lnTo>
                    <a:pt x="1356" y="3648"/>
                  </a:lnTo>
                  <a:lnTo>
                    <a:pt x="1327" y="3646"/>
                  </a:lnTo>
                  <a:lnTo>
                    <a:pt x="1298" y="3645"/>
                  </a:lnTo>
                  <a:lnTo>
                    <a:pt x="1270" y="3643"/>
                  </a:lnTo>
                  <a:lnTo>
                    <a:pt x="1241" y="3642"/>
                  </a:lnTo>
                  <a:lnTo>
                    <a:pt x="1212" y="3638"/>
                  </a:lnTo>
                  <a:lnTo>
                    <a:pt x="1184" y="3634"/>
                  </a:lnTo>
                  <a:lnTo>
                    <a:pt x="1156" y="3631"/>
                  </a:lnTo>
                  <a:lnTo>
                    <a:pt x="1128" y="3626"/>
                  </a:lnTo>
                  <a:lnTo>
                    <a:pt x="1100" y="3621"/>
                  </a:lnTo>
                  <a:lnTo>
                    <a:pt x="1073" y="3616"/>
                  </a:lnTo>
                  <a:lnTo>
                    <a:pt x="1046" y="3610"/>
                  </a:lnTo>
                  <a:lnTo>
                    <a:pt x="1019" y="3604"/>
                  </a:lnTo>
                  <a:lnTo>
                    <a:pt x="992" y="3598"/>
                  </a:lnTo>
                  <a:lnTo>
                    <a:pt x="966" y="3591"/>
                  </a:lnTo>
                  <a:lnTo>
                    <a:pt x="940" y="3583"/>
                  </a:lnTo>
                  <a:lnTo>
                    <a:pt x="913" y="3576"/>
                  </a:lnTo>
                  <a:lnTo>
                    <a:pt x="888" y="3567"/>
                  </a:lnTo>
                  <a:lnTo>
                    <a:pt x="836" y="3549"/>
                  </a:lnTo>
                  <a:lnTo>
                    <a:pt x="787" y="3530"/>
                  </a:lnTo>
                  <a:lnTo>
                    <a:pt x="762" y="3520"/>
                  </a:lnTo>
                  <a:lnTo>
                    <a:pt x="738" y="3510"/>
                  </a:lnTo>
                  <a:lnTo>
                    <a:pt x="714" y="3499"/>
                  </a:lnTo>
                  <a:lnTo>
                    <a:pt x="690" y="3487"/>
                  </a:lnTo>
                  <a:lnTo>
                    <a:pt x="666" y="3476"/>
                  </a:lnTo>
                  <a:lnTo>
                    <a:pt x="643" y="3464"/>
                  </a:lnTo>
                  <a:lnTo>
                    <a:pt x="598" y="3439"/>
                  </a:lnTo>
                  <a:lnTo>
                    <a:pt x="553" y="3414"/>
                  </a:lnTo>
                  <a:lnTo>
                    <a:pt x="532" y="3399"/>
                  </a:lnTo>
                  <a:lnTo>
                    <a:pt x="509" y="3386"/>
                  </a:lnTo>
                  <a:lnTo>
                    <a:pt x="467" y="3358"/>
                  </a:lnTo>
                  <a:lnTo>
                    <a:pt x="426" y="3328"/>
                  </a:lnTo>
                  <a:lnTo>
                    <a:pt x="385" y="3298"/>
                  </a:lnTo>
                  <a:lnTo>
                    <a:pt x="347" y="3268"/>
                  </a:lnTo>
                  <a:lnTo>
                    <a:pt x="328" y="3253"/>
                  </a:lnTo>
                  <a:lnTo>
                    <a:pt x="310" y="3236"/>
                  </a:lnTo>
                  <a:lnTo>
                    <a:pt x="272" y="3204"/>
                  </a:lnTo>
                  <a:lnTo>
                    <a:pt x="256" y="3188"/>
                  </a:lnTo>
                  <a:lnTo>
                    <a:pt x="238" y="3171"/>
                  </a:lnTo>
                  <a:lnTo>
                    <a:pt x="204" y="3138"/>
                  </a:lnTo>
                  <a:lnTo>
                    <a:pt x="172" y="3103"/>
                  </a:lnTo>
                  <a:lnTo>
                    <a:pt x="140" y="3068"/>
                  </a:lnTo>
                  <a:lnTo>
                    <a:pt x="110" y="3033"/>
                  </a:lnTo>
                  <a:lnTo>
                    <a:pt x="82" y="2998"/>
                  </a:lnTo>
                  <a:lnTo>
                    <a:pt x="68" y="2980"/>
                  </a:lnTo>
                  <a:lnTo>
                    <a:pt x="55" y="2962"/>
                  </a:lnTo>
                  <a:lnTo>
                    <a:pt x="42" y="2944"/>
                  </a:lnTo>
                  <a:lnTo>
                    <a:pt x="29" y="2926"/>
                  </a:lnTo>
                  <a:lnTo>
                    <a:pt x="5" y="2890"/>
                  </a:lnTo>
                  <a:lnTo>
                    <a:pt x="0" y="2883"/>
                  </a:lnTo>
                  <a:lnTo>
                    <a:pt x="692" y="2883"/>
                  </a:lnTo>
                  <a:lnTo>
                    <a:pt x="1385" y="2883"/>
                  </a:lnTo>
                  <a:lnTo>
                    <a:pt x="2077" y="2883"/>
                  </a:lnTo>
                  <a:lnTo>
                    <a:pt x="2771" y="2883"/>
                  </a:lnTo>
                  <a:lnTo>
                    <a:pt x="2766" y="2890"/>
                  </a:lnTo>
                  <a:lnTo>
                    <a:pt x="2737" y="2935"/>
                  </a:lnTo>
                  <a:lnTo>
                    <a:pt x="2707" y="2978"/>
                  </a:lnTo>
                  <a:lnTo>
                    <a:pt x="2677" y="3020"/>
                  </a:lnTo>
                  <a:lnTo>
                    <a:pt x="2660" y="3040"/>
                  </a:lnTo>
                  <a:lnTo>
                    <a:pt x="2645" y="3060"/>
                  </a:lnTo>
                  <a:lnTo>
                    <a:pt x="2628" y="3080"/>
                  </a:lnTo>
                  <a:lnTo>
                    <a:pt x="2611" y="3099"/>
                  </a:lnTo>
                  <a:lnTo>
                    <a:pt x="2594" y="3118"/>
                  </a:lnTo>
                  <a:lnTo>
                    <a:pt x="2577" y="3138"/>
                  </a:lnTo>
                  <a:lnTo>
                    <a:pt x="2559" y="3156"/>
                  </a:lnTo>
                  <a:lnTo>
                    <a:pt x="2541" y="3175"/>
                  </a:lnTo>
                  <a:lnTo>
                    <a:pt x="2505" y="3210"/>
                  </a:lnTo>
                  <a:lnTo>
                    <a:pt x="2486" y="3228"/>
                  </a:lnTo>
                  <a:lnTo>
                    <a:pt x="2468" y="3244"/>
                  </a:lnTo>
                  <a:lnTo>
                    <a:pt x="2430" y="3277"/>
                  </a:lnTo>
                  <a:lnTo>
                    <a:pt x="2390" y="3309"/>
                  </a:lnTo>
                  <a:lnTo>
                    <a:pt x="2370" y="3325"/>
                  </a:lnTo>
                  <a:lnTo>
                    <a:pt x="2349" y="3339"/>
                  </a:lnTo>
                  <a:lnTo>
                    <a:pt x="2309" y="3368"/>
                  </a:lnTo>
                  <a:lnTo>
                    <a:pt x="2288" y="3382"/>
                  </a:lnTo>
                  <a:lnTo>
                    <a:pt x="2267" y="3397"/>
                  </a:lnTo>
                  <a:lnTo>
                    <a:pt x="2223" y="3423"/>
                  </a:lnTo>
                  <a:lnTo>
                    <a:pt x="2202" y="3435"/>
                  </a:lnTo>
                  <a:lnTo>
                    <a:pt x="2180" y="3447"/>
                  </a:lnTo>
                  <a:lnTo>
                    <a:pt x="2136" y="3471"/>
                  </a:lnTo>
                  <a:lnTo>
                    <a:pt x="2090" y="3494"/>
                  </a:lnTo>
                  <a:lnTo>
                    <a:pt x="2067" y="3504"/>
                  </a:lnTo>
                  <a:lnTo>
                    <a:pt x="2043" y="3514"/>
                  </a:lnTo>
                  <a:lnTo>
                    <a:pt x="2021" y="3524"/>
                  </a:lnTo>
                  <a:lnTo>
                    <a:pt x="1997" y="3534"/>
                  </a:lnTo>
                  <a:lnTo>
                    <a:pt x="1973" y="3543"/>
                  </a:lnTo>
                  <a:lnTo>
                    <a:pt x="1950" y="3552"/>
                  </a:lnTo>
                  <a:lnTo>
                    <a:pt x="1901" y="3568"/>
                  </a:lnTo>
                  <a:lnTo>
                    <a:pt x="1853" y="3583"/>
                  </a:lnTo>
                  <a:lnTo>
                    <a:pt x="1802" y="3596"/>
                  </a:lnTo>
                  <a:lnTo>
                    <a:pt x="1752" y="3608"/>
                  </a:lnTo>
                  <a:lnTo>
                    <a:pt x="1701" y="3619"/>
                  </a:lnTo>
                  <a:lnTo>
                    <a:pt x="1676" y="3624"/>
                  </a:lnTo>
                  <a:lnTo>
                    <a:pt x="1650" y="3627"/>
                  </a:lnTo>
                  <a:lnTo>
                    <a:pt x="1625" y="3631"/>
                  </a:lnTo>
                  <a:lnTo>
                    <a:pt x="1598" y="3634"/>
                  </a:lnTo>
                  <a:lnTo>
                    <a:pt x="1545" y="3640"/>
                  </a:lnTo>
                  <a:lnTo>
                    <a:pt x="1493" y="3644"/>
                  </a:lnTo>
                  <a:lnTo>
                    <a:pt x="1466" y="3646"/>
                  </a:lnTo>
                  <a:lnTo>
                    <a:pt x="1440" y="3646"/>
                  </a:lnTo>
                  <a:lnTo>
                    <a:pt x="1386" y="364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sp>
          <p:nvSpPr>
            <p:cNvPr id="33" name="Freeform 7">
              <a:extLst>
                <a:ext uri="{FF2B5EF4-FFF2-40B4-BE49-F238E27FC236}">
                  <a16:creationId xmlns:a16="http://schemas.microsoft.com/office/drawing/2014/main" id="{93C9357D-361C-2702-AE44-56849554DC7A}"/>
                </a:ext>
              </a:extLst>
            </p:cNvPr>
            <p:cNvSpPr>
              <a:spLocks noEditPoints="1"/>
            </p:cNvSpPr>
            <p:nvPr userDrawn="1"/>
          </p:nvSpPr>
          <p:spPr bwMode="auto">
            <a:xfrm>
              <a:off x="1522413" y="1209675"/>
              <a:ext cx="3157538" cy="279400"/>
            </a:xfrm>
            <a:custGeom>
              <a:avLst/>
              <a:gdLst>
                <a:gd name="T0" fmla="*/ 11712 w 11936"/>
                <a:gd name="T1" fmla="*/ 812 h 1056"/>
                <a:gd name="T2" fmla="*/ 11676 w 11936"/>
                <a:gd name="T3" fmla="*/ 224 h 1056"/>
                <a:gd name="T4" fmla="*/ 11210 w 11936"/>
                <a:gd name="T5" fmla="*/ 450 h 1056"/>
                <a:gd name="T6" fmla="*/ 11830 w 11936"/>
                <a:gd name="T7" fmla="*/ 246 h 1056"/>
                <a:gd name="T8" fmla="*/ 11631 w 11936"/>
                <a:gd name="T9" fmla="*/ 879 h 1056"/>
                <a:gd name="T10" fmla="*/ 264 w 11936"/>
                <a:gd name="T11" fmla="*/ 213 h 1056"/>
                <a:gd name="T12" fmla="*/ 4 w 11936"/>
                <a:gd name="T13" fmla="*/ 1053 h 1056"/>
                <a:gd name="T14" fmla="*/ 33 w 11936"/>
                <a:gd name="T15" fmla="*/ 208 h 1056"/>
                <a:gd name="T16" fmla="*/ 742 w 11936"/>
                <a:gd name="T17" fmla="*/ 813 h 1056"/>
                <a:gd name="T18" fmla="*/ 452 w 11936"/>
                <a:gd name="T19" fmla="*/ 273 h 1056"/>
                <a:gd name="T20" fmla="*/ 1066 w 11936"/>
                <a:gd name="T21" fmla="*/ 218 h 1056"/>
                <a:gd name="T22" fmla="*/ 1492 w 11936"/>
                <a:gd name="T23" fmla="*/ 178 h 1056"/>
                <a:gd name="T24" fmla="*/ 1786 w 11936"/>
                <a:gd name="T25" fmla="*/ 832 h 1056"/>
                <a:gd name="T26" fmla="*/ 2358 w 11936"/>
                <a:gd name="T27" fmla="*/ 868 h 1056"/>
                <a:gd name="T28" fmla="*/ 1887 w 11936"/>
                <a:gd name="T29" fmla="*/ 1 h 1056"/>
                <a:gd name="T30" fmla="*/ 2051 w 11936"/>
                <a:gd name="T31" fmla="*/ 30 h 1056"/>
                <a:gd name="T32" fmla="*/ 2049 w 11936"/>
                <a:gd name="T33" fmla="*/ 61 h 1056"/>
                <a:gd name="T34" fmla="*/ 2766 w 11936"/>
                <a:gd name="T35" fmla="*/ 780 h 1056"/>
                <a:gd name="T36" fmla="*/ 2407 w 11936"/>
                <a:gd name="T37" fmla="*/ 434 h 1056"/>
                <a:gd name="T38" fmla="*/ 2833 w 11936"/>
                <a:gd name="T39" fmla="*/ 236 h 1056"/>
                <a:gd name="T40" fmla="*/ 2488 w 11936"/>
                <a:gd name="T41" fmla="*/ 315 h 1056"/>
                <a:gd name="T42" fmla="*/ 2880 w 11936"/>
                <a:gd name="T43" fmla="*/ 615 h 1056"/>
                <a:gd name="T44" fmla="*/ 3550 w 11936"/>
                <a:gd name="T45" fmla="*/ 865 h 1056"/>
                <a:gd name="T46" fmla="*/ 3019 w 11936"/>
                <a:gd name="T47" fmla="*/ 294 h 1056"/>
                <a:gd name="T48" fmla="*/ 3419 w 11936"/>
                <a:gd name="T49" fmla="*/ 206 h 1056"/>
                <a:gd name="T50" fmla="*/ 4265 w 11936"/>
                <a:gd name="T51" fmla="*/ 198 h 1056"/>
                <a:gd name="T52" fmla="*/ 3869 w 11936"/>
                <a:gd name="T53" fmla="*/ 834 h 1056"/>
                <a:gd name="T54" fmla="*/ 3763 w 11936"/>
                <a:gd name="T55" fmla="*/ 180 h 1056"/>
                <a:gd name="T56" fmla="*/ 4346 w 11936"/>
                <a:gd name="T57" fmla="*/ 846 h 1056"/>
                <a:gd name="T58" fmla="*/ 4502 w 11936"/>
                <a:gd name="T59" fmla="*/ 232 h 1056"/>
                <a:gd name="T60" fmla="*/ 4982 w 11936"/>
                <a:gd name="T61" fmla="*/ 805 h 1056"/>
                <a:gd name="T62" fmla="*/ 5396 w 11936"/>
                <a:gd name="T63" fmla="*/ 637 h 1056"/>
                <a:gd name="T64" fmla="*/ 5215 w 11936"/>
                <a:gd name="T65" fmla="*/ 84 h 1056"/>
                <a:gd name="T66" fmla="*/ 5430 w 11936"/>
                <a:gd name="T67" fmla="*/ 48 h 1056"/>
                <a:gd name="T68" fmla="*/ 5911 w 11936"/>
                <a:gd name="T69" fmla="*/ 838 h 1056"/>
                <a:gd name="T70" fmla="*/ 6329 w 11936"/>
                <a:gd name="T71" fmla="*/ 768 h 1056"/>
                <a:gd name="T72" fmla="*/ 6288 w 11936"/>
                <a:gd name="T73" fmla="*/ 871 h 1056"/>
                <a:gd name="T74" fmla="*/ 7142 w 11936"/>
                <a:gd name="T75" fmla="*/ 828 h 1056"/>
                <a:gd name="T76" fmla="*/ 6811 w 11936"/>
                <a:gd name="T77" fmla="*/ 247 h 1056"/>
                <a:gd name="T78" fmla="*/ 7926 w 11936"/>
                <a:gd name="T79" fmla="*/ 763 h 1056"/>
                <a:gd name="T80" fmla="*/ 7417 w 11936"/>
                <a:gd name="T81" fmla="*/ 208 h 1056"/>
                <a:gd name="T82" fmla="*/ 8118 w 11936"/>
                <a:gd name="T83" fmla="*/ 236 h 1056"/>
                <a:gd name="T84" fmla="*/ 8245 w 11936"/>
                <a:gd name="T85" fmla="*/ 831 h 1056"/>
                <a:gd name="T86" fmla="*/ 8676 w 11936"/>
                <a:gd name="T87" fmla="*/ 163 h 1056"/>
                <a:gd name="T88" fmla="*/ 9065 w 11936"/>
                <a:gd name="T89" fmla="*/ 646 h 1056"/>
                <a:gd name="T90" fmla="*/ 8413 w 11936"/>
                <a:gd name="T91" fmla="*/ 734 h 1056"/>
                <a:gd name="T92" fmla="*/ 8682 w 11936"/>
                <a:gd name="T93" fmla="*/ 838 h 1056"/>
                <a:gd name="T94" fmla="*/ 8960 w 11936"/>
                <a:gd name="T95" fmla="*/ 361 h 1056"/>
                <a:gd name="T96" fmla="*/ 8480 w 11936"/>
                <a:gd name="T97" fmla="*/ 366 h 1056"/>
                <a:gd name="T98" fmla="*/ 9231 w 11936"/>
                <a:gd name="T99" fmla="*/ 812 h 1056"/>
                <a:gd name="T100" fmla="*/ 9666 w 11936"/>
                <a:gd name="T101" fmla="*/ 242 h 1056"/>
                <a:gd name="T102" fmla="*/ 9385 w 11936"/>
                <a:gd name="T103" fmla="*/ 501 h 1056"/>
                <a:gd name="T104" fmla="*/ 9467 w 11936"/>
                <a:gd name="T105" fmla="*/ 223 h 1056"/>
                <a:gd name="T106" fmla="*/ 10030 w 11936"/>
                <a:gd name="T107" fmla="*/ 208 h 1056"/>
                <a:gd name="T108" fmla="*/ 10087 w 11936"/>
                <a:gd name="T109" fmla="*/ 799 h 1056"/>
                <a:gd name="T110" fmla="*/ 10462 w 11936"/>
                <a:gd name="T111" fmla="*/ 739 h 1056"/>
                <a:gd name="T112" fmla="*/ 10075 w 11936"/>
                <a:gd name="T113" fmla="*/ 382 h 1056"/>
                <a:gd name="T114" fmla="*/ 10467 w 11936"/>
                <a:gd name="T115" fmla="*/ 339 h 1056"/>
                <a:gd name="T116" fmla="*/ 10161 w 11936"/>
                <a:gd name="T117" fmla="*/ 374 h 1056"/>
                <a:gd name="T118" fmla="*/ 10549 w 11936"/>
                <a:gd name="T119" fmla="*/ 687 h 1056"/>
                <a:gd name="T120" fmla="*/ 10924 w 11936"/>
                <a:gd name="T121" fmla="*/ 780 h 1056"/>
                <a:gd name="T122" fmla="*/ 10641 w 11936"/>
                <a:gd name="T123" fmla="*/ 237 h 10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936" h="1056">
                  <a:moveTo>
                    <a:pt x="11308" y="483"/>
                  </a:moveTo>
                  <a:lnTo>
                    <a:pt x="11310" y="524"/>
                  </a:lnTo>
                  <a:lnTo>
                    <a:pt x="11313" y="562"/>
                  </a:lnTo>
                  <a:lnTo>
                    <a:pt x="11319" y="598"/>
                  </a:lnTo>
                  <a:lnTo>
                    <a:pt x="11328" y="633"/>
                  </a:lnTo>
                  <a:lnTo>
                    <a:pt x="11338" y="664"/>
                  </a:lnTo>
                  <a:lnTo>
                    <a:pt x="11352" y="694"/>
                  </a:lnTo>
                  <a:lnTo>
                    <a:pt x="11367" y="722"/>
                  </a:lnTo>
                  <a:lnTo>
                    <a:pt x="11385" y="747"/>
                  </a:lnTo>
                  <a:lnTo>
                    <a:pt x="11404" y="770"/>
                  </a:lnTo>
                  <a:lnTo>
                    <a:pt x="11426" y="790"/>
                  </a:lnTo>
                  <a:lnTo>
                    <a:pt x="11449" y="806"/>
                  </a:lnTo>
                  <a:lnTo>
                    <a:pt x="11473" y="820"/>
                  </a:lnTo>
                  <a:lnTo>
                    <a:pt x="11499" y="831"/>
                  </a:lnTo>
                  <a:lnTo>
                    <a:pt x="11512" y="835"/>
                  </a:lnTo>
                  <a:lnTo>
                    <a:pt x="11526" y="838"/>
                  </a:lnTo>
                  <a:lnTo>
                    <a:pt x="11554" y="843"/>
                  </a:lnTo>
                  <a:lnTo>
                    <a:pt x="11584" y="844"/>
                  </a:lnTo>
                  <a:lnTo>
                    <a:pt x="11613" y="843"/>
                  </a:lnTo>
                  <a:lnTo>
                    <a:pt x="11640" y="840"/>
                  </a:lnTo>
                  <a:lnTo>
                    <a:pt x="11666" y="832"/>
                  </a:lnTo>
                  <a:lnTo>
                    <a:pt x="11689" y="824"/>
                  </a:lnTo>
                  <a:lnTo>
                    <a:pt x="11712" y="812"/>
                  </a:lnTo>
                  <a:lnTo>
                    <a:pt x="11732" y="798"/>
                  </a:lnTo>
                  <a:lnTo>
                    <a:pt x="11750" y="781"/>
                  </a:lnTo>
                  <a:lnTo>
                    <a:pt x="11767" y="762"/>
                  </a:lnTo>
                  <a:lnTo>
                    <a:pt x="11782" y="740"/>
                  </a:lnTo>
                  <a:lnTo>
                    <a:pt x="11796" y="716"/>
                  </a:lnTo>
                  <a:lnTo>
                    <a:pt x="11806" y="691"/>
                  </a:lnTo>
                  <a:lnTo>
                    <a:pt x="11815" y="662"/>
                  </a:lnTo>
                  <a:lnTo>
                    <a:pt x="11822" y="632"/>
                  </a:lnTo>
                  <a:lnTo>
                    <a:pt x="11827" y="600"/>
                  </a:lnTo>
                  <a:lnTo>
                    <a:pt x="11830" y="565"/>
                  </a:lnTo>
                  <a:lnTo>
                    <a:pt x="11832" y="529"/>
                  </a:lnTo>
                  <a:lnTo>
                    <a:pt x="11830" y="490"/>
                  </a:lnTo>
                  <a:lnTo>
                    <a:pt x="11827" y="454"/>
                  </a:lnTo>
                  <a:lnTo>
                    <a:pt x="11822" y="421"/>
                  </a:lnTo>
                  <a:lnTo>
                    <a:pt x="11814" y="390"/>
                  </a:lnTo>
                  <a:lnTo>
                    <a:pt x="11804" y="361"/>
                  </a:lnTo>
                  <a:lnTo>
                    <a:pt x="11792" y="334"/>
                  </a:lnTo>
                  <a:lnTo>
                    <a:pt x="11778" y="309"/>
                  </a:lnTo>
                  <a:lnTo>
                    <a:pt x="11761" y="288"/>
                  </a:lnTo>
                  <a:lnTo>
                    <a:pt x="11743" y="267"/>
                  </a:lnTo>
                  <a:lnTo>
                    <a:pt x="11722" y="250"/>
                  </a:lnTo>
                  <a:lnTo>
                    <a:pt x="11700" y="236"/>
                  </a:lnTo>
                  <a:lnTo>
                    <a:pt x="11676" y="224"/>
                  </a:lnTo>
                  <a:lnTo>
                    <a:pt x="11650" y="214"/>
                  </a:lnTo>
                  <a:lnTo>
                    <a:pt x="11623" y="207"/>
                  </a:lnTo>
                  <a:lnTo>
                    <a:pt x="11593" y="204"/>
                  </a:lnTo>
                  <a:lnTo>
                    <a:pt x="11562" y="202"/>
                  </a:lnTo>
                  <a:lnTo>
                    <a:pt x="11533" y="204"/>
                  </a:lnTo>
                  <a:lnTo>
                    <a:pt x="11506" y="207"/>
                  </a:lnTo>
                  <a:lnTo>
                    <a:pt x="11480" y="213"/>
                  </a:lnTo>
                  <a:lnTo>
                    <a:pt x="11456" y="222"/>
                  </a:lnTo>
                  <a:lnTo>
                    <a:pt x="11434" y="231"/>
                  </a:lnTo>
                  <a:lnTo>
                    <a:pt x="11413" y="244"/>
                  </a:lnTo>
                  <a:lnTo>
                    <a:pt x="11394" y="260"/>
                  </a:lnTo>
                  <a:lnTo>
                    <a:pt x="11376" y="277"/>
                  </a:lnTo>
                  <a:lnTo>
                    <a:pt x="11360" y="297"/>
                  </a:lnTo>
                  <a:lnTo>
                    <a:pt x="11346" y="318"/>
                  </a:lnTo>
                  <a:lnTo>
                    <a:pt x="11335" y="342"/>
                  </a:lnTo>
                  <a:lnTo>
                    <a:pt x="11325" y="366"/>
                  </a:lnTo>
                  <a:lnTo>
                    <a:pt x="11317" y="393"/>
                  </a:lnTo>
                  <a:lnTo>
                    <a:pt x="11312" y="421"/>
                  </a:lnTo>
                  <a:lnTo>
                    <a:pt x="11308" y="451"/>
                  </a:lnTo>
                  <a:lnTo>
                    <a:pt x="11308" y="483"/>
                  </a:lnTo>
                  <a:close/>
                  <a:moveTo>
                    <a:pt x="11203" y="526"/>
                  </a:moveTo>
                  <a:lnTo>
                    <a:pt x="11205" y="487"/>
                  </a:lnTo>
                  <a:lnTo>
                    <a:pt x="11210" y="450"/>
                  </a:lnTo>
                  <a:lnTo>
                    <a:pt x="11217" y="415"/>
                  </a:lnTo>
                  <a:lnTo>
                    <a:pt x="11228" y="381"/>
                  </a:lnTo>
                  <a:lnTo>
                    <a:pt x="11242" y="349"/>
                  </a:lnTo>
                  <a:lnTo>
                    <a:pt x="11259" y="319"/>
                  </a:lnTo>
                  <a:lnTo>
                    <a:pt x="11280" y="291"/>
                  </a:lnTo>
                  <a:lnTo>
                    <a:pt x="11304" y="264"/>
                  </a:lnTo>
                  <a:lnTo>
                    <a:pt x="11330" y="240"/>
                  </a:lnTo>
                  <a:lnTo>
                    <a:pt x="11358" y="219"/>
                  </a:lnTo>
                  <a:lnTo>
                    <a:pt x="11386" y="201"/>
                  </a:lnTo>
                  <a:lnTo>
                    <a:pt x="11418" y="187"/>
                  </a:lnTo>
                  <a:lnTo>
                    <a:pt x="11450" y="175"/>
                  </a:lnTo>
                  <a:lnTo>
                    <a:pt x="11485" y="168"/>
                  </a:lnTo>
                  <a:lnTo>
                    <a:pt x="11521" y="163"/>
                  </a:lnTo>
                  <a:lnTo>
                    <a:pt x="11558" y="160"/>
                  </a:lnTo>
                  <a:lnTo>
                    <a:pt x="11599" y="162"/>
                  </a:lnTo>
                  <a:lnTo>
                    <a:pt x="11638" y="166"/>
                  </a:lnTo>
                  <a:lnTo>
                    <a:pt x="11656" y="169"/>
                  </a:lnTo>
                  <a:lnTo>
                    <a:pt x="11676" y="172"/>
                  </a:lnTo>
                  <a:lnTo>
                    <a:pt x="11710" y="182"/>
                  </a:lnTo>
                  <a:lnTo>
                    <a:pt x="11744" y="194"/>
                  </a:lnTo>
                  <a:lnTo>
                    <a:pt x="11775" y="208"/>
                  </a:lnTo>
                  <a:lnTo>
                    <a:pt x="11804" y="226"/>
                  </a:lnTo>
                  <a:lnTo>
                    <a:pt x="11830" y="246"/>
                  </a:lnTo>
                  <a:lnTo>
                    <a:pt x="11856" y="268"/>
                  </a:lnTo>
                  <a:lnTo>
                    <a:pt x="11877" y="294"/>
                  </a:lnTo>
                  <a:lnTo>
                    <a:pt x="11895" y="321"/>
                  </a:lnTo>
                  <a:lnTo>
                    <a:pt x="11902" y="336"/>
                  </a:lnTo>
                  <a:lnTo>
                    <a:pt x="11910" y="351"/>
                  </a:lnTo>
                  <a:lnTo>
                    <a:pt x="11922" y="384"/>
                  </a:lnTo>
                  <a:lnTo>
                    <a:pt x="11930" y="420"/>
                  </a:lnTo>
                  <a:lnTo>
                    <a:pt x="11935" y="457"/>
                  </a:lnTo>
                  <a:lnTo>
                    <a:pt x="11936" y="498"/>
                  </a:lnTo>
                  <a:lnTo>
                    <a:pt x="11935" y="537"/>
                  </a:lnTo>
                  <a:lnTo>
                    <a:pt x="11930" y="576"/>
                  </a:lnTo>
                  <a:lnTo>
                    <a:pt x="11920" y="612"/>
                  </a:lnTo>
                  <a:lnTo>
                    <a:pt x="11910" y="646"/>
                  </a:lnTo>
                  <a:lnTo>
                    <a:pt x="11894" y="680"/>
                  </a:lnTo>
                  <a:lnTo>
                    <a:pt x="11876" y="712"/>
                  </a:lnTo>
                  <a:lnTo>
                    <a:pt x="11853" y="744"/>
                  </a:lnTo>
                  <a:lnTo>
                    <a:pt x="11828" y="772"/>
                  </a:lnTo>
                  <a:lnTo>
                    <a:pt x="11800" y="799"/>
                  </a:lnTo>
                  <a:lnTo>
                    <a:pt x="11770" y="823"/>
                  </a:lnTo>
                  <a:lnTo>
                    <a:pt x="11739" y="842"/>
                  </a:lnTo>
                  <a:lnTo>
                    <a:pt x="11706" y="858"/>
                  </a:lnTo>
                  <a:lnTo>
                    <a:pt x="11670" y="870"/>
                  </a:lnTo>
                  <a:lnTo>
                    <a:pt x="11631" y="879"/>
                  </a:lnTo>
                  <a:lnTo>
                    <a:pt x="11592" y="884"/>
                  </a:lnTo>
                  <a:lnTo>
                    <a:pt x="11550" y="886"/>
                  </a:lnTo>
                  <a:lnTo>
                    <a:pt x="11511" y="884"/>
                  </a:lnTo>
                  <a:lnTo>
                    <a:pt x="11475" y="880"/>
                  </a:lnTo>
                  <a:lnTo>
                    <a:pt x="11442" y="872"/>
                  </a:lnTo>
                  <a:lnTo>
                    <a:pt x="11409" y="861"/>
                  </a:lnTo>
                  <a:lnTo>
                    <a:pt x="11394" y="855"/>
                  </a:lnTo>
                  <a:lnTo>
                    <a:pt x="11378" y="848"/>
                  </a:lnTo>
                  <a:lnTo>
                    <a:pt x="11349" y="830"/>
                  </a:lnTo>
                  <a:lnTo>
                    <a:pt x="11323" y="811"/>
                  </a:lnTo>
                  <a:lnTo>
                    <a:pt x="11298" y="787"/>
                  </a:lnTo>
                  <a:lnTo>
                    <a:pt x="11276" y="762"/>
                  </a:lnTo>
                  <a:lnTo>
                    <a:pt x="11257" y="734"/>
                  </a:lnTo>
                  <a:lnTo>
                    <a:pt x="11240" y="704"/>
                  </a:lnTo>
                  <a:lnTo>
                    <a:pt x="11227" y="673"/>
                  </a:lnTo>
                  <a:lnTo>
                    <a:pt x="11216" y="639"/>
                  </a:lnTo>
                  <a:lnTo>
                    <a:pt x="11212" y="621"/>
                  </a:lnTo>
                  <a:lnTo>
                    <a:pt x="11209" y="603"/>
                  </a:lnTo>
                  <a:lnTo>
                    <a:pt x="11205" y="566"/>
                  </a:lnTo>
                  <a:lnTo>
                    <a:pt x="11203" y="526"/>
                  </a:lnTo>
                  <a:close/>
                  <a:moveTo>
                    <a:pt x="326" y="208"/>
                  </a:moveTo>
                  <a:lnTo>
                    <a:pt x="285" y="211"/>
                  </a:lnTo>
                  <a:lnTo>
                    <a:pt x="264" y="213"/>
                  </a:lnTo>
                  <a:lnTo>
                    <a:pt x="249" y="218"/>
                  </a:lnTo>
                  <a:lnTo>
                    <a:pt x="238" y="224"/>
                  </a:lnTo>
                  <a:lnTo>
                    <a:pt x="233" y="234"/>
                  </a:lnTo>
                  <a:lnTo>
                    <a:pt x="228" y="259"/>
                  </a:lnTo>
                  <a:lnTo>
                    <a:pt x="226" y="295"/>
                  </a:lnTo>
                  <a:lnTo>
                    <a:pt x="226" y="774"/>
                  </a:lnTo>
                  <a:lnTo>
                    <a:pt x="226" y="807"/>
                  </a:lnTo>
                  <a:lnTo>
                    <a:pt x="222" y="840"/>
                  </a:lnTo>
                  <a:lnTo>
                    <a:pt x="216" y="868"/>
                  </a:lnTo>
                  <a:lnTo>
                    <a:pt x="209" y="896"/>
                  </a:lnTo>
                  <a:lnTo>
                    <a:pt x="200" y="921"/>
                  </a:lnTo>
                  <a:lnTo>
                    <a:pt x="189" y="945"/>
                  </a:lnTo>
                  <a:lnTo>
                    <a:pt x="174" y="966"/>
                  </a:lnTo>
                  <a:lnTo>
                    <a:pt x="159" y="985"/>
                  </a:lnTo>
                  <a:lnTo>
                    <a:pt x="142" y="1002"/>
                  </a:lnTo>
                  <a:lnTo>
                    <a:pt x="125" y="1016"/>
                  </a:lnTo>
                  <a:lnTo>
                    <a:pt x="108" y="1028"/>
                  </a:lnTo>
                  <a:lnTo>
                    <a:pt x="92" y="1038"/>
                  </a:lnTo>
                  <a:lnTo>
                    <a:pt x="74" y="1046"/>
                  </a:lnTo>
                  <a:lnTo>
                    <a:pt x="57" y="1051"/>
                  </a:lnTo>
                  <a:lnTo>
                    <a:pt x="40" y="1054"/>
                  </a:lnTo>
                  <a:lnTo>
                    <a:pt x="23" y="1056"/>
                  </a:lnTo>
                  <a:lnTo>
                    <a:pt x="4" y="1053"/>
                  </a:lnTo>
                  <a:lnTo>
                    <a:pt x="0" y="976"/>
                  </a:lnTo>
                  <a:lnTo>
                    <a:pt x="11" y="970"/>
                  </a:lnTo>
                  <a:lnTo>
                    <a:pt x="28" y="980"/>
                  </a:lnTo>
                  <a:lnTo>
                    <a:pt x="46" y="986"/>
                  </a:lnTo>
                  <a:lnTo>
                    <a:pt x="64" y="990"/>
                  </a:lnTo>
                  <a:lnTo>
                    <a:pt x="80" y="991"/>
                  </a:lnTo>
                  <a:lnTo>
                    <a:pt x="92" y="990"/>
                  </a:lnTo>
                  <a:lnTo>
                    <a:pt x="101" y="986"/>
                  </a:lnTo>
                  <a:lnTo>
                    <a:pt x="111" y="980"/>
                  </a:lnTo>
                  <a:lnTo>
                    <a:pt x="118" y="972"/>
                  </a:lnTo>
                  <a:lnTo>
                    <a:pt x="124" y="958"/>
                  </a:lnTo>
                  <a:lnTo>
                    <a:pt x="129" y="938"/>
                  </a:lnTo>
                  <a:lnTo>
                    <a:pt x="131" y="912"/>
                  </a:lnTo>
                  <a:lnTo>
                    <a:pt x="132" y="878"/>
                  </a:lnTo>
                  <a:lnTo>
                    <a:pt x="132" y="295"/>
                  </a:lnTo>
                  <a:lnTo>
                    <a:pt x="130" y="255"/>
                  </a:lnTo>
                  <a:lnTo>
                    <a:pt x="128" y="241"/>
                  </a:lnTo>
                  <a:lnTo>
                    <a:pt x="125" y="231"/>
                  </a:lnTo>
                  <a:lnTo>
                    <a:pt x="119" y="223"/>
                  </a:lnTo>
                  <a:lnTo>
                    <a:pt x="111" y="218"/>
                  </a:lnTo>
                  <a:lnTo>
                    <a:pt x="99" y="214"/>
                  </a:lnTo>
                  <a:lnTo>
                    <a:pt x="84" y="212"/>
                  </a:lnTo>
                  <a:lnTo>
                    <a:pt x="33" y="208"/>
                  </a:lnTo>
                  <a:lnTo>
                    <a:pt x="33" y="178"/>
                  </a:lnTo>
                  <a:lnTo>
                    <a:pt x="179" y="182"/>
                  </a:lnTo>
                  <a:lnTo>
                    <a:pt x="326" y="178"/>
                  </a:lnTo>
                  <a:lnTo>
                    <a:pt x="326" y="208"/>
                  </a:lnTo>
                  <a:close/>
                  <a:moveTo>
                    <a:pt x="704" y="529"/>
                  </a:moveTo>
                  <a:lnTo>
                    <a:pt x="802" y="373"/>
                  </a:lnTo>
                  <a:lnTo>
                    <a:pt x="851" y="290"/>
                  </a:lnTo>
                  <a:lnTo>
                    <a:pt x="911" y="182"/>
                  </a:lnTo>
                  <a:lnTo>
                    <a:pt x="990" y="182"/>
                  </a:lnTo>
                  <a:lnTo>
                    <a:pt x="990" y="198"/>
                  </a:lnTo>
                  <a:lnTo>
                    <a:pt x="930" y="271"/>
                  </a:lnTo>
                  <a:lnTo>
                    <a:pt x="879" y="338"/>
                  </a:lnTo>
                  <a:lnTo>
                    <a:pt x="834" y="400"/>
                  </a:lnTo>
                  <a:lnTo>
                    <a:pt x="798" y="456"/>
                  </a:lnTo>
                  <a:lnTo>
                    <a:pt x="784" y="481"/>
                  </a:lnTo>
                  <a:lnTo>
                    <a:pt x="771" y="505"/>
                  </a:lnTo>
                  <a:lnTo>
                    <a:pt x="750" y="548"/>
                  </a:lnTo>
                  <a:lnTo>
                    <a:pt x="743" y="567"/>
                  </a:lnTo>
                  <a:lnTo>
                    <a:pt x="738" y="585"/>
                  </a:lnTo>
                  <a:lnTo>
                    <a:pt x="735" y="615"/>
                  </a:lnTo>
                  <a:lnTo>
                    <a:pt x="735" y="753"/>
                  </a:lnTo>
                  <a:lnTo>
                    <a:pt x="736" y="788"/>
                  </a:lnTo>
                  <a:lnTo>
                    <a:pt x="742" y="813"/>
                  </a:lnTo>
                  <a:lnTo>
                    <a:pt x="747" y="822"/>
                  </a:lnTo>
                  <a:lnTo>
                    <a:pt x="754" y="828"/>
                  </a:lnTo>
                  <a:lnTo>
                    <a:pt x="764" y="832"/>
                  </a:lnTo>
                  <a:lnTo>
                    <a:pt x="776" y="834"/>
                  </a:lnTo>
                  <a:lnTo>
                    <a:pt x="833" y="838"/>
                  </a:lnTo>
                  <a:lnTo>
                    <a:pt x="833" y="868"/>
                  </a:lnTo>
                  <a:lnTo>
                    <a:pt x="687" y="865"/>
                  </a:lnTo>
                  <a:lnTo>
                    <a:pt x="542" y="868"/>
                  </a:lnTo>
                  <a:lnTo>
                    <a:pt x="542" y="838"/>
                  </a:lnTo>
                  <a:lnTo>
                    <a:pt x="594" y="834"/>
                  </a:lnTo>
                  <a:lnTo>
                    <a:pt x="609" y="832"/>
                  </a:lnTo>
                  <a:lnTo>
                    <a:pt x="621" y="829"/>
                  </a:lnTo>
                  <a:lnTo>
                    <a:pt x="628" y="823"/>
                  </a:lnTo>
                  <a:lnTo>
                    <a:pt x="633" y="814"/>
                  </a:lnTo>
                  <a:lnTo>
                    <a:pt x="639" y="790"/>
                  </a:lnTo>
                  <a:lnTo>
                    <a:pt x="640" y="756"/>
                  </a:lnTo>
                  <a:lnTo>
                    <a:pt x="640" y="610"/>
                  </a:lnTo>
                  <a:lnTo>
                    <a:pt x="639" y="596"/>
                  </a:lnTo>
                  <a:lnTo>
                    <a:pt x="634" y="579"/>
                  </a:lnTo>
                  <a:lnTo>
                    <a:pt x="614" y="540"/>
                  </a:lnTo>
                  <a:lnTo>
                    <a:pt x="501" y="344"/>
                  </a:lnTo>
                  <a:lnTo>
                    <a:pt x="467" y="292"/>
                  </a:lnTo>
                  <a:lnTo>
                    <a:pt x="452" y="273"/>
                  </a:lnTo>
                  <a:lnTo>
                    <a:pt x="437" y="259"/>
                  </a:lnTo>
                  <a:lnTo>
                    <a:pt x="423" y="247"/>
                  </a:lnTo>
                  <a:lnTo>
                    <a:pt x="408" y="238"/>
                  </a:lnTo>
                  <a:lnTo>
                    <a:pt x="394" y="232"/>
                  </a:lnTo>
                  <a:lnTo>
                    <a:pt x="381" y="229"/>
                  </a:lnTo>
                  <a:lnTo>
                    <a:pt x="353" y="225"/>
                  </a:lnTo>
                  <a:lnTo>
                    <a:pt x="353" y="195"/>
                  </a:lnTo>
                  <a:lnTo>
                    <a:pt x="472" y="171"/>
                  </a:lnTo>
                  <a:lnTo>
                    <a:pt x="479" y="174"/>
                  </a:lnTo>
                  <a:lnTo>
                    <a:pt x="489" y="180"/>
                  </a:lnTo>
                  <a:lnTo>
                    <a:pt x="514" y="205"/>
                  </a:lnTo>
                  <a:lnTo>
                    <a:pt x="545" y="246"/>
                  </a:lnTo>
                  <a:lnTo>
                    <a:pt x="578" y="300"/>
                  </a:lnTo>
                  <a:lnTo>
                    <a:pt x="704" y="529"/>
                  </a:lnTo>
                  <a:close/>
                  <a:moveTo>
                    <a:pt x="1341" y="876"/>
                  </a:moveTo>
                  <a:lnTo>
                    <a:pt x="1322" y="824"/>
                  </a:lnTo>
                  <a:lnTo>
                    <a:pt x="1278" y="711"/>
                  </a:lnTo>
                  <a:lnTo>
                    <a:pt x="1116" y="301"/>
                  </a:lnTo>
                  <a:lnTo>
                    <a:pt x="1097" y="255"/>
                  </a:lnTo>
                  <a:lnTo>
                    <a:pt x="1089" y="240"/>
                  </a:lnTo>
                  <a:lnTo>
                    <a:pt x="1082" y="230"/>
                  </a:lnTo>
                  <a:lnTo>
                    <a:pt x="1074" y="223"/>
                  </a:lnTo>
                  <a:lnTo>
                    <a:pt x="1066" y="218"/>
                  </a:lnTo>
                  <a:lnTo>
                    <a:pt x="1043" y="212"/>
                  </a:lnTo>
                  <a:lnTo>
                    <a:pt x="1014" y="208"/>
                  </a:lnTo>
                  <a:lnTo>
                    <a:pt x="1014" y="178"/>
                  </a:lnTo>
                  <a:lnTo>
                    <a:pt x="1134" y="182"/>
                  </a:lnTo>
                  <a:lnTo>
                    <a:pt x="1278" y="178"/>
                  </a:lnTo>
                  <a:lnTo>
                    <a:pt x="1278" y="208"/>
                  </a:lnTo>
                  <a:lnTo>
                    <a:pt x="1228" y="212"/>
                  </a:lnTo>
                  <a:lnTo>
                    <a:pt x="1212" y="214"/>
                  </a:lnTo>
                  <a:lnTo>
                    <a:pt x="1200" y="218"/>
                  </a:lnTo>
                  <a:lnTo>
                    <a:pt x="1194" y="223"/>
                  </a:lnTo>
                  <a:lnTo>
                    <a:pt x="1192" y="230"/>
                  </a:lnTo>
                  <a:lnTo>
                    <a:pt x="1196" y="247"/>
                  </a:lnTo>
                  <a:lnTo>
                    <a:pt x="1210" y="283"/>
                  </a:lnTo>
                  <a:lnTo>
                    <a:pt x="1390" y="748"/>
                  </a:lnTo>
                  <a:lnTo>
                    <a:pt x="1550" y="331"/>
                  </a:lnTo>
                  <a:lnTo>
                    <a:pt x="1571" y="270"/>
                  </a:lnTo>
                  <a:lnTo>
                    <a:pt x="1580" y="241"/>
                  </a:lnTo>
                  <a:lnTo>
                    <a:pt x="1576" y="229"/>
                  </a:lnTo>
                  <a:lnTo>
                    <a:pt x="1568" y="219"/>
                  </a:lnTo>
                  <a:lnTo>
                    <a:pt x="1552" y="213"/>
                  </a:lnTo>
                  <a:lnTo>
                    <a:pt x="1532" y="211"/>
                  </a:lnTo>
                  <a:lnTo>
                    <a:pt x="1492" y="208"/>
                  </a:lnTo>
                  <a:lnTo>
                    <a:pt x="1492" y="178"/>
                  </a:lnTo>
                  <a:lnTo>
                    <a:pt x="1602" y="182"/>
                  </a:lnTo>
                  <a:lnTo>
                    <a:pt x="1707" y="178"/>
                  </a:lnTo>
                  <a:lnTo>
                    <a:pt x="1707" y="208"/>
                  </a:lnTo>
                  <a:lnTo>
                    <a:pt x="1679" y="212"/>
                  </a:lnTo>
                  <a:lnTo>
                    <a:pt x="1672" y="213"/>
                  </a:lnTo>
                  <a:lnTo>
                    <a:pt x="1666" y="217"/>
                  </a:lnTo>
                  <a:lnTo>
                    <a:pt x="1654" y="226"/>
                  </a:lnTo>
                  <a:lnTo>
                    <a:pt x="1642" y="242"/>
                  </a:lnTo>
                  <a:lnTo>
                    <a:pt x="1632" y="264"/>
                  </a:lnTo>
                  <a:lnTo>
                    <a:pt x="1485" y="620"/>
                  </a:lnTo>
                  <a:lnTo>
                    <a:pt x="1422" y="777"/>
                  </a:lnTo>
                  <a:lnTo>
                    <a:pt x="1402" y="834"/>
                  </a:lnTo>
                  <a:lnTo>
                    <a:pt x="1389" y="876"/>
                  </a:lnTo>
                  <a:lnTo>
                    <a:pt x="1341" y="876"/>
                  </a:lnTo>
                  <a:close/>
                  <a:moveTo>
                    <a:pt x="2113" y="637"/>
                  </a:moveTo>
                  <a:lnTo>
                    <a:pt x="1825" y="637"/>
                  </a:lnTo>
                  <a:lnTo>
                    <a:pt x="1794" y="716"/>
                  </a:lnTo>
                  <a:lnTo>
                    <a:pt x="1771" y="777"/>
                  </a:lnTo>
                  <a:lnTo>
                    <a:pt x="1764" y="808"/>
                  </a:lnTo>
                  <a:lnTo>
                    <a:pt x="1767" y="819"/>
                  </a:lnTo>
                  <a:lnTo>
                    <a:pt x="1769" y="823"/>
                  </a:lnTo>
                  <a:lnTo>
                    <a:pt x="1774" y="828"/>
                  </a:lnTo>
                  <a:lnTo>
                    <a:pt x="1786" y="832"/>
                  </a:lnTo>
                  <a:lnTo>
                    <a:pt x="1803" y="835"/>
                  </a:lnTo>
                  <a:lnTo>
                    <a:pt x="1848" y="838"/>
                  </a:lnTo>
                  <a:lnTo>
                    <a:pt x="1848" y="868"/>
                  </a:lnTo>
                  <a:lnTo>
                    <a:pt x="1732" y="865"/>
                  </a:lnTo>
                  <a:lnTo>
                    <a:pt x="1620" y="868"/>
                  </a:lnTo>
                  <a:lnTo>
                    <a:pt x="1620" y="838"/>
                  </a:lnTo>
                  <a:lnTo>
                    <a:pt x="1656" y="835"/>
                  </a:lnTo>
                  <a:lnTo>
                    <a:pt x="1665" y="834"/>
                  </a:lnTo>
                  <a:lnTo>
                    <a:pt x="1672" y="831"/>
                  </a:lnTo>
                  <a:lnTo>
                    <a:pt x="1686" y="820"/>
                  </a:lnTo>
                  <a:lnTo>
                    <a:pt x="1699" y="805"/>
                  </a:lnTo>
                  <a:lnTo>
                    <a:pt x="1710" y="783"/>
                  </a:lnTo>
                  <a:lnTo>
                    <a:pt x="1977" y="171"/>
                  </a:lnTo>
                  <a:lnTo>
                    <a:pt x="2009" y="171"/>
                  </a:lnTo>
                  <a:lnTo>
                    <a:pt x="2257" y="746"/>
                  </a:lnTo>
                  <a:lnTo>
                    <a:pt x="2277" y="789"/>
                  </a:lnTo>
                  <a:lnTo>
                    <a:pt x="2293" y="817"/>
                  </a:lnTo>
                  <a:lnTo>
                    <a:pt x="2301" y="825"/>
                  </a:lnTo>
                  <a:lnTo>
                    <a:pt x="2309" y="831"/>
                  </a:lnTo>
                  <a:lnTo>
                    <a:pt x="2317" y="835"/>
                  </a:lnTo>
                  <a:lnTo>
                    <a:pt x="2327" y="836"/>
                  </a:lnTo>
                  <a:lnTo>
                    <a:pt x="2358" y="838"/>
                  </a:lnTo>
                  <a:lnTo>
                    <a:pt x="2358" y="868"/>
                  </a:lnTo>
                  <a:lnTo>
                    <a:pt x="2238" y="865"/>
                  </a:lnTo>
                  <a:lnTo>
                    <a:pt x="2094" y="868"/>
                  </a:lnTo>
                  <a:lnTo>
                    <a:pt x="2094" y="838"/>
                  </a:lnTo>
                  <a:lnTo>
                    <a:pt x="2146" y="834"/>
                  </a:lnTo>
                  <a:lnTo>
                    <a:pt x="2161" y="832"/>
                  </a:lnTo>
                  <a:lnTo>
                    <a:pt x="2172" y="828"/>
                  </a:lnTo>
                  <a:lnTo>
                    <a:pt x="2179" y="822"/>
                  </a:lnTo>
                  <a:lnTo>
                    <a:pt x="2181" y="814"/>
                  </a:lnTo>
                  <a:lnTo>
                    <a:pt x="2177" y="796"/>
                  </a:lnTo>
                  <a:lnTo>
                    <a:pt x="2165" y="764"/>
                  </a:lnTo>
                  <a:lnTo>
                    <a:pt x="2113" y="637"/>
                  </a:lnTo>
                  <a:close/>
                  <a:moveTo>
                    <a:pt x="1842" y="600"/>
                  </a:moveTo>
                  <a:lnTo>
                    <a:pt x="2095" y="600"/>
                  </a:lnTo>
                  <a:lnTo>
                    <a:pt x="1968" y="304"/>
                  </a:lnTo>
                  <a:lnTo>
                    <a:pt x="1842" y="600"/>
                  </a:lnTo>
                  <a:close/>
                  <a:moveTo>
                    <a:pt x="1847" y="50"/>
                  </a:moveTo>
                  <a:lnTo>
                    <a:pt x="1848" y="40"/>
                  </a:lnTo>
                  <a:lnTo>
                    <a:pt x="1851" y="32"/>
                  </a:lnTo>
                  <a:lnTo>
                    <a:pt x="1854" y="22"/>
                  </a:lnTo>
                  <a:lnTo>
                    <a:pt x="1860" y="15"/>
                  </a:lnTo>
                  <a:lnTo>
                    <a:pt x="1867" y="8"/>
                  </a:lnTo>
                  <a:lnTo>
                    <a:pt x="1876" y="3"/>
                  </a:lnTo>
                  <a:lnTo>
                    <a:pt x="1887" y="1"/>
                  </a:lnTo>
                  <a:lnTo>
                    <a:pt x="1899" y="0"/>
                  </a:lnTo>
                  <a:lnTo>
                    <a:pt x="1918" y="3"/>
                  </a:lnTo>
                  <a:lnTo>
                    <a:pt x="1933" y="13"/>
                  </a:lnTo>
                  <a:lnTo>
                    <a:pt x="1939" y="20"/>
                  </a:lnTo>
                  <a:lnTo>
                    <a:pt x="1943" y="28"/>
                  </a:lnTo>
                  <a:lnTo>
                    <a:pt x="1947" y="37"/>
                  </a:lnTo>
                  <a:lnTo>
                    <a:pt x="1947" y="48"/>
                  </a:lnTo>
                  <a:lnTo>
                    <a:pt x="1947" y="58"/>
                  </a:lnTo>
                  <a:lnTo>
                    <a:pt x="1943" y="68"/>
                  </a:lnTo>
                  <a:lnTo>
                    <a:pt x="1939" y="76"/>
                  </a:lnTo>
                  <a:lnTo>
                    <a:pt x="1933" y="84"/>
                  </a:lnTo>
                  <a:lnTo>
                    <a:pt x="1925" y="91"/>
                  </a:lnTo>
                  <a:lnTo>
                    <a:pt x="1917" y="96"/>
                  </a:lnTo>
                  <a:lnTo>
                    <a:pt x="1896" y="99"/>
                  </a:lnTo>
                  <a:lnTo>
                    <a:pt x="1877" y="96"/>
                  </a:lnTo>
                  <a:lnTo>
                    <a:pt x="1861" y="85"/>
                  </a:lnTo>
                  <a:lnTo>
                    <a:pt x="1855" y="78"/>
                  </a:lnTo>
                  <a:lnTo>
                    <a:pt x="1851" y="69"/>
                  </a:lnTo>
                  <a:lnTo>
                    <a:pt x="1848" y="61"/>
                  </a:lnTo>
                  <a:lnTo>
                    <a:pt x="1847" y="50"/>
                  </a:lnTo>
                  <a:close/>
                  <a:moveTo>
                    <a:pt x="2047" y="50"/>
                  </a:moveTo>
                  <a:lnTo>
                    <a:pt x="2049" y="39"/>
                  </a:lnTo>
                  <a:lnTo>
                    <a:pt x="2051" y="30"/>
                  </a:lnTo>
                  <a:lnTo>
                    <a:pt x="2056" y="20"/>
                  </a:lnTo>
                  <a:lnTo>
                    <a:pt x="2062" y="13"/>
                  </a:lnTo>
                  <a:lnTo>
                    <a:pt x="2069" y="7"/>
                  </a:lnTo>
                  <a:lnTo>
                    <a:pt x="2079" y="3"/>
                  </a:lnTo>
                  <a:lnTo>
                    <a:pt x="2099" y="0"/>
                  </a:lnTo>
                  <a:lnTo>
                    <a:pt x="2118" y="3"/>
                  </a:lnTo>
                  <a:lnTo>
                    <a:pt x="2134" y="13"/>
                  </a:lnTo>
                  <a:lnTo>
                    <a:pt x="2140" y="20"/>
                  </a:lnTo>
                  <a:lnTo>
                    <a:pt x="2143" y="28"/>
                  </a:lnTo>
                  <a:lnTo>
                    <a:pt x="2146" y="38"/>
                  </a:lnTo>
                  <a:lnTo>
                    <a:pt x="2147" y="48"/>
                  </a:lnTo>
                  <a:lnTo>
                    <a:pt x="2146" y="58"/>
                  </a:lnTo>
                  <a:lnTo>
                    <a:pt x="2143" y="68"/>
                  </a:lnTo>
                  <a:lnTo>
                    <a:pt x="2140" y="76"/>
                  </a:lnTo>
                  <a:lnTo>
                    <a:pt x="2133" y="84"/>
                  </a:lnTo>
                  <a:lnTo>
                    <a:pt x="2125" y="91"/>
                  </a:lnTo>
                  <a:lnTo>
                    <a:pt x="2117" y="96"/>
                  </a:lnTo>
                  <a:lnTo>
                    <a:pt x="2097" y="99"/>
                  </a:lnTo>
                  <a:lnTo>
                    <a:pt x="2077" y="96"/>
                  </a:lnTo>
                  <a:lnTo>
                    <a:pt x="2062" y="86"/>
                  </a:lnTo>
                  <a:lnTo>
                    <a:pt x="2056" y="79"/>
                  </a:lnTo>
                  <a:lnTo>
                    <a:pt x="2051" y="70"/>
                  </a:lnTo>
                  <a:lnTo>
                    <a:pt x="2049" y="61"/>
                  </a:lnTo>
                  <a:lnTo>
                    <a:pt x="2047" y="50"/>
                  </a:lnTo>
                  <a:close/>
                  <a:moveTo>
                    <a:pt x="2407" y="849"/>
                  </a:moveTo>
                  <a:lnTo>
                    <a:pt x="2412" y="799"/>
                  </a:lnTo>
                  <a:lnTo>
                    <a:pt x="2415" y="738"/>
                  </a:lnTo>
                  <a:lnTo>
                    <a:pt x="2415" y="700"/>
                  </a:lnTo>
                  <a:lnTo>
                    <a:pt x="2446" y="700"/>
                  </a:lnTo>
                  <a:lnTo>
                    <a:pt x="2452" y="759"/>
                  </a:lnTo>
                  <a:lnTo>
                    <a:pt x="2458" y="777"/>
                  </a:lnTo>
                  <a:lnTo>
                    <a:pt x="2463" y="787"/>
                  </a:lnTo>
                  <a:lnTo>
                    <a:pt x="2469" y="794"/>
                  </a:lnTo>
                  <a:lnTo>
                    <a:pt x="2485" y="808"/>
                  </a:lnTo>
                  <a:lnTo>
                    <a:pt x="2507" y="822"/>
                  </a:lnTo>
                  <a:lnTo>
                    <a:pt x="2533" y="831"/>
                  </a:lnTo>
                  <a:lnTo>
                    <a:pt x="2559" y="838"/>
                  </a:lnTo>
                  <a:lnTo>
                    <a:pt x="2586" y="843"/>
                  </a:lnTo>
                  <a:lnTo>
                    <a:pt x="2613" y="844"/>
                  </a:lnTo>
                  <a:lnTo>
                    <a:pt x="2650" y="842"/>
                  </a:lnTo>
                  <a:lnTo>
                    <a:pt x="2667" y="838"/>
                  </a:lnTo>
                  <a:lnTo>
                    <a:pt x="2683" y="834"/>
                  </a:lnTo>
                  <a:lnTo>
                    <a:pt x="2715" y="820"/>
                  </a:lnTo>
                  <a:lnTo>
                    <a:pt x="2742" y="802"/>
                  </a:lnTo>
                  <a:lnTo>
                    <a:pt x="2755" y="792"/>
                  </a:lnTo>
                  <a:lnTo>
                    <a:pt x="2766" y="780"/>
                  </a:lnTo>
                  <a:lnTo>
                    <a:pt x="2776" y="766"/>
                  </a:lnTo>
                  <a:lnTo>
                    <a:pt x="2783" y="753"/>
                  </a:lnTo>
                  <a:lnTo>
                    <a:pt x="2789" y="739"/>
                  </a:lnTo>
                  <a:lnTo>
                    <a:pt x="2794" y="724"/>
                  </a:lnTo>
                  <a:lnTo>
                    <a:pt x="2796" y="709"/>
                  </a:lnTo>
                  <a:lnTo>
                    <a:pt x="2796" y="692"/>
                  </a:lnTo>
                  <a:lnTo>
                    <a:pt x="2794" y="661"/>
                  </a:lnTo>
                  <a:lnTo>
                    <a:pt x="2785" y="634"/>
                  </a:lnTo>
                  <a:lnTo>
                    <a:pt x="2772" y="613"/>
                  </a:lnTo>
                  <a:lnTo>
                    <a:pt x="2753" y="596"/>
                  </a:lnTo>
                  <a:lnTo>
                    <a:pt x="2728" y="583"/>
                  </a:lnTo>
                  <a:lnTo>
                    <a:pt x="2697" y="571"/>
                  </a:lnTo>
                  <a:lnTo>
                    <a:pt x="2659" y="562"/>
                  </a:lnTo>
                  <a:lnTo>
                    <a:pt x="2616" y="556"/>
                  </a:lnTo>
                  <a:lnTo>
                    <a:pt x="2559" y="547"/>
                  </a:lnTo>
                  <a:lnTo>
                    <a:pt x="2512" y="534"/>
                  </a:lnTo>
                  <a:lnTo>
                    <a:pt x="2475" y="518"/>
                  </a:lnTo>
                  <a:lnTo>
                    <a:pt x="2459" y="508"/>
                  </a:lnTo>
                  <a:lnTo>
                    <a:pt x="2447" y="499"/>
                  </a:lnTo>
                  <a:lnTo>
                    <a:pt x="2427" y="476"/>
                  </a:lnTo>
                  <a:lnTo>
                    <a:pt x="2419" y="463"/>
                  </a:lnTo>
                  <a:lnTo>
                    <a:pt x="2412" y="448"/>
                  </a:lnTo>
                  <a:lnTo>
                    <a:pt x="2407" y="434"/>
                  </a:lnTo>
                  <a:lnTo>
                    <a:pt x="2404" y="418"/>
                  </a:lnTo>
                  <a:lnTo>
                    <a:pt x="2401" y="400"/>
                  </a:lnTo>
                  <a:lnTo>
                    <a:pt x="2401" y="382"/>
                  </a:lnTo>
                  <a:lnTo>
                    <a:pt x="2403" y="358"/>
                  </a:lnTo>
                  <a:lnTo>
                    <a:pt x="2406" y="334"/>
                  </a:lnTo>
                  <a:lnTo>
                    <a:pt x="2412" y="313"/>
                  </a:lnTo>
                  <a:lnTo>
                    <a:pt x="2421" y="292"/>
                  </a:lnTo>
                  <a:lnTo>
                    <a:pt x="2431" y="272"/>
                  </a:lnTo>
                  <a:lnTo>
                    <a:pt x="2445" y="254"/>
                  </a:lnTo>
                  <a:lnTo>
                    <a:pt x="2460" y="237"/>
                  </a:lnTo>
                  <a:lnTo>
                    <a:pt x="2478" y="222"/>
                  </a:lnTo>
                  <a:lnTo>
                    <a:pt x="2497" y="207"/>
                  </a:lnTo>
                  <a:lnTo>
                    <a:pt x="2518" y="195"/>
                  </a:lnTo>
                  <a:lnTo>
                    <a:pt x="2539" y="184"/>
                  </a:lnTo>
                  <a:lnTo>
                    <a:pt x="2562" y="176"/>
                  </a:lnTo>
                  <a:lnTo>
                    <a:pt x="2585" y="169"/>
                  </a:lnTo>
                  <a:lnTo>
                    <a:pt x="2610" y="164"/>
                  </a:lnTo>
                  <a:lnTo>
                    <a:pt x="2662" y="160"/>
                  </a:lnTo>
                  <a:lnTo>
                    <a:pt x="2699" y="163"/>
                  </a:lnTo>
                  <a:lnTo>
                    <a:pt x="2741" y="171"/>
                  </a:lnTo>
                  <a:lnTo>
                    <a:pt x="2788" y="183"/>
                  </a:lnTo>
                  <a:lnTo>
                    <a:pt x="2839" y="201"/>
                  </a:lnTo>
                  <a:lnTo>
                    <a:pt x="2833" y="236"/>
                  </a:lnTo>
                  <a:lnTo>
                    <a:pt x="2830" y="271"/>
                  </a:lnTo>
                  <a:lnTo>
                    <a:pt x="2826" y="339"/>
                  </a:lnTo>
                  <a:lnTo>
                    <a:pt x="2794" y="339"/>
                  </a:lnTo>
                  <a:lnTo>
                    <a:pt x="2789" y="290"/>
                  </a:lnTo>
                  <a:lnTo>
                    <a:pt x="2784" y="270"/>
                  </a:lnTo>
                  <a:lnTo>
                    <a:pt x="2775" y="252"/>
                  </a:lnTo>
                  <a:lnTo>
                    <a:pt x="2767" y="244"/>
                  </a:lnTo>
                  <a:lnTo>
                    <a:pt x="2760" y="237"/>
                  </a:lnTo>
                  <a:lnTo>
                    <a:pt x="2741" y="225"/>
                  </a:lnTo>
                  <a:lnTo>
                    <a:pt x="2718" y="216"/>
                  </a:lnTo>
                  <a:lnTo>
                    <a:pt x="2693" y="208"/>
                  </a:lnTo>
                  <a:lnTo>
                    <a:pt x="2665" y="204"/>
                  </a:lnTo>
                  <a:lnTo>
                    <a:pt x="2635" y="202"/>
                  </a:lnTo>
                  <a:lnTo>
                    <a:pt x="2605" y="205"/>
                  </a:lnTo>
                  <a:lnTo>
                    <a:pt x="2591" y="208"/>
                  </a:lnTo>
                  <a:lnTo>
                    <a:pt x="2578" y="212"/>
                  </a:lnTo>
                  <a:lnTo>
                    <a:pt x="2553" y="224"/>
                  </a:lnTo>
                  <a:lnTo>
                    <a:pt x="2530" y="242"/>
                  </a:lnTo>
                  <a:lnTo>
                    <a:pt x="2519" y="252"/>
                  </a:lnTo>
                  <a:lnTo>
                    <a:pt x="2509" y="264"/>
                  </a:lnTo>
                  <a:lnTo>
                    <a:pt x="2502" y="274"/>
                  </a:lnTo>
                  <a:lnTo>
                    <a:pt x="2496" y="288"/>
                  </a:lnTo>
                  <a:lnTo>
                    <a:pt x="2488" y="315"/>
                  </a:lnTo>
                  <a:lnTo>
                    <a:pt x="2485" y="331"/>
                  </a:lnTo>
                  <a:lnTo>
                    <a:pt x="2485" y="346"/>
                  </a:lnTo>
                  <a:lnTo>
                    <a:pt x="2488" y="374"/>
                  </a:lnTo>
                  <a:lnTo>
                    <a:pt x="2491" y="387"/>
                  </a:lnTo>
                  <a:lnTo>
                    <a:pt x="2495" y="399"/>
                  </a:lnTo>
                  <a:lnTo>
                    <a:pt x="2508" y="418"/>
                  </a:lnTo>
                  <a:lnTo>
                    <a:pt x="2517" y="428"/>
                  </a:lnTo>
                  <a:lnTo>
                    <a:pt x="2526" y="435"/>
                  </a:lnTo>
                  <a:lnTo>
                    <a:pt x="2550" y="448"/>
                  </a:lnTo>
                  <a:lnTo>
                    <a:pt x="2580" y="458"/>
                  </a:lnTo>
                  <a:lnTo>
                    <a:pt x="2615" y="466"/>
                  </a:lnTo>
                  <a:lnTo>
                    <a:pt x="2656" y="472"/>
                  </a:lnTo>
                  <a:lnTo>
                    <a:pt x="2716" y="481"/>
                  </a:lnTo>
                  <a:lnTo>
                    <a:pt x="2765" y="492"/>
                  </a:lnTo>
                  <a:lnTo>
                    <a:pt x="2803" y="507"/>
                  </a:lnTo>
                  <a:lnTo>
                    <a:pt x="2832" y="525"/>
                  </a:lnTo>
                  <a:lnTo>
                    <a:pt x="2844" y="535"/>
                  </a:lnTo>
                  <a:lnTo>
                    <a:pt x="2854" y="546"/>
                  </a:lnTo>
                  <a:lnTo>
                    <a:pt x="2862" y="558"/>
                  </a:lnTo>
                  <a:lnTo>
                    <a:pt x="2868" y="571"/>
                  </a:lnTo>
                  <a:lnTo>
                    <a:pt x="2874" y="584"/>
                  </a:lnTo>
                  <a:lnTo>
                    <a:pt x="2878" y="600"/>
                  </a:lnTo>
                  <a:lnTo>
                    <a:pt x="2880" y="615"/>
                  </a:lnTo>
                  <a:lnTo>
                    <a:pt x="2880" y="631"/>
                  </a:lnTo>
                  <a:lnTo>
                    <a:pt x="2879" y="660"/>
                  </a:lnTo>
                  <a:lnTo>
                    <a:pt x="2875" y="687"/>
                  </a:lnTo>
                  <a:lnTo>
                    <a:pt x="2868" y="712"/>
                  </a:lnTo>
                  <a:lnTo>
                    <a:pt x="2859" y="736"/>
                  </a:lnTo>
                  <a:lnTo>
                    <a:pt x="2847" y="759"/>
                  </a:lnTo>
                  <a:lnTo>
                    <a:pt x="2832" y="781"/>
                  </a:lnTo>
                  <a:lnTo>
                    <a:pt x="2814" y="800"/>
                  </a:lnTo>
                  <a:lnTo>
                    <a:pt x="2794" y="818"/>
                  </a:lnTo>
                  <a:lnTo>
                    <a:pt x="2771" y="834"/>
                  </a:lnTo>
                  <a:lnTo>
                    <a:pt x="2748" y="848"/>
                  </a:lnTo>
                  <a:lnTo>
                    <a:pt x="2723" y="859"/>
                  </a:lnTo>
                  <a:lnTo>
                    <a:pt x="2697" y="868"/>
                  </a:lnTo>
                  <a:lnTo>
                    <a:pt x="2668" y="877"/>
                  </a:lnTo>
                  <a:lnTo>
                    <a:pt x="2639" y="882"/>
                  </a:lnTo>
                  <a:lnTo>
                    <a:pt x="2608" y="885"/>
                  </a:lnTo>
                  <a:lnTo>
                    <a:pt x="2575" y="886"/>
                  </a:lnTo>
                  <a:lnTo>
                    <a:pt x="2531" y="884"/>
                  </a:lnTo>
                  <a:lnTo>
                    <a:pt x="2488" y="877"/>
                  </a:lnTo>
                  <a:lnTo>
                    <a:pt x="2447" y="866"/>
                  </a:lnTo>
                  <a:lnTo>
                    <a:pt x="2407" y="849"/>
                  </a:lnTo>
                  <a:close/>
                  <a:moveTo>
                    <a:pt x="3613" y="868"/>
                  </a:moveTo>
                  <a:lnTo>
                    <a:pt x="3550" y="865"/>
                  </a:lnTo>
                  <a:lnTo>
                    <a:pt x="3469" y="868"/>
                  </a:lnTo>
                  <a:lnTo>
                    <a:pt x="3127" y="536"/>
                  </a:lnTo>
                  <a:lnTo>
                    <a:pt x="3114" y="542"/>
                  </a:lnTo>
                  <a:lnTo>
                    <a:pt x="3114" y="753"/>
                  </a:lnTo>
                  <a:lnTo>
                    <a:pt x="3115" y="782"/>
                  </a:lnTo>
                  <a:lnTo>
                    <a:pt x="3118" y="804"/>
                  </a:lnTo>
                  <a:lnTo>
                    <a:pt x="3124" y="818"/>
                  </a:lnTo>
                  <a:lnTo>
                    <a:pt x="3132" y="826"/>
                  </a:lnTo>
                  <a:lnTo>
                    <a:pt x="3150" y="834"/>
                  </a:lnTo>
                  <a:lnTo>
                    <a:pt x="3169" y="836"/>
                  </a:lnTo>
                  <a:lnTo>
                    <a:pt x="3213" y="838"/>
                  </a:lnTo>
                  <a:lnTo>
                    <a:pt x="3213" y="868"/>
                  </a:lnTo>
                  <a:lnTo>
                    <a:pt x="3066" y="865"/>
                  </a:lnTo>
                  <a:lnTo>
                    <a:pt x="2921" y="868"/>
                  </a:lnTo>
                  <a:lnTo>
                    <a:pt x="2921" y="838"/>
                  </a:lnTo>
                  <a:lnTo>
                    <a:pt x="2968" y="835"/>
                  </a:lnTo>
                  <a:lnTo>
                    <a:pt x="2995" y="830"/>
                  </a:lnTo>
                  <a:lnTo>
                    <a:pt x="3005" y="825"/>
                  </a:lnTo>
                  <a:lnTo>
                    <a:pt x="3011" y="818"/>
                  </a:lnTo>
                  <a:lnTo>
                    <a:pt x="3015" y="807"/>
                  </a:lnTo>
                  <a:lnTo>
                    <a:pt x="3017" y="794"/>
                  </a:lnTo>
                  <a:lnTo>
                    <a:pt x="3019" y="753"/>
                  </a:lnTo>
                  <a:lnTo>
                    <a:pt x="3019" y="294"/>
                  </a:lnTo>
                  <a:lnTo>
                    <a:pt x="3017" y="255"/>
                  </a:lnTo>
                  <a:lnTo>
                    <a:pt x="3015" y="242"/>
                  </a:lnTo>
                  <a:lnTo>
                    <a:pt x="3011" y="231"/>
                  </a:lnTo>
                  <a:lnTo>
                    <a:pt x="3005" y="223"/>
                  </a:lnTo>
                  <a:lnTo>
                    <a:pt x="2995" y="217"/>
                  </a:lnTo>
                  <a:lnTo>
                    <a:pt x="2982" y="213"/>
                  </a:lnTo>
                  <a:lnTo>
                    <a:pt x="2965" y="211"/>
                  </a:lnTo>
                  <a:lnTo>
                    <a:pt x="2921" y="208"/>
                  </a:lnTo>
                  <a:lnTo>
                    <a:pt x="2921" y="178"/>
                  </a:lnTo>
                  <a:lnTo>
                    <a:pt x="3067" y="182"/>
                  </a:lnTo>
                  <a:lnTo>
                    <a:pt x="3213" y="178"/>
                  </a:lnTo>
                  <a:lnTo>
                    <a:pt x="3213" y="208"/>
                  </a:lnTo>
                  <a:lnTo>
                    <a:pt x="3160" y="212"/>
                  </a:lnTo>
                  <a:lnTo>
                    <a:pt x="3143" y="214"/>
                  </a:lnTo>
                  <a:lnTo>
                    <a:pt x="3131" y="218"/>
                  </a:lnTo>
                  <a:lnTo>
                    <a:pt x="3123" y="225"/>
                  </a:lnTo>
                  <a:lnTo>
                    <a:pt x="3119" y="234"/>
                  </a:lnTo>
                  <a:lnTo>
                    <a:pt x="3115" y="259"/>
                  </a:lnTo>
                  <a:lnTo>
                    <a:pt x="3114" y="294"/>
                  </a:lnTo>
                  <a:lnTo>
                    <a:pt x="3114" y="513"/>
                  </a:lnTo>
                  <a:lnTo>
                    <a:pt x="3393" y="241"/>
                  </a:lnTo>
                  <a:lnTo>
                    <a:pt x="3413" y="220"/>
                  </a:lnTo>
                  <a:lnTo>
                    <a:pt x="3419" y="206"/>
                  </a:lnTo>
                  <a:lnTo>
                    <a:pt x="3419" y="178"/>
                  </a:lnTo>
                  <a:lnTo>
                    <a:pt x="3505" y="182"/>
                  </a:lnTo>
                  <a:lnTo>
                    <a:pt x="3587" y="178"/>
                  </a:lnTo>
                  <a:lnTo>
                    <a:pt x="3587" y="208"/>
                  </a:lnTo>
                  <a:lnTo>
                    <a:pt x="3546" y="211"/>
                  </a:lnTo>
                  <a:lnTo>
                    <a:pt x="3527" y="214"/>
                  </a:lnTo>
                  <a:lnTo>
                    <a:pt x="3509" y="222"/>
                  </a:lnTo>
                  <a:lnTo>
                    <a:pt x="3490" y="232"/>
                  </a:lnTo>
                  <a:lnTo>
                    <a:pt x="3471" y="247"/>
                  </a:lnTo>
                  <a:lnTo>
                    <a:pt x="3207" y="486"/>
                  </a:lnTo>
                  <a:lnTo>
                    <a:pt x="3532" y="796"/>
                  </a:lnTo>
                  <a:lnTo>
                    <a:pt x="3547" y="810"/>
                  </a:lnTo>
                  <a:lnTo>
                    <a:pt x="3565" y="824"/>
                  </a:lnTo>
                  <a:lnTo>
                    <a:pt x="3576" y="830"/>
                  </a:lnTo>
                  <a:lnTo>
                    <a:pt x="3588" y="835"/>
                  </a:lnTo>
                  <a:lnTo>
                    <a:pt x="3613" y="838"/>
                  </a:lnTo>
                  <a:lnTo>
                    <a:pt x="3613" y="868"/>
                  </a:lnTo>
                  <a:close/>
                  <a:moveTo>
                    <a:pt x="3978" y="529"/>
                  </a:moveTo>
                  <a:lnTo>
                    <a:pt x="4075" y="373"/>
                  </a:lnTo>
                  <a:lnTo>
                    <a:pt x="4126" y="290"/>
                  </a:lnTo>
                  <a:lnTo>
                    <a:pt x="4186" y="182"/>
                  </a:lnTo>
                  <a:lnTo>
                    <a:pt x="4265" y="182"/>
                  </a:lnTo>
                  <a:lnTo>
                    <a:pt x="4265" y="198"/>
                  </a:lnTo>
                  <a:lnTo>
                    <a:pt x="4205" y="271"/>
                  </a:lnTo>
                  <a:lnTo>
                    <a:pt x="4152" y="338"/>
                  </a:lnTo>
                  <a:lnTo>
                    <a:pt x="4109" y="400"/>
                  </a:lnTo>
                  <a:lnTo>
                    <a:pt x="4073" y="456"/>
                  </a:lnTo>
                  <a:lnTo>
                    <a:pt x="4057" y="481"/>
                  </a:lnTo>
                  <a:lnTo>
                    <a:pt x="4045" y="505"/>
                  </a:lnTo>
                  <a:lnTo>
                    <a:pt x="4025" y="548"/>
                  </a:lnTo>
                  <a:lnTo>
                    <a:pt x="4018" y="567"/>
                  </a:lnTo>
                  <a:lnTo>
                    <a:pt x="4013" y="585"/>
                  </a:lnTo>
                  <a:lnTo>
                    <a:pt x="4009" y="615"/>
                  </a:lnTo>
                  <a:lnTo>
                    <a:pt x="4009" y="753"/>
                  </a:lnTo>
                  <a:lnTo>
                    <a:pt x="4011" y="788"/>
                  </a:lnTo>
                  <a:lnTo>
                    <a:pt x="4017" y="813"/>
                  </a:lnTo>
                  <a:lnTo>
                    <a:pt x="4021" y="822"/>
                  </a:lnTo>
                  <a:lnTo>
                    <a:pt x="4029" y="828"/>
                  </a:lnTo>
                  <a:lnTo>
                    <a:pt x="4038" y="832"/>
                  </a:lnTo>
                  <a:lnTo>
                    <a:pt x="4049" y="834"/>
                  </a:lnTo>
                  <a:lnTo>
                    <a:pt x="4108" y="838"/>
                  </a:lnTo>
                  <a:lnTo>
                    <a:pt x="4108" y="868"/>
                  </a:lnTo>
                  <a:lnTo>
                    <a:pt x="3961" y="865"/>
                  </a:lnTo>
                  <a:lnTo>
                    <a:pt x="3815" y="868"/>
                  </a:lnTo>
                  <a:lnTo>
                    <a:pt x="3815" y="838"/>
                  </a:lnTo>
                  <a:lnTo>
                    <a:pt x="3869" y="834"/>
                  </a:lnTo>
                  <a:lnTo>
                    <a:pt x="3883" y="832"/>
                  </a:lnTo>
                  <a:lnTo>
                    <a:pt x="3894" y="829"/>
                  </a:lnTo>
                  <a:lnTo>
                    <a:pt x="3903" y="823"/>
                  </a:lnTo>
                  <a:lnTo>
                    <a:pt x="3907" y="814"/>
                  </a:lnTo>
                  <a:lnTo>
                    <a:pt x="3912" y="790"/>
                  </a:lnTo>
                  <a:lnTo>
                    <a:pt x="3915" y="756"/>
                  </a:lnTo>
                  <a:lnTo>
                    <a:pt x="3915" y="610"/>
                  </a:lnTo>
                  <a:lnTo>
                    <a:pt x="3912" y="596"/>
                  </a:lnTo>
                  <a:lnTo>
                    <a:pt x="3907" y="579"/>
                  </a:lnTo>
                  <a:lnTo>
                    <a:pt x="3888" y="540"/>
                  </a:lnTo>
                  <a:lnTo>
                    <a:pt x="3775" y="344"/>
                  </a:lnTo>
                  <a:lnTo>
                    <a:pt x="3742" y="292"/>
                  </a:lnTo>
                  <a:lnTo>
                    <a:pt x="3726" y="273"/>
                  </a:lnTo>
                  <a:lnTo>
                    <a:pt x="3711" y="259"/>
                  </a:lnTo>
                  <a:lnTo>
                    <a:pt x="3696" y="247"/>
                  </a:lnTo>
                  <a:lnTo>
                    <a:pt x="3683" y="238"/>
                  </a:lnTo>
                  <a:lnTo>
                    <a:pt x="3669" y="232"/>
                  </a:lnTo>
                  <a:lnTo>
                    <a:pt x="3655" y="229"/>
                  </a:lnTo>
                  <a:lnTo>
                    <a:pt x="3628" y="225"/>
                  </a:lnTo>
                  <a:lnTo>
                    <a:pt x="3628" y="195"/>
                  </a:lnTo>
                  <a:lnTo>
                    <a:pt x="3747" y="171"/>
                  </a:lnTo>
                  <a:lnTo>
                    <a:pt x="3754" y="174"/>
                  </a:lnTo>
                  <a:lnTo>
                    <a:pt x="3763" y="180"/>
                  </a:lnTo>
                  <a:lnTo>
                    <a:pt x="3789" y="205"/>
                  </a:lnTo>
                  <a:lnTo>
                    <a:pt x="3820" y="246"/>
                  </a:lnTo>
                  <a:lnTo>
                    <a:pt x="3852" y="300"/>
                  </a:lnTo>
                  <a:lnTo>
                    <a:pt x="3978" y="529"/>
                  </a:lnTo>
                  <a:close/>
                  <a:moveTo>
                    <a:pt x="4496" y="816"/>
                  </a:moveTo>
                  <a:lnTo>
                    <a:pt x="4538" y="822"/>
                  </a:lnTo>
                  <a:lnTo>
                    <a:pt x="4600" y="823"/>
                  </a:lnTo>
                  <a:lnTo>
                    <a:pt x="4658" y="823"/>
                  </a:lnTo>
                  <a:lnTo>
                    <a:pt x="4709" y="819"/>
                  </a:lnTo>
                  <a:lnTo>
                    <a:pt x="4751" y="816"/>
                  </a:lnTo>
                  <a:lnTo>
                    <a:pt x="4784" y="810"/>
                  </a:lnTo>
                  <a:lnTo>
                    <a:pt x="4793" y="806"/>
                  </a:lnTo>
                  <a:lnTo>
                    <a:pt x="4800" y="796"/>
                  </a:lnTo>
                  <a:lnTo>
                    <a:pt x="4806" y="782"/>
                  </a:lnTo>
                  <a:lnTo>
                    <a:pt x="4812" y="763"/>
                  </a:lnTo>
                  <a:lnTo>
                    <a:pt x="4829" y="694"/>
                  </a:lnTo>
                  <a:lnTo>
                    <a:pt x="4861" y="694"/>
                  </a:lnTo>
                  <a:lnTo>
                    <a:pt x="4841" y="865"/>
                  </a:lnTo>
                  <a:lnTo>
                    <a:pt x="4645" y="868"/>
                  </a:lnTo>
                  <a:lnTo>
                    <a:pt x="4571" y="867"/>
                  </a:lnTo>
                  <a:lnTo>
                    <a:pt x="4490" y="865"/>
                  </a:lnTo>
                  <a:lnTo>
                    <a:pt x="4346" y="868"/>
                  </a:lnTo>
                  <a:lnTo>
                    <a:pt x="4346" y="846"/>
                  </a:lnTo>
                  <a:lnTo>
                    <a:pt x="4374" y="830"/>
                  </a:lnTo>
                  <a:lnTo>
                    <a:pt x="4391" y="817"/>
                  </a:lnTo>
                  <a:lnTo>
                    <a:pt x="4396" y="810"/>
                  </a:lnTo>
                  <a:lnTo>
                    <a:pt x="4399" y="800"/>
                  </a:lnTo>
                  <a:lnTo>
                    <a:pt x="4402" y="789"/>
                  </a:lnTo>
                  <a:lnTo>
                    <a:pt x="4403" y="776"/>
                  </a:lnTo>
                  <a:lnTo>
                    <a:pt x="4403" y="291"/>
                  </a:lnTo>
                  <a:lnTo>
                    <a:pt x="4400" y="254"/>
                  </a:lnTo>
                  <a:lnTo>
                    <a:pt x="4394" y="231"/>
                  </a:lnTo>
                  <a:lnTo>
                    <a:pt x="4390" y="223"/>
                  </a:lnTo>
                  <a:lnTo>
                    <a:pt x="4380" y="217"/>
                  </a:lnTo>
                  <a:lnTo>
                    <a:pt x="4367" y="213"/>
                  </a:lnTo>
                  <a:lnTo>
                    <a:pt x="4350" y="211"/>
                  </a:lnTo>
                  <a:lnTo>
                    <a:pt x="4303" y="208"/>
                  </a:lnTo>
                  <a:lnTo>
                    <a:pt x="4303" y="178"/>
                  </a:lnTo>
                  <a:lnTo>
                    <a:pt x="4450" y="182"/>
                  </a:lnTo>
                  <a:lnTo>
                    <a:pt x="4596" y="178"/>
                  </a:lnTo>
                  <a:lnTo>
                    <a:pt x="4596" y="208"/>
                  </a:lnTo>
                  <a:lnTo>
                    <a:pt x="4544" y="211"/>
                  </a:lnTo>
                  <a:lnTo>
                    <a:pt x="4529" y="213"/>
                  </a:lnTo>
                  <a:lnTo>
                    <a:pt x="4516" y="217"/>
                  </a:lnTo>
                  <a:lnTo>
                    <a:pt x="4507" y="224"/>
                  </a:lnTo>
                  <a:lnTo>
                    <a:pt x="4502" y="232"/>
                  </a:lnTo>
                  <a:lnTo>
                    <a:pt x="4499" y="258"/>
                  </a:lnTo>
                  <a:lnTo>
                    <a:pt x="4496" y="294"/>
                  </a:lnTo>
                  <a:lnTo>
                    <a:pt x="4496" y="816"/>
                  </a:lnTo>
                  <a:close/>
                  <a:moveTo>
                    <a:pt x="5396" y="637"/>
                  </a:moveTo>
                  <a:lnTo>
                    <a:pt x="5108" y="637"/>
                  </a:lnTo>
                  <a:lnTo>
                    <a:pt x="5077" y="716"/>
                  </a:lnTo>
                  <a:lnTo>
                    <a:pt x="5054" y="777"/>
                  </a:lnTo>
                  <a:lnTo>
                    <a:pt x="5047" y="808"/>
                  </a:lnTo>
                  <a:lnTo>
                    <a:pt x="5050" y="819"/>
                  </a:lnTo>
                  <a:lnTo>
                    <a:pt x="5052" y="823"/>
                  </a:lnTo>
                  <a:lnTo>
                    <a:pt x="5057" y="828"/>
                  </a:lnTo>
                  <a:lnTo>
                    <a:pt x="5069" y="832"/>
                  </a:lnTo>
                  <a:lnTo>
                    <a:pt x="5086" y="835"/>
                  </a:lnTo>
                  <a:lnTo>
                    <a:pt x="5131" y="838"/>
                  </a:lnTo>
                  <a:lnTo>
                    <a:pt x="5131" y="868"/>
                  </a:lnTo>
                  <a:lnTo>
                    <a:pt x="5015" y="865"/>
                  </a:lnTo>
                  <a:lnTo>
                    <a:pt x="4902" y="868"/>
                  </a:lnTo>
                  <a:lnTo>
                    <a:pt x="4902" y="838"/>
                  </a:lnTo>
                  <a:lnTo>
                    <a:pt x="4939" y="835"/>
                  </a:lnTo>
                  <a:lnTo>
                    <a:pt x="4948" y="834"/>
                  </a:lnTo>
                  <a:lnTo>
                    <a:pt x="4955" y="831"/>
                  </a:lnTo>
                  <a:lnTo>
                    <a:pt x="4969" y="820"/>
                  </a:lnTo>
                  <a:lnTo>
                    <a:pt x="4982" y="805"/>
                  </a:lnTo>
                  <a:lnTo>
                    <a:pt x="4993" y="783"/>
                  </a:lnTo>
                  <a:lnTo>
                    <a:pt x="5260" y="171"/>
                  </a:lnTo>
                  <a:lnTo>
                    <a:pt x="5292" y="171"/>
                  </a:lnTo>
                  <a:lnTo>
                    <a:pt x="5540" y="746"/>
                  </a:lnTo>
                  <a:lnTo>
                    <a:pt x="5560" y="789"/>
                  </a:lnTo>
                  <a:lnTo>
                    <a:pt x="5576" y="817"/>
                  </a:lnTo>
                  <a:lnTo>
                    <a:pt x="5584" y="825"/>
                  </a:lnTo>
                  <a:lnTo>
                    <a:pt x="5592" y="831"/>
                  </a:lnTo>
                  <a:lnTo>
                    <a:pt x="5600" y="835"/>
                  </a:lnTo>
                  <a:lnTo>
                    <a:pt x="5610" y="836"/>
                  </a:lnTo>
                  <a:lnTo>
                    <a:pt x="5641" y="838"/>
                  </a:lnTo>
                  <a:lnTo>
                    <a:pt x="5641" y="868"/>
                  </a:lnTo>
                  <a:lnTo>
                    <a:pt x="5521" y="865"/>
                  </a:lnTo>
                  <a:lnTo>
                    <a:pt x="5377" y="868"/>
                  </a:lnTo>
                  <a:lnTo>
                    <a:pt x="5377" y="838"/>
                  </a:lnTo>
                  <a:lnTo>
                    <a:pt x="5429" y="834"/>
                  </a:lnTo>
                  <a:lnTo>
                    <a:pt x="5444" y="832"/>
                  </a:lnTo>
                  <a:lnTo>
                    <a:pt x="5455" y="828"/>
                  </a:lnTo>
                  <a:lnTo>
                    <a:pt x="5461" y="822"/>
                  </a:lnTo>
                  <a:lnTo>
                    <a:pt x="5464" y="814"/>
                  </a:lnTo>
                  <a:lnTo>
                    <a:pt x="5460" y="796"/>
                  </a:lnTo>
                  <a:lnTo>
                    <a:pt x="5448" y="764"/>
                  </a:lnTo>
                  <a:lnTo>
                    <a:pt x="5396" y="637"/>
                  </a:lnTo>
                  <a:close/>
                  <a:moveTo>
                    <a:pt x="5125" y="600"/>
                  </a:moveTo>
                  <a:lnTo>
                    <a:pt x="5378" y="600"/>
                  </a:lnTo>
                  <a:lnTo>
                    <a:pt x="5251" y="304"/>
                  </a:lnTo>
                  <a:lnTo>
                    <a:pt x="5125" y="600"/>
                  </a:lnTo>
                  <a:close/>
                  <a:moveTo>
                    <a:pt x="5130" y="50"/>
                  </a:moveTo>
                  <a:lnTo>
                    <a:pt x="5131" y="40"/>
                  </a:lnTo>
                  <a:lnTo>
                    <a:pt x="5134" y="32"/>
                  </a:lnTo>
                  <a:lnTo>
                    <a:pt x="5137" y="22"/>
                  </a:lnTo>
                  <a:lnTo>
                    <a:pt x="5143" y="15"/>
                  </a:lnTo>
                  <a:lnTo>
                    <a:pt x="5150" y="8"/>
                  </a:lnTo>
                  <a:lnTo>
                    <a:pt x="5159" y="3"/>
                  </a:lnTo>
                  <a:lnTo>
                    <a:pt x="5170" y="1"/>
                  </a:lnTo>
                  <a:lnTo>
                    <a:pt x="5182" y="0"/>
                  </a:lnTo>
                  <a:lnTo>
                    <a:pt x="5200" y="3"/>
                  </a:lnTo>
                  <a:lnTo>
                    <a:pt x="5215" y="13"/>
                  </a:lnTo>
                  <a:lnTo>
                    <a:pt x="5222" y="20"/>
                  </a:lnTo>
                  <a:lnTo>
                    <a:pt x="5226" y="28"/>
                  </a:lnTo>
                  <a:lnTo>
                    <a:pt x="5228" y="37"/>
                  </a:lnTo>
                  <a:lnTo>
                    <a:pt x="5230" y="48"/>
                  </a:lnTo>
                  <a:lnTo>
                    <a:pt x="5228" y="58"/>
                  </a:lnTo>
                  <a:lnTo>
                    <a:pt x="5226" y="68"/>
                  </a:lnTo>
                  <a:lnTo>
                    <a:pt x="5222" y="76"/>
                  </a:lnTo>
                  <a:lnTo>
                    <a:pt x="5215" y="84"/>
                  </a:lnTo>
                  <a:lnTo>
                    <a:pt x="5208" y="91"/>
                  </a:lnTo>
                  <a:lnTo>
                    <a:pt x="5200" y="96"/>
                  </a:lnTo>
                  <a:lnTo>
                    <a:pt x="5179" y="99"/>
                  </a:lnTo>
                  <a:lnTo>
                    <a:pt x="5160" y="96"/>
                  </a:lnTo>
                  <a:lnTo>
                    <a:pt x="5144" y="85"/>
                  </a:lnTo>
                  <a:lnTo>
                    <a:pt x="5138" y="78"/>
                  </a:lnTo>
                  <a:lnTo>
                    <a:pt x="5134" y="69"/>
                  </a:lnTo>
                  <a:lnTo>
                    <a:pt x="5131" y="61"/>
                  </a:lnTo>
                  <a:lnTo>
                    <a:pt x="5130" y="50"/>
                  </a:lnTo>
                  <a:close/>
                  <a:moveTo>
                    <a:pt x="5330" y="50"/>
                  </a:moveTo>
                  <a:lnTo>
                    <a:pt x="5332" y="39"/>
                  </a:lnTo>
                  <a:lnTo>
                    <a:pt x="5334" y="30"/>
                  </a:lnTo>
                  <a:lnTo>
                    <a:pt x="5339" y="20"/>
                  </a:lnTo>
                  <a:lnTo>
                    <a:pt x="5345" y="13"/>
                  </a:lnTo>
                  <a:lnTo>
                    <a:pt x="5352" y="7"/>
                  </a:lnTo>
                  <a:lnTo>
                    <a:pt x="5362" y="3"/>
                  </a:lnTo>
                  <a:lnTo>
                    <a:pt x="5382" y="0"/>
                  </a:lnTo>
                  <a:lnTo>
                    <a:pt x="5401" y="3"/>
                  </a:lnTo>
                  <a:lnTo>
                    <a:pt x="5417" y="13"/>
                  </a:lnTo>
                  <a:lnTo>
                    <a:pt x="5423" y="20"/>
                  </a:lnTo>
                  <a:lnTo>
                    <a:pt x="5426" y="28"/>
                  </a:lnTo>
                  <a:lnTo>
                    <a:pt x="5429" y="38"/>
                  </a:lnTo>
                  <a:lnTo>
                    <a:pt x="5430" y="48"/>
                  </a:lnTo>
                  <a:lnTo>
                    <a:pt x="5429" y="58"/>
                  </a:lnTo>
                  <a:lnTo>
                    <a:pt x="5426" y="68"/>
                  </a:lnTo>
                  <a:lnTo>
                    <a:pt x="5422" y="76"/>
                  </a:lnTo>
                  <a:lnTo>
                    <a:pt x="5416" y="84"/>
                  </a:lnTo>
                  <a:lnTo>
                    <a:pt x="5408" y="91"/>
                  </a:lnTo>
                  <a:lnTo>
                    <a:pt x="5400" y="96"/>
                  </a:lnTo>
                  <a:lnTo>
                    <a:pt x="5380" y="99"/>
                  </a:lnTo>
                  <a:lnTo>
                    <a:pt x="5360" y="96"/>
                  </a:lnTo>
                  <a:lnTo>
                    <a:pt x="5345" y="86"/>
                  </a:lnTo>
                  <a:lnTo>
                    <a:pt x="5339" y="79"/>
                  </a:lnTo>
                  <a:lnTo>
                    <a:pt x="5334" y="70"/>
                  </a:lnTo>
                  <a:lnTo>
                    <a:pt x="5332" y="61"/>
                  </a:lnTo>
                  <a:lnTo>
                    <a:pt x="5330" y="50"/>
                  </a:lnTo>
                  <a:close/>
                  <a:moveTo>
                    <a:pt x="5816" y="286"/>
                  </a:moveTo>
                  <a:lnTo>
                    <a:pt x="5816" y="753"/>
                  </a:lnTo>
                  <a:lnTo>
                    <a:pt x="5819" y="799"/>
                  </a:lnTo>
                  <a:lnTo>
                    <a:pt x="5822" y="813"/>
                  </a:lnTo>
                  <a:lnTo>
                    <a:pt x="5825" y="818"/>
                  </a:lnTo>
                  <a:lnTo>
                    <a:pt x="5827" y="822"/>
                  </a:lnTo>
                  <a:lnTo>
                    <a:pt x="5833" y="828"/>
                  </a:lnTo>
                  <a:lnTo>
                    <a:pt x="5842" y="831"/>
                  </a:lnTo>
                  <a:lnTo>
                    <a:pt x="5864" y="835"/>
                  </a:lnTo>
                  <a:lnTo>
                    <a:pt x="5911" y="838"/>
                  </a:lnTo>
                  <a:lnTo>
                    <a:pt x="5911" y="868"/>
                  </a:lnTo>
                  <a:lnTo>
                    <a:pt x="5796" y="865"/>
                  </a:lnTo>
                  <a:lnTo>
                    <a:pt x="5676" y="868"/>
                  </a:lnTo>
                  <a:lnTo>
                    <a:pt x="5676" y="838"/>
                  </a:lnTo>
                  <a:lnTo>
                    <a:pt x="5714" y="835"/>
                  </a:lnTo>
                  <a:lnTo>
                    <a:pt x="5741" y="831"/>
                  </a:lnTo>
                  <a:lnTo>
                    <a:pt x="5750" y="828"/>
                  </a:lnTo>
                  <a:lnTo>
                    <a:pt x="5759" y="822"/>
                  </a:lnTo>
                  <a:lnTo>
                    <a:pt x="5764" y="813"/>
                  </a:lnTo>
                  <a:lnTo>
                    <a:pt x="5767" y="799"/>
                  </a:lnTo>
                  <a:lnTo>
                    <a:pt x="5770" y="778"/>
                  </a:lnTo>
                  <a:lnTo>
                    <a:pt x="5771" y="753"/>
                  </a:lnTo>
                  <a:lnTo>
                    <a:pt x="5771" y="294"/>
                  </a:lnTo>
                  <a:lnTo>
                    <a:pt x="5768" y="248"/>
                  </a:lnTo>
                  <a:lnTo>
                    <a:pt x="5765" y="235"/>
                  </a:lnTo>
                  <a:lnTo>
                    <a:pt x="5760" y="225"/>
                  </a:lnTo>
                  <a:lnTo>
                    <a:pt x="5746" y="217"/>
                  </a:lnTo>
                  <a:lnTo>
                    <a:pt x="5723" y="212"/>
                  </a:lnTo>
                  <a:lnTo>
                    <a:pt x="5676" y="208"/>
                  </a:lnTo>
                  <a:lnTo>
                    <a:pt x="5676" y="178"/>
                  </a:lnTo>
                  <a:lnTo>
                    <a:pt x="5771" y="182"/>
                  </a:lnTo>
                  <a:lnTo>
                    <a:pt x="5849" y="178"/>
                  </a:lnTo>
                  <a:lnTo>
                    <a:pt x="6329" y="768"/>
                  </a:lnTo>
                  <a:lnTo>
                    <a:pt x="6329" y="294"/>
                  </a:lnTo>
                  <a:lnTo>
                    <a:pt x="6328" y="255"/>
                  </a:lnTo>
                  <a:lnTo>
                    <a:pt x="6325" y="241"/>
                  </a:lnTo>
                  <a:lnTo>
                    <a:pt x="6323" y="231"/>
                  </a:lnTo>
                  <a:lnTo>
                    <a:pt x="6318" y="223"/>
                  </a:lnTo>
                  <a:lnTo>
                    <a:pt x="6308" y="217"/>
                  </a:lnTo>
                  <a:lnTo>
                    <a:pt x="6296" y="213"/>
                  </a:lnTo>
                  <a:lnTo>
                    <a:pt x="6281" y="211"/>
                  </a:lnTo>
                  <a:lnTo>
                    <a:pt x="6235" y="208"/>
                  </a:lnTo>
                  <a:lnTo>
                    <a:pt x="6235" y="178"/>
                  </a:lnTo>
                  <a:lnTo>
                    <a:pt x="6350" y="182"/>
                  </a:lnTo>
                  <a:lnTo>
                    <a:pt x="6469" y="178"/>
                  </a:lnTo>
                  <a:lnTo>
                    <a:pt x="6469" y="208"/>
                  </a:lnTo>
                  <a:lnTo>
                    <a:pt x="6428" y="211"/>
                  </a:lnTo>
                  <a:lnTo>
                    <a:pt x="6400" y="216"/>
                  </a:lnTo>
                  <a:lnTo>
                    <a:pt x="6390" y="220"/>
                  </a:lnTo>
                  <a:lnTo>
                    <a:pt x="6384" y="226"/>
                  </a:lnTo>
                  <a:lnTo>
                    <a:pt x="6380" y="236"/>
                  </a:lnTo>
                  <a:lnTo>
                    <a:pt x="6377" y="250"/>
                  </a:lnTo>
                  <a:lnTo>
                    <a:pt x="6374" y="294"/>
                  </a:lnTo>
                  <a:lnTo>
                    <a:pt x="6374" y="844"/>
                  </a:lnTo>
                  <a:lnTo>
                    <a:pt x="6378" y="886"/>
                  </a:lnTo>
                  <a:lnTo>
                    <a:pt x="6288" y="871"/>
                  </a:lnTo>
                  <a:lnTo>
                    <a:pt x="5816" y="286"/>
                  </a:lnTo>
                  <a:close/>
                  <a:moveTo>
                    <a:pt x="7092" y="529"/>
                  </a:moveTo>
                  <a:lnTo>
                    <a:pt x="7190" y="373"/>
                  </a:lnTo>
                  <a:lnTo>
                    <a:pt x="7239" y="290"/>
                  </a:lnTo>
                  <a:lnTo>
                    <a:pt x="7299" y="182"/>
                  </a:lnTo>
                  <a:lnTo>
                    <a:pt x="7379" y="182"/>
                  </a:lnTo>
                  <a:lnTo>
                    <a:pt x="7379" y="198"/>
                  </a:lnTo>
                  <a:lnTo>
                    <a:pt x="7319" y="271"/>
                  </a:lnTo>
                  <a:lnTo>
                    <a:pt x="7267" y="338"/>
                  </a:lnTo>
                  <a:lnTo>
                    <a:pt x="7223" y="400"/>
                  </a:lnTo>
                  <a:lnTo>
                    <a:pt x="7187" y="456"/>
                  </a:lnTo>
                  <a:lnTo>
                    <a:pt x="7172" y="481"/>
                  </a:lnTo>
                  <a:lnTo>
                    <a:pt x="7159" y="505"/>
                  </a:lnTo>
                  <a:lnTo>
                    <a:pt x="7139" y="548"/>
                  </a:lnTo>
                  <a:lnTo>
                    <a:pt x="7131" y="567"/>
                  </a:lnTo>
                  <a:lnTo>
                    <a:pt x="7127" y="585"/>
                  </a:lnTo>
                  <a:lnTo>
                    <a:pt x="7123" y="615"/>
                  </a:lnTo>
                  <a:lnTo>
                    <a:pt x="7123" y="753"/>
                  </a:lnTo>
                  <a:lnTo>
                    <a:pt x="7123" y="771"/>
                  </a:lnTo>
                  <a:lnTo>
                    <a:pt x="7124" y="788"/>
                  </a:lnTo>
                  <a:lnTo>
                    <a:pt x="7130" y="813"/>
                  </a:lnTo>
                  <a:lnTo>
                    <a:pt x="7135" y="822"/>
                  </a:lnTo>
                  <a:lnTo>
                    <a:pt x="7142" y="828"/>
                  </a:lnTo>
                  <a:lnTo>
                    <a:pt x="7152" y="832"/>
                  </a:lnTo>
                  <a:lnTo>
                    <a:pt x="7164" y="834"/>
                  </a:lnTo>
                  <a:lnTo>
                    <a:pt x="7221" y="838"/>
                  </a:lnTo>
                  <a:lnTo>
                    <a:pt x="7221" y="868"/>
                  </a:lnTo>
                  <a:lnTo>
                    <a:pt x="7075" y="865"/>
                  </a:lnTo>
                  <a:lnTo>
                    <a:pt x="6930" y="868"/>
                  </a:lnTo>
                  <a:lnTo>
                    <a:pt x="6930" y="838"/>
                  </a:lnTo>
                  <a:lnTo>
                    <a:pt x="6983" y="834"/>
                  </a:lnTo>
                  <a:lnTo>
                    <a:pt x="6997" y="832"/>
                  </a:lnTo>
                  <a:lnTo>
                    <a:pt x="7009" y="829"/>
                  </a:lnTo>
                  <a:lnTo>
                    <a:pt x="7016" y="823"/>
                  </a:lnTo>
                  <a:lnTo>
                    <a:pt x="7021" y="814"/>
                  </a:lnTo>
                  <a:lnTo>
                    <a:pt x="7027" y="790"/>
                  </a:lnTo>
                  <a:lnTo>
                    <a:pt x="7028" y="756"/>
                  </a:lnTo>
                  <a:lnTo>
                    <a:pt x="7028" y="610"/>
                  </a:lnTo>
                  <a:lnTo>
                    <a:pt x="7027" y="596"/>
                  </a:lnTo>
                  <a:lnTo>
                    <a:pt x="7022" y="579"/>
                  </a:lnTo>
                  <a:lnTo>
                    <a:pt x="7002" y="540"/>
                  </a:lnTo>
                  <a:lnTo>
                    <a:pt x="6889" y="344"/>
                  </a:lnTo>
                  <a:lnTo>
                    <a:pt x="6856" y="292"/>
                  </a:lnTo>
                  <a:lnTo>
                    <a:pt x="6840" y="273"/>
                  </a:lnTo>
                  <a:lnTo>
                    <a:pt x="6826" y="259"/>
                  </a:lnTo>
                  <a:lnTo>
                    <a:pt x="6811" y="247"/>
                  </a:lnTo>
                  <a:lnTo>
                    <a:pt x="6797" y="238"/>
                  </a:lnTo>
                  <a:lnTo>
                    <a:pt x="6782" y="232"/>
                  </a:lnTo>
                  <a:lnTo>
                    <a:pt x="6769" y="229"/>
                  </a:lnTo>
                  <a:lnTo>
                    <a:pt x="6742" y="225"/>
                  </a:lnTo>
                  <a:lnTo>
                    <a:pt x="6742" y="195"/>
                  </a:lnTo>
                  <a:lnTo>
                    <a:pt x="6860" y="171"/>
                  </a:lnTo>
                  <a:lnTo>
                    <a:pt x="6868" y="174"/>
                  </a:lnTo>
                  <a:lnTo>
                    <a:pt x="6877" y="180"/>
                  </a:lnTo>
                  <a:lnTo>
                    <a:pt x="6902" y="205"/>
                  </a:lnTo>
                  <a:lnTo>
                    <a:pt x="6933" y="246"/>
                  </a:lnTo>
                  <a:lnTo>
                    <a:pt x="6966" y="300"/>
                  </a:lnTo>
                  <a:lnTo>
                    <a:pt x="7092" y="529"/>
                  </a:lnTo>
                  <a:close/>
                  <a:moveTo>
                    <a:pt x="7611" y="816"/>
                  </a:moveTo>
                  <a:lnTo>
                    <a:pt x="7652" y="822"/>
                  </a:lnTo>
                  <a:lnTo>
                    <a:pt x="7713" y="823"/>
                  </a:lnTo>
                  <a:lnTo>
                    <a:pt x="7772" y="823"/>
                  </a:lnTo>
                  <a:lnTo>
                    <a:pt x="7824" y="819"/>
                  </a:lnTo>
                  <a:lnTo>
                    <a:pt x="7866" y="816"/>
                  </a:lnTo>
                  <a:lnTo>
                    <a:pt x="7899" y="810"/>
                  </a:lnTo>
                  <a:lnTo>
                    <a:pt x="7907" y="806"/>
                  </a:lnTo>
                  <a:lnTo>
                    <a:pt x="7914" y="796"/>
                  </a:lnTo>
                  <a:lnTo>
                    <a:pt x="7920" y="782"/>
                  </a:lnTo>
                  <a:lnTo>
                    <a:pt x="7926" y="763"/>
                  </a:lnTo>
                  <a:lnTo>
                    <a:pt x="7943" y="694"/>
                  </a:lnTo>
                  <a:lnTo>
                    <a:pt x="7975" y="694"/>
                  </a:lnTo>
                  <a:lnTo>
                    <a:pt x="7955" y="865"/>
                  </a:lnTo>
                  <a:lnTo>
                    <a:pt x="7760" y="868"/>
                  </a:lnTo>
                  <a:lnTo>
                    <a:pt x="7685" y="867"/>
                  </a:lnTo>
                  <a:lnTo>
                    <a:pt x="7604" y="865"/>
                  </a:lnTo>
                  <a:lnTo>
                    <a:pt x="7460" y="868"/>
                  </a:lnTo>
                  <a:lnTo>
                    <a:pt x="7460" y="846"/>
                  </a:lnTo>
                  <a:lnTo>
                    <a:pt x="7488" y="830"/>
                  </a:lnTo>
                  <a:lnTo>
                    <a:pt x="7505" y="817"/>
                  </a:lnTo>
                  <a:lnTo>
                    <a:pt x="7509" y="810"/>
                  </a:lnTo>
                  <a:lnTo>
                    <a:pt x="7513" y="800"/>
                  </a:lnTo>
                  <a:lnTo>
                    <a:pt x="7515" y="789"/>
                  </a:lnTo>
                  <a:lnTo>
                    <a:pt x="7517" y="776"/>
                  </a:lnTo>
                  <a:lnTo>
                    <a:pt x="7517" y="291"/>
                  </a:lnTo>
                  <a:lnTo>
                    <a:pt x="7515" y="271"/>
                  </a:lnTo>
                  <a:lnTo>
                    <a:pt x="7514" y="254"/>
                  </a:lnTo>
                  <a:lnTo>
                    <a:pt x="7509" y="231"/>
                  </a:lnTo>
                  <a:lnTo>
                    <a:pt x="7503" y="223"/>
                  </a:lnTo>
                  <a:lnTo>
                    <a:pt x="7495" y="217"/>
                  </a:lnTo>
                  <a:lnTo>
                    <a:pt x="7482" y="213"/>
                  </a:lnTo>
                  <a:lnTo>
                    <a:pt x="7465" y="211"/>
                  </a:lnTo>
                  <a:lnTo>
                    <a:pt x="7417" y="208"/>
                  </a:lnTo>
                  <a:lnTo>
                    <a:pt x="7417" y="178"/>
                  </a:lnTo>
                  <a:lnTo>
                    <a:pt x="7563" y="182"/>
                  </a:lnTo>
                  <a:lnTo>
                    <a:pt x="7710" y="178"/>
                  </a:lnTo>
                  <a:lnTo>
                    <a:pt x="7710" y="208"/>
                  </a:lnTo>
                  <a:lnTo>
                    <a:pt x="7658" y="211"/>
                  </a:lnTo>
                  <a:lnTo>
                    <a:pt x="7643" y="213"/>
                  </a:lnTo>
                  <a:lnTo>
                    <a:pt x="7631" y="217"/>
                  </a:lnTo>
                  <a:lnTo>
                    <a:pt x="7621" y="224"/>
                  </a:lnTo>
                  <a:lnTo>
                    <a:pt x="7616" y="232"/>
                  </a:lnTo>
                  <a:lnTo>
                    <a:pt x="7613" y="258"/>
                  </a:lnTo>
                  <a:lnTo>
                    <a:pt x="7611" y="294"/>
                  </a:lnTo>
                  <a:lnTo>
                    <a:pt x="7611" y="816"/>
                  </a:lnTo>
                  <a:close/>
                  <a:moveTo>
                    <a:pt x="8024" y="838"/>
                  </a:moveTo>
                  <a:lnTo>
                    <a:pt x="8069" y="835"/>
                  </a:lnTo>
                  <a:lnTo>
                    <a:pt x="8097" y="830"/>
                  </a:lnTo>
                  <a:lnTo>
                    <a:pt x="8107" y="825"/>
                  </a:lnTo>
                  <a:lnTo>
                    <a:pt x="8114" y="819"/>
                  </a:lnTo>
                  <a:lnTo>
                    <a:pt x="8118" y="810"/>
                  </a:lnTo>
                  <a:lnTo>
                    <a:pt x="8120" y="795"/>
                  </a:lnTo>
                  <a:lnTo>
                    <a:pt x="8123" y="752"/>
                  </a:lnTo>
                  <a:lnTo>
                    <a:pt x="8123" y="294"/>
                  </a:lnTo>
                  <a:lnTo>
                    <a:pt x="8121" y="261"/>
                  </a:lnTo>
                  <a:lnTo>
                    <a:pt x="8118" y="236"/>
                  </a:lnTo>
                  <a:lnTo>
                    <a:pt x="8113" y="226"/>
                  </a:lnTo>
                  <a:lnTo>
                    <a:pt x="8105" y="219"/>
                  </a:lnTo>
                  <a:lnTo>
                    <a:pt x="8091" y="214"/>
                  </a:lnTo>
                  <a:lnTo>
                    <a:pt x="8075" y="212"/>
                  </a:lnTo>
                  <a:lnTo>
                    <a:pt x="8024" y="208"/>
                  </a:lnTo>
                  <a:lnTo>
                    <a:pt x="8024" y="178"/>
                  </a:lnTo>
                  <a:lnTo>
                    <a:pt x="8171" y="182"/>
                  </a:lnTo>
                  <a:lnTo>
                    <a:pt x="8316" y="178"/>
                  </a:lnTo>
                  <a:lnTo>
                    <a:pt x="8316" y="208"/>
                  </a:lnTo>
                  <a:lnTo>
                    <a:pt x="8267" y="213"/>
                  </a:lnTo>
                  <a:lnTo>
                    <a:pt x="8250" y="216"/>
                  </a:lnTo>
                  <a:lnTo>
                    <a:pt x="8237" y="220"/>
                  </a:lnTo>
                  <a:lnTo>
                    <a:pt x="8227" y="226"/>
                  </a:lnTo>
                  <a:lnTo>
                    <a:pt x="8222" y="236"/>
                  </a:lnTo>
                  <a:lnTo>
                    <a:pt x="8221" y="247"/>
                  </a:lnTo>
                  <a:lnTo>
                    <a:pt x="8219" y="260"/>
                  </a:lnTo>
                  <a:lnTo>
                    <a:pt x="8217" y="295"/>
                  </a:lnTo>
                  <a:lnTo>
                    <a:pt x="8217" y="753"/>
                  </a:lnTo>
                  <a:lnTo>
                    <a:pt x="8220" y="801"/>
                  </a:lnTo>
                  <a:lnTo>
                    <a:pt x="8223" y="816"/>
                  </a:lnTo>
                  <a:lnTo>
                    <a:pt x="8229" y="824"/>
                  </a:lnTo>
                  <a:lnTo>
                    <a:pt x="8237" y="828"/>
                  </a:lnTo>
                  <a:lnTo>
                    <a:pt x="8245" y="831"/>
                  </a:lnTo>
                  <a:lnTo>
                    <a:pt x="8256" y="834"/>
                  </a:lnTo>
                  <a:lnTo>
                    <a:pt x="8269" y="835"/>
                  </a:lnTo>
                  <a:lnTo>
                    <a:pt x="8316" y="838"/>
                  </a:lnTo>
                  <a:lnTo>
                    <a:pt x="8316" y="868"/>
                  </a:lnTo>
                  <a:lnTo>
                    <a:pt x="8169" y="865"/>
                  </a:lnTo>
                  <a:lnTo>
                    <a:pt x="8024" y="868"/>
                  </a:lnTo>
                  <a:lnTo>
                    <a:pt x="8024" y="838"/>
                  </a:lnTo>
                  <a:close/>
                  <a:moveTo>
                    <a:pt x="8359" y="526"/>
                  </a:moveTo>
                  <a:lnTo>
                    <a:pt x="8360" y="487"/>
                  </a:lnTo>
                  <a:lnTo>
                    <a:pt x="8365" y="450"/>
                  </a:lnTo>
                  <a:lnTo>
                    <a:pt x="8373" y="415"/>
                  </a:lnTo>
                  <a:lnTo>
                    <a:pt x="8384" y="381"/>
                  </a:lnTo>
                  <a:lnTo>
                    <a:pt x="8399" y="349"/>
                  </a:lnTo>
                  <a:lnTo>
                    <a:pt x="8415" y="319"/>
                  </a:lnTo>
                  <a:lnTo>
                    <a:pt x="8436" y="291"/>
                  </a:lnTo>
                  <a:lnTo>
                    <a:pt x="8460" y="264"/>
                  </a:lnTo>
                  <a:lnTo>
                    <a:pt x="8485" y="240"/>
                  </a:lnTo>
                  <a:lnTo>
                    <a:pt x="8513" y="219"/>
                  </a:lnTo>
                  <a:lnTo>
                    <a:pt x="8543" y="201"/>
                  </a:lnTo>
                  <a:lnTo>
                    <a:pt x="8573" y="187"/>
                  </a:lnTo>
                  <a:lnTo>
                    <a:pt x="8606" y="175"/>
                  </a:lnTo>
                  <a:lnTo>
                    <a:pt x="8640" y="168"/>
                  </a:lnTo>
                  <a:lnTo>
                    <a:pt x="8676" y="163"/>
                  </a:lnTo>
                  <a:lnTo>
                    <a:pt x="8714" y="160"/>
                  </a:lnTo>
                  <a:lnTo>
                    <a:pt x="8755" y="162"/>
                  </a:lnTo>
                  <a:lnTo>
                    <a:pt x="8795" y="166"/>
                  </a:lnTo>
                  <a:lnTo>
                    <a:pt x="8813" y="169"/>
                  </a:lnTo>
                  <a:lnTo>
                    <a:pt x="8831" y="172"/>
                  </a:lnTo>
                  <a:lnTo>
                    <a:pt x="8867" y="182"/>
                  </a:lnTo>
                  <a:lnTo>
                    <a:pt x="8899" y="194"/>
                  </a:lnTo>
                  <a:lnTo>
                    <a:pt x="8930" y="208"/>
                  </a:lnTo>
                  <a:lnTo>
                    <a:pt x="8960" y="226"/>
                  </a:lnTo>
                  <a:lnTo>
                    <a:pt x="8987" y="246"/>
                  </a:lnTo>
                  <a:lnTo>
                    <a:pt x="9012" y="268"/>
                  </a:lnTo>
                  <a:lnTo>
                    <a:pt x="9033" y="294"/>
                  </a:lnTo>
                  <a:lnTo>
                    <a:pt x="9051" y="321"/>
                  </a:lnTo>
                  <a:lnTo>
                    <a:pt x="9059" y="336"/>
                  </a:lnTo>
                  <a:lnTo>
                    <a:pt x="9066" y="351"/>
                  </a:lnTo>
                  <a:lnTo>
                    <a:pt x="9078" y="384"/>
                  </a:lnTo>
                  <a:lnTo>
                    <a:pt x="9085" y="420"/>
                  </a:lnTo>
                  <a:lnTo>
                    <a:pt x="9090" y="457"/>
                  </a:lnTo>
                  <a:lnTo>
                    <a:pt x="9092" y="498"/>
                  </a:lnTo>
                  <a:lnTo>
                    <a:pt x="9090" y="537"/>
                  </a:lnTo>
                  <a:lnTo>
                    <a:pt x="9085" y="576"/>
                  </a:lnTo>
                  <a:lnTo>
                    <a:pt x="9077" y="612"/>
                  </a:lnTo>
                  <a:lnTo>
                    <a:pt x="9065" y="646"/>
                  </a:lnTo>
                  <a:lnTo>
                    <a:pt x="9050" y="680"/>
                  </a:lnTo>
                  <a:lnTo>
                    <a:pt x="9031" y="712"/>
                  </a:lnTo>
                  <a:lnTo>
                    <a:pt x="9009" y="744"/>
                  </a:lnTo>
                  <a:lnTo>
                    <a:pt x="8984" y="772"/>
                  </a:lnTo>
                  <a:lnTo>
                    <a:pt x="8957" y="799"/>
                  </a:lnTo>
                  <a:lnTo>
                    <a:pt x="8927" y="823"/>
                  </a:lnTo>
                  <a:lnTo>
                    <a:pt x="8895" y="842"/>
                  </a:lnTo>
                  <a:lnTo>
                    <a:pt x="8861" y="858"/>
                  </a:lnTo>
                  <a:lnTo>
                    <a:pt x="8826" y="870"/>
                  </a:lnTo>
                  <a:lnTo>
                    <a:pt x="8787" y="879"/>
                  </a:lnTo>
                  <a:lnTo>
                    <a:pt x="8748" y="884"/>
                  </a:lnTo>
                  <a:lnTo>
                    <a:pt x="8706" y="886"/>
                  </a:lnTo>
                  <a:lnTo>
                    <a:pt x="8667" y="884"/>
                  </a:lnTo>
                  <a:lnTo>
                    <a:pt x="8631" y="880"/>
                  </a:lnTo>
                  <a:lnTo>
                    <a:pt x="8597" y="872"/>
                  </a:lnTo>
                  <a:lnTo>
                    <a:pt x="8564" y="861"/>
                  </a:lnTo>
                  <a:lnTo>
                    <a:pt x="8549" y="855"/>
                  </a:lnTo>
                  <a:lnTo>
                    <a:pt x="8534" y="848"/>
                  </a:lnTo>
                  <a:lnTo>
                    <a:pt x="8505" y="830"/>
                  </a:lnTo>
                  <a:lnTo>
                    <a:pt x="8479" y="811"/>
                  </a:lnTo>
                  <a:lnTo>
                    <a:pt x="8454" y="787"/>
                  </a:lnTo>
                  <a:lnTo>
                    <a:pt x="8432" y="762"/>
                  </a:lnTo>
                  <a:lnTo>
                    <a:pt x="8413" y="734"/>
                  </a:lnTo>
                  <a:lnTo>
                    <a:pt x="8396" y="704"/>
                  </a:lnTo>
                  <a:lnTo>
                    <a:pt x="8383" y="673"/>
                  </a:lnTo>
                  <a:lnTo>
                    <a:pt x="8372" y="639"/>
                  </a:lnTo>
                  <a:lnTo>
                    <a:pt x="8369" y="621"/>
                  </a:lnTo>
                  <a:lnTo>
                    <a:pt x="8365" y="603"/>
                  </a:lnTo>
                  <a:lnTo>
                    <a:pt x="8360" y="566"/>
                  </a:lnTo>
                  <a:lnTo>
                    <a:pt x="8359" y="526"/>
                  </a:lnTo>
                  <a:close/>
                  <a:moveTo>
                    <a:pt x="8463" y="483"/>
                  </a:moveTo>
                  <a:lnTo>
                    <a:pt x="8465" y="524"/>
                  </a:lnTo>
                  <a:lnTo>
                    <a:pt x="8468" y="562"/>
                  </a:lnTo>
                  <a:lnTo>
                    <a:pt x="8474" y="598"/>
                  </a:lnTo>
                  <a:lnTo>
                    <a:pt x="8483" y="633"/>
                  </a:lnTo>
                  <a:lnTo>
                    <a:pt x="8493" y="664"/>
                  </a:lnTo>
                  <a:lnTo>
                    <a:pt x="8507" y="694"/>
                  </a:lnTo>
                  <a:lnTo>
                    <a:pt x="8522" y="722"/>
                  </a:lnTo>
                  <a:lnTo>
                    <a:pt x="8541" y="747"/>
                  </a:lnTo>
                  <a:lnTo>
                    <a:pt x="8561" y="770"/>
                  </a:lnTo>
                  <a:lnTo>
                    <a:pt x="8582" y="790"/>
                  </a:lnTo>
                  <a:lnTo>
                    <a:pt x="8605" y="806"/>
                  </a:lnTo>
                  <a:lnTo>
                    <a:pt x="8629" y="820"/>
                  </a:lnTo>
                  <a:lnTo>
                    <a:pt x="8654" y="831"/>
                  </a:lnTo>
                  <a:lnTo>
                    <a:pt x="8669" y="835"/>
                  </a:lnTo>
                  <a:lnTo>
                    <a:pt x="8682" y="838"/>
                  </a:lnTo>
                  <a:lnTo>
                    <a:pt x="8711" y="843"/>
                  </a:lnTo>
                  <a:lnTo>
                    <a:pt x="8741" y="844"/>
                  </a:lnTo>
                  <a:lnTo>
                    <a:pt x="8769" y="843"/>
                  </a:lnTo>
                  <a:lnTo>
                    <a:pt x="8796" y="840"/>
                  </a:lnTo>
                  <a:lnTo>
                    <a:pt x="8821" y="832"/>
                  </a:lnTo>
                  <a:lnTo>
                    <a:pt x="8845" y="824"/>
                  </a:lnTo>
                  <a:lnTo>
                    <a:pt x="8867" y="812"/>
                  </a:lnTo>
                  <a:lnTo>
                    <a:pt x="8887" y="798"/>
                  </a:lnTo>
                  <a:lnTo>
                    <a:pt x="8906" y="781"/>
                  </a:lnTo>
                  <a:lnTo>
                    <a:pt x="8923" y="762"/>
                  </a:lnTo>
                  <a:lnTo>
                    <a:pt x="8937" y="740"/>
                  </a:lnTo>
                  <a:lnTo>
                    <a:pt x="8951" y="716"/>
                  </a:lnTo>
                  <a:lnTo>
                    <a:pt x="8963" y="691"/>
                  </a:lnTo>
                  <a:lnTo>
                    <a:pt x="8971" y="662"/>
                  </a:lnTo>
                  <a:lnTo>
                    <a:pt x="8978" y="632"/>
                  </a:lnTo>
                  <a:lnTo>
                    <a:pt x="8983" y="600"/>
                  </a:lnTo>
                  <a:lnTo>
                    <a:pt x="8987" y="565"/>
                  </a:lnTo>
                  <a:lnTo>
                    <a:pt x="8988" y="529"/>
                  </a:lnTo>
                  <a:lnTo>
                    <a:pt x="8987" y="490"/>
                  </a:lnTo>
                  <a:lnTo>
                    <a:pt x="8983" y="454"/>
                  </a:lnTo>
                  <a:lnTo>
                    <a:pt x="8977" y="421"/>
                  </a:lnTo>
                  <a:lnTo>
                    <a:pt x="8970" y="390"/>
                  </a:lnTo>
                  <a:lnTo>
                    <a:pt x="8960" y="361"/>
                  </a:lnTo>
                  <a:lnTo>
                    <a:pt x="8948" y="334"/>
                  </a:lnTo>
                  <a:lnTo>
                    <a:pt x="8934" y="309"/>
                  </a:lnTo>
                  <a:lnTo>
                    <a:pt x="8917" y="288"/>
                  </a:lnTo>
                  <a:lnTo>
                    <a:pt x="8899" y="267"/>
                  </a:lnTo>
                  <a:lnTo>
                    <a:pt x="8879" y="250"/>
                  </a:lnTo>
                  <a:lnTo>
                    <a:pt x="8856" y="236"/>
                  </a:lnTo>
                  <a:lnTo>
                    <a:pt x="8832" y="224"/>
                  </a:lnTo>
                  <a:lnTo>
                    <a:pt x="8807" y="214"/>
                  </a:lnTo>
                  <a:lnTo>
                    <a:pt x="8778" y="207"/>
                  </a:lnTo>
                  <a:lnTo>
                    <a:pt x="8749" y="204"/>
                  </a:lnTo>
                  <a:lnTo>
                    <a:pt x="8718" y="202"/>
                  </a:lnTo>
                  <a:lnTo>
                    <a:pt x="8689" y="204"/>
                  </a:lnTo>
                  <a:lnTo>
                    <a:pt x="8661" y="207"/>
                  </a:lnTo>
                  <a:lnTo>
                    <a:pt x="8636" y="213"/>
                  </a:lnTo>
                  <a:lnTo>
                    <a:pt x="8612" y="222"/>
                  </a:lnTo>
                  <a:lnTo>
                    <a:pt x="8589" y="231"/>
                  </a:lnTo>
                  <a:lnTo>
                    <a:pt x="8569" y="244"/>
                  </a:lnTo>
                  <a:lnTo>
                    <a:pt x="8550" y="260"/>
                  </a:lnTo>
                  <a:lnTo>
                    <a:pt x="8532" y="277"/>
                  </a:lnTo>
                  <a:lnTo>
                    <a:pt x="8516" y="297"/>
                  </a:lnTo>
                  <a:lnTo>
                    <a:pt x="8502" y="318"/>
                  </a:lnTo>
                  <a:lnTo>
                    <a:pt x="8490" y="342"/>
                  </a:lnTo>
                  <a:lnTo>
                    <a:pt x="8480" y="366"/>
                  </a:lnTo>
                  <a:lnTo>
                    <a:pt x="8473" y="393"/>
                  </a:lnTo>
                  <a:lnTo>
                    <a:pt x="8468" y="421"/>
                  </a:lnTo>
                  <a:lnTo>
                    <a:pt x="8465" y="451"/>
                  </a:lnTo>
                  <a:lnTo>
                    <a:pt x="8463" y="483"/>
                  </a:lnTo>
                  <a:close/>
                  <a:moveTo>
                    <a:pt x="9332" y="232"/>
                  </a:moveTo>
                  <a:lnTo>
                    <a:pt x="9332" y="753"/>
                  </a:lnTo>
                  <a:lnTo>
                    <a:pt x="9335" y="793"/>
                  </a:lnTo>
                  <a:lnTo>
                    <a:pt x="9338" y="807"/>
                  </a:lnTo>
                  <a:lnTo>
                    <a:pt x="9342" y="818"/>
                  </a:lnTo>
                  <a:lnTo>
                    <a:pt x="9349" y="825"/>
                  </a:lnTo>
                  <a:lnTo>
                    <a:pt x="9359" y="830"/>
                  </a:lnTo>
                  <a:lnTo>
                    <a:pt x="9374" y="835"/>
                  </a:lnTo>
                  <a:lnTo>
                    <a:pt x="9392" y="836"/>
                  </a:lnTo>
                  <a:lnTo>
                    <a:pt x="9432" y="838"/>
                  </a:lnTo>
                  <a:lnTo>
                    <a:pt x="9432" y="868"/>
                  </a:lnTo>
                  <a:lnTo>
                    <a:pt x="9285" y="865"/>
                  </a:lnTo>
                  <a:lnTo>
                    <a:pt x="9139" y="868"/>
                  </a:lnTo>
                  <a:lnTo>
                    <a:pt x="9139" y="838"/>
                  </a:lnTo>
                  <a:lnTo>
                    <a:pt x="9188" y="834"/>
                  </a:lnTo>
                  <a:lnTo>
                    <a:pt x="9212" y="830"/>
                  </a:lnTo>
                  <a:lnTo>
                    <a:pt x="9221" y="826"/>
                  </a:lnTo>
                  <a:lnTo>
                    <a:pt x="9228" y="822"/>
                  </a:lnTo>
                  <a:lnTo>
                    <a:pt x="9231" y="812"/>
                  </a:lnTo>
                  <a:lnTo>
                    <a:pt x="9235" y="798"/>
                  </a:lnTo>
                  <a:lnTo>
                    <a:pt x="9237" y="753"/>
                  </a:lnTo>
                  <a:lnTo>
                    <a:pt x="9237" y="294"/>
                  </a:lnTo>
                  <a:lnTo>
                    <a:pt x="9235" y="252"/>
                  </a:lnTo>
                  <a:lnTo>
                    <a:pt x="9231" y="237"/>
                  </a:lnTo>
                  <a:lnTo>
                    <a:pt x="9227" y="228"/>
                  </a:lnTo>
                  <a:lnTo>
                    <a:pt x="9219" y="223"/>
                  </a:lnTo>
                  <a:lnTo>
                    <a:pt x="9211" y="218"/>
                  </a:lnTo>
                  <a:lnTo>
                    <a:pt x="9188" y="213"/>
                  </a:lnTo>
                  <a:lnTo>
                    <a:pt x="9139" y="208"/>
                  </a:lnTo>
                  <a:lnTo>
                    <a:pt x="9139" y="178"/>
                  </a:lnTo>
                  <a:lnTo>
                    <a:pt x="9315" y="182"/>
                  </a:lnTo>
                  <a:lnTo>
                    <a:pt x="9411" y="181"/>
                  </a:lnTo>
                  <a:lnTo>
                    <a:pt x="9495" y="178"/>
                  </a:lnTo>
                  <a:lnTo>
                    <a:pt x="9539" y="181"/>
                  </a:lnTo>
                  <a:lnTo>
                    <a:pt x="9577" y="189"/>
                  </a:lnTo>
                  <a:lnTo>
                    <a:pt x="9595" y="195"/>
                  </a:lnTo>
                  <a:lnTo>
                    <a:pt x="9612" y="202"/>
                  </a:lnTo>
                  <a:lnTo>
                    <a:pt x="9627" y="211"/>
                  </a:lnTo>
                  <a:lnTo>
                    <a:pt x="9642" y="220"/>
                  </a:lnTo>
                  <a:lnTo>
                    <a:pt x="9654" y="231"/>
                  </a:lnTo>
                  <a:lnTo>
                    <a:pt x="9660" y="236"/>
                  </a:lnTo>
                  <a:lnTo>
                    <a:pt x="9666" y="242"/>
                  </a:lnTo>
                  <a:lnTo>
                    <a:pt x="9675" y="255"/>
                  </a:lnTo>
                  <a:lnTo>
                    <a:pt x="9682" y="268"/>
                  </a:lnTo>
                  <a:lnTo>
                    <a:pt x="9690" y="283"/>
                  </a:lnTo>
                  <a:lnTo>
                    <a:pt x="9693" y="300"/>
                  </a:lnTo>
                  <a:lnTo>
                    <a:pt x="9696" y="315"/>
                  </a:lnTo>
                  <a:lnTo>
                    <a:pt x="9697" y="333"/>
                  </a:lnTo>
                  <a:lnTo>
                    <a:pt x="9696" y="356"/>
                  </a:lnTo>
                  <a:lnTo>
                    <a:pt x="9692" y="378"/>
                  </a:lnTo>
                  <a:lnTo>
                    <a:pt x="9687" y="398"/>
                  </a:lnTo>
                  <a:lnTo>
                    <a:pt x="9679" y="417"/>
                  </a:lnTo>
                  <a:lnTo>
                    <a:pt x="9669" y="436"/>
                  </a:lnTo>
                  <a:lnTo>
                    <a:pt x="9656" y="453"/>
                  </a:lnTo>
                  <a:lnTo>
                    <a:pt x="9642" y="470"/>
                  </a:lnTo>
                  <a:lnTo>
                    <a:pt x="9625" y="486"/>
                  </a:lnTo>
                  <a:lnTo>
                    <a:pt x="9588" y="512"/>
                  </a:lnTo>
                  <a:lnTo>
                    <a:pt x="9567" y="522"/>
                  </a:lnTo>
                  <a:lnTo>
                    <a:pt x="9547" y="530"/>
                  </a:lnTo>
                  <a:lnTo>
                    <a:pt x="9524" y="536"/>
                  </a:lnTo>
                  <a:lnTo>
                    <a:pt x="9501" y="541"/>
                  </a:lnTo>
                  <a:lnTo>
                    <a:pt x="9453" y="544"/>
                  </a:lnTo>
                  <a:lnTo>
                    <a:pt x="9425" y="543"/>
                  </a:lnTo>
                  <a:lnTo>
                    <a:pt x="9396" y="538"/>
                  </a:lnTo>
                  <a:lnTo>
                    <a:pt x="9385" y="501"/>
                  </a:lnTo>
                  <a:lnTo>
                    <a:pt x="9417" y="508"/>
                  </a:lnTo>
                  <a:lnTo>
                    <a:pt x="9451" y="511"/>
                  </a:lnTo>
                  <a:lnTo>
                    <a:pt x="9481" y="507"/>
                  </a:lnTo>
                  <a:lnTo>
                    <a:pt x="9495" y="505"/>
                  </a:lnTo>
                  <a:lnTo>
                    <a:pt x="9510" y="500"/>
                  </a:lnTo>
                  <a:lnTo>
                    <a:pt x="9534" y="487"/>
                  </a:lnTo>
                  <a:lnTo>
                    <a:pt x="9546" y="478"/>
                  </a:lnTo>
                  <a:lnTo>
                    <a:pt x="9556" y="468"/>
                  </a:lnTo>
                  <a:lnTo>
                    <a:pt x="9566" y="457"/>
                  </a:lnTo>
                  <a:lnTo>
                    <a:pt x="9574" y="446"/>
                  </a:lnTo>
                  <a:lnTo>
                    <a:pt x="9588" y="421"/>
                  </a:lnTo>
                  <a:lnTo>
                    <a:pt x="9595" y="392"/>
                  </a:lnTo>
                  <a:lnTo>
                    <a:pt x="9598" y="362"/>
                  </a:lnTo>
                  <a:lnTo>
                    <a:pt x="9595" y="328"/>
                  </a:lnTo>
                  <a:lnTo>
                    <a:pt x="9592" y="314"/>
                  </a:lnTo>
                  <a:lnTo>
                    <a:pt x="9588" y="300"/>
                  </a:lnTo>
                  <a:lnTo>
                    <a:pt x="9574" y="276"/>
                  </a:lnTo>
                  <a:lnTo>
                    <a:pt x="9565" y="265"/>
                  </a:lnTo>
                  <a:lnTo>
                    <a:pt x="9555" y="256"/>
                  </a:lnTo>
                  <a:lnTo>
                    <a:pt x="9531" y="241"/>
                  </a:lnTo>
                  <a:lnTo>
                    <a:pt x="9517" y="235"/>
                  </a:lnTo>
                  <a:lnTo>
                    <a:pt x="9501" y="229"/>
                  </a:lnTo>
                  <a:lnTo>
                    <a:pt x="9467" y="223"/>
                  </a:lnTo>
                  <a:lnTo>
                    <a:pt x="9427" y="220"/>
                  </a:lnTo>
                  <a:lnTo>
                    <a:pt x="9380" y="223"/>
                  </a:lnTo>
                  <a:lnTo>
                    <a:pt x="9332" y="232"/>
                  </a:lnTo>
                  <a:close/>
                  <a:moveTo>
                    <a:pt x="9739" y="838"/>
                  </a:moveTo>
                  <a:lnTo>
                    <a:pt x="9783" y="835"/>
                  </a:lnTo>
                  <a:lnTo>
                    <a:pt x="9812" y="830"/>
                  </a:lnTo>
                  <a:lnTo>
                    <a:pt x="9822" y="825"/>
                  </a:lnTo>
                  <a:lnTo>
                    <a:pt x="9829" y="819"/>
                  </a:lnTo>
                  <a:lnTo>
                    <a:pt x="9832" y="810"/>
                  </a:lnTo>
                  <a:lnTo>
                    <a:pt x="9835" y="795"/>
                  </a:lnTo>
                  <a:lnTo>
                    <a:pt x="9837" y="752"/>
                  </a:lnTo>
                  <a:lnTo>
                    <a:pt x="9837" y="294"/>
                  </a:lnTo>
                  <a:lnTo>
                    <a:pt x="9836" y="261"/>
                  </a:lnTo>
                  <a:lnTo>
                    <a:pt x="9832" y="236"/>
                  </a:lnTo>
                  <a:lnTo>
                    <a:pt x="9828" y="226"/>
                  </a:lnTo>
                  <a:lnTo>
                    <a:pt x="9819" y="219"/>
                  </a:lnTo>
                  <a:lnTo>
                    <a:pt x="9806" y="214"/>
                  </a:lnTo>
                  <a:lnTo>
                    <a:pt x="9789" y="212"/>
                  </a:lnTo>
                  <a:lnTo>
                    <a:pt x="9739" y="208"/>
                  </a:lnTo>
                  <a:lnTo>
                    <a:pt x="9739" y="178"/>
                  </a:lnTo>
                  <a:lnTo>
                    <a:pt x="9885" y="182"/>
                  </a:lnTo>
                  <a:lnTo>
                    <a:pt x="10030" y="178"/>
                  </a:lnTo>
                  <a:lnTo>
                    <a:pt x="10030" y="208"/>
                  </a:lnTo>
                  <a:lnTo>
                    <a:pt x="9981" y="213"/>
                  </a:lnTo>
                  <a:lnTo>
                    <a:pt x="9964" y="216"/>
                  </a:lnTo>
                  <a:lnTo>
                    <a:pt x="9951" y="220"/>
                  </a:lnTo>
                  <a:lnTo>
                    <a:pt x="9942" y="226"/>
                  </a:lnTo>
                  <a:lnTo>
                    <a:pt x="9937" y="236"/>
                  </a:lnTo>
                  <a:lnTo>
                    <a:pt x="9934" y="247"/>
                  </a:lnTo>
                  <a:lnTo>
                    <a:pt x="9933" y="260"/>
                  </a:lnTo>
                  <a:lnTo>
                    <a:pt x="9932" y="295"/>
                  </a:lnTo>
                  <a:lnTo>
                    <a:pt x="9932" y="753"/>
                  </a:lnTo>
                  <a:lnTo>
                    <a:pt x="9934" y="801"/>
                  </a:lnTo>
                  <a:lnTo>
                    <a:pt x="9938" y="816"/>
                  </a:lnTo>
                  <a:lnTo>
                    <a:pt x="9944" y="824"/>
                  </a:lnTo>
                  <a:lnTo>
                    <a:pt x="9951" y="828"/>
                  </a:lnTo>
                  <a:lnTo>
                    <a:pt x="9960" y="831"/>
                  </a:lnTo>
                  <a:lnTo>
                    <a:pt x="9970" y="834"/>
                  </a:lnTo>
                  <a:lnTo>
                    <a:pt x="9984" y="835"/>
                  </a:lnTo>
                  <a:lnTo>
                    <a:pt x="10030" y="838"/>
                  </a:lnTo>
                  <a:lnTo>
                    <a:pt x="10030" y="868"/>
                  </a:lnTo>
                  <a:lnTo>
                    <a:pt x="9884" y="865"/>
                  </a:lnTo>
                  <a:lnTo>
                    <a:pt x="9739" y="868"/>
                  </a:lnTo>
                  <a:lnTo>
                    <a:pt x="9739" y="838"/>
                  </a:lnTo>
                  <a:close/>
                  <a:moveTo>
                    <a:pt x="10081" y="849"/>
                  </a:moveTo>
                  <a:lnTo>
                    <a:pt x="10087" y="799"/>
                  </a:lnTo>
                  <a:lnTo>
                    <a:pt x="10088" y="738"/>
                  </a:lnTo>
                  <a:lnTo>
                    <a:pt x="10088" y="700"/>
                  </a:lnTo>
                  <a:lnTo>
                    <a:pt x="10119" y="700"/>
                  </a:lnTo>
                  <a:lnTo>
                    <a:pt x="10126" y="759"/>
                  </a:lnTo>
                  <a:lnTo>
                    <a:pt x="10131" y="777"/>
                  </a:lnTo>
                  <a:lnTo>
                    <a:pt x="10136" y="787"/>
                  </a:lnTo>
                  <a:lnTo>
                    <a:pt x="10142" y="794"/>
                  </a:lnTo>
                  <a:lnTo>
                    <a:pt x="10159" y="808"/>
                  </a:lnTo>
                  <a:lnTo>
                    <a:pt x="10182" y="822"/>
                  </a:lnTo>
                  <a:lnTo>
                    <a:pt x="10207" y="831"/>
                  </a:lnTo>
                  <a:lnTo>
                    <a:pt x="10233" y="838"/>
                  </a:lnTo>
                  <a:lnTo>
                    <a:pt x="10260" y="843"/>
                  </a:lnTo>
                  <a:lnTo>
                    <a:pt x="10287" y="844"/>
                  </a:lnTo>
                  <a:lnTo>
                    <a:pt x="10323" y="842"/>
                  </a:lnTo>
                  <a:lnTo>
                    <a:pt x="10340" y="838"/>
                  </a:lnTo>
                  <a:lnTo>
                    <a:pt x="10357" y="834"/>
                  </a:lnTo>
                  <a:lnTo>
                    <a:pt x="10388" y="820"/>
                  </a:lnTo>
                  <a:lnTo>
                    <a:pt x="10417" y="802"/>
                  </a:lnTo>
                  <a:lnTo>
                    <a:pt x="10429" y="792"/>
                  </a:lnTo>
                  <a:lnTo>
                    <a:pt x="10440" y="780"/>
                  </a:lnTo>
                  <a:lnTo>
                    <a:pt x="10449" y="766"/>
                  </a:lnTo>
                  <a:lnTo>
                    <a:pt x="10458" y="753"/>
                  </a:lnTo>
                  <a:lnTo>
                    <a:pt x="10462" y="739"/>
                  </a:lnTo>
                  <a:lnTo>
                    <a:pt x="10467" y="724"/>
                  </a:lnTo>
                  <a:lnTo>
                    <a:pt x="10470" y="709"/>
                  </a:lnTo>
                  <a:lnTo>
                    <a:pt x="10471" y="692"/>
                  </a:lnTo>
                  <a:lnTo>
                    <a:pt x="10468" y="661"/>
                  </a:lnTo>
                  <a:lnTo>
                    <a:pt x="10460" y="634"/>
                  </a:lnTo>
                  <a:lnTo>
                    <a:pt x="10446" y="613"/>
                  </a:lnTo>
                  <a:lnTo>
                    <a:pt x="10426" y="596"/>
                  </a:lnTo>
                  <a:lnTo>
                    <a:pt x="10401" y="583"/>
                  </a:lnTo>
                  <a:lnTo>
                    <a:pt x="10370" y="571"/>
                  </a:lnTo>
                  <a:lnTo>
                    <a:pt x="10333" y="562"/>
                  </a:lnTo>
                  <a:lnTo>
                    <a:pt x="10290" y="556"/>
                  </a:lnTo>
                  <a:lnTo>
                    <a:pt x="10233" y="547"/>
                  </a:lnTo>
                  <a:lnTo>
                    <a:pt x="10185" y="534"/>
                  </a:lnTo>
                  <a:lnTo>
                    <a:pt x="10148" y="518"/>
                  </a:lnTo>
                  <a:lnTo>
                    <a:pt x="10134" y="508"/>
                  </a:lnTo>
                  <a:lnTo>
                    <a:pt x="10120" y="499"/>
                  </a:lnTo>
                  <a:lnTo>
                    <a:pt x="10101" y="476"/>
                  </a:lnTo>
                  <a:lnTo>
                    <a:pt x="10093" y="463"/>
                  </a:lnTo>
                  <a:lnTo>
                    <a:pt x="10087" y="448"/>
                  </a:lnTo>
                  <a:lnTo>
                    <a:pt x="10081" y="434"/>
                  </a:lnTo>
                  <a:lnTo>
                    <a:pt x="10078" y="418"/>
                  </a:lnTo>
                  <a:lnTo>
                    <a:pt x="10076" y="400"/>
                  </a:lnTo>
                  <a:lnTo>
                    <a:pt x="10075" y="382"/>
                  </a:lnTo>
                  <a:lnTo>
                    <a:pt x="10076" y="358"/>
                  </a:lnTo>
                  <a:lnTo>
                    <a:pt x="10080" y="334"/>
                  </a:lnTo>
                  <a:lnTo>
                    <a:pt x="10086" y="313"/>
                  </a:lnTo>
                  <a:lnTo>
                    <a:pt x="10094" y="292"/>
                  </a:lnTo>
                  <a:lnTo>
                    <a:pt x="10105" y="272"/>
                  </a:lnTo>
                  <a:lnTo>
                    <a:pt x="10118" y="254"/>
                  </a:lnTo>
                  <a:lnTo>
                    <a:pt x="10134" y="237"/>
                  </a:lnTo>
                  <a:lnTo>
                    <a:pt x="10152" y="222"/>
                  </a:lnTo>
                  <a:lnTo>
                    <a:pt x="10171" y="207"/>
                  </a:lnTo>
                  <a:lnTo>
                    <a:pt x="10191" y="195"/>
                  </a:lnTo>
                  <a:lnTo>
                    <a:pt x="10213" y="184"/>
                  </a:lnTo>
                  <a:lnTo>
                    <a:pt x="10236" y="176"/>
                  </a:lnTo>
                  <a:lnTo>
                    <a:pt x="10260" y="169"/>
                  </a:lnTo>
                  <a:lnTo>
                    <a:pt x="10284" y="164"/>
                  </a:lnTo>
                  <a:lnTo>
                    <a:pt x="10335" y="160"/>
                  </a:lnTo>
                  <a:lnTo>
                    <a:pt x="10372" y="163"/>
                  </a:lnTo>
                  <a:lnTo>
                    <a:pt x="10414" y="171"/>
                  </a:lnTo>
                  <a:lnTo>
                    <a:pt x="10461" y="183"/>
                  </a:lnTo>
                  <a:lnTo>
                    <a:pt x="10513" y="201"/>
                  </a:lnTo>
                  <a:lnTo>
                    <a:pt x="10508" y="236"/>
                  </a:lnTo>
                  <a:lnTo>
                    <a:pt x="10503" y="271"/>
                  </a:lnTo>
                  <a:lnTo>
                    <a:pt x="10500" y="339"/>
                  </a:lnTo>
                  <a:lnTo>
                    <a:pt x="10467" y="339"/>
                  </a:lnTo>
                  <a:lnTo>
                    <a:pt x="10462" y="290"/>
                  </a:lnTo>
                  <a:lnTo>
                    <a:pt x="10458" y="270"/>
                  </a:lnTo>
                  <a:lnTo>
                    <a:pt x="10448" y="252"/>
                  </a:lnTo>
                  <a:lnTo>
                    <a:pt x="10442" y="244"/>
                  </a:lnTo>
                  <a:lnTo>
                    <a:pt x="10434" y="237"/>
                  </a:lnTo>
                  <a:lnTo>
                    <a:pt x="10414" y="225"/>
                  </a:lnTo>
                  <a:lnTo>
                    <a:pt x="10392" y="216"/>
                  </a:lnTo>
                  <a:lnTo>
                    <a:pt x="10366" y="208"/>
                  </a:lnTo>
                  <a:lnTo>
                    <a:pt x="10339" y="204"/>
                  </a:lnTo>
                  <a:lnTo>
                    <a:pt x="10310" y="202"/>
                  </a:lnTo>
                  <a:lnTo>
                    <a:pt x="10280" y="205"/>
                  </a:lnTo>
                  <a:lnTo>
                    <a:pt x="10266" y="208"/>
                  </a:lnTo>
                  <a:lnTo>
                    <a:pt x="10251" y="212"/>
                  </a:lnTo>
                  <a:lnTo>
                    <a:pt x="10226" y="224"/>
                  </a:lnTo>
                  <a:lnTo>
                    <a:pt x="10203" y="242"/>
                  </a:lnTo>
                  <a:lnTo>
                    <a:pt x="10192" y="252"/>
                  </a:lnTo>
                  <a:lnTo>
                    <a:pt x="10184" y="264"/>
                  </a:lnTo>
                  <a:lnTo>
                    <a:pt x="10176" y="274"/>
                  </a:lnTo>
                  <a:lnTo>
                    <a:pt x="10170" y="288"/>
                  </a:lnTo>
                  <a:lnTo>
                    <a:pt x="10161" y="315"/>
                  </a:lnTo>
                  <a:lnTo>
                    <a:pt x="10160" y="331"/>
                  </a:lnTo>
                  <a:lnTo>
                    <a:pt x="10159" y="346"/>
                  </a:lnTo>
                  <a:lnTo>
                    <a:pt x="10161" y="374"/>
                  </a:lnTo>
                  <a:lnTo>
                    <a:pt x="10165" y="387"/>
                  </a:lnTo>
                  <a:lnTo>
                    <a:pt x="10170" y="399"/>
                  </a:lnTo>
                  <a:lnTo>
                    <a:pt x="10183" y="418"/>
                  </a:lnTo>
                  <a:lnTo>
                    <a:pt x="10191" y="428"/>
                  </a:lnTo>
                  <a:lnTo>
                    <a:pt x="10201" y="435"/>
                  </a:lnTo>
                  <a:lnTo>
                    <a:pt x="10225" y="448"/>
                  </a:lnTo>
                  <a:lnTo>
                    <a:pt x="10254" y="458"/>
                  </a:lnTo>
                  <a:lnTo>
                    <a:pt x="10290" y="466"/>
                  </a:lnTo>
                  <a:lnTo>
                    <a:pt x="10330" y="472"/>
                  </a:lnTo>
                  <a:lnTo>
                    <a:pt x="10389" y="481"/>
                  </a:lnTo>
                  <a:lnTo>
                    <a:pt x="10438" y="492"/>
                  </a:lnTo>
                  <a:lnTo>
                    <a:pt x="10478" y="507"/>
                  </a:lnTo>
                  <a:lnTo>
                    <a:pt x="10507" y="525"/>
                  </a:lnTo>
                  <a:lnTo>
                    <a:pt x="10518" y="535"/>
                  </a:lnTo>
                  <a:lnTo>
                    <a:pt x="10527" y="546"/>
                  </a:lnTo>
                  <a:lnTo>
                    <a:pt x="10536" y="558"/>
                  </a:lnTo>
                  <a:lnTo>
                    <a:pt x="10543" y="571"/>
                  </a:lnTo>
                  <a:lnTo>
                    <a:pt x="10548" y="584"/>
                  </a:lnTo>
                  <a:lnTo>
                    <a:pt x="10551" y="600"/>
                  </a:lnTo>
                  <a:lnTo>
                    <a:pt x="10554" y="615"/>
                  </a:lnTo>
                  <a:lnTo>
                    <a:pt x="10555" y="631"/>
                  </a:lnTo>
                  <a:lnTo>
                    <a:pt x="10554" y="660"/>
                  </a:lnTo>
                  <a:lnTo>
                    <a:pt x="10549" y="687"/>
                  </a:lnTo>
                  <a:lnTo>
                    <a:pt x="10543" y="712"/>
                  </a:lnTo>
                  <a:lnTo>
                    <a:pt x="10533" y="736"/>
                  </a:lnTo>
                  <a:lnTo>
                    <a:pt x="10520" y="759"/>
                  </a:lnTo>
                  <a:lnTo>
                    <a:pt x="10506" y="781"/>
                  </a:lnTo>
                  <a:lnTo>
                    <a:pt x="10488" y="800"/>
                  </a:lnTo>
                  <a:lnTo>
                    <a:pt x="10467" y="818"/>
                  </a:lnTo>
                  <a:lnTo>
                    <a:pt x="10446" y="834"/>
                  </a:lnTo>
                  <a:lnTo>
                    <a:pt x="10422" y="848"/>
                  </a:lnTo>
                  <a:lnTo>
                    <a:pt x="10396" y="859"/>
                  </a:lnTo>
                  <a:lnTo>
                    <a:pt x="10370" y="868"/>
                  </a:lnTo>
                  <a:lnTo>
                    <a:pt x="10342" y="877"/>
                  </a:lnTo>
                  <a:lnTo>
                    <a:pt x="10312" y="882"/>
                  </a:lnTo>
                  <a:lnTo>
                    <a:pt x="10281" y="885"/>
                  </a:lnTo>
                  <a:lnTo>
                    <a:pt x="10249" y="886"/>
                  </a:lnTo>
                  <a:lnTo>
                    <a:pt x="10204" y="884"/>
                  </a:lnTo>
                  <a:lnTo>
                    <a:pt x="10162" y="877"/>
                  </a:lnTo>
                  <a:lnTo>
                    <a:pt x="10120" y="866"/>
                  </a:lnTo>
                  <a:lnTo>
                    <a:pt x="10081" y="849"/>
                  </a:lnTo>
                  <a:close/>
                  <a:moveTo>
                    <a:pt x="10928" y="230"/>
                  </a:moveTo>
                  <a:lnTo>
                    <a:pt x="10924" y="276"/>
                  </a:lnTo>
                  <a:lnTo>
                    <a:pt x="10923" y="330"/>
                  </a:lnTo>
                  <a:lnTo>
                    <a:pt x="10923" y="753"/>
                  </a:lnTo>
                  <a:lnTo>
                    <a:pt x="10924" y="780"/>
                  </a:lnTo>
                  <a:lnTo>
                    <a:pt x="10927" y="800"/>
                  </a:lnTo>
                  <a:lnTo>
                    <a:pt x="10930" y="814"/>
                  </a:lnTo>
                  <a:lnTo>
                    <a:pt x="10935" y="823"/>
                  </a:lnTo>
                  <a:lnTo>
                    <a:pt x="10951" y="831"/>
                  </a:lnTo>
                  <a:lnTo>
                    <a:pt x="10960" y="834"/>
                  </a:lnTo>
                  <a:lnTo>
                    <a:pt x="10972" y="835"/>
                  </a:lnTo>
                  <a:lnTo>
                    <a:pt x="11023" y="838"/>
                  </a:lnTo>
                  <a:lnTo>
                    <a:pt x="11023" y="868"/>
                  </a:lnTo>
                  <a:lnTo>
                    <a:pt x="10876" y="865"/>
                  </a:lnTo>
                  <a:lnTo>
                    <a:pt x="10730" y="868"/>
                  </a:lnTo>
                  <a:lnTo>
                    <a:pt x="10730" y="838"/>
                  </a:lnTo>
                  <a:lnTo>
                    <a:pt x="10779" y="835"/>
                  </a:lnTo>
                  <a:lnTo>
                    <a:pt x="10803" y="831"/>
                  </a:lnTo>
                  <a:lnTo>
                    <a:pt x="10818" y="822"/>
                  </a:lnTo>
                  <a:lnTo>
                    <a:pt x="10822" y="812"/>
                  </a:lnTo>
                  <a:lnTo>
                    <a:pt x="10826" y="798"/>
                  </a:lnTo>
                  <a:lnTo>
                    <a:pt x="10828" y="753"/>
                  </a:lnTo>
                  <a:lnTo>
                    <a:pt x="10828" y="327"/>
                  </a:lnTo>
                  <a:lnTo>
                    <a:pt x="10827" y="273"/>
                  </a:lnTo>
                  <a:lnTo>
                    <a:pt x="10825" y="230"/>
                  </a:lnTo>
                  <a:lnTo>
                    <a:pt x="10677" y="230"/>
                  </a:lnTo>
                  <a:lnTo>
                    <a:pt x="10654" y="231"/>
                  </a:lnTo>
                  <a:lnTo>
                    <a:pt x="10641" y="237"/>
                  </a:lnTo>
                  <a:lnTo>
                    <a:pt x="10635" y="247"/>
                  </a:lnTo>
                  <a:lnTo>
                    <a:pt x="10632" y="264"/>
                  </a:lnTo>
                  <a:lnTo>
                    <a:pt x="10629" y="337"/>
                  </a:lnTo>
                  <a:lnTo>
                    <a:pt x="10596" y="337"/>
                  </a:lnTo>
                  <a:lnTo>
                    <a:pt x="10596" y="295"/>
                  </a:lnTo>
                  <a:lnTo>
                    <a:pt x="10594" y="254"/>
                  </a:lnTo>
                  <a:lnTo>
                    <a:pt x="10588" y="178"/>
                  </a:lnTo>
                  <a:lnTo>
                    <a:pt x="10797" y="182"/>
                  </a:lnTo>
                  <a:lnTo>
                    <a:pt x="10956" y="182"/>
                  </a:lnTo>
                  <a:lnTo>
                    <a:pt x="11163" y="178"/>
                  </a:lnTo>
                  <a:lnTo>
                    <a:pt x="11158" y="254"/>
                  </a:lnTo>
                  <a:lnTo>
                    <a:pt x="11156" y="337"/>
                  </a:lnTo>
                  <a:lnTo>
                    <a:pt x="11124" y="337"/>
                  </a:lnTo>
                  <a:lnTo>
                    <a:pt x="11121" y="266"/>
                  </a:lnTo>
                  <a:lnTo>
                    <a:pt x="11120" y="255"/>
                  </a:lnTo>
                  <a:lnTo>
                    <a:pt x="11118" y="247"/>
                  </a:lnTo>
                  <a:lnTo>
                    <a:pt x="11114" y="241"/>
                  </a:lnTo>
                  <a:lnTo>
                    <a:pt x="11110" y="236"/>
                  </a:lnTo>
                  <a:lnTo>
                    <a:pt x="11096" y="231"/>
                  </a:lnTo>
                  <a:lnTo>
                    <a:pt x="11074" y="230"/>
                  </a:lnTo>
                  <a:lnTo>
                    <a:pt x="10928" y="23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sp>
          <p:nvSpPr>
            <p:cNvPr id="34" name="Freeform 8">
              <a:extLst>
                <a:ext uri="{FF2B5EF4-FFF2-40B4-BE49-F238E27FC236}">
                  <a16:creationId xmlns:a16="http://schemas.microsoft.com/office/drawing/2014/main" id="{6DCC547A-06FA-F7AE-3A90-1A093F064690}"/>
                </a:ext>
              </a:extLst>
            </p:cNvPr>
            <p:cNvSpPr>
              <a:spLocks noEditPoints="1"/>
            </p:cNvSpPr>
            <p:nvPr userDrawn="1"/>
          </p:nvSpPr>
          <p:spPr bwMode="auto">
            <a:xfrm>
              <a:off x="1525588" y="1557338"/>
              <a:ext cx="3568700" cy="279400"/>
            </a:xfrm>
            <a:custGeom>
              <a:avLst/>
              <a:gdLst>
                <a:gd name="T0" fmla="*/ 13182 w 13488"/>
                <a:gd name="T1" fmla="*/ 71 h 1056"/>
                <a:gd name="T2" fmla="*/ 13007 w 13488"/>
                <a:gd name="T3" fmla="*/ 96 h 1056"/>
                <a:gd name="T4" fmla="*/ 12786 w 13488"/>
                <a:gd name="T5" fmla="*/ 835 h 1056"/>
                <a:gd name="T6" fmla="*/ 13308 w 13488"/>
                <a:gd name="T7" fmla="*/ 797 h 1056"/>
                <a:gd name="T8" fmla="*/ 323 w 13488"/>
                <a:gd name="T9" fmla="*/ 820 h 1056"/>
                <a:gd name="T10" fmla="*/ 511 w 13488"/>
                <a:gd name="T11" fmla="*/ 210 h 1056"/>
                <a:gd name="T12" fmla="*/ 501 w 13488"/>
                <a:gd name="T13" fmla="*/ 869 h 1056"/>
                <a:gd name="T14" fmla="*/ 92 w 13488"/>
                <a:gd name="T15" fmla="*/ 232 h 1056"/>
                <a:gd name="T16" fmla="*/ 869 w 13488"/>
                <a:gd name="T17" fmla="*/ 799 h 1056"/>
                <a:gd name="T18" fmla="*/ 1571 w 13488"/>
                <a:gd name="T19" fmla="*/ 179 h 1056"/>
                <a:gd name="T20" fmla="*/ 1688 w 13488"/>
                <a:gd name="T21" fmla="*/ 220 h 1056"/>
                <a:gd name="T22" fmla="*/ 1900 w 13488"/>
                <a:gd name="T23" fmla="*/ 869 h 1056"/>
                <a:gd name="T24" fmla="*/ 2122 w 13488"/>
                <a:gd name="T25" fmla="*/ 283 h 1056"/>
                <a:gd name="T26" fmla="*/ 2853 w 13488"/>
                <a:gd name="T27" fmla="*/ 542 h 1056"/>
                <a:gd name="T28" fmla="*/ 2757 w 13488"/>
                <a:gd name="T29" fmla="*/ 779 h 1056"/>
                <a:gd name="T30" fmla="*/ 3115 w 13488"/>
                <a:gd name="T31" fmla="*/ 238 h 1056"/>
                <a:gd name="T32" fmla="*/ 2898 w 13488"/>
                <a:gd name="T33" fmla="*/ 540 h 1056"/>
                <a:gd name="T34" fmla="*/ 3687 w 13488"/>
                <a:gd name="T35" fmla="*/ 439 h 1056"/>
                <a:gd name="T36" fmla="*/ 3488 w 13488"/>
                <a:gd name="T37" fmla="*/ 832 h 1056"/>
                <a:gd name="T38" fmla="*/ 3273 w 13488"/>
                <a:gd name="T39" fmla="*/ 179 h 1056"/>
                <a:gd name="T40" fmla="*/ 3681 w 13488"/>
                <a:gd name="T41" fmla="*/ 504 h 1056"/>
                <a:gd name="T42" fmla="*/ 4305 w 13488"/>
                <a:gd name="T43" fmla="*/ 767 h 1056"/>
                <a:gd name="T44" fmla="*/ 3931 w 13488"/>
                <a:gd name="T45" fmla="*/ 384 h 1056"/>
                <a:gd name="T46" fmla="*/ 4313 w 13488"/>
                <a:gd name="T47" fmla="*/ 270 h 1056"/>
                <a:gd name="T48" fmla="*/ 4047 w 13488"/>
                <a:gd name="T49" fmla="*/ 428 h 1056"/>
                <a:gd name="T50" fmla="*/ 4323 w 13488"/>
                <a:gd name="T51" fmla="*/ 818 h 1056"/>
                <a:gd name="T52" fmla="*/ 4531 w 13488"/>
                <a:gd name="T53" fmla="*/ 220 h 1056"/>
                <a:gd name="T54" fmla="*/ 4742 w 13488"/>
                <a:gd name="T55" fmla="*/ 869 h 1056"/>
                <a:gd name="T56" fmla="*/ 5019 w 13488"/>
                <a:gd name="T57" fmla="*/ 754 h 1056"/>
                <a:gd name="T58" fmla="*/ 5265 w 13488"/>
                <a:gd name="T59" fmla="*/ 230 h 1056"/>
                <a:gd name="T60" fmla="*/ 5801 w 13488"/>
                <a:gd name="T61" fmla="*/ 835 h 1056"/>
                <a:gd name="T62" fmla="*/ 5379 w 13488"/>
                <a:gd name="T63" fmla="*/ 227 h 1056"/>
                <a:gd name="T64" fmla="*/ 6658 w 13488"/>
                <a:gd name="T65" fmla="*/ 162 h 1056"/>
                <a:gd name="T66" fmla="*/ 6954 w 13488"/>
                <a:gd name="T67" fmla="*/ 744 h 1056"/>
                <a:gd name="T68" fmla="*/ 6310 w 13488"/>
                <a:gd name="T69" fmla="*/ 604 h 1056"/>
                <a:gd name="T70" fmla="*/ 6812 w 13488"/>
                <a:gd name="T71" fmla="*/ 812 h 1056"/>
                <a:gd name="T72" fmla="*/ 6723 w 13488"/>
                <a:gd name="T73" fmla="*/ 209 h 1056"/>
                <a:gd name="T74" fmla="*/ 7545 w 13488"/>
                <a:gd name="T75" fmla="*/ 282 h 1056"/>
                <a:gd name="T76" fmla="*/ 7538 w 13488"/>
                <a:gd name="T77" fmla="*/ 518 h 1056"/>
                <a:gd name="T78" fmla="*/ 7085 w 13488"/>
                <a:gd name="T79" fmla="*/ 839 h 1056"/>
                <a:gd name="T80" fmla="*/ 8097 w 13488"/>
                <a:gd name="T81" fmla="*/ 218 h 1056"/>
                <a:gd name="T82" fmla="*/ 7875 w 13488"/>
                <a:gd name="T83" fmla="*/ 980 h 1056"/>
                <a:gd name="T84" fmla="*/ 8172 w 13488"/>
                <a:gd name="T85" fmla="*/ 210 h 1056"/>
                <a:gd name="T86" fmla="*/ 8681 w 13488"/>
                <a:gd name="T87" fmla="*/ 839 h 1056"/>
                <a:gd name="T88" fmla="*/ 8201 w 13488"/>
                <a:gd name="T89" fmla="*/ 197 h 1056"/>
                <a:gd name="T90" fmla="*/ 9048 w 13488"/>
                <a:gd name="T91" fmla="*/ 218 h 1056"/>
                <a:gd name="T92" fmla="*/ 9270 w 13488"/>
                <a:gd name="T93" fmla="*/ 778 h 1056"/>
                <a:gd name="T94" fmla="*/ 9825 w 13488"/>
                <a:gd name="T95" fmla="*/ 172 h 1056"/>
                <a:gd name="T96" fmla="*/ 9690 w 13488"/>
                <a:gd name="T97" fmla="*/ 600 h 1056"/>
                <a:gd name="T98" fmla="*/ 9703 w 13488"/>
                <a:gd name="T99" fmla="*/ 78 h 1056"/>
                <a:gd name="T100" fmla="*/ 9924 w 13488"/>
                <a:gd name="T101" fmla="*/ 96 h 1056"/>
                <a:gd name="T102" fmla="*/ 10590 w 13488"/>
                <a:gd name="T103" fmla="*/ 803 h 1056"/>
                <a:gd name="T104" fmla="*/ 10255 w 13488"/>
                <a:gd name="T105" fmla="*/ 434 h 1056"/>
                <a:gd name="T106" fmla="*/ 10674 w 13488"/>
                <a:gd name="T107" fmla="*/ 340 h 1056"/>
                <a:gd name="T108" fmla="*/ 10338 w 13488"/>
                <a:gd name="T109" fmla="*/ 388 h 1056"/>
                <a:gd name="T110" fmla="*/ 10695 w 13488"/>
                <a:gd name="T111" fmla="*/ 760 h 1056"/>
                <a:gd name="T112" fmla="*/ 10979 w 13488"/>
                <a:gd name="T113" fmla="*/ 827 h 1056"/>
                <a:gd name="T114" fmla="*/ 10914 w 13488"/>
                <a:gd name="T115" fmla="*/ 182 h 1056"/>
                <a:gd name="T116" fmla="*/ 11394 w 13488"/>
                <a:gd name="T117" fmla="*/ 810 h 1056"/>
                <a:gd name="T118" fmla="*/ 11863 w 13488"/>
                <a:gd name="T119" fmla="*/ 814 h 1056"/>
                <a:gd name="T120" fmla="*/ 11544 w 13488"/>
                <a:gd name="T121" fmla="*/ 247 h 1056"/>
                <a:gd name="T122" fmla="*/ 12709 w 13488"/>
                <a:gd name="T123" fmla="*/ 695 h 1056"/>
                <a:gd name="T124" fmla="*/ 12443 w 13488"/>
                <a:gd name="T125" fmla="*/ 210 h 10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3488" h="1056">
                  <a:moveTo>
                    <a:pt x="13178" y="50"/>
                  </a:moveTo>
                  <a:lnTo>
                    <a:pt x="13180" y="40"/>
                  </a:lnTo>
                  <a:lnTo>
                    <a:pt x="13182" y="30"/>
                  </a:lnTo>
                  <a:lnTo>
                    <a:pt x="13186" y="20"/>
                  </a:lnTo>
                  <a:lnTo>
                    <a:pt x="13193" y="13"/>
                  </a:lnTo>
                  <a:lnTo>
                    <a:pt x="13200" y="7"/>
                  </a:lnTo>
                  <a:lnTo>
                    <a:pt x="13208" y="4"/>
                  </a:lnTo>
                  <a:lnTo>
                    <a:pt x="13229" y="0"/>
                  </a:lnTo>
                  <a:lnTo>
                    <a:pt x="13248" y="4"/>
                  </a:lnTo>
                  <a:lnTo>
                    <a:pt x="13264" y="13"/>
                  </a:lnTo>
                  <a:lnTo>
                    <a:pt x="13270" y="20"/>
                  </a:lnTo>
                  <a:lnTo>
                    <a:pt x="13274" y="29"/>
                  </a:lnTo>
                  <a:lnTo>
                    <a:pt x="13277" y="38"/>
                  </a:lnTo>
                  <a:lnTo>
                    <a:pt x="13278" y="48"/>
                  </a:lnTo>
                  <a:lnTo>
                    <a:pt x="13277" y="59"/>
                  </a:lnTo>
                  <a:lnTo>
                    <a:pt x="13274" y="68"/>
                  </a:lnTo>
                  <a:lnTo>
                    <a:pt x="13270" y="77"/>
                  </a:lnTo>
                  <a:lnTo>
                    <a:pt x="13264" y="85"/>
                  </a:lnTo>
                  <a:lnTo>
                    <a:pt x="13256" y="91"/>
                  </a:lnTo>
                  <a:lnTo>
                    <a:pt x="13247" y="96"/>
                  </a:lnTo>
                  <a:lnTo>
                    <a:pt x="13226" y="100"/>
                  </a:lnTo>
                  <a:lnTo>
                    <a:pt x="13207" y="96"/>
                  </a:lnTo>
                  <a:lnTo>
                    <a:pt x="13192" y="86"/>
                  </a:lnTo>
                  <a:lnTo>
                    <a:pt x="13186" y="79"/>
                  </a:lnTo>
                  <a:lnTo>
                    <a:pt x="13182" y="71"/>
                  </a:lnTo>
                  <a:lnTo>
                    <a:pt x="13180" y="61"/>
                  </a:lnTo>
                  <a:lnTo>
                    <a:pt x="13178" y="50"/>
                  </a:lnTo>
                  <a:close/>
                  <a:moveTo>
                    <a:pt x="12978" y="50"/>
                  </a:moveTo>
                  <a:lnTo>
                    <a:pt x="12979" y="41"/>
                  </a:lnTo>
                  <a:lnTo>
                    <a:pt x="12982" y="32"/>
                  </a:lnTo>
                  <a:lnTo>
                    <a:pt x="12985" y="24"/>
                  </a:lnTo>
                  <a:lnTo>
                    <a:pt x="12991" y="16"/>
                  </a:lnTo>
                  <a:lnTo>
                    <a:pt x="12998" y="8"/>
                  </a:lnTo>
                  <a:lnTo>
                    <a:pt x="13007" y="4"/>
                  </a:lnTo>
                  <a:lnTo>
                    <a:pt x="13018" y="1"/>
                  </a:lnTo>
                  <a:lnTo>
                    <a:pt x="13028" y="0"/>
                  </a:lnTo>
                  <a:lnTo>
                    <a:pt x="13048" y="4"/>
                  </a:lnTo>
                  <a:lnTo>
                    <a:pt x="13063" y="13"/>
                  </a:lnTo>
                  <a:lnTo>
                    <a:pt x="13069" y="20"/>
                  </a:lnTo>
                  <a:lnTo>
                    <a:pt x="13074" y="29"/>
                  </a:lnTo>
                  <a:lnTo>
                    <a:pt x="13076" y="38"/>
                  </a:lnTo>
                  <a:lnTo>
                    <a:pt x="13078" y="48"/>
                  </a:lnTo>
                  <a:lnTo>
                    <a:pt x="13076" y="59"/>
                  </a:lnTo>
                  <a:lnTo>
                    <a:pt x="13074" y="68"/>
                  </a:lnTo>
                  <a:lnTo>
                    <a:pt x="13069" y="77"/>
                  </a:lnTo>
                  <a:lnTo>
                    <a:pt x="13063" y="85"/>
                  </a:lnTo>
                  <a:lnTo>
                    <a:pt x="13056" y="91"/>
                  </a:lnTo>
                  <a:lnTo>
                    <a:pt x="13048" y="96"/>
                  </a:lnTo>
                  <a:lnTo>
                    <a:pt x="13026" y="100"/>
                  </a:lnTo>
                  <a:lnTo>
                    <a:pt x="13007" y="96"/>
                  </a:lnTo>
                  <a:lnTo>
                    <a:pt x="12991" y="85"/>
                  </a:lnTo>
                  <a:lnTo>
                    <a:pt x="12985" y="78"/>
                  </a:lnTo>
                  <a:lnTo>
                    <a:pt x="12982" y="70"/>
                  </a:lnTo>
                  <a:lnTo>
                    <a:pt x="12979" y="61"/>
                  </a:lnTo>
                  <a:lnTo>
                    <a:pt x="12978" y="50"/>
                  </a:lnTo>
                  <a:close/>
                  <a:moveTo>
                    <a:pt x="12973" y="600"/>
                  </a:moveTo>
                  <a:lnTo>
                    <a:pt x="13225" y="600"/>
                  </a:lnTo>
                  <a:lnTo>
                    <a:pt x="13098" y="305"/>
                  </a:lnTo>
                  <a:lnTo>
                    <a:pt x="12973" y="600"/>
                  </a:lnTo>
                  <a:close/>
                  <a:moveTo>
                    <a:pt x="13244" y="638"/>
                  </a:moveTo>
                  <a:lnTo>
                    <a:pt x="12955" y="638"/>
                  </a:lnTo>
                  <a:lnTo>
                    <a:pt x="12925" y="716"/>
                  </a:lnTo>
                  <a:lnTo>
                    <a:pt x="12902" y="778"/>
                  </a:lnTo>
                  <a:lnTo>
                    <a:pt x="12895" y="809"/>
                  </a:lnTo>
                  <a:lnTo>
                    <a:pt x="12898" y="820"/>
                  </a:lnTo>
                  <a:lnTo>
                    <a:pt x="12900" y="824"/>
                  </a:lnTo>
                  <a:lnTo>
                    <a:pt x="12905" y="828"/>
                  </a:lnTo>
                  <a:lnTo>
                    <a:pt x="12917" y="833"/>
                  </a:lnTo>
                  <a:lnTo>
                    <a:pt x="12932" y="835"/>
                  </a:lnTo>
                  <a:lnTo>
                    <a:pt x="12978" y="839"/>
                  </a:lnTo>
                  <a:lnTo>
                    <a:pt x="12978" y="869"/>
                  </a:lnTo>
                  <a:lnTo>
                    <a:pt x="12863" y="865"/>
                  </a:lnTo>
                  <a:lnTo>
                    <a:pt x="12750" y="869"/>
                  </a:lnTo>
                  <a:lnTo>
                    <a:pt x="12750" y="839"/>
                  </a:lnTo>
                  <a:lnTo>
                    <a:pt x="12786" y="835"/>
                  </a:lnTo>
                  <a:lnTo>
                    <a:pt x="12794" y="834"/>
                  </a:lnTo>
                  <a:lnTo>
                    <a:pt x="12803" y="832"/>
                  </a:lnTo>
                  <a:lnTo>
                    <a:pt x="12817" y="821"/>
                  </a:lnTo>
                  <a:lnTo>
                    <a:pt x="12829" y="805"/>
                  </a:lnTo>
                  <a:lnTo>
                    <a:pt x="12841" y="784"/>
                  </a:lnTo>
                  <a:lnTo>
                    <a:pt x="13106" y="172"/>
                  </a:lnTo>
                  <a:lnTo>
                    <a:pt x="13140" y="172"/>
                  </a:lnTo>
                  <a:lnTo>
                    <a:pt x="13387" y="746"/>
                  </a:lnTo>
                  <a:lnTo>
                    <a:pt x="13408" y="790"/>
                  </a:lnTo>
                  <a:lnTo>
                    <a:pt x="13423" y="817"/>
                  </a:lnTo>
                  <a:lnTo>
                    <a:pt x="13432" y="826"/>
                  </a:lnTo>
                  <a:lnTo>
                    <a:pt x="13439" y="832"/>
                  </a:lnTo>
                  <a:lnTo>
                    <a:pt x="13448" y="835"/>
                  </a:lnTo>
                  <a:lnTo>
                    <a:pt x="13457" y="836"/>
                  </a:lnTo>
                  <a:lnTo>
                    <a:pt x="13488" y="839"/>
                  </a:lnTo>
                  <a:lnTo>
                    <a:pt x="13488" y="869"/>
                  </a:lnTo>
                  <a:lnTo>
                    <a:pt x="13369" y="865"/>
                  </a:lnTo>
                  <a:lnTo>
                    <a:pt x="13225" y="869"/>
                  </a:lnTo>
                  <a:lnTo>
                    <a:pt x="13225" y="839"/>
                  </a:lnTo>
                  <a:lnTo>
                    <a:pt x="13277" y="835"/>
                  </a:lnTo>
                  <a:lnTo>
                    <a:pt x="13292" y="833"/>
                  </a:lnTo>
                  <a:lnTo>
                    <a:pt x="13303" y="828"/>
                  </a:lnTo>
                  <a:lnTo>
                    <a:pt x="13309" y="822"/>
                  </a:lnTo>
                  <a:lnTo>
                    <a:pt x="13312" y="815"/>
                  </a:lnTo>
                  <a:lnTo>
                    <a:pt x="13308" y="797"/>
                  </a:lnTo>
                  <a:lnTo>
                    <a:pt x="13296" y="764"/>
                  </a:lnTo>
                  <a:lnTo>
                    <a:pt x="13244" y="638"/>
                  </a:lnTo>
                  <a:close/>
                  <a:moveTo>
                    <a:pt x="0" y="210"/>
                  </a:moveTo>
                  <a:lnTo>
                    <a:pt x="0" y="179"/>
                  </a:lnTo>
                  <a:lnTo>
                    <a:pt x="146" y="182"/>
                  </a:lnTo>
                  <a:lnTo>
                    <a:pt x="293" y="179"/>
                  </a:lnTo>
                  <a:lnTo>
                    <a:pt x="293" y="210"/>
                  </a:lnTo>
                  <a:lnTo>
                    <a:pt x="240" y="214"/>
                  </a:lnTo>
                  <a:lnTo>
                    <a:pt x="225" y="216"/>
                  </a:lnTo>
                  <a:lnTo>
                    <a:pt x="215" y="220"/>
                  </a:lnTo>
                  <a:lnTo>
                    <a:pt x="206" y="226"/>
                  </a:lnTo>
                  <a:lnTo>
                    <a:pt x="201" y="233"/>
                  </a:lnTo>
                  <a:lnTo>
                    <a:pt x="198" y="242"/>
                  </a:lnTo>
                  <a:lnTo>
                    <a:pt x="195" y="257"/>
                  </a:lnTo>
                  <a:lnTo>
                    <a:pt x="194" y="296"/>
                  </a:lnTo>
                  <a:lnTo>
                    <a:pt x="194" y="646"/>
                  </a:lnTo>
                  <a:lnTo>
                    <a:pt x="197" y="686"/>
                  </a:lnTo>
                  <a:lnTo>
                    <a:pt x="205" y="722"/>
                  </a:lnTo>
                  <a:lnTo>
                    <a:pt x="211" y="739"/>
                  </a:lnTo>
                  <a:lnTo>
                    <a:pt x="219" y="754"/>
                  </a:lnTo>
                  <a:lnTo>
                    <a:pt x="239" y="780"/>
                  </a:lnTo>
                  <a:lnTo>
                    <a:pt x="266" y="799"/>
                  </a:lnTo>
                  <a:lnTo>
                    <a:pt x="283" y="808"/>
                  </a:lnTo>
                  <a:lnTo>
                    <a:pt x="301" y="814"/>
                  </a:lnTo>
                  <a:lnTo>
                    <a:pt x="323" y="820"/>
                  </a:lnTo>
                  <a:lnTo>
                    <a:pt x="345" y="823"/>
                  </a:lnTo>
                  <a:lnTo>
                    <a:pt x="371" y="824"/>
                  </a:lnTo>
                  <a:lnTo>
                    <a:pt x="398" y="826"/>
                  </a:lnTo>
                  <a:lnTo>
                    <a:pt x="447" y="822"/>
                  </a:lnTo>
                  <a:lnTo>
                    <a:pt x="469" y="818"/>
                  </a:lnTo>
                  <a:lnTo>
                    <a:pt x="489" y="812"/>
                  </a:lnTo>
                  <a:lnTo>
                    <a:pt x="525" y="797"/>
                  </a:lnTo>
                  <a:lnTo>
                    <a:pt x="540" y="786"/>
                  </a:lnTo>
                  <a:lnTo>
                    <a:pt x="554" y="774"/>
                  </a:lnTo>
                  <a:lnTo>
                    <a:pt x="566" y="760"/>
                  </a:lnTo>
                  <a:lnTo>
                    <a:pt x="577" y="745"/>
                  </a:lnTo>
                  <a:lnTo>
                    <a:pt x="593" y="709"/>
                  </a:lnTo>
                  <a:lnTo>
                    <a:pt x="599" y="689"/>
                  </a:lnTo>
                  <a:lnTo>
                    <a:pt x="602" y="667"/>
                  </a:lnTo>
                  <a:lnTo>
                    <a:pt x="605" y="643"/>
                  </a:lnTo>
                  <a:lnTo>
                    <a:pt x="606" y="618"/>
                  </a:lnTo>
                  <a:lnTo>
                    <a:pt x="606" y="295"/>
                  </a:lnTo>
                  <a:lnTo>
                    <a:pt x="603" y="251"/>
                  </a:lnTo>
                  <a:lnTo>
                    <a:pt x="600" y="236"/>
                  </a:lnTo>
                  <a:lnTo>
                    <a:pt x="597" y="232"/>
                  </a:lnTo>
                  <a:lnTo>
                    <a:pt x="595" y="228"/>
                  </a:lnTo>
                  <a:lnTo>
                    <a:pt x="589" y="222"/>
                  </a:lnTo>
                  <a:lnTo>
                    <a:pt x="579" y="217"/>
                  </a:lnTo>
                  <a:lnTo>
                    <a:pt x="555" y="212"/>
                  </a:lnTo>
                  <a:lnTo>
                    <a:pt x="511" y="210"/>
                  </a:lnTo>
                  <a:lnTo>
                    <a:pt x="511" y="179"/>
                  </a:lnTo>
                  <a:lnTo>
                    <a:pt x="630" y="182"/>
                  </a:lnTo>
                  <a:lnTo>
                    <a:pt x="746" y="179"/>
                  </a:lnTo>
                  <a:lnTo>
                    <a:pt x="746" y="210"/>
                  </a:lnTo>
                  <a:lnTo>
                    <a:pt x="695" y="214"/>
                  </a:lnTo>
                  <a:lnTo>
                    <a:pt x="678" y="217"/>
                  </a:lnTo>
                  <a:lnTo>
                    <a:pt x="666" y="223"/>
                  </a:lnTo>
                  <a:lnTo>
                    <a:pt x="659" y="232"/>
                  </a:lnTo>
                  <a:lnTo>
                    <a:pt x="656" y="238"/>
                  </a:lnTo>
                  <a:lnTo>
                    <a:pt x="655" y="244"/>
                  </a:lnTo>
                  <a:lnTo>
                    <a:pt x="653" y="271"/>
                  </a:lnTo>
                  <a:lnTo>
                    <a:pt x="651" y="302"/>
                  </a:lnTo>
                  <a:lnTo>
                    <a:pt x="651" y="588"/>
                  </a:lnTo>
                  <a:lnTo>
                    <a:pt x="650" y="625"/>
                  </a:lnTo>
                  <a:lnTo>
                    <a:pt x="648" y="660"/>
                  </a:lnTo>
                  <a:lnTo>
                    <a:pt x="643" y="694"/>
                  </a:lnTo>
                  <a:lnTo>
                    <a:pt x="636" y="722"/>
                  </a:lnTo>
                  <a:lnTo>
                    <a:pt x="626" y="750"/>
                  </a:lnTo>
                  <a:lnTo>
                    <a:pt x="615" y="774"/>
                  </a:lnTo>
                  <a:lnTo>
                    <a:pt x="603" y="797"/>
                  </a:lnTo>
                  <a:lnTo>
                    <a:pt x="588" y="816"/>
                  </a:lnTo>
                  <a:lnTo>
                    <a:pt x="571" y="832"/>
                  </a:lnTo>
                  <a:lnTo>
                    <a:pt x="551" y="846"/>
                  </a:lnTo>
                  <a:lnTo>
                    <a:pt x="528" y="859"/>
                  </a:lnTo>
                  <a:lnTo>
                    <a:pt x="501" y="869"/>
                  </a:lnTo>
                  <a:lnTo>
                    <a:pt x="488" y="874"/>
                  </a:lnTo>
                  <a:lnTo>
                    <a:pt x="474" y="877"/>
                  </a:lnTo>
                  <a:lnTo>
                    <a:pt x="443" y="882"/>
                  </a:lnTo>
                  <a:lnTo>
                    <a:pt x="408" y="886"/>
                  </a:lnTo>
                  <a:lnTo>
                    <a:pt x="372" y="887"/>
                  </a:lnTo>
                  <a:lnTo>
                    <a:pt x="333" y="886"/>
                  </a:lnTo>
                  <a:lnTo>
                    <a:pt x="300" y="883"/>
                  </a:lnTo>
                  <a:lnTo>
                    <a:pt x="269" y="878"/>
                  </a:lnTo>
                  <a:lnTo>
                    <a:pt x="240" y="871"/>
                  </a:lnTo>
                  <a:lnTo>
                    <a:pt x="215" y="863"/>
                  </a:lnTo>
                  <a:lnTo>
                    <a:pt x="193" y="852"/>
                  </a:lnTo>
                  <a:lnTo>
                    <a:pt x="174" y="840"/>
                  </a:lnTo>
                  <a:lnTo>
                    <a:pt x="157" y="826"/>
                  </a:lnTo>
                  <a:lnTo>
                    <a:pt x="144" y="809"/>
                  </a:lnTo>
                  <a:lnTo>
                    <a:pt x="132" y="792"/>
                  </a:lnTo>
                  <a:lnTo>
                    <a:pt x="122" y="772"/>
                  </a:lnTo>
                  <a:lnTo>
                    <a:pt x="114" y="750"/>
                  </a:lnTo>
                  <a:lnTo>
                    <a:pt x="108" y="727"/>
                  </a:lnTo>
                  <a:lnTo>
                    <a:pt x="103" y="703"/>
                  </a:lnTo>
                  <a:lnTo>
                    <a:pt x="101" y="677"/>
                  </a:lnTo>
                  <a:lnTo>
                    <a:pt x="99" y="649"/>
                  </a:lnTo>
                  <a:lnTo>
                    <a:pt x="99" y="295"/>
                  </a:lnTo>
                  <a:lnTo>
                    <a:pt x="97" y="256"/>
                  </a:lnTo>
                  <a:lnTo>
                    <a:pt x="96" y="241"/>
                  </a:lnTo>
                  <a:lnTo>
                    <a:pt x="92" y="232"/>
                  </a:lnTo>
                  <a:lnTo>
                    <a:pt x="87" y="224"/>
                  </a:lnTo>
                  <a:lnTo>
                    <a:pt x="78" y="218"/>
                  </a:lnTo>
                  <a:lnTo>
                    <a:pt x="66" y="215"/>
                  </a:lnTo>
                  <a:lnTo>
                    <a:pt x="49" y="212"/>
                  </a:lnTo>
                  <a:lnTo>
                    <a:pt x="0" y="210"/>
                  </a:lnTo>
                  <a:close/>
                  <a:moveTo>
                    <a:pt x="917" y="288"/>
                  </a:moveTo>
                  <a:lnTo>
                    <a:pt x="917" y="754"/>
                  </a:lnTo>
                  <a:lnTo>
                    <a:pt x="920" y="799"/>
                  </a:lnTo>
                  <a:lnTo>
                    <a:pt x="923" y="814"/>
                  </a:lnTo>
                  <a:lnTo>
                    <a:pt x="925" y="820"/>
                  </a:lnTo>
                  <a:lnTo>
                    <a:pt x="927" y="823"/>
                  </a:lnTo>
                  <a:lnTo>
                    <a:pt x="935" y="828"/>
                  </a:lnTo>
                  <a:lnTo>
                    <a:pt x="943" y="832"/>
                  </a:lnTo>
                  <a:lnTo>
                    <a:pt x="966" y="835"/>
                  </a:lnTo>
                  <a:lnTo>
                    <a:pt x="1011" y="839"/>
                  </a:lnTo>
                  <a:lnTo>
                    <a:pt x="1011" y="869"/>
                  </a:lnTo>
                  <a:lnTo>
                    <a:pt x="896" y="865"/>
                  </a:lnTo>
                  <a:lnTo>
                    <a:pt x="777" y="869"/>
                  </a:lnTo>
                  <a:lnTo>
                    <a:pt x="777" y="839"/>
                  </a:lnTo>
                  <a:lnTo>
                    <a:pt x="816" y="835"/>
                  </a:lnTo>
                  <a:lnTo>
                    <a:pt x="842" y="832"/>
                  </a:lnTo>
                  <a:lnTo>
                    <a:pt x="852" y="828"/>
                  </a:lnTo>
                  <a:lnTo>
                    <a:pt x="859" y="823"/>
                  </a:lnTo>
                  <a:lnTo>
                    <a:pt x="865" y="814"/>
                  </a:lnTo>
                  <a:lnTo>
                    <a:pt x="869" y="799"/>
                  </a:lnTo>
                  <a:lnTo>
                    <a:pt x="871" y="779"/>
                  </a:lnTo>
                  <a:lnTo>
                    <a:pt x="871" y="754"/>
                  </a:lnTo>
                  <a:lnTo>
                    <a:pt x="871" y="295"/>
                  </a:lnTo>
                  <a:lnTo>
                    <a:pt x="869" y="250"/>
                  </a:lnTo>
                  <a:lnTo>
                    <a:pt x="865" y="235"/>
                  </a:lnTo>
                  <a:lnTo>
                    <a:pt x="860" y="227"/>
                  </a:lnTo>
                  <a:lnTo>
                    <a:pt x="846" y="217"/>
                  </a:lnTo>
                  <a:lnTo>
                    <a:pt x="823" y="212"/>
                  </a:lnTo>
                  <a:lnTo>
                    <a:pt x="777" y="210"/>
                  </a:lnTo>
                  <a:lnTo>
                    <a:pt x="777" y="179"/>
                  </a:lnTo>
                  <a:lnTo>
                    <a:pt x="872" y="182"/>
                  </a:lnTo>
                  <a:lnTo>
                    <a:pt x="949" y="179"/>
                  </a:lnTo>
                  <a:lnTo>
                    <a:pt x="1430" y="768"/>
                  </a:lnTo>
                  <a:lnTo>
                    <a:pt x="1430" y="295"/>
                  </a:lnTo>
                  <a:lnTo>
                    <a:pt x="1428" y="256"/>
                  </a:lnTo>
                  <a:lnTo>
                    <a:pt x="1427" y="241"/>
                  </a:lnTo>
                  <a:lnTo>
                    <a:pt x="1423" y="232"/>
                  </a:lnTo>
                  <a:lnTo>
                    <a:pt x="1418" y="223"/>
                  </a:lnTo>
                  <a:lnTo>
                    <a:pt x="1410" y="217"/>
                  </a:lnTo>
                  <a:lnTo>
                    <a:pt x="1397" y="214"/>
                  </a:lnTo>
                  <a:lnTo>
                    <a:pt x="1381" y="212"/>
                  </a:lnTo>
                  <a:lnTo>
                    <a:pt x="1335" y="210"/>
                  </a:lnTo>
                  <a:lnTo>
                    <a:pt x="1335" y="179"/>
                  </a:lnTo>
                  <a:lnTo>
                    <a:pt x="1451" y="182"/>
                  </a:lnTo>
                  <a:lnTo>
                    <a:pt x="1571" y="179"/>
                  </a:lnTo>
                  <a:lnTo>
                    <a:pt x="1571" y="210"/>
                  </a:lnTo>
                  <a:lnTo>
                    <a:pt x="1530" y="212"/>
                  </a:lnTo>
                  <a:lnTo>
                    <a:pt x="1501" y="217"/>
                  </a:lnTo>
                  <a:lnTo>
                    <a:pt x="1491" y="221"/>
                  </a:lnTo>
                  <a:lnTo>
                    <a:pt x="1485" y="227"/>
                  </a:lnTo>
                  <a:lnTo>
                    <a:pt x="1481" y="236"/>
                  </a:lnTo>
                  <a:lnTo>
                    <a:pt x="1478" y="251"/>
                  </a:lnTo>
                  <a:lnTo>
                    <a:pt x="1476" y="295"/>
                  </a:lnTo>
                  <a:lnTo>
                    <a:pt x="1476" y="845"/>
                  </a:lnTo>
                  <a:lnTo>
                    <a:pt x="1478" y="887"/>
                  </a:lnTo>
                  <a:lnTo>
                    <a:pt x="1389" y="871"/>
                  </a:lnTo>
                  <a:lnTo>
                    <a:pt x="917" y="288"/>
                  </a:lnTo>
                  <a:close/>
                  <a:moveTo>
                    <a:pt x="1608" y="839"/>
                  </a:moveTo>
                  <a:lnTo>
                    <a:pt x="1652" y="835"/>
                  </a:lnTo>
                  <a:lnTo>
                    <a:pt x="1682" y="830"/>
                  </a:lnTo>
                  <a:lnTo>
                    <a:pt x="1692" y="827"/>
                  </a:lnTo>
                  <a:lnTo>
                    <a:pt x="1698" y="821"/>
                  </a:lnTo>
                  <a:lnTo>
                    <a:pt x="1701" y="811"/>
                  </a:lnTo>
                  <a:lnTo>
                    <a:pt x="1705" y="797"/>
                  </a:lnTo>
                  <a:lnTo>
                    <a:pt x="1707" y="752"/>
                  </a:lnTo>
                  <a:lnTo>
                    <a:pt x="1707" y="294"/>
                  </a:lnTo>
                  <a:lnTo>
                    <a:pt x="1705" y="263"/>
                  </a:lnTo>
                  <a:lnTo>
                    <a:pt x="1701" y="238"/>
                  </a:lnTo>
                  <a:lnTo>
                    <a:pt x="1696" y="227"/>
                  </a:lnTo>
                  <a:lnTo>
                    <a:pt x="1688" y="220"/>
                  </a:lnTo>
                  <a:lnTo>
                    <a:pt x="1676" y="215"/>
                  </a:lnTo>
                  <a:lnTo>
                    <a:pt x="1659" y="212"/>
                  </a:lnTo>
                  <a:lnTo>
                    <a:pt x="1608" y="210"/>
                  </a:lnTo>
                  <a:lnTo>
                    <a:pt x="1608" y="179"/>
                  </a:lnTo>
                  <a:lnTo>
                    <a:pt x="1754" y="182"/>
                  </a:lnTo>
                  <a:lnTo>
                    <a:pt x="1900" y="179"/>
                  </a:lnTo>
                  <a:lnTo>
                    <a:pt x="1900" y="210"/>
                  </a:lnTo>
                  <a:lnTo>
                    <a:pt x="1850" y="214"/>
                  </a:lnTo>
                  <a:lnTo>
                    <a:pt x="1833" y="216"/>
                  </a:lnTo>
                  <a:lnTo>
                    <a:pt x="1820" y="221"/>
                  </a:lnTo>
                  <a:lnTo>
                    <a:pt x="1812" y="228"/>
                  </a:lnTo>
                  <a:lnTo>
                    <a:pt x="1807" y="236"/>
                  </a:lnTo>
                  <a:lnTo>
                    <a:pt x="1804" y="247"/>
                  </a:lnTo>
                  <a:lnTo>
                    <a:pt x="1802" y="260"/>
                  </a:lnTo>
                  <a:lnTo>
                    <a:pt x="1801" y="295"/>
                  </a:lnTo>
                  <a:lnTo>
                    <a:pt x="1801" y="754"/>
                  </a:lnTo>
                  <a:lnTo>
                    <a:pt x="1804" y="802"/>
                  </a:lnTo>
                  <a:lnTo>
                    <a:pt x="1808" y="816"/>
                  </a:lnTo>
                  <a:lnTo>
                    <a:pt x="1813" y="824"/>
                  </a:lnTo>
                  <a:lnTo>
                    <a:pt x="1820" y="828"/>
                  </a:lnTo>
                  <a:lnTo>
                    <a:pt x="1828" y="832"/>
                  </a:lnTo>
                  <a:lnTo>
                    <a:pt x="1839" y="834"/>
                  </a:lnTo>
                  <a:lnTo>
                    <a:pt x="1852" y="835"/>
                  </a:lnTo>
                  <a:lnTo>
                    <a:pt x="1900" y="839"/>
                  </a:lnTo>
                  <a:lnTo>
                    <a:pt x="1900" y="869"/>
                  </a:lnTo>
                  <a:lnTo>
                    <a:pt x="1754" y="865"/>
                  </a:lnTo>
                  <a:lnTo>
                    <a:pt x="1608" y="869"/>
                  </a:lnTo>
                  <a:lnTo>
                    <a:pt x="1608" y="839"/>
                  </a:lnTo>
                  <a:close/>
                  <a:moveTo>
                    <a:pt x="2253" y="876"/>
                  </a:moveTo>
                  <a:lnTo>
                    <a:pt x="2235" y="826"/>
                  </a:lnTo>
                  <a:lnTo>
                    <a:pt x="2192" y="713"/>
                  </a:lnTo>
                  <a:lnTo>
                    <a:pt x="2030" y="302"/>
                  </a:lnTo>
                  <a:lnTo>
                    <a:pt x="2010" y="256"/>
                  </a:lnTo>
                  <a:lnTo>
                    <a:pt x="2001" y="240"/>
                  </a:lnTo>
                  <a:lnTo>
                    <a:pt x="1995" y="230"/>
                  </a:lnTo>
                  <a:lnTo>
                    <a:pt x="1988" y="223"/>
                  </a:lnTo>
                  <a:lnTo>
                    <a:pt x="1978" y="218"/>
                  </a:lnTo>
                  <a:lnTo>
                    <a:pt x="1957" y="212"/>
                  </a:lnTo>
                  <a:lnTo>
                    <a:pt x="1928" y="210"/>
                  </a:lnTo>
                  <a:lnTo>
                    <a:pt x="1928" y="179"/>
                  </a:lnTo>
                  <a:lnTo>
                    <a:pt x="2048" y="182"/>
                  </a:lnTo>
                  <a:lnTo>
                    <a:pt x="2192" y="179"/>
                  </a:lnTo>
                  <a:lnTo>
                    <a:pt x="2192" y="210"/>
                  </a:lnTo>
                  <a:lnTo>
                    <a:pt x="2142" y="212"/>
                  </a:lnTo>
                  <a:lnTo>
                    <a:pt x="2125" y="215"/>
                  </a:lnTo>
                  <a:lnTo>
                    <a:pt x="2114" y="218"/>
                  </a:lnTo>
                  <a:lnTo>
                    <a:pt x="2107" y="223"/>
                  </a:lnTo>
                  <a:lnTo>
                    <a:pt x="2104" y="230"/>
                  </a:lnTo>
                  <a:lnTo>
                    <a:pt x="2109" y="247"/>
                  </a:lnTo>
                  <a:lnTo>
                    <a:pt x="2122" y="283"/>
                  </a:lnTo>
                  <a:lnTo>
                    <a:pt x="2304" y="749"/>
                  </a:lnTo>
                  <a:lnTo>
                    <a:pt x="2462" y="331"/>
                  </a:lnTo>
                  <a:lnTo>
                    <a:pt x="2485" y="270"/>
                  </a:lnTo>
                  <a:lnTo>
                    <a:pt x="2492" y="241"/>
                  </a:lnTo>
                  <a:lnTo>
                    <a:pt x="2490" y="229"/>
                  </a:lnTo>
                  <a:lnTo>
                    <a:pt x="2480" y="220"/>
                  </a:lnTo>
                  <a:lnTo>
                    <a:pt x="2466" y="215"/>
                  </a:lnTo>
                  <a:lnTo>
                    <a:pt x="2444" y="212"/>
                  </a:lnTo>
                  <a:lnTo>
                    <a:pt x="2404" y="210"/>
                  </a:lnTo>
                  <a:lnTo>
                    <a:pt x="2404" y="179"/>
                  </a:lnTo>
                  <a:lnTo>
                    <a:pt x="2516" y="182"/>
                  </a:lnTo>
                  <a:lnTo>
                    <a:pt x="2620" y="179"/>
                  </a:lnTo>
                  <a:lnTo>
                    <a:pt x="2620" y="210"/>
                  </a:lnTo>
                  <a:lnTo>
                    <a:pt x="2592" y="212"/>
                  </a:lnTo>
                  <a:lnTo>
                    <a:pt x="2586" y="215"/>
                  </a:lnTo>
                  <a:lnTo>
                    <a:pt x="2578" y="217"/>
                  </a:lnTo>
                  <a:lnTo>
                    <a:pt x="2566" y="227"/>
                  </a:lnTo>
                  <a:lnTo>
                    <a:pt x="2556" y="242"/>
                  </a:lnTo>
                  <a:lnTo>
                    <a:pt x="2545" y="264"/>
                  </a:lnTo>
                  <a:lnTo>
                    <a:pt x="2397" y="620"/>
                  </a:lnTo>
                  <a:lnTo>
                    <a:pt x="2335" y="778"/>
                  </a:lnTo>
                  <a:lnTo>
                    <a:pt x="2316" y="834"/>
                  </a:lnTo>
                  <a:lnTo>
                    <a:pt x="2302" y="876"/>
                  </a:lnTo>
                  <a:lnTo>
                    <a:pt x="2253" y="876"/>
                  </a:lnTo>
                  <a:close/>
                  <a:moveTo>
                    <a:pt x="2853" y="542"/>
                  </a:moveTo>
                  <a:lnTo>
                    <a:pt x="2850" y="816"/>
                  </a:lnTo>
                  <a:lnTo>
                    <a:pt x="2893" y="822"/>
                  </a:lnTo>
                  <a:lnTo>
                    <a:pt x="2956" y="823"/>
                  </a:lnTo>
                  <a:lnTo>
                    <a:pt x="3048" y="821"/>
                  </a:lnTo>
                  <a:lnTo>
                    <a:pt x="3132" y="814"/>
                  </a:lnTo>
                  <a:lnTo>
                    <a:pt x="3144" y="809"/>
                  </a:lnTo>
                  <a:lnTo>
                    <a:pt x="3148" y="804"/>
                  </a:lnTo>
                  <a:lnTo>
                    <a:pt x="3153" y="797"/>
                  </a:lnTo>
                  <a:lnTo>
                    <a:pt x="3162" y="779"/>
                  </a:lnTo>
                  <a:lnTo>
                    <a:pt x="3168" y="754"/>
                  </a:lnTo>
                  <a:lnTo>
                    <a:pt x="3177" y="702"/>
                  </a:lnTo>
                  <a:lnTo>
                    <a:pt x="3210" y="702"/>
                  </a:lnTo>
                  <a:lnTo>
                    <a:pt x="3198" y="792"/>
                  </a:lnTo>
                  <a:lnTo>
                    <a:pt x="3194" y="865"/>
                  </a:lnTo>
                  <a:lnTo>
                    <a:pt x="3006" y="869"/>
                  </a:lnTo>
                  <a:lnTo>
                    <a:pt x="2929" y="868"/>
                  </a:lnTo>
                  <a:lnTo>
                    <a:pt x="2848" y="865"/>
                  </a:lnTo>
                  <a:lnTo>
                    <a:pt x="2755" y="866"/>
                  </a:lnTo>
                  <a:lnTo>
                    <a:pt x="2672" y="869"/>
                  </a:lnTo>
                  <a:lnTo>
                    <a:pt x="2672" y="839"/>
                  </a:lnTo>
                  <a:lnTo>
                    <a:pt x="2718" y="834"/>
                  </a:lnTo>
                  <a:lnTo>
                    <a:pt x="2743" y="828"/>
                  </a:lnTo>
                  <a:lnTo>
                    <a:pt x="2750" y="820"/>
                  </a:lnTo>
                  <a:lnTo>
                    <a:pt x="2755" y="804"/>
                  </a:lnTo>
                  <a:lnTo>
                    <a:pt x="2757" y="779"/>
                  </a:lnTo>
                  <a:lnTo>
                    <a:pt x="2758" y="745"/>
                  </a:lnTo>
                  <a:lnTo>
                    <a:pt x="2758" y="290"/>
                  </a:lnTo>
                  <a:lnTo>
                    <a:pt x="2757" y="262"/>
                  </a:lnTo>
                  <a:lnTo>
                    <a:pt x="2752" y="239"/>
                  </a:lnTo>
                  <a:lnTo>
                    <a:pt x="2744" y="224"/>
                  </a:lnTo>
                  <a:lnTo>
                    <a:pt x="2739" y="220"/>
                  </a:lnTo>
                  <a:lnTo>
                    <a:pt x="2734" y="217"/>
                  </a:lnTo>
                  <a:lnTo>
                    <a:pt x="2703" y="211"/>
                  </a:lnTo>
                  <a:lnTo>
                    <a:pt x="2661" y="210"/>
                  </a:lnTo>
                  <a:lnTo>
                    <a:pt x="2661" y="179"/>
                  </a:lnTo>
                  <a:lnTo>
                    <a:pt x="2817" y="182"/>
                  </a:lnTo>
                  <a:lnTo>
                    <a:pt x="2952" y="181"/>
                  </a:lnTo>
                  <a:lnTo>
                    <a:pt x="3066" y="179"/>
                  </a:lnTo>
                  <a:lnTo>
                    <a:pt x="3133" y="180"/>
                  </a:lnTo>
                  <a:lnTo>
                    <a:pt x="3194" y="182"/>
                  </a:lnTo>
                  <a:lnTo>
                    <a:pt x="3187" y="216"/>
                  </a:lnTo>
                  <a:lnTo>
                    <a:pt x="3182" y="251"/>
                  </a:lnTo>
                  <a:lnTo>
                    <a:pt x="3178" y="289"/>
                  </a:lnTo>
                  <a:lnTo>
                    <a:pt x="3177" y="330"/>
                  </a:lnTo>
                  <a:lnTo>
                    <a:pt x="3144" y="330"/>
                  </a:lnTo>
                  <a:lnTo>
                    <a:pt x="3144" y="270"/>
                  </a:lnTo>
                  <a:lnTo>
                    <a:pt x="3142" y="263"/>
                  </a:lnTo>
                  <a:lnTo>
                    <a:pt x="3140" y="257"/>
                  </a:lnTo>
                  <a:lnTo>
                    <a:pt x="3130" y="246"/>
                  </a:lnTo>
                  <a:lnTo>
                    <a:pt x="3115" y="238"/>
                  </a:lnTo>
                  <a:lnTo>
                    <a:pt x="3092" y="233"/>
                  </a:lnTo>
                  <a:lnTo>
                    <a:pt x="3027" y="227"/>
                  </a:lnTo>
                  <a:lnTo>
                    <a:pt x="2935" y="224"/>
                  </a:lnTo>
                  <a:lnTo>
                    <a:pt x="2887" y="227"/>
                  </a:lnTo>
                  <a:lnTo>
                    <a:pt x="2850" y="232"/>
                  </a:lnTo>
                  <a:lnTo>
                    <a:pt x="2853" y="493"/>
                  </a:lnTo>
                  <a:lnTo>
                    <a:pt x="2905" y="496"/>
                  </a:lnTo>
                  <a:lnTo>
                    <a:pt x="2967" y="497"/>
                  </a:lnTo>
                  <a:lnTo>
                    <a:pt x="3014" y="496"/>
                  </a:lnTo>
                  <a:lnTo>
                    <a:pt x="3048" y="493"/>
                  </a:lnTo>
                  <a:lnTo>
                    <a:pt x="3068" y="488"/>
                  </a:lnTo>
                  <a:lnTo>
                    <a:pt x="3076" y="482"/>
                  </a:lnTo>
                  <a:lnTo>
                    <a:pt x="3080" y="455"/>
                  </a:lnTo>
                  <a:lnTo>
                    <a:pt x="3086" y="404"/>
                  </a:lnTo>
                  <a:lnTo>
                    <a:pt x="3118" y="404"/>
                  </a:lnTo>
                  <a:lnTo>
                    <a:pt x="3116" y="518"/>
                  </a:lnTo>
                  <a:lnTo>
                    <a:pt x="3118" y="631"/>
                  </a:lnTo>
                  <a:lnTo>
                    <a:pt x="3086" y="631"/>
                  </a:lnTo>
                  <a:lnTo>
                    <a:pt x="3078" y="557"/>
                  </a:lnTo>
                  <a:lnTo>
                    <a:pt x="3075" y="553"/>
                  </a:lnTo>
                  <a:lnTo>
                    <a:pt x="3069" y="548"/>
                  </a:lnTo>
                  <a:lnTo>
                    <a:pt x="3049" y="544"/>
                  </a:lnTo>
                  <a:lnTo>
                    <a:pt x="3016" y="540"/>
                  </a:lnTo>
                  <a:lnTo>
                    <a:pt x="2971" y="539"/>
                  </a:lnTo>
                  <a:lnTo>
                    <a:pt x="2898" y="540"/>
                  </a:lnTo>
                  <a:lnTo>
                    <a:pt x="2853" y="542"/>
                  </a:lnTo>
                  <a:close/>
                  <a:moveTo>
                    <a:pt x="3624" y="521"/>
                  </a:moveTo>
                  <a:lnTo>
                    <a:pt x="3847" y="812"/>
                  </a:lnTo>
                  <a:lnTo>
                    <a:pt x="3859" y="826"/>
                  </a:lnTo>
                  <a:lnTo>
                    <a:pt x="3873" y="833"/>
                  </a:lnTo>
                  <a:lnTo>
                    <a:pt x="3889" y="836"/>
                  </a:lnTo>
                  <a:lnTo>
                    <a:pt x="3907" y="839"/>
                  </a:lnTo>
                  <a:lnTo>
                    <a:pt x="3907" y="869"/>
                  </a:lnTo>
                  <a:lnTo>
                    <a:pt x="3837" y="865"/>
                  </a:lnTo>
                  <a:lnTo>
                    <a:pt x="3769" y="869"/>
                  </a:lnTo>
                  <a:lnTo>
                    <a:pt x="3621" y="671"/>
                  </a:lnTo>
                  <a:lnTo>
                    <a:pt x="3577" y="611"/>
                  </a:lnTo>
                  <a:lnTo>
                    <a:pt x="3541" y="564"/>
                  </a:lnTo>
                  <a:lnTo>
                    <a:pt x="3513" y="529"/>
                  </a:lnTo>
                  <a:lnTo>
                    <a:pt x="3504" y="517"/>
                  </a:lnTo>
                  <a:lnTo>
                    <a:pt x="3494" y="509"/>
                  </a:lnTo>
                  <a:lnTo>
                    <a:pt x="3501" y="497"/>
                  </a:lnTo>
                  <a:lnTo>
                    <a:pt x="3535" y="499"/>
                  </a:lnTo>
                  <a:lnTo>
                    <a:pt x="3572" y="497"/>
                  </a:lnTo>
                  <a:lnTo>
                    <a:pt x="3589" y="494"/>
                  </a:lnTo>
                  <a:lnTo>
                    <a:pt x="3606" y="490"/>
                  </a:lnTo>
                  <a:lnTo>
                    <a:pt x="3636" y="478"/>
                  </a:lnTo>
                  <a:lnTo>
                    <a:pt x="3663" y="461"/>
                  </a:lnTo>
                  <a:lnTo>
                    <a:pt x="3676" y="450"/>
                  </a:lnTo>
                  <a:lnTo>
                    <a:pt x="3687" y="439"/>
                  </a:lnTo>
                  <a:lnTo>
                    <a:pt x="3697" y="427"/>
                  </a:lnTo>
                  <a:lnTo>
                    <a:pt x="3704" y="414"/>
                  </a:lnTo>
                  <a:lnTo>
                    <a:pt x="3710" y="401"/>
                  </a:lnTo>
                  <a:lnTo>
                    <a:pt x="3714" y="386"/>
                  </a:lnTo>
                  <a:lnTo>
                    <a:pt x="3716" y="371"/>
                  </a:lnTo>
                  <a:lnTo>
                    <a:pt x="3717" y="355"/>
                  </a:lnTo>
                  <a:lnTo>
                    <a:pt x="3715" y="324"/>
                  </a:lnTo>
                  <a:lnTo>
                    <a:pt x="3706" y="296"/>
                  </a:lnTo>
                  <a:lnTo>
                    <a:pt x="3702" y="284"/>
                  </a:lnTo>
                  <a:lnTo>
                    <a:pt x="3694" y="274"/>
                  </a:lnTo>
                  <a:lnTo>
                    <a:pt x="3686" y="263"/>
                  </a:lnTo>
                  <a:lnTo>
                    <a:pt x="3676" y="254"/>
                  </a:lnTo>
                  <a:lnTo>
                    <a:pt x="3666" y="247"/>
                  </a:lnTo>
                  <a:lnTo>
                    <a:pt x="3652" y="240"/>
                  </a:lnTo>
                  <a:lnTo>
                    <a:pt x="3625" y="229"/>
                  </a:lnTo>
                  <a:lnTo>
                    <a:pt x="3591" y="223"/>
                  </a:lnTo>
                  <a:lnTo>
                    <a:pt x="3553" y="221"/>
                  </a:lnTo>
                  <a:lnTo>
                    <a:pt x="3506" y="224"/>
                  </a:lnTo>
                  <a:lnTo>
                    <a:pt x="3459" y="233"/>
                  </a:lnTo>
                  <a:lnTo>
                    <a:pt x="3459" y="756"/>
                  </a:lnTo>
                  <a:lnTo>
                    <a:pt x="3462" y="796"/>
                  </a:lnTo>
                  <a:lnTo>
                    <a:pt x="3465" y="809"/>
                  </a:lnTo>
                  <a:lnTo>
                    <a:pt x="3470" y="820"/>
                  </a:lnTo>
                  <a:lnTo>
                    <a:pt x="3477" y="827"/>
                  </a:lnTo>
                  <a:lnTo>
                    <a:pt x="3488" y="832"/>
                  </a:lnTo>
                  <a:lnTo>
                    <a:pt x="3501" y="835"/>
                  </a:lnTo>
                  <a:lnTo>
                    <a:pt x="3519" y="836"/>
                  </a:lnTo>
                  <a:lnTo>
                    <a:pt x="3558" y="839"/>
                  </a:lnTo>
                  <a:lnTo>
                    <a:pt x="3558" y="869"/>
                  </a:lnTo>
                  <a:lnTo>
                    <a:pt x="3411" y="865"/>
                  </a:lnTo>
                  <a:lnTo>
                    <a:pt x="3266" y="869"/>
                  </a:lnTo>
                  <a:lnTo>
                    <a:pt x="3266" y="839"/>
                  </a:lnTo>
                  <a:lnTo>
                    <a:pt x="3312" y="835"/>
                  </a:lnTo>
                  <a:lnTo>
                    <a:pt x="3328" y="834"/>
                  </a:lnTo>
                  <a:lnTo>
                    <a:pt x="3342" y="829"/>
                  </a:lnTo>
                  <a:lnTo>
                    <a:pt x="3346" y="826"/>
                  </a:lnTo>
                  <a:lnTo>
                    <a:pt x="3351" y="822"/>
                  </a:lnTo>
                  <a:lnTo>
                    <a:pt x="3356" y="812"/>
                  </a:lnTo>
                  <a:lnTo>
                    <a:pt x="3363" y="787"/>
                  </a:lnTo>
                  <a:lnTo>
                    <a:pt x="3364" y="754"/>
                  </a:lnTo>
                  <a:lnTo>
                    <a:pt x="3364" y="295"/>
                  </a:lnTo>
                  <a:lnTo>
                    <a:pt x="3362" y="253"/>
                  </a:lnTo>
                  <a:lnTo>
                    <a:pt x="3358" y="239"/>
                  </a:lnTo>
                  <a:lnTo>
                    <a:pt x="3354" y="228"/>
                  </a:lnTo>
                  <a:lnTo>
                    <a:pt x="3348" y="222"/>
                  </a:lnTo>
                  <a:lnTo>
                    <a:pt x="3338" y="216"/>
                  </a:lnTo>
                  <a:lnTo>
                    <a:pt x="3327" y="214"/>
                  </a:lnTo>
                  <a:lnTo>
                    <a:pt x="3315" y="212"/>
                  </a:lnTo>
                  <a:lnTo>
                    <a:pt x="3273" y="210"/>
                  </a:lnTo>
                  <a:lnTo>
                    <a:pt x="3273" y="179"/>
                  </a:lnTo>
                  <a:lnTo>
                    <a:pt x="3441" y="182"/>
                  </a:lnTo>
                  <a:lnTo>
                    <a:pt x="3535" y="181"/>
                  </a:lnTo>
                  <a:lnTo>
                    <a:pt x="3621" y="179"/>
                  </a:lnTo>
                  <a:lnTo>
                    <a:pt x="3666" y="181"/>
                  </a:lnTo>
                  <a:lnTo>
                    <a:pt x="3686" y="185"/>
                  </a:lnTo>
                  <a:lnTo>
                    <a:pt x="3705" y="188"/>
                  </a:lnTo>
                  <a:lnTo>
                    <a:pt x="3739" y="200"/>
                  </a:lnTo>
                  <a:lnTo>
                    <a:pt x="3753" y="208"/>
                  </a:lnTo>
                  <a:lnTo>
                    <a:pt x="3766" y="217"/>
                  </a:lnTo>
                  <a:lnTo>
                    <a:pt x="3777" y="227"/>
                  </a:lnTo>
                  <a:lnTo>
                    <a:pt x="3788" y="238"/>
                  </a:lnTo>
                  <a:lnTo>
                    <a:pt x="3796" y="250"/>
                  </a:lnTo>
                  <a:lnTo>
                    <a:pt x="3804" y="263"/>
                  </a:lnTo>
                  <a:lnTo>
                    <a:pt x="3813" y="292"/>
                  </a:lnTo>
                  <a:lnTo>
                    <a:pt x="3816" y="308"/>
                  </a:lnTo>
                  <a:lnTo>
                    <a:pt x="3816" y="325"/>
                  </a:lnTo>
                  <a:lnTo>
                    <a:pt x="3812" y="361"/>
                  </a:lnTo>
                  <a:lnTo>
                    <a:pt x="3808" y="378"/>
                  </a:lnTo>
                  <a:lnTo>
                    <a:pt x="3802" y="395"/>
                  </a:lnTo>
                  <a:lnTo>
                    <a:pt x="3784" y="425"/>
                  </a:lnTo>
                  <a:lnTo>
                    <a:pt x="3774" y="439"/>
                  </a:lnTo>
                  <a:lnTo>
                    <a:pt x="3760" y="452"/>
                  </a:lnTo>
                  <a:lnTo>
                    <a:pt x="3732" y="476"/>
                  </a:lnTo>
                  <a:lnTo>
                    <a:pt x="3699" y="496"/>
                  </a:lnTo>
                  <a:lnTo>
                    <a:pt x="3681" y="504"/>
                  </a:lnTo>
                  <a:lnTo>
                    <a:pt x="3663" y="511"/>
                  </a:lnTo>
                  <a:lnTo>
                    <a:pt x="3624" y="521"/>
                  </a:lnTo>
                  <a:close/>
                  <a:moveTo>
                    <a:pt x="3937" y="851"/>
                  </a:moveTo>
                  <a:lnTo>
                    <a:pt x="3942" y="799"/>
                  </a:lnTo>
                  <a:lnTo>
                    <a:pt x="3944" y="739"/>
                  </a:lnTo>
                  <a:lnTo>
                    <a:pt x="3944" y="701"/>
                  </a:lnTo>
                  <a:lnTo>
                    <a:pt x="3975" y="701"/>
                  </a:lnTo>
                  <a:lnTo>
                    <a:pt x="3982" y="760"/>
                  </a:lnTo>
                  <a:lnTo>
                    <a:pt x="3987" y="779"/>
                  </a:lnTo>
                  <a:lnTo>
                    <a:pt x="3992" y="787"/>
                  </a:lnTo>
                  <a:lnTo>
                    <a:pt x="3998" y="794"/>
                  </a:lnTo>
                  <a:lnTo>
                    <a:pt x="4015" y="810"/>
                  </a:lnTo>
                  <a:lnTo>
                    <a:pt x="4038" y="822"/>
                  </a:lnTo>
                  <a:lnTo>
                    <a:pt x="4063" y="832"/>
                  </a:lnTo>
                  <a:lnTo>
                    <a:pt x="4089" y="839"/>
                  </a:lnTo>
                  <a:lnTo>
                    <a:pt x="4116" y="844"/>
                  </a:lnTo>
                  <a:lnTo>
                    <a:pt x="4143" y="845"/>
                  </a:lnTo>
                  <a:lnTo>
                    <a:pt x="4179" y="842"/>
                  </a:lnTo>
                  <a:lnTo>
                    <a:pt x="4196" y="839"/>
                  </a:lnTo>
                  <a:lnTo>
                    <a:pt x="4213" y="834"/>
                  </a:lnTo>
                  <a:lnTo>
                    <a:pt x="4244" y="821"/>
                  </a:lnTo>
                  <a:lnTo>
                    <a:pt x="4271" y="803"/>
                  </a:lnTo>
                  <a:lnTo>
                    <a:pt x="4285" y="792"/>
                  </a:lnTo>
                  <a:lnTo>
                    <a:pt x="4295" y="780"/>
                  </a:lnTo>
                  <a:lnTo>
                    <a:pt x="4305" y="767"/>
                  </a:lnTo>
                  <a:lnTo>
                    <a:pt x="4312" y="754"/>
                  </a:lnTo>
                  <a:lnTo>
                    <a:pt x="4318" y="740"/>
                  </a:lnTo>
                  <a:lnTo>
                    <a:pt x="4323" y="725"/>
                  </a:lnTo>
                  <a:lnTo>
                    <a:pt x="4325" y="709"/>
                  </a:lnTo>
                  <a:lnTo>
                    <a:pt x="4327" y="692"/>
                  </a:lnTo>
                  <a:lnTo>
                    <a:pt x="4323" y="661"/>
                  </a:lnTo>
                  <a:lnTo>
                    <a:pt x="4316" y="635"/>
                  </a:lnTo>
                  <a:lnTo>
                    <a:pt x="4301" y="613"/>
                  </a:lnTo>
                  <a:lnTo>
                    <a:pt x="4282" y="596"/>
                  </a:lnTo>
                  <a:lnTo>
                    <a:pt x="4257" y="583"/>
                  </a:lnTo>
                  <a:lnTo>
                    <a:pt x="4226" y="571"/>
                  </a:lnTo>
                  <a:lnTo>
                    <a:pt x="4189" y="563"/>
                  </a:lnTo>
                  <a:lnTo>
                    <a:pt x="4146" y="557"/>
                  </a:lnTo>
                  <a:lnTo>
                    <a:pt x="4089" y="547"/>
                  </a:lnTo>
                  <a:lnTo>
                    <a:pt x="4041" y="534"/>
                  </a:lnTo>
                  <a:lnTo>
                    <a:pt x="4004" y="518"/>
                  </a:lnTo>
                  <a:lnTo>
                    <a:pt x="3990" y="509"/>
                  </a:lnTo>
                  <a:lnTo>
                    <a:pt x="3976" y="499"/>
                  </a:lnTo>
                  <a:lnTo>
                    <a:pt x="3956" y="476"/>
                  </a:lnTo>
                  <a:lnTo>
                    <a:pt x="3949" y="463"/>
                  </a:lnTo>
                  <a:lnTo>
                    <a:pt x="3943" y="450"/>
                  </a:lnTo>
                  <a:lnTo>
                    <a:pt x="3937" y="434"/>
                  </a:lnTo>
                  <a:lnTo>
                    <a:pt x="3933" y="419"/>
                  </a:lnTo>
                  <a:lnTo>
                    <a:pt x="3932" y="402"/>
                  </a:lnTo>
                  <a:lnTo>
                    <a:pt x="3931" y="384"/>
                  </a:lnTo>
                  <a:lnTo>
                    <a:pt x="3932" y="359"/>
                  </a:lnTo>
                  <a:lnTo>
                    <a:pt x="3936" y="335"/>
                  </a:lnTo>
                  <a:lnTo>
                    <a:pt x="3942" y="313"/>
                  </a:lnTo>
                  <a:lnTo>
                    <a:pt x="3950" y="293"/>
                  </a:lnTo>
                  <a:lnTo>
                    <a:pt x="3961" y="272"/>
                  </a:lnTo>
                  <a:lnTo>
                    <a:pt x="3974" y="254"/>
                  </a:lnTo>
                  <a:lnTo>
                    <a:pt x="3990" y="238"/>
                  </a:lnTo>
                  <a:lnTo>
                    <a:pt x="4008" y="222"/>
                  </a:lnTo>
                  <a:lnTo>
                    <a:pt x="4027" y="208"/>
                  </a:lnTo>
                  <a:lnTo>
                    <a:pt x="4047" y="196"/>
                  </a:lnTo>
                  <a:lnTo>
                    <a:pt x="4069" y="185"/>
                  </a:lnTo>
                  <a:lnTo>
                    <a:pt x="4092" y="176"/>
                  </a:lnTo>
                  <a:lnTo>
                    <a:pt x="4116" y="170"/>
                  </a:lnTo>
                  <a:lnTo>
                    <a:pt x="4140" y="166"/>
                  </a:lnTo>
                  <a:lnTo>
                    <a:pt x="4191" y="162"/>
                  </a:lnTo>
                  <a:lnTo>
                    <a:pt x="4228" y="164"/>
                  </a:lnTo>
                  <a:lnTo>
                    <a:pt x="4270" y="172"/>
                  </a:lnTo>
                  <a:lnTo>
                    <a:pt x="4317" y="184"/>
                  </a:lnTo>
                  <a:lnTo>
                    <a:pt x="4369" y="202"/>
                  </a:lnTo>
                  <a:lnTo>
                    <a:pt x="4364" y="236"/>
                  </a:lnTo>
                  <a:lnTo>
                    <a:pt x="4359" y="271"/>
                  </a:lnTo>
                  <a:lnTo>
                    <a:pt x="4355" y="340"/>
                  </a:lnTo>
                  <a:lnTo>
                    <a:pt x="4323" y="340"/>
                  </a:lnTo>
                  <a:lnTo>
                    <a:pt x="4318" y="290"/>
                  </a:lnTo>
                  <a:lnTo>
                    <a:pt x="4313" y="270"/>
                  </a:lnTo>
                  <a:lnTo>
                    <a:pt x="4304" y="252"/>
                  </a:lnTo>
                  <a:lnTo>
                    <a:pt x="4298" y="245"/>
                  </a:lnTo>
                  <a:lnTo>
                    <a:pt x="4289" y="238"/>
                  </a:lnTo>
                  <a:lnTo>
                    <a:pt x="4270" y="226"/>
                  </a:lnTo>
                  <a:lnTo>
                    <a:pt x="4248" y="216"/>
                  </a:lnTo>
                  <a:lnTo>
                    <a:pt x="4222" y="209"/>
                  </a:lnTo>
                  <a:lnTo>
                    <a:pt x="4195" y="204"/>
                  </a:lnTo>
                  <a:lnTo>
                    <a:pt x="4166" y="203"/>
                  </a:lnTo>
                  <a:lnTo>
                    <a:pt x="4136" y="205"/>
                  </a:lnTo>
                  <a:lnTo>
                    <a:pt x="4122" y="209"/>
                  </a:lnTo>
                  <a:lnTo>
                    <a:pt x="4107" y="212"/>
                  </a:lnTo>
                  <a:lnTo>
                    <a:pt x="4082" y="226"/>
                  </a:lnTo>
                  <a:lnTo>
                    <a:pt x="4059" y="242"/>
                  </a:lnTo>
                  <a:lnTo>
                    <a:pt x="4048" y="253"/>
                  </a:lnTo>
                  <a:lnTo>
                    <a:pt x="4040" y="264"/>
                  </a:lnTo>
                  <a:lnTo>
                    <a:pt x="4032" y="276"/>
                  </a:lnTo>
                  <a:lnTo>
                    <a:pt x="4026" y="288"/>
                  </a:lnTo>
                  <a:lnTo>
                    <a:pt x="4017" y="316"/>
                  </a:lnTo>
                  <a:lnTo>
                    <a:pt x="4016" y="331"/>
                  </a:lnTo>
                  <a:lnTo>
                    <a:pt x="4015" y="347"/>
                  </a:lnTo>
                  <a:lnTo>
                    <a:pt x="4017" y="376"/>
                  </a:lnTo>
                  <a:lnTo>
                    <a:pt x="4021" y="388"/>
                  </a:lnTo>
                  <a:lnTo>
                    <a:pt x="4026" y="400"/>
                  </a:lnTo>
                  <a:lnTo>
                    <a:pt x="4039" y="420"/>
                  </a:lnTo>
                  <a:lnTo>
                    <a:pt x="4047" y="428"/>
                  </a:lnTo>
                  <a:lnTo>
                    <a:pt x="4057" y="436"/>
                  </a:lnTo>
                  <a:lnTo>
                    <a:pt x="4080" y="449"/>
                  </a:lnTo>
                  <a:lnTo>
                    <a:pt x="4110" y="460"/>
                  </a:lnTo>
                  <a:lnTo>
                    <a:pt x="4144" y="467"/>
                  </a:lnTo>
                  <a:lnTo>
                    <a:pt x="4186" y="473"/>
                  </a:lnTo>
                  <a:lnTo>
                    <a:pt x="4245" y="481"/>
                  </a:lnTo>
                  <a:lnTo>
                    <a:pt x="4294" y="493"/>
                  </a:lnTo>
                  <a:lnTo>
                    <a:pt x="4333" y="508"/>
                  </a:lnTo>
                  <a:lnTo>
                    <a:pt x="4363" y="526"/>
                  </a:lnTo>
                  <a:lnTo>
                    <a:pt x="4373" y="535"/>
                  </a:lnTo>
                  <a:lnTo>
                    <a:pt x="4383" y="547"/>
                  </a:lnTo>
                  <a:lnTo>
                    <a:pt x="4391" y="559"/>
                  </a:lnTo>
                  <a:lnTo>
                    <a:pt x="4399" y="571"/>
                  </a:lnTo>
                  <a:lnTo>
                    <a:pt x="4403" y="586"/>
                  </a:lnTo>
                  <a:lnTo>
                    <a:pt x="4407" y="600"/>
                  </a:lnTo>
                  <a:lnTo>
                    <a:pt x="4409" y="616"/>
                  </a:lnTo>
                  <a:lnTo>
                    <a:pt x="4411" y="631"/>
                  </a:lnTo>
                  <a:lnTo>
                    <a:pt x="4409" y="660"/>
                  </a:lnTo>
                  <a:lnTo>
                    <a:pt x="4405" y="688"/>
                  </a:lnTo>
                  <a:lnTo>
                    <a:pt x="4397" y="713"/>
                  </a:lnTo>
                  <a:lnTo>
                    <a:pt x="4389" y="737"/>
                  </a:lnTo>
                  <a:lnTo>
                    <a:pt x="4376" y="760"/>
                  </a:lnTo>
                  <a:lnTo>
                    <a:pt x="4361" y="781"/>
                  </a:lnTo>
                  <a:lnTo>
                    <a:pt x="4343" y="800"/>
                  </a:lnTo>
                  <a:lnTo>
                    <a:pt x="4323" y="818"/>
                  </a:lnTo>
                  <a:lnTo>
                    <a:pt x="4301" y="834"/>
                  </a:lnTo>
                  <a:lnTo>
                    <a:pt x="4277" y="848"/>
                  </a:lnTo>
                  <a:lnTo>
                    <a:pt x="4252" y="860"/>
                  </a:lnTo>
                  <a:lnTo>
                    <a:pt x="4226" y="870"/>
                  </a:lnTo>
                  <a:lnTo>
                    <a:pt x="4197" y="877"/>
                  </a:lnTo>
                  <a:lnTo>
                    <a:pt x="4168" y="882"/>
                  </a:lnTo>
                  <a:lnTo>
                    <a:pt x="4137" y="886"/>
                  </a:lnTo>
                  <a:lnTo>
                    <a:pt x="4105" y="887"/>
                  </a:lnTo>
                  <a:lnTo>
                    <a:pt x="4060" y="884"/>
                  </a:lnTo>
                  <a:lnTo>
                    <a:pt x="4018" y="877"/>
                  </a:lnTo>
                  <a:lnTo>
                    <a:pt x="3976" y="866"/>
                  </a:lnTo>
                  <a:lnTo>
                    <a:pt x="3937" y="851"/>
                  </a:lnTo>
                  <a:close/>
                  <a:moveTo>
                    <a:pt x="4450" y="839"/>
                  </a:moveTo>
                  <a:lnTo>
                    <a:pt x="4495" y="835"/>
                  </a:lnTo>
                  <a:lnTo>
                    <a:pt x="4523" y="830"/>
                  </a:lnTo>
                  <a:lnTo>
                    <a:pt x="4533" y="827"/>
                  </a:lnTo>
                  <a:lnTo>
                    <a:pt x="4540" y="821"/>
                  </a:lnTo>
                  <a:lnTo>
                    <a:pt x="4544" y="811"/>
                  </a:lnTo>
                  <a:lnTo>
                    <a:pt x="4546" y="797"/>
                  </a:lnTo>
                  <a:lnTo>
                    <a:pt x="4549" y="752"/>
                  </a:lnTo>
                  <a:lnTo>
                    <a:pt x="4549" y="294"/>
                  </a:lnTo>
                  <a:lnTo>
                    <a:pt x="4547" y="263"/>
                  </a:lnTo>
                  <a:lnTo>
                    <a:pt x="4544" y="238"/>
                  </a:lnTo>
                  <a:lnTo>
                    <a:pt x="4539" y="227"/>
                  </a:lnTo>
                  <a:lnTo>
                    <a:pt x="4531" y="220"/>
                  </a:lnTo>
                  <a:lnTo>
                    <a:pt x="4517" y="215"/>
                  </a:lnTo>
                  <a:lnTo>
                    <a:pt x="4501" y="212"/>
                  </a:lnTo>
                  <a:lnTo>
                    <a:pt x="4450" y="210"/>
                  </a:lnTo>
                  <a:lnTo>
                    <a:pt x="4450" y="179"/>
                  </a:lnTo>
                  <a:lnTo>
                    <a:pt x="4597" y="182"/>
                  </a:lnTo>
                  <a:lnTo>
                    <a:pt x="4742" y="179"/>
                  </a:lnTo>
                  <a:lnTo>
                    <a:pt x="4742" y="210"/>
                  </a:lnTo>
                  <a:lnTo>
                    <a:pt x="4693" y="214"/>
                  </a:lnTo>
                  <a:lnTo>
                    <a:pt x="4676" y="216"/>
                  </a:lnTo>
                  <a:lnTo>
                    <a:pt x="4663" y="221"/>
                  </a:lnTo>
                  <a:lnTo>
                    <a:pt x="4653" y="228"/>
                  </a:lnTo>
                  <a:lnTo>
                    <a:pt x="4648" y="236"/>
                  </a:lnTo>
                  <a:lnTo>
                    <a:pt x="4646" y="247"/>
                  </a:lnTo>
                  <a:lnTo>
                    <a:pt x="4645" y="260"/>
                  </a:lnTo>
                  <a:lnTo>
                    <a:pt x="4643" y="295"/>
                  </a:lnTo>
                  <a:lnTo>
                    <a:pt x="4643" y="754"/>
                  </a:lnTo>
                  <a:lnTo>
                    <a:pt x="4646" y="802"/>
                  </a:lnTo>
                  <a:lnTo>
                    <a:pt x="4649" y="816"/>
                  </a:lnTo>
                  <a:lnTo>
                    <a:pt x="4655" y="824"/>
                  </a:lnTo>
                  <a:lnTo>
                    <a:pt x="4663" y="828"/>
                  </a:lnTo>
                  <a:lnTo>
                    <a:pt x="4671" y="832"/>
                  </a:lnTo>
                  <a:lnTo>
                    <a:pt x="4682" y="834"/>
                  </a:lnTo>
                  <a:lnTo>
                    <a:pt x="4695" y="835"/>
                  </a:lnTo>
                  <a:lnTo>
                    <a:pt x="4742" y="839"/>
                  </a:lnTo>
                  <a:lnTo>
                    <a:pt x="4742" y="869"/>
                  </a:lnTo>
                  <a:lnTo>
                    <a:pt x="4595" y="865"/>
                  </a:lnTo>
                  <a:lnTo>
                    <a:pt x="4450" y="869"/>
                  </a:lnTo>
                  <a:lnTo>
                    <a:pt x="4450" y="839"/>
                  </a:lnTo>
                  <a:close/>
                  <a:moveTo>
                    <a:pt x="5117" y="230"/>
                  </a:moveTo>
                  <a:lnTo>
                    <a:pt x="5115" y="276"/>
                  </a:lnTo>
                  <a:lnTo>
                    <a:pt x="5114" y="330"/>
                  </a:lnTo>
                  <a:lnTo>
                    <a:pt x="5114" y="754"/>
                  </a:lnTo>
                  <a:lnTo>
                    <a:pt x="5114" y="780"/>
                  </a:lnTo>
                  <a:lnTo>
                    <a:pt x="5116" y="800"/>
                  </a:lnTo>
                  <a:lnTo>
                    <a:pt x="5121" y="815"/>
                  </a:lnTo>
                  <a:lnTo>
                    <a:pt x="5126" y="823"/>
                  </a:lnTo>
                  <a:lnTo>
                    <a:pt x="5141" y="833"/>
                  </a:lnTo>
                  <a:lnTo>
                    <a:pt x="5151" y="835"/>
                  </a:lnTo>
                  <a:lnTo>
                    <a:pt x="5163" y="835"/>
                  </a:lnTo>
                  <a:lnTo>
                    <a:pt x="5212" y="839"/>
                  </a:lnTo>
                  <a:lnTo>
                    <a:pt x="5212" y="869"/>
                  </a:lnTo>
                  <a:lnTo>
                    <a:pt x="5066" y="865"/>
                  </a:lnTo>
                  <a:lnTo>
                    <a:pt x="4921" y="869"/>
                  </a:lnTo>
                  <a:lnTo>
                    <a:pt x="4921" y="839"/>
                  </a:lnTo>
                  <a:lnTo>
                    <a:pt x="4969" y="835"/>
                  </a:lnTo>
                  <a:lnTo>
                    <a:pt x="4994" y="832"/>
                  </a:lnTo>
                  <a:lnTo>
                    <a:pt x="5008" y="822"/>
                  </a:lnTo>
                  <a:lnTo>
                    <a:pt x="5013" y="812"/>
                  </a:lnTo>
                  <a:lnTo>
                    <a:pt x="5017" y="798"/>
                  </a:lnTo>
                  <a:lnTo>
                    <a:pt x="5019" y="754"/>
                  </a:lnTo>
                  <a:lnTo>
                    <a:pt x="5019" y="328"/>
                  </a:lnTo>
                  <a:lnTo>
                    <a:pt x="5018" y="275"/>
                  </a:lnTo>
                  <a:lnTo>
                    <a:pt x="5014" y="230"/>
                  </a:lnTo>
                  <a:lnTo>
                    <a:pt x="4868" y="230"/>
                  </a:lnTo>
                  <a:lnTo>
                    <a:pt x="4844" y="232"/>
                  </a:lnTo>
                  <a:lnTo>
                    <a:pt x="4831" y="238"/>
                  </a:lnTo>
                  <a:lnTo>
                    <a:pt x="4825" y="248"/>
                  </a:lnTo>
                  <a:lnTo>
                    <a:pt x="4822" y="264"/>
                  </a:lnTo>
                  <a:lnTo>
                    <a:pt x="4819" y="338"/>
                  </a:lnTo>
                  <a:lnTo>
                    <a:pt x="4786" y="338"/>
                  </a:lnTo>
                  <a:lnTo>
                    <a:pt x="4785" y="256"/>
                  </a:lnTo>
                  <a:lnTo>
                    <a:pt x="4779" y="179"/>
                  </a:lnTo>
                  <a:lnTo>
                    <a:pt x="4988" y="182"/>
                  </a:lnTo>
                  <a:lnTo>
                    <a:pt x="5146" y="182"/>
                  </a:lnTo>
                  <a:lnTo>
                    <a:pt x="5354" y="179"/>
                  </a:lnTo>
                  <a:lnTo>
                    <a:pt x="5348" y="256"/>
                  </a:lnTo>
                  <a:lnTo>
                    <a:pt x="5347" y="338"/>
                  </a:lnTo>
                  <a:lnTo>
                    <a:pt x="5314" y="338"/>
                  </a:lnTo>
                  <a:lnTo>
                    <a:pt x="5311" y="266"/>
                  </a:lnTo>
                  <a:lnTo>
                    <a:pt x="5309" y="256"/>
                  </a:lnTo>
                  <a:lnTo>
                    <a:pt x="5308" y="247"/>
                  </a:lnTo>
                  <a:lnTo>
                    <a:pt x="5305" y="241"/>
                  </a:lnTo>
                  <a:lnTo>
                    <a:pt x="5300" y="238"/>
                  </a:lnTo>
                  <a:lnTo>
                    <a:pt x="5287" y="232"/>
                  </a:lnTo>
                  <a:lnTo>
                    <a:pt x="5265" y="230"/>
                  </a:lnTo>
                  <a:lnTo>
                    <a:pt x="5117" y="230"/>
                  </a:lnTo>
                  <a:close/>
                  <a:moveTo>
                    <a:pt x="5729" y="529"/>
                  </a:moveTo>
                  <a:lnTo>
                    <a:pt x="5828" y="373"/>
                  </a:lnTo>
                  <a:lnTo>
                    <a:pt x="5877" y="290"/>
                  </a:lnTo>
                  <a:lnTo>
                    <a:pt x="5937" y="182"/>
                  </a:lnTo>
                  <a:lnTo>
                    <a:pt x="6016" y="182"/>
                  </a:lnTo>
                  <a:lnTo>
                    <a:pt x="6016" y="198"/>
                  </a:lnTo>
                  <a:lnTo>
                    <a:pt x="5956" y="271"/>
                  </a:lnTo>
                  <a:lnTo>
                    <a:pt x="5905" y="340"/>
                  </a:lnTo>
                  <a:lnTo>
                    <a:pt x="5860" y="401"/>
                  </a:lnTo>
                  <a:lnTo>
                    <a:pt x="5824" y="456"/>
                  </a:lnTo>
                  <a:lnTo>
                    <a:pt x="5810" y="481"/>
                  </a:lnTo>
                  <a:lnTo>
                    <a:pt x="5797" y="505"/>
                  </a:lnTo>
                  <a:lnTo>
                    <a:pt x="5776" y="548"/>
                  </a:lnTo>
                  <a:lnTo>
                    <a:pt x="5769" y="568"/>
                  </a:lnTo>
                  <a:lnTo>
                    <a:pt x="5764" y="586"/>
                  </a:lnTo>
                  <a:lnTo>
                    <a:pt x="5761" y="616"/>
                  </a:lnTo>
                  <a:lnTo>
                    <a:pt x="5761" y="754"/>
                  </a:lnTo>
                  <a:lnTo>
                    <a:pt x="5761" y="773"/>
                  </a:lnTo>
                  <a:lnTo>
                    <a:pt x="5762" y="788"/>
                  </a:lnTo>
                  <a:lnTo>
                    <a:pt x="5768" y="814"/>
                  </a:lnTo>
                  <a:lnTo>
                    <a:pt x="5773" y="822"/>
                  </a:lnTo>
                  <a:lnTo>
                    <a:pt x="5780" y="828"/>
                  </a:lnTo>
                  <a:lnTo>
                    <a:pt x="5789" y="833"/>
                  </a:lnTo>
                  <a:lnTo>
                    <a:pt x="5801" y="835"/>
                  </a:lnTo>
                  <a:lnTo>
                    <a:pt x="5859" y="839"/>
                  </a:lnTo>
                  <a:lnTo>
                    <a:pt x="5859" y="869"/>
                  </a:lnTo>
                  <a:lnTo>
                    <a:pt x="5713" y="865"/>
                  </a:lnTo>
                  <a:lnTo>
                    <a:pt x="5567" y="869"/>
                  </a:lnTo>
                  <a:lnTo>
                    <a:pt x="5567" y="839"/>
                  </a:lnTo>
                  <a:lnTo>
                    <a:pt x="5620" y="835"/>
                  </a:lnTo>
                  <a:lnTo>
                    <a:pt x="5635" y="833"/>
                  </a:lnTo>
                  <a:lnTo>
                    <a:pt x="5647" y="829"/>
                  </a:lnTo>
                  <a:lnTo>
                    <a:pt x="5654" y="823"/>
                  </a:lnTo>
                  <a:lnTo>
                    <a:pt x="5659" y="815"/>
                  </a:lnTo>
                  <a:lnTo>
                    <a:pt x="5665" y="791"/>
                  </a:lnTo>
                  <a:lnTo>
                    <a:pt x="5666" y="756"/>
                  </a:lnTo>
                  <a:lnTo>
                    <a:pt x="5666" y="611"/>
                  </a:lnTo>
                  <a:lnTo>
                    <a:pt x="5665" y="596"/>
                  </a:lnTo>
                  <a:lnTo>
                    <a:pt x="5660" y="580"/>
                  </a:lnTo>
                  <a:lnTo>
                    <a:pt x="5639" y="540"/>
                  </a:lnTo>
                  <a:lnTo>
                    <a:pt x="5527" y="346"/>
                  </a:lnTo>
                  <a:lnTo>
                    <a:pt x="5493" y="294"/>
                  </a:lnTo>
                  <a:lnTo>
                    <a:pt x="5477" y="274"/>
                  </a:lnTo>
                  <a:lnTo>
                    <a:pt x="5463" y="259"/>
                  </a:lnTo>
                  <a:lnTo>
                    <a:pt x="5449" y="247"/>
                  </a:lnTo>
                  <a:lnTo>
                    <a:pt x="5434" y="239"/>
                  </a:lnTo>
                  <a:lnTo>
                    <a:pt x="5420" y="233"/>
                  </a:lnTo>
                  <a:lnTo>
                    <a:pt x="5407" y="229"/>
                  </a:lnTo>
                  <a:lnTo>
                    <a:pt x="5379" y="227"/>
                  </a:lnTo>
                  <a:lnTo>
                    <a:pt x="5379" y="197"/>
                  </a:lnTo>
                  <a:lnTo>
                    <a:pt x="5498" y="172"/>
                  </a:lnTo>
                  <a:lnTo>
                    <a:pt x="5505" y="174"/>
                  </a:lnTo>
                  <a:lnTo>
                    <a:pt x="5515" y="180"/>
                  </a:lnTo>
                  <a:lnTo>
                    <a:pt x="5540" y="205"/>
                  </a:lnTo>
                  <a:lnTo>
                    <a:pt x="5571" y="246"/>
                  </a:lnTo>
                  <a:lnTo>
                    <a:pt x="5603" y="300"/>
                  </a:lnTo>
                  <a:lnTo>
                    <a:pt x="5729" y="529"/>
                  </a:lnTo>
                  <a:close/>
                  <a:moveTo>
                    <a:pt x="6304" y="527"/>
                  </a:moveTo>
                  <a:lnTo>
                    <a:pt x="6305" y="488"/>
                  </a:lnTo>
                  <a:lnTo>
                    <a:pt x="6310" y="451"/>
                  </a:lnTo>
                  <a:lnTo>
                    <a:pt x="6317" y="415"/>
                  </a:lnTo>
                  <a:lnTo>
                    <a:pt x="6329" y="382"/>
                  </a:lnTo>
                  <a:lnTo>
                    <a:pt x="6343" y="349"/>
                  </a:lnTo>
                  <a:lnTo>
                    <a:pt x="6361" y="319"/>
                  </a:lnTo>
                  <a:lnTo>
                    <a:pt x="6381" y="292"/>
                  </a:lnTo>
                  <a:lnTo>
                    <a:pt x="6404" y="265"/>
                  </a:lnTo>
                  <a:lnTo>
                    <a:pt x="6430" y="240"/>
                  </a:lnTo>
                  <a:lnTo>
                    <a:pt x="6458" y="220"/>
                  </a:lnTo>
                  <a:lnTo>
                    <a:pt x="6487" y="202"/>
                  </a:lnTo>
                  <a:lnTo>
                    <a:pt x="6518" y="187"/>
                  </a:lnTo>
                  <a:lnTo>
                    <a:pt x="6550" y="176"/>
                  </a:lnTo>
                  <a:lnTo>
                    <a:pt x="6585" y="168"/>
                  </a:lnTo>
                  <a:lnTo>
                    <a:pt x="6621" y="163"/>
                  </a:lnTo>
                  <a:lnTo>
                    <a:pt x="6658" y="162"/>
                  </a:lnTo>
                  <a:lnTo>
                    <a:pt x="6700" y="163"/>
                  </a:lnTo>
                  <a:lnTo>
                    <a:pt x="6739" y="167"/>
                  </a:lnTo>
                  <a:lnTo>
                    <a:pt x="6758" y="169"/>
                  </a:lnTo>
                  <a:lnTo>
                    <a:pt x="6776" y="174"/>
                  </a:lnTo>
                  <a:lnTo>
                    <a:pt x="6811" y="182"/>
                  </a:lnTo>
                  <a:lnTo>
                    <a:pt x="6844" y="194"/>
                  </a:lnTo>
                  <a:lnTo>
                    <a:pt x="6875" y="210"/>
                  </a:lnTo>
                  <a:lnTo>
                    <a:pt x="6904" y="227"/>
                  </a:lnTo>
                  <a:lnTo>
                    <a:pt x="6932" y="247"/>
                  </a:lnTo>
                  <a:lnTo>
                    <a:pt x="6956" y="269"/>
                  </a:lnTo>
                  <a:lnTo>
                    <a:pt x="6977" y="294"/>
                  </a:lnTo>
                  <a:lnTo>
                    <a:pt x="6995" y="322"/>
                  </a:lnTo>
                  <a:lnTo>
                    <a:pt x="7004" y="337"/>
                  </a:lnTo>
                  <a:lnTo>
                    <a:pt x="7011" y="352"/>
                  </a:lnTo>
                  <a:lnTo>
                    <a:pt x="7022" y="385"/>
                  </a:lnTo>
                  <a:lnTo>
                    <a:pt x="7030" y="420"/>
                  </a:lnTo>
                  <a:lnTo>
                    <a:pt x="7035" y="458"/>
                  </a:lnTo>
                  <a:lnTo>
                    <a:pt x="7037" y="498"/>
                  </a:lnTo>
                  <a:lnTo>
                    <a:pt x="7035" y="538"/>
                  </a:lnTo>
                  <a:lnTo>
                    <a:pt x="7030" y="576"/>
                  </a:lnTo>
                  <a:lnTo>
                    <a:pt x="7022" y="612"/>
                  </a:lnTo>
                  <a:lnTo>
                    <a:pt x="7010" y="648"/>
                  </a:lnTo>
                  <a:lnTo>
                    <a:pt x="6994" y="682"/>
                  </a:lnTo>
                  <a:lnTo>
                    <a:pt x="6976" y="713"/>
                  </a:lnTo>
                  <a:lnTo>
                    <a:pt x="6954" y="744"/>
                  </a:lnTo>
                  <a:lnTo>
                    <a:pt x="6929" y="773"/>
                  </a:lnTo>
                  <a:lnTo>
                    <a:pt x="6902" y="800"/>
                  </a:lnTo>
                  <a:lnTo>
                    <a:pt x="6872" y="823"/>
                  </a:lnTo>
                  <a:lnTo>
                    <a:pt x="6839" y="842"/>
                  </a:lnTo>
                  <a:lnTo>
                    <a:pt x="6806" y="858"/>
                  </a:lnTo>
                  <a:lnTo>
                    <a:pt x="6770" y="871"/>
                  </a:lnTo>
                  <a:lnTo>
                    <a:pt x="6733" y="880"/>
                  </a:lnTo>
                  <a:lnTo>
                    <a:pt x="6692" y="884"/>
                  </a:lnTo>
                  <a:lnTo>
                    <a:pt x="6651" y="887"/>
                  </a:lnTo>
                  <a:lnTo>
                    <a:pt x="6613" y="886"/>
                  </a:lnTo>
                  <a:lnTo>
                    <a:pt x="6577" y="881"/>
                  </a:lnTo>
                  <a:lnTo>
                    <a:pt x="6542" y="872"/>
                  </a:lnTo>
                  <a:lnTo>
                    <a:pt x="6509" y="862"/>
                  </a:lnTo>
                  <a:lnTo>
                    <a:pt x="6494" y="856"/>
                  </a:lnTo>
                  <a:lnTo>
                    <a:pt x="6479" y="848"/>
                  </a:lnTo>
                  <a:lnTo>
                    <a:pt x="6451" y="832"/>
                  </a:lnTo>
                  <a:lnTo>
                    <a:pt x="6424" y="811"/>
                  </a:lnTo>
                  <a:lnTo>
                    <a:pt x="6399" y="787"/>
                  </a:lnTo>
                  <a:lnTo>
                    <a:pt x="6376" y="762"/>
                  </a:lnTo>
                  <a:lnTo>
                    <a:pt x="6357" y="734"/>
                  </a:lnTo>
                  <a:lnTo>
                    <a:pt x="6341" y="704"/>
                  </a:lnTo>
                  <a:lnTo>
                    <a:pt x="6327" y="673"/>
                  </a:lnTo>
                  <a:lnTo>
                    <a:pt x="6317" y="640"/>
                  </a:lnTo>
                  <a:lnTo>
                    <a:pt x="6313" y="622"/>
                  </a:lnTo>
                  <a:lnTo>
                    <a:pt x="6310" y="604"/>
                  </a:lnTo>
                  <a:lnTo>
                    <a:pt x="6305" y="566"/>
                  </a:lnTo>
                  <a:lnTo>
                    <a:pt x="6304" y="527"/>
                  </a:lnTo>
                  <a:close/>
                  <a:moveTo>
                    <a:pt x="6409" y="484"/>
                  </a:moveTo>
                  <a:lnTo>
                    <a:pt x="6410" y="524"/>
                  </a:lnTo>
                  <a:lnTo>
                    <a:pt x="6413" y="563"/>
                  </a:lnTo>
                  <a:lnTo>
                    <a:pt x="6419" y="599"/>
                  </a:lnTo>
                  <a:lnTo>
                    <a:pt x="6428" y="634"/>
                  </a:lnTo>
                  <a:lnTo>
                    <a:pt x="6439" y="665"/>
                  </a:lnTo>
                  <a:lnTo>
                    <a:pt x="6452" y="695"/>
                  </a:lnTo>
                  <a:lnTo>
                    <a:pt x="6467" y="722"/>
                  </a:lnTo>
                  <a:lnTo>
                    <a:pt x="6485" y="748"/>
                  </a:lnTo>
                  <a:lnTo>
                    <a:pt x="6506" y="770"/>
                  </a:lnTo>
                  <a:lnTo>
                    <a:pt x="6527" y="791"/>
                  </a:lnTo>
                  <a:lnTo>
                    <a:pt x="6550" y="808"/>
                  </a:lnTo>
                  <a:lnTo>
                    <a:pt x="6574" y="821"/>
                  </a:lnTo>
                  <a:lnTo>
                    <a:pt x="6599" y="832"/>
                  </a:lnTo>
                  <a:lnTo>
                    <a:pt x="6613" y="835"/>
                  </a:lnTo>
                  <a:lnTo>
                    <a:pt x="6627" y="839"/>
                  </a:lnTo>
                  <a:lnTo>
                    <a:pt x="6655" y="844"/>
                  </a:lnTo>
                  <a:lnTo>
                    <a:pt x="6685" y="845"/>
                  </a:lnTo>
                  <a:lnTo>
                    <a:pt x="6713" y="844"/>
                  </a:lnTo>
                  <a:lnTo>
                    <a:pt x="6741" y="840"/>
                  </a:lnTo>
                  <a:lnTo>
                    <a:pt x="6766" y="834"/>
                  </a:lnTo>
                  <a:lnTo>
                    <a:pt x="6790" y="824"/>
                  </a:lnTo>
                  <a:lnTo>
                    <a:pt x="6812" y="812"/>
                  </a:lnTo>
                  <a:lnTo>
                    <a:pt x="6832" y="799"/>
                  </a:lnTo>
                  <a:lnTo>
                    <a:pt x="6850" y="782"/>
                  </a:lnTo>
                  <a:lnTo>
                    <a:pt x="6868" y="762"/>
                  </a:lnTo>
                  <a:lnTo>
                    <a:pt x="6883" y="740"/>
                  </a:lnTo>
                  <a:lnTo>
                    <a:pt x="6896" y="716"/>
                  </a:lnTo>
                  <a:lnTo>
                    <a:pt x="6906" y="691"/>
                  </a:lnTo>
                  <a:lnTo>
                    <a:pt x="6916" y="662"/>
                  </a:lnTo>
                  <a:lnTo>
                    <a:pt x="6923" y="632"/>
                  </a:lnTo>
                  <a:lnTo>
                    <a:pt x="6928" y="600"/>
                  </a:lnTo>
                  <a:lnTo>
                    <a:pt x="6930" y="565"/>
                  </a:lnTo>
                  <a:lnTo>
                    <a:pt x="6932" y="529"/>
                  </a:lnTo>
                  <a:lnTo>
                    <a:pt x="6930" y="491"/>
                  </a:lnTo>
                  <a:lnTo>
                    <a:pt x="6928" y="455"/>
                  </a:lnTo>
                  <a:lnTo>
                    <a:pt x="6922" y="422"/>
                  </a:lnTo>
                  <a:lnTo>
                    <a:pt x="6915" y="391"/>
                  </a:lnTo>
                  <a:lnTo>
                    <a:pt x="6904" y="361"/>
                  </a:lnTo>
                  <a:lnTo>
                    <a:pt x="6892" y="335"/>
                  </a:lnTo>
                  <a:lnTo>
                    <a:pt x="6878" y="311"/>
                  </a:lnTo>
                  <a:lnTo>
                    <a:pt x="6862" y="288"/>
                  </a:lnTo>
                  <a:lnTo>
                    <a:pt x="6843" y="268"/>
                  </a:lnTo>
                  <a:lnTo>
                    <a:pt x="6823" y="251"/>
                  </a:lnTo>
                  <a:lnTo>
                    <a:pt x="6801" y="236"/>
                  </a:lnTo>
                  <a:lnTo>
                    <a:pt x="6777" y="224"/>
                  </a:lnTo>
                  <a:lnTo>
                    <a:pt x="6751" y="215"/>
                  </a:lnTo>
                  <a:lnTo>
                    <a:pt x="6723" y="209"/>
                  </a:lnTo>
                  <a:lnTo>
                    <a:pt x="6693" y="204"/>
                  </a:lnTo>
                  <a:lnTo>
                    <a:pt x="6662" y="203"/>
                  </a:lnTo>
                  <a:lnTo>
                    <a:pt x="6633" y="204"/>
                  </a:lnTo>
                  <a:lnTo>
                    <a:pt x="6607" y="208"/>
                  </a:lnTo>
                  <a:lnTo>
                    <a:pt x="6581" y="214"/>
                  </a:lnTo>
                  <a:lnTo>
                    <a:pt x="6557" y="222"/>
                  </a:lnTo>
                  <a:lnTo>
                    <a:pt x="6535" y="233"/>
                  </a:lnTo>
                  <a:lnTo>
                    <a:pt x="6514" y="245"/>
                  </a:lnTo>
                  <a:lnTo>
                    <a:pt x="6494" y="260"/>
                  </a:lnTo>
                  <a:lnTo>
                    <a:pt x="6476" y="277"/>
                  </a:lnTo>
                  <a:lnTo>
                    <a:pt x="6460" y="298"/>
                  </a:lnTo>
                  <a:lnTo>
                    <a:pt x="6447" y="319"/>
                  </a:lnTo>
                  <a:lnTo>
                    <a:pt x="6435" y="342"/>
                  </a:lnTo>
                  <a:lnTo>
                    <a:pt x="6425" y="367"/>
                  </a:lnTo>
                  <a:lnTo>
                    <a:pt x="6418" y="394"/>
                  </a:lnTo>
                  <a:lnTo>
                    <a:pt x="6412" y="421"/>
                  </a:lnTo>
                  <a:lnTo>
                    <a:pt x="6410" y="452"/>
                  </a:lnTo>
                  <a:lnTo>
                    <a:pt x="6409" y="484"/>
                  </a:lnTo>
                  <a:close/>
                  <a:moveTo>
                    <a:pt x="7595" y="182"/>
                  </a:moveTo>
                  <a:lnTo>
                    <a:pt x="7588" y="216"/>
                  </a:lnTo>
                  <a:lnTo>
                    <a:pt x="7583" y="251"/>
                  </a:lnTo>
                  <a:lnTo>
                    <a:pt x="7580" y="289"/>
                  </a:lnTo>
                  <a:lnTo>
                    <a:pt x="7580" y="330"/>
                  </a:lnTo>
                  <a:lnTo>
                    <a:pt x="7545" y="330"/>
                  </a:lnTo>
                  <a:lnTo>
                    <a:pt x="7545" y="282"/>
                  </a:lnTo>
                  <a:lnTo>
                    <a:pt x="7544" y="258"/>
                  </a:lnTo>
                  <a:lnTo>
                    <a:pt x="7542" y="250"/>
                  </a:lnTo>
                  <a:lnTo>
                    <a:pt x="7539" y="245"/>
                  </a:lnTo>
                  <a:lnTo>
                    <a:pt x="7530" y="239"/>
                  </a:lnTo>
                  <a:lnTo>
                    <a:pt x="7514" y="233"/>
                  </a:lnTo>
                  <a:lnTo>
                    <a:pt x="7454" y="224"/>
                  </a:lnTo>
                  <a:lnTo>
                    <a:pt x="7414" y="222"/>
                  </a:lnTo>
                  <a:lnTo>
                    <a:pt x="7361" y="221"/>
                  </a:lnTo>
                  <a:lnTo>
                    <a:pt x="7318" y="223"/>
                  </a:lnTo>
                  <a:lnTo>
                    <a:pt x="7277" y="229"/>
                  </a:lnTo>
                  <a:lnTo>
                    <a:pt x="7277" y="493"/>
                  </a:lnTo>
                  <a:lnTo>
                    <a:pt x="7329" y="496"/>
                  </a:lnTo>
                  <a:lnTo>
                    <a:pt x="7390" y="497"/>
                  </a:lnTo>
                  <a:lnTo>
                    <a:pt x="7431" y="496"/>
                  </a:lnTo>
                  <a:lnTo>
                    <a:pt x="7462" y="494"/>
                  </a:lnTo>
                  <a:lnTo>
                    <a:pt x="7482" y="490"/>
                  </a:lnTo>
                  <a:lnTo>
                    <a:pt x="7492" y="485"/>
                  </a:lnTo>
                  <a:lnTo>
                    <a:pt x="7497" y="478"/>
                  </a:lnTo>
                  <a:lnTo>
                    <a:pt x="7499" y="470"/>
                  </a:lnTo>
                  <a:lnTo>
                    <a:pt x="7502" y="461"/>
                  </a:lnTo>
                  <a:lnTo>
                    <a:pt x="7504" y="451"/>
                  </a:lnTo>
                  <a:lnTo>
                    <a:pt x="7508" y="404"/>
                  </a:lnTo>
                  <a:lnTo>
                    <a:pt x="7540" y="404"/>
                  </a:lnTo>
                  <a:lnTo>
                    <a:pt x="7538" y="472"/>
                  </a:lnTo>
                  <a:lnTo>
                    <a:pt x="7538" y="518"/>
                  </a:lnTo>
                  <a:lnTo>
                    <a:pt x="7540" y="631"/>
                  </a:lnTo>
                  <a:lnTo>
                    <a:pt x="7508" y="631"/>
                  </a:lnTo>
                  <a:lnTo>
                    <a:pt x="7504" y="590"/>
                  </a:lnTo>
                  <a:lnTo>
                    <a:pt x="7500" y="568"/>
                  </a:lnTo>
                  <a:lnTo>
                    <a:pt x="7497" y="559"/>
                  </a:lnTo>
                  <a:lnTo>
                    <a:pt x="7492" y="552"/>
                  </a:lnTo>
                  <a:lnTo>
                    <a:pt x="7482" y="546"/>
                  </a:lnTo>
                  <a:lnTo>
                    <a:pt x="7463" y="542"/>
                  </a:lnTo>
                  <a:lnTo>
                    <a:pt x="7433" y="540"/>
                  </a:lnTo>
                  <a:lnTo>
                    <a:pt x="7395" y="539"/>
                  </a:lnTo>
                  <a:lnTo>
                    <a:pt x="7277" y="542"/>
                  </a:lnTo>
                  <a:lnTo>
                    <a:pt x="7277" y="754"/>
                  </a:lnTo>
                  <a:lnTo>
                    <a:pt x="7278" y="781"/>
                  </a:lnTo>
                  <a:lnTo>
                    <a:pt x="7281" y="803"/>
                  </a:lnTo>
                  <a:lnTo>
                    <a:pt x="7284" y="817"/>
                  </a:lnTo>
                  <a:lnTo>
                    <a:pt x="7290" y="826"/>
                  </a:lnTo>
                  <a:lnTo>
                    <a:pt x="7299" y="829"/>
                  </a:lnTo>
                  <a:lnTo>
                    <a:pt x="7308" y="833"/>
                  </a:lnTo>
                  <a:lnTo>
                    <a:pt x="7322" y="835"/>
                  </a:lnTo>
                  <a:lnTo>
                    <a:pt x="7336" y="836"/>
                  </a:lnTo>
                  <a:lnTo>
                    <a:pt x="7374" y="839"/>
                  </a:lnTo>
                  <a:lnTo>
                    <a:pt x="7374" y="869"/>
                  </a:lnTo>
                  <a:lnTo>
                    <a:pt x="7229" y="865"/>
                  </a:lnTo>
                  <a:lnTo>
                    <a:pt x="7085" y="869"/>
                  </a:lnTo>
                  <a:lnTo>
                    <a:pt x="7085" y="839"/>
                  </a:lnTo>
                  <a:lnTo>
                    <a:pt x="7131" y="835"/>
                  </a:lnTo>
                  <a:lnTo>
                    <a:pt x="7154" y="832"/>
                  </a:lnTo>
                  <a:lnTo>
                    <a:pt x="7162" y="828"/>
                  </a:lnTo>
                  <a:lnTo>
                    <a:pt x="7169" y="823"/>
                  </a:lnTo>
                  <a:lnTo>
                    <a:pt x="7175" y="815"/>
                  </a:lnTo>
                  <a:lnTo>
                    <a:pt x="7179" y="800"/>
                  </a:lnTo>
                  <a:lnTo>
                    <a:pt x="7181" y="780"/>
                  </a:lnTo>
                  <a:lnTo>
                    <a:pt x="7182" y="752"/>
                  </a:lnTo>
                  <a:lnTo>
                    <a:pt x="7182" y="293"/>
                  </a:lnTo>
                  <a:lnTo>
                    <a:pt x="7181" y="268"/>
                  </a:lnTo>
                  <a:lnTo>
                    <a:pt x="7178" y="241"/>
                  </a:lnTo>
                  <a:lnTo>
                    <a:pt x="7173" y="229"/>
                  </a:lnTo>
                  <a:lnTo>
                    <a:pt x="7164" y="221"/>
                  </a:lnTo>
                  <a:lnTo>
                    <a:pt x="7152" y="215"/>
                  </a:lnTo>
                  <a:lnTo>
                    <a:pt x="7136" y="212"/>
                  </a:lnTo>
                  <a:lnTo>
                    <a:pt x="7085" y="210"/>
                  </a:lnTo>
                  <a:lnTo>
                    <a:pt x="7085" y="179"/>
                  </a:lnTo>
                  <a:lnTo>
                    <a:pt x="7241" y="182"/>
                  </a:lnTo>
                  <a:lnTo>
                    <a:pt x="7362" y="181"/>
                  </a:lnTo>
                  <a:lnTo>
                    <a:pt x="7468" y="179"/>
                  </a:lnTo>
                  <a:lnTo>
                    <a:pt x="7595" y="182"/>
                  </a:lnTo>
                  <a:close/>
                  <a:moveTo>
                    <a:pt x="8172" y="210"/>
                  </a:moveTo>
                  <a:lnTo>
                    <a:pt x="8133" y="212"/>
                  </a:lnTo>
                  <a:lnTo>
                    <a:pt x="8112" y="214"/>
                  </a:lnTo>
                  <a:lnTo>
                    <a:pt x="8097" y="218"/>
                  </a:lnTo>
                  <a:lnTo>
                    <a:pt x="8086" y="224"/>
                  </a:lnTo>
                  <a:lnTo>
                    <a:pt x="8080" y="234"/>
                  </a:lnTo>
                  <a:lnTo>
                    <a:pt x="8075" y="259"/>
                  </a:lnTo>
                  <a:lnTo>
                    <a:pt x="8074" y="295"/>
                  </a:lnTo>
                  <a:lnTo>
                    <a:pt x="8074" y="774"/>
                  </a:lnTo>
                  <a:lnTo>
                    <a:pt x="8073" y="808"/>
                  </a:lnTo>
                  <a:lnTo>
                    <a:pt x="8070" y="840"/>
                  </a:lnTo>
                  <a:lnTo>
                    <a:pt x="8064" y="870"/>
                  </a:lnTo>
                  <a:lnTo>
                    <a:pt x="8057" y="896"/>
                  </a:lnTo>
                  <a:lnTo>
                    <a:pt x="8048" y="923"/>
                  </a:lnTo>
                  <a:lnTo>
                    <a:pt x="8036" y="946"/>
                  </a:lnTo>
                  <a:lnTo>
                    <a:pt x="8022" y="967"/>
                  </a:lnTo>
                  <a:lnTo>
                    <a:pt x="8007" y="985"/>
                  </a:lnTo>
                  <a:lnTo>
                    <a:pt x="7989" y="1002"/>
                  </a:lnTo>
                  <a:lnTo>
                    <a:pt x="7972" y="1016"/>
                  </a:lnTo>
                  <a:lnTo>
                    <a:pt x="7955" y="1028"/>
                  </a:lnTo>
                  <a:lnTo>
                    <a:pt x="7938" y="1039"/>
                  </a:lnTo>
                  <a:lnTo>
                    <a:pt x="7922" y="1046"/>
                  </a:lnTo>
                  <a:lnTo>
                    <a:pt x="7905" y="1052"/>
                  </a:lnTo>
                  <a:lnTo>
                    <a:pt x="7888" y="1055"/>
                  </a:lnTo>
                  <a:lnTo>
                    <a:pt x="7871" y="1056"/>
                  </a:lnTo>
                  <a:lnTo>
                    <a:pt x="7852" y="1055"/>
                  </a:lnTo>
                  <a:lnTo>
                    <a:pt x="7847" y="977"/>
                  </a:lnTo>
                  <a:lnTo>
                    <a:pt x="7858" y="971"/>
                  </a:lnTo>
                  <a:lnTo>
                    <a:pt x="7875" y="980"/>
                  </a:lnTo>
                  <a:lnTo>
                    <a:pt x="7893" y="988"/>
                  </a:lnTo>
                  <a:lnTo>
                    <a:pt x="7912" y="991"/>
                  </a:lnTo>
                  <a:lnTo>
                    <a:pt x="7928" y="992"/>
                  </a:lnTo>
                  <a:lnTo>
                    <a:pt x="7938" y="991"/>
                  </a:lnTo>
                  <a:lnTo>
                    <a:pt x="7949" y="986"/>
                  </a:lnTo>
                  <a:lnTo>
                    <a:pt x="7958" y="980"/>
                  </a:lnTo>
                  <a:lnTo>
                    <a:pt x="7966" y="972"/>
                  </a:lnTo>
                  <a:lnTo>
                    <a:pt x="7972" y="959"/>
                  </a:lnTo>
                  <a:lnTo>
                    <a:pt x="7976" y="938"/>
                  </a:lnTo>
                  <a:lnTo>
                    <a:pt x="7979" y="912"/>
                  </a:lnTo>
                  <a:lnTo>
                    <a:pt x="7979" y="878"/>
                  </a:lnTo>
                  <a:lnTo>
                    <a:pt x="7979" y="295"/>
                  </a:lnTo>
                  <a:lnTo>
                    <a:pt x="7979" y="274"/>
                  </a:lnTo>
                  <a:lnTo>
                    <a:pt x="7978" y="256"/>
                  </a:lnTo>
                  <a:lnTo>
                    <a:pt x="7976" y="241"/>
                  </a:lnTo>
                  <a:lnTo>
                    <a:pt x="7972" y="232"/>
                  </a:lnTo>
                  <a:lnTo>
                    <a:pt x="7967" y="224"/>
                  </a:lnTo>
                  <a:lnTo>
                    <a:pt x="7959" y="218"/>
                  </a:lnTo>
                  <a:lnTo>
                    <a:pt x="7947" y="215"/>
                  </a:lnTo>
                  <a:lnTo>
                    <a:pt x="7931" y="212"/>
                  </a:lnTo>
                  <a:lnTo>
                    <a:pt x="7881" y="210"/>
                  </a:lnTo>
                  <a:lnTo>
                    <a:pt x="7881" y="179"/>
                  </a:lnTo>
                  <a:lnTo>
                    <a:pt x="8027" y="182"/>
                  </a:lnTo>
                  <a:lnTo>
                    <a:pt x="8172" y="179"/>
                  </a:lnTo>
                  <a:lnTo>
                    <a:pt x="8172" y="210"/>
                  </a:lnTo>
                  <a:close/>
                  <a:moveTo>
                    <a:pt x="8552" y="529"/>
                  </a:moveTo>
                  <a:lnTo>
                    <a:pt x="8649" y="373"/>
                  </a:lnTo>
                  <a:lnTo>
                    <a:pt x="8699" y="290"/>
                  </a:lnTo>
                  <a:lnTo>
                    <a:pt x="8759" y="182"/>
                  </a:lnTo>
                  <a:lnTo>
                    <a:pt x="8838" y="182"/>
                  </a:lnTo>
                  <a:lnTo>
                    <a:pt x="8838" y="198"/>
                  </a:lnTo>
                  <a:lnTo>
                    <a:pt x="8778" y="271"/>
                  </a:lnTo>
                  <a:lnTo>
                    <a:pt x="8726" y="340"/>
                  </a:lnTo>
                  <a:lnTo>
                    <a:pt x="8682" y="401"/>
                  </a:lnTo>
                  <a:lnTo>
                    <a:pt x="8646" y="456"/>
                  </a:lnTo>
                  <a:lnTo>
                    <a:pt x="8631" y="481"/>
                  </a:lnTo>
                  <a:lnTo>
                    <a:pt x="8618" y="505"/>
                  </a:lnTo>
                  <a:lnTo>
                    <a:pt x="8598" y="548"/>
                  </a:lnTo>
                  <a:lnTo>
                    <a:pt x="8591" y="568"/>
                  </a:lnTo>
                  <a:lnTo>
                    <a:pt x="8586" y="586"/>
                  </a:lnTo>
                  <a:lnTo>
                    <a:pt x="8582" y="616"/>
                  </a:lnTo>
                  <a:lnTo>
                    <a:pt x="8582" y="754"/>
                  </a:lnTo>
                  <a:lnTo>
                    <a:pt x="8583" y="773"/>
                  </a:lnTo>
                  <a:lnTo>
                    <a:pt x="8584" y="788"/>
                  </a:lnTo>
                  <a:lnTo>
                    <a:pt x="8590" y="814"/>
                  </a:lnTo>
                  <a:lnTo>
                    <a:pt x="8595" y="822"/>
                  </a:lnTo>
                  <a:lnTo>
                    <a:pt x="8602" y="828"/>
                  </a:lnTo>
                  <a:lnTo>
                    <a:pt x="8612" y="833"/>
                  </a:lnTo>
                  <a:lnTo>
                    <a:pt x="8622" y="835"/>
                  </a:lnTo>
                  <a:lnTo>
                    <a:pt x="8681" y="839"/>
                  </a:lnTo>
                  <a:lnTo>
                    <a:pt x="8681" y="869"/>
                  </a:lnTo>
                  <a:lnTo>
                    <a:pt x="8535" y="865"/>
                  </a:lnTo>
                  <a:lnTo>
                    <a:pt x="8388" y="869"/>
                  </a:lnTo>
                  <a:lnTo>
                    <a:pt x="8388" y="839"/>
                  </a:lnTo>
                  <a:lnTo>
                    <a:pt x="8442" y="835"/>
                  </a:lnTo>
                  <a:lnTo>
                    <a:pt x="8457" y="833"/>
                  </a:lnTo>
                  <a:lnTo>
                    <a:pt x="8468" y="829"/>
                  </a:lnTo>
                  <a:lnTo>
                    <a:pt x="8476" y="823"/>
                  </a:lnTo>
                  <a:lnTo>
                    <a:pt x="8481" y="815"/>
                  </a:lnTo>
                  <a:lnTo>
                    <a:pt x="8486" y="791"/>
                  </a:lnTo>
                  <a:lnTo>
                    <a:pt x="8488" y="756"/>
                  </a:lnTo>
                  <a:lnTo>
                    <a:pt x="8488" y="611"/>
                  </a:lnTo>
                  <a:lnTo>
                    <a:pt x="8486" y="596"/>
                  </a:lnTo>
                  <a:lnTo>
                    <a:pt x="8481" y="580"/>
                  </a:lnTo>
                  <a:lnTo>
                    <a:pt x="8462" y="540"/>
                  </a:lnTo>
                  <a:lnTo>
                    <a:pt x="8349" y="346"/>
                  </a:lnTo>
                  <a:lnTo>
                    <a:pt x="8315" y="294"/>
                  </a:lnTo>
                  <a:lnTo>
                    <a:pt x="8300" y="274"/>
                  </a:lnTo>
                  <a:lnTo>
                    <a:pt x="8284" y="259"/>
                  </a:lnTo>
                  <a:lnTo>
                    <a:pt x="8270" y="247"/>
                  </a:lnTo>
                  <a:lnTo>
                    <a:pt x="8256" y="239"/>
                  </a:lnTo>
                  <a:lnTo>
                    <a:pt x="8242" y="233"/>
                  </a:lnTo>
                  <a:lnTo>
                    <a:pt x="8229" y="229"/>
                  </a:lnTo>
                  <a:lnTo>
                    <a:pt x="8201" y="227"/>
                  </a:lnTo>
                  <a:lnTo>
                    <a:pt x="8201" y="197"/>
                  </a:lnTo>
                  <a:lnTo>
                    <a:pt x="8320" y="172"/>
                  </a:lnTo>
                  <a:lnTo>
                    <a:pt x="8327" y="174"/>
                  </a:lnTo>
                  <a:lnTo>
                    <a:pt x="8337" y="180"/>
                  </a:lnTo>
                  <a:lnTo>
                    <a:pt x="8362" y="205"/>
                  </a:lnTo>
                  <a:lnTo>
                    <a:pt x="8393" y="246"/>
                  </a:lnTo>
                  <a:lnTo>
                    <a:pt x="8426" y="300"/>
                  </a:lnTo>
                  <a:lnTo>
                    <a:pt x="8552" y="529"/>
                  </a:lnTo>
                  <a:close/>
                  <a:moveTo>
                    <a:pt x="9188" y="876"/>
                  </a:moveTo>
                  <a:lnTo>
                    <a:pt x="9170" y="826"/>
                  </a:lnTo>
                  <a:lnTo>
                    <a:pt x="9126" y="713"/>
                  </a:lnTo>
                  <a:lnTo>
                    <a:pt x="8964" y="302"/>
                  </a:lnTo>
                  <a:lnTo>
                    <a:pt x="8944" y="256"/>
                  </a:lnTo>
                  <a:lnTo>
                    <a:pt x="8937" y="240"/>
                  </a:lnTo>
                  <a:lnTo>
                    <a:pt x="8930" y="230"/>
                  </a:lnTo>
                  <a:lnTo>
                    <a:pt x="8922" y="223"/>
                  </a:lnTo>
                  <a:lnTo>
                    <a:pt x="8914" y="218"/>
                  </a:lnTo>
                  <a:lnTo>
                    <a:pt x="8891" y="212"/>
                  </a:lnTo>
                  <a:lnTo>
                    <a:pt x="8862" y="210"/>
                  </a:lnTo>
                  <a:lnTo>
                    <a:pt x="8862" y="179"/>
                  </a:lnTo>
                  <a:lnTo>
                    <a:pt x="8982" y="182"/>
                  </a:lnTo>
                  <a:lnTo>
                    <a:pt x="9126" y="179"/>
                  </a:lnTo>
                  <a:lnTo>
                    <a:pt x="9126" y="210"/>
                  </a:lnTo>
                  <a:lnTo>
                    <a:pt x="9076" y="212"/>
                  </a:lnTo>
                  <a:lnTo>
                    <a:pt x="9059" y="215"/>
                  </a:lnTo>
                  <a:lnTo>
                    <a:pt x="9048" y="218"/>
                  </a:lnTo>
                  <a:lnTo>
                    <a:pt x="9041" y="223"/>
                  </a:lnTo>
                  <a:lnTo>
                    <a:pt x="9039" y="230"/>
                  </a:lnTo>
                  <a:lnTo>
                    <a:pt x="9044" y="247"/>
                  </a:lnTo>
                  <a:lnTo>
                    <a:pt x="9057" y="283"/>
                  </a:lnTo>
                  <a:lnTo>
                    <a:pt x="9238" y="749"/>
                  </a:lnTo>
                  <a:lnTo>
                    <a:pt x="9398" y="331"/>
                  </a:lnTo>
                  <a:lnTo>
                    <a:pt x="9419" y="270"/>
                  </a:lnTo>
                  <a:lnTo>
                    <a:pt x="9426" y="241"/>
                  </a:lnTo>
                  <a:lnTo>
                    <a:pt x="9424" y="229"/>
                  </a:lnTo>
                  <a:lnTo>
                    <a:pt x="9414" y="220"/>
                  </a:lnTo>
                  <a:lnTo>
                    <a:pt x="9400" y="215"/>
                  </a:lnTo>
                  <a:lnTo>
                    <a:pt x="9380" y="212"/>
                  </a:lnTo>
                  <a:lnTo>
                    <a:pt x="9340" y="210"/>
                  </a:lnTo>
                  <a:lnTo>
                    <a:pt x="9340" y="179"/>
                  </a:lnTo>
                  <a:lnTo>
                    <a:pt x="9450" y="182"/>
                  </a:lnTo>
                  <a:lnTo>
                    <a:pt x="9555" y="179"/>
                  </a:lnTo>
                  <a:lnTo>
                    <a:pt x="9555" y="210"/>
                  </a:lnTo>
                  <a:lnTo>
                    <a:pt x="9526" y="212"/>
                  </a:lnTo>
                  <a:lnTo>
                    <a:pt x="9520" y="215"/>
                  </a:lnTo>
                  <a:lnTo>
                    <a:pt x="9514" y="217"/>
                  </a:lnTo>
                  <a:lnTo>
                    <a:pt x="9501" y="227"/>
                  </a:lnTo>
                  <a:lnTo>
                    <a:pt x="9490" y="242"/>
                  </a:lnTo>
                  <a:lnTo>
                    <a:pt x="9480" y="264"/>
                  </a:lnTo>
                  <a:lnTo>
                    <a:pt x="9332" y="620"/>
                  </a:lnTo>
                  <a:lnTo>
                    <a:pt x="9270" y="778"/>
                  </a:lnTo>
                  <a:lnTo>
                    <a:pt x="9250" y="834"/>
                  </a:lnTo>
                  <a:lnTo>
                    <a:pt x="9237" y="876"/>
                  </a:lnTo>
                  <a:lnTo>
                    <a:pt x="9188" y="876"/>
                  </a:lnTo>
                  <a:close/>
                  <a:moveTo>
                    <a:pt x="9961" y="638"/>
                  </a:moveTo>
                  <a:lnTo>
                    <a:pt x="9673" y="638"/>
                  </a:lnTo>
                  <a:lnTo>
                    <a:pt x="9642" y="716"/>
                  </a:lnTo>
                  <a:lnTo>
                    <a:pt x="9619" y="778"/>
                  </a:lnTo>
                  <a:lnTo>
                    <a:pt x="9612" y="809"/>
                  </a:lnTo>
                  <a:lnTo>
                    <a:pt x="9615" y="820"/>
                  </a:lnTo>
                  <a:lnTo>
                    <a:pt x="9617" y="824"/>
                  </a:lnTo>
                  <a:lnTo>
                    <a:pt x="9622" y="828"/>
                  </a:lnTo>
                  <a:lnTo>
                    <a:pt x="9634" y="833"/>
                  </a:lnTo>
                  <a:lnTo>
                    <a:pt x="9651" y="835"/>
                  </a:lnTo>
                  <a:lnTo>
                    <a:pt x="9696" y="839"/>
                  </a:lnTo>
                  <a:lnTo>
                    <a:pt x="9696" y="869"/>
                  </a:lnTo>
                  <a:lnTo>
                    <a:pt x="9580" y="865"/>
                  </a:lnTo>
                  <a:lnTo>
                    <a:pt x="9467" y="869"/>
                  </a:lnTo>
                  <a:lnTo>
                    <a:pt x="9467" y="839"/>
                  </a:lnTo>
                  <a:lnTo>
                    <a:pt x="9504" y="835"/>
                  </a:lnTo>
                  <a:lnTo>
                    <a:pt x="9512" y="834"/>
                  </a:lnTo>
                  <a:lnTo>
                    <a:pt x="9520" y="832"/>
                  </a:lnTo>
                  <a:lnTo>
                    <a:pt x="9534" y="821"/>
                  </a:lnTo>
                  <a:lnTo>
                    <a:pt x="9546" y="805"/>
                  </a:lnTo>
                  <a:lnTo>
                    <a:pt x="9558" y="784"/>
                  </a:lnTo>
                  <a:lnTo>
                    <a:pt x="9825" y="172"/>
                  </a:lnTo>
                  <a:lnTo>
                    <a:pt x="9857" y="172"/>
                  </a:lnTo>
                  <a:lnTo>
                    <a:pt x="10105" y="746"/>
                  </a:lnTo>
                  <a:lnTo>
                    <a:pt x="10125" y="790"/>
                  </a:lnTo>
                  <a:lnTo>
                    <a:pt x="10140" y="817"/>
                  </a:lnTo>
                  <a:lnTo>
                    <a:pt x="10149" y="826"/>
                  </a:lnTo>
                  <a:lnTo>
                    <a:pt x="10156" y="832"/>
                  </a:lnTo>
                  <a:lnTo>
                    <a:pt x="10165" y="835"/>
                  </a:lnTo>
                  <a:lnTo>
                    <a:pt x="10174" y="836"/>
                  </a:lnTo>
                  <a:lnTo>
                    <a:pt x="10206" y="839"/>
                  </a:lnTo>
                  <a:lnTo>
                    <a:pt x="10206" y="869"/>
                  </a:lnTo>
                  <a:lnTo>
                    <a:pt x="10086" y="865"/>
                  </a:lnTo>
                  <a:lnTo>
                    <a:pt x="9942" y="869"/>
                  </a:lnTo>
                  <a:lnTo>
                    <a:pt x="9942" y="839"/>
                  </a:lnTo>
                  <a:lnTo>
                    <a:pt x="9994" y="835"/>
                  </a:lnTo>
                  <a:lnTo>
                    <a:pt x="10009" y="833"/>
                  </a:lnTo>
                  <a:lnTo>
                    <a:pt x="10020" y="828"/>
                  </a:lnTo>
                  <a:lnTo>
                    <a:pt x="10026" y="822"/>
                  </a:lnTo>
                  <a:lnTo>
                    <a:pt x="10029" y="815"/>
                  </a:lnTo>
                  <a:lnTo>
                    <a:pt x="10025" y="797"/>
                  </a:lnTo>
                  <a:lnTo>
                    <a:pt x="10013" y="764"/>
                  </a:lnTo>
                  <a:lnTo>
                    <a:pt x="9961" y="638"/>
                  </a:lnTo>
                  <a:close/>
                  <a:moveTo>
                    <a:pt x="9690" y="600"/>
                  </a:moveTo>
                  <a:lnTo>
                    <a:pt x="9943" y="600"/>
                  </a:lnTo>
                  <a:lnTo>
                    <a:pt x="9815" y="305"/>
                  </a:lnTo>
                  <a:lnTo>
                    <a:pt x="9690" y="600"/>
                  </a:lnTo>
                  <a:close/>
                  <a:moveTo>
                    <a:pt x="9695" y="50"/>
                  </a:moveTo>
                  <a:lnTo>
                    <a:pt x="9696" y="41"/>
                  </a:lnTo>
                  <a:lnTo>
                    <a:pt x="9699" y="32"/>
                  </a:lnTo>
                  <a:lnTo>
                    <a:pt x="9702" y="24"/>
                  </a:lnTo>
                  <a:lnTo>
                    <a:pt x="9708" y="16"/>
                  </a:lnTo>
                  <a:lnTo>
                    <a:pt x="9715" y="8"/>
                  </a:lnTo>
                  <a:lnTo>
                    <a:pt x="9724" y="4"/>
                  </a:lnTo>
                  <a:lnTo>
                    <a:pt x="9735" y="1"/>
                  </a:lnTo>
                  <a:lnTo>
                    <a:pt x="9747" y="0"/>
                  </a:lnTo>
                  <a:lnTo>
                    <a:pt x="9765" y="4"/>
                  </a:lnTo>
                  <a:lnTo>
                    <a:pt x="9780" y="13"/>
                  </a:lnTo>
                  <a:lnTo>
                    <a:pt x="9786" y="20"/>
                  </a:lnTo>
                  <a:lnTo>
                    <a:pt x="9791" y="29"/>
                  </a:lnTo>
                  <a:lnTo>
                    <a:pt x="9793" y="38"/>
                  </a:lnTo>
                  <a:lnTo>
                    <a:pt x="9795" y="48"/>
                  </a:lnTo>
                  <a:lnTo>
                    <a:pt x="9793" y="59"/>
                  </a:lnTo>
                  <a:lnTo>
                    <a:pt x="9791" y="68"/>
                  </a:lnTo>
                  <a:lnTo>
                    <a:pt x="9786" y="77"/>
                  </a:lnTo>
                  <a:lnTo>
                    <a:pt x="9780" y="85"/>
                  </a:lnTo>
                  <a:lnTo>
                    <a:pt x="9773" y="91"/>
                  </a:lnTo>
                  <a:lnTo>
                    <a:pt x="9765" y="96"/>
                  </a:lnTo>
                  <a:lnTo>
                    <a:pt x="9744" y="100"/>
                  </a:lnTo>
                  <a:lnTo>
                    <a:pt x="9725" y="96"/>
                  </a:lnTo>
                  <a:lnTo>
                    <a:pt x="9708" y="85"/>
                  </a:lnTo>
                  <a:lnTo>
                    <a:pt x="9703" y="78"/>
                  </a:lnTo>
                  <a:lnTo>
                    <a:pt x="9699" y="70"/>
                  </a:lnTo>
                  <a:lnTo>
                    <a:pt x="9696" y="61"/>
                  </a:lnTo>
                  <a:lnTo>
                    <a:pt x="9695" y="50"/>
                  </a:lnTo>
                  <a:close/>
                  <a:moveTo>
                    <a:pt x="9895" y="50"/>
                  </a:moveTo>
                  <a:lnTo>
                    <a:pt x="9897" y="40"/>
                  </a:lnTo>
                  <a:lnTo>
                    <a:pt x="9899" y="30"/>
                  </a:lnTo>
                  <a:lnTo>
                    <a:pt x="9904" y="20"/>
                  </a:lnTo>
                  <a:lnTo>
                    <a:pt x="9910" y="13"/>
                  </a:lnTo>
                  <a:lnTo>
                    <a:pt x="9917" y="7"/>
                  </a:lnTo>
                  <a:lnTo>
                    <a:pt x="9925" y="4"/>
                  </a:lnTo>
                  <a:lnTo>
                    <a:pt x="9946" y="0"/>
                  </a:lnTo>
                  <a:lnTo>
                    <a:pt x="9966" y="4"/>
                  </a:lnTo>
                  <a:lnTo>
                    <a:pt x="9982" y="13"/>
                  </a:lnTo>
                  <a:lnTo>
                    <a:pt x="9987" y="20"/>
                  </a:lnTo>
                  <a:lnTo>
                    <a:pt x="9991" y="29"/>
                  </a:lnTo>
                  <a:lnTo>
                    <a:pt x="9994" y="38"/>
                  </a:lnTo>
                  <a:lnTo>
                    <a:pt x="9995" y="48"/>
                  </a:lnTo>
                  <a:lnTo>
                    <a:pt x="9994" y="59"/>
                  </a:lnTo>
                  <a:lnTo>
                    <a:pt x="9991" y="68"/>
                  </a:lnTo>
                  <a:lnTo>
                    <a:pt x="9987" y="77"/>
                  </a:lnTo>
                  <a:lnTo>
                    <a:pt x="9981" y="85"/>
                  </a:lnTo>
                  <a:lnTo>
                    <a:pt x="9973" y="91"/>
                  </a:lnTo>
                  <a:lnTo>
                    <a:pt x="9965" y="96"/>
                  </a:lnTo>
                  <a:lnTo>
                    <a:pt x="9943" y="100"/>
                  </a:lnTo>
                  <a:lnTo>
                    <a:pt x="9924" y="96"/>
                  </a:lnTo>
                  <a:lnTo>
                    <a:pt x="9909" y="86"/>
                  </a:lnTo>
                  <a:lnTo>
                    <a:pt x="9903" y="79"/>
                  </a:lnTo>
                  <a:lnTo>
                    <a:pt x="9899" y="71"/>
                  </a:lnTo>
                  <a:lnTo>
                    <a:pt x="9897" y="61"/>
                  </a:lnTo>
                  <a:lnTo>
                    <a:pt x="9895" y="50"/>
                  </a:lnTo>
                  <a:close/>
                  <a:moveTo>
                    <a:pt x="10254" y="851"/>
                  </a:moveTo>
                  <a:lnTo>
                    <a:pt x="10260" y="799"/>
                  </a:lnTo>
                  <a:lnTo>
                    <a:pt x="10261" y="739"/>
                  </a:lnTo>
                  <a:lnTo>
                    <a:pt x="10261" y="701"/>
                  </a:lnTo>
                  <a:lnTo>
                    <a:pt x="10293" y="701"/>
                  </a:lnTo>
                  <a:lnTo>
                    <a:pt x="10300" y="760"/>
                  </a:lnTo>
                  <a:lnTo>
                    <a:pt x="10305" y="779"/>
                  </a:lnTo>
                  <a:lnTo>
                    <a:pt x="10309" y="787"/>
                  </a:lnTo>
                  <a:lnTo>
                    <a:pt x="10315" y="794"/>
                  </a:lnTo>
                  <a:lnTo>
                    <a:pt x="10332" y="810"/>
                  </a:lnTo>
                  <a:lnTo>
                    <a:pt x="10355" y="822"/>
                  </a:lnTo>
                  <a:lnTo>
                    <a:pt x="10380" y="832"/>
                  </a:lnTo>
                  <a:lnTo>
                    <a:pt x="10407" y="839"/>
                  </a:lnTo>
                  <a:lnTo>
                    <a:pt x="10433" y="844"/>
                  </a:lnTo>
                  <a:lnTo>
                    <a:pt x="10461" y="845"/>
                  </a:lnTo>
                  <a:lnTo>
                    <a:pt x="10497" y="842"/>
                  </a:lnTo>
                  <a:lnTo>
                    <a:pt x="10515" y="839"/>
                  </a:lnTo>
                  <a:lnTo>
                    <a:pt x="10531" y="834"/>
                  </a:lnTo>
                  <a:lnTo>
                    <a:pt x="10561" y="821"/>
                  </a:lnTo>
                  <a:lnTo>
                    <a:pt x="10590" y="803"/>
                  </a:lnTo>
                  <a:lnTo>
                    <a:pt x="10603" y="792"/>
                  </a:lnTo>
                  <a:lnTo>
                    <a:pt x="10614" y="780"/>
                  </a:lnTo>
                  <a:lnTo>
                    <a:pt x="10624" y="767"/>
                  </a:lnTo>
                  <a:lnTo>
                    <a:pt x="10631" y="754"/>
                  </a:lnTo>
                  <a:lnTo>
                    <a:pt x="10637" y="740"/>
                  </a:lnTo>
                  <a:lnTo>
                    <a:pt x="10641" y="725"/>
                  </a:lnTo>
                  <a:lnTo>
                    <a:pt x="10643" y="709"/>
                  </a:lnTo>
                  <a:lnTo>
                    <a:pt x="10644" y="692"/>
                  </a:lnTo>
                  <a:lnTo>
                    <a:pt x="10642" y="661"/>
                  </a:lnTo>
                  <a:lnTo>
                    <a:pt x="10633" y="635"/>
                  </a:lnTo>
                  <a:lnTo>
                    <a:pt x="10620" y="613"/>
                  </a:lnTo>
                  <a:lnTo>
                    <a:pt x="10600" y="596"/>
                  </a:lnTo>
                  <a:lnTo>
                    <a:pt x="10576" y="583"/>
                  </a:lnTo>
                  <a:lnTo>
                    <a:pt x="10545" y="571"/>
                  </a:lnTo>
                  <a:lnTo>
                    <a:pt x="10507" y="563"/>
                  </a:lnTo>
                  <a:lnTo>
                    <a:pt x="10464" y="557"/>
                  </a:lnTo>
                  <a:lnTo>
                    <a:pt x="10407" y="547"/>
                  </a:lnTo>
                  <a:lnTo>
                    <a:pt x="10360" y="534"/>
                  </a:lnTo>
                  <a:lnTo>
                    <a:pt x="10323" y="518"/>
                  </a:lnTo>
                  <a:lnTo>
                    <a:pt x="10307" y="509"/>
                  </a:lnTo>
                  <a:lnTo>
                    <a:pt x="10295" y="499"/>
                  </a:lnTo>
                  <a:lnTo>
                    <a:pt x="10275" y="476"/>
                  </a:lnTo>
                  <a:lnTo>
                    <a:pt x="10266" y="463"/>
                  </a:lnTo>
                  <a:lnTo>
                    <a:pt x="10260" y="450"/>
                  </a:lnTo>
                  <a:lnTo>
                    <a:pt x="10255" y="434"/>
                  </a:lnTo>
                  <a:lnTo>
                    <a:pt x="10252" y="419"/>
                  </a:lnTo>
                  <a:lnTo>
                    <a:pt x="10249" y="402"/>
                  </a:lnTo>
                  <a:lnTo>
                    <a:pt x="10249" y="384"/>
                  </a:lnTo>
                  <a:lnTo>
                    <a:pt x="10251" y="359"/>
                  </a:lnTo>
                  <a:lnTo>
                    <a:pt x="10253" y="335"/>
                  </a:lnTo>
                  <a:lnTo>
                    <a:pt x="10259" y="313"/>
                  </a:lnTo>
                  <a:lnTo>
                    <a:pt x="10267" y="293"/>
                  </a:lnTo>
                  <a:lnTo>
                    <a:pt x="10278" y="272"/>
                  </a:lnTo>
                  <a:lnTo>
                    <a:pt x="10291" y="254"/>
                  </a:lnTo>
                  <a:lnTo>
                    <a:pt x="10307" y="238"/>
                  </a:lnTo>
                  <a:lnTo>
                    <a:pt x="10325" y="222"/>
                  </a:lnTo>
                  <a:lnTo>
                    <a:pt x="10345" y="208"/>
                  </a:lnTo>
                  <a:lnTo>
                    <a:pt x="10366" y="196"/>
                  </a:lnTo>
                  <a:lnTo>
                    <a:pt x="10387" y="185"/>
                  </a:lnTo>
                  <a:lnTo>
                    <a:pt x="10410" y="176"/>
                  </a:lnTo>
                  <a:lnTo>
                    <a:pt x="10433" y="170"/>
                  </a:lnTo>
                  <a:lnTo>
                    <a:pt x="10457" y="166"/>
                  </a:lnTo>
                  <a:lnTo>
                    <a:pt x="10509" y="162"/>
                  </a:lnTo>
                  <a:lnTo>
                    <a:pt x="10546" y="164"/>
                  </a:lnTo>
                  <a:lnTo>
                    <a:pt x="10588" y="172"/>
                  </a:lnTo>
                  <a:lnTo>
                    <a:pt x="10636" y="184"/>
                  </a:lnTo>
                  <a:lnTo>
                    <a:pt x="10687" y="202"/>
                  </a:lnTo>
                  <a:lnTo>
                    <a:pt x="10681" y="236"/>
                  </a:lnTo>
                  <a:lnTo>
                    <a:pt x="10678" y="271"/>
                  </a:lnTo>
                  <a:lnTo>
                    <a:pt x="10674" y="340"/>
                  </a:lnTo>
                  <a:lnTo>
                    <a:pt x="10642" y="340"/>
                  </a:lnTo>
                  <a:lnTo>
                    <a:pt x="10636" y="290"/>
                  </a:lnTo>
                  <a:lnTo>
                    <a:pt x="10631" y="270"/>
                  </a:lnTo>
                  <a:lnTo>
                    <a:pt x="10621" y="252"/>
                  </a:lnTo>
                  <a:lnTo>
                    <a:pt x="10615" y="245"/>
                  </a:lnTo>
                  <a:lnTo>
                    <a:pt x="10607" y="238"/>
                  </a:lnTo>
                  <a:lnTo>
                    <a:pt x="10588" y="226"/>
                  </a:lnTo>
                  <a:lnTo>
                    <a:pt x="10565" y="216"/>
                  </a:lnTo>
                  <a:lnTo>
                    <a:pt x="10540" y="209"/>
                  </a:lnTo>
                  <a:lnTo>
                    <a:pt x="10513" y="204"/>
                  </a:lnTo>
                  <a:lnTo>
                    <a:pt x="10483" y="203"/>
                  </a:lnTo>
                  <a:lnTo>
                    <a:pt x="10453" y="205"/>
                  </a:lnTo>
                  <a:lnTo>
                    <a:pt x="10439" y="209"/>
                  </a:lnTo>
                  <a:lnTo>
                    <a:pt x="10426" y="212"/>
                  </a:lnTo>
                  <a:lnTo>
                    <a:pt x="10401" y="226"/>
                  </a:lnTo>
                  <a:lnTo>
                    <a:pt x="10377" y="242"/>
                  </a:lnTo>
                  <a:lnTo>
                    <a:pt x="10367" y="253"/>
                  </a:lnTo>
                  <a:lnTo>
                    <a:pt x="10357" y="264"/>
                  </a:lnTo>
                  <a:lnTo>
                    <a:pt x="10350" y="276"/>
                  </a:lnTo>
                  <a:lnTo>
                    <a:pt x="10344" y="288"/>
                  </a:lnTo>
                  <a:lnTo>
                    <a:pt x="10336" y="316"/>
                  </a:lnTo>
                  <a:lnTo>
                    <a:pt x="10333" y="331"/>
                  </a:lnTo>
                  <a:lnTo>
                    <a:pt x="10332" y="347"/>
                  </a:lnTo>
                  <a:lnTo>
                    <a:pt x="10336" y="376"/>
                  </a:lnTo>
                  <a:lnTo>
                    <a:pt x="10338" y="388"/>
                  </a:lnTo>
                  <a:lnTo>
                    <a:pt x="10343" y="400"/>
                  </a:lnTo>
                  <a:lnTo>
                    <a:pt x="10356" y="420"/>
                  </a:lnTo>
                  <a:lnTo>
                    <a:pt x="10365" y="428"/>
                  </a:lnTo>
                  <a:lnTo>
                    <a:pt x="10374" y="436"/>
                  </a:lnTo>
                  <a:lnTo>
                    <a:pt x="10398" y="449"/>
                  </a:lnTo>
                  <a:lnTo>
                    <a:pt x="10428" y="460"/>
                  </a:lnTo>
                  <a:lnTo>
                    <a:pt x="10463" y="467"/>
                  </a:lnTo>
                  <a:lnTo>
                    <a:pt x="10504" y="473"/>
                  </a:lnTo>
                  <a:lnTo>
                    <a:pt x="10563" y="481"/>
                  </a:lnTo>
                  <a:lnTo>
                    <a:pt x="10612" y="493"/>
                  </a:lnTo>
                  <a:lnTo>
                    <a:pt x="10651" y="508"/>
                  </a:lnTo>
                  <a:lnTo>
                    <a:pt x="10680" y="526"/>
                  </a:lnTo>
                  <a:lnTo>
                    <a:pt x="10691" y="535"/>
                  </a:lnTo>
                  <a:lnTo>
                    <a:pt x="10702" y="547"/>
                  </a:lnTo>
                  <a:lnTo>
                    <a:pt x="10709" y="559"/>
                  </a:lnTo>
                  <a:lnTo>
                    <a:pt x="10716" y="571"/>
                  </a:lnTo>
                  <a:lnTo>
                    <a:pt x="10721" y="586"/>
                  </a:lnTo>
                  <a:lnTo>
                    <a:pt x="10726" y="600"/>
                  </a:lnTo>
                  <a:lnTo>
                    <a:pt x="10727" y="616"/>
                  </a:lnTo>
                  <a:lnTo>
                    <a:pt x="10728" y="631"/>
                  </a:lnTo>
                  <a:lnTo>
                    <a:pt x="10727" y="660"/>
                  </a:lnTo>
                  <a:lnTo>
                    <a:pt x="10723" y="688"/>
                  </a:lnTo>
                  <a:lnTo>
                    <a:pt x="10716" y="713"/>
                  </a:lnTo>
                  <a:lnTo>
                    <a:pt x="10707" y="737"/>
                  </a:lnTo>
                  <a:lnTo>
                    <a:pt x="10695" y="760"/>
                  </a:lnTo>
                  <a:lnTo>
                    <a:pt x="10679" y="781"/>
                  </a:lnTo>
                  <a:lnTo>
                    <a:pt x="10662" y="800"/>
                  </a:lnTo>
                  <a:lnTo>
                    <a:pt x="10642" y="818"/>
                  </a:lnTo>
                  <a:lnTo>
                    <a:pt x="10619" y="834"/>
                  </a:lnTo>
                  <a:lnTo>
                    <a:pt x="10595" y="848"/>
                  </a:lnTo>
                  <a:lnTo>
                    <a:pt x="10570" y="860"/>
                  </a:lnTo>
                  <a:lnTo>
                    <a:pt x="10543" y="870"/>
                  </a:lnTo>
                  <a:lnTo>
                    <a:pt x="10516" y="877"/>
                  </a:lnTo>
                  <a:lnTo>
                    <a:pt x="10486" y="882"/>
                  </a:lnTo>
                  <a:lnTo>
                    <a:pt x="10456" y="886"/>
                  </a:lnTo>
                  <a:lnTo>
                    <a:pt x="10423" y="887"/>
                  </a:lnTo>
                  <a:lnTo>
                    <a:pt x="10379" y="884"/>
                  </a:lnTo>
                  <a:lnTo>
                    <a:pt x="10336" y="877"/>
                  </a:lnTo>
                  <a:lnTo>
                    <a:pt x="10295" y="866"/>
                  </a:lnTo>
                  <a:lnTo>
                    <a:pt x="10254" y="851"/>
                  </a:lnTo>
                  <a:close/>
                  <a:moveTo>
                    <a:pt x="11461" y="869"/>
                  </a:moveTo>
                  <a:lnTo>
                    <a:pt x="11398" y="865"/>
                  </a:lnTo>
                  <a:lnTo>
                    <a:pt x="11317" y="869"/>
                  </a:lnTo>
                  <a:lnTo>
                    <a:pt x="10975" y="538"/>
                  </a:lnTo>
                  <a:lnTo>
                    <a:pt x="10961" y="542"/>
                  </a:lnTo>
                  <a:lnTo>
                    <a:pt x="10961" y="754"/>
                  </a:lnTo>
                  <a:lnTo>
                    <a:pt x="10962" y="782"/>
                  </a:lnTo>
                  <a:lnTo>
                    <a:pt x="10966" y="804"/>
                  </a:lnTo>
                  <a:lnTo>
                    <a:pt x="10972" y="818"/>
                  </a:lnTo>
                  <a:lnTo>
                    <a:pt x="10979" y="827"/>
                  </a:lnTo>
                  <a:lnTo>
                    <a:pt x="10998" y="834"/>
                  </a:lnTo>
                  <a:lnTo>
                    <a:pt x="11017" y="836"/>
                  </a:lnTo>
                  <a:lnTo>
                    <a:pt x="11061" y="839"/>
                  </a:lnTo>
                  <a:lnTo>
                    <a:pt x="11061" y="869"/>
                  </a:lnTo>
                  <a:lnTo>
                    <a:pt x="10914" y="865"/>
                  </a:lnTo>
                  <a:lnTo>
                    <a:pt x="10768" y="869"/>
                  </a:lnTo>
                  <a:lnTo>
                    <a:pt x="10768" y="839"/>
                  </a:lnTo>
                  <a:lnTo>
                    <a:pt x="10815" y="835"/>
                  </a:lnTo>
                  <a:lnTo>
                    <a:pt x="10843" y="830"/>
                  </a:lnTo>
                  <a:lnTo>
                    <a:pt x="10852" y="826"/>
                  </a:lnTo>
                  <a:lnTo>
                    <a:pt x="10858" y="818"/>
                  </a:lnTo>
                  <a:lnTo>
                    <a:pt x="10863" y="809"/>
                  </a:lnTo>
                  <a:lnTo>
                    <a:pt x="10865" y="794"/>
                  </a:lnTo>
                  <a:lnTo>
                    <a:pt x="10867" y="754"/>
                  </a:lnTo>
                  <a:lnTo>
                    <a:pt x="10867" y="295"/>
                  </a:lnTo>
                  <a:lnTo>
                    <a:pt x="10865" y="256"/>
                  </a:lnTo>
                  <a:lnTo>
                    <a:pt x="10863" y="242"/>
                  </a:lnTo>
                  <a:lnTo>
                    <a:pt x="10859" y="232"/>
                  </a:lnTo>
                  <a:lnTo>
                    <a:pt x="10853" y="223"/>
                  </a:lnTo>
                  <a:lnTo>
                    <a:pt x="10843" y="217"/>
                  </a:lnTo>
                  <a:lnTo>
                    <a:pt x="10830" y="214"/>
                  </a:lnTo>
                  <a:lnTo>
                    <a:pt x="10812" y="212"/>
                  </a:lnTo>
                  <a:lnTo>
                    <a:pt x="10768" y="210"/>
                  </a:lnTo>
                  <a:lnTo>
                    <a:pt x="10768" y="179"/>
                  </a:lnTo>
                  <a:lnTo>
                    <a:pt x="10914" y="182"/>
                  </a:lnTo>
                  <a:lnTo>
                    <a:pt x="11061" y="179"/>
                  </a:lnTo>
                  <a:lnTo>
                    <a:pt x="11061" y="210"/>
                  </a:lnTo>
                  <a:lnTo>
                    <a:pt x="11007" y="212"/>
                  </a:lnTo>
                  <a:lnTo>
                    <a:pt x="10991" y="215"/>
                  </a:lnTo>
                  <a:lnTo>
                    <a:pt x="10979" y="220"/>
                  </a:lnTo>
                  <a:lnTo>
                    <a:pt x="10971" y="226"/>
                  </a:lnTo>
                  <a:lnTo>
                    <a:pt x="10966" y="234"/>
                  </a:lnTo>
                  <a:lnTo>
                    <a:pt x="10962" y="259"/>
                  </a:lnTo>
                  <a:lnTo>
                    <a:pt x="10961" y="295"/>
                  </a:lnTo>
                  <a:lnTo>
                    <a:pt x="10961" y="514"/>
                  </a:lnTo>
                  <a:lnTo>
                    <a:pt x="11241" y="242"/>
                  </a:lnTo>
                  <a:lnTo>
                    <a:pt x="11260" y="221"/>
                  </a:lnTo>
                  <a:lnTo>
                    <a:pt x="11267" y="206"/>
                  </a:lnTo>
                  <a:lnTo>
                    <a:pt x="11267" y="179"/>
                  </a:lnTo>
                  <a:lnTo>
                    <a:pt x="11353" y="182"/>
                  </a:lnTo>
                  <a:lnTo>
                    <a:pt x="11435" y="179"/>
                  </a:lnTo>
                  <a:lnTo>
                    <a:pt x="11435" y="210"/>
                  </a:lnTo>
                  <a:lnTo>
                    <a:pt x="11394" y="212"/>
                  </a:lnTo>
                  <a:lnTo>
                    <a:pt x="11375" y="215"/>
                  </a:lnTo>
                  <a:lnTo>
                    <a:pt x="11356" y="222"/>
                  </a:lnTo>
                  <a:lnTo>
                    <a:pt x="11338" y="233"/>
                  </a:lnTo>
                  <a:lnTo>
                    <a:pt x="11319" y="247"/>
                  </a:lnTo>
                  <a:lnTo>
                    <a:pt x="11055" y="487"/>
                  </a:lnTo>
                  <a:lnTo>
                    <a:pt x="11380" y="797"/>
                  </a:lnTo>
                  <a:lnTo>
                    <a:pt x="11394" y="810"/>
                  </a:lnTo>
                  <a:lnTo>
                    <a:pt x="11413" y="824"/>
                  </a:lnTo>
                  <a:lnTo>
                    <a:pt x="11424" y="830"/>
                  </a:lnTo>
                  <a:lnTo>
                    <a:pt x="11436" y="835"/>
                  </a:lnTo>
                  <a:lnTo>
                    <a:pt x="11461" y="839"/>
                  </a:lnTo>
                  <a:lnTo>
                    <a:pt x="11461" y="869"/>
                  </a:lnTo>
                  <a:close/>
                  <a:moveTo>
                    <a:pt x="11825" y="529"/>
                  </a:moveTo>
                  <a:lnTo>
                    <a:pt x="11923" y="373"/>
                  </a:lnTo>
                  <a:lnTo>
                    <a:pt x="11974" y="290"/>
                  </a:lnTo>
                  <a:lnTo>
                    <a:pt x="12033" y="182"/>
                  </a:lnTo>
                  <a:lnTo>
                    <a:pt x="12113" y="182"/>
                  </a:lnTo>
                  <a:lnTo>
                    <a:pt x="12113" y="198"/>
                  </a:lnTo>
                  <a:lnTo>
                    <a:pt x="12053" y="271"/>
                  </a:lnTo>
                  <a:lnTo>
                    <a:pt x="12000" y="340"/>
                  </a:lnTo>
                  <a:lnTo>
                    <a:pt x="11957" y="401"/>
                  </a:lnTo>
                  <a:lnTo>
                    <a:pt x="11921" y="456"/>
                  </a:lnTo>
                  <a:lnTo>
                    <a:pt x="11905" y="481"/>
                  </a:lnTo>
                  <a:lnTo>
                    <a:pt x="11892" y="505"/>
                  </a:lnTo>
                  <a:lnTo>
                    <a:pt x="11873" y="548"/>
                  </a:lnTo>
                  <a:lnTo>
                    <a:pt x="11866" y="568"/>
                  </a:lnTo>
                  <a:lnTo>
                    <a:pt x="11861" y="586"/>
                  </a:lnTo>
                  <a:lnTo>
                    <a:pt x="11856" y="616"/>
                  </a:lnTo>
                  <a:lnTo>
                    <a:pt x="11856" y="754"/>
                  </a:lnTo>
                  <a:lnTo>
                    <a:pt x="11857" y="773"/>
                  </a:lnTo>
                  <a:lnTo>
                    <a:pt x="11859" y="788"/>
                  </a:lnTo>
                  <a:lnTo>
                    <a:pt x="11863" y="814"/>
                  </a:lnTo>
                  <a:lnTo>
                    <a:pt x="11868" y="822"/>
                  </a:lnTo>
                  <a:lnTo>
                    <a:pt x="11875" y="828"/>
                  </a:lnTo>
                  <a:lnTo>
                    <a:pt x="11885" y="833"/>
                  </a:lnTo>
                  <a:lnTo>
                    <a:pt x="11897" y="835"/>
                  </a:lnTo>
                  <a:lnTo>
                    <a:pt x="11956" y="839"/>
                  </a:lnTo>
                  <a:lnTo>
                    <a:pt x="11956" y="869"/>
                  </a:lnTo>
                  <a:lnTo>
                    <a:pt x="11809" y="865"/>
                  </a:lnTo>
                  <a:lnTo>
                    <a:pt x="11663" y="869"/>
                  </a:lnTo>
                  <a:lnTo>
                    <a:pt x="11663" y="839"/>
                  </a:lnTo>
                  <a:lnTo>
                    <a:pt x="11717" y="835"/>
                  </a:lnTo>
                  <a:lnTo>
                    <a:pt x="11731" y="833"/>
                  </a:lnTo>
                  <a:lnTo>
                    <a:pt x="11742" y="829"/>
                  </a:lnTo>
                  <a:lnTo>
                    <a:pt x="11751" y="823"/>
                  </a:lnTo>
                  <a:lnTo>
                    <a:pt x="11755" y="815"/>
                  </a:lnTo>
                  <a:lnTo>
                    <a:pt x="11760" y="791"/>
                  </a:lnTo>
                  <a:lnTo>
                    <a:pt x="11761" y="756"/>
                  </a:lnTo>
                  <a:lnTo>
                    <a:pt x="11761" y="611"/>
                  </a:lnTo>
                  <a:lnTo>
                    <a:pt x="11760" y="596"/>
                  </a:lnTo>
                  <a:lnTo>
                    <a:pt x="11755" y="580"/>
                  </a:lnTo>
                  <a:lnTo>
                    <a:pt x="11736" y="540"/>
                  </a:lnTo>
                  <a:lnTo>
                    <a:pt x="11622" y="346"/>
                  </a:lnTo>
                  <a:lnTo>
                    <a:pt x="11590" y="294"/>
                  </a:lnTo>
                  <a:lnTo>
                    <a:pt x="11574" y="274"/>
                  </a:lnTo>
                  <a:lnTo>
                    <a:pt x="11559" y="259"/>
                  </a:lnTo>
                  <a:lnTo>
                    <a:pt x="11544" y="247"/>
                  </a:lnTo>
                  <a:lnTo>
                    <a:pt x="11530" y="239"/>
                  </a:lnTo>
                  <a:lnTo>
                    <a:pt x="11517" y="233"/>
                  </a:lnTo>
                  <a:lnTo>
                    <a:pt x="11502" y="229"/>
                  </a:lnTo>
                  <a:lnTo>
                    <a:pt x="11475" y="227"/>
                  </a:lnTo>
                  <a:lnTo>
                    <a:pt x="11475" y="197"/>
                  </a:lnTo>
                  <a:lnTo>
                    <a:pt x="11595" y="172"/>
                  </a:lnTo>
                  <a:lnTo>
                    <a:pt x="11602" y="174"/>
                  </a:lnTo>
                  <a:lnTo>
                    <a:pt x="11611" y="180"/>
                  </a:lnTo>
                  <a:lnTo>
                    <a:pt x="11637" y="205"/>
                  </a:lnTo>
                  <a:lnTo>
                    <a:pt x="11668" y="246"/>
                  </a:lnTo>
                  <a:lnTo>
                    <a:pt x="11700" y="300"/>
                  </a:lnTo>
                  <a:lnTo>
                    <a:pt x="11825" y="529"/>
                  </a:lnTo>
                  <a:close/>
                  <a:moveTo>
                    <a:pt x="12344" y="816"/>
                  </a:moveTo>
                  <a:lnTo>
                    <a:pt x="12385" y="822"/>
                  </a:lnTo>
                  <a:lnTo>
                    <a:pt x="12446" y="823"/>
                  </a:lnTo>
                  <a:lnTo>
                    <a:pt x="12506" y="823"/>
                  </a:lnTo>
                  <a:lnTo>
                    <a:pt x="12557" y="821"/>
                  </a:lnTo>
                  <a:lnTo>
                    <a:pt x="12599" y="816"/>
                  </a:lnTo>
                  <a:lnTo>
                    <a:pt x="12632" y="810"/>
                  </a:lnTo>
                  <a:lnTo>
                    <a:pt x="12641" y="806"/>
                  </a:lnTo>
                  <a:lnTo>
                    <a:pt x="12648" y="797"/>
                  </a:lnTo>
                  <a:lnTo>
                    <a:pt x="12654" y="782"/>
                  </a:lnTo>
                  <a:lnTo>
                    <a:pt x="12660" y="763"/>
                  </a:lnTo>
                  <a:lnTo>
                    <a:pt x="12677" y="695"/>
                  </a:lnTo>
                  <a:lnTo>
                    <a:pt x="12709" y="695"/>
                  </a:lnTo>
                  <a:lnTo>
                    <a:pt x="12688" y="865"/>
                  </a:lnTo>
                  <a:lnTo>
                    <a:pt x="12493" y="869"/>
                  </a:lnTo>
                  <a:lnTo>
                    <a:pt x="12418" y="868"/>
                  </a:lnTo>
                  <a:lnTo>
                    <a:pt x="12337" y="865"/>
                  </a:lnTo>
                  <a:lnTo>
                    <a:pt x="12194" y="869"/>
                  </a:lnTo>
                  <a:lnTo>
                    <a:pt x="12194" y="846"/>
                  </a:lnTo>
                  <a:lnTo>
                    <a:pt x="12222" y="832"/>
                  </a:lnTo>
                  <a:lnTo>
                    <a:pt x="12239" y="818"/>
                  </a:lnTo>
                  <a:lnTo>
                    <a:pt x="12244" y="810"/>
                  </a:lnTo>
                  <a:lnTo>
                    <a:pt x="12247" y="802"/>
                  </a:lnTo>
                  <a:lnTo>
                    <a:pt x="12250" y="790"/>
                  </a:lnTo>
                  <a:lnTo>
                    <a:pt x="12250" y="776"/>
                  </a:lnTo>
                  <a:lnTo>
                    <a:pt x="12250" y="292"/>
                  </a:lnTo>
                  <a:lnTo>
                    <a:pt x="12250" y="271"/>
                  </a:lnTo>
                  <a:lnTo>
                    <a:pt x="12248" y="256"/>
                  </a:lnTo>
                  <a:lnTo>
                    <a:pt x="12242" y="232"/>
                  </a:lnTo>
                  <a:lnTo>
                    <a:pt x="12238" y="223"/>
                  </a:lnTo>
                  <a:lnTo>
                    <a:pt x="12228" y="217"/>
                  </a:lnTo>
                  <a:lnTo>
                    <a:pt x="12215" y="214"/>
                  </a:lnTo>
                  <a:lnTo>
                    <a:pt x="12198" y="211"/>
                  </a:lnTo>
                  <a:lnTo>
                    <a:pt x="12151" y="210"/>
                  </a:lnTo>
                  <a:lnTo>
                    <a:pt x="12151" y="179"/>
                  </a:lnTo>
                  <a:lnTo>
                    <a:pt x="12298" y="182"/>
                  </a:lnTo>
                  <a:lnTo>
                    <a:pt x="12443" y="179"/>
                  </a:lnTo>
                  <a:lnTo>
                    <a:pt x="12443" y="210"/>
                  </a:lnTo>
                  <a:lnTo>
                    <a:pt x="12392" y="212"/>
                  </a:lnTo>
                  <a:lnTo>
                    <a:pt x="12376" y="214"/>
                  </a:lnTo>
                  <a:lnTo>
                    <a:pt x="12364" y="217"/>
                  </a:lnTo>
                  <a:lnTo>
                    <a:pt x="12355" y="224"/>
                  </a:lnTo>
                  <a:lnTo>
                    <a:pt x="12350" y="233"/>
                  </a:lnTo>
                  <a:lnTo>
                    <a:pt x="12346" y="259"/>
                  </a:lnTo>
                  <a:lnTo>
                    <a:pt x="12344" y="295"/>
                  </a:lnTo>
                  <a:lnTo>
                    <a:pt x="12344" y="8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grpSp>
    </p:spTree>
    <p:extLst>
      <p:ext uri="{BB962C8B-B14F-4D97-AF65-F5344CB8AC3E}">
        <p14:creationId xmlns:p14="http://schemas.microsoft.com/office/powerpoint/2010/main" val="304878240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type="blank" preserve="1">
  <p:cSld name="Logo 2 Beige">
    <p:bg>
      <p:bgPr>
        <a:solidFill>
          <a:schemeClr val="accent2"/>
        </a:solidFill>
        <a:effectLst/>
      </p:bgPr>
    </p:bg>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438593A-C820-4A34-9EAE-F8CCFF148DE6}"/>
              </a:ext>
            </a:extLst>
          </p:cNvPr>
          <p:cNvSpPr>
            <a:spLocks noGrp="1"/>
          </p:cNvSpPr>
          <p:nvPr>
            <p:ph type="dt" sz="half" idx="10"/>
          </p:nvPr>
        </p:nvSpPr>
        <p:spPr/>
        <p:txBody>
          <a:bodyPr/>
          <a:lstStyle>
            <a:lvl1pPr>
              <a:defRPr>
                <a:noFill/>
              </a:defRPr>
            </a:lvl1pPr>
          </a:lstStyle>
          <a:p>
            <a:fld id="{0D064574-0A26-4DB4-90F6-A96DA193594B}" type="datetime1">
              <a:rPr lang="fi-FI" smtClean="0"/>
              <a:t>24.8.2026</a:t>
            </a:fld>
            <a:endParaRPr lang="fi-FI"/>
          </a:p>
        </p:txBody>
      </p:sp>
      <p:sp>
        <p:nvSpPr>
          <p:cNvPr id="3" name="Footer Placeholder 2">
            <a:extLst>
              <a:ext uri="{FF2B5EF4-FFF2-40B4-BE49-F238E27FC236}">
                <a16:creationId xmlns:a16="http://schemas.microsoft.com/office/drawing/2014/main" id="{111DFA8A-0AA3-4E60-BBEB-723BA2C12DBE}"/>
              </a:ext>
            </a:extLst>
          </p:cNvPr>
          <p:cNvSpPr>
            <a:spLocks noGrp="1"/>
          </p:cNvSpPr>
          <p:nvPr>
            <p:ph type="ftr" sz="quarter" idx="11"/>
          </p:nvPr>
        </p:nvSpPr>
        <p:spPr/>
        <p:txBody>
          <a:bodyPr/>
          <a:lstStyle>
            <a:lvl1pPr>
              <a:defRPr>
                <a:noFill/>
              </a:defRPr>
            </a:lvl1pPr>
          </a:lstStyle>
          <a:p>
            <a:r>
              <a:rPr lang="fi-FI" dirty="0"/>
              <a:t>JYU Since 1863.</a:t>
            </a:r>
          </a:p>
        </p:txBody>
      </p:sp>
      <p:sp>
        <p:nvSpPr>
          <p:cNvPr id="4" name="Slide Number Placeholder 3">
            <a:extLst>
              <a:ext uri="{FF2B5EF4-FFF2-40B4-BE49-F238E27FC236}">
                <a16:creationId xmlns:a16="http://schemas.microsoft.com/office/drawing/2014/main" id="{67D6416C-56EF-4445-825D-B445F3518D86}"/>
              </a:ext>
            </a:extLst>
          </p:cNvPr>
          <p:cNvSpPr>
            <a:spLocks noGrp="1"/>
          </p:cNvSpPr>
          <p:nvPr>
            <p:ph type="sldNum" sz="quarter" idx="12"/>
          </p:nvPr>
        </p:nvSpPr>
        <p:spPr/>
        <p:txBody>
          <a:bodyPr/>
          <a:lstStyle>
            <a:lvl1pPr>
              <a:defRPr>
                <a:noFill/>
              </a:defRPr>
            </a:lvl1pPr>
          </a:lstStyle>
          <a:p>
            <a:fld id="{9E548902-A2E1-4711-A467-290FB9FE5D63}" type="slidenum">
              <a:rPr lang="fi-FI" smtClean="0"/>
              <a:pPr/>
              <a:t>‹#›</a:t>
            </a:fld>
            <a:endParaRPr lang="fi-FI"/>
          </a:p>
        </p:txBody>
      </p:sp>
      <p:sp>
        <p:nvSpPr>
          <p:cNvPr id="30" name="Freeform: Shape 29">
            <a:extLst>
              <a:ext uri="{FF2B5EF4-FFF2-40B4-BE49-F238E27FC236}">
                <a16:creationId xmlns:a16="http://schemas.microsoft.com/office/drawing/2014/main" id="{AE057119-D07F-EA05-F1F2-BC2F1F455CFE}"/>
              </a:ext>
              <a:ext uri="{C183D7F6-B498-43B3-948B-1728B52AA6E4}">
                <adec:decorative xmlns:adec="http://schemas.microsoft.com/office/drawing/2017/decorative" val="1"/>
              </a:ext>
            </a:extLst>
          </p:cNvPr>
          <p:cNvSpPr/>
          <p:nvPr userDrawn="1"/>
        </p:nvSpPr>
        <p:spPr>
          <a:xfrm>
            <a:off x="3503712" y="0"/>
            <a:ext cx="8688289" cy="6858000"/>
          </a:xfrm>
          <a:custGeom>
            <a:avLst/>
            <a:gdLst>
              <a:gd name="connsiteX0" fmla="*/ 8688288 w 8688289"/>
              <a:gd name="connsiteY0" fmla="*/ 4328128 h 6858000"/>
              <a:gd name="connsiteX1" fmla="*/ 8688288 w 8688289"/>
              <a:gd name="connsiteY1" fmla="*/ 6858000 h 6858000"/>
              <a:gd name="connsiteX2" fmla="*/ 6155182 w 8688289"/>
              <a:gd name="connsiteY2" fmla="*/ 6858000 h 6858000"/>
              <a:gd name="connsiteX3" fmla="*/ 6180380 w 8688289"/>
              <a:gd name="connsiteY3" fmla="*/ 6830469 h 6858000"/>
              <a:gd name="connsiteX4" fmla="*/ 6375147 w 8688289"/>
              <a:gd name="connsiteY4" fmla="*/ 6625268 h 6858000"/>
              <a:gd name="connsiteX5" fmla="*/ 6573392 w 8688289"/>
              <a:gd name="connsiteY5" fmla="*/ 6416589 h 6858000"/>
              <a:gd name="connsiteX6" fmla="*/ 6778594 w 8688289"/>
              <a:gd name="connsiteY6" fmla="*/ 6207910 h 6858000"/>
              <a:gd name="connsiteX7" fmla="*/ 6987273 w 8688289"/>
              <a:gd name="connsiteY7" fmla="*/ 5992275 h 6858000"/>
              <a:gd name="connsiteX8" fmla="*/ 7202908 w 8688289"/>
              <a:gd name="connsiteY8" fmla="*/ 5780117 h 6858000"/>
              <a:gd name="connsiteX9" fmla="*/ 7422021 w 8688289"/>
              <a:gd name="connsiteY9" fmla="*/ 5564482 h 6858000"/>
              <a:gd name="connsiteX10" fmla="*/ 7860247 w 8688289"/>
              <a:gd name="connsiteY10" fmla="*/ 5133213 h 6858000"/>
              <a:gd name="connsiteX11" fmla="*/ 8305429 w 8688289"/>
              <a:gd name="connsiteY11" fmla="*/ 4701942 h 6858000"/>
              <a:gd name="connsiteX12" fmla="*/ 7032922 w 8688289"/>
              <a:gd name="connsiteY12" fmla="*/ 0 h 6858000"/>
              <a:gd name="connsiteX13" fmla="*/ 8688289 w 8688289"/>
              <a:gd name="connsiteY13" fmla="*/ 0 h 6858000"/>
              <a:gd name="connsiteX14" fmla="*/ 8688289 w 8688289"/>
              <a:gd name="connsiteY14" fmla="*/ 2405427 h 6858000"/>
              <a:gd name="connsiteX15" fmla="*/ 8611494 w 8688289"/>
              <a:gd name="connsiteY15" fmla="*/ 2503855 h 6858000"/>
              <a:gd name="connsiteX16" fmla="*/ 8489765 w 8688289"/>
              <a:gd name="connsiteY16" fmla="*/ 2653408 h 6858000"/>
              <a:gd name="connsiteX17" fmla="*/ 8371513 w 8688289"/>
              <a:gd name="connsiteY17" fmla="*/ 2802961 h 6858000"/>
              <a:gd name="connsiteX18" fmla="*/ 8138488 w 8688289"/>
              <a:gd name="connsiteY18" fmla="*/ 3088156 h 6858000"/>
              <a:gd name="connsiteX19" fmla="*/ 7919375 w 8688289"/>
              <a:gd name="connsiteY19" fmla="*/ 3355961 h 6858000"/>
              <a:gd name="connsiteX20" fmla="*/ 7710695 w 8688289"/>
              <a:gd name="connsiteY20" fmla="*/ 3599420 h 6858000"/>
              <a:gd name="connsiteX21" fmla="*/ 7362897 w 8688289"/>
              <a:gd name="connsiteY21" fmla="*/ 4013300 h 6858000"/>
              <a:gd name="connsiteX22" fmla="*/ 7220299 w 8688289"/>
              <a:gd name="connsiteY22" fmla="*/ 4176765 h 6858000"/>
              <a:gd name="connsiteX23" fmla="*/ 7164652 w 8688289"/>
              <a:gd name="connsiteY23" fmla="*/ 4242847 h 6858000"/>
              <a:gd name="connsiteX24" fmla="*/ 7112482 w 8688289"/>
              <a:gd name="connsiteY24" fmla="*/ 4305451 h 6858000"/>
              <a:gd name="connsiteX25" fmla="*/ 7032489 w 8688289"/>
              <a:gd name="connsiteY25" fmla="*/ 4399356 h 6858000"/>
              <a:gd name="connsiteX26" fmla="*/ 6945539 w 8688289"/>
              <a:gd name="connsiteY26" fmla="*/ 4503696 h 6858000"/>
              <a:gd name="connsiteX27" fmla="*/ 6740337 w 8688289"/>
              <a:gd name="connsiteY27" fmla="*/ 4733243 h 6858000"/>
              <a:gd name="connsiteX28" fmla="*/ 6510791 w 8688289"/>
              <a:gd name="connsiteY28" fmla="*/ 4990614 h 6858000"/>
              <a:gd name="connsiteX29" fmla="*/ 6260375 w 8688289"/>
              <a:gd name="connsiteY29" fmla="*/ 5268852 h 6858000"/>
              <a:gd name="connsiteX30" fmla="*/ 5992571 w 8688289"/>
              <a:gd name="connsiteY30" fmla="*/ 5564481 h 6858000"/>
              <a:gd name="connsiteX31" fmla="*/ 5717810 w 8688289"/>
              <a:gd name="connsiteY31" fmla="*/ 5874022 h 6858000"/>
              <a:gd name="connsiteX32" fmla="*/ 5436093 w 8688289"/>
              <a:gd name="connsiteY32" fmla="*/ 6200952 h 6858000"/>
              <a:gd name="connsiteX33" fmla="*/ 5293495 w 8688289"/>
              <a:gd name="connsiteY33" fmla="*/ 6364418 h 6858000"/>
              <a:gd name="connsiteX34" fmla="*/ 5154376 w 8688289"/>
              <a:gd name="connsiteY34" fmla="*/ 6531361 h 6858000"/>
              <a:gd name="connsiteX35" fmla="*/ 5015257 w 8688289"/>
              <a:gd name="connsiteY35" fmla="*/ 6698304 h 6858000"/>
              <a:gd name="connsiteX36" fmla="*/ 4885504 w 8688289"/>
              <a:gd name="connsiteY36" fmla="*/ 6858000 h 6858000"/>
              <a:gd name="connsiteX37" fmla="*/ 1863258 w 8688289"/>
              <a:gd name="connsiteY37" fmla="*/ 6858000 h 6858000"/>
              <a:gd name="connsiteX38" fmla="*/ 1878114 w 8688289"/>
              <a:gd name="connsiteY38" fmla="*/ 6820034 h 6858000"/>
              <a:gd name="connsiteX39" fmla="*/ 1909416 w 8688289"/>
              <a:gd name="connsiteY39" fmla="*/ 6736562 h 6858000"/>
              <a:gd name="connsiteX40" fmla="*/ 1947674 w 8688289"/>
              <a:gd name="connsiteY40" fmla="*/ 6656568 h 6858000"/>
              <a:gd name="connsiteX41" fmla="*/ 2020711 w 8688289"/>
              <a:gd name="connsiteY41" fmla="*/ 6493103 h 6858000"/>
              <a:gd name="connsiteX42" fmla="*/ 2104183 w 8688289"/>
              <a:gd name="connsiteY42" fmla="*/ 6326160 h 6858000"/>
              <a:gd name="connsiteX43" fmla="*/ 2194611 w 8688289"/>
              <a:gd name="connsiteY43" fmla="*/ 6152261 h 6858000"/>
              <a:gd name="connsiteX44" fmla="*/ 2243303 w 8688289"/>
              <a:gd name="connsiteY44" fmla="*/ 6068789 h 6858000"/>
              <a:gd name="connsiteX45" fmla="*/ 2291994 w 8688289"/>
              <a:gd name="connsiteY45" fmla="*/ 5985317 h 6858000"/>
              <a:gd name="connsiteX46" fmla="*/ 2340686 w 8688289"/>
              <a:gd name="connsiteY46" fmla="*/ 5898368 h 6858000"/>
              <a:gd name="connsiteX47" fmla="*/ 2392856 w 8688289"/>
              <a:gd name="connsiteY47" fmla="*/ 5814896 h 6858000"/>
              <a:gd name="connsiteX48" fmla="*/ 2441548 w 8688289"/>
              <a:gd name="connsiteY48" fmla="*/ 5727946 h 6858000"/>
              <a:gd name="connsiteX49" fmla="*/ 2500673 w 8688289"/>
              <a:gd name="connsiteY49" fmla="*/ 5644475 h 6858000"/>
              <a:gd name="connsiteX50" fmla="*/ 2608491 w 8688289"/>
              <a:gd name="connsiteY50" fmla="*/ 5474054 h 6858000"/>
              <a:gd name="connsiteX51" fmla="*/ 2664139 w 8688289"/>
              <a:gd name="connsiteY51" fmla="*/ 5390582 h 6858000"/>
              <a:gd name="connsiteX52" fmla="*/ 2719786 w 8688289"/>
              <a:gd name="connsiteY52" fmla="*/ 5307110 h 6858000"/>
              <a:gd name="connsiteX53" fmla="*/ 2834560 w 8688289"/>
              <a:gd name="connsiteY53" fmla="*/ 5140167 h 6858000"/>
              <a:gd name="connsiteX54" fmla="*/ 2949334 w 8688289"/>
              <a:gd name="connsiteY54" fmla="*/ 4976702 h 6858000"/>
              <a:gd name="connsiteX55" fmla="*/ 3067585 w 8688289"/>
              <a:gd name="connsiteY55" fmla="*/ 4813236 h 6858000"/>
              <a:gd name="connsiteX56" fmla="*/ 3185837 w 8688289"/>
              <a:gd name="connsiteY56" fmla="*/ 4656727 h 6858000"/>
              <a:gd name="connsiteX57" fmla="*/ 3300610 w 8688289"/>
              <a:gd name="connsiteY57" fmla="*/ 4500218 h 6858000"/>
              <a:gd name="connsiteX58" fmla="*/ 3359736 w 8688289"/>
              <a:gd name="connsiteY58" fmla="*/ 4423702 h 6858000"/>
              <a:gd name="connsiteX59" fmla="*/ 3418862 w 8688289"/>
              <a:gd name="connsiteY59" fmla="*/ 4350664 h 6858000"/>
              <a:gd name="connsiteX60" fmla="*/ 3533635 w 8688289"/>
              <a:gd name="connsiteY60" fmla="*/ 4204589 h 6858000"/>
              <a:gd name="connsiteX61" fmla="*/ 3644931 w 8688289"/>
              <a:gd name="connsiteY61" fmla="*/ 4061992 h 6858000"/>
              <a:gd name="connsiteX62" fmla="*/ 3752748 w 8688289"/>
              <a:gd name="connsiteY62" fmla="*/ 3926350 h 6858000"/>
              <a:gd name="connsiteX63" fmla="*/ 3860566 w 8688289"/>
              <a:gd name="connsiteY63" fmla="*/ 3797665 h 6858000"/>
              <a:gd name="connsiteX64" fmla="*/ 3961427 w 8688289"/>
              <a:gd name="connsiteY64" fmla="*/ 3675935 h 6858000"/>
              <a:gd name="connsiteX65" fmla="*/ 4149238 w 8688289"/>
              <a:gd name="connsiteY65" fmla="*/ 3456822 h 6858000"/>
              <a:gd name="connsiteX66" fmla="*/ 4309226 w 8688289"/>
              <a:gd name="connsiteY66" fmla="*/ 3269011 h 6858000"/>
              <a:gd name="connsiteX67" fmla="*/ 4535295 w 8688289"/>
              <a:gd name="connsiteY67" fmla="*/ 3011640 h 6858000"/>
              <a:gd name="connsiteX68" fmla="*/ 4684848 w 8688289"/>
              <a:gd name="connsiteY68" fmla="*/ 2837741 h 6858000"/>
              <a:gd name="connsiteX69" fmla="*/ 4862226 w 8688289"/>
              <a:gd name="connsiteY69" fmla="*/ 2632540 h 6858000"/>
              <a:gd name="connsiteX70" fmla="*/ 5279584 w 8688289"/>
              <a:gd name="connsiteY70" fmla="*/ 2138666 h 6858000"/>
              <a:gd name="connsiteX71" fmla="*/ 5512609 w 8688289"/>
              <a:gd name="connsiteY71" fmla="*/ 1860427 h 6858000"/>
              <a:gd name="connsiteX72" fmla="*/ 5759546 w 8688289"/>
              <a:gd name="connsiteY72" fmla="*/ 1561321 h 6858000"/>
              <a:gd name="connsiteX73" fmla="*/ 6270809 w 8688289"/>
              <a:gd name="connsiteY73" fmla="*/ 938761 h 6858000"/>
              <a:gd name="connsiteX74" fmla="*/ 6531659 w 8688289"/>
              <a:gd name="connsiteY74" fmla="*/ 618787 h 6858000"/>
              <a:gd name="connsiteX75" fmla="*/ 6789029 w 8688289"/>
              <a:gd name="connsiteY75" fmla="*/ 302290 h 6858000"/>
              <a:gd name="connsiteX76" fmla="*/ 2320585 w 8688289"/>
              <a:gd name="connsiteY76" fmla="*/ 0 h 6858000"/>
              <a:gd name="connsiteX77" fmla="*/ 5394900 w 8688289"/>
              <a:gd name="connsiteY77" fmla="*/ 0 h 6858000"/>
              <a:gd name="connsiteX78" fmla="*/ 5324796 w 8688289"/>
              <a:gd name="connsiteY78" fmla="*/ 90134 h 6858000"/>
              <a:gd name="connsiteX79" fmla="*/ 5053513 w 8688289"/>
              <a:gd name="connsiteY79" fmla="*/ 441409 h 6858000"/>
              <a:gd name="connsiteX80" fmla="*/ 4497036 w 8688289"/>
              <a:gd name="connsiteY80" fmla="*/ 1150919 h 6858000"/>
              <a:gd name="connsiteX81" fmla="*/ 4215319 w 8688289"/>
              <a:gd name="connsiteY81" fmla="*/ 1509151 h 6858000"/>
              <a:gd name="connsiteX82" fmla="*/ 3933602 w 8688289"/>
              <a:gd name="connsiteY82" fmla="*/ 1867384 h 6858000"/>
              <a:gd name="connsiteX83" fmla="*/ 3658841 w 8688289"/>
              <a:gd name="connsiteY83" fmla="*/ 2229094 h 6858000"/>
              <a:gd name="connsiteX84" fmla="*/ 3519722 w 8688289"/>
              <a:gd name="connsiteY84" fmla="*/ 2409949 h 6858000"/>
              <a:gd name="connsiteX85" fmla="*/ 3384080 w 8688289"/>
              <a:gd name="connsiteY85" fmla="*/ 2590805 h 6858000"/>
              <a:gd name="connsiteX86" fmla="*/ 3248439 w 8688289"/>
              <a:gd name="connsiteY86" fmla="*/ 2771660 h 6858000"/>
              <a:gd name="connsiteX87" fmla="*/ 3116275 w 8688289"/>
              <a:gd name="connsiteY87" fmla="*/ 2952515 h 6858000"/>
              <a:gd name="connsiteX88" fmla="*/ 2984112 w 8688289"/>
              <a:gd name="connsiteY88" fmla="*/ 3133370 h 6858000"/>
              <a:gd name="connsiteX89" fmla="*/ 2855426 w 8688289"/>
              <a:gd name="connsiteY89" fmla="*/ 3314225 h 6858000"/>
              <a:gd name="connsiteX90" fmla="*/ 2730219 w 8688289"/>
              <a:gd name="connsiteY90" fmla="*/ 3498559 h 6858000"/>
              <a:gd name="connsiteX91" fmla="*/ 2605011 w 8688289"/>
              <a:gd name="connsiteY91" fmla="*/ 3679414 h 6858000"/>
              <a:gd name="connsiteX92" fmla="*/ 2486760 w 8688289"/>
              <a:gd name="connsiteY92" fmla="*/ 3860269 h 6858000"/>
              <a:gd name="connsiteX93" fmla="*/ 2365030 w 8688289"/>
              <a:gd name="connsiteY93" fmla="*/ 4044602 h 6858000"/>
              <a:gd name="connsiteX94" fmla="*/ 2250257 w 8688289"/>
              <a:gd name="connsiteY94" fmla="*/ 4225458 h 6858000"/>
              <a:gd name="connsiteX95" fmla="*/ 2135483 w 8688289"/>
              <a:gd name="connsiteY95" fmla="*/ 4406313 h 6858000"/>
              <a:gd name="connsiteX96" fmla="*/ 2027666 w 8688289"/>
              <a:gd name="connsiteY96" fmla="*/ 4587168 h 6858000"/>
              <a:gd name="connsiteX97" fmla="*/ 1923326 w 8688289"/>
              <a:gd name="connsiteY97" fmla="*/ 4771501 h 6858000"/>
              <a:gd name="connsiteX98" fmla="*/ 1825943 w 8688289"/>
              <a:gd name="connsiteY98" fmla="*/ 4952356 h 6858000"/>
              <a:gd name="connsiteX99" fmla="*/ 1728559 w 8688289"/>
              <a:gd name="connsiteY99" fmla="*/ 5133212 h 6858000"/>
              <a:gd name="connsiteX100" fmla="*/ 1638131 w 8688289"/>
              <a:gd name="connsiteY100" fmla="*/ 5314067 h 6858000"/>
              <a:gd name="connsiteX101" fmla="*/ 1551182 w 8688289"/>
              <a:gd name="connsiteY101" fmla="*/ 5494922 h 6858000"/>
              <a:gd name="connsiteX102" fmla="*/ 1467710 w 8688289"/>
              <a:gd name="connsiteY102" fmla="*/ 5675777 h 6858000"/>
              <a:gd name="connsiteX103" fmla="*/ 1391194 w 8688289"/>
              <a:gd name="connsiteY103" fmla="*/ 5853155 h 6858000"/>
              <a:gd name="connsiteX104" fmla="*/ 1321635 w 8688289"/>
              <a:gd name="connsiteY104" fmla="*/ 6034010 h 6858000"/>
              <a:gd name="connsiteX105" fmla="*/ 1255553 w 8688289"/>
              <a:gd name="connsiteY105" fmla="*/ 6214865 h 6858000"/>
              <a:gd name="connsiteX106" fmla="*/ 1192949 w 8688289"/>
              <a:gd name="connsiteY106" fmla="*/ 6395720 h 6858000"/>
              <a:gd name="connsiteX107" fmla="*/ 1140779 w 8688289"/>
              <a:gd name="connsiteY107" fmla="*/ 6573097 h 6858000"/>
              <a:gd name="connsiteX108" fmla="*/ 1092088 w 8688289"/>
              <a:gd name="connsiteY108" fmla="*/ 6750475 h 6858000"/>
              <a:gd name="connsiteX109" fmla="*/ 1066788 w 8688289"/>
              <a:gd name="connsiteY109" fmla="*/ 6858000 h 6858000"/>
              <a:gd name="connsiteX110" fmla="*/ 248652 w 8688289"/>
              <a:gd name="connsiteY110" fmla="*/ 6858000 h 6858000"/>
              <a:gd name="connsiteX111" fmla="*/ 236503 w 8688289"/>
              <a:gd name="connsiteY111" fmla="*/ 6820034 h 6858000"/>
              <a:gd name="connsiteX112" fmla="*/ 208680 w 8688289"/>
              <a:gd name="connsiteY112" fmla="*/ 6729607 h 6858000"/>
              <a:gd name="connsiteX113" fmla="*/ 184333 w 8688289"/>
              <a:gd name="connsiteY113" fmla="*/ 6642657 h 6858000"/>
              <a:gd name="connsiteX114" fmla="*/ 163466 w 8688289"/>
              <a:gd name="connsiteY114" fmla="*/ 6552230 h 6858000"/>
              <a:gd name="connsiteX115" fmla="*/ 142598 w 8688289"/>
              <a:gd name="connsiteY115" fmla="*/ 6465280 h 6858000"/>
              <a:gd name="connsiteX116" fmla="*/ 121730 w 8688289"/>
              <a:gd name="connsiteY116" fmla="*/ 6371374 h 6858000"/>
              <a:gd name="connsiteX117" fmla="*/ 104340 w 8688289"/>
              <a:gd name="connsiteY117" fmla="*/ 6280947 h 6858000"/>
              <a:gd name="connsiteX118" fmla="*/ 86950 w 8688289"/>
              <a:gd name="connsiteY118" fmla="*/ 6187041 h 6858000"/>
              <a:gd name="connsiteX119" fmla="*/ 73038 w 8688289"/>
              <a:gd name="connsiteY119" fmla="*/ 6089658 h 6858000"/>
              <a:gd name="connsiteX120" fmla="*/ 59126 w 8688289"/>
              <a:gd name="connsiteY120" fmla="*/ 5992274 h 6858000"/>
              <a:gd name="connsiteX121" fmla="*/ 45214 w 8688289"/>
              <a:gd name="connsiteY121" fmla="*/ 5894890 h 6858000"/>
              <a:gd name="connsiteX122" fmla="*/ 34780 w 8688289"/>
              <a:gd name="connsiteY122" fmla="*/ 5797507 h 6858000"/>
              <a:gd name="connsiteX123" fmla="*/ 24346 w 8688289"/>
              <a:gd name="connsiteY123" fmla="*/ 5696645 h 6858000"/>
              <a:gd name="connsiteX124" fmla="*/ 17390 w 8688289"/>
              <a:gd name="connsiteY124" fmla="*/ 5595784 h 6858000"/>
              <a:gd name="connsiteX125" fmla="*/ 10434 w 8688289"/>
              <a:gd name="connsiteY125" fmla="*/ 5491444 h 6858000"/>
              <a:gd name="connsiteX126" fmla="*/ 3478 w 8688289"/>
              <a:gd name="connsiteY126" fmla="*/ 5376671 h 6858000"/>
              <a:gd name="connsiteX127" fmla="*/ 0 w 8688289"/>
              <a:gd name="connsiteY127" fmla="*/ 5261897 h 6858000"/>
              <a:gd name="connsiteX128" fmla="*/ 0 w 8688289"/>
              <a:gd name="connsiteY128" fmla="*/ 5147124 h 6858000"/>
              <a:gd name="connsiteX129" fmla="*/ 3478 w 8688289"/>
              <a:gd name="connsiteY129" fmla="*/ 5032350 h 6858000"/>
              <a:gd name="connsiteX130" fmla="*/ 6956 w 8688289"/>
              <a:gd name="connsiteY130" fmla="*/ 4917577 h 6858000"/>
              <a:gd name="connsiteX131" fmla="*/ 17390 w 8688289"/>
              <a:gd name="connsiteY131" fmla="*/ 4802803 h 6858000"/>
              <a:gd name="connsiteX132" fmla="*/ 27824 w 8688289"/>
              <a:gd name="connsiteY132" fmla="*/ 4691508 h 6858000"/>
              <a:gd name="connsiteX133" fmla="*/ 38258 w 8688289"/>
              <a:gd name="connsiteY133" fmla="*/ 4580212 h 6858000"/>
              <a:gd name="connsiteX134" fmla="*/ 55648 w 8688289"/>
              <a:gd name="connsiteY134" fmla="*/ 4468916 h 6858000"/>
              <a:gd name="connsiteX135" fmla="*/ 73038 w 8688289"/>
              <a:gd name="connsiteY135" fmla="*/ 4357621 h 6858000"/>
              <a:gd name="connsiteX136" fmla="*/ 90428 w 8688289"/>
              <a:gd name="connsiteY136" fmla="*/ 4246325 h 6858000"/>
              <a:gd name="connsiteX137" fmla="*/ 114774 w 8688289"/>
              <a:gd name="connsiteY137" fmla="*/ 4135030 h 6858000"/>
              <a:gd name="connsiteX138" fmla="*/ 139120 w 8688289"/>
              <a:gd name="connsiteY138" fmla="*/ 4027212 h 6858000"/>
              <a:gd name="connsiteX139" fmla="*/ 163466 w 8688289"/>
              <a:gd name="connsiteY139" fmla="*/ 3919395 h 6858000"/>
              <a:gd name="connsiteX140" fmla="*/ 194768 w 8688289"/>
              <a:gd name="connsiteY140" fmla="*/ 3811577 h 6858000"/>
              <a:gd name="connsiteX141" fmla="*/ 226069 w 8688289"/>
              <a:gd name="connsiteY141" fmla="*/ 3703760 h 6858000"/>
              <a:gd name="connsiteX142" fmla="*/ 257371 w 8688289"/>
              <a:gd name="connsiteY142" fmla="*/ 3595942 h 6858000"/>
              <a:gd name="connsiteX143" fmla="*/ 292151 w 8688289"/>
              <a:gd name="connsiteY143" fmla="*/ 3488125 h 6858000"/>
              <a:gd name="connsiteX144" fmla="*/ 330409 w 8688289"/>
              <a:gd name="connsiteY144" fmla="*/ 3380307 h 6858000"/>
              <a:gd name="connsiteX145" fmla="*/ 368667 w 8688289"/>
              <a:gd name="connsiteY145" fmla="*/ 3275968 h 6858000"/>
              <a:gd name="connsiteX146" fmla="*/ 406925 w 8688289"/>
              <a:gd name="connsiteY146" fmla="*/ 3171628 h 6858000"/>
              <a:gd name="connsiteX147" fmla="*/ 448660 w 8688289"/>
              <a:gd name="connsiteY147" fmla="*/ 3063811 h 6858000"/>
              <a:gd name="connsiteX148" fmla="*/ 493874 w 8688289"/>
              <a:gd name="connsiteY148" fmla="*/ 2959471 h 6858000"/>
              <a:gd name="connsiteX149" fmla="*/ 539088 w 8688289"/>
              <a:gd name="connsiteY149" fmla="*/ 2855131 h 6858000"/>
              <a:gd name="connsiteX150" fmla="*/ 636472 w 8688289"/>
              <a:gd name="connsiteY150" fmla="*/ 2649930 h 6858000"/>
              <a:gd name="connsiteX151" fmla="*/ 737333 w 8688289"/>
              <a:gd name="connsiteY151" fmla="*/ 2441251 h 6858000"/>
              <a:gd name="connsiteX152" fmla="*/ 789503 w 8688289"/>
              <a:gd name="connsiteY152" fmla="*/ 2340390 h 6858000"/>
              <a:gd name="connsiteX153" fmla="*/ 845151 w 8688289"/>
              <a:gd name="connsiteY153" fmla="*/ 2239528 h 6858000"/>
              <a:gd name="connsiteX154" fmla="*/ 900798 w 8688289"/>
              <a:gd name="connsiteY154" fmla="*/ 2135188 h 6858000"/>
              <a:gd name="connsiteX155" fmla="*/ 959924 w 8688289"/>
              <a:gd name="connsiteY155" fmla="*/ 2034327 h 6858000"/>
              <a:gd name="connsiteX156" fmla="*/ 1015572 w 8688289"/>
              <a:gd name="connsiteY156" fmla="*/ 1933465 h 6858000"/>
              <a:gd name="connsiteX157" fmla="*/ 1074698 w 8688289"/>
              <a:gd name="connsiteY157" fmla="*/ 1832604 h 6858000"/>
              <a:gd name="connsiteX158" fmla="*/ 1196427 w 8688289"/>
              <a:gd name="connsiteY158" fmla="*/ 1630881 h 6858000"/>
              <a:gd name="connsiteX159" fmla="*/ 1325113 w 8688289"/>
              <a:gd name="connsiteY159" fmla="*/ 1432635 h 6858000"/>
              <a:gd name="connsiteX160" fmla="*/ 1453798 w 8688289"/>
              <a:gd name="connsiteY160" fmla="*/ 1230912 h 6858000"/>
              <a:gd name="connsiteX161" fmla="*/ 1585962 w 8688289"/>
              <a:gd name="connsiteY161" fmla="*/ 1032667 h 6858000"/>
              <a:gd name="connsiteX162" fmla="*/ 1655521 w 8688289"/>
              <a:gd name="connsiteY162" fmla="*/ 935284 h 6858000"/>
              <a:gd name="connsiteX163" fmla="*/ 1721603 w 8688289"/>
              <a:gd name="connsiteY163" fmla="*/ 837900 h 6858000"/>
              <a:gd name="connsiteX164" fmla="*/ 1999842 w 8688289"/>
              <a:gd name="connsiteY164" fmla="*/ 437932 h 6858000"/>
              <a:gd name="connsiteX165" fmla="*/ 2285037 w 8688289"/>
              <a:gd name="connsiteY165" fmla="*/ 4839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Lst>
            <a:rect l="l" t="t" r="r" b="b"/>
            <a:pathLst>
              <a:path w="8688289" h="6858000">
                <a:moveTo>
                  <a:pt x="8688288" y="4328128"/>
                </a:moveTo>
                <a:lnTo>
                  <a:pt x="8688288" y="6858000"/>
                </a:lnTo>
                <a:lnTo>
                  <a:pt x="6155182" y="6858000"/>
                </a:lnTo>
                <a:lnTo>
                  <a:pt x="6180380" y="6830469"/>
                </a:lnTo>
                <a:lnTo>
                  <a:pt x="6375147" y="6625268"/>
                </a:lnTo>
                <a:lnTo>
                  <a:pt x="6573392" y="6416589"/>
                </a:lnTo>
                <a:lnTo>
                  <a:pt x="6778594" y="6207910"/>
                </a:lnTo>
                <a:lnTo>
                  <a:pt x="6987273" y="5992275"/>
                </a:lnTo>
                <a:lnTo>
                  <a:pt x="7202908" y="5780117"/>
                </a:lnTo>
                <a:lnTo>
                  <a:pt x="7422021" y="5564482"/>
                </a:lnTo>
                <a:lnTo>
                  <a:pt x="7860247" y="5133213"/>
                </a:lnTo>
                <a:lnTo>
                  <a:pt x="8305429" y="4701942"/>
                </a:lnTo>
                <a:close/>
                <a:moveTo>
                  <a:pt x="7032922" y="0"/>
                </a:moveTo>
                <a:lnTo>
                  <a:pt x="8688289" y="0"/>
                </a:lnTo>
                <a:lnTo>
                  <a:pt x="8688289" y="2405427"/>
                </a:lnTo>
                <a:lnTo>
                  <a:pt x="8611494" y="2503855"/>
                </a:lnTo>
                <a:lnTo>
                  <a:pt x="8489765" y="2653408"/>
                </a:lnTo>
                <a:lnTo>
                  <a:pt x="8371513" y="2802961"/>
                </a:lnTo>
                <a:lnTo>
                  <a:pt x="8138488" y="3088156"/>
                </a:lnTo>
                <a:lnTo>
                  <a:pt x="7919375" y="3355961"/>
                </a:lnTo>
                <a:lnTo>
                  <a:pt x="7710695" y="3599420"/>
                </a:lnTo>
                <a:lnTo>
                  <a:pt x="7362897" y="4013300"/>
                </a:lnTo>
                <a:lnTo>
                  <a:pt x="7220299" y="4176765"/>
                </a:lnTo>
                <a:lnTo>
                  <a:pt x="7164652" y="4242847"/>
                </a:lnTo>
                <a:lnTo>
                  <a:pt x="7112482" y="4305451"/>
                </a:lnTo>
                <a:lnTo>
                  <a:pt x="7032489" y="4399356"/>
                </a:lnTo>
                <a:lnTo>
                  <a:pt x="6945539" y="4503696"/>
                </a:lnTo>
                <a:lnTo>
                  <a:pt x="6740337" y="4733243"/>
                </a:lnTo>
                <a:lnTo>
                  <a:pt x="6510791" y="4990614"/>
                </a:lnTo>
                <a:lnTo>
                  <a:pt x="6260375" y="5268852"/>
                </a:lnTo>
                <a:lnTo>
                  <a:pt x="5992571" y="5564481"/>
                </a:lnTo>
                <a:lnTo>
                  <a:pt x="5717810" y="5874022"/>
                </a:lnTo>
                <a:lnTo>
                  <a:pt x="5436093" y="6200952"/>
                </a:lnTo>
                <a:lnTo>
                  <a:pt x="5293495" y="6364418"/>
                </a:lnTo>
                <a:lnTo>
                  <a:pt x="5154376" y="6531361"/>
                </a:lnTo>
                <a:lnTo>
                  <a:pt x="5015257" y="6698304"/>
                </a:lnTo>
                <a:lnTo>
                  <a:pt x="4885504" y="6858000"/>
                </a:lnTo>
                <a:lnTo>
                  <a:pt x="1863258" y="6858000"/>
                </a:lnTo>
                <a:lnTo>
                  <a:pt x="1878114" y="6820034"/>
                </a:lnTo>
                <a:lnTo>
                  <a:pt x="1909416" y="6736562"/>
                </a:lnTo>
                <a:lnTo>
                  <a:pt x="1947674" y="6656568"/>
                </a:lnTo>
                <a:lnTo>
                  <a:pt x="2020711" y="6493103"/>
                </a:lnTo>
                <a:lnTo>
                  <a:pt x="2104183" y="6326160"/>
                </a:lnTo>
                <a:lnTo>
                  <a:pt x="2194611" y="6152261"/>
                </a:lnTo>
                <a:lnTo>
                  <a:pt x="2243303" y="6068789"/>
                </a:lnTo>
                <a:lnTo>
                  <a:pt x="2291994" y="5985317"/>
                </a:lnTo>
                <a:lnTo>
                  <a:pt x="2340686" y="5898368"/>
                </a:lnTo>
                <a:lnTo>
                  <a:pt x="2392856" y="5814896"/>
                </a:lnTo>
                <a:lnTo>
                  <a:pt x="2441548" y="5727946"/>
                </a:lnTo>
                <a:lnTo>
                  <a:pt x="2500673" y="5644475"/>
                </a:lnTo>
                <a:lnTo>
                  <a:pt x="2608491" y="5474054"/>
                </a:lnTo>
                <a:lnTo>
                  <a:pt x="2664139" y="5390582"/>
                </a:lnTo>
                <a:lnTo>
                  <a:pt x="2719786" y="5307110"/>
                </a:lnTo>
                <a:lnTo>
                  <a:pt x="2834560" y="5140167"/>
                </a:lnTo>
                <a:lnTo>
                  <a:pt x="2949334" y="4976702"/>
                </a:lnTo>
                <a:lnTo>
                  <a:pt x="3067585" y="4813236"/>
                </a:lnTo>
                <a:lnTo>
                  <a:pt x="3185837" y="4656727"/>
                </a:lnTo>
                <a:lnTo>
                  <a:pt x="3300610" y="4500218"/>
                </a:lnTo>
                <a:lnTo>
                  <a:pt x="3359736" y="4423702"/>
                </a:lnTo>
                <a:lnTo>
                  <a:pt x="3418862" y="4350664"/>
                </a:lnTo>
                <a:lnTo>
                  <a:pt x="3533635" y="4204589"/>
                </a:lnTo>
                <a:lnTo>
                  <a:pt x="3644931" y="4061992"/>
                </a:lnTo>
                <a:lnTo>
                  <a:pt x="3752748" y="3926350"/>
                </a:lnTo>
                <a:lnTo>
                  <a:pt x="3860566" y="3797665"/>
                </a:lnTo>
                <a:lnTo>
                  <a:pt x="3961427" y="3675935"/>
                </a:lnTo>
                <a:lnTo>
                  <a:pt x="4149238" y="3456822"/>
                </a:lnTo>
                <a:lnTo>
                  <a:pt x="4309226" y="3269011"/>
                </a:lnTo>
                <a:lnTo>
                  <a:pt x="4535295" y="3011640"/>
                </a:lnTo>
                <a:lnTo>
                  <a:pt x="4684848" y="2837741"/>
                </a:lnTo>
                <a:lnTo>
                  <a:pt x="4862226" y="2632540"/>
                </a:lnTo>
                <a:lnTo>
                  <a:pt x="5279584" y="2138666"/>
                </a:lnTo>
                <a:lnTo>
                  <a:pt x="5512609" y="1860427"/>
                </a:lnTo>
                <a:lnTo>
                  <a:pt x="5759546" y="1561321"/>
                </a:lnTo>
                <a:lnTo>
                  <a:pt x="6270809" y="938761"/>
                </a:lnTo>
                <a:lnTo>
                  <a:pt x="6531659" y="618787"/>
                </a:lnTo>
                <a:lnTo>
                  <a:pt x="6789029" y="302290"/>
                </a:lnTo>
                <a:close/>
                <a:moveTo>
                  <a:pt x="2320585" y="0"/>
                </a:moveTo>
                <a:lnTo>
                  <a:pt x="5394900" y="0"/>
                </a:lnTo>
                <a:lnTo>
                  <a:pt x="5324796" y="90134"/>
                </a:lnTo>
                <a:lnTo>
                  <a:pt x="5053513" y="441409"/>
                </a:lnTo>
                <a:lnTo>
                  <a:pt x="4497036" y="1150919"/>
                </a:lnTo>
                <a:lnTo>
                  <a:pt x="4215319" y="1509151"/>
                </a:lnTo>
                <a:lnTo>
                  <a:pt x="3933602" y="1867384"/>
                </a:lnTo>
                <a:lnTo>
                  <a:pt x="3658841" y="2229094"/>
                </a:lnTo>
                <a:lnTo>
                  <a:pt x="3519722" y="2409949"/>
                </a:lnTo>
                <a:lnTo>
                  <a:pt x="3384080" y="2590805"/>
                </a:lnTo>
                <a:lnTo>
                  <a:pt x="3248439" y="2771660"/>
                </a:lnTo>
                <a:lnTo>
                  <a:pt x="3116275" y="2952515"/>
                </a:lnTo>
                <a:lnTo>
                  <a:pt x="2984112" y="3133370"/>
                </a:lnTo>
                <a:lnTo>
                  <a:pt x="2855426" y="3314225"/>
                </a:lnTo>
                <a:lnTo>
                  <a:pt x="2730219" y="3498559"/>
                </a:lnTo>
                <a:lnTo>
                  <a:pt x="2605011" y="3679414"/>
                </a:lnTo>
                <a:lnTo>
                  <a:pt x="2486760" y="3860269"/>
                </a:lnTo>
                <a:lnTo>
                  <a:pt x="2365030" y="4044602"/>
                </a:lnTo>
                <a:lnTo>
                  <a:pt x="2250257" y="4225458"/>
                </a:lnTo>
                <a:lnTo>
                  <a:pt x="2135483" y="4406313"/>
                </a:lnTo>
                <a:lnTo>
                  <a:pt x="2027666" y="4587168"/>
                </a:lnTo>
                <a:lnTo>
                  <a:pt x="1923326" y="4771501"/>
                </a:lnTo>
                <a:lnTo>
                  <a:pt x="1825943" y="4952356"/>
                </a:lnTo>
                <a:lnTo>
                  <a:pt x="1728559" y="5133212"/>
                </a:lnTo>
                <a:lnTo>
                  <a:pt x="1638131" y="5314067"/>
                </a:lnTo>
                <a:lnTo>
                  <a:pt x="1551182" y="5494922"/>
                </a:lnTo>
                <a:lnTo>
                  <a:pt x="1467710" y="5675777"/>
                </a:lnTo>
                <a:lnTo>
                  <a:pt x="1391194" y="5853155"/>
                </a:lnTo>
                <a:lnTo>
                  <a:pt x="1321635" y="6034010"/>
                </a:lnTo>
                <a:lnTo>
                  <a:pt x="1255553" y="6214865"/>
                </a:lnTo>
                <a:lnTo>
                  <a:pt x="1192949" y="6395720"/>
                </a:lnTo>
                <a:lnTo>
                  <a:pt x="1140779" y="6573097"/>
                </a:lnTo>
                <a:lnTo>
                  <a:pt x="1092088" y="6750475"/>
                </a:lnTo>
                <a:lnTo>
                  <a:pt x="1066788" y="6858000"/>
                </a:lnTo>
                <a:lnTo>
                  <a:pt x="248652" y="6858000"/>
                </a:lnTo>
                <a:lnTo>
                  <a:pt x="236503" y="6820034"/>
                </a:lnTo>
                <a:lnTo>
                  <a:pt x="208680" y="6729607"/>
                </a:lnTo>
                <a:lnTo>
                  <a:pt x="184333" y="6642657"/>
                </a:lnTo>
                <a:lnTo>
                  <a:pt x="163466" y="6552230"/>
                </a:lnTo>
                <a:lnTo>
                  <a:pt x="142598" y="6465280"/>
                </a:lnTo>
                <a:lnTo>
                  <a:pt x="121730" y="6371374"/>
                </a:lnTo>
                <a:lnTo>
                  <a:pt x="104340" y="6280947"/>
                </a:lnTo>
                <a:lnTo>
                  <a:pt x="86950" y="6187041"/>
                </a:lnTo>
                <a:lnTo>
                  <a:pt x="73038" y="6089658"/>
                </a:lnTo>
                <a:lnTo>
                  <a:pt x="59126" y="5992274"/>
                </a:lnTo>
                <a:lnTo>
                  <a:pt x="45214" y="5894890"/>
                </a:lnTo>
                <a:lnTo>
                  <a:pt x="34780" y="5797507"/>
                </a:lnTo>
                <a:lnTo>
                  <a:pt x="24346" y="5696645"/>
                </a:lnTo>
                <a:lnTo>
                  <a:pt x="17390" y="5595784"/>
                </a:lnTo>
                <a:lnTo>
                  <a:pt x="10434" y="5491444"/>
                </a:lnTo>
                <a:lnTo>
                  <a:pt x="3478" y="5376671"/>
                </a:lnTo>
                <a:lnTo>
                  <a:pt x="0" y="5261897"/>
                </a:lnTo>
                <a:lnTo>
                  <a:pt x="0" y="5147124"/>
                </a:lnTo>
                <a:lnTo>
                  <a:pt x="3478" y="5032350"/>
                </a:lnTo>
                <a:lnTo>
                  <a:pt x="6956" y="4917577"/>
                </a:lnTo>
                <a:lnTo>
                  <a:pt x="17390" y="4802803"/>
                </a:lnTo>
                <a:lnTo>
                  <a:pt x="27824" y="4691508"/>
                </a:lnTo>
                <a:lnTo>
                  <a:pt x="38258" y="4580212"/>
                </a:lnTo>
                <a:lnTo>
                  <a:pt x="55648" y="4468916"/>
                </a:lnTo>
                <a:lnTo>
                  <a:pt x="73038" y="4357621"/>
                </a:lnTo>
                <a:lnTo>
                  <a:pt x="90428" y="4246325"/>
                </a:lnTo>
                <a:lnTo>
                  <a:pt x="114774" y="4135030"/>
                </a:lnTo>
                <a:lnTo>
                  <a:pt x="139120" y="4027212"/>
                </a:lnTo>
                <a:lnTo>
                  <a:pt x="163466" y="3919395"/>
                </a:lnTo>
                <a:lnTo>
                  <a:pt x="194768" y="3811577"/>
                </a:lnTo>
                <a:lnTo>
                  <a:pt x="226069" y="3703760"/>
                </a:lnTo>
                <a:lnTo>
                  <a:pt x="257371" y="3595942"/>
                </a:lnTo>
                <a:lnTo>
                  <a:pt x="292151" y="3488125"/>
                </a:lnTo>
                <a:lnTo>
                  <a:pt x="330409" y="3380307"/>
                </a:lnTo>
                <a:lnTo>
                  <a:pt x="368667" y="3275968"/>
                </a:lnTo>
                <a:lnTo>
                  <a:pt x="406925" y="3171628"/>
                </a:lnTo>
                <a:lnTo>
                  <a:pt x="448660" y="3063811"/>
                </a:lnTo>
                <a:lnTo>
                  <a:pt x="493874" y="2959471"/>
                </a:lnTo>
                <a:lnTo>
                  <a:pt x="539088" y="2855131"/>
                </a:lnTo>
                <a:lnTo>
                  <a:pt x="636472" y="2649930"/>
                </a:lnTo>
                <a:lnTo>
                  <a:pt x="737333" y="2441251"/>
                </a:lnTo>
                <a:lnTo>
                  <a:pt x="789503" y="2340390"/>
                </a:lnTo>
                <a:lnTo>
                  <a:pt x="845151" y="2239528"/>
                </a:lnTo>
                <a:lnTo>
                  <a:pt x="900798" y="2135188"/>
                </a:lnTo>
                <a:lnTo>
                  <a:pt x="959924" y="2034327"/>
                </a:lnTo>
                <a:lnTo>
                  <a:pt x="1015572" y="1933465"/>
                </a:lnTo>
                <a:lnTo>
                  <a:pt x="1074698" y="1832604"/>
                </a:lnTo>
                <a:lnTo>
                  <a:pt x="1196427" y="1630881"/>
                </a:lnTo>
                <a:lnTo>
                  <a:pt x="1325113" y="1432635"/>
                </a:lnTo>
                <a:lnTo>
                  <a:pt x="1453798" y="1230912"/>
                </a:lnTo>
                <a:lnTo>
                  <a:pt x="1585962" y="1032667"/>
                </a:lnTo>
                <a:lnTo>
                  <a:pt x="1655521" y="935284"/>
                </a:lnTo>
                <a:lnTo>
                  <a:pt x="1721603" y="837900"/>
                </a:lnTo>
                <a:lnTo>
                  <a:pt x="1999842" y="437932"/>
                </a:lnTo>
                <a:lnTo>
                  <a:pt x="2285037" y="48398"/>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5" name="Group 4">
            <a:extLst>
              <a:ext uri="{FF2B5EF4-FFF2-40B4-BE49-F238E27FC236}">
                <a16:creationId xmlns:a16="http://schemas.microsoft.com/office/drawing/2014/main" id="{1F9E1514-77AC-237D-55D9-DFBEE85FFD7C}"/>
              </a:ext>
              <a:ext uri="{C183D7F6-B498-43B3-948B-1728B52AA6E4}">
                <adec:decorative xmlns:adec="http://schemas.microsoft.com/office/drawing/2017/decorative" val="1"/>
              </a:ext>
            </a:extLst>
          </p:cNvPr>
          <p:cNvGrpSpPr>
            <a:grpSpLocks noChangeAspect="1"/>
          </p:cNvGrpSpPr>
          <p:nvPr userDrawn="1"/>
        </p:nvGrpSpPr>
        <p:grpSpPr>
          <a:xfrm>
            <a:off x="628600" y="476672"/>
            <a:ext cx="2353395" cy="936000"/>
            <a:chOff x="911225" y="260350"/>
            <a:chExt cx="4183063" cy="1663700"/>
          </a:xfrm>
          <a:solidFill>
            <a:schemeClr val="accent1"/>
          </a:solidFill>
        </p:grpSpPr>
        <p:sp>
          <p:nvSpPr>
            <p:cNvPr id="6" name="Freeform 6">
              <a:extLst>
                <a:ext uri="{FF2B5EF4-FFF2-40B4-BE49-F238E27FC236}">
                  <a16:creationId xmlns:a16="http://schemas.microsoft.com/office/drawing/2014/main" id="{AF0E36BB-BBC1-E040-DA8C-2138DB4E9E3C}"/>
                </a:ext>
              </a:extLst>
            </p:cNvPr>
            <p:cNvSpPr>
              <a:spLocks noEditPoints="1"/>
            </p:cNvSpPr>
            <p:nvPr userDrawn="1"/>
          </p:nvSpPr>
          <p:spPr bwMode="auto">
            <a:xfrm>
              <a:off x="911225" y="260350"/>
              <a:ext cx="733425" cy="1663700"/>
            </a:xfrm>
            <a:custGeom>
              <a:avLst/>
              <a:gdLst>
                <a:gd name="T0" fmla="*/ 1787 w 2771"/>
                <a:gd name="T1" fmla="*/ 532 h 6290"/>
                <a:gd name="T2" fmla="*/ 1814 w 2771"/>
                <a:gd name="T3" fmla="*/ 780 h 6290"/>
                <a:gd name="T4" fmla="*/ 1740 w 2771"/>
                <a:gd name="T5" fmla="*/ 1008 h 6290"/>
                <a:gd name="T6" fmla="*/ 1309 w 2771"/>
                <a:gd name="T7" fmla="*/ 1564 h 6290"/>
                <a:gd name="T8" fmla="*/ 966 w 2771"/>
                <a:gd name="T9" fmla="*/ 1982 h 6290"/>
                <a:gd name="T10" fmla="*/ 901 w 2771"/>
                <a:gd name="T11" fmla="*/ 2194 h 6290"/>
                <a:gd name="T12" fmla="*/ 750 w 2771"/>
                <a:gd name="T13" fmla="*/ 2538 h 6290"/>
                <a:gd name="T14" fmla="*/ 666 w 2771"/>
                <a:gd name="T15" fmla="*/ 2233 h 6290"/>
                <a:gd name="T16" fmla="*/ 660 w 2771"/>
                <a:gd name="T17" fmla="*/ 1957 h 6290"/>
                <a:gd name="T18" fmla="*/ 743 w 2771"/>
                <a:gd name="T19" fmla="*/ 1724 h 6290"/>
                <a:gd name="T20" fmla="*/ 1028 w 2771"/>
                <a:gd name="T21" fmla="*/ 1345 h 6290"/>
                <a:gd name="T22" fmla="*/ 1541 w 2771"/>
                <a:gd name="T23" fmla="*/ 699 h 6290"/>
                <a:gd name="T24" fmla="*/ 1567 w 2771"/>
                <a:gd name="T25" fmla="*/ 550 h 6290"/>
                <a:gd name="T26" fmla="*/ 1577 w 2771"/>
                <a:gd name="T27" fmla="*/ 363 h 6290"/>
                <a:gd name="T28" fmla="*/ 1002 w 2771"/>
                <a:gd name="T29" fmla="*/ 2416 h 6290"/>
                <a:gd name="T30" fmla="*/ 1015 w 2771"/>
                <a:gd name="T31" fmla="*/ 2158 h 6290"/>
                <a:gd name="T32" fmla="*/ 1169 w 2771"/>
                <a:gd name="T33" fmla="*/ 1909 h 6290"/>
                <a:gd name="T34" fmla="*/ 1700 w 2771"/>
                <a:gd name="T35" fmla="*/ 1369 h 6290"/>
                <a:gd name="T36" fmla="*/ 1899 w 2771"/>
                <a:gd name="T37" fmla="*/ 1094 h 6290"/>
                <a:gd name="T38" fmla="*/ 1910 w 2771"/>
                <a:gd name="T39" fmla="*/ 945 h 6290"/>
                <a:gd name="T40" fmla="*/ 2075 w 2771"/>
                <a:gd name="T41" fmla="*/ 826 h 6290"/>
                <a:gd name="T42" fmla="*/ 2173 w 2771"/>
                <a:gd name="T43" fmla="*/ 1072 h 6290"/>
                <a:gd name="T44" fmla="*/ 2153 w 2771"/>
                <a:gd name="T45" fmla="*/ 1312 h 6290"/>
                <a:gd name="T46" fmla="*/ 1994 w 2771"/>
                <a:gd name="T47" fmla="*/ 1534 h 6290"/>
                <a:gd name="T48" fmla="*/ 1376 w 2771"/>
                <a:gd name="T49" fmla="*/ 2199 h 6290"/>
                <a:gd name="T50" fmla="*/ 1326 w 2771"/>
                <a:gd name="T51" fmla="*/ 2332 h 6290"/>
                <a:gd name="T52" fmla="*/ 1358 w 2771"/>
                <a:gd name="T53" fmla="*/ 2556 h 6290"/>
                <a:gd name="T54" fmla="*/ 1478 w 2771"/>
                <a:gd name="T55" fmla="*/ 2602 h 6290"/>
                <a:gd name="T56" fmla="*/ 1443 w 2771"/>
                <a:gd name="T57" fmla="*/ 2353 h 6290"/>
                <a:gd name="T58" fmla="*/ 1530 w 2771"/>
                <a:gd name="T59" fmla="*/ 2193 h 6290"/>
                <a:gd name="T60" fmla="*/ 1991 w 2771"/>
                <a:gd name="T61" fmla="*/ 1814 h 6290"/>
                <a:gd name="T62" fmla="*/ 2095 w 2771"/>
                <a:gd name="T63" fmla="*/ 1648 h 6290"/>
                <a:gd name="T64" fmla="*/ 2243 w 2771"/>
                <a:gd name="T65" fmla="*/ 1479 h 6290"/>
                <a:gd name="T66" fmla="*/ 2321 w 2771"/>
                <a:gd name="T67" fmla="*/ 1719 h 6290"/>
                <a:gd name="T68" fmla="*/ 2270 w 2771"/>
                <a:gd name="T69" fmla="*/ 1936 h 6290"/>
                <a:gd name="T70" fmla="*/ 1856 w 2771"/>
                <a:gd name="T71" fmla="*/ 2322 h 6290"/>
                <a:gd name="T72" fmla="*/ 1745 w 2771"/>
                <a:gd name="T73" fmla="*/ 2466 h 6290"/>
                <a:gd name="T74" fmla="*/ 547 w 2771"/>
                <a:gd name="T75" fmla="*/ 1978 h 6290"/>
                <a:gd name="T76" fmla="*/ 456 w 2771"/>
                <a:gd name="T77" fmla="*/ 1712 h 6290"/>
                <a:gd name="T78" fmla="*/ 498 w 2771"/>
                <a:gd name="T79" fmla="*/ 1378 h 6290"/>
                <a:gd name="T80" fmla="*/ 779 w 2771"/>
                <a:gd name="T81" fmla="*/ 918 h 6290"/>
                <a:gd name="T82" fmla="*/ 1171 w 2771"/>
                <a:gd name="T83" fmla="*/ 333 h 6290"/>
                <a:gd name="T84" fmla="*/ 1177 w 2771"/>
                <a:gd name="T85" fmla="*/ 183 h 6290"/>
                <a:gd name="T86" fmla="*/ 1355 w 2771"/>
                <a:gd name="T87" fmla="*/ 80 h 6290"/>
                <a:gd name="T88" fmla="*/ 1434 w 2771"/>
                <a:gd name="T89" fmla="*/ 307 h 6290"/>
                <a:gd name="T90" fmla="*/ 1403 w 2771"/>
                <a:gd name="T91" fmla="*/ 540 h 6290"/>
                <a:gd name="T92" fmla="*/ 1163 w 2771"/>
                <a:gd name="T93" fmla="*/ 928 h 6290"/>
                <a:gd name="T94" fmla="*/ 696 w 2771"/>
                <a:gd name="T95" fmla="*/ 1569 h 6290"/>
                <a:gd name="T96" fmla="*/ 584 w 2771"/>
                <a:gd name="T97" fmla="*/ 1843 h 6290"/>
                <a:gd name="T98" fmla="*/ 1145 w 2771"/>
                <a:gd name="T99" fmla="*/ 5026 h 6290"/>
                <a:gd name="T100" fmla="*/ 1386 w 2771"/>
                <a:gd name="T101" fmla="*/ 3807 h 6290"/>
                <a:gd name="T102" fmla="*/ 1626 w 2771"/>
                <a:gd name="T103" fmla="*/ 5026 h 6290"/>
                <a:gd name="T104" fmla="*/ 1128 w 2771"/>
                <a:gd name="T105" fmla="*/ 3626 h 6290"/>
                <a:gd name="T106" fmla="*/ 762 w 2771"/>
                <a:gd name="T107" fmla="*/ 3520 h 6290"/>
                <a:gd name="T108" fmla="*/ 385 w 2771"/>
                <a:gd name="T109" fmla="*/ 3298 h 6290"/>
                <a:gd name="T110" fmla="*/ 68 w 2771"/>
                <a:gd name="T111" fmla="*/ 2980 h 6290"/>
                <a:gd name="T112" fmla="*/ 2707 w 2771"/>
                <a:gd name="T113" fmla="*/ 2978 h 6290"/>
                <a:gd name="T114" fmla="*/ 2468 w 2771"/>
                <a:gd name="T115" fmla="*/ 3244 h 6290"/>
                <a:gd name="T116" fmla="*/ 2090 w 2771"/>
                <a:gd name="T117" fmla="*/ 3494 h 6290"/>
                <a:gd name="T118" fmla="*/ 1676 w 2771"/>
                <a:gd name="T119" fmla="*/ 3624 h 62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771" h="6290">
                  <a:moveTo>
                    <a:pt x="1643" y="308"/>
                  </a:moveTo>
                  <a:lnTo>
                    <a:pt x="1663" y="328"/>
                  </a:lnTo>
                  <a:lnTo>
                    <a:pt x="1673" y="339"/>
                  </a:lnTo>
                  <a:lnTo>
                    <a:pt x="1682" y="350"/>
                  </a:lnTo>
                  <a:lnTo>
                    <a:pt x="1700" y="372"/>
                  </a:lnTo>
                  <a:lnTo>
                    <a:pt x="1717" y="393"/>
                  </a:lnTo>
                  <a:lnTo>
                    <a:pt x="1733" y="416"/>
                  </a:lnTo>
                  <a:lnTo>
                    <a:pt x="1746" y="439"/>
                  </a:lnTo>
                  <a:lnTo>
                    <a:pt x="1758" y="462"/>
                  </a:lnTo>
                  <a:lnTo>
                    <a:pt x="1769" y="486"/>
                  </a:lnTo>
                  <a:lnTo>
                    <a:pt x="1778" y="508"/>
                  </a:lnTo>
                  <a:lnTo>
                    <a:pt x="1787" y="532"/>
                  </a:lnTo>
                  <a:lnTo>
                    <a:pt x="1790" y="544"/>
                  </a:lnTo>
                  <a:lnTo>
                    <a:pt x="1794" y="556"/>
                  </a:lnTo>
                  <a:lnTo>
                    <a:pt x="1800" y="579"/>
                  </a:lnTo>
                  <a:lnTo>
                    <a:pt x="1806" y="603"/>
                  </a:lnTo>
                  <a:lnTo>
                    <a:pt x="1809" y="626"/>
                  </a:lnTo>
                  <a:lnTo>
                    <a:pt x="1813" y="649"/>
                  </a:lnTo>
                  <a:lnTo>
                    <a:pt x="1814" y="672"/>
                  </a:lnTo>
                  <a:lnTo>
                    <a:pt x="1817" y="694"/>
                  </a:lnTo>
                  <a:lnTo>
                    <a:pt x="1817" y="716"/>
                  </a:lnTo>
                  <a:lnTo>
                    <a:pt x="1817" y="738"/>
                  </a:lnTo>
                  <a:lnTo>
                    <a:pt x="1817" y="759"/>
                  </a:lnTo>
                  <a:lnTo>
                    <a:pt x="1814" y="780"/>
                  </a:lnTo>
                  <a:lnTo>
                    <a:pt x="1813" y="799"/>
                  </a:lnTo>
                  <a:lnTo>
                    <a:pt x="1811" y="818"/>
                  </a:lnTo>
                  <a:lnTo>
                    <a:pt x="1807" y="836"/>
                  </a:lnTo>
                  <a:lnTo>
                    <a:pt x="1805" y="854"/>
                  </a:lnTo>
                  <a:lnTo>
                    <a:pt x="1800" y="870"/>
                  </a:lnTo>
                  <a:lnTo>
                    <a:pt x="1796" y="885"/>
                  </a:lnTo>
                  <a:lnTo>
                    <a:pt x="1793" y="900"/>
                  </a:lnTo>
                  <a:lnTo>
                    <a:pt x="1783" y="926"/>
                  </a:lnTo>
                  <a:lnTo>
                    <a:pt x="1778" y="937"/>
                  </a:lnTo>
                  <a:lnTo>
                    <a:pt x="1773" y="946"/>
                  </a:lnTo>
                  <a:lnTo>
                    <a:pt x="1752" y="987"/>
                  </a:lnTo>
                  <a:lnTo>
                    <a:pt x="1740" y="1008"/>
                  </a:lnTo>
                  <a:lnTo>
                    <a:pt x="1727" y="1029"/>
                  </a:lnTo>
                  <a:lnTo>
                    <a:pt x="1699" y="1071"/>
                  </a:lnTo>
                  <a:lnTo>
                    <a:pt x="1670" y="1114"/>
                  </a:lnTo>
                  <a:lnTo>
                    <a:pt x="1640" y="1156"/>
                  </a:lnTo>
                  <a:lnTo>
                    <a:pt x="1609" y="1198"/>
                  </a:lnTo>
                  <a:lnTo>
                    <a:pt x="1578" y="1240"/>
                  </a:lnTo>
                  <a:lnTo>
                    <a:pt x="1547" y="1280"/>
                  </a:lnTo>
                  <a:lnTo>
                    <a:pt x="1487" y="1354"/>
                  </a:lnTo>
                  <a:lnTo>
                    <a:pt x="1433" y="1420"/>
                  </a:lnTo>
                  <a:lnTo>
                    <a:pt x="1357" y="1509"/>
                  </a:lnTo>
                  <a:lnTo>
                    <a:pt x="1335" y="1536"/>
                  </a:lnTo>
                  <a:lnTo>
                    <a:pt x="1309" y="1564"/>
                  </a:lnTo>
                  <a:lnTo>
                    <a:pt x="1248" y="1633"/>
                  </a:lnTo>
                  <a:lnTo>
                    <a:pt x="1214" y="1670"/>
                  </a:lnTo>
                  <a:lnTo>
                    <a:pt x="1178" y="1710"/>
                  </a:lnTo>
                  <a:lnTo>
                    <a:pt x="1142" y="1750"/>
                  </a:lnTo>
                  <a:lnTo>
                    <a:pt x="1108" y="1792"/>
                  </a:lnTo>
                  <a:lnTo>
                    <a:pt x="1072" y="1836"/>
                  </a:lnTo>
                  <a:lnTo>
                    <a:pt x="1039" y="1878"/>
                  </a:lnTo>
                  <a:lnTo>
                    <a:pt x="1022" y="1899"/>
                  </a:lnTo>
                  <a:lnTo>
                    <a:pt x="1008" y="1921"/>
                  </a:lnTo>
                  <a:lnTo>
                    <a:pt x="992" y="1941"/>
                  </a:lnTo>
                  <a:lnTo>
                    <a:pt x="979" y="1962"/>
                  </a:lnTo>
                  <a:lnTo>
                    <a:pt x="966" y="1982"/>
                  </a:lnTo>
                  <a:lnTo>
                    <a:pt x="954" y="2001"/>
                  </a:lnTo>
                  <a:lnTo>
                    <a:pt x="943" y="2020"/>
                  </a:lnTo>
                  <a:lnTo>
                    <a:pt x="935" y="2040"/>
                  </a:lnTo>
                  <a:lnTo>
                    <a:pt x="926" y="2058"/>
                  </a:lnTo>
                  <a:lnTo>
                    <a:pt x="919" y="2076"/>
                  </a:lnTo>
                  <a:lnTo>
                    <a:pt x="913" y="2092"/>
                  </a:lnTo>
                  <a:lnTo>
                    <a:pt x="912" y="2101"/>
                  </a:lnTo>
                  <a:lnTo>
                    <a:pt x="910" y="2109"/>
                  </a:lnTo>
                  <a:lnTo>
                    <a:pt x="907" y="2122"/>
                  </a:lnTo>
                  <a:lnTo>
                    <a:pt x="905" y="2137"/>
                  </a:lnTo>
                  <a:lnTo>
                    <a:pt x="902" y="2164"/>
                  </a:lnTo>
                  <a:lnTo>
                    <a:pt x="901" y="2194"/>
                  </a:lnTo>
                  <a:lnTo>
                    <a:pt x="901" y="2224"/>
                  </a:lnTo>
                  <a:lnTo>
                    <a:pt x="901" y="2256"/>
                  </a:lnTo>
                  <a:lnTo>
                    <a:pt x="904" y="2287"/>
                  </a:lnTo>
                  <a:lnTo>
                    <a:pt x="906" y="2317"/>
                  </a:lnTo>
                  <a:lnTo>
                    <a:pt x="910" y="2347"/>
                  </a:lnTo>
                  <a:lnTo>
                    <a:pt x="913" y="2377"/>
                  </a:lnTo>
                  <a:lnTo>
                    <a:pt x="918" y="2406"/>
                  </a:lnTo>
                  <a:lnTo>
                    <a:pt x="923" y="2432"/>
                  </a:lnTo>
                  <a:lnTo>
                    <a:pt x="928" y="2457"/>
                  </a:lnTo>
                  <a:lnTo>
                    <a:pt x="937" y="2503"/>
                  </a:lnTo>
                  <a:lnTo>
                    <a:pt x="946" y="2538"/>
                  </a:lnTo>
                  <a:lnTo>
                    <a:pt x="750" y="2538"/>
                  </a:lnTo>
                  <a:lnTo>
                    <a:pt x="740" y="2511"/>
                  </a:lnTo>
                  <a:lnTo>
                    <a:pt x="731" y="2484"/>
                  </a:lnTo>
                  <a:lnTo>
                    <a:pt x="720" y="2454"/>
                  </a:lnTo>
                  <a:lnTo>
                    <a:pt x="710" y="2422"/>
                  </a:lnTo>
                  <a:lnTo>
                    <a:pt x="700" y="2388"/>
                  </a:lnTo>
                  <a:lnTo>
                    <a:pt x="690" y="2352"/>
                  </a:lnTo>
                  <a:lnTo>
                    <a:pt x="685" y="2332"/>
                  </a:lnTo>
                  <a:lnTo>
                    <a:pt x="682" y="2313"/>
                  </a:lnTo>
                  <a:lnTo>
                    <a:pt x="677" y="2294"/>
                  </a:lnTo>
                  <a:lnTo>
                    <a:pt x="673" y="2274"/>
                  </a:lnTo>
                  <a:lnTo>
                    <a:pt x="670" y="2253"/>
                  </a:lnTo>
                  <a:lnTo>
                    <a:pt x="666" y="2233"/>
                  </a:lnTo>
                  <a:lnTo>
                    <a:pt x="662" y="2211"/>
                  </a:lnTo>
                  <a:lnTo>
                    <a:pt x="660" y="2190"/>
                  </a:lnTo>
                  <a:lnTo>
                    <a:pt x="658" y="2168"/>
                  </a:lnTo>
                  <a:lnTo>
                    <a:pt x="656" y="2145"/>
                  </a:lnTo>
                  <a:lnTo>
                    <a:pt x="654" y="2122"/>
                  </a:lnTo>
                  <a:lnTo>
                    <a:pt x="654" y="2100"/>
                  </a:lnTo>
                  <a:lnTo>
                    <a:pt x="653" y="2077"/>
                  </a:lnTo>
                  <a:lnTo>
                    <a:pt x="653" y="2053"/>
                  </a:lnTo>
                  <a:lnTo>
                    <a:pt x="654" y="2030"/>
                  </a:lnTo>
                  <a:lnTo>
                    <a:pt x="655" y="2006"/>
                  </a:lnTo>
                  <a:lnTo>
                    <a:pt x="658" y="1982"/>
                  </a:lnTo>
                  <a:lnTo>
                    <a:pt x="660" y="1957"/>
                  </a:lnTo>
                  <a:lnTo>
                    <a:pt x="662" y="1933"/>
                  </a:lnTo>
                  <a:lnTo>
                    <a:pt x="667" y="1908"/>
                  </a:lnTo>
                  <a:lnTo>
                    <a:pt x="671" y="1888"/>
                  </a:lnTo>
                  <a:lnTo>
                    <a:pt x="676" y="1869"/>
                  </a:lnTo>
                  <a:lnTo>
                    <a:pt x="679" y="1860"/>
                  </a:lnTo>
                  <a:lnTo>
                    <a:pt x="683" y="1850"/>
                  </a:lnTo>
                  <a:lnTo>
                    <a:pt x="690" y="1830"/>
                  </a:lnTo>
                  <a:lnTo>
                    <a:pt x="698" y="1809"/>
                  </a:lnTo>
                  <a:lnTo>
                    <a:pt x="708" y="1788"/>
                  </a:lnTo>
                  <a:lnTo>
                    <a:pt x="719" y="1767"/>
                  </a:lnTo>
                  <a:lnTo>
                    <a:pt x="731" y="1746"/>
                  </a:lnTo>
                  <a:lnTo>
                    <a:pt x="743" y="1724"/>
                  </a:lnTo>
                  <a:lnTo>
                    <a:pt x="755" y="1702"/>
                  </a:lnTo>
                  <a:lnTo>
                    <a:pt x="769" y="1681"/>
                  </a:lnTo>
                  <a:lnTo>
                    <a:pt x="782" y="1659"/>
                  </a:lnTo>
                  <a:lnTo>
                    <a:pt x="797" y="1638"/>
                  </a:lnTo>
                  <a:lnTo>
                    <a:pt x="811" y="1616"/>
                  </a:lnTo>
                  <a:lnTo>
                    <a:pt x="841" y="1574"/>
                  </a:lnTo>
                  <a:lnTo>
                    <a:pt x="871" y="1534"/>
                  </a:lnTo>
                  <a:lnTo>
                    <a:pt x="900" y="1497"/>
                  </a:lnTo>
                  <a:lnTo>
                    <a:pt x="929" y="1461"/>
                  </a:lnTo>
                  <a:lnTo>
                    <a:pt x="955" y="1430"/>
                  </a:lnTo>
                  <a:lnTo>
                    <a:pt x="1000" y="1377"/>
                  </a:lnTo>
                  <a:lnTo>
                    <a:pt x="1028" y="1345"/>
                  </a:lnTo>
                  <a:lnTo>
                    <a:pt x="1069" y="1297"/>
                  </a:lnTo>
                  <a:lnTo>
                    <a:pt x="1123" y="1233"/>
                  </a:lnTo>
                  <a:lnTo>
                    <a:pt x="1249" y="1081"/>
                  </a:lnTo>
                  <a:lnTo>
                    <a:pt x="1379" y="922"/>
                  </a:lnTo>
                  <a:lnTo>
                    <a:pt x="1434" y="852"/>
                  </a:lnTo>
                  <a:lnTo>
                    <a:pt x="1479" y="794"/>
                  </a:lnTo>
                  <a:lnTo>
                    <a:pt x="1490" y="780"/>
                  </a:lnTo>
                  <a:lnTo>
                    <a:pt x="1501" y="765"/>
                  </a:lnTo>
                  <a:lnTo>
                    <a:pt x="1519" y="739"/>
                  </a:lnTo>
                  <a:lnTo>
                    <a:pt x="1526" y="726"/>
                  </a:lnTo>
                  <a:lnTo>
                    <a:pt x="1533" y="712"/>
                  </a:lnTo>
                  <a:lnTo>
                    <a:pt x="1541" y="699"/>
                  </a:lnTo>
                  <a:lnTo>
                    <a:pt x="1545" y="687"/>
                  </a:lnTo>
                  <a:lnTo>
                    <a:pt x="1551" y="675"/>
                  </a:lnTo>
                  <a:lnTo>
                    <a:pt x="1555" y="663"/>
                  </a:lnTo>
                  <a:lnTo>
                    <a:pt x="1562" y="639"/>
                  </a:lnTo>
                  <a:lnTo>
                    <a:pt x="1565" y="628"/>
                  </a:lnTo>
                  <a:lnTo>
                    <a:pt x="1567" y="616"/>
                  </a:lnTo>
                  <a:lnTo>
                    <a:pt x="1568" y="606"/>
                  </a:lnTo>
                  <a:lnTo>
                    <a:pt x="1569" y="594"/>
                  </a:lnTo>
                  <a:lnTo>
                    <a:pt x="1569" y="583"/>
                  </a:lnTo>
                  <a:lnTo>
                    <a:pt x="1569" y="572"/>
                  </a:lnTo>
                  <a:lnTo>
                    <a:pt x="1568" y="561"/>
                  </a:lnTo>
                  <a:lnTo>
                    <a:pt x="1567" y="550"/>
                  </a:lnTo>
                  <a:lnTo>
                    <a:pt x="1562" y="529"/>
                  </a:lnTo>
                  <a:lnTo>
                    <a:pt x="1559" y="517"/>
                  </a:lnTo>
                  <a:lnTo>
                    <a:pt x="1555" y="506"/>
                  </a:lnTo>
                  <a:lnTo>
                    <a:pt x="1551" y="495"/>
                  </a:lnTo>
                  <a:lnTo>
                    <a:pt x="1547" y="484"/>
                  </a:lnTo>
                  <a:lnTo>
                    <a:pt x="1536" y="463"/>
                  </a:lnTo>
                  <a:lnTo>
                    <a:pt x="1524" y="440"/>
                  </a:lnTo>
                  <a:lnTo>
                    <a:pt x="1517" y="428"/>
                  </a:lnTo>
                  <a:lnTo>
                    <a:pt x="1509" y="417"/>
                  </a:lnTo>
                  <a:lnTo>
                    <a:pt x="1515" y="412"/>
                  </a:lnTo>
                  <a:lnTo>
                    <a:pt x="1531" y="400"/>
                  </a:lnTo>
                  <a:lnTo>
                    <a:pt x="1577" y="363"/>
                  </a:lnTo>
                  <a:lnTo>
                    <a:pt x="1643" y="308"/>
                  </a:lnTo>
                  <a:close/>
                  <a:moveTo>
                    <a:pt x="1437" y="2797"/>
                  </a:moveTo>
                  <a:lnTo>
                    <a:pt x="1102" y="2797"/>
                  </a:lnTo>
                  <a:lnTo>
                    <a:pt x="1075" y="2718"/>
                  </a:lnTo>
                  <a:lnTo>
                    <a:pt x="1063" y="2677"/>
                  </a:lnTo>
                  <a:lnTo>
                    <a:pt x="1050" y="2635"/>
                  </a:lnTo>
                  <a:lnTo>
                    <a:pt x="1038" y="2592"/>
                  </a:lnTo>
                  <a:lnTo>
                    <a:pt x="1027" y="2548"/>
                  </a:lnTo>
                  <a:lnTo>
                    <a:pt x="1018" y="2505"/>
                  </a:lnTo>
                  <a:lnTo>
                    <a:pt x="1009" y="2461"/>
                  </a:lnTo>
                  <a:lnTo>
                    <a:pt x="1006" y="2438"/>
                  </a:lnTo>
                  <a:lnTo>
                    <a:pt x="1002" y="2416"/>
                  </a:lnTo>
                  <a:lnTo>
                    <a:pt x="997" y="2372"/>
                  </a:lnTo>
                  <a:lnTo>
                    <a:pt x="996" y="2350"/>
                  </a:lnTo>
                  <a:lnTo>
                    <a:pt x="995" y="2329"/>
                  </a:lnTo>
                  <a:lnTo>
                    <a:pt x="995" y="2306"/>
                  </a:lnTo>
                  <a:lnTo>
                    <a:pt x="996" y="2284"/>
                  </a:lnTo>
                  <a:lnTo>
                    <a:pt x="997" y="2263"/>
                  </a:lnTo>
                  <a:lnTo>
                    <a:pt x="1000" y="2242"/>
                  </a:lnTo>
                  <a:lnTo>
                    <a:pt x="1002" y="2221"/>
                  </a:lnTo>
                  <a:lnTo>
                    <a:pt x="1006" y="2200"/>
                  </a:lnTo>
                  <a:lnTo>
                    <a:pt x="1010" y="2179"/>
                  </a:lnTo>
                  <a:lnTo>
                    <a:pt x="1013" y="2169"/>
                  </a:lnTo>
                  <a:lnTo>
                    <a:pt x="1015" y="2158"/>
                  </a:lnTo>
                  <a:lnTo>
                    <a:pt x="1019" y="2149"/>
                  </a:lnTo>
                  <a:lnTo>
                    <a:pt x="1021" y="2139"/>
                  </a:lnTo>
                  <a:lnTo>
                    <a:pt x="1028" y="2119"/>
                  </a:lnTo>
                  <a:lnTo>
                    <a:pt x="1038" y="2097"/>
                  </a:lnTo>
                  <a:lnTo>
                    <a:pt x="1049" y="2076"/>
                  </a:lnTo>
                  <a:lnTo>
                    <a:pt x="1062" y="2053"/>
                  </a:lnTo>
                  <a:lnTo>
                    <a:pt x="1076" y="2030"/>
                  </a:lnTo>
                  <a:lnTo>
                    <a:pt x="1092" y="2006"/>
                  </a:lnTo>
                  <a:lnTo>
                    <a:pt x="1109" y="1982"/>
                  </a:lnTo>
                  <a:lnTo>
                    <a:pt x="1128" y="1958"/>
                  </a:lnTo>
                  <a:lnTo>
                    <a:pt x="1147" y="1934"/>
                  </a:lnTo>
                  <a:lnTo>
                    <a:pt x="1169" y="1909"/>
                  </a:lnTo>
                  <a:lnTo>
                    <a:pt x="1190" y="1882"/>
                  </a:lnTo>
                  <a:lnTo>
                    <a:pt x="1213" y="1857"/>
                  </a:lnTo>
                  <a:lnTo>
                    <a:pt x="1237" y="1831"/>
                  </a:lnTo>
                  <a:lnTo>
                    <a:pt x="1262" y="1804"/>
                  </a:lnTo>
                  <a:lnTo>
                    <a:pt x="1288" y="1778"/>
                  </a:lnTo>
                  <a:lnTo>
                    <a:pt x="1340" y="1724"/>
                  </a:lnTo>
                  <a:lnTo>
                    <a:pt x="1395" y="1670"/>
                  </a:lnTo>
                  <a:lnTo>
                    <a:pt x="1452" y="1615"/>
                  </a:lnTo>
                  <a:lnTo>
                    <a:pt x="1565" y="1506"/>
                  </a:lnTo>
                  <a:lnTo>
                    <a:pt x="1620" y="1450"/>
                  </a:lnTo>
                  <a:lnTo>
                    <a:pt x="1674" y="1395"/>
                  </a:lnTo>
                  <a:lnTo>
                    <a:pt x="1700" y="1369"/>
                  </a:lnTo>
                  <a:lnTo>
                    <a:pt x="1725" y="1341"/>
                  </a:lnTo>
                  <a:lnTo>
                    <a:pt x="1775" y="1288"/>
                  </a:lnTo>
                  <a:lnTo>
                    <a:pt x="1799" y="1257"/>
                  </a:lnTo>
                  <a:lnTo>
                    <a:pt x="1820" y="1227"/>
                  </a:lnTo>
                  <a:lnTo>
                    <a:pt x="1831" y="1213"/>
                  </a:lnTo>
                  <a:lnTo>
                    <a:pt x="1841" y="1198"/>
                  </a:lnTo>
                  <a:lnTo>
                    <a:pt x="1859" y="1172"/>
                  </a:lnTo>
                  <a:lnTo>
                    <a:pt x="1867" y="1158"/>
                  </a:lnTo>
                  <a:lnTo>
                    <a:pt x="1874" y="1144"/>
                  </a:lnTo>
                  <a:lnTo>
                    <a:pt x="1887" y="1119"/>
                  </a:lnTo>
                  <a:lnTo>
                    <a:pt x="1893" y="1106"/>
                  </a:lnTo>
                  <a:lnTo>
                    <a:pt x="1899" y="1094"/>
                  </a:lnTo>
                  <a:lnTo>
                    <a:pt x="1903" y="1081"/>
                  </a:lnTo>
                  <a:lnTo>
                    <a:pt x="1908" y="1069"/>
                  </a:lnTo>
                  <a:lnTo>
                    <a:pt x="1911" y="1056"/>
                  </a:lnTo>
                  <a:lnTo>
                    <a:pt x="1914" y="1044"/>
                  </a:lnTo>
                  <a:lnTo>
                    <a:pt x="1915" y="1032"/>
                  </a:lnTo>
                  <a:lnTo>
                    <a:pt x="1917" y="1020"/>
                  </a:lnTo>
                  <a:lnTo>
                    <a:pt x="1917" y="1006"/>
                  </a:lnTo>
                  <a:lnTo>
                    <a:pt x="1917" y="994"/>
                  </a:lnTo>
                  <a:lnTo>
                    <a:pt x="1917" y="982"/>
                  </a:lnTo>
                  <a:lnTo>
                    <a:pt x="1915" y="970"/>
                  </a:lnTo>
                  <a:lnTo>
                    <a:pt x="1914" y="957"/>
                  </a:lnTo>
                  <a:lnTo>
                    <a:pt x="1910" y="945"/>
                  </a:lnTo>
                  <a:lnTo>
                    <a:pt x="1907" y="932"/>
                  </a:lnTo>
                  <a:lnTo>
                    <a:pt x="1903" y="919"/>
                  </a:lnTo>
                  <a:lnTo>
                    <a:pt x="1898" y="907"/>
                  </a:lnTo>
                  <a:lnTo>
                    <a:pt x="1892" y="894"/>
                  </a:lnTo>
                  <a:lnTo>
                    <a:pt x="1878" y="866"/>
                  </a:lnTo>
                  <a:lnTo>
                    <a:pt x="2011" y="756"/>
                  </a:lnTo>
                  <a:lnTo>
                    <a:pt x="2024" y="768"/>
                  </a:lnTo>
                  <a:lnTo>
                    <a:pt x="2037" y="781"/>
                  </a:lnTo>
                  <a:lnTo>
                    <a:pt x="2051" y="795"/>
                  </a:lnTo>
                  <a:lnTo>
                    <a:pt x="2057" y="802"/>
                  </a:lnTo>
                  <a:lnTo>
                    <a:pt x="2063" y="811"/>
                  </a:lnTo>
                  <a:lnTo>
                    <a:pt x="2075" y="826"/>
                  </a:lnTo>
                  <a:lnTo>
                    <a:pt x="2085" y="844"/>
                  </a:lnTo>
                  <a:lnTo>
                    <a:pt x="2097" y="861"/>
                  </a:lnTo>
                  <a:lnTo>
                    <a:pt x="2107" y="880"/>
                  </a:lnTo>
                  <a:lnTo>
                    <a:pt x="2118" y="900"/>
                  </a:lnTo>
                  <a:lnTo>
                    <a:pt x="2126" y="920"/>
                  </a:lnTo>
                  <a:lnTo>
                    <a:pt x="2136" y="940"/>
                  </a:lnTo>
                  <a:lnTo>
                    <a:pt x="2143" y="962"/>
                  </a:lnTo>
                  <a:lnTo>
                    <a:pt x="2151" y="984"/>
                  </a:lnTo>
                  <a:lnTo>
                    <a:pt x="2157" y="1005"/>
                  </a:lnTo>
                  <a:lnTo>
                    <a:pt x="2163" y="1028"/>
                  </a:lnTo>
                  <a:lnTo>
                    <a:pt x="2168" y="1050"/>
                  </a:lnTo>
                  <a:lnTo>
                    <a:pt x="2173" y="1072"/>
                  </a:lnTo>
                  <a:lnTo>
                    <a:pt x="2175" y="1096"/>
                  </a:lnTo>
                  <a:lnTo>
                    <a:pt x="2178" y="1119"/>
                  </a:lnTo>
                  <a:lnTo>
                    <a:pt x="2179" y="1142"/>
                  </a:lnTo>
                  <a:lnTo>
                    <a:pt x="2179" y="1166"/>
                  </a:lnTo>
                  <a:lnTo>
                    <a:pt x="2179" y="1189"/>
                  </a:lnTo>
                  <a:lnTo>
                    <a:pt x="2177" y="1212"/>
                  </a:lnTo>
                  <a:lnTo>
                    <a:pt x="2173" y="1234"/>
                  </a:lnTo>
                  <a:lnTo>
                    <a:pt x="2169" y="1257"/>
                  </a:lnTo>
                  <a:lnTo>
                    <a:pt x="2163" y="1279"/>
                  </a:lnTo>
                  <a:lnTo>
                    <a:pt x="2161" y="1291"/>
                  </a:lnTo>
                  <a:lnTo>
                    <a:pt x="2157" y="1302"/>
                  </a:lnTo>
                  <a:lnTo>
                    <a:pt x="2153" y="1312"/>
                  </a:lnTo>
                  <a:lnTo>
                    <a:pt x="2149" y="1322"/>
                  </a:lnTo>
                  <a:lnTo>
                    <a:pt x="2144" y="1333"/>
                  </a:lnTo>
                  <a:lnTo>
                    <a:pt x="2139" y="1344"/>
                  </a:lnTo>
                  <a:lnTo>
                    <a:pt x="2135" y="1353"/>
                  </a:lnTo>
                  <a:lnTo>
                    <a:pt x="2129" y="1364"/>
                  </a:lnTo>
                  <a:lnTo>
                    <a:pt x="2123" y="1374"/>
                  </a:lnTo>
                  <a:lnTo>
                    <a:pt x="2117" y="1383"/>
                  </a:lnTo>
                  <a:lnTo>
                    <a:pt x="2109" y="1393"/>
                  </a:lnTo>
                  <a:lnTo>
                    <a:pt x="2102" y="1402"/>
                  </a:lnTo>
                  <a:lnTo>
                    <a:pt x="2067" y="1448"/>
                  </a:lnTo>
                  <a:lnTo>
                    <a:pt x="2031" y="1491"/>
                  </a:lnTo>
                  <a:lnTo>
                    <a:pt x="1994" y="1534"/>
                  </a:lnTo>
                  <a:lnTo>
                    <a:pt x="1956" y="1578"/>
                  </a:lnTo>
                  <a:lnTo>
                    <a:pt x="1917" y="1621"/>
                  </a:lnTo>
                  <a:lnTo>
                    <a:pt x="1875" y="1666"/>
                  </a:lnTo>
                  <a:lnTo>
                    <a:pt x="1787" y="1762"/>
                  </a:lnTo>
                  <a:lnTo>
                    <a:pt x="1740" y="1812"/>
                  </a:lnTo>
                  <a:lnTo>
                    <a:pt x="1694" y="1860"/>
                  </a:lnTo>
                  <a:lnTo>
                    <a:pt x="1597" y="1959"/>
                  </a:lnTo>
                  <a:lnTo>
                    <a:pt x="1547" y="2012"/>
                  </a:lnTo>
                  <a:lnTo>
                    <a:pt x="1493" y="2070"/>
                  </a:lnTo>
                  <a:lnTo>
                    <a:pt x="1436" y="2132"/>
                  </a:lnTo>
                  <a:lnTo>
                    <a:pt x="1406" y="2164"/>
                  </a:lnTo>
                  <a:lnTo>
                    <a:pt x="1376" y="2199"/>
                  </a:lnTo>
                  <a:lnTo>
                    <a:pt x="1370" y="2206"/>
                  </a:lnTo>
                  <a:lnTo>
                    <a:pt x="1365" y="2214"/>
                  </a:lnTo>
                  <a:lnTo>
                    <a:pt x="1361" y="2221"/>
                  </a:lnTo>
                  <a:lnTo>
                    <a:pt x="1356" y="2228"/>
                  </a:lnTo>
                  <a:lnTo>
                    <a:pt x="1351" y="2236"/>
                  </a:lnTo>
                  <a:lnTo>
                    <a:pt x="1347" y="2245"/>
                  </a:lnTo>
                  <a:lnTo>
                    <a:pt x="1340" y="2260"/>
                  </a:lnTo>
                  <a:lnTo>
                    <a:pt x="1338" y="2269"/>
                  </a:lnTo>
                  <a:lnTo>
                    <a:pt x="1335" y="2277"/>
                  </a:lnTo>
                  <a:lnTo>
                    <a:pt x="1331" y="2295"/>
                  </a:lnTo>
                  <a:lnTo>
                    <a:pt x="1328" y="2313"/>
                  </a:lnTo>
                  <a:lnTo>
                    <a:pt x="1326" y="2332"/>
                  </a:lnTo>
                  <a:lnTo>
                    <a:pt x="1325" y="2342"/>
                  </a:lnTo>
                  <a:lnTo>
                    <a:pt x="1325" y="2352"/>
                  </a:lnTo>
                  <a:lnTo>
                    <a:pt x="1325" y="2371"/>
                  </a:lnTo>
                  <a:lnTo>
                    <a:pt x="1326" y="2390"/>
                  </a:lnTo>
                  <a:lnTo>
                    <a:pt x="1327" y="2410"/>
                  </a:lnTo>
                  <a:lnTo>
                    <a:pt x="1331" y="2431"/>
                  </a:lnTo>
                  <a:lnTo>
                    <a:pt x="1333" y="2451"/>
                  </a:lnTo>
                  <a:lnTo>
                    <a:pt x="1338" y="2473"/>
                  </a:lnTo>
                  <a:lnTo>
                    <a:pt x="1341" y="2493"/>
                  </a:lnTo>
                  <a:lnTo>
                    <a:pt x="1346" y="2514"/>
                  </a:lnTo>
                  <a:lnTo>
                    <a:pt x="1352" y="2535"/>
                  </a:lnTo>
                  <a:lnTo>
                    <a:pt x="1358" y="2556"/>
                  </a:lnTo>
                  <a:lnTo>
                    <a:pt x="1364" y="2576"/>
                  </a:lnTo>
                  <a:lnTo>
                    <a:pt x="1377" y="2617"/>
                  </a:lnTo>
                  <a:lnTo>
                    <a:pt x="1391" y="2656"/>
                  </a:lnTo>
                  <a:lnTo>
                    <a:pt x="1416" y="2731"/>
                  </a:lnTo>
                  <a:lnTo>
                    <a:pt x="1428" y="2766"/>
                  </a:lnTo>
                  <a:lnTo>
                    <a:pt x="1437" y="2797"/>
                  </a:lnTo>
                  <a:close/>
                  <a:moveTo>
                    <a:pt x="1821" y="2797"/>
                  </a:moveTo>
                  <a:lnTo>
                    <a:pt x="1537" y="2797"/>
                  </a:lnTo>
                  <a:lnTo>
                    <a:pt x="1526" y="2758"/>
                  </a:lnTo>
                  <a:lnTo>
                    <a:pt x="1514" y="2720"/>
                  </a:lnTo>
                  <a:lnTo>
                    <a:pt x="1490" y="2642"/>
                  </a:lnTo>
                  <a:lnTo>
                    <a:pt x="1478" y="2602"/>
                  </a:lnTo>
                  <a:lnTo>
                    <a:pt x="1467" y="2563"/>
                  </a:lnTo>
                  <a:lnTo>
                    <a:pt x="1463" y="2544"/>
                  </a:lnTo>
                  <a:lnTo>
                    <a:pt x="1458" y="2524"/>
                  </a:lnTo>
                  <a:lnTo>
                    <a:pt x="1454" y="2504"/>
                  </a:lnTo>
                  <a:lnTo>
                    <a:pt x="1451" y="2485"/>
                  </a:lnTo>
                  <a:lnTo>
                    <a:pt x="1447" y="2462"/>
                  </a:lnTo>
                  <a:lnTo>
                    <a:pt x="1445" y="2439"/>
                  </a:lnTo>
                  <a:lnTo>
                    <a:pt x="1442" y="2419"/>
                  </a:lnTo>
                  <a:lnTo>
                    <a:pt x="1442" y="2398"/>
                  </a:lnTo>
                  <a:lnTo>
                    <a:pt x="1442" y="2379"/>
                  </a:lnTo>
                  <a:lnTo>
                    <a:pt x="1442" y="2361"/>
                  </a:lnTo>
                  <a:lnTo>
                    <a:pt x="1443" y="2353"/>
                  </a:lnTo>
                  <a:lnTo>
                    <a:pt x="1445" y="2343"/>
                  </a:lnTo>
                  <a:lnTo>
                    <a:pt x="1448" y="2326"/>
                  </a:lnTo>
                  <a:lnTo>
                    <a:pt x="1453" y="2310"/>
                  </a:lnTo>
                  <a:lnTo>
                    <a:pt x="1457" y="2301"/>
                  </a:lnTo>
                  <a:lnTo>
                    <a:pt x="1459" y="2293"/>
                  </a:lnTo>
                  <a:lnTo>
                    <a:pt x="1467" y="2276"/>
                  </a:lnTo>
                  <a:lnTo>
                    <a:pt x="1471" y="2269"/>
                  </a:lnTo>
                  <a:lnTo>
                    <a:pt x="1476" y="2260"/>
                  </a:lnTo>
                  <a:lnTo>
                    <a:pt x="1487" y="2244"/>
                  </a:lnTo>
                  <a:lnTo>
                    <a:pt x="1500" y="2227"/>
                  </a:lnTo>
                  <a:lnTo>
                    <a:pt x="1514" y="2210"/>
                  </a:lnTo>
                  <a:lnTo>
                    <a:pt x="1530" y="2193"/>
                  </a:lnTo>
                  <a:lnTo>
                    <a:pt x="1543" y="2181"/>
                  </a:lnTo>
                  <a:lnTo>
                    <a:pt x="1556" y="2168"/>
                  </a:lnTo>
                  <a:lnTo>
                    <a:pt x="1586" y="2140"/>
                  </a:lnTo>
                  <a:lnTo>
                    <a:pt x="1620" y="2112"/>
                  </a:lnTo>
                  <a:lnTo>
                    <a:pt x="1656" y="2082"/>
                  </a:lnTo>
                  <a:lnTo>
                    <a:pt x="1694" y="2052"/>
                  </a:lnTo>
                  <a:lnTo>
                    <a:pt x="1734" y="2020"/>
                  </a:lnTo>
                  <a:lnTo>
                    <a:pt x="1813" y="1958"/>
                  </a:lnTo>
                  <a:lnTo>
                    <a:pt x="1891" y="1897"/>
                  </a:lnTo>
                  <a:lnTo>
                    <a:pt x="1927" y="1868"/>
                  </a:lnTo>
                  <a:lnTo>
                    <a:pt x="1961" y="1840"/>
                  </a:lnTo>
                  <a:lnTo>
                    <a:pt x="1991" y="1814"/>
                  </a:lnTo>
                  <a:lnTo>
                    <a:pt x="2017" y="1789"/>
                  </a:lnTo>
                  <a:lnTo>
                    <a:pt x="2040" y="1767"/>
                  </a:lnTo>
                  <a:lnTo>
                    <a:pt x="2049" y="1756"/>
                  </a:lnTo>
                  <a:lnTo>
                    <a:pt x="2057" y="1748"/>
                  </a:lnTo>
                  <a:lnTo>
                    <a:pt x="2063" y="1740"/>
                  </a:lnTo>
                  <a:lnTo>
                    <a:pt x="2069" y="1731"/>
                  </a:lnTo>
                  <a:lnTo>
                    <a:pt x="2077" y="1714"/>
                  </a:lnTo>
                  <a:lnTo>
                    <a:pt x="2084" y="1698"/>
                  </a:lnTo>
                  <a:lnTo>
                    <a:pt x="2087" y="1689"/>
                  </a:lnTo>
                  <a:lnTo>
                    <a:pt x="2089" y="1681"/>
                  </a:lnTo>
                  <a:lnTo>
                    <a:pt x="2093" y="1665"/>
                  </a:lnTo>
                  <a:lnTo>
                    <a:pt x="2095" y="1648"/>
                  </a:lnTo>
                  <a:lnTo>
                    <a:pt x="2095" y="1633"/>
                  </a:lnTo>
                  <a:lnTo>
                    <a:pt x="2095" y="1618"/>
                  </a:lnTo>
                  <a:lnTo>
                    <a:pt x="2094" y="1604"/>
                  </a:lnTo>
                  <a:lnTo>
                    <a:pt x="2093" y="1592"/>
                  </a:lnTo>
                  <a:lnTo>
                    <a:pt x="2091" y="1581"/>
                  </a:lnTo>
                  <a:lnTo>
                    <a:pt x="2089" y="1572"/>
                  </a:lnTo>
                  <a:lnTo>
                    <a:pt x="2085" y="1557"/>
                  </a:lnTo>
                  <a:lnTo>
                    <a:pt x="2084" y="1552"/>
                  </a:lnTo>
                  <a:lnTo>
                    <a:pt x="2149" y="1498"/>
                  </a:lnTo>
                  <a:lnTo>
                    <a:pt x="2215" y="1443"/>
                  </a:lnTo>
                  <a:lnTo>
                    <a:pt x="2229" y="1461"/>
                  </a:lnTo>
                  <a:lnTo>
                    <a:pt x="2243" y="1479"/>
                  </a:lnTo>
                  <a:lnTo>
                    <a:pt x="2255" y="1498"/>
                  </a:lnTo>
                  <a:lnTo>
                    <a:pt x="2267" y="1518"/>
                  </a:lnTo>
                  <a:lnTo>
                    <a:pt x="2276" y="1537"/>
                  </a:lnTo>
                  <a:lnTo>
                    <a:pt x="2285" y="1557"/>
                  </a:lnTo>
                  <a:lnTo>
                    <a:pt x="2293" y="1578"/>
                  </a:lnTo>
                  <a:lnTo>
                    <a:pt x="2300" y="1597"/>
                  </a:lnTo>
                  <a:lnTo>
                    <a:pt x="2306" y="1617"/>
                  </a:lnTo>
                  <a:lnTo>
                    <a:pt x="2311" y="1638"/>
                  </a:lnTo>
                  <a:lnTo>
                    <a:pt x="2315" y="1658"/>
                  </a:lnTo>
                  <a:lnTo>
                    <a:pt x="2317" y="1678"/>
                  </a:lnTo>
                  <a:lnTo>
                    <a:pt x="2319" y="1699"/>
                  </a:lnTo>
                  <a:lnTo>
                    <a:pt x="2321" y="1719"/>
                  </a:lnTo>
                  <a:lnTo>
                    <a:pt x="2321" y="1740"/>
                  </a:lnTo>
                  <a:lnTo>
                    <a:pt x="2319" y="1760"/>
                  </a:lnTo>
                  <a:lnTo>
                    <a:pt x="2318" y="1779"/>
                  </a:lnTo>
                  <a:lnTo>
                    <a:pt x="2316" y="1798"/>
                  </a:lnTo>
                  <a:lnTo>
                    <a:pt x="2312" y="1818"/>
                  </a:lnTo>
                  <a:lnTo>
                    <a:pt x="2309" y="1836"/>
                  </a:lnTo>
                  <a:lnTo>
                    <a:pt x="2304" y="1855"/>
                  </a:lnTo>
                  <a:lnTo>
                    <a:pt x="2298" y="1872"/>
                  </a:lnTo>
                  <a:lnTo>
                    <a:pt x="2292" y="1890"/>
                  </a:lnTo>
                  <a:lnTo>
                    <a:pt x="2286" y="1905"/>
                  </a:lnTo>
                  <a:lnTo>
                    <a:pt x="2279" y="1922"/>
                  </a:lnTo>
                  <a:lnTo>
                    <a:pt x="2270" y="1936"/>
                  </a:lnTo>
                  <a:lnTo>
                    <a:pt x="2262" y="1952"/>
                  </a:lnTo>
                  <a:lnTo>
                    <a:pt x="2252" y="1965"/>
                  </a:lnTo>
                  <a:lnTo>
                    <a:pt x="2243" y="1978"/>
                  </a:lnTo>
                  <a:lnTo>
                    <a:pt x="2233" y="1990"/>
                  </a:lnTo>
                  <a:lnTo>
                    <a:pt x="2222" y="2001"/>
                  </a:lnTo>
                  <a:lnTo>
                    <a:pt x="2210" y="2012"/>
                  </a:lnTo>
                  <a:lnTo>
                    <a:pt x="2127" y="2082"/>
                  </a:lnTo>
                  <a:lnTo>
                    <a:pt x="2077" y="2125"/>
                  </a:lnTo>
                  <a:lnTo>
                    <a:pt x="2022" y="2172"/>
                  </a:lnTo>
                  <a:lnTo>
                    <a:pt x="1965" y="2222"/>
                  </a:lnTo>
                  <a:lnTo>
                    <a:pt x="1910" y="2272"/>
                  </a:lnTo>
                  <a:lnTo>
                    <a:pt x="1856" y="2322"/>
                  </a:lnTo>
                  <a:lnTo>
                    <a:pt x="1830" y="2347"/>
                  </a:lnTo>
                  <a:lnTo>
                    <a:pt x="1806" y="2371"/>
                  </a:lnTo>
                  <a:lnTo>
                    <a:pt x="1783" y="2394"/>
                  </a:lnTo>
                  <a:lnTo>
                    <a:pt x="1775" y="2403"/>
                  </a:lnTo>
                  <a:lnTo>
                    <a:pt x="1766" y="2413"/>
                  </a:lnTo>
                  <a:lnTo>
                    <a:pt x="1760" y="2421"/>
                  </a:lnTo>
                  <a:lnTo>
                    <a:pt x="1754" y="2430"/>
                  </a:lnTo>
                  <a:lnTo>
                    <a:pt x="1751" y="2438"/>
                  </a:lnTo>
                  <a:lnTo>
                    <a:pt x="1747" y="2446"/>
                  </a:lnTo>
                  <a:lnTo>
                    <a:pt x="1746" y="2456"/>
                  </a:lnTo>
                  <a:lnTo>
                    <a:pt x="1745" y="2460"/>
                  </a:lnTo>
                  <a:lnTo>
                    <a:pt x="1745" y="2466"/>
                  </a:lnTo>
                  <a:lnTo>
                    <a:pt x="1745" y="2475"/>
                  </a:lnTo>
                  <a:lnTo>
                    <a:pt x="1746" y="2487"/>
                  </a:lnTo>
                  <a:lnTo>
                    <a:pt x="1747" y="2500"/>
                  </a:lnTo>
                  <a:lnTo>
                    <a:pt x="1749" y="2516"/>
                  </a:lnTo>
                  <a:lnTo>
                    <a:pt x="1758" y="2551"/>
                  </a:lnTo>
                  <a:lnTo>
                    <a:pt x="1773" y="2616"/>
                  </a:lnTo>
                  <a:lnTo>
                    <a:pt x="1790" y="2683"/>
                  </a:lnTo>
                  <a:lnTo>
                    <a:pt x="1807" y="2745"/>
                  </a:lnTo>
                  <a:lnTo>
                    <a:pt x="1821" y="2797"/>
                  </a:lnTo>
                  <a:close/>
                  <a:moveTo>
                    <a:pt x="575" y="2020"/>
                  </a:moveTo>
                  <a:lnTo>
                    <a:pt x="560" y="1999"/>
                  </a:lnTo>
                  <a:lnTo>
                    <a:pt x="547" y="1978"/>
                  </a:lnTo>
                  <a:lnTo>
                    <a:pt x="535" y="1958"/>
                  </a:lnTo>
                  <a:lnTo>
                    <a:pt x="524" y="1936"/>
                  </a:lnTo>
                  <a:lnTo>
                    <a:pt x="514" y="1916"/>
                  </a:lnTo>
                  <a:lnTo>
                    <a:pt x="504" y="1894"/>
                  </a:lnTo>
                  <a:lnTo>
                    <a:pt x="496" y="1873"/>
                  </a:lnTo>
                  <a:lnTo>
                    <a:pt x="487" y="1851"/>
                  </a:lnTo>
                  <a:lnTo>
                    <a:pt x="481" y="1830"/>
                  </a:lnTo>
                  <a:lnTo>
                    <a:pt x="474" y="1807"/>
                  </a:lnTo>
                  <a:lnTo>
                    <a:pt x="469" y="1784"/>
                  </a:lnTo>
                  <a:lnTo>
                    <a:pt x="464" y="1761"/>
                  </a:lnTo>
                  <a:lnTo>
                    <a:pt x="460" y="1737"/>
                  </a:lnTo>
                  <a:lnTo>
                    <a:pt x="456" y="1712"/>
                  </a:lnTo>
                  <a:lnTo>
                    <a:pt x="454" y="1687"/>
                  </a:lnTo>
                  <a:lnTo>
                    <a:pt x="452" y="1662"/>
                  </a:lnTo>
                  <a:lnTo>
                    <a:pt x="451" y="1632"/>
                  </a:lnTo>
                  <a:lnTo>
                    <a:pt x="451" y="1602"/>
                  </a:lnTo>
                  <a:lnTo>
                    <a:pt x="452" y="1573"/>
                  </a:lnTo>
                  <a:lnTo>
                    <a:pt x="456" y="1544"/>
                  </a:lnTo>
                  <a:lnTo>
                    <a:pt x="460" y="1516"/>
                  </a:lnTo>
                  <a:lnTo>
                    <a:pt x="466" y="1488"/>
                  </a:lnTo>
                  <a:lnTo>
                    <a:pt x="472" y="1460"/>
                  </a:lnTo>
                  <a:lnTo>
                    <a:pt x="479" y="1432"/>
                  </a:lnTo>
                  <a:lnTo>
                    <a:pt x="488" y="1406"/>
                  </a:lnTo>
                  <a:lnTo>
                    <a:pt x="498" y="1378"/>
                  </a:lnTo>
                  <a:lnTo>
                    <a:pt x="508" y="1352"/>
                  </a:lnTo>
                  <a:lnTo>
                    <a:pt x="520" y="1326"/>
                  </a:lnTo>
                  <a:lnTo>
                    <a:pt x="532" y="1298"/>
                  </a:lnTo>
                  <a:lnTo>
                    <a:pt x="545" y="1273"/>
                  </a:lnTo>
                  <a:lnTo>
                    <a:pt x="558" y="1246"/>
                  </a:lnTo>
                  <a:lnTo>
                    <a:pt x="572" y="1220"/>
                  </a:lnTo>
                  <a:lnTo>
                    <a:pt x="604" y="1168"/>
                  </a:lnTo>
                  <a:lnTo>
                    <a:pt x="619" y="1143"/>
                  </a:lnTo>
                  <a:lnTo>
                    <a:pt x="636" y="1118"/>
                  </a:lnTo>
                  <a:lnTo>
                    <a:pt x="670" y="1068"/>
                  </a:lnTo>
                  <a:lnTo>
                    <a:pt x="706" y="1017"/>
                  </a:lnTo>
                  <a:lnTo>
                    <a:pt x="779" y="918"/>
                  </a:lnTo>
                  <a:lnTo>
                    <a:pt x="815" y="867"/>
                  </a:lnTo>
                  <a:lnTo>
                    <a:pt x="851" y="818"/>
                  </a:lnTo>
                  <a:lnTo>
                    <a:pt x="968" y="652"/>
                  </a:lnTo>
                  <a:lnTo>
                    <a:pt x="1022" y="576"/>
                  </a:lnTo>
                  <a:lnTo>
                    <a:pt x="1048" y="538"/>
                  </a:lnTo>
                  <a:lnTo>
                    <a:pt x="1072" y="504"/>
                  </a:lnTo>
                  <a:lnTo>
                    <a:pt x="1093" y="471"/>
                  </a:lnTo>
                  <a:lnTo>
                    <a:pt x="1114" y="439"/>
                  </a:lnTo>
                  <a:lnTo>
                    <a:pt x="1132" y="410"/>
                  </a:lnTo>
                  <a:lnTo>
                    <a:pt x="1147" y="382"/>
                  </a:lnTo>
                  <a:lnTo>
                    <a:pt x="1160" y="357"/>
                  </a:lnTo>
                  <a:lnTo>
                    <a:pt x="1171" y="333"/>
                  </a:lnTo>
                  <a:lnTo>
                    <a:pt x="1176" y="322"/>
                  </a:lnTo>
                  <a:lnTo>
                    <a:pt x="1180" y="313"/>
                  </a:lnTo>
                  <a:lnTo>
                    <a:pt x="1184" y="295"/>
                  </a:lnTo>
                  <a:lnTo>
                    <a:pt x="1186" y="283"/>
                  </a:lnTo>
                  <a:lnTo>
                    <a:pt x="1187" y="270"/>
                  </a:lnTo>
                  <a:lnTo>
                    <a:pt x="1188" y="258"/>
                  </a:lnTo>
                  <a:lnTo>
                    <a:pt x="1187" y="244"/>
                  </a:lnTo>
                  <a:lnTo>
                    <a:pt x="1187" y="232"/>
                  </a:lnTo>
                  <a:lnTo>
                    <a:pt x="1184" y="219"/>
                  </a:lnTo>
                  <a:lnTo>
                    <a:pt x="1182" y="207"/>
                  </a:lnTo>
                  <a:lnTo>
                    <a:pt x="1180" y="195"/>
                  </a:lnTo>
                  <a:lnTo>
                    <a:pt x="1177" y="183"/>
                  </a:lnTo>
                  <a:lnTo>
                    <a:pt x="1174" y="172"/>
                  </a:lnTo>
                  <a:lnTo>
                    <a:pt x="1165" y="150"/>
                  </a:lnTo>
                  <a:lnTo>
                    <a:pt x="1158" y="129"/>
                  </a:lnTo>
                  <a:lnTo>
                    <a:pt x="1150" y="111"/>
                  </a:lnTo>
                  <a:lnTo>
                    <a:pt x="1212" y="60"/>
                  </a:lnTo>
                  <a:lnTo>
                    <a:pt x="1258" y="21"/>
                  </a:lnTo>
                  <a:lnTo>
                    <a:pt x="1284" y="0"/>
                  </a:lnTo>
                  <a:lnTo>
                    <a:pt x="1300" y="15"/>
                  </a:lnTo>
                  <a:lnTo>
                    <a:pt x="1315" y="31"/>
                  </a:lnTo>
                  <a:lnTo>
                    <a:pt x="1329" y="46"/>
                  </a:lnTo>
                  <a:lnTo>
                    <a:pt x="1341" y="63"/>
                  </a:lnTo>
                  <a:lnTo>
                    <a:pt x="1355" y="80"/>
                  </a:lnTo>
                  <a:lnTo>
                    <a:pt x="1365" y="98"/>
                  </a:lnTo>
                  <a:lnTo>
                    <a:pt x="1376" y="116"/>
                  </a:lnTo>
                  <a:lnTo>
                    <a:pt x="1386" y="134"/>
                  </a:lnTo>
                  <a:lnTo>
                    <a:pt x="1394" y="152"/>
                  </a:lnTo>
                  <a:lnTo>
                    <a:pt x="1401" y="171"/>
                  </a:lnTo>
                  <a:lnTo>
                    <a:pt x="1409" y="189"/>
                  </a:lnTo>
                  <a:lnTo>
                    <a:pt x="1415" y="208"/>
                  </a:lnTo>
                  <a:lnTo>
                    <a:pt x="1421" y="228"/>
                  </a:lnTo>
                  <a:lnTo>
                    <a:pt x="1424" y="248"/>
                  </a:lnTo>
                  <a:lnTo>
                    <a:pt x="1428" y="267"/>
                  </a:lnTo>
                  <a:lnTo>
                    <a:pt x="1431" y="286"/>
                  </a:lnTo>
                  <a:lnTo>
                    <a:pt x="1434" y="307"/>
                  </a:lnTo>
                  <a:lnTo>
                    <a:pt x="1435" y="326"/>
                  </a:lnTo>
                  <a:lnTo>
                    <a:pt x="1435" y="346"/>
                  </a:lnTo>
                  <a:lnTo>
                    <a:pt x="1435" y="366"/>
                  </a:lnTo>
                  <a:lnTo>
                    <a:pt x="1435" y="386"/>
                  </a:lnTo>
                  <a:lnTo>
                    <a:pt x="1433" y="405"/>
                  </a:lnTo>
                  <a:lnTo>
                    <a:pt x="1430" y="426"/>
                  </a:lnTo>
                  <a:lnTo>
                    <a:pt x="1428" y="445"/>
                  </a:lnTo>
                  <a:lnTo>
                    <a:pt x="1424" y="464"/>
                  </a:lnTo>
                  <a:lnTo>
                    <a:pt x="1419" y="483"/>
                  </a:lnTo>
                  <a:lnTo>
                    <a:pt x="1415" y="502"/>
                  </a:lnTo>
                  <a:lnTo>
                    <a:pt x="1410" y="522"/>
                  </a:lnTo>
                  <a:lnTo>
                    <a:pt x="1403" y="540"/>
                  </a:lnTo>
                  <a:lnTo>
                    <a:pt x="1397" y="559"/>
                  </a:lnTo>
                  <a:lnTo>
                    <a:pt x="1388" y="577"/>
                  </a:lnTo>
                  <a:lnTo>
                    <a:pt x="1381" y="594"/>
                  </a:lnTo>
                  <a:lnTo>
                    <a:pt x="1371" y="614"/>
                  </a:lnTo>
                  <a:lnTo>
                    <a:pt x="1361" y="634"/>
                  </a:lnTo>
                  <a:lnTo>
                    <a:pt x="1338" y="674"/>
                  </a:lnTo>
                  <a:lnTo>
                    <a:pt x="1314" y="715"/>
                  </a:lnTo>
                  <a:lnTo>
                    <a:pt x="1286" y="757"/>
                  </a:lnTo>
                  <a:lnTo>
                    <a:pt x="1258" y="799"/>
                  </a:lnTo>
                  <a:lnTo>
                    <a:pt x="1228" y="842"/>
                  </a:lnTo>
                  <a:lnTo>
                    <a:pt x="1196" y="885"/>
                  </a:lnTo>
                  <a:lnTo>
                    <a:pt x="1163" y="928"/>
                  </a:lnTo>
                  <a:lnTo>
                    <a:pt x="1094" y="1017"/>
                  </a:lnTo>
                  <a:lnTo>
                    <a:pt x="1024" y="1107"/>
                  </a:lnTo>
                  <a:lnTo>
                    <a:pt x="952" y="1198"/>
                  </a:lnTo>
                  <a:lnTo>
                    <a:pt x="917" y="1245"/>
                  </a:lnTo>
                  <a:lnTo>
                    <a:pt x="882" y="1291"/>
                  </a:lnTo>
                  <a:lnTo>
                    <a:pt x="847" y="1338"/>
                  </a:lnTo>
                  <a:lnTo>
                    <a:pt x="815" y="1383"/>
                  </a:lnTo>
                  <a:lnTo>
                    <a:pt x="798" y="1407"/>
                  </a:lnTo>
                  <a:lnTo>
                    <a:pt x="782" y="1430"/>
                  </a:lnTo>
                  <a:lnTo>
                    <a:pt x="752" y="1477"/>
                  </a:lnTo>
                  <a:lnTo>
                    <a:pt x="722" y="1522"/>
                  </a:lnTo>
                  <a:lnTo>
                    <a:pt x="696" y="1569"/>
                  </a:lnTo>
                  <a:lnTo>
                    <a:pt x="683" y="1592"/>
                  </a:lnTo>
                  <a:lnTo>
                    <a:pt x="671" y="1615"/>
                  </a:lnTo>
                  <a:lnTo>
                    <a:pt x="659" y="1639"/>
                  </a:lnTo>
                  <a:lnTo>
                    <a:pt x="648" y="1662"/>
                  </a:lnTo>
                  <a:lnTo>
                    <a:pt x="638" y="1684"/>
                  </a:lnTo>
                  <a:lnTo>
                    <a:pt x="628" y="1707"/>
                  </a:lnTo>
                  <a:lnTo>
                    <a:pt x="619" y="1730"/>
                  </a:lnTo>
                  <a:lnTo>
                    <a:pt x="611" y="1753"/>
                  </a:lnTo>
                  <a:lnTo>
                    <a:pt x="602" y="1776"/>
                  </a:lnTo>
                  <a:lnTo>
                    <a:pt x="596" y="1798"/>
                  </a:lnTo>
                  <a:lnTo>
                    <a:pt x="590" y="1821"/>
                  </a:lnTo>
                  <a:lnTo>
                    <a:pt x="584" y="1843"/>
                  </a:lnTo>
                  <a:lnTo>
                    <a:pt x="580" y="1866"/>
                  </a:lnTo>
                  <a:lnTo>
                    <a:pt x="576" y="1888"/>
                  </a:lnTo>
                  <a:lnTo>
                    <a:pt x="574" y="1910"/>
                  </a:lnTo>
                  <a:lnTo>
                    <a:pt x="572" y="1933"/>
                  </a:lnTo>
                  <a:lnTo>
                    <a:pt x="571" y="1954"/>
                  </a:lnTo>
                  <a:lnTo>
                    <a:pt x="571" y="1977"/>
                  </a:lnTo>
                  <a:lnTo>
                    <a:pt x="572" y="1999"/>
                  </a:lnTo>
                  <a:lnTo>
                    <a:pt x="575" y="2020"/>
                  </a:lnTo>
                  <a:close/>
                  <a:moveTo>
                    <a:pt x="1626" y="6290"/>
                  </a:moveTo>
                  <a:lnTo>
                    <a:pt x="1145" y="6290"/>
                  </a:lnTo>
                  <a:lnTo>
                    <a:pt x="1145" y="5658"/>
                  </a:lnTo>
                  <a:lnTo>
                    <a:pt x="1145" y="5026"/>
                  </a:lnTo>
                  <a:lnTo>
                    <a:pt x="1145" y="4395"/>
                  </a:lnTo>
                  <a:lnTo>
                    <a:pt x="1145" y="3764"/>
                  </a:lnTo>
                  <a:lnTo>
                    <a:pt x="1152" y="3766"/>
                  </a:lnTo>
                  <a:lnTo>
                    <a:pt x="1186" y="3775"/>
                  </a:lnTo>
                  <a:lnTo>
                    <a:pt x="1218" y="3783"/>
                  </a:lnTo>
                  <a:lnTo>
                    <a:pt x="1248" y="3790"/>
                  </a:lnTo>
                  <a:lnTo>
                    <a:pt x="1277" y="3795"/>
                  </a:lnTo>
                  <a:lnTo>
                    <a:pt x="1306" y="3800"/>
                  </a:lnTo>
                  <a:lnTo>
                    <a:pt x="1332" y="3804"/>
                  </a:lnTo>
                  <a:lnTo>
                    <a:pt x="1346" y="3805"/>
                  </a:lnTo>
                  <a:lnTo>
                    <a:pt x="1359" y="3806"/>
                  </a:lnTo>
                  <a:lnTo>
                    <a:pt x="1386" y="3807"/>
                  </a:lnTo>
                  <a:lnTo>
                    <a:pt x="1412" y="3807"/>
                  </a:lnTo>
                  <a:lnTo>
                    <a:pt x="1439" y="3805"/>
                  </a:lnTo>
                  <a:lnTo>
                    <a:pt x="1466" y="3802"/>
                  </a:lnTo>
                  <a:lnTo>
                    <a:pt x="1494" y="3798"/>
                  </a:lnTo>
                  <a:lnTo>
                    <a:pt x="1523" y="3792"/>
                  </a:lnTo>
                  <a:lnTo>
                    <a:pt x="1554" y="3784"/>
                  </a:lnTo>
                  <a:lnTo>
                    <a:pt x="1569" y="3781"/>
                  </a:lnTo>
                  <a:lnTo>
                    <a:pt x="1585" y="3776"/>
                  </a:lnTo>
                  <a:lnTo>
                    <a:pt x="1620" y="3766"/>
                  </a:lnTo>
                  <a:lnTo>
                    <a:pt x="1626" y="3764"/>
                  </a:lnTo>
                  <a:lnTo>
                    <a:pt x="1626" y="4395"/>
                  </a:lnTo>
                  <a:lnTo>
                    <a:pt x="1626" y="5026"/>
                  </a:lnTo>
                  <a:lnTo>
                    <a:pt x="1626" y="5658"/>
                  </a:lnTo>
                  <a:lnTo>
                    <a:pt x="1626" y="6290"/>
                  </a:lnTo>
                  <a:close/>
                  <a:moveTo>
                    <a:pt x="1386" y="3648"/>
                  </a:moveTo>
                  <a:lnTo>
                    <a:pt x="1356" y="3648"/>
                  </a:lnTo>
                  <a:lnTo>
                    <a:pt x="1327" y="3646"/>
                  </a:lnTo>
                  <a:lnTo>
                    <a:pt x="1298" y="3645"/>
                  </a:lnTo>
                  <a:lnTo>
                    <a:pt x="1270" y="3643"/>
                  </a:lnTo>
                  <a:lnTo>
                    <a:pt x="1241" y="3642"/>
                  </a:lnTo>
                  <a:lnTo>
                    <a:pt x="1212" y="3638"/>
                  </a:lnTo>
                  <a:lnTo>
                    <a:pt x="1184" y="3634"/>
                  </a:lnTo>
                  <a:lnTo>
                    <a:pt x="1156" y="3631"/>
                  </a:lnTo>
                  <a:lnTo>
                    <a:pt x="1128" y="3626"/>
                  </a:lnTo>
                  <a:lnTo>
                    <a:pt x="1100" y="3621"/>
                  </a:lnTo>
                  <a:lnTo>
                    <a:pt x="1073" y="3616"/>
                  </a:lnTo>
                  <a:lnTo>
                    <a:pt x="1046" y="3610"/>
                  </a:lnTo>
                  <a:lnTo>
                    <a:pt x="1019" y="3604"/>
                  </a:lnTo>
                  <a:lnTo>
                    <a:pt x="992" y="3598"/>
                  </a:lnTo>
                  <a:lnTo>
                    <a:pt x="966" y="3591"/>
                  </a:lnTo>
                  <a:lnTo>
                    <a:pt x="940" y="3583"/>
                  </a:lnTo>
                  <a:lnTo>
                    <a:pt x="913" y="3576"/>
                  </a:lnTo>
                  <a:lnTo>
                    <a:pt x="888" y="3567"/>
                  </a:lnTo>
                  <a:lnTo>
                    <a:pt x="836" y="3549"/>
                  </a:lnTo>
                  <a:lnTo>
                    <a:pt x="787" y="3530"/>
                  </a:lnTo>
                  <a:lnTo>
                    <a:pt x="762" y="3520"/>
                  </a:lnTo>
                  <a:lnTo>
                    <a:pt x="738" y="3510"/>
                  </a:lnTo>
                  <a:lnTo>
                    <a:pt x="714" y="3499"/>
                  </a:lnTo>
                  <a:lnTo>
                    <a:pt x="690" y="3487"/>
                  </a:lnTo>
                  <a:lnTo>
                    <a:pt x="666" y="3476"/>
                  </a:lnTo>
                  <a:lnTo>
                    <a:pt x="643" y="3464"/>
                  </a:lnTo>
                  <a:lnTo>
                    <a:pt x="598" y="3439"/>
                  </a:lnTo>
                  <a:lnTo>
                    <a:pt x="553" y="3414"/>
                  </a:lnTo>
                  <a:lnTo>
                    <a:pt x="532" y="3399"/>
                  </a:lnTo>
                  <a:lnTo>
                    <a:pt x="509" y="3386"/>
                  </a:lnTo>
                  <a:lnTo>
                    <a:pt x="467" y="3358"/>
                  </a:lnTo>
                  <a:lnTo>
                    <a:pt x="426" y="3328"/>
                  </a:lnTo>
                  <a:lnTo>
                    <a:pt x="385" y="3298"/>
                  </a:lnTo>
                  <a:lnTo>
                    <a:pt x="347" y="3268"/>
                  </a:lnTo>
                  <a:lnTo>
                    <a:pt x="328" y="3253"/>
                  </a:lnTo>
                  <a:lnTo>
                    <a:pt x="310" y="3236"/>
                  </a:lnTo>
                  <a:lnTo>
                    <a:pt x="272" y="3204"/>
                  </a:lnTo>
                  <a:lnTo>
                    <a:pt x="256" y="3188"/>
                  </a:lnTo>
                  <a:lnTo>
                    <a:pt x="238" y="3171"/>
                  </a:lnTo>
                  <a:lnTo>
                    <a:pt x="204" y="3138"/>
                  </a:lnTo>
                  <a:lnTo>
                    <a:pt x="172" y="3103"/>
                  </a:lnTo>
                  <a:lnTo>
                    <a:pt x="140" y="3068"/>
                  </a:lnTo>
                  <a:lnTo>
                    <a:pt x="110" y="3033"/>
                  </a:lnTo>
                  <a:lnTo>
                    <a:pt x="82" y="2998"/>
                  </a:lnTo>
                  <a:lnTo>
                    <a:pt x="68" y="2980"/>
                  </a:lnTo>
                  <a:lnTo>
                    <a:pt x="55" y="2962"/>
                  </a:lnTo>
                  <a:lnTo>
                    <a:pt x="42" y="2944"/>
                  </a:lnTo>
                  <a:lnTo>
                    <a:pt x="29" y="2926"/>
                  </a:lnTo>
                  <a:lnTo>
                    <a:pt x="5" y="2890"/>
                  </a:lnTo>
                  <a:lnTo>
                    <a:pt x="0" y="2883"/>
                  </a:lnTo>
                  <a:lnTo>
                    <a:pt x="692" y="2883"/>
                  </a:lnTo>
                  <a:lnTo>
                    <a:pt x="1385" y="2883"/>
                  </a:lnTo>
                  <a:lnTo>
                    <a:pt x="2077" y="2883"/>
                  </a:lnTo>
                  <a:lnTo>
                    <a:pt x="2771" y="2883"/>
                  </a:lnTo>
                  <a:lnTo>
                    <a:pt x="2766" y="2890"/>
                  </a:lnTo>
                  <a:lnTo>
                    <a:pt x="2737" y="2935"/>
                  </a:lnTo>
                  <a:lnTo>
                    <a:pt x="2707" y="2978"/>
                  </a:lnTo>
                  <a:lnTo>
                    <a:pt x="2677" y="3020"/>
                  </a:lnTo>
                  <a:lnTo>
                    <a:pt x="2660" y="3040"/>
                  </a:lnTo>
                  <a:lnTo>
                    <a:pt x="2645" y="3060"/>
                  </a:lnTo>
                  <a:lnTo>
                    <a:pt x="2628" y="3080"/>
                  </a:lnTo>
                  <a:lnTo>
                    <a:pt x="2611" y="3099"/>
                  </a:lnTo>
                  <a:lnTo>
                    <a:pt x="2594" y="3118"/>
                  </a:lnTo>
                  <a:lnTo>
                    <a:pt x="2577" y="3138"/>
                  </a:lnTo>
                  <a:lnTo>
                    <a:pt x="2559" y="3156"/>
                  </a:lnTo>
                  <a:lnTo>
                    <a:pt x="2541" y="3175"/>
                  </a:lnTo>
                  <a:lnTo>
                    <a:pt x="2505" y="3210"/>
                  </a:lnTo>
                  <a:lnTo>
                    <a:pt x="2486" y="3228"/>
                  </a:lnTo>
                  <a:lnTo>
                    <a:pt x="2468" y="3244"/>
                  </a:lnTo>
                  <a:lnTo>
                    <a:pt x="2430" y="3277"/>
                  </a:lnTo>
                  <a:lnTo>
                    <a:pt x="2390" y="3309"/>
                  </a:lnTo>
                  <a:lnTo>
                    <a:pt x="2370" y="3325"/>
                  </a:lnTo>
                  <a:lnTo>
                    <a:pt x="2349" y="3339"/>
                  </a:lnTo>
                  <a:lnTo>
                    <a:pt x="2309" y="3368"/>
                  </a:lnTo>
                  <a:lnTo>
                    <a:pt x="2288" y="3382"/>
                  </a:lnTo>
                  <a:lnTo>
                    <a:pt x="2267" y="3397"/>
                  </a:lnTo>
                  <a:lnTo>
                    <a:pt x="2223" y="3423"/>
                  </a:lnTo>
                  <a:lnTo>
                    <a:pt x="2202" y="3435"/>
                  </a:lnTo>
                  <a:lnTo>
                    <a:pt x="2180" y="3447"/>
                  </a:lnTo>
                  <a:lnTo>
                    <a:pt x="2136" y="3471"/>
                  </a:lnTo>
                  <a:lnTo>
                    <a:pt x="2090" y="3494"/>
                  </a:lnTo>
                  <a:lnTo>
                    <a:pt x="2067" y="3504"/>
                  </a:lnTo>
                  <a:lnTo>
                    <a:pt x="2043" y="3514"/>
                  </a:lnTo>
                  <a:lnTo>
                    <a:pt x="2021" y="3524"/>
                  </a:lnTo>
                  <a:lnTo>
                    <a:pt x="1997" y="3534"/>
                  </a:lnTo>
                  <a:lnTo>
                    <a:pt x="1973" y="3543"/>
                  </a:lnTo>
                  <a:lnTo>
                    <a:pt x="1950" y="3552"/>
                  </a:lnTo>
                  <a:lnTo>
                    <a:pt x="1901" y="3568"/>
                  </a:lnTo>
                  <a:lnTo>
                    <a:pt x="1853" y="3583"/>
                  </a:lnTo>
                  <a:lnTo>
                    <a:pt x="1802" y="3596"/>
                  </a:lnTo>
                  <a:lnTo>
                    <a:pt x="1752" y="3608"/>
                  </a:lnTo>
                  <a:lnTo>
                    <a:pt x="1701" y="3619"/>
                  </a:lnTo>
                  <a:lnTo>
                    <a:pt x="1676" y="3624"/>
                  </a:lnTo>
                  <a:lnTo>
                    <a:pt x="1650" y="3627"/>
                  </a:lnTo>
                  <a:lnTo>
                    <a:pt x="1625" y="3631"/>
                  </a:lnTo>
                  <a:lnTo>
                    <a:pt x="1598" y="3634"/>
                  </a:lnTo>
                  <a:lnTo>
                    <a:pt x="1545" y="3640"/>
                  </a:lnTo>
                  <a:lnTo>
                    <a:pt x="1493" y="3644"/>
                  </a:lnTo>
                  <a:lnTo>
                    <a:pt x="1466" y="3646"/>
                  </a:lnTo>
                  <a:lnTo>
                    <a:pt x="1440" y="3646"/>
                  </a:lnTo>
                  <a:lnTo>
                    <a:pt x="1386" y="364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sp>
          <p:nvSpPr>
            <p:cNvPr id="7" name="Freeform 7">
              <a:extLst>
                <a:ext uri="{FF2B5EF4-FFF2-40B4-BE49-F238E27FC236}">
                  <a16:creationId xmlns:a16="http://schemas.microsoft.com/office/drawing/2014/main" id="{8566E919-F51F-823C-4232-8C855258E7A4}"/>
                </a:ext>
              </a:extLst>
            </p:cNvPr>
            <p:cNvSpPr>
              <a:spLocks noEditPoints="1"/>
            </p:cNvSpPr>
            <p:nvPr userDrawn="1"/>
          </p:nvSpPr>
          <p:spPr bwMode="auto">
            <a:xfrm>
              <a:off x="1522413" y="1209675"/>
              <a:ext cx="3157538" cy="279400"/>
            </a:xfrm>
            <a:custGeom>
              <a:avLst/>
              <a:gdLst>
                <a:gd name="T0" fmla="*/ 11712 w 11936"/>
                <a:gd name="T1" fmla="*/ 812 h 1056"/>
                <a:gd name="T2" fmla="*/ 11676 w 11936"/>
                <a:gd name="T3" fmla="*/ 224 h 1056"/>
                <a:gd name="T4" fmla="*/ 11210 w 11936"/>
                <a:gd name="T5" fmla="*/ 450 h 1056"/>
                <a:gd name="T6" fmla="*/ 11830 w 11936"/>
                <a:gd name="T7" fmla="*/ 246 h 1056"/>
                <a:gd name="T8" fmla="*/ 11631 w 11936"/>
                <a:gd name="T9" fmla="*/ 879 h 1056"/>
                <a:gd name="T10" fmla="*/ 264 w 11936"/>
                <a:gd name="T11" fmla="*/ 213 h 1056"/>
                <a:gd name="T12" fmla="*/ 4 w 11936"/>
                <a:gd name="T13" fmla="*/ 1053 h 1056"/>
                <a:gd name="T14" fmla="*/ 33 w 11936"/>
                <a:gd name="T15" fmla="*/ 208 h 1056"/>
                <a:gd name="T16" fmla="*/ 742 w 11936"/>
                <a:gd name="T17" fmla="*/ 813 h 1056"/>
                <a:gd name="T18" fmla="*/ 452 w 11936"/>
                <a:gd name="T19" fmla="*/ 273 h 1056"/>
                <a:gd name="T20" fmla="*/ 1066 w 11936"/>
                <a:gd name="T21" fmla="*/ 218 h 1056"/>
                <a:gd name="T22" fmla="*/ 1492 w 11936"/>
                <a:gd name="T23" fmla="*/ 178 h 1056"/>
                <a:gd name="T24" fmla="*/ 1786 w 11936"/>
                <a:gd name="T25" fmla="*/ 832 h 1056"/>
                <a:gd name="T26" fmla="*/ 2358 w 11936"/>
                <a:gd name="T27" fmla="*/ 868 h 1056"/>
                <a:gd name="T28" fmla="*/ 1887 w 11936"/>
                <a:gd name="T29" fmla="*/ 1 h 1056"/>
                <a:gd name="T30" fmla="*/ 2051 w 11936"/>
                <a:gd name="T31" fmla="*/ 30 h 1056"/>
                <a:gd name="T32" fmla="*/ 2049 w 11936"/>
                <a:gd name="T33" fmla="*/ 61 h 1056"/>
                <a:gd name="T34" fmla="*/ 2766 w 11936"/>
                <a:gd name="T35" fmla="*/ 780 h 1056"/>
                <a:gd name="T36" fmla="*/ 2407 w 11936"/>
                <a:gd name="T37" fmla="*/ 434 h 1056"/>
                <a:gd name="T38" fmla="*/ 2833 w 11936"/>
                <a:gd name="T39" fmla="*/ 236 h 1056"/>
                <a:gd name="T40" fmla="*/ 2488 w 11936"/>
                <a:gd name="T41" fmla="*/ 315 h 1056"/>
                <a:gd name="T42" fmla="*/ 2880 w 11936"/>
                <a:gd name="T43" fmla="*/ 615 h 1056"/>
                <a:gd name="T44" fmla="*/ 3550 w 11936"/>
                <a:gd name="T45" fmla="*/ 865 h 1056"/>
                <a:gd name="T46" fmla="*/ 3019 w 11936"/>
                <a:gd name="T47" fmla="*/ 294 h 1056"/>
                <a:gd name="T48" fmla="*/ 3419 w 11936"/>
                <a:gd name="T49" fmla="*/ 206 h 1056"/>
                <a:gd name="T50" fmla="*/ 4265 w 11936"/>
                <a:gd name="T51" fmla="*/ 198 h 1056"/>
                <a:gd name="T52" fmla="*/ 3869 w 11936"/>
                <a:gd name="T53" fmla="*/ 834 h 1056"/>
                <a:gd name="T54" fmla="*/ 3763 w 11936"/>
                <a:gd name="T55" fmla="*/ 180 h 1056"/>
                <a:gd name="T56" fmla="*/ 4346 w 11936"/>
                <a:gd name="T57" fmla="*/ 846 h 1056"/>
                <a:gd name="T58" fmla="*/ 4502 w 11936"/>
                <a:gd name="T59" fmla="*/ 232 h 1056"/>
                <a:gd name="T60" fmla="*/ 4982 w 11936"/>
                <a:gd name="T61" fmla="*/ 805 h 1056"/>
                <a:gd name="T62" fmla="*/ 5396 w 11936"/>
                <a:gd name="T63" fmla="*/ 637 h 1056"/>
                <a:gd name="T64" fmla="*/ 5215 w 11936"/>
                <a:gd name="T65" fmla="*/ 84 h 1056"/>
                <a:gd name="T66" fmla="*/ 5430 w 11936"/>
                <a:gd name="T67" fmla="*/ 48 h 1056"/>
                <a:gd name="T68" fmla="*/ 5911 w 11936"/>
                <a:gd name="T69" fmla="*/ 838 h 1056"/>
                <a:gd name="T70" fmla="*/ 6329 w 11936"/>
                <a:gd name="T71" fmla="*/ 768 h 1056"/>
                <a:gd name="T72" fmla="*/ 6288 w 11936"/>
                <a:gd name="T73" fmla="*/ 871 h 1056"/>
                <a:gd name="T74" fmla="*/ 7142 w 11936"/>
                <a:gd name="T75" fmla="*/ 828 h 1056"/>
                <a:gd name="T76" fmla="*/ 6811 w 11936"/>
                <a:gd name="T77" fmla="*/ 247 h 1056"/>
                <a:gd name="T78" fmla="*/ 7926 w 11936"/>
                <a:gd name="T79" fmla="*/ 763 h 1056"/>
                <a:gd name="T80" fmla="*/ 7417 w 11936"/>
                <a:gd name="T81" fmla="*/ 208 h 1056"/>
                <a:gd name="T82" fmla="*/ 8118 w 11936"/>
                <a:gd name="T83" fmla="*/ 236 h 1056"/>
                <a:gd name="T84" fmla="*/ 8245 w 11936"/>
                <a:gd name="T85" fmla="*/ 831 h 1056"/>
                <a:gd name="T86" fmla="*/ 8676 w 11936"/>
                <a:gd name="T87" fmla="*/ 163 h 1056"/>
                <a:gd name="T88" fmla="*/ 9065 w 11936"/>
                <a:gd name="T89" fmla="*/ 646 h 1056"/>
                <a:gd name="T90" fmla="*/ 8413 w 11936"/>
                <a:gd name="T91" fmla="*/ 734 h 1056"/>
                <a:gd name="T92" fmla="*/ 8682 w 11936"/>
                <a:gd name="T93" fmla="*/ 838 h 1056"/>
                <a:gd name="T94" fmla="*/ 8960 w 11936"/>
                <a:gd name="T95" fmla="*/ 361 h 1056"/>
                <a:gd name="T96" fmla="*/ 8480 w 11936"/>
                <a:gd name="T97" fmla="*/ 366 h 1056"/>
                <a:gd name="T98" fmla="*/ 9231 w 11936"/>
                <a:gd name="T99" fmla="*/ 812 h 1056"/>
                <a:gd name="T100" fmla="*/ 9666 w 11936"/>
                <a:gd name="T101" fmla="*/ 242 h 1056"/>
                <a:gd name="T102" fmla="*/ 9385 w 11936"/>
                <a:gd name="T103" fmla="*/ 501 h 1056"/>
                <a:gd name="T104" fmla="*/ 9467 w 11936"/>
                <a:gd name="T105" fmla="*/ 223 h 1056"/>
                <a:gd name="T106" fmla="*/ 10030 w 11936"/>
                <a:gd name="T107" fmla="*/ 208 h 1056"/>
                <a:gd name="T108" fmla="*/ 10087 w 11936"/>
                <a:gd name="T109" fmla="*/ 799 h 1056"/>
                <a:gd name="T110" fmla="*/ 10462 w 11936"/>
                <a:gd name="T111" fmla="*/ 739 h 1056"/>
                <a:gd name="T112" fmla="*/ 10075 w 11936"/>
                <a:gd name="T113" fmla="*/ 382 h 1056"/>
                <a:gd name="T114" fmla="*/ 10467 w 11936"/>
                <a:gd name="T115" fmla="*/ 339 h 1056"/>
                <a:gd name="T116" fmla="*/ 10161 w 11936"/>
                <a:gd name="T117" fmla="*/ 374 h 1056"/>
                <a:gd name="T118" fmla="*/ 10549 w 11936"/>
                <a:gd name="T119" fmla="*/ 687 h 1056"/>
                <a:gd name="T120" fmla="*/ 10924 w 11936"/>
                <a:gd name="T121" fmla="*/ 780 h 1056"/>
                <a:gd name="T122" fmla="*/ 10641 w 11936"/>
                <a:gd name="T123" fmla="*/ 237 h 10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936" h="1056">
                  <a:moveTo>
                    <a:pt x="11308" y="483"/>
                  </a:moveTo>
                  <a:lnTo>
                    <a:pt x="11310" y="524"/>
                  </a:lnTo>
                  <a:lnTo>
                    <a:pt x="11313" y="562"/>
                  </a:lnTo>
                  <a:lnTo>
                    <a:pt x="11319" y="598"/>
                  </a:lnTo>
                  <a:lnTo>
                    <a:pt x="11328" y="633"/>
                  </a:lnTo>
                  <a:lnTo>
                    <a:pt x="11338" y="664"/>
                  </a:lnTo>
                  <a:lnTo>
                    <a:pt x="11352" y="694"/>
                  </a:lnTo>
                  <a:lnTo>
                    <a:pt x="11367" y="722"/>
                  </a:lnTo>
                  <a:lnTo>
                    <a:pt x="11385" y="747"/>
                  </a:lnTo>
                  <a:lnTo>
                    <a:pt x="11404" y="770"/>
                  </a:lnTo>
                  <a:lnTo>
                    <a:pt x="11426" y="790"/>
                  </a:lnTo>
                  <a:lnTo>
                    <a:pt x="11449" y="806"/>
                  </a:lnTo>
                  <a:lnTo>
                    <a:pt x="11473" y="820"/>
                  </a:lnTo>
                  <a:lnTo>
                    <a:pt x="11499" y="831"/>
                  </a:lnTo>
                  <a:lnTo>
                    <a:pt x="11512" y="835"/>
                  </a:lnTo>
                  <a:lnTo>
                    <a:pt x="11526" y="838"/>
                  </a:lnTo>
                  <a:lnTo>
                    <a:pt x="11554" y="843"/>
                  </a:lnTo>
                  <a:lnTo>
                    <a:pt x="11584" y="844"/>
                  </a:lnTo>
                  <a:lnTo>
                    <a:pt x="11613" y="843"/>
                  </a:lnTo>
                  <a:lnTo>
                    <a:pt x="11640" y="840"/>
                  </a:lnTo>
                  <a:lnTo>
                    <a:pt x="11666" y="832"/>
                  </a:lnTo>
                  <a:lnTo>
                    <a:pt x="11689" y="824"/>
                  </a:lnTo>
                  <a:lnTo>
                    <a:pt x="11712" y="812"/>
                  </a:lnTo>
                  <a:lnTo>
                    <a:pt x="11732" y="798"/>
                  </a:lnTo>
                  <a:lnTo>
                    <a:pt x="11750" y="781"/>
                  </a:lnTo>
                  <a:lnTo>
                    <a:pt x="11767" y="762"/>
                  </a:lnTo>
                  <a:lnTo>
                    <a:pt x="11782" y="740"/>
                  </a:lnTo>
                  <a:lnTo>
                    <a:pt x="11796" y="716"/>
                  </a:lnTo>
                  <a:lnTo>
                    <a:pt x="11806" y="691"/>
                  </a:lnTo>
                  <a:lnTo>
                    <a:pt x="11815" y="662"/>
                  </a:lnTo>
                  <a:lnTo>
                    <a:pt x="11822" y="632"/>
                  </a:lnTo>
                  <a:lnTo>
                    <a:pt x="11827" y="600"/>
                  </a:lnTo>
                  <a:lnTo>
                    <a:pt x="11830" y="565"/>
                  </a:lnTo>
                  <a:lnTo>
                    <a:pt x="11832" y="529"/>
                  </a:lnTo>
                  <a:lnTo>
                    <a:pt x="11830" y="490"/>
                  </a:lnTo>
                  <a:lnTo>
                    <a:pt x="11827" y="454"/>
                  </a:lnTo>
                  <a:lnTo>
                    <a:pt x="11822" y="421"/>
                  </a:lnTo>
                  <a:lnTo>
                    <a:pt x="11814" y="390"/>
                  </a:lnTo>
                  <a:lnTo>
                    <a:pt x="11804" y="361"/>
                  </a:lnTo>
                  <a:lnTo>
                    <a:pt x="11792" y="334"/>
                  </a:lnTo>
                  <a:lnTo>
                    <a:pt x="11778" y="309"/>
                  </a:lnTo>
                  <a:lnTo>
                    <a:pt x="11761" y="288"/>
                  </a:lnTo>
                  <a:lnTo>
                    <a:pt x="11743" y="267"/>
                  </a:lnTo>
                  <a:lnTo>
                    <a:pt x="11722" y="250"/>
                  </a:lnTo>
                  <a:lnTo>
                    <a:pt x="11700" y="236"/>
                  </a:lnTo>
                  <a:lnTo>
                    <a:pt x="11676" y="224"/>
                  </a:lnTo>
                  <a:lnTo>
                    <a:pt x="11650" y="214"/>
                  </a:lnTo>
                  <a:lnTo>
                    <a:pt x="11623" y="207"/>
                  </a:lnTo>
                  <a:lnTo>
                    <a:pt x="11593" y="204"/>
                  </a:lnTo>
                  <a:lnTo>
                    <a:pt x="11562" y="202"/>
                  </a:lnTo>
                  <a:lnTo>
                    <a:pt x="11533" y="204"/>
                  </a:lnTo>
                  <a:lnTo>
                    <a:pt x="11506" y="207"/>
                  </a:lnTo>
                  <a:lnTo>
                    <a:pt x="11480" y="213"/>
                  </a:lnTo>
                  <a:lnTo>
                    <a:pt x="11456" y="222"/>
                  </a:lnTo>
                  <a:lnTo>
                    <a:pt x="11434" y="231"/>
                  </a:lnTo>
                  <a:lnTo>
                    <a:pt x="11413" y="244"/>
                  </a:lnTo>
                  <a:lnTo>
                    <a:pt x="11394" y="260"/>
                  </a:lnTo>
                  <a:lnTo>
                    <a:pt x="11376" y="277"/>
                  </a:lnTo>
                  <a:lnTo>
                    <a:pt x="11360" y="297"/>
                  </a:lnTo>
                  <a:lnTo>
                    <a:pt x="11346" y="318"/>
                  </a:lnTo>
                  <a:lnTo>
                    <a:pt x="11335" y="342"/>
                  </a:lnTo>
                  <a:lnTo>
                    <a:pt x="11325" y="366"/>
                  </a:lnTo>
                  <a:lnTo>
                    <a:pt x="11317" y="393"/>
                  </a:lnTo>
                  <a:lnTo>
                    <a:pt x="11312" y="421"/>
                  </a:lnTo>
                  <a:lnTo>
                    <a:pt x="11308" y="451"/>
                  </a:lnTo>
                  <a:lnTo>
                    <a:pt x="11308" y="483"/>
                  </a:lnTo>
                  <a:close/>
                  <a:moveTo>
                    <a:pt x="11203" y="526"/>
                  </a:moveTo>
                  <a:lnTo>
                    <a:pt x="11205" y="487"/>
                  </a:lnTo>
                  <a:lnTo>
                    <a:pt x="11210" y="450"/>
                  </a:lnTo>
                  <a:lnTo>
                    <a:pt x="11217" y="415"/>
                  </a:lnTo>
                  <a:lnTo>
                    <a:pt x="11228" y="381"/>
                  </a:lnTo>
                  <a:lnTo>
                    <a:pt x="11242" y="349"/>
                  </a:lnTo>
                  <a:lnTo>
                    <a:pt x="11259" y="319"/>
                  </a:lnTo>
                  <a:lnTo>
                    <a:pt x="11280" y="291"/>
                  </a:lnTo>
                  <a:lnTo>
                    <a:pt x="11304" y="264"/>
                  </a:lnTo>
                  <a:lnTo>
                    <a:pt x="11330" y="240"/>
                  </a:lnTo>
                  <a:lnTo>
                    <a:pt x="11358" y="219"/>
                  </a:lnTo>
                  <a:lnTo>
                    <a:pt x="11386" y="201"/>
                  </a:lnTo>
                  <a:lnTo>
                    <a:pt x="11418" y="187"/>
                  </a:lnTo>
                  <a:lnTo>
                    <a:pt x="11450" y="175"/>
                  </a:lnTo>
                  <a:lnTo>
                    <a:pt x="11485" y="168"/>
                  </a:lnTo>
                  <a:lnTo>
                    <a:pt x="11521" y="163"/>
                  </a:lnTo>
                  <a:lnTo>
                    <a:pt x="11558" y="160"/>
                  </a:lnTo>
                  <a:lnTo>
                    <a:pt x="11599" y="162"/>
                  </a:lnTo>
                  <a:lnTo>
                    <a:pt x="11638" y="166"/>
                  </a:lnTo>
                  <a:lnTo>
                    <a:pt x="11656" y="169"/>
                  </a:lnTo>
                  <a:lnTo>
                    <a:pt x="11676" y="172"/>
                  </a:lnTo>
                  <a:lnTo>
                    <a:pt x="11710" y="182"/>
                  </a:lnTo>
                  <a:lnTo>
                    <a:pt x="11744" y="194"/>
                  </a:lnTo>
                  <a:lnTo>
                    <a:pt x="11775" y="208"/>
                  </a:lnTo>
                  <a:lnTo>
                    <a:pt x="11804" y="226"/>
                  </a:lnTo>
                  <a:lnTo>
                    <a:pt x="11830" y="246"/>
                  </a:lnTo>
                  <a:lnTo>
                    <a:pt x="11856" y="268"/>
                  </a:lnTo>
                  <a:lnTo>
                    <a:pt x="11877" y="294"/>
                  </a:lnTo>
                  <a:lnTo>
                    <a:pt x="11895" y="321"/>
                  </a:lnTo>
                  <a:lnTo>
                    <a:pt x="11902" y="336"/>
                  </a:lnTo>
                  <a:lnTo>
                    <a:pt x="11910" y="351"/>
                  </a:lnTo>
                  <a:lnTo>
                    <a:pt x="11922" y="384"/>
                  </a:lnTo>
                  <a:lnTo>
                    <a:pt x="11930" y="420"/>
                  </a:lnTo>
                  <a:lnTo>
                    <a:pt x="11935" y="457"/>
                  </a:lnTo>
                  <a:lnTo>
                    <a:pt x="11936" y="498"/>
                  </a:lnTo>
                  <a:lnTo>
                    <a:pt x="11935" y="537"/>
                  </a:lnTo>
                  <a:lnTo>
                    <a:pt x="11930" y="576"/>
                  </a:lnTo>
                  <a:lnTo>
                    <a:pt x="11920" y="612"/>
                  </a:lnTo>
                  <a:lnTo>
                    <a:pt x="11910" y="646"/>
                  </a:lnTo>
                  <a:lnTo>
                    <a:pt x="11894" y="680"/>
                  </a:lnTo>
                  <a:lnTo>
                    <a:pt x="11876" y="712"/>
                  </a:lnTo>
                  <a:lnTo>
                    <a:pt x="11853" y="744"/>
                  </a:lnTo>
                  <a:lnTo>
                    <a:pt x="11828" y="772"/>
                  </a:lnTo>
                  <a:lnTo>
                    <a:pt x="11800" y="799"/>
                  </a:lnTo>
                  <a:lnTo>
                    <a:pt x="11770" y="823"/>
                  </a:lnTo>
                  <a:lnTo>
                    <a:pt x="11739" y="842"/>
                  </a:lnTo>
                  <a:lnTo>
                    <a:pt x="11706" y="858"/>
                  </a:lnTo>
                  <a:lnTo>
                    <a:pt x="11670" y="870"/>
                  </a:lnTo>
                  <a:lnTo>
                    <a:pt x="11631" y="879"/>
                  </a:lnTo>
                  <a:lnTo>
                    <a:pt x="11592" y="884"/>
                  </a:lnTo>
                  <a:lnTo>
                    <a:pt x="11550" y="886"/>
                  </a:lnTo>
                  <a:lnTo>
                    <a:pt x="11511" y="884"/>
                  </a:lnTo>
                  <a:lnTo>
                    <a:pt x="11475" y="880"/>
                  </a:lnTo>
                  <a:lnTo>
                    <a:pt x="11442" y="872"/>
                  </a:lnTo>
                  <a:lnTo>
                    <a:pt x="11409" y="861"/>
                  </a:lnTo>
                  <a:lnTo>
                    <a:pt x="11394" y="855"/>
                  </a:lnTo>
                  <a:lnTo>
                    <a:pt x="11378" y="848"/>
                  </a:lnTo>
                  <a:lnTo>
                    <a:pt x="11349" y="830"/>
                  </a:lnTo>
                  <a:lnTo>
                    <a:pt x="11323" y="811"/>
                  </a:lnTo>
                  <a:lnTo>
                    <a:pt x="11298" y="787"/>
                  </a:lnTo>
                  <a:lnTo>
                    <a:pt x="11276" y="762"/>
                  </a:lnTo>
                  <a:lnTo>
                    <a:pt x="11257" y="734"/>
                  </a:lnTo>
                  <a:lnTo>
                    <a:pt x="11240" y="704"/>
                  </a:lnTo>
                  <a:lnTo>
                    <a:pt x="11227" y="673"/>
                  </a:lnTo>
                  <a:lnTo>
                    <a:pt x="11216" y="639"/>
                  </a:lnTo>
                  <a:lnTo>
                    <a:pt x="11212" y="621"/>
                  </a:lnTo>
                  <a:lnTo>
                    <a:pt x="11209" y="603"/>
                  </a:lnTo>
                  <a:lnTo>
                    <a:pt x="11205" y="566"/>
                  </a:lnTo>
                  <a:lnTo>
                    <a:pt x="11203" y="526"/>
                  </a:lnTo>
                  <a:close/>
                  <a:moveTo>
                    <a:pt x="326" y="208"/>
                  </a:moveTo>
                  <a:lnTo>
                    <a:pt x="285" y="211"/>
                  </a:lnTo>
                  <a:lnTo>
                    <a:pt x="264" y="213"/>
                  </a:lnTo>
                  <a:lnTo>
                    <a:pt x="249" y="218"/>
                  </a:lnTo>
                  <a:lnTo>
                    <a:pt x="238" y="224"/>
                  </a:lnTo>
                  <a:lnTo>
                    <a:pt x="233" y="234"/>
                  </a:lnTo>
                  <a:lnTo>
                    <a:pt x="228" y="259"/>
                  </a:lnTo>
                  <a:lnTo>
                    <a:pt x="226" y="295"/>
                  </a:lnTo>
                  <a:lnTo>
                    <a:pt x="226" y="774"/>
                  </a:lnTo>
                  <a:lnTo>
                    <a:pt x="226" y="807"/>
                  </a:lnTo>
                  <a:lnTo>
                    <a:pt x="222" y="840"/>
                  </a:lnTo>
                  <a:lnTo>
                    <a:pt x="216" y="868"/>
                  </a:lnTo>
                  <a:lnTo>
                    <a:pt x="209" y="896"/>
                  </a:lnTo>
                  <a:lnTo>
                    <a:pt x="200" y="921"/>
                  </a:lnTo>
                  <a:lnTo>
                    <a:pt x="189" y="945"/>
                  </a:lnTo>
                  <a:lnTo>
                    <a:pt x="174" y="966"/>
                  </a:lnTo>
                  <a:lnTo>
                    <a:pt x="159" y="985"/>
                  </a:lnTo>
                  <a:lnTo>
                    <a:pt x="142" y="1002"/>
                  </a:lnTo>
                  <a:lnTo>
                    <a:pt x="125" y="1016"/>
                  </a:lnTo>
                  <a:lnTo>
                    <a:pt x="108" y="1028"/>
                  </a:lnTo>
                  <a:lnTo>
                    <a:pt x="92" y="1038"/>
                  </a:lnTo>
                  <a:lnTo>
                    <a:pt x="74" y="1046"/>
                  </a:lnTo>
                  <a:lnTo>
                    <a:pt x="57" y="1051"/>
                  </a:lnTo>
                  <a:lnTo>
                    <a:pt x="40" y="1054"/>
                  </a:lnTo>
                  <a:lnTo>
                    <a:pt x="23" y="1056"/>
                  </a:lnTo>
                  <a:lnTo>
                    <a:pt x="4" y="1053"/>
                  </a:lnTo>
                  <a:lnTo>
                    <a:pt x="0" y="976"/>
                  </a:lnTo>
                  <a:lnTo>
                    <a:pt x="11" y="970"/>
                  </a:lnTo>
                  <a:lnTo>
                    <a:pt x="28" y="980"/>
                  </a:lnTo>
                  <a:lnTo>
                    <a:pt x="46" y="986"/>
                  </a:lnTo>
                  <a:lnTo>
                    <a:pt x="64" y="990"/>
                  </a:lnTo>
                  <a:lnTo>
                    <a:pt x="80" y="991"/>
                  </a:lnTo>
                  <a:lnTo>
                    <a:pt x="92" y="990"/>
                  </a:lnTo>
                  <a:lnTo>
                    <a:pt x="101" y="986"/>
                  </a:lnTo>
                  <a:lnTo>
                    <a:pt x="111" y="980"/>
                  </a:lnTo>
                  <a:lnTo>
                    <a:pt x="118" y="972"/>
                  </a:lnTo>
                  <a:lnTo>
                    <a:pt x="124" y="958"/>
                  </a:lnTo>
                  <a:lnTo>
                    <a:pt x="129" y="938"/>
                  </a:lnTo>
                  <a:lnTo>
                    <a:pt x="131" y="912"/>
                  </a:lnTo>
                  <a:lnTo>
                    <a:pt x="132" y="878"/>
                  </a:lnTo>
                  <a:lnTo>
                    <a:pt x="132" y="295"/>
                  </a:lnTo>
                  <a:lnTo>
                    <a:pt x="130" y="255"/>
                  </a:lnTo>
                  <a:lnTo>
                    <a:pt x="128" y="241"/>
                  </a:lnTo>
                  <a:lnTo>
                    <a:pt x="125" y="231"/>
                  </a:lnTo>
                  <a:lnTo>
                    <a:pt x="119" y="223"/>
                  </a:lnTo>
                  <a:lnTo>
                    <a:pt x="111" y="218"/>
                  </a:lnTo>
                  <a:lnTo>
                    <a:pt x="99" y="214"/>
                  </a:lnTo>
                  <a:lnTo>
                    <a:pt x="84" y="212"/>
                  </a:lnTo>
                  <a:lnTo>
                    <a:pt x="33" y="208"/>
                  </a:lnTo>
                  <a:lnTo>
                    <a:pt x="33" y="178"/>
                  </a:lnTo>
                  <a:lnTo>
                    <a:pt x="179" y="182"/>
                  </a:lnTo>
                  <a:lnTo>
                    <a:pt x="326" y="178"/>
                  </a:lnTo>
                  <a:lnTo>
                    <a:pt x="326" y="208"/>
                  </a:lnTo>
                  <a:close/>
                  <a:moveTo>
                    <a:pt x="704" y="529"/>
                  </a:moveTo>
                  <a:lnTo>
                    <a:pt x="802" y="373"/>
                  </a:lnTo>
                  <a:lnTo>
                    <a:pt x="851" y="290"/>
                  </a:lnTo>
                  <a:lnTo>
                    <a:pt x="911" y="182"/>
                  </a:lnTo>
                  <a:lnTo>
                    <a:pt x="990" y="182"/>
                  </a:lnTo>
                  <a:lnTo>
                    <a:pt x="990" y="198"/>
                  </a:lnTo>
                  <a:lnTo>
                    <a:pt x="930" y="271"/>
                  </a:lnTo>
                  <a:lnTo>
                    <a:pt x="879" y="338"/>
                  </a:lnTo>
                  <a:lnTo>
                    <a:pt x="834" y="400"/>
                  </a:lnTo>
                  <a:lnTo>
                    <a:pt x="798" y="456"/>
                  </a:lnTo>
                  <a:lnTo>
                    <a:pt x="784" y="481"/>
                  </a:lnTo>
                  <a:lnTo>
                    <a:pt x="771" y="505"/>
                  </a:lnTo>
                  <a:lnTo>
                    <a:pt x="750" y="548"/>
                  </a:lnTo>
                  <a:lnTo>
                    <a:pt x="743" y="567"/>
                  </a:lnTo>
                  <a:lnTo>
                    <a:pt x="738" y="585"/>
                  </a:lnTo>
                  <a:lnTo>
                    <a:pt x="735" y="615"/>
                  </a:lnTo>
                  <a:lnTo>
                    <a:pt x="735" y="753"/>
                  </a:lnTo>
                  <a:lnTo>
                    <a:pt x="736" y="788"/>
                  </a:lnTo>
                  <a:lnTo>
                    <a:pt x="742" y="813"/>
                  </a:lnTo>
                  <a:lnTo>
                    <a:pt x="747" y="822"/>
                  </a:lnTo>
                  <a:lnTo>
                    <a:pt x="754" y="828"/>
                  </a:lnTo>
                  <a:lnTo>
                    <a:pt x="764" y="832"/>
                  </a:lnTo>
                  <a:lnTo>
                    <a:pt x="776" y="834"/>
                  </a:lnTo>
                  <a:lnTo>
                    <a:pt x="833" y="838"/>
                  </a:lnTo>
                  <a:lnTo>
                    <a:pt x="833" y="868"/>
                  </a:lnTo>
                  <a:lnTo>
                    <a:pt x="687" y="865"/>
                  </a:lnTo>
                  <a:lnTo>
                    <a:pt x="542" y="868"/>
                  </a:lnTo>
                  <a:lnTo>
                    <a:pt x="542" y="838"/>
                  </a:lnTo>
                  <a:lnTo>
                    <a:pt x="594" y="834"/>
                  </a:lnTo>
                  <a:lnTo>
                    <a:pt x="609" y="832"/>
                  </a:lnTo>
                  <a:lnTo>
                    <a:pt x="621" y="829"/>
                  </a:lnTo>
                  <a:lnTo>
                    <a:pt x="628" y="823"/>
                  </a:lnTo>
                  <a:lnTo>
                    <a:pt x="633" y="814"/>
                  </a:lnTo>
                  <a:lnTo>
                    <a:pt x="639" y="790"/>
                  </a:lnTo>
                  <a:lnTo>
                    <a:pt x="640" y="756"/>
                  </a:lnTo>
                  <a:lnTo>
                    <a:pt x="640" y="610"/>
                  </a:lnTo>
                  <a:lnTo>
                    <a:pt x="639" y="596"/>
                  </a:lnTo>
                  <a:lnTo>
                    <a:pt x="634" y="579"/>
                  </a:lnTo>
                  <a:lnTo>
                    <a:pt x="614" y="540"/>
                  </a:lnTo>
                  <a:lnTo>
                    <a:pt x="501" y="344"/>
                  </a:lnTo>
                  <a:lnTo>
                    <a:pt x="467" y="292"/>
                  </a:lnTo>
                  <a:lnTo>
                    <a:pt x="452" y="273"/>
                  </a:lnTo>
                  <a:lnTo>
                    <a:pt x="437" y="259"/>
                  </a:lnTo>
                  <a:lnTo>
                    <a:pt x="423" y="247"/>
                  </a:lnTo>
                  <a:lnTo>
                    <a:pt x="408" y="238"/>
                  </a:lnTo>
                  <a:lnTo>
                    <a:pt x="394" y="232"/>
                  </a:lnTo>
                  <a:lnTo>
                    <a:pt x="381" y="229"/>
                  </a:lnTo>
                  <a:lnTo>
                    <a:pt x="353" y="225"/>
                  </a:lnTo>
                  <a:lnTo>
                    <a:pt x="353" y="195"/>
                  </a:lnTo>
                  <a:lnTo>
                    <a:pt x="472" y="171"/>
                  </a:lnTo>
                  <a:lnTo>
                    <a:pt x="479" y="174"/>
                  </a:lnTo>
                  <a:lnTo>
                    <a:pt x="489" y="180"/>
                  </a:lnTo>
                  <a:lnTo>
                    <a:pt x="514" y="205"/>
                  </a:lnTo>
                  <a:lnTo>
                    <a:pt x="545" y="246"/>
                  </a:lnTo>
                  <a:lnTo>
                    <a:pt x="578" y="300"/>
                  </a:lnTo>
                  <a:lnTo>
                    <a:pt x="704" y="529"/>
                  </a:lnTo>
                  <a:close/>
                  <a:moveTo>
                    <a:pt x="1341" y="876"/>
                  </a:moveTo>
                  <a:lnTo>
                    <a:pt x="1322" y="824"/>
                  </a:lnTo>
                  <a:lnTo>
                    <a:pt x="1278" y="711"/>
                  </a:lnTo>
                  <a:lnTo>
                    <a:pt x="1116" y="301"/>
                  </a:lnTo>
                  <a:lnTo>
                    <a:pt x="1097" y="255"/>
                  </a:lnTo>
                  <a:lnTo>
                    <a:pt x="1089" y="240"/>
                  </a:lnTo>
                  <a:lnTo>
                    <a:pt x="1082" y="230"/>
                  </a:lnTo>
                  <a:lnTo>
                    <a:pt x="1074" y="223"/>
                  </a:lnTo>
                  <a:lnTo>
                    <a:pt x="1066" y="218"/>
                  </a:lnTo>
                  <a:lnTo>
                    <a:pt x="1043" y="212"/>
                  </a:lnTo>
                  <a:lnTo>
                    <a:pt x="1014" y="208"/>
                  </a:lnTo>
                  <a:lnTo>
                    <a:pt x="1014" y="178"/>
                  </a:lnTo>
                  <a:lnTo>
                    <a:pt x="1134" y="182"/>
                  </a:lnTo>
                  <a:lnTo>
                    <a:pt x="1278" y="178"/>
                  </a:lnTo>
                  <a:lnTo>
                    <a:pt x="1278" y="208"/>
                  </a:lnTo>
                  <a:lnTo>
                    <a:pt x="1228" y="212"/>
                  </a:lnTo>
                  <a:lnTo>
                    <a:pt x="1212" y="214"/>
                  </a:lnTo>
                  <a:lnTo>
                    <a:pt x="1200" y="218"/>
                  </a:lnTo>
                  <a:lnTo>
                    <a:pt x="1194" y="223"/>
                  </a:lnTo>
                  <a:lnTo>
                    <a:pt x="1192" y="230"/>
                  </a:lnTo>
                  <a:lnTo>
                    <a:pt x="1196" y="247"/>
                  </a:lnTo>
                  <a:lnTo>
                    <a:pt x="1210" y="283"/>
                  </a:lnTo>
                  <a:lnTo>
                    <a:pt x="1390" y="748"/>
                  </a:lnTo>
                  <a:lnTo>
                    <a:pt x="1550" y="331"/>
                  </a:lnTo>
                  <a:lnTo>
                    <a:pt x="1571" y="270"/>
                  </a:lnTo>
                  <a:lnTo>
                    <a:pt x="1580" y="241"/>
                  </a:lnTo>
                  <a:lnTo>
                    <a:pt x="1576" y="229"/>
                  </a:lnTo>
                  <a:lnTo>
                    <a:pt x="1568" y="219"/>
                  </a:lnTo>
                  <a:lnTo>
                    <a:pt x="1552" y="213"/>
                  </a:lnTo>
                  <a:lnTo>
                    <a:pt x="1532" y="211"/>
                  </a:lnTo>
                  <a:lnTo>
                    <a:pt x="1492" y="208"/>
                  </a:lnTo>
                  <a:lnTo>
                    <a:pt x="1492" y="178"/>
                  </a:lnTo>
                  <a:lnTo>
                    <a:pt x="1602" y="182"/>
                  </a:lnTo>
                  <a:lnTo>
                    <a:pt x="1707" y="178"/>
                  </a:lnTo>
                  <a:lnTo>
                    <a:pt x="1707" y="208"/>
                  </a:lnTo>
                  <a:lnTo>
                    <a:pt x="1679" y="212"/>
                  </a:lnTo>
                  <a:lnTo>
                    <a:pt x="1672" y="213"/>
                  </a:lnTo>
                  <a:lnTo>
                    <a:pt x="1666" y="217"/>
                  </a:lnTo>
                  <a:lnTo>
                    <a:pt x="1654" y="226"/>
                  </a:lnTo>
                  <a:lnTo>
                    <a:pt x="1642" y="242"/>
                  </a:lnTo>
                  <a:lnTo>
                    <a:pt x="1632" y="264"/>
                  </a:lnTo>
                  <a:lnTo>
                    <a:pt x="1485" y="620"/>
                  </a:lnTo>
                  <a:lnTo>
                    <a:pt x="1422" y="777"/>
                  </a:lnTo>
                  <a:lnTo>
                    <a:pt x="1402" y="834"/>
                  </a:lnTo>
                  <a:lnTo>
                    <a:pt x="1389" y="876"/>
                  </a:lnTo>
                  <a:lnTo>
                    <a:pt x="1341" y="876"/>
                  </a:lnTo>
                  <a:close/>
                  <a:moveTo>
                    <a:pt x="2113" y="637"/>
                  </a:moveTo>
                  <a:lnTo>
                    <a:pt x="1825" y="637"/>
                  </a:lnTo>
                  <a:lnTo>
                    <a:pt x="1794" y="716"/>
                  </a:lnTo>
                  <a:lnTo>
                    <a:pt x="1771" y="777"/>
                  </a:lnTo>
                  <a:lnTo>
                    <a:pt x="1764" y="808"/>
                  </a:lnTo>
                  <a:lnTo>
                    <a:pt x="1767" y="819"/>
                  </a:lnTo>
                  <a:lnTo>
                    <a:pt x="1769" y="823"/>
                  </a:lnTo>
                  <a:lnTo>
                    <a:pt x="1774" y="828"/>
                  </a:lnTo>
                  <a:lnTo>
                    <a:pt x="1786" y="832"/>
                  </a:lnTo>
                  <a:lnTo>
                    <a:pt x="1803" y="835"/>
                  </a:lnTo>
                  <a:lnTo>
                    <a:pt x="1848" y="838"/>
                  </a:lnTo>
                  <a:lnTo>
                    <a:pt x="1848" y="868"/>
                  </a:lnTo>
                  <a:lnTo>
                    <a:pt x="1732" y="865"/>
                  </a:lnTo>
                  <a:lnTo>
                    <a:pt x="1620" y="868"/>
                  </a:lnTo>
                  <a:lnTo>
                    <a:pt x="1620" y="838"/>
                  </a:lnTo>
                  <a:lnTo>
                    <a:pt x="1656" y="835"/>
                  </a:lnTo>
                  <a:lnTo>
                    <a:pt x="1665" y="834"/>
                  </a:lnTo>
                  <a:lnTo>
                    <a:pt x="1672" y="831"/>
                  </a:lnTo>
                  <a:lnTo>
                    <a:pt x="1686" y="820"/>
                  </a:lnTo>
                  <a:lnTo>
                    <a:pt x="1699" y="805"/>
                  </a:lnTo>
                  <a:lnTo>
                    <a:pt x="1710" y="783"/>
                  </a:lnTo>
                  <a:lnTo>
                    <a:pt x="1977" y="171"/>
                  </a:lnTo>
                  <a:lnTo>
                    <a:pt x="2009" y="171"/>
                  </a:lnTo>
                  <a:lnTo>
                    <a:pt x="2257" y="746"/>
                  </a:lnTo>
                  <a:lnTo>
                    <a:pt x="2277" y="789"/>
                  </a:lnTo>
                  <a:lnTo>
                    <a:pt x="2293" y="817"/>
                  </a:lnTo>
                  <a:lnTo>
                    <a:pt x="2301" y="825"/>
                  </a:lnTo>
                  <a:lnTo>
                    <a:pt x="2309" y="831"/>
                  </a:lnTo>
                  <a:lnTo>
                    <a:pt x="2317" y="835"/>
                  </a:lnTo>
                  <a:lnTo>
                    <a:pt x="2327" y="836"/>
                  </a:lnTo>
                  <a:lnTo>
                    <a:pt x="2358" y="838"/>
                  </a:lnTo>
                  <a:lnTo>
                    <a:pt x="2358" y="868"/>
                  </a:lnTo>
                  <a:lnTo>
                    <a:pt x="2238" y="865"/>
                  </a:lnTo>
                  <a:lnTo>
                    <a:pt x="2094" y="868"/>
                  </a:lnTo>
                  <a:lnTo>
                    <a:pt x="2094" y="838"/>
                  </a:lnTo>
                  <a:lnTo>
                    <a:pt x="2146" y="834"/>
                  </a:lnTo>
                  <a:lnTo>
                    <a:pt x="2161" y="832"/>
                  </a:lnTo>
                  <a:lnTo>
                    <a:pt x="2172" y="828"/>
                  </a:lnTo>
                  <a:lnTo>
                    <a:pt x="2179" y="822"/>
                  </a:lnTo>
                  <a:lnTo>
                    <a:pt x="2181" y="814"/>
                  </a:lnTo>
                  <a:lnTo>
                    <a:pt x="2177" y="796"/>
                  </a:lnTo>
                  <a:lnTo>
                    <a:pt x="2165" y="764"/>
                  </a:lnTo>
                  <a:lnTo>
                    <a:pt x="2113" y="637"/>
                  </a:lnTo>
                  <a:close/>
                  <a:moveTo>
                    <a:pt x="1842" y="600"/>
                  </a:moveTo>
                  <a:lnTo>
                    <a:pt x="2095" y="600"/>
                  </a:lnTo>
                  <a:lnTo>
                    <a:pt x="1968" y="304"/>
                  </a:lnTo>
                  <a:lnTo>
                    <a:pt x="1842" y="600"/>
                  </a:lnTo>
                  <a:close/>
                  <a:moveTo>
                    <a:pt x="1847" y="50"/>
                  </a:moveTo>
                  <a:lnTo>
                    <a:pt x="1848" y="40"/>
                  </a:lnTo>
                  <a:lnTo>
                    <a:pt x="1851" y="32"/>
                  </a:lnTo>
                  <a:lnTo>
                    <a:pt x="1854" y="22"/>
                  </a:lnTo>
                  <a:lnTo>
                    <a:pt x="1860" y="15"/>
                  </a:lnTo>
                  <a:lnTo>
                    <a:pt x="1867" y="8"/>
                  </a:lnTo>
                  <a:lnTo>
                    <a:pt x="1876" y="3"/>
                  </a:lnTo>
                  <a:lnTo>
                    <a:pt x="1887" y="1"/>
                  </a:lnTo>
                  <a:lnTo>
                    <a:pt x="1899" y="0"/>
                  </a:lnTo>
                  <a:lnTo>
                    <a:pt x="1918" y="3"/>
                  </a:lnTo>
                  <a:lnTo>
                    <a:pt x="1933" y="13"/>
                  </a:lnTo>
                  <a:lnTo>
                    <a:pt x="1939" y="20"/>
                  </a:lnTo>
                  <a:lnTo>
                    <a:pt x="1943" y="28"/>
                  </a:lnTo>
                  <a:lnTo>
                    <a:pt x="1947" y="37"/>
                  </a:lnTo>
                  <a:lnTo>
                    <a:pt x="1947" y="48"/>
                  </a:lnTo>
                  <a:lnTo>
                    <a:pt x="1947" y="58"/>
                  </a:lnTo>
                  <a:lnTo>
                    <a:pt x="1943" y="68"/>
                  </a:lnTo>
                  <a:lnTo>
                    <a:pt x="1939" y="76"/>
                  </a:lnTo>
                  <a:lnTo>
                    <a:pt x="1933" y="84"/>
                  </a:lnTo>
                  <a:lnTo>
                    <a:pt x="1925" y="91"/>
                  </a:lnTo>
                  <a:lnTo>
                    <a:pt x="1917" y="96"/>
                  </a:lnTo>
                  <a:lnTo>
                    <a:pt x="1896" y="99"/>
                  </a:lnTo>
                  <a:lnTo>
                    <a:pt x="1877" y="96"/>
                  </a:lnTo>
                  <a:lnTo>
                    <a:pt x="1861" y="85"/>
                  </a:lnTo>
                  <a:lnTo>
                    <a:pt x="1855" y="78"/>
                  </a:lnTo>
                  <a:lnTo>
                    <a:pt x="1851" y="69"/>
                  </a:lnTo>
                  <a:lnTo>
                    <a:pt x="1848" y="61"/>
                  </a:lnTo>
                  <a:lnTo>
                    <a:pt x="1847" y="50"/>
                  </a:lnTo>
                  <a:close/>
                  <a:moveTo>
                    <a:pt x="2047" y="50"/>
                  </a:moveTo>
                  <a:lnTo>
                    <a:pt x="2049" y="39"/>
                  </a:lnTo>
                  <a:lnTo>
                    <a:pt x="2051" y="30"/>
                  </a:lnTo>
                  <a:lnTo>
                    <a:pt x="2056" y="20"/>
                  </a:lnTo>
                  <a:lnTo>
                    <a:pt x="2062" y="13"/>
                  </a:lnTo>
                  <a:lnTo>
                    <a:pt x="2069" y="7"/>
                  </a:lnTo>
                  <a:lnTo>
                    <a:pt x="2079" y="3"/>
                  </a:lnTo>
                  <a:lnTo>
                    <a:pt x="2099" y="0"/>
                  </a:lnTo>
                  <a:lnTo>
                    <a:pt x="2118" y="3"/>
                  </a:lnTo>
                  <a:lnTo>
                    <a:pt x="2134" y="13"/>
                  </a:lnTo>
                  <a:lnTo>
                    <a:pt x="2140" y="20"/>
                  </a:lnTo>
                  <a:lnTo>
                    <a:pt x="2143" y="28"/>
                  </a:lnTo>
                  <a:lnTo>
                    <a:pt x="2146" y="38"/>
                  </a:lnTo>
                  <a:lnTo>
                    <a:pt x="2147" y="48"/>
                  </a:lnTo>
                  <a:lnTo>
                    <a:pt x="2146" y="58"/>
                  </a:lnTo>
                  <a:lnTo>
                    <a:pt x="2143" y="68"/>
                  </a:lnTo>
                  <a:lnTo>
                    <a:pt x="2140" y="76"/>
                  </a:lnTo>
                  <a:lnTo>
                    <a:pt x="2133" y="84"/>
                  </a:lnTo>
                  <a:lnTo>
                    <a:pt x="2125" y="91"/>
                  </a:lnTo>
                  <a:lnTo>
                    <a:pt x="2117" y="96"/>
                  </a:lnTo>
                  <a:lnTo>
                    <a:pt x="2097" y="99"/>
                  </a:lnTo>
                  <a:lnTo>
                    <a:pt x="2077" y="96"/>
                  </a:lnTo>
                  <a:lnTo>
                    <a:pt x="2062" y="86"/>
                  </a:lnTo>
                  <a:lnTo>
                    <a:pt x="2056" y="79"/>
                  </a:lnTo>
                  <a:lnTo>
                    <a:pt x="2051" y="70"/>
                  </a:lnTo>
                  <a:lnTo>
                    <a:pt x="2049" y="61"/>
                  </a:lnTo>
                  <a:lnTo>
                    <a:pt x="2047" y="50"/>
                  </a:lnTo>
                  <a:close/>
                  <a:moveTo>
                    <a:pt x="2407" y="849"/>
                  </a:moveTo>
                  <a:lnTo>
                    <a:pt x="2412" y="799"/>
                  </a:lnTo>
                  <a:lnTo>
                    <a:pt x="2415" y="738"/>
                  </a:lnTo>
                  <a:lnTo>
                    <a:pt x="2415" y="700"/>
                  </a:lnTo>
                  <a:lnTo>
                    <a:pt x="2446" y="700"/>
                  </a:lnTo>
                  <a:lnTo>
                    <a:pt x="2452" y="759"/>
                  </a:lnTo>
                  <a:lnTo>
                    <a:pt x="2458" y="777"/>
                  </a:lnTo>
                  <a:lnTo>
                    <a:pt x="2463" y="787"/>
                  </a:lnTo>
                  <a:lnTo>
                    <a:pt x="2469" y="794"/>
                  </a:lnTo>
                  <a:lnTo>
                    <a:pt x="2485" y="808"/>
                  </a:lnTo>
                  <a:lnTo>
                    <a:pt x="2507" y="822"/>
                  </a:lnTo>
                  <a:lnTo>
                    <a:pt x="2533" y="831"/>
                  </a:lnTo>
                  <a:lnTo>
                    <a:pt x="2559" y="838"/>
                  </a:lnTo>
                  <a:lnTo>
                    <a:pt x="2586" y="843"/>
                  </a:lnTo>
                  <a:lnTo>
                    <a:pt x="2613" y="844"/>
                  </a:lnTo>
                  <a:lnTo>
                    <a:pt x="2650" y="842"/>
                  </a:lnTo>
                  <a:lnTo>
                    <a:pt x="2667" y="838"/>
                  </a:lnTo>
                  <a:lnTo>
                    <a:pt x="2683" y="834"/>
                  </a:lnTo>
                  <a:lnTo>
                    <a:pt x="2715" y="820"/>
                  </a:lnTo>
                  <a:lnTo>
                    <a:pt x="2742" y="802"/>
                  </a:lnTo>
                  <a:lnTo>
                    <a:pt x="2755" y="792"/>
                  </a:lnTo>
                  <a:lnTo>
                    <a:pt x="2766" y="780"/>
                  </a:lnTo>
                  <a:lnTo>
                    <a:pt x="2776" y="766"/>
                  </a:lnTo>
                  <a:lnTo>
                    <a:pt x="2783" y="753"/>
                  </a:lnTo>
                  <a:lnTo>
                    <a:pt x="2789" y="739"/>
                  </a:lnTo>
                  <a:lnTo>
                    <a:pt x="2794" y="724"/>
                  </a:lnTo>
                  <a:lnTo>
                    <a:pt x="2796" y="709"/>
                  </a:lnTo>
                  <a:lnTo>
                    <a:pt x="2796" y="692"/>
                  </a:lnTo>
                  <a:lnTo>
                    <a:pt x="2794" y="661"/>
                  </a:lnTo>
                  <a:lnTo>
                    <a:pt x="2785" y="634"/>
                  </a:lnTo>
                  <a:lnTo>
                    <a:pt x="2772" y="613"/>
                  </a:lnTo>
                  <a:lnTo>
                    <a:pt x="2753" y="596"/>
                  </a:lnTo>
                  <a:lnTo>
                    <a:pt x="2728" y="583"/>
                  </a:lnTo>
                  <a:lnTo>
                    <a:pt x="2697" y="571"/>
                  </a:lnTo>
                  <a:lnTo>
                    <a:pt x="2659" y="562"/>
                  </a:lnTo>
                  <a:lnTo>
                    <a:pt x="2616" y="556"/>
                  </a:lnTo>
                  <a:lnTo>
                    <a:pt x="2559" y="547"/>
                  </a:lnTo>
                  <a:lnTo>
                    <a:pt x="2512" y="534"/>
                  </a:lnTo>
                  <a:lnTo>
                    <a:pt x="2475" y="518"/>
                  </a:lnTo>
                  <a:lnTo>
                    <a:pt x="2459" y="508"/>
                  </a:lnTo>
                  <a:lnTo>
                    <a:pt x="2447" y="499"/>
                  </a:lnTo>
                  <a:lnTo>
                    <a:pt x="2427" y="476"/>
                  </a:lnTo>
                  <a:lnTo>
                    <a:pt x="2419" y="463"/>
                  </a:lnTo>
                  <a:lnTo>
                    <a:pt x="2412" y="448"/>
                  </a:lnTo>
                  <a:lnTo>
                    <a:pt x="2407" y="434"/>
                  </a:lnTo>
                  <a:lnTo>
                    <a:pt x="2404" y="418"/>
                  </a:lnTo>
                  <a:lnTo>
                    <a:pt x="2401" y="400"/>
                  </a:lnTo>
                  <a:lnTo>
                    <a:pt x="2401" y="382"/>
                  </a:lnTo>
                  <a:lnTo>
                    <a:pt x="2403" y="358"/>
                  </a:lnTo>
                  <a:lnTo>
                    <a:pt x="2406" y="334"/>
                  </a:lnTo>
                  <a:lnTo>
                    <a:pt x="2412" y="313"/>
                  </a:lnTo>
                  <a:lnTo>
                    <a:pt x="2421" y="292"/>
                  </a:lnTo>
                  <a:lnTo>
                    <a:pt x="2431" y="272"/>
                  </a:lnTo>
                  <a:lnTo>
                    <a:pt x="2445" y="254"/>
                  </a:lnTo>
                  <a:lnTo>
                    <a:pt x="2460" y="237"/>
                  </a:lnTo>
                  <a:lnTo>
                    <a:pt x="2478" y="222"/>
                  </a:lnTo>
                  <a:lnTo>
                    <a:pt x="2497" y="207"/>
                  </a:lnTo>
                  <a:lnTo>
                    <a:pt x="2518" y="195"/>
                  </a:lnTo>
                  <a:lnTo>
                    <a:pt x="2539" y="184"/>
                  </a:lnTo>
                  <a:lnTo>
                    <a:pt x="2562" y="176"/>
                  </a:lnTo>
                  <a:lnTo>
                    <a:pt x="2585" y="169"/>
                  </a:lnTo>
                  <a:lnTo>
                    <a:pt x="2610" y="164"/>
                  </a:lnTo>
                  <a:lnTo>
                    <a:pt x="2662" y="160"/>
                  </a:lnTo>
                  <a:lnTo>
                    <a:pt x="2699" y="163"/>
                  </a:lnTo>
                  <a:lnTo>
                    <a:pt x="2741" y="171"/>
                  </a:lnTo>
                  <a:lnTo>
                    <a:pt x="2788" y="183"/>
                  </a:lnTo>
                  <a:lnTo>
                    <a:pt x="2839" y="201"/>
                  </a:lnTo>
                  <a:lnTo>
                    <a:pt x="2833" y="236"/>
                  </a:lnTo>
                  <a:lnTo>
                    <a:pt x="2830" y="271"/>
                  </a:lnTo>
                  <a:lnTo>
                    <a:pt x="2826" y="339"/>
                  </a:lnTo>
                  <a:lnTo>
                    <a:pt x="2794" y="339"/>
                  </a:lnTo>
                  <a:lnTo>
                    <a:pt x="2789" y="290"/>
                  </a:lnTo>
                  <a:lnTo>
                    <a:pt x="2784" y="270"/>
                  </a:lnTo>
                  <a:lnTo>
                    <a:pt x="2775" y="252"/>
                  </a:lnTo>
                  <a:lnTo>
                    <a:pt x="2767" y="244"/>
                  </a:lnTo>
                  <a:lnTo>
                    <a:pt x="2760" y="237"/>
                  </a:lnTo>
                  <a:lnTo>
                    <a:pt x="2741" y="225"/>
                  </a:lnTo>
                  <a:lnTo>
                    <a:pt x="2718" y="216"/>
                  </a:lnTo>
                  <a:lnTo>
                    <a:pt x="2693" y="208"/>
                  </a:lnTo>
                  <a:lnTo>
                    <a:pt x="2665" y="204"/>
                  </a:lnTo>
                  <a:lnTo>
                    <a:pt x="2635" y="202"/>
                  </a:lnTo>
                  <a:lnTo>
                    <a:pt x="2605" y="205"/>
                  </a:lnTo>
                  <a:lnTo>
                    <a:pt x="2591" y="208"/>
                  </a:lnTo>
                  <a:lnTo>
                    <a:pt x="2578" y="212"/>
                  </a:lnTo>
                  <a:lnTo>
                    <a:pt x="2553" y="224"/>
                  </a:lnTo>
                  <a:lnTo>
                    <a:pt x="2530" y="242"/>
                  </a:lnTo>
                  <a:lnTo>
                    <a:pt x="2519" y="252"/>
                  </a:lnTo>
                  <a:lnTo>
                    <a:pt x="2509" y="264"/>
                  </a:lnTo>
                  <a:lnTo>
                    <a:pt x="2502" y="274"/>
                  </a:lnTo>
                  <a:lnTo>
                    <a:pt x="2496" y="288"/>
                  </a:lnTo>
                  <a:lnTo>
                    <a:pt x="2488" y="315"/>
                  </a:lnTo>
                  <a:lnTo>
                    <a:pt x="2485" y="331"/>
                  </a:lnTo>
                  <a:lnTo>
                    <a:pt x="2485" y="346"/>
                  </a:lnTo>
                  <a:lnTo>
                    <a:pt x="2488" y="374"/>
                  </a:lnTo>
                  <a:lnTo>
                    <a:pt x="2491" y="387"/>
                  </a:lnTo>
                  <a:lnTo>
                    <a:pt x="2495" y="399"/>
                  </a:lnTo>
                  <a:lnTo>
                    <a:pt x="2508" y="418"/>
                  </a:lnTo>
                  <a:lnTo>
                    <a:pt x="2517" y="428"/>
                  </a:lnTo>
                  <a:lnTo>
                    <a:pt x="2526" y="435"/>
                  </a:lnTo>
                  <a:lnTo>
                    <a:pt x="2550" y="448"/>
                  </a:lnTo>
                  <a:lnTo>
                    <a:pt x="2580" y="458"/>
                  </a:lnTo>
                  <a:lnTo>
                    <a:pt x="2615" y="466"/>
                  </a:lnTo>
                  <a:lnTo>
                    <a:pt x="2656" y="472"/>
                  </a:lnTo>
                  <a:lnTo>
                    <a:pt x="2716" y="481"/>
                  </a:lnTo>
                  <a:lnTo>
                    <a:pt x="2765" y="492"/>
                  </a:lnTo>
                  <a:lnTo>
                    <a:pt x="2803" y="507"/>
                  </a:lnTo>
                  <a:lnTo>
                    <a:pt x="2832" y="525"/>
                  </a:lnTo>
                  <a:lnTo>
                    <a:pt x="2844" y="535"/>
                  </a:lnTo>
                  <a:lnTo>
                    <a:pt x="2854" y="546"/>
                  </a:lnTo>
                  <a:lnTo>
                    <a:pt x="2862" y="558"/>
                  </a:lnTo>
                  <a:lnTo>
                    <a:pt x="2868" y="571"/>
                  </a:lnTo>
                  <a:lnTo>
                    <a:pt x="2874" y="584"/>
                  </a:lnTo>
                  <a:lnTo>
                    <a:pt x="2878" y="600"/>
                  </a:lnTo>
                  <a:lnTo>
                    <a:pt x="2880" y="615"/>
                  </a:lnTo>
                  <a:lnTo>
                    <a:pt x="2880" y="631"/>
                  </a:lnTo>
                  <a:lnTo>
                    <a:pt x="2879" y="660"/>
                  </a:lnTo>
                  <a:lnTo>
                    <a:pt x="2875" y="687"/>
                  </a:lnTo>
                  <a:lnTo>
                    <a:pt x="2868" y="712"/>
                  </a:lnTo>
                  <a:lnTo>
                    <a:pt x="2859" y="736"/>
                  </a:lnTo>
                  <a:lnTo>
                    <a:pt x="2847" y="759"/>
                  </a:lnTo>
                  <a:lnTo>
                    <a:pt x="2832" y="781"/>
                  </a:lnTo>
                  <a:lnTo>
                    <a:pt x="2814" y="800"/>
                  </a:lnTo>
                  <a:lnTo>
                    <a:pt x="2794" y="818"/>
                  </a:lnTo>
                  <a:lnTo>
                    <a:pt x="2771" y="834"/>
                  </a:lnTo>
                  <a:lnTo>
                    <a:pt x="2748" y="848"/>
                  </a:lnTo>
                  <a:lnTo>
                    <a:pt x="2723" y="859"/>
                  </a:lnTo>
                  <a:lnTo>
                    <a:pt x="2697" y="868"/>
                  </a:lnTo>
                  <a:lnTo>
                    <a:pt x="2668" y="877"/>
                  </a:lnTo>
                  <a:lnTo>
                    <a:pt x="2639" y="882"/>
                  </a:lnTo>
                  <a:lnTo>
                    <a:pt x="2608" y="885"/>
                  </a:lnTo>
                  <a:lnTo>
                    <a:pt x="2575" y="886"/>
                  </a:lnTo>
                  <a:lnTo>
                    <a:pt x="2531" y="884"/>
                  </a:lnTo>
                  <a:lnTo>
                    <a:pt x="2488" y="877"/>
                  </a:lnTo>
                  <a:lnTo>
                    <a:pt x="2447" y="866"/>
                  </a:lnTo>
                  <a:lnTo>
                    <a:pt x="2407" y="849"/>
                  </a:lnTo>
                  <a:close/>
                  <a:moveTo>
                    <a:pt x="3613" y="868"/>
                  </a:moveTo>
                  <a:lnTo>
                    <a:pt x="3550" y="865"/>
                  </a:lnTo>
                  <a:lnTo>
                    <a:pt x="3469" y="868"/>
                  </a:lnTo>
                  <a:lnTo>
                    <a:pt x="3127" y="536"/>
                  </a:lnTo>
                  <a:lnTo>
                    <a:pt x="3114" y="542"/>
                  </a:lnTo>
                  <a:lnTo>
                    <a:pt x="3114" y="753"/>
                  </a:lnTo>
                  <a:lnTo>
                    <a:pt x="3115" y="782"/>
                  </a:lnTo>
                  <a:lnTo>
                    <a:pt x="3118" y="804"/>
                  </a:lnTo>
                  <a:lnTo>
                    <a:pt x="3124" y="818"/>
                  </a:lnTo>
                  <a:lnTo>
                    <a:pt x="3132" y="826"/>
                  </a:lnTo>
                  <a:lnTo>
                    <a:pt x="3150" y="834"/>
                  </a:lnTo>
                  <a:lnTo>
                    <a:pt x="3169" y="836"/>
                  </a:lnTo>
                  <a:lnTo>
                    <a:pt x="3213" y="838"/>
                  </a:lnTo>
                  <a:lnTo>
                    <a:pt x="3213" y="868"/>
                  </a:lnTo>
                  <a:lnTo>
                    <a:pt x="3066" y="865"/>
                  </a:lnTo>
                  <a:lnTo>
                    <a:pt x="2921" y="868"/>
                  </a:lnTo>
                  <a:lnTo>
                    <a:pt x="2921" y="838"/>
                  </a:lnTo>
                  <a:lnTo>
                    <a:pt x="2968" y="835"/>
                  </a:lnTo>
                  <a:lnTo>
                    <a:pt x="2995" y="830"/>
                  </a:lnTo>
                  <a:lnTo>
                    <a:pt x="3005" y="825"/>
                  </a:lnTo>
                  <a:lnTo>
                    <a:pt x="3011" y="818"/>
                  </a:lnTo>
                  <a:lnTo>
                    <a:pt x="3015" y="807"/>
                  </a:lnTo>
                  <a:lnTo>
                    <a:pt x="3017" y="794"/>
                  </a:lnTo>
                  <a:lnTo>
                    <a:pt x="3019" y="753"/>
                  </a:lnTo>
                  <a:lnTo>
                    <a:pt x="3019" y="294"/>
                  </a:lnTo>
                  <a:lnTo>
                    <a:pt x="3017" y="255"/>
                  </a:lnTo>
                  <a:lnTo>
                    <a:pt x="3015" y="242"/>
                  </a:lnTo>
                  <a:lnTo>
                    <a:pt x="3011" y="231"/>
                  </a:lnTo>
                  <a:lnTo>
                    <a:pt x="3005" y="223"/>
                  </a:lnTo>
                  <a:lnTo>
                    <a:pt x="2995" y="217"/>
                  </a:lnTo>
                  <a:lnTo>
                    <a:pt x="2982" y="213"/>
                  </a:lnTo>
                  <a:lnTo>
                    <a:pt x="2965" y="211"/>
                  </a:lnTo>
                  <a:lnTo>
                    <a:pt x="2921" y="208"/>
                  </a:lnTo>
                  <a:lnTo>
                    <a:pt x="2921" y="178"/>
                  </a:lnTo>
                  <a:lnTo>
                    <a:pt x="3067" y="182"/>
                  </a:lnTo>
                  <a:lnTo>
                    <a:pt x="3213" y="178"/>
                  </a:lnTo>
                  <a:lnTo>
                    <a:pt x="3213" y="208"/>
                  </a:lnTo>
                  <a:lnTo>
                    <a:pt x="3160" y="212"/>
                  </a:lnTo>
                  <a:lnTo>
                    <a:pt x="3143" y="214"/>
                  </a:lnTo>
                  <a:lnTo>
                    <a:pt x="3131" y="218"/>
                  </a:lnTo>
                  <a:lnTo>
                    <a:pt x="3123" y="225"/>
                  </a:lnTo>
                  <a:lnTo>
                    <a:pt x="3119" y="234"/>
                  </a:lnTo>
                  <a:lnTo>
                    <a:pt x="3115" y="259"/>
                  </a:lnTo>
                  <a:lnTo>
                    <a:pt x="3114" y="294"/>
                  </a:lnTo>
                  <a:lnTo>
                    <a:pt x="3114" y="513"/>
                  </a:lnTo>
                  <a:lnTo>
                    <a:pt x="3393" y="241"/>
                  </a:lnTo>
                  <a:lnTo>
                    <a:pt x="3413" y="220"/>
                  </a:lnTo>
                  <a:lnTo>
                    <a:pt x="3419" y="206"/>
                  </a:lnTo>
                  <a:lnTo>
                    <a:pt x="3419" y="178"/>
                  </a:lnTo>
                  <a:lnTo>
                    <a:pt x="3505" y="182"/>
                  </a:lnTo>
                  <a:lnTo>
                    <a:pt x="3587" y="178"/>
                  </a:lnTo>
                  <a:lnTo>
                    <a:pt x="3587" y="208"/>
                  </a:lnTo>
                  <a:lnTo>
                    <a:pt x="3546" y="211"/>
                  </a:lnTo>
                  <a:lnTo>
                    <a:pt x="3527" y="214"/>
                  </a:lnTo>
                  <a:lnTo>
                    <a:pt x="3509" y="222"/>
                  </a:lnTo>
                  <a:lnTo>
                    <a:pt x="3490" y="232"/>
                  </a:lnTo>
                  <a:lnTo>
                    <a:pt x="3471" y="247"/>
                  </a:lnTo>
                  <a:lnTo>
                    <a:pt x="3207" y="486"/>
                  </a:lnTo>
                  <a:lnTo>
                    <a:pt x="3532" y="796"/>
                  </a:lnTo>
                  <a:lnTo>
                    <a:pt x="3547" y="810"/>
                  </a:lnTo>
                  <a:lnTo>
                    <a:pt x="3565" y="824"/>
                  </a:lnTo>
                  <a:lnTo>
                    <a:pt x="3576" y="830"/>
                  </a:lnTo>
                  <a:lnTo>
                    <a:pt x="3588" y="835"/>
                  </a:lnTo>
                  <a:lnTo>
                    <a:pt x="3613" y="838"/>
                  </a:lnTo>
                  <a:lnTo>
                    <a:pt x="3613" y="868"/>
                  </a:lnTo>
                  <a:close/>
                  <a:moveTo>
                    <a:pt x="3978" y="529"/>
                  </a:moveTo>
                  <a:lnTo>
                    <a:pt x="4075" y="373"/>
                  </a:lnTo>
                  <a:lnTo>
                    <a:pt x="4126" y="290"/>
                  </a:lnTo>
                  <a:lnTo>
                    <a:pt x="4186" y="182"/>
                  </a:lnTo>
                  <a:lnTo>
                    <a:pt x="4265" y="182"/>
                  </a:lnTo>
                  <a:lnTo>
                    <a:pt x="4265" y="198"/>
                  </a:lnTo>
                  <a:lnTo>
                    <a:pt x="4205" y="271"/>
                  </a:lnTo>
                  <a:lnTo>
                    <a:pt x="4152" y="338"/>
                  </a:lnTo>
                  <a:lnTo>
                    <a:pt x="4109" y="400"/>
                  </a:lnTo>
                  <a:lnTo>
                    <a:pt x="4073" y="456"/>
                  </a:lnTo>
                  <a:lnTo>
                    <a:pt x="4057" y="481"/>
                  </a:lnTo>
                  <a:lnTo>
                    <a:pt x="4045" y="505"/>
                  </a:lnTo>
                  <a:lnTo>
                    <a:pt x="4025" y="548"/>
                  </a:lnTo>
                  <a:lnTo>
                    <a:pt x="4018" y="567"/>
                  </a:lnTo>
                  <a:lnTo>
                    <a:pt x="4013" y="585"/>
                  </a:lnTo>
                  <a:lnTo>
                    <a:pt x="4009" y="615"/>
                  </a:lnTo>
                  <a:lnTo>
                    <a:pt x="4009" y="753"/>
                  </a:lnTo>
                  <a:lnTo>
                    <a:pt x="4011" y="788"/>
                  </a:lnTo>
                  <a:lnTo>
                    <a:pt x="4017" y="813"/>
                  </a:lnTo>
                  <a:lnTo>
                    <a:pt x="4021" y="822"/>
                  </a:lnTo>
                  <a:lnTo>
                    <a:pt x="4029" y="828"/>
                  </a:lnTo>
                  <a:lnTo>
                    <a:pt x="4038" y="832"/>
                  </a:lnTo>
                  <a:lnTo>
                    <a:pt x="4049" y="834"/>
                  </a:lnTo>
                  <a:lnTo>
                    <a:pt x="4108" y="838"/>
                  </a:lnTo>
                  <a:lnTo>
                    <a:pt x="4108" y="868"/>
                  </a:lnTo>
                  <a:lnTo>
                    <a:pt x="3961" y="865"/>
                  </a:lnTo>
                  <a:lnTo>
                    <a:pt x="3815" y="868"/>
                  </a:lnTo>
                  <a:lnTo>
                    <a:pt x="3815" y="838"/>
                  </a:lnTo>
                  <a:lnTo>
                    <a:pt x="3869" y="834"/>
                  </a:lnTo>
                  <a:lnTo>
                    <a:pt x="3883" y="832"/>
                  </a:lnTo>
                  <a:lnTo>
                    <a:pt x="3894" y="829"/>
                  </a:lnTo>
                  <a:lnTo>
                    <a:pt x="3903" y="823"/>
                  </a:lnTo>
                  <a:lnTo>
                    <a:pt x="3907" y="814"/>
                  </a:lnTo>
                  <a:lnTo>
                    <a:pt x="3912" y="790"/>
                  </a:lnTo>
                  <a:lnTo>
                    <a:pt x="3915" y="756"/>
                  </a:lnTo>
                  <a:lnTo>
                    <a:pt x="3915" y="610"/>
                  </a:lnTo>
                  <a:lnTo>
                    <a:pt x="3912" y="596"/>
                  </a:lnTo>
                  <a:lnTo>
                    <a:pt x="3907" y="579"/>
                  </a:lnTo>
                  <a:lnTo>
                    <a:pt x="3888" y="540"/>
                  </a:lnTo>
                  <a:lnTo>
                    <a:pt x="3775" y="344"/>
                  </a:lnTo>
                  <a:lnTo>
                    <a:pt x="3742" y="292"/>
                  </a:lnTo>
                  <a:lnTo>
                    <a:pt x="3726" y="273"/>
                  </a:lnTo>
                  <a:lnTo>
                    <a:pt x="3711" y="259"/>
                  </a:lnTo>
                  <a:lnTo>
                    <a:pt x="3696" y="247"/>
                  </a:lnTo>
                  <a:lnTo>
                    <a:pt x="3683" y="238"/>
                  </a:lnTo>
                  <a:lnTo>
                    <a:pt x="3669" y="232"/>
                  </a:lnTo>
                  <a:lnTo>
                    <a:pt x="3655" y="229"/>
                  </a:lnTo>
                  <a:lnTo>
                    <a:pt x="3628" y="225"/>
                  </a:lnTo>
                  <a:lnTo>
                    <a:pt x="3628" y="195"/>
                  </a:lnTo>
                  <a:lnTo>
                    <a:pt x="3747" y="171"/>
                  </a:lnTo>
                  <a:lnTo>
                    <a:pt x="3754" y="174"/>
                  </a:lnTo>
                  <a:lnTo>
                    <a:pt x="3763" y="180"/>
                  </a:lnTo>
                  <a:lnTo>
                    <a:pt x="3789" y="205"/>
                  </a:lnTo>
                  <a:lnTo>
                    <a:pt x="3820" y="246"/>
                  </a:lnTo>
                  <a:lnTo>
                    <a:pt x="3852" y="300"/>
                  </a:lnTo>
                  <a:lnTo>
                    <a:pt x="3978" y="529"/>
                  </a:lnTo>
                  <a:close/>
                  <a:moveTo>
                    <a:pt x="4496" y="816"/>
                  </a:moveTo>
                  <a:lnTo>
                    <a:pt x="4538" y="822"/>
                  </a:lnTo>
                  <a:lnTo>
                    <a:pt x="4600" y="823"/>
                  </a:lnTo>
                  <a:lnTo>
                    <a:pt x="4658" y="823"/>
                  </a:lnTo>
                  <a:lnTo>
                    <a:pt x="4709" y="819"/>
                  </a:lnTo>
                  <a:lnTo>
                    <a:pt x="4751" y="816"/>
                  </a:lnTo>
                  <a:lnTo>
                    <a:pt x="4784" y="810"/>
                  </a:lnTo>
                  <a:lnTo>
                    <a:pt x="4793" y="806"/>
                  </a:lnTo>
                  <a:lnTo>
                    <a:pt x="4800" y="796"/>
                  </a:lnTo>
                  <a:lnTo>
                    <a:pt x="4806" y="782"/>
                  </a:lnTo>
                  <a:lnTo>
                    <a:pt x="4812" y="763"/>
                  </a:lnTo>
                  <a:lnTo>
                    <a:pt x="4829" y="694"/>
                  </a:lnTo>
                  <a:lnTo>
                    <a:pt x="4861" y="694"/>
                  </a:lnTo>
                  <a:lnTo>
                    <a:pt x="4841" y="865"/>
                  </a:lnTo>
                  <a:lnTo>
                    <a:pt x="4645" y="868"/>
                  </a:lnTo>
                  <a:lnTo>
                    <a:pt x="4571" y="867"/>
                  </a:lnTo>
                  <a:lnTo>
                    <a:pt x="4490" y="865"/>
                  </a:lnTo>
                  <a:lnTo>
                    <a:pt x="4346" y="868"/>
                  </a:lnTo>
                  <a:lnTo>
                    <a:pt x="4346" y="846"/>
                  </a:lnTo>
                  <a:lnTo>
                    <a:pt x="4374" y="830"/>
                  </a:lnTo>
                  <a:lnTo>
                    <a:pt x="4391" y="817"/>
                  </a:lnTo>
                  <a:lnTo>
                    <a:pt x="4396" y="810"/>
                  </a:lnTo>
                  <a:lnTo>
                    <a:pt x="4399" y="800"/>
                  </a:lnTo>
                  <a:lnTo>
                    <a:pt x="4402" y="789"/>
                  </a:lnTo>
                  <a:lnTo>
                    <a:pt x="4403" y="776"/>
                  </a:lnTo>
                  <a:lnTo>
                    <a:pt x="4403" y="291"/>
                  </a:lnTo>
                  <a:lnTo>
                    <a:pt x="4400" y="254"/>
                  </a:lnTo>
                  <a:lnTo>
                    <a:pt x="4394" y="231"/>
                  </a:lnTo>
                  <a:lnTo>
                    <a:pt x="4390" y="223"/>
                  </a:lnTo>
                  <a:lnTo>
                    <a:pt x="4380" y="217"/>
                  </a:lnTo>
                  <a:lnTo>
                    <a:pt x="4367" y="213"/>
                  </a:lnTo>
                  <a:lnTo>
                    <a:pt x="4350" y="211"/>
                  </a:lnTo>
                  <a:lnTo>
                    <a:pt x="4303" y="208"/>
                  </a:lnTo>
                  <a:lnTo>
                    <a:pt x="4303" y="178"/>
                  </a:lnTo>
                  <a:lnTo>
                    <a:pt x="4450" y="182"/>
                  </a:lnTo>
                  <a:lnTo>
                    <a:pt x="4596" y="178"/>
                  </a:lnTo>
                  <a:lnTo>
                    <a:pt x="4596" y="208"/>
                  </a:lnTo>
                  <a:lnTo>
                    <a:pt x="4544" y="211"/>
                  </a:lnTo>
                  <a:lnTo>
                    <a:pt x="4529" y="213"/>
                  </a:lnTo>
                  <a:lnTo>
                    <a:pt x="4516" y="217"/>
                  </a:lnTo>
                  <a:lnTo>
                    <a:pt x="4507" y="224"/>
                  </a:lnTo>
                  <a:lnTo>
                    <a:pt x="4502" y="232"/>
                  </a:lnTo>
                  <a:lnTo>
                    <a:pt x="4499" y="258"/>
                  </a:lnTo>
                  <a:lnTo>
                    <a:pt x="4496" y="294"/>
                  </a:lnTo>
                  <a:lnTo>
                    <a:pt x="4496" y="816"/>
                  </a:lnTo>
                  <a:close/>
                  <a:moveTo>
                    <a:pt x="5396" y="637"/>
                  </a:moveTo>
                  <a:lnTo>
                    <a:pt x="5108" y="637"/>
                  </a:lnTo>
                  <a:lnTo>
                    <a:pt x="5077" y="716"/>
                  </a:lnTo>
                  <a:lnTo>
                    <a:pt x="5054" y="777"/>
                  </a:lnTo>
                  <a:lnTo>
                    <a:pt x="5047" y="808"/>
                  </a:lnTo>
                  <a:lnTo>
                    <a:pt x="5050" y="819"/>
                  </a:lnTo>
                  <a:lnTo>
                    <a:pt x="5052" y="823"/>
                  </a:lnTo>
                  <a:lnTo>
                    <a:pt x="5057" y="828"/>
                  </a:lnTo>
                  <a:lnTo>
                    <a:pt x="5069" y="832"/>
                  </a:lnTo>
                  <a:lnTo>
                    <a:pt x="5086" y="835"/>
                  </a:lnTo>
                  <a:lnTo>
                    <a:pt x="5131" y="838"/>
                  </a:lnTo>
                  <a:lnTo>
                    <a:pt x="5131" y="868"/>
                  </a:lnTo>
                  <a:lnTo>
                    <a:pt x="5015" y="865"/>
                  </a:lnTo>
                  <a:lnTo>
                    <a:pt x="4902" y="868"/>
                  </a:lnTo>
                  <a:lnTo>
                    <a:pt x="4902" y="838"/>
                  </a:lnTo>
                  <a:lnTo>
                    <a:pt x="4939" y="835"/>
                  </a:lnTo>
                  <a:lnTo>
                    <a:pt x="4948" y="834"/>
                  </a:lnTo>
                  <a:lnTo>
                    <a:pt x="4955" y="831"/>
                  </a:lnTo>
                  <a:lnTo>
                    <a:pt x="4969" y="820"/>
                  </a:lnTo>
                  <a:lnTo>
                    <a:pt x="4982" y="805"/>
                  </a:lnTo>
                  <a:lnTo>
                    <a:pt x="4993" y="783"/>
                  </a:lnTo>
                  <a:lnTo>
                    <a:pt x="5260" y="171"/>
                  </a:lnTo>
                  <a:lnTo>
                    <a:pt x="5292" y="171"/>
                  </a:lnTo>
                  <a:lnTo>
                    <a:pt x="5540" y="746"/>
                  </a:lnTo>
                  <a:lnTo>
                    <a:pt x="5560" y="789"/>
                  </a:lnTo>
                  <a:lnTo>
                    <a:pt x="5576" y="817"/>
                  </a:lnTo>
                  <a:lnTo>
                    <a:pt x="5584" y="825"/>
                  </a:lnTo>
                  <a:lnTo>
                    <a:pt x="5592" y="831"/>
                  </a:lnTo>
                  <a:lnTo>
                    <a:pt x="5600" y="835"/>
                  </a:lnTo>
                  <a:lnTo>
                    <a:pt x="5610" y="836"/>
                  </a:lnTo>
                  <a:lnTo>
                    <a:pt x="5641" y="838"/>
                  </a:lnTo>
                  <a:lnTo>
                    <a:pt x="5641" y="868"/>
                  </a:lnTo>
                  <a:lnTo>
                    <a:pt x="5521" y="865"/>
                  </a:lnTo>
                  <a:lnTo>
                    <a:pt x="5377" y="868"/>
                  </a:lnTo>
                  <a:lnTo>
                    <a:pt x="5377" y="838"/>
                  </a:lnTo>
                  <a:lnTo>
                    <a:pt x="5429" y="834"/>
                  </a:lnTo>
                  <a:lnTo>
                    <a:pt x="5444" y="832"/>
                  </a:lnTo>
                  <a:lnTo>
                    <a:pt x="5455" y="828"/>
                  </a:lnTo>
                  <a:lnTo>
                    <a:pt x="5461" y="822"/>
                  </a:lnTo>
                  <a:lnTo>
                    <a:pt x="5464" y="814"/>
                  </a:lnTo>
                  <a:lnTo>
                    <a:pt x="5460" y="796"/>
                  </a:lnTo>
                  <a:lnTo>
                    <a:pt x="5448" y="764"/>
                  </a:lnTo>
                  <a:lnTo>
                    <a:pt x="5396" y="637"/>
                  </a:lnTo>
                  <a:close/>
                  <a:moveTo>
                    <a:pt x="5125" y="600"/>
                  </a:moveTo>
                  <a:lnTo>
                    <a:pt x="5378" y="600"/>
                  </a:lnTo>
                  <a:lnTo>
                    <a:pt x="5251" y="304"/>
                  </a:lnTo>
                  <a:lnTo>
                    <a:pt x="5125" y="600"/>
                  </a:lnTo>
                  <a:close/>
                  <a:moveTo>
                    <a:pt x="5130" y="50"/>
                  </a:moveTo>
                  <a:lnTo>
                    <a:pt x="5131" y="40"/>
                  </a:lnTo>
                  <a:lnTo>
                    <a:pt x="5134" y="32"/>
                  </a:lnTo>
                  <a:lnTo>
                    <a:pt x="5137" y="22"/>
                  </a:lnTo>
                  <a:lnTo>
                    <a:pt x="5143" y="15"/>
                  </a:lnTo>
                  <a:lnTo>
                    <a:pt x="5150" y="8"/>
                  </a:lnTo>
                  <a:lnTo>
                    <a:pt x="5159" y="3"/>
                  </a:lnTo>
                  <a:lnTo>
                    <a:pt x="5170" y="1"/>
                  </a:lnTo>
                  <a:lnTo>
                    <a:pt x="5182" y="0"/>
                  </a:lnTo>
                  <a:lnTo>
                    <a:pt x="5200" y="3"/>
                  </a:lnTo>
                  <a:lnTo>
                    <a:pt x="5215" y="13"/>
                  </a:lnTo>
                  <a:lnTo>
                    <a:pt x="5222" y="20"/>
                  </a:lnTo>
                  <a:lnTo>
                    <a:pt x="5226" y="28"/>
                  </a:lnTo>
                  <a:lnTo>
                    <a:pt x="5228" y="37"/>
                  </a:lnTo>
                  <a:lnTo>
                    <a:pt x="5230" y="48"/>
                  </a:lnTo>
                  <a:lnTo>
                    <a:pt x="5228" y="58"/>
                  </a:lnTo>
                  <a:lnTo>
                    <a:pt x="5226" y="68"/>
                  </a:lnTo>
                  <a:lnTo>
                    <a:pt x="5222" y="76"/>
                  </a:lnTo>
                  <a:lnTo>
                    <a:pt x="5215" y="84"/>
                  </a:lnTo>
                  <a:lnTo>
                    <a:pt x="5208" y="91"/>
                  </a:lnTo>
                  <a:lnTo>
                    <a:pt x="5200" y="96"/>
                  </a:lnTo>
                  <a:lnTo>
                    <a:pt x="5179" y="99"/>
                  </a:lnTo>
                  <a:lnTo>
                    <a:pt x="5160" y="96"/>
                  </a:lnTo>
                  <a:lnTo>
                    <a:pt x="5144" y="85"/>
                  </a:lnTo>
                  <a:lnTo>
                    <a:pt x="5138" y="78"/>
                  </a:lnTo>
                  <a:lnTo>
                    <a:pt x="5134" y="69"/>
                  </a:lnTo>
                  <a:lnTo>
                    <a:pt x="5131" y="61"/>
                  </a:lnTo>
                  <a:lnTo>
                    <a:pt x="5130" y="50"/>
                  </a:lnTo>
                  <a:close/>
                  <a:moveTo>
                    <a:pt x="5330" y="50"/>
                  </a:moveTo>
                  <a:lnTo>
                    <a:pt x="5332" y="39"/>
                  </a:lnTo>
                  <a:lnTo>
                    <a:pt x="5334" y="30"/>
                  </a:lnTo>
                  <a:lnTo>
                    <a:pt x="5339" y="20"/>
                  </a:lnTo>
                  <a:lnTo>
                    <a:pt x="5345" y="13"/>
                  </a:lnTo>
                  <a:lnTo>
                    <a:pt x="5352" y="7"/>
                  </a:lnTo>
                  <a:lnTo>
                    <a:pt x="5362" y="3"/>
                  </a:lnTo>
                  <a:lnTo>
                    <a:pt x="5382" y="0"/>
                  </a:lnTo>
                  <a:lnTo>
                    <a:pt x="5401" y="3"/>
                  </a:lnTo>
                  <a:lnTo>
                    <a:pt x="5417" y="13"/>
                  </a:lnTo>
                  <a:lnTo>
                    <a:pt x="5423" y="20"/>
                  </a:lnTo>
                  <a:lnTo>
                    <a:pt x="5426" y="28"/>
                  </a:lnTo>
                  <a:lnTo>
                    <a:pt x="5429" y="38"/>
                  </a:lnTo>
                  <a:lnTo>
                    <a:pt x="5430" y="48"/>
                  </a:lnTo>
                  <a:lnTo>
                    <a:pt x="5429" y="58"/>
                  </a:lnTo>
                  <a:lnTo>
                    <a:pt x="5426" y="68"/>
                  </a:lnTo>
                  <a:lnTo>
                    <a:pt x="5422" y="76"/>
                  </a:lnTo>
                  <a:lnTo>
                    <a:pt x="5416" y="84"/>
                  </a:lnTo>
                  <a:lnTo>
                    <a:pt x="5408" y="91"/>
                  </a:lnTo>
                  <a:lnTo>
                    <a:pt x="5400" y="96"/>
                  </a:lnTo>
                  <a:lnTo>
                    <a:pt x="5380" y="99"/>
                  </a:lnTo>
                  <a:lnTo>
                    <a:pt x="5360" y="96"/>
                  </a:lnTo>
                  <a:lnTo>
                    <a:pt x="5345" y="86"/>
                  </a:lnTo>
                  <a:lnTo>
                    <a:pt x="5339" y="79"/>
                  </a:lnTo>
                  <a:lnTo>
                    <a:pt x="5334" y="70"/>
                  </a:lnTo>
                  <a:lnTo>
                    <a:pt x="5332" y="61"/>
                  </a:lnTo>
                  <a:lnTo>
                    <a:pt x="5330" y="50"/>
                  </a:lnTo>
                  <a:close/>
                  <a:moveTo>
                    <a:pt x="5816" y="286"/>
                  </a:moveTo>
                  <a:lnTo>
                    <a:pt x="5816" y="753"/>
                  </a:lnTo>
                  <a:lnTo>
                    <a:pt x="5819" y="799"/>
                  </a:lnTo>
                  <a:lnTo>
                    <a:pt x="5822" y="813"/>
                  </a:lnTo>
                  <a:lnTo>
                    <a:pt x="5825" y="818"/>
                  </a:lnTo>
                  <a:lnTo>
                    <a:pt x="5827" y="822"/>
                  </a:lnTo>
                  <a:lnTo>
                    <a:pt x="5833" y="828"/>
                  </a:lnTo>
                  <a:lnTo>
                    <a:pt x="5842" y="831"/>
                  </a:lnTo>
                  <a:lnTo>
                    <a:pt x="5864" y="835"/>
                  </a:lnTo>
                  <a:lnTo>
                    <a:pt x="5911" y="838"/>
                  </a:lnTo>
                  <a:lnTo>
                    <a:pt x="5911" y="868"/>
                  </a:lnTo>
                  <a:lnTo>
                    <a:pt x="5796" y="865"/>
                  </a:lnTo>
                  <a:lnTo>
                    <a:pt x="5676" y="868"/>
                  </a:lnTo>
                  <a:lnTo>
                    <a:pt x="5676" y="838"/>
                  </a:lnTo>
                  <a:lnTo>
                    <a:pt x="5714" y="835"/>
                  </a:lnTo>
                  <a:lnTo>
                    <a:pt x="5741" y="831"/>
                  </a:lnTo>
                  <a:lnTo>
                    <a:pt x="5750" y="828"/>
                  </a:lnTo>
                  <a:lnTo>
                    <a:pt x="5759" y="822"/>
                  </a:lnTo>
                  <a:lnTo>
                    <a:pt x="5764" y="813"/>
                  </a:lnTo>
                  <a:lnTo>
                    <a:pt x="5767" y="799"/>
                  </a:lnTo>
                  <a:lnTo>
                    <a:pt x="5770" y="778"/>
                  </a:lnTo>
                  <a:lnTo>
                    <a:pt x="5771" y="753"/>
                  </a:lnTo>
                  <a:lnTo>
                    <a:pt x="5771" y="294"/>
                  </a:lnTo>
                  <a:lnTo>
                    <a:pt x="5768" y="248"/>
                  </a:lnTo>
                  <a:lnTo>
                    <a:pt x="5765" y="235"/>
                  </a:lnTo>
                  <a:lnTo>
                    <a:pt x="5760" y="225"/>
                  </a:lnTo>
                  <a:lnTo>
                    <a:pt x="5746" y="217"/>
                  </a:lnTo>
                  <a:lnTo>
                    <a:pt x="5723" y="212"/>
                  </a:lnTo>
                  <a:lnTo>
                    <a:pt x="5676" y="208"/>
                  </a:lnTo>
                  <a:lnTo>
                    <a:pt x="5676" y="178"/>
                  </a:lnTo>
                  <a:lnTo>
                    <a:pt x="5771" y="182"/>
                  </a:lnTo>
                  <a:lnTo>
                    <a:pt x="5849" y="178"/>
                  </a:lnTo>
                  <a:lnTo>
                    <a:pt x="6329" y="768"/>
                  </a:lnTo>
                  <a:lnTo>
                    <a:pt x="6329" y="294"/>
                  </a:lnTo>
                  <a:lnTo>
                    <a:pt x="6328" y="255"/>
                  </a:lnTo>
                  <a:lnTo>
                    <a:pt x="6325" y="241"/>
                  </a:lnTo>
                  <a:lnTo>
                    <a:pt x="6323" y="231"/>
                  </a:lnTo>
                  <a:lnTo>
                    <a:pt x="6318" y="223"/>
                  </a:lnTo>
                  <a:lnTo>
                    <a:pt x="6308" y="217"/>
                  </a:lnTo>
                  <a:lnTo>
                    <a:pt x="6296" y="213"/>
                  </a:lnTo>
                  <a:lnTo>
                    <a:pt x="6281" y="211"/>
                  </a:lnTo>
                  <a:lnTo>
                    <a:pt x="6235" y="208"/>
                  </a:lnTo>
                  <a:lnTo>
                    <a:pt x="6235" y="178"/>
                  </a:lnTo>
                  <a:lnTo>
                    <a:pt x="6350" y="182"/>
                  </a:lnTo>
                  <a:lnTo>
                    <a:pt x="6469" y="178"/>
                  </a:lnTo>
                  <a:lnTo>
                    <a:pt x="6469" y="208"/>
                  </a:lnTo>
                  <a:lnTo>
                    <a:pt x="6428" y="211"/>
                  </a:lnTo>
                  <a:lnTo>
                    <a:pt x="6400" y="216"/>
                  </a:lnTo>
                  <a:lnTo>
                    <a:pt x="6390" y="220"/>
                  </a:lnTo>
                  <a:lnTo>
                    <a:pt x="6384" y="226"/>
                  </a:lnTo>
                  <a:lnTo>
                    <a:pt x="6380" y="236"/>
                  </a:lnTo>
                  <a:lnTo>
                    <a:pt x="6377" y="250"/>
                  </a:lnTo>
                  <a:lnTo>
                    <a:pt x="6374" y="294"/>
                  </a:lnTo>
                  <a:lnTo>
                    <a:pt x="6374" y="844"/>
                  </a:lnTo>
                  <a:lnTo>
                    <a:pt x="6378" y="886"/>
                  </a:lnTo>
                  <a:lnTo>
                    <a:pt x="6288" y="871"/>
                  </a:lnTo>
                  <a:lnTo>
                    <a:pt x="5816" y="286"/>
                  </a:lnTo>
                  <a:close/>
                  <a:moveTo>
                    <a:pt x="7092" y="529"/>
                  </a:moveTo>
                  <a:lnTo>
                    <a:pt x="7190" y="373"/>
                  </a:lnTo>
                  <a:lnTo>
                    <a:pt x="7239" y="290"/>
                  </a:lnTo>
                  <a:lnTo>
                    <a:pt x="7299" y="182"/>
                  </a:lnTo>
                  <a:lnTo>
                    <a:pt x="7379" y="182"/>
                  </a:lnTo>
                  <a:lnTo>
                    <a:pt x="7379" y="198"/>
                  </a:lnTo>
                  <a:lnTo>
                    <a:pt x="7319" y="271"/>
                  </a:lnTo>
                  <a:lnTo>
                    <a:pt x="7267" y="338"/>
                  </a:lnTo>
                  <a:lnTo>
                    <a:pt x="7223" y="400"/>
                  </a:lnTo>
                  <a:lnTo>
                    <a:pt x="7187" y="456"/>
                  </a:lnTo>
                  <a:lnTo>
                    <a:pt x="7172" y="481"/>
                  </a:lnTo>
                  <a:lnTo>
                    <a:pt x="7159" y="505"/>
                  </a:lnTo>
                  <a:lnTo>
                    <a:pt x="7139" y="548"/>
                  </a:lnTo>
                  <a:lnTo>
                    <a:pt x="7131" y="567"/>
                  </a:lnTo>
                  <a:lnTo>
                    <a:pt x="7127" y="585"/>
                  </a:lnTo>
                  <a:lnTo>
                    <a:pt x="7123" y="615"/>
                  </a:lnTo>
                  <a:lnTo>
                    <a:pt x="7123" y="753"/>
                  </a:lnTo>
                  <a:lnTo>
                    <a:pt x="7123" y="771"/>
                  </a:lnTo>
                  <a:lnTo>
                    <a:pt x="7124" y="788"/>
                  </a:lnTo>
                  <a:lnTo>
                    <a:pt x="7130" y="813"/>
                  </a:lnTo>
                  <a:lnTo>
                    <a:pt x="7135" y="822"/>
                  </a:lnTo>
                  <a:lnTo>
                    <a:pt x="7142" y="828"/>
                  </a:lnTo>
                  <a:lnTo>
                    <a:pt x="7152" y="832"/>
                  </a:lnTo>
                  <a:lnTo>
                    <a:pt x="7164" y="834"/>
                  </a:lnTo>
                  <a:lnTo>
                    <a:pt x="7221" y="838"/>
                  </a:lnTo>
                  <a:lnTo>
                    <a:pt x="7221" y="868"/>
                  </a:lnTo>
                  <a:lnTo>
                    <a:pt x="7075" y="865"/>
                  </a:lnTo>
                  <a:lnTo>
                    <a:pt x="6930" y="868"/>
                  </a:lnTo>
                  <a:lnTo>
                    <a:pt x="6930" y="838"/>
                  </a:lnTo>
                  <a:lnTo>
                    <a:pt x="6983" y="834"/>
                  </a:lnTo>
                  <a:lnTo>
                    <a:pt x="6997" y="832"/>
                  </a:lnTo>
                  <a:lnTo>
                    <a:pt x="7009" y="829"/>
                  </a:lnTo>
                  <a:lnTo>
                    <a:pt x="7016" y="823"/>
                  </a:lnTo>
                  <a:lnTo>
                    <a:pt x="7021" y="814"/>
                  </a:lnTo>
                  <a:lnTo>
                    <a:pt x="7027" y="790"/>
                  </a:lnTo>
                  <a:lnTo>
                    <a:pt x="7028" y="756"/>
                  </a:lnTo>
                  <a:lnTo>
                    <a:pt x="7028" y="610"/>
                  </a:lnTo>
                  <a:lnTo>
                    <a:pt x="7027" y="596"/>
                  </a:lnTo>
                  <a:lnTo>
                    <a:pt x="7022" y="579"/>
                  </a:lnTo>
                  <a:lnTo>
                    <a:pt x="7002" y="540"/>
                  </a:lnTo>
                  <a:lnTo>
                    <a:pt x="6889" y="344"/>
                  </a:lnTo>
                  <a:lnTo>
                    <a:pt x="6856" y="292"/>
                  </a:lnTo>
                  <a:lnTo>
                    <a:pt x="6840" y="273"/>
                  </a:lnTo>
                  <a:lnTo>
                    <a:pt x="6826" y="259"/>
                  </a:lnTo>
                  <a:lnTo>
                    <a:pt x="6811" y="247"/>
                  </a:lnTo>
                  <a:lnTo>
                    <a:pt x="6797" y="238"/>
                  </a:lnTo>
                  <a:lnTo>
                    <a:pt x="6782" y="232"/>
                  </a:lnTo>
                  <a:lnTo>
                    <a:pt x="6769" y="229"/>
                  </a:lnTo>
                  <a:lnTo>
                    <a:pt x="6742" y="225"/>
                  </a:lnTo>
                  <a:lnTo>
                    <a:pt x="6742" y="195"/>
                  </a:lnTo>
                  <a:lnTo>
                    <a:pt x="6860" y="171"/>
                  </a:lnTo>
                  <a:lnTo>
                    <a:pt x="6868" y="174"/>
                  </a:lnTo>
                  <a:lnTo>
                    <a:pt x="6877" y="180"/>
                  </a:lnTo>
                  <a:lnTo>
                    <a:pt x="6902" y="205"/>
                  </a:lnTo>
                  <a:lnTo>
                    <a:pt x="6933" y="246"/>
                  </a:lnTo>
                  <a:lnTo>
                    <a:pt x="6966" y="300"/>
                  </a:lnTo>
                  <a:lnTo>
                    <a:pt x="7092" y="529"/>
                  </a:lnTo>
                  <a:close/>
                  <a:moveTo>
                    <a:pt x="7611" y="816"/>
                  </a:moveTo>
                  <a:lnTo>
                    <a:pt x="7652" y="822"/>
                  </a:lnTo>
                  <a:lnTo>
                    <a:pt x="7713" y="823"/>
                  </a:lnTo>
                  <a:lnTo>
                    <a:pt x="7772" y="823"/>
                  </a:lnTo>
                  <a:lnTo>
                    <a:pt x="7824" y="819"/>
                  </a:lnTo>
                  <a:lnTo>
                    <a:pt x="7866" y="816"/>
                  </a:lnTo>
                  <a:lnTo>
                    <a:pt x="7899" y="810"/>
                  </a:lnTo>
                  <a:lnTo>
                    <a:pt x="7907" y="806"/>
                  </a:lnTo>
                  <a:lnTo>
                    <a:pt x="7914" y="796"/>
                  </a:lnTo>
                  <a:lnTo>
                    <a:pt x="7920" y="782"/>
                  </a:lnTo>
                  <a:lnTo>
                    <a:pt x="7926" y="763"/>
                  </a:lnTo>
                  <a:lnTo>
                    <a:pt x="7943" y="694"/>
                  </a:lnTo>
                  <a:lnTo>
                    <a:pt x="7975" y="694"/>
                  </a:lnTo>
                  <a:lnTo>
                    <a:pt x="7955" y="865"/>
                  </a:lnTo>
                  <a:lnTo>
                    <a:pt x="7760" y="868"/>
                  </a:lnTo>
                  <a:lnTo>
                    <a:pt x="7685" y="867"/>
                  </a:lnTo>
                  <a:lnTo>
                    <a:pt x="7604" y="865"/>
                  </a:lnTo>
                  <a:lnTo>
                    <a:pt x="7460" y="868"/>
                  </a:lnTo>
                  <a:lnTo>
                    <a:pt x="7460" y="846"/>
                  </a:lnTo>
                  <a:lnTo>
                    <a:pt x="7488" y="830"/>
                  </a:lnTo>
                  <a:lnTo>
                    <a:pt x="7505" y="817"/>
                  </a:lnTo>
                  <a:lnTo>
                    <a:pt x="7509" y="810"/>
                  </a:lnTo>
                  <a:lnTo>
                    <a:pt x="7513" y="800"/>
                  </a:lnTo>
                  <a:lnTo>
                    <a:pt x="7515" y="789"/>
                  </a:lnTo>
                  <a:lnTo>
                    <a:pt x="7517" y="776"/>
                  </a:lnTo>
                  <a:lnTo>
                    <a:pt x="7517" y="291"/>
                  </a:lnTo>
                  <a:lnTo>
                    <a:pt x="7515" y="271"/>
                  </a:lnTo>
                  <a:lnTo>
                    <a:pt x="7514" y="254"/>
                  </a:lnTo>
                  <a:lnTo>
                    <a:pt x="7509" y="231"/>
                  </a:lnTo>
                  <a:lnTo>
                    <a:pt x="7503" y="223"/>
                  </a:lnTo>
                  <a:lnTo>
                    <a:pt x="7495" y="217"/>
                  </a:lnTo>
                  <a:lnTo>
                    <a:pt x="7482" y="213"/>
                  </a:lnTo>
                  <a:lnTo>
                    <a:pt x="7465" y="211"/>
                  </a:lnTo>
                  <a:lnTo>
                    <a:pt x="7417" y="208"/>
                  </a:lnTo>
                  <a:lnTo>
                    <a:pt x="7417" y="178"/>
                  </a:lnTo>
                  <a:lnTo>
                    <a:pt x="7563" y="182"/>
                  </a:lnTo>
                  <a:lnTo>
                    <a:pt x="7710" y="178"/>
                  </a:lnTo>
                  <a:lnTo>
                    <a:pt x="7710" y="208"/>
                  </a:lnTo>
                  <a:lnTo>
                    <a:pt x="7658" y="211"/>
                  </a:lnTo>
                  <a:lnTo>
                    <a:pt x="7643" y="213"/>
                  </a:lnTo>
                  <a:lnTo>
                    <a:pt x="7631" y="217"/>
                  </a:lnTo>
                  <a:lnTo>
                    <a:pt x="7621" y="224"/>
                  </a:lnTo>
                  <a:lnTo>
                    <a:pt x="7616" y="232"/>
                  </a:lnTo>
                  <a:lnTo>
                    <a:pt x="7613" y="258"/>
                  </a:lnTo>
                  <a:lnTo>
                    <a:pt x="7611" y="294"/>
                  </a:lnTo>
                  <a:lnTo>
                    <a:pt x="7611" y="816"/>
                  </a:lnTo>
                  <a:close/>
                  <a:moveTo>
                    <a:pt x="8024" y="838"/>
                  </a:moveTo>
                  <a:lnTo>
                    <a:pt x="8069" y="835"/>
                  </a:lnTo>
                  <a:lnTo>
                    <a:pt x="8097" y="830"/>
                  </a:lnTo>
                  <a:lnTo>
                    <a:pt x="8107" y="825"/>
                  </a:lnTo>
                  <a:lnTo>
                    <a:pt x="8114" y="819"/>
                  </a:lnTo>
                  <a:lnTo>
                    <a:pt x="8118" y="810"/>
                  </a:lnTo>
                  <a:lnTo>
                    <a:pt x="8120" y="795"/>
                  </a:lnTo>
                  <a:lnTo>
                    <a:pt x="8123" y="752"/>
                  </a:lnTo>
                  <a:lnTo>
                    <a:pt x="8123" y="294"/>
                  </a:lnTo>
                  <a:lnTo>
                    <a:pt x="8121" y="261"/>
                  </a:lnTo>
                  <a:lnTo>
                    <a:pt x="8118" y="236"/>
                  </a:lnTo>
                  <a:lnTo>
                    <a:pt x="8113" y="226"/>
                  </a:lnTo>
                  <a:lnTo>
                    <a:pt x="8105" y="219"/>
                  </a:lnTo>
                  <a:lnTo>
                    <a:pt x="8091" y="214"/>
                  </a:lnTo>
                  <a:lnTo>
                    <a:pt x="8075" y="212"/>
                  </a:lnTo>
                  <a:lnTo>
                    <a:pt x="8024" y="208"/>
                  </a:lnTo>
                  <a:lnTo>
                    <a:pt x="8024" y="178"/>
                  </a:lnTo>
                  <a:lnTo>
                    <a:pt x="8171" y="182"/>
                  </a:lnTo>
                  <a:lnTo>
                    <a:pt x="8316" y="178"/>
                  </a:lnTo>
                  <a:lnTo>
                    <a:pt x="8316" y="208"/>
                  </a:lnTo>
                  <a:lnTo>
                    <a:pt x="8267" y="213"/>
                  </a:lnTo>
                  <a:lnTo>
                    <a:pt x="8250" y="216"/>
                  </a:lnTo>
                  <a:lnTo>
                    <a:pt x="8237" y="220"/>
                  </a:lnTo>
                  <a:lnTo>
                    <a:pt x="8227" y="226"/>
                  </a:lnTo>
                  <a:lnTo>
                    <a:pt x="8222" y="236"/>
                  </a:lnTo>
                  <a:lnTo>
                    <a:pt x="8221" y="247"/>
                  </a:lnTo>
                  <a:lnTo>
                    <a:pt x="8219" y="260"/>
                  </a:lnTo>
                  <a:lnTo>
                    <a:pt x="8217" y="295"/>
                  </a:lnTo>
                  <a:lnTo>
                    <a:pt x="8217" y="753"/>
                  </a:lnTo>
                  <a:lnTo>
                    <a:pt x="8220" y="801"/>
                  </a:lnTo>
                  <a:lnTo>
                    <a:pt x="8223" y="816"/>
                  </a:lnTo>
                  <a:lnTo>
                    <a:pt x="8229" y="824"/>
                  </a:lnTo>
                  <a:lnTo>
                    <a:pt x="8237" y="828"/>
                  </a:lnTo>
                  <a:lnTo>
                    <a:pt x="8245" y="831"/>
                  </a:lnTo>
                  <a:lnTo>
                    <a:pt x="8256" y="834"/>
                  </a:lnTo>
                  <a:lnTo>
                    <a:pt x="8269" y="835"/>
                  </a:lnTo>
                  <a:lnTo>
                    <a:pt x="8316" y="838"/>
                  </a:lnTo>
                  <a:lnTo>
                    <a:pt x="8316" y="868"/>
                  </a:lnTo>
                  <a:lnTo>
                    <a:pt x="8169" y="865"/>
                  </a:lnTo>
                  <a:lnTo>
                    <a:pt x="8024" y="868"/>
                  </a:lnTo>
                  <a:lnTo>
                    <a:pt x="8024" y="838"/>
                  </a:lnTo>
                  <a:close/>
                  <a:moveTo>
                    <a:pt x="8359" y="526"/>
                  </a:moveTo>
                  <a:lnTo>
                    <a:pt x="8360" y="487"/>
                  </a:lnTo>
                  <a:lnTo>
                    <a:pt x="8365" y="450"/>
                  </a:lnTo>
                  <a:lnTo>
                    <a:pt x="8373" y="415"/>
                  </a:lnTo>
                  <a:lnTo>
                    <a:pt x="8384" y="381"/>
                  </a:lnTo>
                  <a:lnTo>
                    <a:pt x="8399" y="349"/>
                  </a:lnTo>
                  <a:lnTo>
                    <a:pt x="8415" y="319"/>
                  </a:lnTo>
                  <a:lnTo>
                    <a:pt x="8436" y="291"/>
                  </a:lnTo>
                  <a:lnTo>
                    <a:pt x="8460" y="264"/>
                  </a:lnTo>
                  <a:lnTo>
                    <a:pt x="8485" y="240"/>
                  </a:lnTo>
                  <a:lnTo>
                    <a:pt x="8513" y="219"/>
                  </a:lnTo>
                  <a:lnTo>
                    <a:pt x="8543" y="201"/>
                  </a:lnTo>
                  <a:lnTo>
                    <a:pt x="8573" y="187"/>
                  </a:lnTo>
                  <a:lnTo>
                    <a:pt x="8606" y="175"/>
                  </a:lnTo>
                  <a:lnTo>
                    <a:pt x="8640" y="168"/>
                  </a:lnTo>
                  <a:lnTo>
                    <a:pt x="8676" y="163"/>
                  </a:lnTo>
                  <a:lnTo>
                    <a:pt x="8714" y="160"/>
                  </a:lnTo>
                  <a:lnTo>
                    <a:pt x="8755" y="162"/>
                  </a:lnTo>
                  <a:lnTo>
                    <a:pt x="8795" y="166"/>
                  </a:lnTo>
                  <a:lnTo>
                    <a:pt x="8813" y="169"/>
                  </a:lnTo>
                  <a:lnTo>
                    <a:pt x="8831" y="172"/>
                  </a:lnTo>
                  <a:lnTo>
                    <a:pt x="8867" y="182"/>
                  </a:lnTo>
                  <a:lnTo>
                    <a:pt x="8899" y="194"/>
                  </a:lnTo>
                  <a:lnTo>
                    <a:pt x="8930" y="208"/>
                  </a:lnTo>
                  <a:lnTo>
                    <a:pt x="8960" y="226"/>
                  </a:lnTo>
                  <a:lnTo>
                    <a:pt x="8987" y="246"/>
                  </a:lnTo>
                  <a:lnTo>
                    <a:pt x="9012" y="268"/>
                  </a:lnTo>
                  <a:lnTo>
                    <a:pt x="9033" y="294"/>
                  </a:lnTo>
                  <a:lnTo>
                    <a:pt x="9051" y="321"/>
                  </a:lnTo>
                  <a:lnTo>
                    <a:pt x="9059" y="336"/>
                  </a:lnTo>
                  <a:lnTo>
                    <a:pt x="9066" y="351"/>
                  </a:lnTo>
                  <a:lnTo>
                    <a:pt x="9078" y="384"/>
                  </a:lnTo>
                  <a:lnTo>
                    <a:pt x="9085" y="420"/>
                  </a:lnTo>
                  <a:lnTo>
                    <a:pt x="9090" y="457"/>
                  </a:lnTo>
                  <a:lnTo>
                    <a:pt x="9092" y="498"/>
                  </a:lnTo>
                  <a:lnTo>
                    <a:pt x="9090" y="537"/>
                  </a:lnTo>
                  <a:lnTo>
                    <a:pt x="9085" y="576"/>
                  </a:lnTo>
                  <a:lnTo>
                    <a:pt x="9077" y="612"/>
                  </a:lnTo>
                  <a:lnTo>
                    <a:pt x="9065" y="646"/>
                  </a:lnTo>
                  <a:lnTo>
                    <a:pt x="9050" y="680"/>
                  </a:lnTo>
                  <a:lnTo>
                    <a:pt x="9031" y="712"/>
                  </a:lnTo>
                  <a:lnTo>
                    <a:pt x="9009" y="744"/>
                  </a:lnTo>
                  <a:lnTo>
                    <a:pt x="8984" y="772"/>
                  </a:lnTo>
                  <a:lnTo>
                    <a:pt x="8957" y="799"/>
                  </a:lnTo>
                  <a:lnTo>
                    <a:pt x="8927" y="823"/>
                  </a:lnTo>
                  <a:lnTo>
                    <a:pt x="8895" y="842"/>
                  </a:lnTo>
                  <a:lnTo>
                    <a:pt x="8861" y="858"/>
                  </a:lnTo>
                  <a:lnTo>
                    <a:pt x="8826" y="870"/>
                  </a:lnTo>
                  <a:lnTo>
                    <a:pt x="8787" y="879"/>
                  </a:lnTo>
                  <a:lnTo>
                    <a:pt x="8748" y="884"/>
                  </a:lnTo>
                  <a:lnTo>
                    <a:pt x="8706" y="886"/>
                  </a:lnTo>
                  <a:lnTo>
                    <a:pt x="8667" y="884"/>
                  </a:lnTo>
                  <a:lnTo>
                    <a:pt x="8631" y="880"/>
                  </a:lnTo>
                  <a:lnTo>
                    <a:pt x="8597" y="872"/>
                  </a:lnTo>
                  <a:lnTo>
                    <a:pt x="8564" y="861"/>
                  </a:lnTo>
                  <a:lnTo>
                    <a:pt x="8549" y="855"/>
                  </a:lnTo>
                  <a:lnTo>
                    <a:pt x="8534" y="848"/>
                  </a:lnTo>
                  <a:lnTo>
                    <a:pt x="8505" y="830"/>
                  </a:lnTo>
                  <a:lnTo>
                    <a:pt x="8479" y="811"/>
                  </a:lnTo>
                  <a:lnTo>
                    <a:pt x="8454" y="787"/>
                  </a:lnTo>
                  <a:lnTo>
                    <a:pt x="8432" y="762"/>
                  </a:lnTo>
                  <a:lnTo>
                    <a:pt x="8413" y="734"/>
                  </a:lnTo>
                  <a:lnTo>
                    <a:pt x="8396" y="704"/>
                  </a:lnTo>
                  <a:lnTo>
                    <a:pt x="8383" y="673"/>
                  </a:lnTo>
                  <a:lnTo>
                    <a:pt x="8372" y="639"/>
                  </a:lnTo>
                  <a:lnTo>
                    <a:pt x="8369" y="621"/>
                  </a:lnTo>
                  <a:lnTo>
                    <a:pt x="8365" y="603"/>
                  </a:lnTo>
                  <a:lnTo>
                    <a:pt x="8360" y="566"/>
                  </a:lnTo>
                  <a:lnTo>
                    <a:pt x="8359" y="526"/>
                  </a:lnTo>
                  <a:close/>
                  <a:moveTo>
                    <a:pt x="8463" y="483"/>
                  </a:moveTo>
                  <a:lnTo>
                    <a:pt x="8465" y="524"/>
                  </a:lnTo>
                  <a:lnTo>
                    <a:pt x="8468" y="562"/>
                  </a:lnTo>
                  <a:lnTo>
                    <a:pt x="8474" y="598"/>
                  </a:lnTo>
                  <a:lnTo>
                    <a:pt x="8483" y="633"/>
                  </a:lnTo>
                  <a:lnTo>
                    <a:pt x="8493" y="664"/>
                  </a:lnTo>
                  <a:lnTo>
                    <a:pt x="8507" y="694"/>
                  </a:lnTo>
                  <a:lnTo>
                    <a:pt x="8522" y="722"/>
                  </a:lnTo>
                  <a:lnTo>
                    <a:pt x="8541" y="747"/>
                  </a:lnTo>
                  <a:lnTo>
                    <a:pt x="8561" y="770"/>
                  </a:lnTo>
                  <a:lnTo>
                    <a:pt x="8582" y="790"/>
                  </a:lnTo>
                  <a:lnTo>
                    <a:pt x="8605" y="806"/>
                  </a:lnTo>
                  <a:lnTo>
                    <a:pt x="8629" y="820"/>
                  </a:lnTo>
                  <a:lnTo>
                    <a:pt x="8654" y="831"/>
                  </a:lnTo>
                  <a:lnTo>
                    <a:pt x="8669" y="835"/>
                  </a:lnTo>
                  <a:lnTo>
                    <a:pt x="8682" y="838"/>
                  </a:lnTo>
                  <a:lnTo>
                    <a:pt x="8711" y="843"/>
                  </a:lnTo>
                  <a:lnTo>
                    <a:pt x="8741" y="844"/>
                  </a:lnTo>
                  <a:lnTo>
                    <a:pt x="8769" y="843"/>
                  </a:lnTo>
                  <a:lnTo>
                    <a:pt x="8796" y="840"/>
                  </a:lnTo>
                  <a:lnTo>
                    <a:pt x="8821" y="832"/>
                  </a:lnTo>
                  <a:lnTo>
                    <a:pt x="8845" y="824"/>
                  </a:lnTo>
                  <a:lnTo>
                    <a:pt x="8867" y="812"/>
                  </a:lnTo>
                  <a:lnTo>
                    <a:pt x="8887" y="798"/>
                  </a:lnTo>
                  <a:lnTo>
                    <a:pt x="8906" y="781"/>
                  </a:lnTo>
                  <a:lnTo>
                    <a:pt x="8923" y="762"/>
                  </a:lnTo>
                  <a:lnTo>
                    <a:pt x="8937" y="740"/>
                  </a:lnTo>
                  <a:lnTo>
                    <a:pt x="8951" y="716"/>
                  </a:lnTo>
                  <a:lnTo>
                    <a:pt x="8963" y="691"/>
                  </a:lnTo>
                  <a:lnTo>
                    <a:pt x="8971" y="662"/>
                  </a:lnTo>
                  <a:lnTo>
                    <a:pt x="8978" y="632"/>
                  </a:lnTo>
                  <a:lnTo>
                    <a:pt x="8983" y="600"/>
                  </a:lnTo>
                  <a:lnTo>
                    <a:pt x="8987" y="565"/>
                  </a:lnTo>
                  <a:lnTo>
                    <a:pt x="8988" y="529"/>
                  </a:lnTo>
                  <a:lnTo>
                    <a:pt x="8987" y="490"/>
                  </a:lnTo>
                  <a:lnTo>
                    <a:pt x="8983" y="454"/>
                  </a:lnTo>
                  <a:lnTo>
                    <a:pt x="8977" y="421"/>
                  </a:lnTo>
                  <a:lnTo>
                    <a:pt x="8970" y="390"/>
                  </a:lnTo>
                  <a:lnTo>
                    <a:pt x="8960" y="361"/>
                  </a:lnTo>
                  <a:lnTo>
                    <a:pt x="8948" y="334"/>
                  </a:lnTo>
                  <a:lnTo>
                    <a:pt x="8934" y="309"/>
                  </a:lnTo>
                  <a:lnTo>
                    <a:pt x="8917" y="288"/>
                  </a:lnTo>
                  <a:lnTo>
                    <a:pt x="8899" y="267"/>
                  </a:lnTo>
                  <a:lnTo>
                    <a:pt x="8879" y="250"/>
                  </a:lnTo>
                  <a:lnTo>
                    <a:pt x="8856" y="236"/>
                  </a:lnTo>
                  <a:lnTo>
                    <a:pt x="8832" y="224"/>
                  </a:lnTo>
                  <a:lnTo>
                    <a:pt x="8807" y="214"/>
                  </a:lnTo>
                  <a:lnTo>
                    <a:pt x="8778" y="207"/>
                  </a:lnTo>
                  <a:lnTo>
                    <a:pt x="8749" y="204"/>
                  </a:lnTo>
                  <a:lnTo>
                    <a:pt x="8718" y="202"/>
                  </a:lnTo>
                  <a:lnTo>
                    <a:pt x="8689" y="204"/>
                  </a:lnTo>
                  <a:lnTo>
                    <a:pt x="8661" y="207"/>
                  </a:lnTo>
                  <a:lnTo>
                    <a:pt x="8636" y="213"/>
                  </a:lnTo>
                  <a:lnTo>
                    <a:pt x="8612" y="222"/>
                  </a:lnTo>
                  <a:lnTo>
                    <a:pt x="8589" y="231"/>
                  </a:lnTo>
                  <a:lnTo>
                    <a:pt x="8569" y="244"/>
                  </a:lnTo>
                  <a:lnTo>
                    <a:pt x="8550" y="260"/>
                  </a:lnTo>
                  <a:lnTo>
                    <a:pt x="8532" y="277"/>
                  </a:lnTo>
                  <a:lnTo>
                    <a:pt x="8516" y="297"/>
                  </a:lnTo>
                  <a:lnTo>
                    <a:pt x="8502" y="318"/>
                  </a:lnTo>
                  <a:lnTo>
                    <a:pt x="8490" y="342"/>
                  </a:lnTo>
                  <a:lnTo>
                    <a:pt x="8480" y="366"/>
                  </a:lnTo>
                  <a:lnTo>
                    <a:pt x="8473" y="393"/>
                  </a:lnTo>
                  <a:lnTo>
                    <a:pt x="8468" y="421"/>
                  </a:lnTo>
                  <a:lnTo>
                    <a:pt x="8465" y="451"/>
                  </a:lnTo>
                  <a:lnTo>
                    <a:pt x="8463" y="483"/>
                  </a:lnTo>
                  <a:close/>
                  <a:moveTo>
                    <a:pt x="9332" y="232"/>
                  </a:moveTo>
                  <a:lnTo>
                    <a:pt x="9332" y="753"/>
                  </a:lnTo>
                  <a:lnTo>
                    <a:pt x="9335" y="793"/>
                  </a:lnTo>
                  <a:lnTo>
                    <a:pt x="9338" y="807"/>
                  </a:lnTo>
                  <a:lnTo>
                    <a:pt x="9342" y="818"/>
                  </a:lnTo>
                  <a:lnTo>
                    <a:pt x="9349" y="825"/>
                  </a:lnTo>
                  <a:lnTo>
                    <a:pt x="9359" y="830"/>
                  </a:lnTo>
                  <a:lnTo>
                    <a:pt x="9374" y="835"/>
                  </a:lnTo>
                  <a:lnTo>
                    <a:pt x="9392" y="836"/>
                  </a:lnTo>
                  <a:lnTo>
                    <a:pt x="9432" y="838"/>
                  </a:lnTo>
                  <a:lnTo>
                    <a:pt x="9432" y="868"/>
                  </a:lnTo>
                  <a:lnTo>
                    <a:pt x="9285" y="865"/>
                  </a:lnTo>
                  <a:lnTo>
                    <a:pt x="9139" y="868"/>
                  </a:lnTo>
                  <a:lnTo>
                    <a:pt x="9139" y="838"/>
                  </a:lnTo>
                  <a:lnTo>
                    <a:pt x="9188" y="834"/>
                  </a:lnTo>
                  <a:lnTo>
                    <a:pt x="9212" y="830"/>
                  </a:lnTo>
                  <a:lnTo>
                    <a:pt x="9221" y="826"/>
                  </a:lnTo>
                  <a:lnTo>
                    <a:pt x="9228" y="822"/>
                  </a:lnTo>
                  <a:lnTo>
                    <a:pt x="9231" y="812"/>
                  </a:lnTo>
                  <a:lnTo>
                    <a:pt x="9235" y="798"/>
                  </a:lnTo>
                  <a:lnTo>
                    <a:pt x="9237" y="753"/>
                  </a:lnTo>
                  <a:lnTo>
                    <a:pt x="9237" y="294"/>
                  </a:lnTo>
                  <a:lnTo>
                    <a:pt x="9235" y="252"/>
                  </a:lnTo>
                  <a:lnTo>
                    <a:pt x="9231" y="237"/>
                  </a:lnTo>
                  <a:lnTo>
                    <a:pt x="9227" y="228"/>
                  </a:lnTo>
                  <a:lnTo>
                    <a:pt x="9219" y="223"/>
                  </a:lnTo>
                  <a:lnTo>
                    <a:pt x="9211" y="218"/>
                  </a:lnTo>
                  <a:lnTo>
                    <a:pt x="9188" y="213"/>
                  </a:lnTo>
                  <a:lnTo>
                    <a:pt x="9139" y="208"/>
                  </a:lnTo>
                  <a:lnTo>
                    <a:pt x="9139" y="178"/>
                  </a:lnTo>
                  <a:lnTo>
                    <a:pt x="9315" y="182"/>
                  </a:lnTo>
                  <a:lnTo>
                    <a:pt x="9411" y="181"/>
                  </a:lnTo>
                  <a:lnTo>
                    <a:pt x="9495" y="178"/>
                  </a:lnTo>
                  <a:lnTo>
                    <a:pt x="9539" y="181"/>
                  </a:lnTo>
                  <a:lnTo>
                    <a:pt x="9577" y="189"/>
                  </a:lnTo>
                  <a:lnTo>
                    <a:pt x="9595" y="195"/>
                  </a:lnTo>
                  <a:lnTo>
                    <a:pt x="9612" y="202"/>
                  </a:lnTo>
                  <a:lnTo>
                    <a:pt x="9627" y="211"/>
                  </a:lnTo>
                  <a:lnTo>
                    <a:pt x="9642" y="220"/>
                  </a:lnTo>
                  <a:lnTo>
                    <a:pt x="9654" y="231"/>
                  </a:lnTo>
                  <a:lnTo>
                    <a:pt x="9660" y="236"/>
                  </a:lnTo>
                  <a:lnTo>
                    <a:pt x="9666" y="242"/>
                  </a:lnTo>
                  <a:lnTo>
                    <a:pt x="9675" y="255"/>
                  </a:lnTo>
                  <a:lnTo>
                    <a:pt x="9682" y="268"/>
                  </a:lnTo>
                  <a:lnTo>
                    <a:pt x="9690" y="283"/>
                  </a:lnTo>
                  <a:lnTo>
                    <a:pt x="9693" y="300"/>
                  </a:lnTo>
                  <a:lnTo>
                    <a:pt x="9696" y="315"/>
                  </a:lnTo>
                  <a:lnTo>
                    <a:pt x="9697" y="333"/>
                  </a:lnTo>
                  <a:lnTo>
                    <a:pt x="9696" y="356"/>
                  </a:lnTo>
                  <a:lnTo>
                    <a:pt x="9692" y="378"/>
                  </a:lnTo>
                  <a:lnTo>
                    <a:pt x="9687" y="398"/>
                  </a:lnTo>
                  <a:lnTo>
                    <a:pt x="9679" y="417"/>
                  </a:lnTo>
                  <a:lnTo>
                    <a:pt x="9669" y="436"/>
                  </a:lnTo>
                  <a:lnTo>
                    <a:pt x="9656" y="453"/>
                  </a:lnTo>
                  <a:lnTo>
                    <a:pt x="9642" y="470"/>
                  </a:lnTo>
                  <a:lnTo>
                    <a:pt x="9625" y="486"/>
                  </a:lnTo>
                  <a:lnTo>
                    <a:pt x="9588" y="512"/>
                  </a:lnTo>
                  <a:lnTo>
                    <a:pt x="9567" y="522"/>
                  </a:lnTo>
                  <a:lnTo>
                    <a:pt x="9547" y="530"/>
                  </a:lnTo>
                  <a:lnTo>
                    <a:pt x="9524" y="536"/>
                  </a:lnTo>
                  <a:lnTo>
                    <a:pt x="9501" y="541"/>
                  </a:lnTo>
                  <a:lnTo>
                    <a:pt x="9453" y="544"/>
                  </a:lnTo>
                  <a:lnTo>
                    <a:pt x="9425" y="543"/>
                  </a:lnTo>
                  <a:lnTo>
                    <a:pt x="9396" y="538"/>
                  </a:lnTo>
                  <a:lnTo>
                    <a:pt x="9385" y="501"/>
                  </a:lnTo>
                  <a:lnTo>
                    <a:pt x="9417" y="508"/>
                  </a:lnTo>
                  <a:lnTo>
                    <a:pt x="9451" y="511"/>
                  </a:lnTo>
                  <a:lnTo>
                    <a:pt x="9481" y="507"/>
                  </a:lnTo>
                  <a:lnTo>
                    <a:pt x="9495" y="505"/>
                  </a:lnTo>
                  <a:lnTo>
                    <a:pt x="9510" y="500"/>
                  </a:lnTo>
                  <a:lnTo>
                    <a:pt x="9534" y="487"/>
                  </a:lnTo>
                  <a:lnTo>
                    <a:pt x="9546" y="478"/>
                  </a:lnTo>
                  <a:lnTo>
                    <a:pt x="9556" y="468"/>
                  </a:lnTo>
                  <a:lnTo>
                    <a:pt x="9566" y="457"/>
                  </a:lnTo>
                  <a:lnTo>
                    <a:pt x="9574" y="446"/>
                  </a:lnTo>
                  <a:lnTo>
                    <a:pt x="9588" y="421"/>
                  </a:lnTo>
                  <a:lnTo>
                    <a:pt x="9595" y="392"/>
                  </a:lnTo>
                  <a:lnTo>
                    <a:pt x="9598" y="362"/>
                  </a:lnTo>
                  <a:lnTo>
                    <a:pt x="9595" y="328"/>
                  </a:lnTo>
                  <a:lnTo>
                    <a:pt x="9592" y="314"/>
                  </a:lnTo>
                  <a:lnTo>
                    <a:pt x="9588" y="300"/>
                  </a:lnTo>
                  <a:lnTo>
                    <a:pt x="9574" y="276"/>
                  </a:lnTo>
                  <a:lnTo>
                    <a:pt x="9565" y="265"/>
                  </a:lnTo>
                  <a:lnTo>
                    <a:pt x="9555" y="256"/>
                  </a:lnTo>
                  <a:lnTo>
                    <a:pt x="9531" y="241"/>
                  </a:lnTo>
                  <a:lnTo>
                    <a:pt x="9517" y="235"/>
                  </a:lnTo>
                  <a:lnTo>
                    <a:pt x="9501" y="229"/>
                  </a:lnTo>
                  <a:lnTo>
                    <a:pt x="9467" y="223"/>
                  </a:lnTo>
                  <a:lnTo>
                    <a:pt x="9427" y="220"/>
                  </a:lnTo>
                  <a:lnTo>
                    <a:pt x="9380" y="223"/>
                  </a:lnTo>
                  <a:lnTo>
                    <a:pt x="9332" y="232"/>
                  </a:lnTo>
                  <a:close/>
                  <a:moveTo>
                    <a:pt x="9739" y="838"/>
                  </a:moveTo>
                  <a:lnTo>
                    <a:pt x="9783" y="835"/>
                  </a:lnTo>
                  <a:lnTo>
                    <a:pt x="9812" y="830"/>
                  </a:lnTo>
                  <a:lnTo>
                    <a:pt x="9822" y="825"/>
                  </a:lnTo>
                  <a:lnTo>
                    <a:pt x="9829" y="819"/>
                  </a:lnTo>
                  <a:lnTo>
                    <a:pt x="9832" y="810"/>
                  </a:lnTo>
                  <a:lnTo>
                    <a:pt x="9835" y="795"/>
                  </a:lnTo>
                  <a:lnTo>
                    <a:pt x="9837" y="752"/>
                  </a:lnTo>
                  <a:lnTo>
                    <a:pt x="9837" y="294"/>
                  </a:lnTo>
                  <a:lnTo>
                    <a:pt x="9836" y="261"/>
                  </a:lnTo>
                  <a:lnTo>
                    <a:pt x="9832" y="236"/>
                  </a:lnTo>
                  <a:lnTo>
                    <a:pt x="9828" y="226"/>
                  </a:lnTo>
                  <a:lnTo>
                    <a:pt x="9819" y="219"/>
                  </a:lnTo>
                  <a:lnTo>
                    <a:pt x="9806" y="214"/>
                  </a:lnTo>
                  <a:lnTo>
                    <a:pt x="9789" y="212"/>
                  </a:lnTo>
                  <a:lnTo>
                    <a:pt x="9739" y="208"/>
                  </a:lnTo>
                  <a:lnTo>
                    <a:pt x="9739" y="178"/>
                  </a:lnTo>
                  <a:lnTo>
                    <a:pt x="9885" y="182"/>
                  </a:lnTo>
                  <a:lnTo>
                    <a:pt x="10030" y="178"/>
                  </a:lnTo>
                  <a:lnTo>
                    <a:pt x="10030" y="208"/>
                  </a:lnTo>
                  <a:lnTo>
                    <a:pt x="9981" y="213"/>
                  </a:lnTo>
                  <a:lnTo>
                    <a:pt x="9964" y="216"/>
                  </a:lnTo>
                  <a:lnTo>
                    <a:pt x="9951" y="220"/>
                  </a:lnTo>
                  <a:lnTo>
                    <a:pt x="9942" y="226"/>
                  </a:lnTo>
                  <a:lnTo>
                    <a:pt x="9937" y="236"/>
                  </a:lnTo>
                  <a:lnTo>
                    <a:pt x="9934" y="247"/>
                  </a:lnTo>
                  <a:lnTo>
                    <a:pt x="9933" y="260"/>
                  </a:lnTo>
                  <a:lnTo>
                    <a:pt x="9932" y="295"/>
                  </a:lnTo>
                  <a:lnTo>
                    <a:pt x="9932" y="753"/>
                  </a:lnTo>
                  <a:lnTo>
                    <a:pt x="9934" y="801"/>
                  </a:lnTo>
                  <a:lnTo>
                    <a:pt x="9938" y="816"/>
                  </a:lnTo>
                  <a:lnTo>
                    <a:pt x="9944" y="824"/>
                  </a:lnTo>
                  <a:lnTo>
                    <a:pt x="9951" y="828"/>
                  </a:lnTo>
                  <a:lnTo>
                    <a:pt x="9960" y="831"/>
                  </a:lnTo>
                  <a:lnTo>
                    <a:pt x="9970" y="834"/>
                  </a:lnTo>
                  <a:lnTo>
                    <a:pt x="9984" y="835"/>
                  </a:lnTo>
                  <a:lnTo>
                    <a:pt x="10030" y="838"/>
                  </a:lnTo>
                  <a:lnTo>
                    <a:pt x="10030" y="868"/>
                  </a:lnTo>
                  <a:lnTo>
                    <a:pt x="9884" y="865"/>
                  </a:lnTo>
                  <a:lnTo>
                    <a:pt x="9739" y="868"/>
                  </a:lnTo>
                  <a:lnTo>
                    <a:pt x="9739" y="838"/>
                  </a:lnTo>
                  <a:close/>
                  <a:moveTo>
                    <a:pt x="10081" y="849"/>
                  </a:moveTo>
                  <a:lnTo>
                    <a:pt x="10087" y="799"/>
                  </a:lnTo>
                  <a:lnTo>
                    <a:pt x="10088" y="738"/>
                  </a:lnTo>
                  <a:lnTo>
                    <a:pt x="10088" y="700"/>
                  </a:lnTo>
                  <a:lnTo>
                    <a:pt x="10119" y="700"/>
                  </a:lnTo>
                  <a:lnTo>
                    <a:pt x="10126" y="759"/>
                  </a:lnTo>
                  <a:lnTo>
                    <a:pt x="10131" y="777"/>
                  </a:lnTo>
                  <a:lnTo>
                    <a:pt x="10136" y="787"/>
                  </a:lnTo>
                  <a:lnTo>
                    <a:pt x="10142" y="794"/>
                  </a:lnTo>
                  <a:lnTo>
                    <a:pt x="10159" y="808"/>
                  </a:lnTo>
                  <a:lnTo>
                    <a:pt x="10182" y="822"/>
                  </a:lnTo>
                  <a:lnTo>
                    <a:pt x="10207" y="831"/>
                  </a:lnTo>
                  <a:lnTo>
                    <a:pt x="10233" y="838"/>
                  </a:lnTo>
                  <a:lnTo>
                    <a:pt x="10260" y="843"/>
                  </a:lnTo>
                  <a:lnTo>
                    <a:pt x="10287" y="844"/>
                  </a:lnTo>
                  <a:lnTo>
                    <a:pt x="10323" y="842"/>
                  </a:lnTo>
                  <a:lnTo>
                    <a:pt x="10340" y="838"/>
                  </a:lnTo>
                  <a:lnTo>
                    <a:pt x="10357" y="834"/>
                  </a:lnTo>
                  <a:lnTo>
                    <a:pt x="10388" y="820"/>
                  </a:lnTo>
                  <a:lnTo>
                    <a:pt x="10417" y="802"/>
                  </a:lnTo>
                  <a:lnTo>
                    <a:pt x="10429" y="792"/>
                  </a:lnTo>
                  <a:lnTo>
                    <a:pt x="10440" y="780"/>
                  </a:lnTo>
                  <a:lnTo>
                    <a:pt x="10449" y="766"/>
                  </a:lnTo>
                  <a:lnTo>
                    <a:pt x="10458" y="753"/>
                  </a:lnTo>
                  <a:lnTo>
                    <a:pt x="10462" y="739"/>
                  </a:lnTo>
                  <a:lnTo>
                    <a:pt x="10467" y="724"/>
                  </a:lnTo>
                  <a:lnTo>
                    <a:pt x="10470" y="709"/>
                  </a:lnTo>
                  <a:lnTo>
                    <a:pt x="10471" y="692"/>
                  </a:lnTo>
                  <a:lnTo>
                    <a:pt x="10468" y="661"/>
                  </a:lnTo>
                  <a:lnTo>
                    <a:pt x="10460" y="634"/>
                  </a:lnTo>
                  <a:lnTo>
                    <a:pt x="10446" y="613"/>
                  </a:lnTo>
                  <a:lnTo>
                    <a:pt x="10426" y="596"/>
                  </a:lnTo>
                  <a:lnTo>
                    <a:pt x="10401" y="583"/>
                  </a:lnTo>
                  <a:lnTo>
                    <a:pt x="10370" y="571"/>
                  </a:lnTo>
                  <a:lnTo>
                    <a:pt x="10333" y="562"/>
                  </a:lnTo>
                  <a:lnTo>
                    <a:pt x="10290" y="556"/>
                  </a:lnTo>
                  <a:lnTo>
                    <a:pt x="10233" y="547"/>
                  </a:lnTo>
                  <a:lnTo>
                    <a:pt x="10185" y="534"/>
                  </a:lnTo>
                  <a:lnTo>
                    <a:pt x="10148" y="518"/>
                  </a:lnTo>
                  <a:lnTo>
                    <a:pt x="10134" y="508"/>
                  </a:lnTo>
                  <a:lnTo>
                    <a:pt x="10120" y="499"/>
                  </a:lnTo>
                  <a:lnTo>
                    <a:pt x="10101" y="476"/>
                  </a:lnTo>
                  <a:lnTo>
                    <a:pt x="10093" y="463"/>
                  </a:lnTo>
                  <a:lnTo>
                    <a:pt x="10087" y="448"/>
                  </a:lnTo>
                  <a:lnTo>
                    <a:pt x="10081" y="434"/>
                  </a:lnTo>
                  <a:lnTo>
                    <a:pt x="10078" y="418"/>
                  </a:lnTo>
                  <a:lnTo>
                    <a:pt x="10076" y="400"/>
                  </a:lnTo>
                  <a:lnTo>
                    <a:pt x="10075" y="382"/>
                  </a:lnTo>
                  <a:lnTo>
                    <a:pt x="10076" y="358"/>
                  </a:lnTo>
                  <a:lnTo>
                    <a:pt x="10080" y="334"/>
                  </a:lnTo>
                  <a:lnTo>
                    <a:pt x="10086" y="313"/>
                  </a:lnTo>
                  <a:lnTo>
                    <a:pt x="10094" y="292"/>
                  </a:lnTo>
                  <a:lnTo>
                    <a:pt x="10105" y="272"/>
                  </a:lnTo>
                  <a:lnTo>
                    <a:pt x="10118" y="254"/>
                  </a:lnTo>
                  <a:lnTo>
                    <a:pt x="10134" y="237"/>
                  </a:lnTo>
                  <a:lnTo>
                    <a:pt x="10152" y="222"/>
                  </a:lnTo>
                  <a:lnTo>
                    <a:pt x="10171" y="207"/>
                  </a:lnTo>
                  <a:lnTo>
                    <a:pt x="10191" y="195"/>
                  </a:lnTo>
                  <a:lnTo>
                    <a:pt x="10213" y="184"/>
                  </a:lnTo>
                  <a:lnTo>
                    <a:pt x="10236" y="176"/>
                  </a:lnTo>
                  <a:lnTo>
                    <a:pt x="10260" y="169"/>
                  </a:lnTo>
                  <a:lnTo>
                    <a:pt x="10284" y="164"/>
                  </a:lnTo>
                  <a:lnTo>
                    <a:pt x="10335" y="160"/>
                  </a:lnTo>
                  <a:lnTo>
                    <a:pt x="10372" y="163"/>
                  </a:lnTo>
                  <a:lnTo>
                    <a:pt x="10414" y="171"/>
                  </a:lnTo>
                  <a:lnTo>
                    <a:pt x="10461" y="183"/>
                  </a:lnTo>
                  <a:lnTo>
                    <a:pt x="10513" y="201"/>
                  </a:lnTo>
                  <a:lnTo>
                    <a:pt x="10508" y="236"/>
                  </a:lnTo>
                  <a:lnTo>
                    <a:pt x="10503" y="271"/>
                  </a:lnTo>
                  <a:lnTo>
                    <a:pt x="10500" y="339"/>
                  </a:lnTo>
                  <a:lnTo>
                    <a:pt x="10467" y="339"/>
                  </a:lnTo>
                  <a:lnTo>
                    <a:pt x="10462" y="290"/>
                  </a:lnTo>
                  <a:lnTo>
                    <a:pt x="10458" y="270"/>
                  </a:lnTo>
                  <a:lnTo>
                    <a:pt x="10448" y="252"/>
                  </a:lnTo>
                  <a:lnTo>
                    <a:pt x="10442" y="244"/>
                  </a:lnTo>
                  <a:lnTo>
                    <a:pt x="10434" y="237"/>
                  </a:lnTo>
                  <a:lnTo>
                    <a:pt x="10414" y="225"/>
                  </a:lnTo>
                  <a:lnTo>
                    <a:pt x="10392" y="216"/>
                  </a:lnTo>
                  <a:lnTo>
                    <a:pt x="10366" y="208"/>
                  </a:lnTo>
                  <a:lnTo>
                    <a:pt x="10339" y="204"/>
                  </a:lnTo>
                  <a:lnTo>
                    <a:pt x="10310" y="202"/>
                  </a:lnTo>
                  <a:lnTo>
                    <a:pt x="10280" y="205"/>
                  </a:lnTo>
                  <a:lnTo>
                    <a:pt x="10266" y="208"/>
                  </a:lnTo>
                  <a:lnTo>
                    <a:pt x="10251" y="212"/>
                  </a:lnTo>
                  <a:lnTo>
                    <a:pt x="10226" y="224"/>
                  </a:lnTo>
                  <a:lnTo>
                    <a:pt x="10203" y="242"/>
                  </a:lnTo>
                  <a:lnTo>
                    <a:pt x="10192" y="252"/>
                  </a:lnTo>
                  <a:lnTo>
                    <a:pt x="10184" y="264"/>
                  </a:lnTo>
                  <a:lnTo>
                    <a:pt x="10176" y="274"/>
                  </a:lnTo>
                  <a:lnTo>
                    <a:pt x="10170" y="288"/>
                  </a:lnTo>
                  <a:lnTo>
                    <a:pt x="10161" y="315"/>
                  </a:lnTo>
                  <a:lnTo>
                    <a:pt x="10160" y="331"/>
                  </a:lnTo>
                  <a:lnTo>
                    <a:pt x="10159" y="346"/>
                  </a:lnTo>
                  <a:lnTo>
                    <a:pt x="10161" y="374"/>
                  </a:lnTo>
                  <a:lnTo>
                    <a:pt x="10165" y="387"/>
                  </a:lnTo>
                  <a:lnTo>
                    <a:pt x="10170" y="399"/>
                  </a:lnTo>
                  <a:lnTo>
                    <a:pt x="10183" y="418"/>
                  </a:lnTo>
                  <a:lnTo>
                    <a:pt x="10191" y="428"/>
                  </a:lnTo>
                  <a:lnTo>
                    <a:pt x="10201" y="435"/>
                  </a:lnTo>
                  <a:lnTo>
                    <a:pt x="10225" y="448"/>
                  </a:lnTo>
                  <a:lnTo>
                    <a:pt x="10254" y="458"/>
                  </a:lnTo>
                  <a:lnTo>
                    <a:pt x="10290" y="466"/>
                  </a:lnTo>
                  <a:lnTo>
                    <a:pt x="10330" y="472"/>
                  </a:lnTo>
                  <a:lnTo>
                    <a:pt x="10389" y="481"/>
                  </a:lnTo>
                  <a:lnTo>
                    <a:pt x="10438" y="492"/>
                  </a:lnTo>
                  <a:lnTo>
                    <a:pt x="10478" y="507"/>
                  </a:lnTo>
                  <a:lnTo>
                    <a:pt x="10507" y="525"/>
                  </a:lnTo>
                  <a:lnTo>
                    <a:pt x="10518" y="535"/>
                  </a:lnTo>
                  <a:lnTo>
                    <a:pt x="10527" y="546"/>
                  </a:lnTo>
                  <a:lnTo>
                    <a:pt x="10536" y="558"/>
                  </a:lnTo>
                  <a:lnTo>
                    <a:pt x="10543" y="571"/>
                  </a:lnTo>
                  <a:lnTo>
                    <a:pt x="10548" y="584"/>
                  </a:lnTo>
                  <a:lnTo>
                    <a:pt x="10551" y="600"/>
                  </a:lnTo>
                  <a:lnTo>
                    <a:pt x="10554" y="615"/>
                  </a:lnTo>
                  <a:lnTo>
                    <a:pt x="10555" y="631"/>
                  </a:lnTo>
                  <a:lnTo>
                    <a:pt x="10554" y="660"/>
                  </a:lnTo>
                  <a:lnTo>
                    <a:pt x="10549" y="687"/>
                  </a:lnTo>
                  <a:lnTo>
                    <a:pt x="10543" y="712"/>
                  </a:lnTo>
                  <a:lnTo>
                    <a:pt x="10533" y="736"/>
                  </a:lnTo>
                  <a:lnTo>
                    <a:pt x="10520" y="759"/>
                  </a:lnTo>
                  <a:lnTo>
                    <a:pt x="10506" y="781"/>
                  </a:lnTo>
                  <a:lnTo>
                    <a:pt x="10488" y="800"/>
                  </a:lnTo>
                  <a:lnTo>
                    <a:pt x="10467" y="818"/>
                  </a:lnTo>
                  <a:lnTo>
                    <a:pt x="10446" y="834"/>
                  </a:lnTo>
                  <a:lnTo>
                    <a:pt x="10422" y="848"/>
                  </a:lnTo>
                  <a:lnTo>
                    <a:pt x="10396" y="859"/>
                  </a:lnTo>
                  <a:lnTo>
                    <a:pt x="10370" y="868"/>
                  </a:lnTo>
                  <a:lnTo>
                    <a:pt x="10342" y="877"/>
                  </a:lnTo>
                  <a:lnTo>
                    <a:pt x="10312" y="882"/>
                  </a:lnTo>
                  <a:lnTo>
                    <a:pt x="10281" y="885"/>
                  </a:lnTo>
                  <a:lnTo>
                    <a:pt x="10249" y="886"/>
                  </a:lnTo>
                  <a:lnTo>
                    <a:pt x="10204" y="884"/>
                  </a:lnTo>
                  <a:lnTo>
                    <a:pt x="10162" y="877"/>
                  </a:lnTo>
                  <a:lnTo>
                    <a:pt x="10120" y="866"/>
                  </a:lnTo>
                  <a:lnTo>
                    <a:pt x="10081" y="849"/>
                  </a:lnTo>
                  <a:close/>
                  <a:moveTo>
                    <a:pt x="10928" y="230"/>
                  </a:moveTo>
                  <a:lnTo>
                    <a:pt x="10924" y="276"/>
                  </a:lnTo>
                  <a:lnTo>
                    <a:pt x="10923" y="330"/>
                  </a:lnTo>
                  <a:lnTo>
                    <a:pt x="10923" y="753"/>
                  </a:lnTo>
                  <a:lnTo>
                    <a:pt x="10924" y="780"/>
                  </a:lnTo>
                  <a:lnTo>
                    <a:pt x="10927" y="800"/>
                  </a:lnTo>
                  <a:lnTo>
                    <a:pt x="10930" y="814"/>
                  </a:lnTo>
                  <a:lnTo>
                    <a:pt x="10935" y="823"/>
                  </a:lnTo>
                  <a:lnTo>
                    <a:pt x="10951" y="831"/>
                  </a:lnTo>
                  <a:lnTo>
                    <a:pt x="10960" y="834"/>
                  </a:lnTo>
                  <a:lnTo>
                    <a:pt x="10972" y="835"/>
                  </a:lnTo>
                  <a:lnTo>
                    <a:pt x="11023" y="838"/>
                  </a:lnTo>
                  <a:lnTo>
                    <a:pt x="11023" y="868"/>
                  </a:lnTo>
                  <a:lnTo>
                    <a:pt x="10876" y="865"/>
                  </a:lnTo>
                  <a:lnTo>
                    <a:pt x="10730" y="868"/>
                  </a:lnTo>
                  <a:lnTo>
                    <a:pt x="10730" y="838"/>
                  </a:lnTo>
                  <a:lnTo>
                    <a:pt x="10779" y="835"/>
                  </a:lnTo>
                  <a:lnTo>
                    <a:pt x="10803" y="831"/>
                  </a:lnTo>
                  <a:lnTo>
                    <a:pt x="10818" y="822"/>
                  </a:lnTo>
                  <a:lnTo>
                    <a:pt x="10822" y="812"/>
                  </a:lnTo>
                  <a:lnTo>
                    <a:pt x="10826" y="798"/>
                  </a:lnTo>
                  <a:lnTo>
                    <a:pt x="10828" y="753"/>
                  </a:lnTo>
                  <a:lnTo>
                    <a:pt x="10828" y="327"/>
                  </a:lnTo>
                  <a:lnTo>
                    <a:pt x="10827" y="273"/>
                  </a:lnTo>
                  <a:lnTo>
                    <a:pt x="10825" y="230"/>
                  </a:lnTo>
                  <a:lnTo>
                    <a:pt x="10677" y="230"/>
                  </a:lnTo>
                  <a:lnTo>
                    <a:pt x="10654" y="231"/>
                  </a:lnTo>
                  <a:lnTo>
                    <a:pt x="10641" y="237"/>
                  </a:lnTo>
                  <a:lnTo>
                    <a:pt x="10635" y="247"/>
                  </a:lnTo>
                  <a:lnTo>
                    <a:pt x="10632" y="264"/>
                  </a:lnTo>
                  <a:lnTo>
                    <a:pt x="10629" y="337"/>
                  </a:lnTo>
                  <a:lnTo>
                    <a:pt x="10596" y="337"/>
                  </a:lnTo>
                  <a:lnTo>
                    <a:pt x="10596" y="295"/>
                  </a:lnTo>
                  <a:lnTo>
                    <a:pt x="10594" y="254"/>
                  </a:lnTo>
                  <a:lnTo>
                    <a:pt x="10588" y="178"/>
                  </a:lnTo>
                  <a:lnTo>
                    <a:pt x="10797" y="182"/>
                  </a:lnTo>
                  <a:lnTo>
                    <a:pt x="10956" y="182"/>
                  </a:lnTo>
                  <a:lnTo>
                    <a:pt x="11163" y="178"/>
                  </a:lnTo>
                  <a:lnTo>
                    <a:pt x="11158" y="254"/>
                  </a:lnTo>
                  <a:lnTo>
                    <a:pt x="11156" y="337"/>
                  </a:lnTo>
                  <a:lnTo>
                    <a:pt x="11124" y="337"/>
                  </a:lnTo>
                  <a:lnTo>
                    <a:pt x="11121" y="266"/>
                  </a:lnTo>
                  <a:lnTo>
                    <a:pt x="11120" y="255"/>
                  </a:lnTo>
                  <a:lnTo>
                    <a:pt x="11118" y="247"/>
                  </a:lnTo>
                  <a:lnTo>
                    <a:pt x="11114" y="241"/>
                  </a:lnTo>
                  <a:lnTo>
                    <a:pt x="11110" y="236"/>
                  </a:lnTo>
                  <a:lnTo>
                    <a:pt x="11096" y="231"/>
                  </a:lnTo>
                  <a:lnTo>
                    <a:pt x="11074" y="230"/>
                  </a:lnTo>
                  <a:lnTo>
                    <a:pt x="10928" y="23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sp>
          <p:nvSpPr>
            <p:cNvPr id="8" name="Freeform 8">
              <a:extLst>
                <a:ext uri="{FF2B5EF4-FFF2-40B4-BE49-F238E27FC236}">
                  <a16:creationId xmlns:a16="http://schemas.microsoft.com/office/drawing/2014/main" id="{1EBCD1A8-6EFF-EA63-1F2E-D604762C5238}"/>
                </a:ext>
              </a:extLst>
            </p:cNvPr>
            <p:cNvSpPr>
              <a:spLocks noEditPoints="1"/>
            </p:cNvSpPr>
            <p:nvPr userDrawn="1"/>
          </p:nvSpPr>
          <p:spPr bwMode="auto">
            <a:xfrm>
              <a:off x="1525588" y="1557338"/>
              <a:ext cx="3568700" cy="279400"/>
            </a:xfrm>
            <a:custGeom>
              <a:avLst/>
              <a:gdLst>
                <a:gd name="T0" fmla="*/ 13182 w 13488"/>
                <a:gd name="T1" fmla="*/ 71 h 1056"/>
                <a:gd name="T2" fmla="*/ 13007 w 13488"/>
                <a:gd name="T3" fmla="*/ 96 h 1056"/>
                <a:gd name="T4" fmla="*/ 12786 w 13488"/>
                <a:gd name="T5" fmla="*/ 835 h 1056"/>
                <a:gd name="T6" fmla="*/ 13308 w 13488"/>
                <a:gd name="T7" fmla="*/ 797 h 1056"/>
                <a:gd name="T8" fmla="*/ 323 w 13488"/>
                <a:gd name="T9" fmla="*/ 820 h 1056"/>
                <a:gd name="T10" fmla="*/ 511 w 13488"/>
                <a:gd name="T11" fmla="*/ 210 h 1056"/>
                <a:gd name="T12" fmla="*/ 501 w 13488"/>
                <a:gd name="T13" fmla="*/ 869 h 1056"/>
                <a:gd name="T14" fmla="*/ 92 w 13488"/>
                <a:gd name="T15" fmla="*/ 232 h 1056"/>
                <a:gd name="T16" fmla="*/ 869 w 13488"/>
                <a:gd name="T17" fmla="*/ 799 h 1056"/>
                <a:gd name="T18" fmla="*/ 1571 w 13488"/>
                <a:gd name="T19" fmla="*/ 179 h 1056"/>
                <a:gd name="T20" fmla="*/ 1688 w 13488"/>
                <a:gd name="T21" fmla="*/ 220 h 1056"/>
                <a:gd name="T22" fmla="*/ 1900 w 13488"/>
                <a:gd name="T23" fmla="*/ 869 h 1056"/>
                <a:gd name="T24" fmla="*/ 2122 w 13488"/>
                <a:gd name="T25" fmla="*/ 283 h 1056"/>
                <a:gd name="T26" fmla="*/ 2853 w 13488"/>
                <a:gd name="T27" fmla="*/ 542 h 1056"/>
                <a:gd name="T28" fmla="*/ 2757 w 13488"/>
                <a:gd name="T29" fmla="*/ 779 h 1056"/>
                <a:gd name="T30" fmla="*/ 3115 w 13488"/>
                <a:gd name="T31" fmla="*/ 238 h 1056"/>
                <a:gd name="T32" fmla="*/ 2898 w 13488"/>
                <a:gd name="T33" fmla="*/ 540 h 1056"/>
                <a:gd name="T34" fmla="*/ 3687 w 13488"/>
                <a:gd name="T35" fmla="*/ 439 h 1056"/>
                <a:gd name="T36" fmla="*/ 3488 w 13488"/>
                <a:gd name="T37" fmla="*/ 832 h 1056"/>
                <a:gd name="T38" fmla="*/ 3273 w 13488"/>
                <a:gd name="T39" fmla="*/ 179 h 1056"/>
                <a:gd name="T40" fmla="*/ 3681 w 13488"/>
                <a:gd name="T41" fmla="*/ 504 h 1056"/>
                <a:gd name="T42" fmla="*/ 4305 w 13488"/>
                <a:gd name="T43" fmla="*/ 767 h 1056"/>
                <a:gd name="T44" fmla="*/ 3931 w 13488"/>
                <a:gd name="T45" fmla="*/ 384 h 1056"/>
                <a:gd name="T46" fmla="*/ 4313 w 13488"/>
                <a:gd name="T47" fmla="*/ 270 h 1056"/>
                <a:gd name="T48" fmla="*/ 4047 w 13488"/>
                <a:gd name="T49" fmla="*/ 428 h 1056"/>
                <a:gd name="T50" fmla="*/ 4323 w 13488"/>
                <a:gd name="T51" fmla="*/ 818 h 1056"/>
                <a:gd name="T52" fmla="*/ 4531 w 13488"/>
                <a:gd name="T53" fmla="*/ 220 h 1056"/>
                <a:gd name="T54" fmla="*/ 4742 w 13488"/>
                <a:gd name="T55" fmla="*/ 869 h 1056"/>
                <a:gd name="T56" fmla="*/ 5019 w 13488"/>
                <a:gd name="T57" fmla="*/ 754 h 1056"/>
                <a:gd name="T58" fmla="*/ 5265 w 13488"/>
                <a:gd name="T59" fmla="*/ 230 h 1056"/>
                <a:gd name="T60" fmla="*/ 5801 w 13488"/>
                <a:gd name="T61" fmla="*/ 835 h 1056"/>
                <a:gd name="T62" fmla="*/ 5379 w 13488"/>
                <a:gd name="T63" fmla="*/ 227 h 1056"/>
                <a:gd name="T64" fmla="*/ 6658 w 13488"/>
                <a:gd name="T65" fmla="*/ 162 h 1056"/>
                <a:gd name="T66" fmla="*/ 6954 w 13488"/>
                <a:gd name="T67" fmla="*/ 744 h 1056"/>
                <a:gd name="T68" fmla="*/ 6310 w 13488"/>
                <a:gd name="T69" fmla="*/ 604 h 1056"/>
                <a:gd name="T70" fmla="*/ 6812 w 13488"/>
                <a:gd name="T71" fmla="*/ 812 h 1056"/>
                <a:gd name="T72" fmla="*/ 6723 w 13488"/>
                <a:gd name="T73" fmla="*/ 209 h 1056"/>
                <a:gd name="T74" fmla="*/ 7545 w 13488"/>
                <a:gd name="T75" fmla="*/ 282 h 1056"/>
                <a:gd name="T76" fmla="*/ 7538 w 13488"/>
                <a:gd name="T77" fmla="*/ 518 h 1056"/>
                <a:gd name="T78" fmla="*/ 7085 w 13488"/>
                <a:gd name="T79" fmla="*/ 839 h 1056"/>
                <a:gd name="T80" fmla="*/ 8097 w 13488"/>
                <a:gd name="T81" fmla="*/ 218 h 1056"/>
                <a:gd name="T82" fmla="*/ 7875 w 13488"/>
                <a:gd name="T83" fmla="*/ 980 h 1056"/>
                <a:gd name="T84" fmla="*/ 8172 w 13488"/>
                <a:gd name="T85" fmla="*/ 210 h 1056"/>
                <a:gd name="T86" fmla="*/ 8681 w 13488"/>
                <a:gd name="T87" fmla="*/ 839 h 1056"/>
                <a:gd name="T88" fmla="*/ 8201 w 13488"/>
                <a:gd name="T89" fmla="*/ 197 h 1056"/>
                <a:gd name="T90" fmla="*/ 9048 w 13488"/>
                <a:gd name="T91" fmla="*/ 218 h 1056"/>
                <a:gd name="T92" fmla="*/ 9270 w 13488"/>
                <a:gd name="T93" fmla="*/ 778 h 1056"/>
                <a:gd name="T94" fmla="*/ 9825 w 13488"/>
                <a:gd name="T95" fmla="*/ 172 h 1056"/>
                <a:gd name="T96" fmla="*/ 9690 w 13488"/>
                <a:gd name="T97" fmla="*/ 600 h 1056"/>
                <a:gd name="T98" fmla="*/ 9703 w 13488"/>
                <a:gd name="T99" fmla="*/ 78 h 1056"/>
                <a:gd name="T100" fmla="*/ 9924 w 13488"/>
                <a:gd name="T101" fmla="*/ 96 h 1056"/>
                <a:gd name="T102" fmla="*/ 10590 w 13488"/>
                <a:gd name="T103" fmla="*/ 803 h 1056"/>
                <a:gd name="T104" fmla="*/ 10255 w 13488"/>
                <a:gd name="T105" fmla="*/ 434 h 1056"/>
                <a:gd name="T106" fmla="*/ 10674 w 13488"/>
                <a:gd name="T107" fmla="*/ 340 h 1056"/>
                <a:gd name="T108" fmla="*/ 10338 w 13488"/>
                <a:gd name="T109" fmla="*/ 388 h 1056"/>
                <a:gd name="T110" fmla="*/ 10695 w 13488"/>
                <a:gd name="T111" fmla="*/ 760 h 1056"/>
                <a:gd name="T112" fmla="*/ 10979 w 13488"/>
                <a:gd name="T113" fmla="*/ 827 h 1056"/>
                <a:gd name="T114" fmla="*/ 10914 w 13488"/>
                <a:gd name="T115" fmla="*/ 182 h 1056"/>
                <a:gd name="T116" fmla="*/ 11394 w 13488"/>
                <a:gd name="T117" fmla="*/ 810 h 1056"/>
                <a:gd name="T118" fmla="*/ 11863 w 13488"/>
                <a:gd name="T119" fmla="*/ 814 h 1056"/>
                <a:gd name="T120" fmla="*/ 11544 w 13488"/>
                <a:gd name="T121" fmla="*/ 247 h 1056"/>
                <a:gd name="T122" fmla="*/ 12709 w 13488"/>
                <a:gd name="T123" fmla="*/ 695 h 1056"/>
                <a:gd name="T124" fmla="*/ 12443 w 13488"/>
                <a:gd name="T125" fmla="*/ 210 h 10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3488" h="1056">
                  <a:moveTo>
                    <a:pt x="13178" y="50"/>
                  </a:moveTo>
                  <a:lnTo>
                    <a:pt x="13180" y="40"/>
                  </a:lnTo>
                  <a:lnTo>
                    <a:pt x="13182" y="30"/>
                  </a:lnTo>
                  <a:lnTo>
                    <a:pt x="13186" y="20"/>
                  </a:lnTo>
                  <a:lnTo>
                    <a:pt x="13193" y="13"/>
                  </a:lnTo>
                  <a:lnTo>
                    <a:pt x="13200" y="7"/>
                  </a:lnTo>
                  <a:lnTo>
                    <a:pt x="13208" y="4"/>
                  </a:lnTo>
                  <a:lnTo>
                    <a:pt x="13229" y="0"/>
                  </a:lnTo>
                  <a:lnTo>
                    <a:pt x="13248" y="4"/>
                  </a:lnTo>
                  <a:lnTo>
                    <a:pt x="13264" y="13"/>
                  </a:lnTo>
                  <a:lnTo>
                    <a:pt x="13270" y="20"/>
                  </a:lnTo>
                  <a:lnTo>
                    <a:pt x="13274" y="29"/>
                  </a:lnTo>
                  <a:lnTo>
                    <a:pt x="13277" y="38"/>
                  </a:lnTo>
                  <a:lnTo>
                    <a:pt x="13278" y="48"/>
                  </a:lnTo>
                  <a:lnTo>
                    <a:pt x="13277" y="59"/>
                  </a:lnTo>
                  <a:lnTo>
                    <a:pt x="13274" y="68"/>
                  </a:lnTo>
                  <a:lnTo>
                    <a:pt x="13270" y="77"/>
                  </a:lnTo>
                  <a:lnTo>
                    <a:pt x="13264" y="85"/>
                  </a:lnTo>
                  <a:lnTo>
                    <a:pt x="13256" y="91"/>
                  </a:lnTo>
                  <a:lnTo>
                    <a:pt x="13247" y="96"/>
                  </a:lnTo>
                  <a:lnTo>
                    <a:pt x="13226" y="100"/>
                  </a:lnTo>
                  <a:lnTo>
                    <a:pt x="13207" y="96"/>
                  </a:lnTo>
                  <a:lnTo>
                    <a:pt x="13192" y="86"/>
                  </a:lnTo>
                  <a:lnTo>
                    <a:pt x="13186" y="79"/>
                  </a:lnTo>
                  <a:lnTo>
                    <a:pt x="13182" y="71"/>
                  </a:lnTo>
                  <a:lnTo>
                    <a:pt x="13180" y="61"/>
                  </a:lnTo>
                  <a:lnTo>
                    <a:pt x="13178" y="50"/>
                  </a:lnTo>
                  <a:close/>
                  <a:moveTo>
                    <a:pt x="12978" y="50"/>
                  </a:moveTo>
                  <a:lnTo>
                    <a:pt x="12979" y="41"/>
                  </a:lnTo>
                  <a:lnTo>
                    <a:pt x="12982" y="32"/>
                  </a:lnTo>
                  <a:lnTo>
                    <a:pt x="12985" y="24"/>
                  </a:lnTo>
                  <a:lnTo>
                    <a:pt x="12991" y="16"/>
                  </a:lnTo>
                  <a:lnTo>
                    <a:pt x="12998" y="8"/>
                  </a:lnTo>
                  <a:lnTo>
                    <a:pt x="13007" y="4"/>
                  </a:lnTo>
                  <a:lnTo>
                    <a:pt x="13018" y="1"/>
                  </a:lnTo>
                  <a:lnTo>
                    <a:pt x="13028" y="0"/>
                  </a:lnTo>
                  <a:lnTo>
                    <a:pt x="13048" y="4"/>
                  </a:lnTo>
                  <a:lnTo>
                    <a:pt x="13063" y="13"/>
                  </a:lnTo>
                  <a:lnTo>
                    <a:pt x="13069" y="20"/>
                  </a:lnTo>
                  <a:lnTo>
                    <a:pt x="13074" y="29"/>
                  </a:lnTo>
                  <a:lnTo>
                    <a:pt x="13076" y="38"/>
                  </a:lnTo>
                  <a:lnTo>
                    <a:pt x="13078" y="48"/>
                  </a:lnTo>
                  <a:lnTo>
                    <a:pt x="13076" y="59"/>
                  </a:lnTo>
                  <a:lnTo>
                    <a:pt x="13074" y="68"/>
                  </a:lnTo>
                  <a:lnTo>
                    <a:pt x="13069" y="77"/>
                  </a:lnTo>
                  <a:lnTo>
                    <a:pt x="13063" y="85"/>
                  </a:lnTo>
                  <a:lnTo>
                    <a:pt x="13056" y="91"/>
                  </a:lnTo>
                  <a:lnTo>
                    <a:pt x="13048" y="96"/>
                  </a:lnTo>
                  <a:lnTo>
                    <a:pt x="13026" y="100"/>
                  </a:lnTo>
                  <a:lnTo>
                    <a:pt x="13007" y="96"/>
                  </a:lnTo>
                  <a:lnTo>
                    <a:pt x="12991" y="85"/>
                  </a:lnTo>
                  <a:lnTo>
                    <a:pt x="12985" y="78"/>
                  </a:lnTo>
                  <a:lnTo>
                    <a:pt x="12982" y="70"/>
                  </a:lnTo>
                  <a:lnTo>
                    <a:pt x="12979" y="61"/>
                  </a:lnTo>
                  <a:lnTo>
                    <a:pt x="12978" y="50"/>
                  </a:lnTo>
                  <a:close/>
                  <a:moveTo>
                    <a:pt x="12973" y="600"/>
                  </a:moveTo>
                  <a:lnTo>
                    <a:pt x="13225" y="600"/>
                  </a:lnTo>
                  <a:lnTo>
                    <a:pt x="13098" y="305"/>
                  </a:lnTo>
                  <a:lnTo>
                    <a:pt x="12973" y="600"/>
                  </a:lnTo>
                  <a:close/>
                  <a:moveTo>
                    <a:pt x="13244" y="638"/>
                  </a:moveTo>
                  <a:lnTo>
                    <a:pt x="12955" y="638"/>
                  </a:lnTo>
                  <a:lnTo>
                    <a:pt x="12925" y="716"/>
                  </a:lnTo>
                  <a:lnTo>
                    <a:pt x="12902" y="778"/>
                  </a:lnTo>
                  <a:lnTo>
                    <a:pt x="12895" y="809"/>
                  </a:lnTo>
                  <a:lnTo>
                    <a:pt x="12898" y="820"/>
                  </a:lnTo>
                  <a:lnTo>
                    <a:pt x="12900" y="824"/>
                  </a:lnTo>
                  <a:lnTo>
                    <a:pt x="12905" y="828"/>
                  </a:lnTo>
                  <a:lnTo>
                    <a:pt x="12917" y="833"/>
                  </a:lnTo>
                  <a:lnTo>
                    <a:pt x="12932" y="835"/>
                  </a:lnTo>
                  <a:lnTo>
                    <a:pt x="12978" y="839"/>
                  </a:lnTo>
                  <a:lnTo>
                    <a:pt x="12978" y="869"/>
                  </a:lnTo>
                  <a:lnTo>
                    <a:pt x="12863" y="865"/>
                  </a:lnTo>
                  <a:lnTo>
                    <a:pt x="12750" y="869"/>
                  </a:lnTo>
                  <a:lnTo>
                    <a:pt x="12750" y="839"/>
                  </a:lnTo>
                  <a:lnTo>
                    <a:pt x="12786" y="835"/>
                  </a:lnTo>
                  <a:lnTo>
                    <a:pt x="12794" y="834"/>
                  </a:lnTo>
                  <a:lnTo>
                    <a:pt x="12803" y="832"/>
                  </a:lnTo>
                  <a:lnTo>
                    <a:pt x="12817" y="821"/>
                  </a:lnTo>
                  <a:lnTo>
                    <a:pt x="12829" y="805"/>
                  </a:lnTo>
                  <a:lnTo>
                    <a:pt x="12841" y="784"/>
                  </a:lnTo>
                  <a:lnTo>
                    <a:pt x="13106" y="172"/>
                  </a:lnTo>
                  <a:lnTo>
                    <a:pt x="13140" y="172"/>
                  </a:lnTo>
                  <a:lnTo>
                    <a:pt x="13387" y="746"/>
                  </a:lnTo>
                  <a:lnTo>
                    <a:pt x="13408" y="790"/>
                  </a:lnTo>
                  <a:lnTo>
                    <a:pt x="13423" y="817"/>
                  </a:lnTo>
                  <a:lnTo>
                    <a:pt x="13432" y="826"/>
                  </a:lnTo>
                  <a:lnTo>
                    <a:pt x="13439" y="832"/>
                  </a:lnTo>
                  <a:lnTo>
                    <a:pt x="13448" y="835"/>
                  </a:lnTo>
                  <a:lnTo>
                    <a:pt x="13457" y="836"/>
                  </a:lnTo>
                  <a:lnTo>
                    <a:pt x="13488" y="839"/>
                  </a:lnTo>
                  <a:lnTo>
                    <a:pt x="13488" y="869"/>
                  </a:lnTo>
                  <a:lnTo>
                    <a:pt x="13369" y="865"/>
                  </a:lnTo>
                  <a:lnTo>
                    <a:pt x="13225" y="869"/>
                  </a:lnTo>
                  <a:lnTo>
                    <a:pt x="13225" y="839"/>
                  </a:lnTo>
                  <a:lnTo>
                    <a:pt x="13277" y="835"/>
                  </a:lnTo>
                  <a:lnTo>
                    <a:pt x="13292" y="833"/>
                  </a:lnTo>
                  <a:lnTo>
                    <a:pt x="13303" y="828"/>
                  </a:lnTo>
                  <a:lnTo>
                    <a:pt x="13309" y="822"/>
                  </a:lnTo>
                  <a:lnTo>
                    <a:pt x="13312" y="815"/>
                  </a:lnTo>
                  <a:lnTo>
                    <a:pt x="13308" y="797"/>
                  </a:lnTo>
                  <a:lnTo>
                    <a:pt x="13296" y="764"/>
                  </a:lnTo>
                  <a:lnTo>
                    <a:pt x="13244" y="638"/>
                  </a:lnTo>
                  <a:close/>
                  <a:moveTo>
                    <a:pt x="0" y="210"/>
                  </a:moveTo>
                  <a:lnTo>
                    <a:pt x="0" y="179"/>
                  </a:lnTo>
                  <a:lnTo>
                    <a:pt x="146" y="182"/>
                  </a:lnTo>
                  <a:lnTo>
                    <a:pt x="293" y="179"/>
                  </a:lnTo>
                  <a:lnTo>
                    <a:pt x="293" y="210"/>
                  </a:lnTo>
                  <a:lnTo>
                    <a:pt x="240" y="214"/>
                  </a:lnTo>
                  <a:lnTo>
                    <a:pt x="225" y="216"/>
                  </a:lnTo>
                  <a:lnTo>
                    <a:pt x="215" y="220"/>
                  </a:lnTo>
                  <a:lnTo>
                    <a:pt x="206" y="226"/>
                  </a:lnTo>
                  <a:lnTo>
                    <a:pt x="201" y="233"/>
                  </a:lnTo>
                  <a:lnTo>
                    <a:pt x="198" y="242"/>
                  </a:lnTo>
                  <a:lnTo>
                    <a:pt x="195" y="257"/>
                  </a:lnTo>
                  <a:lnTo>
                    <a:pt x="194" y="296"/>
                  </a:lnTo>
                  <a:lnTo>
                    <a:pt x="194" y="646"/>
                  </a:lnTo>
                  <a:lnTo>
                    <a:pt x="197" y="686"/>
                  </a:lnTo>
                  <a:lnTo>
                    <a:pt x="205" y="722"/>
                  </a:lnTo>
                  <a:lnTo>
                    <a:pt x="211" y="739"/>
                  </a:lnTo>
                  <a:lnTo>
                    <a:pt x="219" y="754"/>
                  </a:lnTo>
                  <a:lnTo>
                    <a:pt x="239" y="780"/>
                  </a:lnTo>
                  <a:lnTo>
                    <a:pt x="266" y="799"/>
                  </a:lnTo>
                  <a:lnTo>
                    <a:pt x="283" y="808"/>
                  </a:lnTo>
                  <a:lnTo>
                    <a:pt x="301" y="814"/>
                  </a:lnTo>
                  <a:lnTo>
                    <a:pt x="323" y="820"/>
                  </a:lnTo>
                  <a:lnTo>
                    <a:pt x="345" y="823"/>
                  </a:lnTo>
                  <a:lnTo>
                    <a:pt x="371" y="824"/>
                  </a:lnTo>
                  <a:lnTo>
                    <a:pt x="398" y="826"/>
                  </a:lnTo>
                  <a:lnTo>
                    <a:pt x="447" y="822"/>
                  </a:lnTo>
                  <a:lnTo>
                    <a:pt x="469" y="818"/>
                  </a:lnTo>
                  <a:lnTo>
                    <a:pt x="489" y="812"/>
                  </a:lnTo>
                  <a:lnTo>
                    <a:pt x="525" y="797"/>
                  </a:lnTo>
                  <a:lnTo>
                    <a:pt x="540" y="786"/>
                  </a:lnTo>
                  <a:lnTo>
                    <a:pt x="554" y="774"/>
                  </a:lnTo>
                  <a:lnTo>
                    <a:pt x="566" y="760"/>
                  </a:lnTo>
                  <a:lnTo>
                    <a:pt x="577" y="745"/>
                  </a:lnTo>
                  <a:lnTo>
                    <a:pt x="593" y="709"/>
                  </a:lnTo>
                  <a:lnTo>
                    <a:pt x="599" y="689"/>
                  </a:lnTo>
                  <a:lnTo>
                    <a:pt x="602" y="667"/>
                  </a:lnTo>
                  <a:lnTo>
                    <a:pt x="605" y="643"/>
                  </a:lnTo>
                  <a:lnTo>
                    <a:pt x="606" y="618"/>
                  </a:lnTo>
                  <a:lnTo>
                    <a:pt x="606" y="295"/>
                  </a:lnTo>
                  <a:lnTo>
                    <a:pt x="603" y="251"/>
                  </a:lnTo>
                  <a:lnTo>
                    <a:pt x="600" y="236"/>
                  </a:lnTo>
                  <a:lnTo>
                    <a:pt x="597" y="232"/>
                  </a:lnTo>
                  <a:lnTo>
                    <a:pt x="595" y="228"/>
                  </a:lnTo>
                  <a:lnTo>
                    <a:pt x="589" y="222"/>
                  </a:lnTo>
                  <a:lnTo>
                    <a:pt x="579" y="217"/>
                  </a:lnTo>
                  <a:lnTo>
                    <a:pt x="555" y="212"/>
                  </a:lnTo>
                  <a:lnTo>
                    <a:pt x="511" y="210"/>
                  </a:lnTo>
                  <a:lnTo>
                    <a:pt x="511" y="179"/>
                  </a:lnTo>
                  <a:lnTo>
                    <a:pt x="630" y="182"/>
                  </a:lnTo>
                  <a:lnTo>
                    <a:pt x="746" y="179"/>
                  </a:lnTo>
                  <a:lnTo>
                    <a:pt x="746" y="210"/>
                  </a:lnTo>
                  <a:lnTo>
                    <a:pt x="695" y="214"/>
                  </a:lnTo>
                  <a:lnTo>
                    <a:pt x="678" y="217"/>
                  </a:lnTo>
                  <a:lnTo>
                    <a:pt x="666" y="223"/>
                  </a:lnTo>
                  <a:lnTo>
                    <a:pt x="659" y="232"/>
                  </a:lnTo>
                  <a:lnTo>
                    <a:pt x="656" y="238"/>
                  </a:lnTo>
                  <a:lnTo>
                    <a:pt x="655" y="244"/>
                  </a:lnTo>
                  <a:lnTo>
                    <a:pt x="653" y="271"/>
                  </a:lnTo>
                  <a:lnTo>
                    <a:pt x="651" y="302"/>
                  </a:lnTo>
                  <a:lnTo>
                    <a:pt x="651" y="588"/>
                  </a:lnTo>
                  <a:lnTo>
                    <a:pt x="650" y="625"/>
                  </a:lnTo>
                  <a:lnTo>
                    <a:pt x="648" y="660"/>
                  </a:lnTo>
                  <a:lnTo>
                    <a:pt x="643" y="694"/>
                  </a:lnTo>
                  <a:lnTo>
                    <a:pt x="636" y="722"/>
                  </a:lnTo>
                  <a:lnTo>
                    <a:pt x="626" y="750"/>
                  </a:lnTo>
                  <a:lnTo>
                    <a:pt x="615" y="774"/>
                  </a:lnTo>
                  <a:lnTo>
                    <a:pt x="603" y="797"/>
                  </a:lnTo>
                  <a:lnTo>
                    <a:pt x="588" y="816"/>
                  </a:lnTo>
                  <a:lnTo>
                    <a:pt x="571" y="832"/>
                  </a:lnTo>
                  <a:lnTo>
                    <a:pt x="551" y="846"/>
                  </a:lnTo>
                  <a:lnTo>
                    <a:pt x="528" y="859"/>
                  </a:lnTo>
                  <a:lnTo>
                    <a:pt x="501" y="869"/>
                  </a:lnTo>
                  <a:lnTo>
                    <a:pt x="488" y="874"/>
                  </a:lnTo>
                  <a:lnTo>
                    <a:pt x="474" y="877"/>
                  </a:lnTo>
                  <a:lnTo>
                    <a:pt x="443" y="882"/>
                  </a:lnTo>
                  <a:lnTo>
                    <a:pt x="408" y="886"/>
                  </a:lnTo>
                  <a:lnTo>
                    <a:pt x="372" y="887"/>
                  </a:lnTo>
                  <a:lnTo>
                    <a:pt x="333" y="886"/>
                  </a:lnTo>
                  <a:lnTo>
                    <a:pt x="300" y="883"/>
                  </a:lnTo>
                  <a:lnTo>
                    <a:pt x="269" y="878"/>
                  </a:lnTo>
                  <a:lnTo>
                    <a:pt x="240" y="871"/>
                  </a:lnTo>
                  <a:lnTo>
                    <a:pt x="215" y="863"/>
                  </a:lnTo>
                  <a:lnTo>
                    <a:pt x="193" y="852"/>
                  </a:lnTo>
                  <a:lnTo>
                    <a:pt x="174" y="840"/>
                  </a:lnTo>
                  <a:lnTo>
                    <a:pt x="157" y="826"/>
                  </a:lnTo>
                  <a:lnTo>
                    <a:pt x="144" y="809"/>
                  </a:lnTo>
                  <a:lnTo>
                    <a:pt x="132" y="792"/>
                  </a:lnTo>
                  <a:lnTo>
                    <a:pt x="122" y="772"/>
                  </a:lnTo>
                  <a:lnTo>
                    <a:pt x="114" y="750"/>
                  </a:lnTo>
                  <a:lnTo>
                    <a:pt x="108" y="727"/>
                  </a:lnTo>
                  <a:lnTo>
                    <a:pt x="103" y="703"/>
                  </a:lnTo>
                  <a:lnTo>
                    <a:pt x="101" y="677"/>
                  </a:lnTo>
                  <a:lnTo>
                    <a:pt x="99" y="649"/>
                  </a:lnTo>
                  <a:lnTo>
                    <a:pt x="99" y="295"/>
                  </a:lnTo>
                  <a:lnTo>
                    <a:pt x="97" y="256"/>
                  </a:lnTo>
                  <a:lnTo>
                    <a:pt x="96" y="241"/>
                  </a:lnTo>
                  <a:lnTo>
                    <a:pt x="92" y="232"/>
                  </a:lnTo>
                  <a:lnTo>
                    <a:pt x="87" y="224"/>
                  </a:lnTo>
                  <a:lnTo>
                    <a:pt x="78" y="218"/>
                  </a:lnTo>
                  <a:lnTo>
                    <a:pt x="66" y="215"/>
                  </a:lnTo>
                  <a:lnTo>
                    <a:pt x="49" y="212"/>
                  </a:lnTo>
                  <a:lnTo>
                    <a:pt x="0" y="210"/>
                  </a:lnTo>
                  <a:close/>
                  <a:moveTo>
                    <a:pt x="917" y="288"/>
                  </a:moveTo>
                  <a:lnTo>
                    <a:pt x="917" y="754"/>
                  </a:lnTo>
                  <a:lnTo>
                    <a:pt x="920" y="799"/>
                  </a:lnTo>
                  <a:lnTo>
                    <a:pt x="923" y="814"/>
                  </a:lnTo>
                  <a:lnTo>
                    <a:pt x="925" y="820"/>
                  </a:lnTo>
                  <a:lnTo>
                    <a:pt x="927" y="823"/>
                  </a:lnTo>
                  <a:lnTo>
                    <a:pt x="935" y="828"/>
                  </a:lnTo>
                  <a:lnTo>
                    <a:pt x="943" y="832"/>
                  </a:lnTo>
                  <a:lnTo>
                    <a:pt x="966" y="835"/>
                  </a:lnTo>
                  <a:lnTo>
                    <a:pt x="1011" y="839"/>
                  </a:lnTo>
                  <a:lnTo>
                    <a:pt x="1011" y="869"/>
                  </a:lnTo>
                  <a:lnTo>
                    <a:pt x="896" y="865"/>
                  </a:lnTo>
                  <a:lnTo>
                    <a:pt x="777" y="869"/>
                  </a:lnTo>
                  <a:lnTo>
                    <a:pt x="777" y="839"/>
                  </a:lnTo>
                  <a:lnTo>
                    <a:pt x="816" y="835"/>
                  </a:lnTo>
                  <a:lnTo>
                    <a:pt x="842" y="832"/>
                  </a:lnTo>
                  <a:lnTo>
                    <a:pt x="852" y="828"/>
                  </a:lnTo>
                  <a:lnTo>
                    <a:pt x="859" y="823"/>
                  </a:lnTo>
                  <a:lnTo>
                    <a:pt x="865" y="814"/>
                  </a:lnTo>
                  <a:lnTo>
                    <a:pt x="869" y="799"/>
                  </a:lnTo>
                  <a:lnTo>
                    <a:pt x="871" y="779"/>
                  </a:lnTo>
                  <a:lnTo>
                    <a:pt x="871" y="754"/>
                  </a:lnTo>
                  <a:lnTo>
                    <a:pt x="871" y="295"/>
                  </a:lnTo>
                  <a:lnTo>
                    <a:pt x="869" y="250"/>
                  </a:lnTo>
                  <a:lnTo>
                    <a:pt x="865" y="235"/>
                  </a:lnTo>
                  <a:lnTo>
                    <a:pt x="860" y="227"/>
                  </a:lnTo>
                  <a:lnTo>
                    <a:pt x="846" y="217"/>
                  </a:lnTo>
                  <a:lnTo>
                    <a:pt x="823" y="212"/>
                  </a:lnTo>
                  <a:lnTo>
                    <a:pt x="777" y="210"/>
                  </a:lnTo>
                  <a:lnTo>
                    <a:pt x="777" y="179"/>
                  </a:lnTo>
                  <a:lnTo>
                    <a:pt x="872" y="182"/>
                  </a:lnTo>
                  <a:lnTo>
                    <a:pt x="949" y="179"/>
                  </a:lnTo>
                  <a:lnTo>
                    <a:pt x="1430" y="768"/>
                  </a:lnTo>
                  <a:lnTo>
                    <a:pt x="1430" y="295"/>
                  </a:lnTo>
                  <a:lnTo>
                    <a:pt x="1428" y="256"/>
                  </a:lnTo>
                  <a:lnTo>
                    <a:pt x="1427" y="241"/>
                  </a:lnTo>
                  <a:lnTo>
                    <a:pt x="1423" y="232"/>
                  </a:lnTo>
                  <a:lnTo>
                    <a:pt x="1418" y="223"/>
                  </a:lnTo>
                  <a:lnTo>
                    <a:pt x="1410" y="217"/>
                  </a:lnTo>
                  <a:lnTo>
                    <a:pt x="1397" y="214"/>
                  </a:lnTo>
                  <a:lnTo>
                    <a:pt x="1381" y="212"/>
                  </a:lnTo>
                  <a:lnTo>
                    <a:pt x="1335" y="210"/>
                  </a:lnTo>
                  <a:lnTo>
                    <a:pt x="1335" y="179"/>
                  </a:lnTo>
                  <a:lnTo>
                    <a:pt x="1451" y="182"/>
                  </a:lnTo>
                  <a:lnTo>
                    <a:pt x="1571" y="179"/>
                  </a:lnTo>
                  <a:lnTo>
                    <a:pt x="1571" y="210"/>
                  </a:lnTo>
                  <a:lnTo>
                    <a:pt x="1530" y="212"/>
                  </a:lnTo>
                  <a:lnTo>
                    <a:pt x="1501" y="217"/>
                  </a:lnTo>
                  <a:lnTo>
                    <a:pt x="1491" y="221"/>
                  </a:lnTo>
                  <a:lnTo>
                    <a:pt x="1485" y="227"/>
                  </a:lnTo>
                  <a:lnTo>
                    <a:pt x="1481" y="236"/>
                  </a:lnTo>
                  <a:lnTo>
                    <a:pt x="1478" y="251"/>
                  </a:lnTo>
                  <a:lnTo>
                    <a:pt x="1476" y="295"/>
                  </a:lnTo>
                  <a:lnTo>
                    <a:pt x="1476" y="845"/>
                  </a:lnTo>
                  <a:lnTo>
                    <a:pt x="1478" y="887"/>
                  </a:lnTo>
                  <a:lnTo>
                    <a:pt x="1389" y="871"/>
                  </a:lnTo>
                  <a:lnTo>
                    <a:pt x="917" y="288"/>
                  </a:lnTo>
                  <a:close/>
                  <a:moveTo>
                    <a:pt x="1608" y="839"/>
                  </a:moveTo>
                  <a:lnTo>
                    <a:pt x="1652" y="835"/>
                  </a:lnTo>
                  <a:lnTo>
                    <a:pt x="1682" y="830"/>
                  </a:lnTo>
                  <a:lnTo>
                    <a:pt x="1692" y="827"/>
                  </a:lnTo>
                  <a:lnTo>
                    <a:pt x="1698" y="821"/>
                  </a:lnTo>
                  <a:lnTo>
                    <a:pt x="1701" y="811"/>
                  </a:lnTo>
                  <a:lnTo>
                    <a:pt x="1705" y="797"/>
                  </a:lnTo>
                  <a:lnTo>
                    <a:pt x="1707" y="752"/>
                  </a:lnTo>
                  <a:lnTo>
                    <a:pt x="1707" y="294"/>
                  </a:lnTo>
                  <a:lnTo>
                    <a:pt x="1705" y="263"/>
                  </a:lnTo>
                  <a:lnTo>
                    <a:pt x="1701" y="238"/>
                  </a:lnTo>
                  <a:lnTo>
                    <a:pt x="1696" y="227"/>
                  </a:lnTo>
                  <a:lnTo>
                    <a:pt x="1688" y="220"/>
                  </a:lnTo>
                  <a:lnTo>
                    <a:pt x="1676" y="215"/>
                  </a:lnTo>
                  <a:lnTo>
                    <a:pt x="1659" y="212"/>
                  </a:lnTo>
                  <a:lnTo>
                    <a:pt x="1608" y="210"/>
                  </a:lnTo>
                  <a:lnTo>
                    <a:pt x="1608" y="179"/>
                  </a:lnTo>
                  <a:lnTo>
                    <a:pt x="1754" y="182"/>
                  </a:lnTo>
                  <a:lnTo>
                    <a:pt x="1900" y="179"/>
                  </a:lnTo>
                  <a:lnTo>
                    <a:pt x="1900" y="210"/>
                  </a:lnTo>
                  <a:lnTo>
                    <a:pt x="1850" y="214"/>
                  </a:lnTo>
                  <a:lnTo>
                    <a:pt x="1833" y="216"/>
                  </a:lnTo>
                  <a:lnTo>
                    <a:pt x="1820" y="221"/>
                  </a:lnTo>
                  <a:lnTo>
                    <a:pt x="1812" y="228"/>
                  </a:lnTo>
                  <a:lnTo>
                    <a:pt x="1807" y="236"/>
                  </a:lnTo>
                  <a:lnTo>
                    <a:pt x="1804" y="247"/>
                  </a:lnTo>
                  <a:lnTo>
                    <a:pt x="1802" y="260"/>
                  </a:lnTo>
                  <a:lnTo>
                    <a:pt x="1801" y="295"/>
                  </a:lnTo>
                  <a:lnTo>
                    <a:pt x="1801" y="754"/>
                  </a:lnTo>
                  <a:lnTo>
                    <a:pt x="1804" y="802"/>
                  </a:lnTo>
                  <a:lnTo>
                    <a:pt x="1808" y="816"/>
                  </a:lnTo>
                  <a:lnTo>
                    <a:pt x="1813" y="824"/>
                  </a:lnTo>
                  <a:lnTo>
                    <a:pt x="1820" y="828"/>
                  </a:lnTo>
                  <a:lnTo>
                    <a:pt x="1828" y="832"/>
                  </a:lnTo>
                  <a:lnTo>
                    <a:pt x="1839" y="834"/>
                  </a:lnTo>
                  <a:lnTo>
                    <a:pt x="1852" y="835"/>
                  </a:lnTo>
                  <a:lnTo>
                    <a:pt x="1900" y="839"/>
                  </a:lnTo>
                  <a:lnTo>
                    <a:pt x="1900" y="869"/>
                  </a:lnTo>
                  <a:lnTo>
                    <a:pt x="1754" y="865"/>
                  </a:lnTo>
                  <a:lnTo>
                    <a:pt x="1608" y="869"/>
                  </a:lnTo>
                  <a:lnTo>
                    <a:pt x="1608" y="839"/>
                  </a:lnTo>
                  <a:close/>
                  <a:moveTo>
                    <a:pt x="2253" y="876"/>
                  </a:moveTo>
                  <a:lnTo>
                    <a:pt x="2235" y="826"/>
                  </a:lnTo>
                  <a:lnTo>
                    <a:pt x="2192" y="713"/>
                  </a:lnTo>
                  <a:lnTo>
                    <a:pt x="2030" y="302"/>
                  </a:lnTo>
                  <a:lnTo>
                    <a:pt x="2010" y="256"/>
                  </a:lnTo>
                  <a:lnTo>
                    <a:pt x="2001" y="240"/>
                  </a:lnTo>
                  <a:lnTo>
                    <a:pt x="1995" y="230"/>
                  </a:lnTo>
                  <a:lnTo>
                    <a:pt x="1988" y="223"/>
                  </a:lnTo>
                  <a:lnTo>
                    <a:pt x="1978" y="218"/>
                  </a:lnTo>
                  <a:lnTo>
                    <a:pt x="1957" y="212"/>
                  </a:lnTo>
                  <a:lnTo>
                    <a:pt x="1928" y="210"/>
                  </a:lnTo>
                  <a:lnTo>
                    <a:pt x="1928" y="179"/>
                  </a:lnTo>
                  <a:lnTo>
                    <a:pt x="2048" y="182"/>
                  </a:lnTo>
                  <a:lnTo>
                    <a:pt x="2192" y="179"/>
                  </a:lnTo>
                  <a:lnTo>
                    <a:pt x="2192" y="210"/>
                  </a:lnTo>
                  <a:lnTo>
                    <a:pt x="2142" y="212"/>
                  </a:lnTo>
                  <a:lnTo>
                    <a:pt x="2125" y="215"/>
                  </a:lnTo>
                  <a:lnTo>
                    <a:pt x="2114" y="218"/>
                  </a:lnTo>
                  <a:lnTo>
                    <a:pt x="2107" y="223"/>
                  </a:lnTo>
                  <a:lnTo>
                    <a:pt x="2104" y="230"/>
                  </a:lnTo>
                  <a:lnTo>
                    <a:pt x="2109" y="247"/>
                  </a:lnTo>
                  <a:lnTo>
                    <a:pt x="2122" y="283"/>
                  </a:lnTo>
                  <a:lnTo>
                    <a:pt x="2304" y="749"/>
                  </a:lnTo>
                  <a:lnTo>
                    <a:pt x="2462" y="331"/>
                  </a:lnTo>
                  <a:lnTo>
                    <a:pt x="2485" y="270"/>
                  </a:lnTo>
                  <a:lnTo>
                    <a:pt x="2492" y="241"/>
                  </a:lnTo>
                  <a:lnTo>
                    <a:pt x="2490" y="229"/>
                  </a:lnTo>
                  <a:lnTo>
                    <a:pt x="2480" y="220"/>
                  </a:lnTo>
                  <a:lnTo>
                    <a:pt x="2466" y="215"/>
                  </a:lnTo>
                  <a:lnTo>
                    <a:pt x="2444" y="212"/>
                  </a:lnTo>
                  <a:lnTo>
                    <a:pt x="2404" y="210"/>
                  </a:lnTo>
                  <a:lnTo>
                    <a:pt x="2404" y="179"/>
                  </a:lnTo>
                  <a:lnTo>
                    <a:pt x="2516" y="182"/>
                  </a:lnTo>
                  <a:lnTo>
                    <a:pt x="2620" y="179"/>
                  </a:lnTo>
                  <a:lnTo>
                    <a:pt x="2620" y="210"/>
                  </a:lnTo>
                  <a:lnTo>
                    <a:pt x="2592" y="212"/>
                  </a:lnTo>
                  <a:lnTo>
                    <a:pt x="2586" y="215"/>
                  </a:lnTo>
                  <a:lnTo>
                    <a:pt x="2578" y="217"/>
                  </a:lnTo>
                  <a:lnTo>
                    <a:pt x="2566" y="227"/>
                  </a:lnTo>
                  <a:lnTo>
                    <a:pt x="2556" y="242"/>
                  </a:lnTo>
                  <a:lnTo>
                    <a:pt x="2545" y="264"/>
                  </a:lnTo>
                  <a:lnTo>
                    <a:pt x="2397" y="620"/>
                  </a:lnTo>
                  <a:lnTo>
                    <a:pt x="2335" y="778"/>
                  </a:lnTo>
                  <a:lnTo>
                    <a:pt x="2316" y="834"/>
                  </a:lnTo>
                  <a:lnTo>
                    <a:pt x="2302" y="876"/>
                  </a:lnTo>
                  <a:lnTo>
                    <a:pt x="2253" y="876"/>
                  </a:lnTo>
                  <a:close/>
                  <a:moveTo>
                    <a:pt x="2853" y="542"/>
                  </a:moveTo>
                  <a:lnTo>
                    <a:pt x="2850" y="816"/>
                  </a:lnTo>
                  <a:lnTo>
                    <a:pt x="2893" y="822"/>
                  </a:lnTo>
                  <a:lnTo>
                    <a:pt x="2956" y="823"/>
                  </a:lnTo>
                  <a:lnTo>
                    <a:pt x="3048" y="821"/>
                  </a:lnTo>
                  <a:lnTo>
                    <a:pt x="3132" y="814"/>
                  </a:lnTo>
                  <a:lnTo>
                    <a:pt x="3144" y="809"/>
                  </a:lnTo>
                  <a:lnTo>
                    <a:pt x="3148" y="804"/>
                  </a:lnTo>
                  <a:lnTo>
                    <a:pt x="3153" y="797"/>
                  </a:lnTo>
                  <a:lnTo>
                    <a:pt x="3162" y="779"/>
                  </a:lnTo>
                  <a:lnTo>
                    <a:pt x="3168" y="754"/>
                  </a:lnTo>
                  <a:lnTo>
                    <a:pt x="3177" y="702"/>
                  </a:lnTo>
                  <a:lnTo>
                    <a:pt x="3210" y="702"/>
                  </a:lnTo>
                  <a:lnTo>
                    <a:pt x="3198" y="792"/>
                  </a:lnTo>
                  <a:lnTo>
                    <a:pt x="3194" y="865"/>
                  </a:lnTo>
                  <a:lnTo>
                    <a:pt x="3006" y="869"/>
                  </a:lnTo>
                  <a:lnTo>
                    <a:pt x="2929" y="868"/>
                  </a:lnTo>
                  <a:lnTo>
                    <a:pt x="2848" y="865"/>
                  </a:lnTo>
                  <a:lnTo>
                    <a:pt x="2755" y="866"/>
                  </a:lnTo>
                  <a:lnTo>
                    <a:pt x="2672" y="869"/>
                  </a:lnTo>
                  <a:lnTo>
                    <a:pt x="2672" y="839"/>
                  </a:lnTo>
                  <a:lnTo>
                    <a:pt x="2718" y="834"/>
                  </a:lnTo>
                  <a:lnTo>
                    <a:pt x="2743" y="828"/>
                  </a:lnTo>
                  <a:lnTo>
                    <a:pt x="2750" y="820"/>
                  </a:lnTo>
                  <a:lnTo>
                    <a:pt x="2755" y="804"/>
                  </a:lnTo>
                  <a:lnTo>
                    <a:pt x="2757" y="779"/>
                  </a:lnTo>
                  <a:lnTo>
                    <a:pt x="2758" y="745"/>
                  </a:lnTo>
                  <a:lnTo>
                    <a:pt x="2758" y="290"/>
                  </a:lnTo>
                  <a:lnTo>
                    <a:pt x="2757" y="262"/>
                  </a:lnTo>
                  <a:lnTo>
                    <a:pt x="2752" y="239"/>
                  </a:lnTo>
                  <a:lnTo>
                    <a:pt x="2744" y="224"/>
                  </a:lnTo>
                  <a:lnTo>
                    <a:pt x="2739" y="220"/>
                  </a:lnTo>
                  <a:lnTo>
                    <a:pt x="2734" y="217"/>
                  </a:lnTo>
                  <a:lnTo>
                    <a:pt x="2703" y="211"/>
                  </a:lnTo>
                  <a:lnTo>
                    <a:pt x="2661" y="210"/>
                  </a:lnTo>
                  <a:lnTo>
                    <a:pt x="2661" y="179"/>
                  </a:lnTo>
                  <a:lnTo>
                    <a:pt x="2817" y="182"/>
                  </a:lnTo>
                  <a:lnTo>
                    <a:pt x="2952" y="181"/>
                  </a:lnTo>
                  <a:lnTo>
                    <a:pt x="3066" y="179"/>
                  </a:lnTo>
                  <a:lnTo>
                    <a:pt x="3133" y="180"/>
                  </a:lnTo>
                  <a:lnTo>
                    <a:pt x="3194" y="182"/>
                  </a:lnTo>
                  <a:lnTo>
                    <a:pt x="3187" y="216"/>
                  </a:lnTo>
                  <a:lnTo>
                    <a:pt x="3182" y="251"/>
                  </a:lnTo>
                  <a:lnTo>
                    <a:pt x="3178" y="289"/>
                  </a:lnTo>
                  <a:lnTo>
                    <a:pt x="3177" y="330"/>
                  </a:lnTo>
                  <a:lnTo>
                    <a:pt x="3144" y="330"/>
                  </a:lnTo>
                  <a:lnTo>
                    <a:pt x="3144" y="270"/>
                  </a:lnTo>
                  <a:lnTo>
                    <a:pt x="3142" y="263"/>
                  </a:lnTo>
                  <a:lnTo>
                    <a:pt x="3140" y="257"/>
                  </a:lnTo>
                  <a:lnTo>
                    <a:pt x="3130" y="246"/>
                  </a:lnTo>
                  <a:lnTo>
                    <a:pt x="3115" y="238"/>
                  </a:lnTo>
                  <a:lnTo>
                    <a:pt x="3092" y="233"/>
                  </a:lnTo>
                  <a:lnTo>
                    <a:pt x="3027" y="227"/>
                  </a:lnTo>
                  <a:lnTo>
                    <a:pt x="2935" y="224"/>
                  </a:lnTo>
                  <a:lnTo>
                    <a:pt x="2887" y="227"/>
                  </a:lnTo>
                  <a:lnTo>
                    <a:pt x="2850" y="232"/>
                  </a:lnTo>
                  <a:lnTo>
                    <a:pt x="2853" y="493"/>
                  </a:lnTo>
                  <a:lnTo>
                    <a:pt x="2905" y="496"/>
                  </a:lnTo>
                  <a:lnTo>
                    <a:pt x="2967" y="497"/>
                  </a:lnTo>
                  <a:lnTo>
                    <a:pt x="3014" y="496"/>
                  </a:lnTo>
                  <a:lnTo>
                    <a:pt x="3048" y="493"/>
                  </a:lnTo>
                  <a:lnTo>
                    <a:pt x="3068" y="488"/>
                  </a:lnTo>
                  <a:lnTo>
                    <a:pt x="3076" y="482"/>
                  </a:lnTo>
                  <a:lnTo>
                    <a:pt x="3080" y="455"/>
                  </a:lnTo>
                  <a:lnTo>
                    <a:pt x="3086" y="404"/>
                  </a:lnTo>
                  <a:lnTo>
                    <a:pt x="3118" y="404"/>
                  </a:lnTo>
                  <a:lnTo>
                    <a:pt x="3116" y="518"/>
                  </a:lnTo>
                  <a:lnTo>
                    <a:pt x="3118" y="631"/>
                  </a:lnTo>
                  <a:lnTo>
                    <a:pt x="3086" y="631"/>
                  </a:lnTo>
                  <a:lnTo>
                    <a:pt x="3078" y="557"/>
                  </a:lnTo>
                  <a:lnTo>
                    <a:pt x="3075" y="553"/>
                  </a:lnTo>
                  <a:lnTo>
                    <a:pt x="3069" y="548"/>
                  </a:lnTo>
                  <a:lnTo>
                    <a:pt x="3049" y="544"/>
                  </a:lnTo>
                  <a:lnTo>
                    <a:pt x="3016" y="540"/>
                  </a:lnTo>
                  <a:lnTo>
                    <a:pt x="2971" y="539"/>
                  </a:lnTo>
                  <a:lnTo>
                    <a:pt x="2898" y="540"/>
                  </a:lnTo>
                  <a:lnTo>
                    <a:pt x="2853" y="542"/>
                  </a:lnTo>
                  <a:close/>
                  <a:moveTo>
                    <a:pt x="3624" y="521"/>
                  </a:moveTo>
                  <a:lnTo>
                    <a:pt x="3847" y="812"/>
                  </a:lnTo>
                  <a:lnTo>
                    <a:pt x="3859" y="826"/>
                  </a:lnTo>
                  <a:lnTo>
                    <a:pt x="3873" y="833"/>
                  </a:lnTo>
                  <a:lnTo>
                    <a:pt x="3889" y="836"/>
                  </a:lnTo>
                  <a:lnTo>
                    <a:pt x="3907" y="839"/>
                  </a:lnTo>
                  <a:lnTo>
                    <a:pt x="3907" y="869"/>
                  </a:lnTo>
                  <a:lnTo>
                    <a:pt x="3837" y="865"/>
                  </a:lnTo>
                  <a:lnTo>
                    <a:pt x="3769" y="869"/>
                  </a:lnTo>
                  <a:lnTo>
                    <a:pt x="3621" y="671"/>
                  </a:lnTo>
                  <a:lnTo>
                    <a:pt x="3577" y="611"/>
                  </a:lnTo>
                  <a:lnTo>
                    <a:pt x="3541" y="564"/>
                  </a:lnTo>
                  <a:lnTo>
                    <a:pt x="3513" y="529"/>
                  </a:lnTo>
                  <a:lnTo>
                    <a:pt x="3504" y="517"/>
                  </a:lnTo>
                  <a:lnTo>
                    <a:pt x="3494" y="509"/>
                  </a:lnTo>
                  <a:lnTo>
                    <a:pt x="3501" y="497"/>
                  </a:lnTo>
                  <a:lnTo>
                    <a:pt x="3535" y="499"/>
                  </a:lnTo>
                  <a:lnTo>
                    <a:pt x="3572" y="497"/>
                  </a:lnTo>
                  <a:lnTo>
                    <a:pt x="3589" y="494"/>
                  </a:lnTo>
                  <a:lnTo>
                    <a:pt x="3606" y="490"/>
                  </a:lnTo>
                  <a:lnTo>
                    <a:pt x="3636" y="478"/>
                  </a:lnTo>
                  <a:lnTo>
                    <a:pt x="3663" y="461"/>
                  </a:lnTo>
                  <a:lnTo>
                    <a:pt x="3676" y="450"/>
                  </a:lnTo>
                  <a:lnTo>
                    <a:pt x="3687" y="439"/>
                  </a:lnTo>
                  <a:lnTo>
                    <a:pt x="3697" y="427"/>
                  </a:lnTo>
                  <a:lnTo>
                    <a:pt x="3704" y="414"/>
                  </a:lnTo>
                  <a:lnTo>
                    <a:pt x="3710" y="401"/>
                  </a:lnTo>
                  <a:lnTo>
                    <a:pt x="3714" y="386"/>
                  </a:lnTo>
                  <a:lnTo>
                    <a:pt x="3716" y="371"/>
                  </a:lnTo>
                  <a:lnTo>
                    <a:pt x="3717" y="355"/>
                  </a:lnTo>
                  <a:lnTo>
                    <a:pt x="3715" y="324"/>
                  </a:lnTo>
                  <a:lnTo>
                    <a:pt x="3706" y="296"/>
                  </a:lnTo>
                  <a:lnTo>
                    <a:pt x="3702" y="284"/>
                  </a:lnTo>
                  <a:lnTo>
                    <a:pt x="3694" y="274"/>
                  </a:lnTo>
                  <a:lnTo>
                    <a:pt x="3686" y="263"/>
                  </a:lnTo>
                  <a:lnTo>
                    <a:pt x="3676" y="254"/>
                  </a:lnTo>
                  <a:lnTo>
                    <a:pt x="3666" y="247"/>
                  </a:lnTo>
                  <a:lnTo>
                    <a:pt x="3652" y="240"/>
                  </a:lnTo>
                  <a:lnTo>
                    <a:pt x="3625" y="229"/>
                  </a:lnTo>
                  <a:lnTo>
                    <a:pt x="3591" y="223"/>
                  </a:lnTo>
                  <a:lnTo>
                    <a:pt x="3553" y="221"/>
                  </a:lnTo>
                  <a:lnTo>
                    <a:pt x="3506" y="224"/>
                  </a:lnTo>
                  <a:lnTo>
                    <a:pt x="3459" y="233"/>
                  </a:lnTo>
                  <a:lnTo>
                    <a:pt x="3459" y="756"/>
                  </a:lnTo>
                  <a:lnTo>
                    <a:pt x="3462" y="796"/>
                  </a:lnTo>
                  <a:lnTo>
                    <a:pt x="3465" y="809"/>
                  </a:lnTo>
                  <a:lnTo>
                    <a:pt x="3470" y="820"/>
                  </a:lnTo>
                  <a:lnTo>
                    <a:pt x="3477" y="827"/>
                  </a:lnTo>
                  <a:lnTo>
                    <a:pt x="3488" y="832"/>
                  </a:lnTo>
                  <a:lnTo>
                    <a:pt x="3501" y="835"/>
                  </a:lnTo>
                  <a:lnTo>
                    <a:pt x="3519" y="836"/>
                  </a:lnTo>
                  <a:lnTo>
                    <a:pt x="3558" y="839"/>
                  </a:lnTo>
                  <a:lnTo>
                    <a:pt x="3558" y="869"/>
                  </a:lnTo>
                  <a:lnTo>
                    <a:pt x="3411" y="865"/>
                  </a:lnTo>
                  <a:lnTo>
                    <a:pt x="3266" y="869"/>
                  </a:lnTo>
                  <a:lnTo>
                    <a:pt x="3266" y="839"/>
                  </a:lnTo>
                  <a:lnTo>
                    <a:pt x="3312" y="835"/>
                  </a:lnTo>
                  <a:lnTo>
                    <a:pt x="3328" y="834"/>
                  </a:lnTo>
                  <a:lnTo>
                    <a:pt x="3342" y="829"/>
                  </a:lnTo>
                  <a:lnTo>
                    <a:pt x="3346" y="826"/>
                  </a:lnTo>
                  <a:lnTo>
                    <a:pt x="3351" y="822"/>
                  </a:lnTo>
                  <a:lnTo>
                    <a:pt x="3356" y="812"/>
                  </a:lnTo>
                  <a:lnTo>
                    <a:pt x="3363" y="787"/>
                  </a:lnTo>
                  <a:lnTo>
                    <a:pt x="3364" y="754"/>
                  </a:lnTo>
                  <a:lnTo>
                    <a:pt x="3364" y="295"/>
                  </a:lnTo>
                  <a:lnTo>
                    <a:pt x="3362" y="253"/>
                  </a:lnTo>
                  <a:lnTo>
                    <a:pt x="3358" y="239"/>
                  </a:lnTo>
                  <a:lnTo>
                    <a:pt x="3354" y="228"/>
                  </a:lnTo>
                  <a:lnTo>
                    <a:pt x="3348" y="222"/>
                  </a:lnTo>
                  <a:lnTo>
                    <a:pt x="3338" y="216"/>
                  </a:lnTo>
                  <a:lnTo>
                    <a:pt x="3327" y="214"/>
                  </a:lnTo>
                  <a:lnTo>
                    <a:pt x="3315" y="212"/>
                  </a:lnTo>
                  <a:lnTo>
                    <a:pt x="3273" y="210"/>
                  </a:lnTo>
                  <a:lnTo>
                    <a:pt x="3273" y="179"/>
                  </a:lnTo>
                  <a:lnTo>
                    <a:pt x="3441" y="182"/>
                  </a:lnTo>
                  <a:lnTo>
                    <a:pt x="3535" y="181"/>
                  </a:lnTo>
                  <a:lnTo>
                    <a:pt x="3621" y="179"/>
                  </a:lnTo>
                  <a:lnTo>
                    <a:pt x="3666" y="181"/>
                  </a:lnTo>
                  <a:lnTo>
                    <a:pt x="3686" y="185"/>
                  </a:lnTo>
                  <a:lnTo>
                    <a:pt x="3705" y="188"/>
                  </a:lnTo>
                  <a:lnTo>
                    <a:pt x="3739" y="200"/>
                  </a:lnTo>
                  <a:lnTo>
                    <a:pt x="3753" y="208"/>
                  </a:lnTo>
                  <a:lnTo>
                    <a:pt x="3766" y="217"/>
                  </a:lnTo>
                  <a:lnTo>
                    <a:pt x="3777" y="227"/>
                  </a:lnTo>
                  <a:lnTo>
                    <a:pt x="3788" y="238"/>
                  </a:lnTo>
                  <a:lnTo>
                    <a:pt x="3796" y="250"/>
                  </a:lnTo>
                  <a:lnTo>
                    <a:pt x="3804" y="263"/>
                  </a:lnTo>
                  <a:lnTo>
                    <a:pt x="3813" y="292"/>
                  </a:lnTo>
                  <a:lnTo>
                    <a:pt x="3816" y="308"/>
                  </a:lnTo>
                  <a:lnTo>
                    <a:pt x="3816" y="325"/>
                  </a:lnTo>
                  <a:lnTo>
                    <a:pt x="3812" y="361"/>
                  </a:lnTo>
                  <a:lnTo>
                    <a:pt x="3808" y="378"/>
                  </a:lnTo>
                  <a:lnTo>
                    <a:pt x="3802" y="395"/>
                  </a:lnTo>
                  <a:lnTo>
                    <a:pt x="3784" y="425"/>
                  </a:lnTo>
                  <a:lnTo>
                    <a:pt x="3774" y="439"/>
                  </a:lnTo>
                  <a:lnTo>
                    <a:pt x="3760" y="452"/>
                  </a:lnTo>
                  <a:lnTo>
                    <a:pt x="3732" y="476"/>
                  </a:lnTo>
                  <a:lnTo>
                    <a:pt x="3699" y="496"/>
                  </a:lnTo>
                  <a:lnTo>
                    <a:pt x="3681" y="504"/>
                  </a:lnTo>
                  <a:lnTo>
                    <a:pt x="3663" y="511"/>
                  </a:lnTo>
                  <a:lnTo>
                    <a:pt x="3624" y="521"/>
                  </a:lnTo>
                  <a:close/>
                  <a:moveTo>
                    <a:pt x="3937" y="851"/>
                  </a:moveTo>
                  <a:lnTo>
                    <a:pt x="3942" y="799"/>
                  </a:lnTo>
                  <a:lnTo>
                    <a:pt x="3944" y="739"/>
                  </a:lnTo>
                  <a:lnTo>
                    <a:pt x="3944" y="701"/>
                  </a:lnTo>
                  <a:lnTo>
                    <a:pt x="3975" y="701"/>
                  </a:lnTo>
                  <a:lnTo>
                    <a:pt x="3982" y="760"/>
                  </a:lnTo>
                  <a:lnTo>
                    <a:pt x="3987" y="779"/>
                  </a:lnTo>
                  <a:lnTo>
                    <a:pt x="3992" y="787"/>
                  </a:lnTo>
                  <a:lnTo>
                    <a:pt x="3998" y="794"/>
                  </a:lnTo>
                  <a:lnTo>
                    <a:pt x="4015" y="810"/>
                  </a:lnTo>
                  <a:lnTo>
                    <a:pt x="4038" y="822"/>
                  </a:lnTo>
                  <a:lnTo>
                    <a:pt x="4063" y="832"/>
                  </a:lnTo>
                  <a:lnTo>
                    <a:pt x="4089" y="839"/>
                  </a:lnTo>
                  <a:lnTo>
                    <a:pt x="4116" y="844"/>
                  </a:lnTo>
                  <a:lnTo>
                    <a:pt x="4143" y="845"/>
                  </a:lnTo>
                  <a:lnTo>
                    <a:pt x="4179" y="842"/>
                  </a:lnTo>
                  <a:lnTo>
                    <a:pt x="4196" y="839"/>
                  </a:lnTo>
                  <a:lnTo>
                    <a:pt x="4213" y="834"/>
                  </a:lnTo>
                  <a:lnTo>
                    <a:pt x="4244" y="821"/>
                  </a:lnTo>
                  <a:lnTo>
                    <a:pt x="4271" y="803"/>
                  </a:lnTo>
                  <a:lnTo>
                    <a:pt x="4285" y="792"/>
                  </a:lnTo>
                  <a:lnTo>
                    <a:pt x="4295" y="780"/>
                  </a:lnTo>
                  <a:lnTo>
                    <a:pt x="4305" y="767"/>
                  </a:lnTo>
                  <a:lnTo>
                    <a:pt x="4312" y="754"/>
                  </a:lnTo>
                  <a:lnTo>
                    <a:pt x="4318" y="740"/>
                  </a:lnTo>
                  <a:lnTo>
                    <a:pt x="4323" y="725"/>
                  </a:lnTo>
                  <a:lnTo>
                    <a:pt x="4325" y="709"/>
                  </a:lnTo>
                  <a:lnTo>
                    <a:pt x="4327" y="692"/>
                  </a:lnTo>
                  <a:lnTo>
                    <a:pt x="4323" y="661"/>
                  </a:lnTo>
                  <a:lnTo>
                    <a:pt x="4316" y="635"/>
                  </a:lnTo>
                  <a:lnTo>
                    <a:pt x="4301" y="613"/>
                  </a:lnTo>
                  <a:lnTo>
                    <a:pt x="4282" y="596"/>
                  </a:lnTo>
                  <a:lnTo>
                    <a:pt x="4257" y="583"/>
                  </a:lnTo>
                  <a:lnTo>
                    <a:pt x="4226" y="571"/>
                  </a:lnTo>
                  <a:lnTo>
                    <a:pt x="4189" y="563"/>
                  </a:lnTo>
                  <a:lnTo>
                    <a:pt x="4146" y="557"/>
                  </a:lnTo>
                  <a:lnTo>
                    <a:pt x="4089" y="547"/>
                  </a:lnTo>
                  <a:lnTo>
                    <a:pt x="4041" y="534"/>
                  </a:lnTo>
                  <a:lnTo>
                    <a:pt x="4004" y="518"/>
                  </a:lnTo>
                  <a:lnTo>
                    <a:pt x="3990" y="509"/>
                  </a:lnTo>
                  <a:lnTo>
                    <a:pt x="3976" y="499"/>
                  </a:lnTo>
                  <a:lnTo>
                    <a:pt x="3956" y="476"/>
                  </a:lnTo>
                  <a:lnTo>
                    <a:pt x="3949" y="463"/>
                  </a:lnTo>
                  <a:lnTo>
                    <a:pt x="3943" y="450"/>
                  </a:lnTo>
                  <a:lnTo>
                    <a:pt x="3937" y="434"/>
                  </a:lnTo>
                  <a:lnTo>
                    <a:pt x="3933" y="419"/>
                  </a:lnTo>
                  <a:lnTo>
                    <a:pt x="3932" y="402"/>
                  </a:lnTo>
                  <a:lnTo>
                    <a:pt x="3931" y="384"/>
                  </a:lnTo>
                  <a:lnTo>
                    <a:pt x="3932" y="359"/>
                  </a:lnTo>
                  <a:lnTo>
                    <a:pt x="3936" y="335"/>
                  </a:lnTo>
                  <a:lnTo>
                    <a:pt x="3942" y="313"/>
                  </a:lnTo>
                  <a:lnTo>
                    <a:pt x="3950" y="293"/>
                  </a:lnTo>
                  <a:lnTo>
                    <a:pt x="3961" y="272"/>
                  </a:lnTo>
                  <a:lnTo>
                    <a:pt x="3974" y="254"/>
                  </a:lnTo>
                  <a:lnTo>
                    <a:pt x="3990" y="238"/>
                  </a:lnTo>
                  <a:lnTo>
                    <a:pt x="4008" y="222"/>
                  </a:lnTo>
                  <a:lnTo>
                    <a:pt x="4027" y="208"/>
                  </a:lnTo>
                  <a:lnTo>
                    <a:pt x="4047" y="196"/>
                  </a:lnTo>
                  <a:lnTo>
                    <a:pt x="4069" y="185"/>
                  </a:lnTo>
                  <a:lnTo>
                    <a:pt x="4092" y="176"/>
                  </a:lnTo>
                  <a:lnTo>
                    <a:pt x="4116" y="170"/>
                  </a:lnTo>
                  <a:lnTo>
                    <a:pt x="4140" y="166"/>
                  </a:lnTo>
                  <a:lnTo>
                    <a:pt x="4191" y="162"/>
                  </a:lnTo>
                  <a:lnTo>
                    <a:pt x="4228" y="164"/>
                  </a:lnTo>
                  <a:lnTo>
                    <a:pt x="4270" y="172"/>
                  </a:lnTo>
                  <a:lnTo>
                    <a:pt x="4317" y="184"/>
                  </a:lnTo>
                  <a:lnTo>
                    <a:pt x="4369" y="202"/>
                  </a:lnTo>
                  <a:lnTo>
                    <a:pt x="4364" y="236"/>
                  </a:lnTo>
                  <a:lnTo>
                    <a:pt x="4359" y="271"/>
                  </a:lnTo>
                  <a:lnTo>
                    <a:pt x="4355" y="340"/>
                  </a:lnTo>
                  <a:lnTo>
                    <a:pt x="4323" y="340"/>
                  </a:lnTo>
                  <a:lnTo>
                    <a:pt x="4318" y="290"/>
                  </a:lnTo>
                  <a:lnTo>
                    <a:pt x="4313" y="270"/>
                  </a:lnTo>
                  <a:lnTo>
                    <a:pt x="4304" y="252"/>
                  </a:lnTo>
                  <a:lnTo>
                    <a:pt x="4298" y="245"/>
                  </a:lnTo>
                  <a:lnTo>
                    <a:pt x="4289" y="238"/>
                  </a:lnTo>
                  <a:lnTo>
                    <a:pt x="4270" y="226"/>
                  </a:lnTo>
                  <a:lnTo>
                    <a:pt x="4248" y="216"/>
                  </a:lnTo>
                  <a:lnTo>
                    <a:pt x="4222" y="209"/>
                  </a:lnTo>
                  <a:lnTo>
                    <a:pt x="4195" y="204"/>
                  </a:lnTo>
                  <a:lnTo>
                    <a:pt x="4166" y="203"/>
                  </a:lnTo>
                  <a:lnTo>
                    <a:pt x="4136" y="205"/>
                  </a:lnTo>
                  <a:lnTo>
                    <a:pt x="4122" y="209"/>
                  </a:lnTo>
                  <a:lnTo>
                    <a:pt x="4107" y="212"/>
                  </a:lnTo>
                  <a:lnTo>
                    <a:pt x="4082" y="226"/>
                  </a:lnTo>
                  <a:lnTo>
                    <a:pt x="4059" y="242"/>
                  </a:lnTo>
                  <a:lnTo>
                    <a:pt x="4048" y="253"/>
                  </a:lnTo>
                  <a:lnTo>
                    <a:pt x="4040" y="264"/>
                  </a:lnTo>
                  <a:lnTo>
                    <a:pt x="4032" y="276"/>
                  </a:lnTo>
                  <a:lnTo>
                    <a:pt x="4026" y="288"/>
                  </a:lnTo>
                  <a:lnTo>
                    <a:pt x="4017" y="316"/>
                  </a:lnTo>
                  <a:lnTo>
                    <a:pt x="4016" y="331"/>
                  </a:lnTo>
                  <a:lnTo>
                    <a:pt x="4015" y="347"/>
                  </a:lnTo>
                  <a:lnTo>
                    <a:pt x="4017" y="376"/>
                  </a:lnTo>
                  <a:lnTo>
                    <a:pt x="4021" y="388"/>
                  </a:lnTo>
                  <a:lnTo>
                    <a:pt x="4026" y="400"/>
                  </a:lnTo>
                  <a:lnTo>
                    <a:pt x="4039" y="420"/>
                  </a:lnTo>
                  <a:lnTo>
                    <a:pt x="4047" y="428"/>
                  </a:lnTo>
                  <a:lnTo>
                    <a:pt x="4057" y="436"/>
                  </a:lnTo>
                  <a:lnTo>
                    <a:pt x="4080" y="449"/>
                  </a:lnTo>
                  <a:lnTo>
                    <a:pt x="4110" y="460"/>
                  </a:lnTo>
                  <a:lnTo>
                    <a:pt x="4144" y="467"/>
                  </a:lnTo>
                  <a:lnTo>
                    <a:pt x="4186" y="473"/>
                  </a:lnTo>
                  <a:lnTo>
                    <a:pt x="4245" y="481"/>
                  </a:lnTo>
                  <a:lnTo>
                    <a:pt x="4294" y="493"/>
                  </a:lnTo>
                  <a:lnTo>
                    <a:pt x="4333" y="508"/>
                  </a:lnTo>
                  <a:lnTo>
                    <a:pt x="4363" y="526"/>
                  </a:lnTo>
                  <a:lnTo>
                    <a:pt x="4373" y="535"/>
                  </a:lnTo>
                  <a:lnTo>
                    <a:pt x="4383" y="547"/>
                  </a:lnTo>
                  <a:lnTo>
                    <a:pt x="4391" y="559"/>
                  </a:lnTo>
                  <a:lnTo>
                    <a:pt x="4399" y="571"/>
                  </a:lnTo>
                  <a:lnTo>
                    <a:pt x="4403" y="586"/>
                  </a:lnTo>
                  <a:lnTo>
                    <a:pt x="4407" y="600"/>
                  </a:lnTo>
                  <a:lnTo>
                    <a:pt x="4409" y="616"/>
                  </a:lnTo>
                  <a:lnTo>
                    <a:pt x="4411" y="631"/>
                  </a:lnTo>
                  <a:lnTo>
                    <a:pt x="4409" y="660"/>
                  </a:lnTo>
                  <a:lnTo>
                    <a:pt x="4405" y="688"/>
                  </a:lnTo>
                  <a:lnTo>
                    <a:pt x="4397" y="713"/>
                  </a:lnTo>
                  <a:lnTo>
                    <a:pt x="4389" y="737"/>
                  </a:lnTo>
                  <a:lnTo>
                    <a:pt x="4376" y="760"/>
                  </a:lnTo>
                  <a:lnTo>
                    <a:pt x="4361" y="781"/>
                  </a:lnTo>
                  <a:lnTo>
                    <a:pt x="4343" y="800"/>
                  </a:lnTo>
                  <a:lnTo>
                    <a:pt x="4323" y="818"/>
                  </a:lnTo>
                  <a:lnTo>
                    <a:pt x="4301" y="834"/>
                  </a:lnTo>
                  <a:lnTo>
                    <a:pt x="4277" y="848"/>
                  </a:lnTo>
                  <a:lnTo>
                    <a:pt x="4252" y="860"/>
                  </a:lnTo>
                  <a:lnTo>
                    <a:pt x="4226" y="870"/>
                  </a:lnTo>
                  <a:lnTo>
                    <a:pt x="4197" y="877"/>
                  </a:lnTo>
                  <a:lnTo>
                    <a:pt x="4168" y="882"/>
                  </a:lnTo>
                  <a:lnTo>
                    <a:pt x="4137" y="886"/>
                  </a:lnTo>
                  <a:lnTo>
                    <a:pt x="4105" y="887"/>
                  </a:lnTo>
                  <a:lnTo>
                    <a:pt x="4060" y="884"/>
                  </a:lnTo>
                  <a:lnTo>
                    <a:pt x="4018" y="877"/>
                  </a:lnTo>
                  <a:lnTo>
                    <a:pt x="3976" y="866"/>
                  </a:lnTo>
                  <a:lnTo>
                    <a:pt x="3937" y="851"/>
                  </a:lnTo>
                  <a:close/>
                  <a:moveTo>
                    <a:pt x="4450" y="839"/>
                  </a:moveTo>
                  <a:lnTo>
                    <a:pt x="4495" y="835"/>
                  </a:lnTo>
                  <a:lnTo>
                    <a:pt x="4523" y="830"/>
                  </a:lnTo>
                  <a:lnTo>
                    <a:pt x="4533" y="827"/>
                  </a:lnTo>
                  <a:lnTo>
                    <a:pt x="4540" y="821"/>
                  </a:lnTo>
                  <a:lnTo>
                    <a:pt x="4544" y="811"/>
                  </a:lnTo>
                  <a:lnTo>
                    <a:pt x="4546" y="797"/>
                  </a:lnTo>
                  <a:lnTo>
                    <a:pt x="4549" y="752"/>
                  </a:lnTo>
                  <a:lnTo>
                    <a:pt x="4549" y="294"/>
                  </a:lnTo>
                  <a:lnTo>
                    <a:pt x="4547" y="263"/>
                  </a:lnTo>
                  <a:lnTo>
                    <a:pt x="4544" y="238"/>
                  </a:lnTo>
                  <a:lnTo>
                    <a:pt x="4539" y="227"/>
                  </a:lnTo>
                  <a:lnTo>
                    <a:pt x="4531" y="220"/>
                  </a:lnTo>
                  <a:lnTo>
                    <a:pt x="4517" y="215"/>
                  </a:lnTo>
                  <a:lnTo>
                    <a:pt x="4501" y="212"/>
                  </a:lnTo>
                  <a:lnTo>
                    <a:pt x="4450" y="210"/>
                  </a:lnTo>
                  <a:lnTo>
                    <a:pt x="4450" y="179"/>
                  </a:lnTo>
                  <a:lnTo>
                    <a:pt x="4597" y="182"/>
                  </a:lnTo>
                  <a:lnTo>
                    <a:pt x="4742" y="179"/>
                  </a:lnTo>
                  <a:lnTo>
                    <a:pt x="4742" y="210"/>
                  </a:lnTo>
                  <a:lnTo>
                    <a:pt x="4693" y="214"/>
                  </a:lnTo>
                  <a:lnTo>
                    <a:pt x="4676" y="216"/>
                  </a:lnTo>
                  <a:lnTo>
                    <a:pt x="4663" y="221"/>
                  </a:lnTo>
                  <a:lnTo>
                    <a:pt x="4653" y="228"/>
                  </a:lnTo>
                  <a:lnTo>
                    <a:pt x="4648" y="236"/>
                  </a:lnTo>
                  <a:lnTo>
                    <a:pt x="4646" y="247"/>
                  </a:lnTo>
                  <a:lnTo>
                    <a:pt x="4645" y="260"/>
                  </a:lnTo>
                  <a:lnTo>
                    <a:pt x="4643" y="295"/>
                  </a:lnTo>
                  <a:lnTo>
                    <a:pt x="4643" y="754"/>
                  </a:lnTo>
                  <a:lnTo>
                    <a:pt x="4646" y="802"/>
                  </a:lnTo>
                  <a:lnTo>
                    <a:pt x="4649" y="816"/>
                  </a:lnTo>
                  <a:lnTo>
                    <a:pt x="4655" y="824"/>
                  </a:lnTo>
                  <a:lnTo>
                    <a:pt x="4663" y="828"/>
                  </a:lnTo>
                  <a:lnTo>
                    <a:pt x="4671" y="832"/>
                  </a:lnTo>
                  <a:lnTo>
                    <a:pt x="4682" y="834"/>
                  </a:lnTo>
                  <a:lnTo>
                    <a:pt x="4695" y="835"/>
                  </a:lnTo>
                  <a:lnTo>
                    <a:pt x="4742" y="839"/>
                  </a:lnTo>
                  <a:lnTo>
                    <a:pt x="4742" y="869"/>
                  </a:lnTo>
                  <a:lnTo>
                    <a:pt x="4595" y="865"/>
                  </a:lnTo>
                  <a:lnTo>
                    <a:pt x="4450" y="869"/>
                  </a:lnTo>
                  <a:lnTo>
                    <a:pt x="4450" y="839"/>
                  </a:lnTo>
                  <a:close/>
                  <a:moveTo>
                    <a:pt x="5117" y="230"/>
                  </a:moveTo>
                  <a:lnTo>
                    <a:pt x="5115" y="276"/>
                  </a:lnTo>
                  <a:lnTo>
                    <a:pt x="5114" y="330"/>
                  </a:lnTo>
                  <a:lnTo>
                    <a:pt x="5114" y="754"/>
                  </a:lnTo>
                  <a:lnTo>
                    <a:pt x="5114" y="780"/>
                  </a:lnTo>
                  <a:lnTo>
                    <a:pt x="5116" y="800"/>
                  </a:lnTo>
                  <a:lnTo>
                    <a:pt x="5121" y="815"/>
                  </a:lnTo>
                  <a:lnTo>
                    <a:pt x="5126" y="823"/>
                  </a:lnTo>
                  <a:lnTo>
                    <a:pt x="5141" y="833"/>
                  </a:lnTo>
                  <a:lnTo>
                    <a:pt x="5151" y="835"/>
                  </a:lnTo>
                  <a:lnTo>
                    <a:pt x="5163" y="835"/>
                  </a:lnTo>
                  <a:lnTo>
                    <a:pt x="5212" y="839"/>
                  </a:lnTo>
                  <a:lnTo>
                    <a:pt x="5212" y="869"/>
                  </a:lnTo>
                  <a:lnTo>
                    <a:pt x="5066" y="865"/>
                  </a:lnTo>
                  <a:lnTo>
                    <a:pt x="4921" y="869"/>
                  </a:lnTo>
                  <a:lnTo>
                    <a:pt x="4921" y="839"/>
                  </a:lnTo>
                  <a:lnTo>
                    <a:pt x="4969" y="835"/>
                  </a:lnTo>
                  <a:lnTo>
                    <a:pt x="4994" y="832"/>
                  </a:lnTo>
                  <a:lnTo>
                    <a:pt x="5008" y="822"/>
                  </a:lnTo>
                  <a:lnTo>
                    <a:pt x="5013" y="812"/>
                  </a:lnTo>
                  <a:lnTo>
                    <a:pt x="5017" y="798"/>
                  </a:lnTo>
                  <a:lnTo>
                    <a:pt x="5019" y="754"/>
                  </a:lnTo>
                  <a:lnTo>
                    <a:pt x="5019" y="328"/>
                  </a:lnTo>
                  <a:lnTo>
                    <a:pt x="5018" y="275"/>
                  </a:lnTo>
                  <a:lnTo>
                    <a:pt x="5014" y="230"/>
                  </a:lnTo>
                  <a:lnTo>
                    <a:pt x="4868" y="230"/>
                  </a:lnTo>
                  <a:lnTo>
                    <a:pt x="4844" y="232"/>
                  </a:lnTo>
                  <a:lnTo>
                    <a:pt x="4831" y="238"/>
                  </a:lnTo>
                  <a:lnTo>
                    <a:pt x="4825" y="248"/>
                  </a:lnTo>
                  <a:lnTo>
                    <a:pt x="4822" y="264"/>
                  </a:lnTo>
                  <a:lnTo>
                    <a:pt x="4819" y="338"/>
                  </a:lnTo>
                  <a:lnTo>
                    <a:pt x="4786" y="338"/>
                  </a:lnTo>
                  <a:lnTo>
                    <a:pt x="4785" y="256"/>
                  </a:lnTo>
                  <a:lnTo>
                    <a:pt x="4779" y="179"/>
                  </a:lnTo>
                  <a:lnTo>
                    <a:pt x="4988" y="182"/>
                  </a:lnTo>
                  <a:lnTo>
                    <a:pt x="5146" y="182"/>
                  </a:lnTo>
                  <a:lnTo>
                    <a:pt x="5354" y="179"/>
                  </a:lnTo>
                  <a:lnTo>
                    <a:pt x="5348" y="256"/>
                  </a:lnTo>
                  <a:lnTo>
                    <a:pt x="5347" y="338"/>
                  </a:lnTo>
                  <a:lnTo>
                    <a:pt x="5314" y="338"/>
                  </a:lnTo>
                  <a:lnTo>
                    <a:pt x="5311" y="266"/>
                  </a:lnTo>
                  <a:lnTo>
                    <a:pt x="5309" y="256"/>
                  </a:lnTo>
                  <a:lnTo>
                    <a:pt x="5308" y="247"/>
                  </a:lnTo>
                  <a:lnTo>
                    <a:pt x="5305" y="241"/>
                  </a:lnTo>
                  <a:lnTo>
                    <a:pt x="5300" y="238"/>
                  </a:lnTo>
                  <a:lnTo>
                    <a:pt x="5287" y="232"/>
                  </a:lnTo>
                  <a:lnTo>
                    <a:pt x="5265" y="230"/>
                  </a:lnTo>
                  <a:lnTo>
                    <a:pt x="5117" y="230"/>
                  </a:lnTo>
                  <a:close/>
                  <a:moveTo>
                    <a:pt x="5729" y="529"/>
                  </a:moveTo>
                  <a:lnTo>
                    <a:pt x="5828" y="373"/>
                  </a:lnTo>
                  <a:lnTo>
                    <a:pt x="5877" y="290"/>
                  </a:lnTo>
                  <a:lnTo>
                    <a:pt x="5937" y="182"/>
                  </a:lnTo>
                  <a:lnTo>
                    <a:pt x="6016" y="182"/>
                  </a:lnTo>
                  <a:lnTo>
                    <a:pt x="6016" y="198"/>
                  </a:lnTo>
                  <a:lnTo>
                    <a:pt x="5956" y="271"/>
                  </a:lnTo>
                  <a:lnTo>
                    <a:pt x="5905" y="340"/>
                  </a:lnTo>
                  <a:lnTo>
                    <a:pt x="5860" y="401"/>
                  </a:lnTo>
                  <a:lnTo>
                    <a:pt x="5824" y="456"/>
                  </a:lnTo>
                  <a:lnTo>
                    <a:pt x="5810" y="481"/>
                  </a:lnTo>
                  <a:lnTo>
                    <a:pt x="5797" y="505"/>
                  </a:lnTo>
                  <a:lnTo>
                    <a:pt x="5776" y="548"/>
                  </a:lnTo>
                  <a:lnTo>
                    <a:pt x="5769" y="568"/>
                  </a:lnTo>
                  <a:lnTo>
                    <a:pt x="5764" y="586"/>
                  </a:lnTo>
                  <a:lnTo>
                    <a:pt x="5761" y="616"/>
                  </a:lnTo>
                  <a:lnTo>
                    <a:pt x="5761" y="754"/>
                  </a:lnTo>
                  <a:lnTo>
                    <a:pt x="5761" y="773"/>
                  </a:lnTo>
                  <a:lnTo>
                    <a:pt x="5762" y="788"/>
                  </a:lnTo>
                  <a:lnTo>
                    <a:pt x="5768" y="814"/>
                  </a:lnTo>
                  <a:lnTo>
                    <a:pt x="5773" y="822"/>
                  </a:lnTo>
                  <a:lnTo>
                    <a:pt x="5780" y="828"/>
                  </a:lnTo>
                  <a:lnTo>
                    <a:pt x="5789" y="833"/>
                  </a:lnTo>
                  <a:lnTo>
                    <a:pt x="5801" y="835"/>
                  </a:lnTo>
                  <a:lnTo>
                    <a:pt x="5859" y="839"/>
                  </a:lnTo>
                  <a:lnTo>
                    <a:pt x="5859" y="869"/>
                  </a:lnTo>
                  <a:lnTo>
                    <a:pt x="5713" y="865"/>
                  </a:lnTo>
                  <a:lnTo>
                    <a:pt x="5567" y="869"/>
                  </a:lnTo>
                  <a:lnTo>
                    <a:pt x="5567" y="839"/>
                  </a:lnTo>
                  <a:lnTo>
                    <a:pt x="5620" y="835"/>
                  </a:lnTo>
                  <a:lnTo>
                    <a:pt x="5635" y="833"/>
                  </a:lnTo>
                  <a:lnTo>
                    <a:pt x="5647" y="829"/>
                  </a:lnTo>
                  <a:lnTo>
                    <a:pt x="5654" y="823"/>
                  </a:lnTo>
                  <a:lnTo>
                    <a:pt x="5659" y="815"/>
                  </a:lnTo>
                  <a:lnTo>
                    <a:pt x="5665" y="791"/>
                  </a:lnTo>
                  <a:lnTo>
                    <a:pt x="5666" y="756"/>
                  </a:lnTo>
                  <a:lnTo>
                    <a:pt x="5666" y="611"/>
                  </a:lnTo>
                  <a:lnTo>
                    <a:pt x="5665" y="596"/>
                  </a:lnTo>
                  <a:lnTo>
                    <a:pt x="5660" y="580"/>
                  </a:lnTo>
                  <a:lnTo>
                    <a:pt x="5639" y="540"/>
                  </a:lnTo>
                  <a:lnTo>
                    <a:pt x="5527" y="346"/>
                  </a:lnTo>
                  <a:lnTo>
                    <a:pt x="5493" y="294"/>
                  </a:lnTo>
                  <a:lnTo>
                    <a:pt x="5477" y="274"/>
                  </a:lnTo>
                  <a:lnTo>
                    <a:pt x="5463" y="259"/>
                  </a:lnTo>
                  <a:lnTo>
                    <a:pt x="5449" y="247"/>
                  </a:lnTo>
                  <a:lnTo>
                    <a:pt x="5434" y="239"/>
                  </a:lnTo>
                  <a:lnTo>
                    <a:pt x="5420" y="233"/>
                  </a:lnTo>
                  <a:lnTo>
                    <a:pt x="5407" y="229"/>
                  </a:lnTo>
                  <a:lnTo>
                    <a:pt x="5379" y="227"/>
                  </a:lnTo>
                  <a:lnTo>
                    <a:pt x="5379" y="197"/>
                  </a:lnTo>
                  <a:lnTo>
                    <a:pt x="5498" y="172"/>
                  </a:lnTo>
                  <a:lnTo>
                    <a:pt x="5505" y="174"/>
                  </a:lnTo>
                  <a:lnTo>
                    <a:pt x="5515" y="180"/>
                  </a:lnTo>
                  <a:lnTo>
                    <a:pt x="5540" y="205"/>
                  </a:lnTo>
                  <a:lnTo>
                    <a:pt x="5571" y="246"/>
                  </a:lnTo>
                  <a:lnTo>
                    <a:pt x="5603" y="300"/>
                  </a:lnTo>
                  <a:lnTo>
                    <a:pt x="5729" y="529"/>
                  </a:lnTo>
                  <a:close/>
                  <a:moveTo>
                    <a:pt x="6304" y="527"/>
                  </a:moveTo>
                  <a:lnTo>
                    <a:pt x="6305" y="488"/>
                  </a:lnTo>
                  <a:lnTo>
                    <a:pt x="6310" y="451"/>
                  </a:lnTo>
                  <a:lnTo>
                    <a:pt x="6317" y="415"/>
                  </a:lnTo>
                  <a:lnTo>
                    <a:pt x="6329" y="382"/>
                  </a:lnTo>
                  <a:lnTo>
                    <a:pt x="6343" y="349"/>
                  </a:lnTo>
                  <a:lnTo>
                    <a:pt x="6361" y="319"/>
                  </a:lnTo>
                  <a:lnTo>
                    <a:pt x="6381" y="292"/>
                  </a:lnTo>
                  <a:lnTo>
                    <a:pt x="6404" y="265"/>
                  </a:lnTo>
                  <a:lnTo>
                    <a:pt x="6430" y="240"/>
                  </a:lnTo>
                  <a:lnTo>
                    <a:pt x="6458" y="220"/>
                  </a:lnTo>
                  <a:lnTo>
                    <a:pt x="6487" y="202"/>
                  </a:lnTo>
                  <a:lnTo>
                    <a:pt x="6518" y="187"/>
                  </a:lnTo>
                  <a:lnTo>
                    <a:pt x="6550" y="176"/>
                  </a:lnTo>
                  <a:lnTo>
                    <a:pt x="6585" y="168"/>
                  </a:lnTo>
                  <a:lnTo>
                    <a:pt x="6621" y="163"/>
                  </a:lnTo>
                  <a:lnTo>
                    <a:pt x="6658" y="162"/>
                  </a:lnTo>
                  <a:lnTo>
                    <a:pt x="6700" y="163"/>
                  </a:lnTo>
                  <a:lnTo>
                    <a:pt x="6739" y="167"/>
                  </a:lnTo>
                  <a:lnTo>
                    <a:pt x="6758" y="169"/>
                  </a:lnTo>
                  <a:lnTo>
                    <a:pt x="6776" y="174"/>
                  </a:lnTo>
                  <a:lnTo>
                    <a:pt x="6811" y="182"/>
                  </a:lnTo>
                  <a:lnTo>
                    <a:pt x="6844" y="194"/>
                  </a:lnTo>
                  <a:lnTo>
                    <a:pt x="6875" y="210"/>
                  </a:lnTo>
                  <a:lnTo>
                    <a:pt x="6904" y="227"/>
                  </a:lnTo>
                  <a:lnTo>
                    <a:pt x="6932" y="247"/>
                  </a:lnTo>
                  <a:lnTo>
                    <a:pt x="6956" y="269"/>
                  </a:lnTo>
                  <a:lnTo>
                    <a:pt x="6977" y="294"/>
                  </a:lnTo>
                  <a:lnTo>
                    <a:pt x="6995" y="322"/>
                  </a:lnTo>
                  <a:lnTo>
                    <a:pt x="7004" y="337"/>
                  </a:lnTo>
                  <a:lnTo>
                    <a:pt x="7011" y="352"/>
                  </a:lnTo>
                  <a:lnTo>
                    <a:pt x="7022" y="385"/>
                  </a:lnTo>
                  <a:lnTo>
                    <a:pt x="7030" y="420"/>
                  </a:lnTo>
                  <a:lnTo>
                    <a:pt x="7035" y="458"/>
                  </a:lnTo>
                  <a:lnTo>
                    <a:pt x="7037" y="498"/>
                  </a:lnTo>
                  <a:lnTo>
                    <a:pt x="7035" y="538"/>
                  </a:lnTo>
                  <a:lnTo>
                    <a:pt x="7030" y="576"/>
                  </a:lnTo>
                  <a:lnTo>
                    <a:pt x="7022" y="612"/>
                  </a:lnTo>
                  <a:lnTo>
                    <a:pt x="7010" y="648"/>
                  </a:lnTo>
                  <a:lnTo>
                    <a:pt x="6994" y="682"/>
                  </a:lnTo>
                  <a:lnTo>
                    <a:pt x="6976" y="713"/>
                  </a:lnTo>
                  <a:lnTo>
                    <a:pt x="6954" y="744"/>
                  </a:lnTo>
                  <a:lnTo>
                    <a:pt x="6929" y="773"/>
                  </a:lnTo>
                  <a:lnTo>
                    <a:pt x="6902" y="800"/>
                  </a:lnTo>
                  <a:lnTo>
                    <a:pt x="6872" y="823"/>
                  </a:lnTo>
                  <a:lnTo>
                    <a:pt x="6839" y="842"/>
                  </a:lnTo>
                  <a:lnTo>
                    <a:pt x="6806" y="858"/>
                  </a:lnTo>
                  <a:lnTo>
                    <a:pt x="6770" y="871"/>
                  </a:lnTo>
                  <a:lnTo>
                    <a:pt x="6733" y="880"/>
                  </a:lnTo>
                  <a:lnTo>
                    <a:pt x="6692" y="884"/>
                  </a:lnTo>
                  <a:lnTo>
                    <a:pt x="6651" y="887"/>
                  </a:lnTo>
                  <a:lnTo>
                    <a:pt x="6613" y="886"/>
                  </a:lnTo>
                  <a:lnTo>
                    <a:pt x="6577" y="881"/>
                  </a:lnTo>
                  <a:lnTo>
                    <a:pt x="6542" y="872"/>
                  </a:lnTo>
                  <a:lnTo>
                    <a:pt x="6509" y="862"/>
                  </a:lnTo>
                  <a:lnTo>
                    <a:pt x="6494" y="856"/>
                  </a:lnTo>
                  <a:lnTo>
                    <a:pt x="6479" y="848"/>
                  </a:lnTo>
                  <a:lnTo>
                    <a:pt x="6451" y="832"/>
                  </a:lnTo>
                  <a:lnTo>
                    <a:pt x="6424" y="811"/>
                  </a:lnTo>
                  <a:lnTo>
                    <a:pt x="6399" y="787"/>
                  </a:lnTo>
                  <a:lnTo>
                    <a:pt x="6376" y="762"/>
                  </a:lnTo>
                  <a:lnTo>
                    <a:pt x="6357" y="734"/>
                  </a:lnTo>
                  <a:lnTo>
                    <a:pt x="6341" y="704"/>
                  </a:lnTo>
                  <a:lnTo>
                    <a:pt x="6327" y="673"/>
                  </a:lnTo>
                  <a:lnTo>
                    <a:pt x="6317" y="640"/>
                  </a:lnTo>
                  <a:lnTo>
                    <a:pt x="6313" y="622"/>
                  </a:lnTo>
                  <a:lnTo>
                    <a:pt x="6310" y="604"/>
                  </a:lnTo>
                  <a:lnTo>
                    <a:pt x="6305" y="566"/>
                  </a:lnTo>
                  <a:lnTo>
                    <a:pt x="6304" y="527"/>
                  </a:lnTo>
                  <a:close/>
                  <a:moveTo>
                    <a:pt x="6409" y="484"/>
                  </a:moveTo>
                  <a:lnTo>
                    <a:pt x="6410" y="524"/>
                  </a:lnTo>
                  <a:lnTo>
                    <a:pt x="6413" y="563"/>
                  </a:lnTo>
                  <a:lnTo>
                    <a:pt x="6419" y="599"/>
                  </a:lnTo>
                  <a:lnTo>
                    <a:pt x="6428" y="634"/>
                  </a:lnTo>
                  <a:lnTo>
                    <a:pt x="6439" y="665"/>
                  </a:lnTo>
                  <a:lnTo>
                    <a:pt x="6452" y="695"/>
                  </a:lnTo>
                  <a:lnTo>
                    <a:pt x="6467" y="722"/>
                  </a:lnTo>
                  <a:lnTo>
                    <a:pt x="6485" y="748"/>
                  </a:lnTo>
                  <a:lnTo>
                    <a:pt x="6506" y="770"/>
                  </a:lnTo>
                  <a:lnTo>
                    <a:pt x="6527" y="791"/>
                  </a:lnTo>
                  <a:lnTo>
                    <a:pt x="6550" y="808"/>
                  </a:lnTo>
                  <a:lnTo>
                    <a:pt x="6574" y="821"/>
                  </a:lnTo>
                  <a:lnTo>
                    <a:pt x="6599" y="832"/>
                  </a:lnTo>
                  <a:lnTo>
                    <a:pt x="6613" y="835"/>
                  </a:lnTo>
                  <a:lnTo>
                    <a:pt x="6627" y="839"/>
                  </a:lnTo>
                  <a:lnTo>
                    <a:pt x="6655" y="844"/>
                  </a:lnTo>
                  <a:lnTo>
                    <a:pt x="6685" y="845"/>
                  </a:lnTo>
                  <a:lnTo>
                    <a:pt x="6713" y="844"/>
                  </a:lnTo>
                  <a:lnTo>
                    <a:pt x="6741" y="840"/>
                  </a:lnTo>
                  <a:lnTo>
                    <a:pt x="6766" y="834"/>
                  </a:lnTo>
                  <a:lnTo>
                    <a:pt x="6790" y="824"/>
                  </a:lnTo>
                  <a:lnTo>
                    <a:pt x="6812" y="812"/>
                  </a:lnTo>
                  <a:lnTo>
                    <a:pt x="6832" y="799"/>
                  </a:lnTo>
                  <a:lnTo>
                    <a:pt x="6850" y="782"/>
                  </a:lnTo>
                  <a:lnTo>
                    <a:pt x="6868" y="762"/>
                  </a:lnTo>
                  <a:lnTo>
                    <a:pt x="6883" y="740"/>
                  </a:lnTo>
                  <a:lnTo>
                    <a:pt x="6896" y="716"/>
                  </a:lnTo>
                  <a:lnTo>
                    <a:pt x="6906" y="691"/>
                  </a:lnTo>
                  <a:lnTo>
                    <a:pt x="6916" y="662"/>
                  </a:lnTo>
                  <a:lnTo>
                    <a:pt x="6923" y="632"/>
                  </a:lnTo>
                  <a:lnTo>
                    <a:pt x="6928" y="600"/>
                  </a:lnTo>
                  <a:lnTo>
                    <a:pt x="6930" y="565"/>
                  </a:lnTo>
                  <a:lnTo>
                    <a:pt x="6932" y="529"/>
                  </a:lnTo>
                  <a:lnTo>
                    <a:pt x="6930" y="491"/>
                  </a:lnTo>
                  <a:lnTo>
                    <a:pt x="6928" y="455"/>
                  </a:lnTo>
                  <a:lnTo>
                    <a:pt x="6922" y="422"/>
                  </a:lnTo>
                  <a:lnTo>
                    <a:pt x="6915" y="391"/>
                  </a:lnTo>
                  <a:lnTo>
                    <a:pt x="6904" y="361"/>
                  </a:lnTo>
                  <a:lnTo>
                    <a:pt x="6892" y="335"/>
                  </a:lnTo>
                  <a:lnTo>
                    <a:pt x="6878" y="311"/>
                  </a:lnTo>
                  <a:lnTo>
                    <a:pt x="6862" y="288"/>
                  </a:lnTo>
                  <a:lnTo>
                    <a:pt x="6843" y="268"/>
                  </a:lnTo>
                  <a:lnTo>
                    <a:pt x="6823" y="251"/>
                  </a:lnTo>
                  <a:lnTo>
                    <a:pt x="6801" y="236"/>
                  </a:lnTo>
                  <a:lnTo>
                    <a:pt x="6777" y="224"/>
                  </a:lnTo>
                  <a:lnTo>
                    <a:pt x="6751" y="215"/>
                  </a:lnTo>
                  <a:lnTo>
                    <a:pt x="6723" y="209"/>
                  </a:lnTo>
                  <a:lnTo>
                    <a:pt x="6693" y="204"/>
                  </a:lnTo>
                  <a:lnTo>
                    <a:pt x="6662" y="203"/>
                  </a:lnTo>
                  <a:lnTo>
                    <a:pt x="6633" y="204"/>
                  </a:lnTo>
                  <a:lnTo>
                    <a:pt x="6607" y="208"/>
                  </a:lnTo>
                  <a:lnTo>
                    <a:pt x="6581" y="214"/>
                  </a:lnTo>
                  <a:lnTo>
                    <a:pt x="6557" y="222"/>
                  </a:lnTo>
                  <a:lnTo>
                    <a:pt x="6535" y="233"/>
                  </a:lnTo>
                  <a:lnTo>
                    <a:pt x="6514" y="245"/>
                  </a:lnTo>
                  <a:lnTo>
                    <a:pt x="6494" y="260"/>
                  </a:lnTo>
                  <a:lnTo>
                    <a:pt x="6476" y="277"/>
                  </a:lnTo>
                  <a:lnTo>
                    <a:pt x="6460" y="298"/>
                  </a:lnTo>
                  <a:lnTo>
                    <a:pt x="6447" y="319"/>
                  </a:lnTo>
                  <a:lnTo>
                    <a:pt x="6435" y="342"/>
                  </a:lnTo>
                  <a:lnTo>
                    <a:pt x="6425" y="367"/>
                  </a:lnTo>
                  <a:lnTo>
                    <a:pt x="6418" y="394"/>
                  </a:lnTo>
                  <a:lnTo>
                    <a:pt x="6412" y="421"/>
                  </a:lnTo>
                  <a:lnTo>
                    <a:pt x="6410" y="452"/>
                  </a:lnTo>
                  <a:lnTo>
                    <a:pt x="6409" y="484"/>
                  </a:lnTo>
                  <a:close/>
                  <a:moveTo>
                    <a:pt x="7595" y="182"/>
                  </a:moveTo>
                  <a:lnTo>
                    <a:pt x="7588" y="216"/>
                  </a:lnTo>
                  <a:lnTo>
                    <a:pt x="7583" y="251"/>
                  </a:lnTo>
                  <a:lnTo>
                    <a:pt x="7580" y="289"/>
                  </a:lnTo>
                  <a:lnTo>
                    <a:pt x="7580" y="330"/>
                  </a:lnTo>
                  <a:lnTo>
                    <a:pt x="7545" y="330"/>
                  </a:lnTo>
                  <a:lnTo>
                    <a:pt x="7545" y="282"/>
                  </a:lnTo>
                  <a:lnTo>
                    <a:pt x="7544" y="258"/>
                  </a:lnTo>
                  <a:lnTo>
                    <a:pt x="7542" y="250"/>
                  </a:lnTo>
                  <a:lnTo>
                    <a:pt x="7539" y="245"/>
                  </a:lnTo>
                  <a:lnTo>
                    <a:pt x="7530" y="239"/>
                  </a:lnTo>
                  <a:lnTo>
                    <a:pt x="7514" y="233"/>
                  </a:lnTo>
                  <a:lnTo>
                    <a:pt x="7454" y="224"/>
                  </a:lnTo>
                  <a:lnTo>
                    <a:pt x="7414" y="222"/>
                  </a:lnTo>
                  <a:lnTo>
                    <a:pt x="7361" y="221"/>
                  </a:lnTo>
                  <a:lnTo>
                    <a:pt x="7318" y="223"/>
                  </a:lnTo>
                  <a:lnTo>
                    <a:pt x="7277" y="229"/>
                  </a:lnTo>
                  <a:lnTo>
                    <a:pt x="7277" y="493"/>
                  </a:lnTo>
                  <a:lnTo>
                    <a:pt x="7329" y="496"/>
                  </a:lnTo>
                  <a:lnTo>
                    <a:pt x="7390" y="497"/>
                  </a:lnTo>
                  <a:lnTo>
                    <a:pt x="7431" y="496"/>
                  </a:lnTo>
                  <a:lnTo>
                    <a:pt x="7462" y="494"/>
                  </a:lnTo>
                  <a:lnTo>
                    <a:pt x="7482" y="490"/>
                  </a:lnTo>
                  <a:lnTo>
                    <a:pt x="7492" y="485"/>
                  </a:lnTo>
                  <a:lnTo>
                    <a:pt x="7497" y="478"/>
                  </a:lnTo>
                  <a:lnTo>
                    <a:pt x="7499" y="470"/>
                  </a:lnTo>
                  <a:lnTo>
                    <a:pt x="7502" y="461"/>
                  </a:lnTo>
                  <a:lnTo>
                    <a:pt x="7504" y="451"/>
                  </a:lnTo>
                  <a:lnTo>
                    <a:pt x="7508" y="404"/>
                  </a:lnTo>
                  <a:lnTo>
                    <a:pt x="7540" y="404"/>
                  </a:lnTo>
                  <a:lnTo>
                    <a:pt x="7538" y="472"/>
                  </a:lnTo>
                  <a:lnTo>
                    <a:pt x="7538" y="518"/>
                  </a:lnTo>
                  <a:lnTo>
                    <a:pt x="7540" y="631"/>
                  </a:lnTo>
                  <a:lnTo>
                    <a:pt x="7508" y="631"/>
                  </a:lnTo>
                  <a:lnTo>
                    <a:pt x="7504" y="590"/>
                  </a:lnTo>
                  <a:lnTo>
                    <a:pt x="7500" y="568"/>
                  </a:lnTo>
                  <a:lnTo>
                    <a:pt x="7497" y="559"/>
                  </a:lnTo>
                  <a:lnTo>
                    <a:pt x="7492" y="552"/>
                  </a:lnTo>
                  <a:lnTo>
                    <a:pt x="7482" y="546"/>
                  </a:lnTo>
                  <a:lnTo>
                    <a:pt x="7463" y="542"/>
                  </a:lnTo>
                  <a:lnTo>
                    <a:pt x="7433" y="540"/>
                  </a:lnTo>
                  <a:lnTo>
                    <a:pt x="7395" y="539"/>
                  </a:lnTo>
                  <a:lnTo>
                    <a:pt x="7277" y="542"/>
                  </a:lnTo>
                  <a:lnTo>
                    <a:pt x="7277" y="754"/>
                  </a:lnTo>
                  <a:lnTo>
                    <a:pt x="7278" y="781"/>
                  </a:lnTo>
                  <a:lnTo>
                    <a:pt x="7281" y="803"/>
                  </a:lnTo>
                  <a:lnTo>
                    <a:pt x="7284" y="817"/>
                  </a:lnTo>
                  <a:lnTo>
                    <a:pt x="7290" y="826"/>
                  </a:lnTo>
                  <a:lnTo>
                    <a:pt x="7299" y="829"/>
                  </a:lnTo>
                  <a:lnTo>
                    <a:pt x="7308" y="833"/>
                  </a:lnTo>
                  <a:lnTo>
                    <a:pt x="7322" y="835"/>
                  </a:lnTo>
                  <a:lnTo>
                    <a:pt x="7336" y="836"/>
                  </a:lnTo>
                  <a:lnTo>
                    <a:pt x="7374" y="839"/>
                  </a:lnTo>
                  <a:lnTo>
                    <a:pt x="7374" y="869"/>
                  </a:lnTo>
                  <a:lnTo>
                    <a:pt x="7229" y="865"/>
                  </a:lnTo>
                  <a:lnTo>
                    <a:pt x="7085" y="869"/>
                  </a:lnTo>
                  <a:lnTo>
                    <a:pt x="7085" y="839"/>
                  </a:lnTo>
                  <a:lnTo>
                    <a:pt x="7131" y="835"/>
                  </a:lnTo>
                  <a:lnTo>
                    <a:pt x="7154" y="832"/>
                  </a:lnTo>
                  <a:lnTo>
                    <a:pt x="7162" y="828"/>
                  </a:lnTo>
                  <a:lnTo>
                    <a:pt x="7169" y="823"/>
                  </a:lnTo>
                  <a:lnTo>
                    <a:pt x="7175" y="815"/>
                  </a:lnTo>
                  <a:lnTo>
                    <a:pt x="7179" y="800"/>
                  </a:lnTo>
                  <a:lnTo>
                    <a:pt x="7181" y="780"/>
                  </a:lnTo>
                  <a:lnTo>
                    <a:pt x="7182" y="752"/>
                  </a:lnTo>
                  <a:lnTo>
                    <a:pt x="7182" y="293"/>
                  </a:lnTo>
                  <a:lnTo>
                    <a:pt x="7181" y="268"/>
                  </a:lnTo>
                  <a:lnTo>
                    <a:pt x="7178" y="241"/>
                  </a:lnTo>
                  <a:lnTo>
                    <a:pt x="7173" y="229"/>
                  </a:lnTo>
                  <a:lnTo>
                    <a:pt x="7164" y="221"/>
                  </a:lnTo>
                  <a:lnTo>
                    <a:pt x="7152" y="215"/>
                  </a:lnTo>
                  <a:lnTo>
                    <a:pt x="7136" y="212"/>
                  </a:lnTo>
                  <a:lnTo>
                    <a:pt x="7085" y="210"/>
                  </a:lnTo>
                  <a:lnTo>
                    <a:pt x="7085" y="179"/>
                  </a:lnTo>
                  <a:lnTo>
                    <a:pt x="7241" y="182"/>
                  </a:lnTo>
                  <a:lnTo>
                    <a:pt x="7362" y="181"/>
                  </a:lnTo>
                  <a:lnTo>
                    <a:pt x="7468" y="179"/>
                  </a:lnTo>
                  <a:lnTo>
                    <a:pt x="7595" y="182"/>
                  </a:lnTo>
                  <a:close/>
                  <a:moveTo>
                    <a:pt x="8172" y="210"/>
                  </a:moveTo>
                  <a:lnTo>
                    <a:pt x="8133" y="212"/>
                  </a:lnTo>
                  <a:lnTo>
                    <a:pt x="8112" y="214"/>
                  </a:lnTo>
                  <a:lnTo>
                    <a:pt x="8097" y="218"/>
                  </a:lnTo>
                  <a:lnTo>
                    <a:pt x="8086" y="224"/>
                  </a:lnTo>
                  <a:lnTo>
                    <a:pt x="8080" y="234"/>
                  </a:lnTo>
                  <a:lnTo>
                    <a:pt x="8075" y="259"/>
                  </a:lnTo>
                  <a:lnTo>
                    <a:pt x="8074" y="295"/>
                  </a:lnTo>
                  <a:lnTo>
                    <a:pt x="8074" y="774"/>
                  </a:lnTo>
                  <a:lnTo>
                    <a:pt x="8073" y="808"/>
                  </a:lnTo>
                  <a:lnTo>
                    <a:pt x="8070" y="840"/>
                  </a:lnTo>
                  <a:lnTo>
                    <a:pt x="8064" y="870"/>
                  </a:lnTo>
                  <a:lnTo>
                    <a:pt x="8057" y="896"/>
                  </a:lnTo>
                  <a:lnTo>
                    <a:pt x="8048" y="923"/>
                  </a:lnTo>
                  <a:lnTo>
                    <a:pt x="8036" y="946"/>
                  </a:lnTo>
                  <a:lnTo>
                    <a:pt x="8022" y="967"/>
                  </a:lnTo>
                  <a:lnTo>
                    <a:pt x="8007" y="985"/>
                  </a:lnTo>
                  <a:lnTo>
                    <a:pt x="7989" y="1002"/>
                  </a:lnTo>
                  <a:lnTo>
                    <a:pt x="7972" y="1016"/>
                  </a:lnTo>
                  <a:lnTo>
                    <a:pt x="7955" y="1028"/>
                  </a:lnTo>
                  <a:lnTo>
                    <a:pt x="7938" y="1039"/>
                  </a:lnTo>
                  <a:lnTo>
                    <a:pt x="7922" y="1046"/>
                  </a:lnTo>
                  <a:lnTo>
                    <a:pt x="7905" y="1052"/>
                  </a:lnTo>
                  <a:lnTo>
                    <a:pt x="7888" y="1055"/>
                  </a:lnTo>
                  <a:lnTo>
                    <a:pt x="7871" y="1056"/>
                  </a:lnTo>
                  <a:lnTo>
                    <a:pt x="7852" y="1055"/>
                  </a:lnTo>
                  <a:lnTo>
                    <a:pt x="7847" y="977"/>
                  </a:lnTo>
                  <a:lnTo>
                    <a:pt x="7858" y="971"/>
                  </a:lnTo>
                  <a:lnTo>
                    <a:pt x="7875" y="980"/>
                  </a:lnTo>
                  <a:lnTo>
                    <a:pt x="7893" y="988"/>
                  </a:lnTo>
                  <a:lnTo>
                    <a:pt x="7912" y="991"/>
                  </a:lnTo>
                  <a:lnTo>
                    <a:pt x="7928" y="992"/>
                  </a:lnTo>
                  <a:lnTo>
                    <a:pt x="7938" y="991"/>
                  </a:lnTo>
                  <a:lnTo>
                    <a:pt x="7949" y="986"/>
                  </a:lnTo>
                  <a:lnTo>
                    <a:pt x="7958" y="980"/>
                  </a:lnTo>
                  <a:lnTo>
                    <a:pt x="7966" y="972"/>
                  </a:lnTo>
                  <a:lnTo>
                    <a:pt x="7972" y="959"/>
                  </a:lnTo>
                  <a:lnTo>
                    <a:pt x="7976" y="938"/>
                  </a:lnTo>
                  <a:lnTo>
                    <a:pt x="7979" y="912"/>
                  </a:lnTo>
                  <a:lnTo>
                    <a:pt x="7979" y="878"/>
                  </a:lnTo>
                  <a:lnTo>
                    <a:pt x="7979" y="295"/>
                  </a:lnTo>
                  <a:lnTo>
                    <a:pt x="7979" y="274"/>
                  </a:lnTo>
                  <a:lnTo>
                    <a:pt x="7978" y="256"/>
                  </a:lnTo>
                  <a:lnTo>
                    <a:pt x="7976" y="241"/>
                  </a:lnTo>
                  <a:lnTo>
                    <a:pt x="7972" y="232"/>
                  </a:lnTo>
                  <a:lnTo>
                    <a:pt x="7967" y="224"/>
                  </a:lnTo>
                  <a:lnTo>
                    <a:pt x="7959" y="218"/>
                  </a:lnTo>
                  <a:lnTo>
                    <a:pt x="7947" y="215"/>
                  </a:lnTo>
                  <a:lnTo>
                    <a:pt x="7931" y="212"/>
                  </a:lnTo>
                  <a:lnTo>
                    <a:pt x="7881" y="210"/>
                  </a:lnTo>
                  <a:lnTo>
                    <a:pt x="7881" y="179"/>
                  </a:lnTo>
                  <a:lnTo>
                    <a:pt x="8027" y="182"/>
                  </a:lnTo>
                  <a:lnTo>
                    <a:pt x="8172" y="179"/>
                  </a:lnTo>
                  <a:lnTo>
                    <a:pt x="8172" y="210"/>
                  </a:lnTo>
                  <a:close/>
                  <a:moveTo>
                    <a:pt x="8552" y="529"/>
                  </a:moveTo>
                  <a:lnTo>
                    <a:pt x="8649" y="373"/>
                  </a:lnTo>
                  <a:lnTo>
                    <a:pt x="8699" y="290"/>
                  </a:lnTo>
                  <a:lnTo>
                    <a:pt x="8759" y="182"/>
                  </a:lnTo>
                  <a:lnTo>
                    <a:pt x="8838" y="182"/>
                  </a:lnTo>
                  <a:lnTo>
                    <a:pt x="8838" y="198"/>
                  </a:lnTo>
                  <a:lnTo>
                    <a:pt x="8778" y="271"/>
                  </a:lnTo>
                  <a:lnTo>
                    <a:pt x="8726" y="340"/>
                  </a:lnTo>
                  <a:lnTo>
                    <a:pt x="8682" y="401"/>
                  </a:lnTo>
                  <a:lnTo>
                    <a:pt x="8646" y="456"/>
                  </a:lnTo>
                  <a:lnTo>
                    <a:pt x="8631" y="481"/>
                  </a:lnTo>
                  <a:lnTo>
                    <a:pt x="8618" y="505"/>
                  </a:lnTo>
                  <a:lnTo>
                    <a:pt x="8598" y="548"/>
                  </a:lnTo>
                  <a:lnTo>
                    <a:pt x="8591" y="568"/>
                  </a:lnTo>
                  <a:lnTo>
                    <a:pt x="8586" y="586"/>
                  </a:lnTo>
                  <a:lnTo>
                    <a:pt x="8582" y="616"/>
                  </a:lnTo>
                  <a:lnTo>
                    <a:pt x="8582" y="754"/>
                  </a:lnTo>
                  <a:lnTo>
                    <a:pt x="8583" y="773"/>
                  </a:lnTo>
                  <a:lnTo>
                    <a:pt x="8584" y="788"/>
                  </a:lnTo>
                  <a:lnTo>
                    <a:pt x="8590" y="814"/>
                  </a:lnTo>
                  <a:lnTo>
                    <a:pt x="8595" y="822"/>
                  </a:lnTo>
                  <a:lnTo>
                    <a:pt x="8602" y="828"/>
                  </a:lnTo>
                  <a:lnTo>
                    <a:pt x="8612" y="833"/>
                  </a:lnTo>
                  <a:lnTo>
                    <a:pt x="8622" y="835"/>
                  </a:lnTo>
                  <a:lnTo>
                    <a:pt x="8681" y="839"/>
                  </a:lnTo>
                  <a:lnTo>
                    <a:pt x="8681" y="869"/>
                  </a:lnTo>
                  <a:lnTo>
                    <a:pt x="8535" y="865"/>
                  </a:lnTo>
                  <a:lnTo>
                    <a:pt x="8388" y="869"/>
                  </a:lnTo>
                  <a:lnTo>
                    <a:pt x="8388" y="839"/>
                  </a:lnTo>
                  <a:lnTo>
                    <a:pt x="8442" y="835"/>
                  </a:lnTo>
                  <a:lnTo>
                    <a:pt x="8457" y="833"/>
                  </a:lnTo>
                  <a:lnTo>
                    <a:pt x="8468" y="829"/>
                  </a:lnTo>
                  <a:lnTo>
                    <a:pt x="8476" y="823"/>
                  </a:lnTo>
                  <a:lnTo>
                    <a:pt x="8481" y="815"/>
                  </a:lnTo>
                  <a:lnTo>
                    <a:pt x="8486" y="791"/>
                  </a:lnTo>
                  <a:lnTo>
                    <a:pt x="8488" y="756"/>
                  </a:lnTo>
                  <a:lnTo>
                    <a:pt x="8488" y="611"/>
                  </a:lnTo>
                  <a:lnTo>
                    <a:pt x="8486" y="596"/>
                  </a:lnTo>
                  <a:lnTo>
                    <a:pt x="8481" y="580"/>
                  </a:lnTo>
                  <a:lnTo>
                    <a:pt x="8462" y="540"/>
                  </a:lnTo>
                  <a:lnTo>
                    <a:pt x="8349" y="346"/>
                  </a:lnTo>
                  <a:lnTo>
                    <a:pt x="8315" y="294"/>
                  </a:lnTo>
                  <a:lnTo>
                    <a:pt x="8300" y="274"/>
                  </a:lnTo>
                  <a:lnTo>
                    <a:pt x="8284" y="259"/>
                  </a:lnTo>
                  <a:lnTo>
                    <a:pt x="8270" y="247"/>
                  </a:lnTo>
                  <a:lnTo>
                    <a:pt x="8256" y="239"/>
                  </a:lnTo>
                  <a:lnTo>
                    <a:pt x="8242" y="233"/>
                  </a:lnTo>
                  <a:lnTo>
                    <a:pt x="8229" y="229"/>
                  </a:lnTo>
                  <a:lnTo>
                    <a:pt x="8201" y="227"/>
                  </a:lnTo>
                  <a:lnTo>
                    <a:pt x="8201" y="197"/>
                  </a:lnTo>
                  <a:lnTo>
                    <a:pt x="8320" y="172"/>
                  </a:lnTo>
                  <a:lnTo>
                    <a:pt x="8327" y="174"/>
                  </a:lnTo>
                  <a:lnTo>
                    <a:pt x="8337" y="180"/>
                  </a:lnTo>
                  <a:lnTo>
                    <a:pt x="8362" y="205"/>
                  </a:lnTo>
                  <a:lnTo>
                    <a:pt x="8393" y="246"/>
                  </a:lnTo>
                  <a:lnTo>
                    <a:pt x="8426" y="300"/>
                  </a:lnTo>
                  <a:lnTo>
                    <a:pt x="8552" y="529"/>
                  </a:lnTo>
                  <a:close/>
                  <a:moveTo>
                    <a:pt x="9188" y="876"/>
                  </a:moveTo>
                  <a:lnTo>
                    <a:pt x="9170" y="826"/>
                  </a:lnTo>
                  <a:lnTo>
                    <a:pt x="9126" y="713"/>
                  </a:lnTo>
                  <a:lnTo>
                    <a:pt x="8964" y="302"/>
                  </a:lnTo>
                  <a:lnTo>
                    <a:pt x="8944" y="256"/>
                  </a:lnTo>
                  <a:lnTo>
                    <a:pt x="8937" y="240"/>
                  </a:lnTo>
                  <a:lnTo>
                    <a:pt x="8930" y="230"/>
                  </a:lnTo>
                  <a:lnTo>
                    <a:pt x="8922" y="223"/>
                  </a:lnTo>
                  <a:lnTo>
                    <a:pt x="8914" y="218"/>
                  </a:lnTo>
                  <a:lnTo>
                    <a:pt x="8891" y="212"/>
                  </a:lnTo>
                  <a:lnTo>
                    <a:pt x="8862" y="210"/>
                  </a:lnTo>
                  <a:lnTo>
                    <a:pt x="8862" y="179"/>
                  </a:lnTo>
                  <a:lnTo>
                    <a:pt x="8982" y="182"/>
                  </a:lnTo>
                  <a:lnTo>
                    <a:pt x="9126" y="179"/>
                  </a:lnTo>
                  <a:lnTo>
                    <a:pt x="9126" y="210"/>
                  </a:lnTo>
                  <a:lnTo>
                    <a:pt x="9076" y="212"/>
                  </a:lnTo>
                  <a:lnTo>
                    <a:pt x="9059" y="215"/>
                  </a:lnTo>
                  <a:lnTo>
                    <a:pt x="9048" y="218"/>
                  </a:lnTo>
                  <a:lnTo>
                    <a:pt x="9041" y="223"/>
                  </a:lnTo>
                  <a:lnTo>
                    <a:pt x="9039" y="230"/>
                  </a:lnTo>
                  <a:lnTo>
                    <a:pt x="9044" y="247"/>
                  </a:lnTo>
                  <a:lnTo>
                    <a:pt x="9057" y="283"/>
                  </a:lnTo>
                  <a:lnTo>
                    <a:pt x="9238" y="749"/>
                  </a:lnTo>
                  <a:lnTo>
                    <a:pt x="9398" y="331"/>
                  </a:lnTo>
                  <a:lnTo>
                    <a:pt x="9419" y="270"/>
                  </a:lnTo>
                  <a:lnTo>
                    <a:pt x="9426" y="241"/>
                  </a:lnTo>
                  <a:lnTo>
                    <a:pt x="9424" y="229"/>
                  </a:lnTo>
                  <a:lnTo>
                    <a:pt x="9414" y="220"/>
                  </a:lnTo>
                  <a:lnTo>
                    <a:pt x="9400" y="215"/>
                  </a:lnTo>
                  <a:lnTo>
                    <a:pt x="9380" y="212"/>
                  </a:lnTo>
                  <a:lnTo>
                    <a:pt x="9340" y="210"/>
                  </a:lnTo>
                  <a:lnTo>
                    <a:pt x="9340" y="179"/>
                  </a:lnTo>
                  <a:lnTo>
                    <a:pt x="9450" y="182"/>
                  </a:lnTo>
                  <a:lnTo>
                    <a:pt x="9555" y="179"/>
                  </a:lnTo>
                  <a:lnTo>
                    <a:pt x="9555" y="210"/>
                  </a:lnTo>
                  <a:lnTo>
                    <a:pt x="9526" y="212"/>
                  </a:lnTo>
                  <a:lnTo>
                    <a:pt x="9520" y="215"/>
                  </a:lnTo>
                  <a:lnTo>
                    <a:pt x="9514" y="217"/>
                  </a:lnTo>
                  <a:lnTo>
                    <a:pt x="9501" y="227"/>
                  </a:lnTo>
                  <a:lnTo>
                    <a:pt x="9490" y="242"/>
                  </a:lnTo>
                  <a:lnTo>
                    <a:pt x="9480" y="264"/>
                  </a:lnTo>
                  <a:lnTo>
                    <a:pt x="9332" y="620"/>
                  </a:lnTo>
                  <a:lnTo>
                    <a:pt x="9270" y="778"/>
                  </a:lnTo>
                  <a:lnTo>
                    <a:pt x="9250" y="834"/>
                  </a:lnTo>
                  <a:lnTo>
                    <a:pt x="9237" y="876"/>
                  </a:lnTo>
                  <a:lnTo>
                    <a:pt x="9188" y="876"/>
                  </a:lnTo>
                  <a:close/>
                  <a:moveTo>
                    <a:pt x="9961" y="638"/>
                  </a:moveTo>
                  <a:lnTo>
                    <a:pt x="9673" y="638"/>
                  </a:lnTo>
                  <a:lnTo>
                    <a:pt x="9642" y="716"/>
                  </a:lnTo>
                  <a:lnTo>
                    <a:pt x="9619" y="778"/>
                  </a:lnTo>
                  <a:lnTo>
                    <a:pt x="9612" y="809"/>
                  </a:lnTo>
                  <a:lnTo>
                    <a:pt x="9615" y="820"/>
                  </a:lnTo>
                  <a:lnTo>
                    <a:pt x="9617" y="824"/>
                  </a:lnTo>
                  <a:lnTo>
                    <a:pt x="9622" y="828"/>
                  </a:lnTo>
                  <a:lnTo>
                    <a:pt x="9634" y="833"/>
                  </a:lnTo>
                  <a:lnTo>
                    <a:pt x="9651" y="835"/>
                  </a:lnTo>
                  <a:lnTo>
                    <a:pt x="9696" y="839"/>
                  </a:lnTo>
                  <a:lnTo>
                    <a:pt x="9696" y="869"/>
                  </a:lnTo>
                  <a:lnTo>
                    <a:pt x="9580" y="865"/>
                  </a:lnTo>
                  <a:lnTo>
                    <a:pt x="9467" y="869"/>
                  </a:lnTo>
                  <a:lnTo>
                    <a:pt x="9467" y="839"/>
                  </a:lnTo>
                  <a:lnTo>
                    <a:pt x="9504" y="835"/>
                  </a:lnTo>
                  <a:lnTo>
                    <a:pt x="9512" y="834"/>
                  </a:lnTo>
                  <a:lnTo>
                    <a:pt x="9520" y="832"/>
                  </a:lnTo>
                  <a:lnTo>
                    <a:pt x="9534" y="821"/>
                  </a:lnTo>
                  <a:lnTo>
                    <a:pt x="9546" y="805"/>
                  </a:lnTo>
                  <a:lnTo>
                    <a:pt x="9558" y="784"/>
                  </a:lnTo>
                  <a:lnTo>
                    <a:pt x="9825" y="172"/>
                  </a:lnTo>
                  <a:lnTo>
                    <a:pt x="9857" y="172"/>
                  </a:lnTo>
                  <a:lnTo>
                    <a:pt x="10105" y="746"/>
                  </a:lnTo>
                  <a:lnTo>
                    <a:pt x="10125" y="790"/>
                  </a:lnTo>
                  <a:lnTo>
                    <a:pt x="10140" y="817"/>
                  </a:lnTo>
                  <a:lnTo>
                    <a:pt x="10149" y="826"/>
                  </a:lnTo>
                  <a:lnTo>
                    <a:pt x="10156" y="832"/>
                  </a:lnTo>
                  <a:lnTo>
                    <a:pt x="10165" y="835"/>
                  </a:lnTo>
                  <a:lnTo>
                    <a:pt x="10174" y="836"/>
                  </a:lnTo>
                  <a:lnTo>
                    <a:pt x="10206" y="839"/>
                  </a:lnTo>
                  <a:lnTo>
                    <a:pt x="10206" y="869"/>
                  </a:lnTo>
                  <a:lnTo>
                    <a:pt x="10086" y="865"/>
                  </a:lnTo>
                  <a:lnTo>
                    <a:pt x="9942" y="869"/>
                  </a:lnTo>
                  <a:lnTo>
                    <a:pt x="9942" y="839"/>
                  </a:lnTo>
                  <a:lnTo>
                    <a:pt x="9994" y="835"/>
                  </a:lnTo>
                  <a:lnTo>
                    <a:pt x="10009" y="833"/>
                  </a:lnTo>
                  <a:lnTo>
                    <a:pt x="10020" y="828"/>
                  </a:lnTo>
                  <a:lnTo>
                    <a:pt x="10026" y="822"/>
                  </a:lnTo>
                  <a:lnTo>
                    <a:pt x="10029" y="815"/>
                  </a:lnTo>
                  <a:lnTo>
                    <a:pt x="10025" y="797"/>
                  </a:lnTo>
                  <a:lnTo>
                    <a:pt x="10013" y="764"/>
                  </a:lnTo>
                  <a:lnTo>
                    <a:pt x="9961" y="638"/>
                  </a:lnTo>
                  <a:close/>
                  <a:moveTo>
                    <a:pt x="9690" y="600"/>
                  </a:moveTo>
                  <a:lnTo>
                    <a:pt x="9943" y="600"/>
                  </a:lnTo>
                  <a:lnTo>
                    <a:pt x="9815" y="305"/>
                  </a:lnTo>
                  <a:lnTo>
                    <a:pt x="9690" y="600"/>
                  </a:lnTo>
                  <a:close/>
                  <a:moveTo>
                    <a:pt x="9695" y="50"/>
                  </a:moveTo>
                  <a:lnTo>
                    <a:pt x="9696" y="41"/>
                  </a:lnTo>
                  <a:lnTo>
                    <a:pt x="9699" y="32"/>
                  </a:lnTo>
                  <a:lnTo>
                    <a:pt x="9702" y="24"/>
                  </a:lnTo>
                  <a:lnTo>
                    <a:pt x="9708" y="16"/>
                  </a:lnTo>
                  <a:lnTo>
                    <a:pt x="9715" y="8"/>
                  </a:lnTo>
                  <a:lnTo>
                    <a:pt x="9724" y="4"/>
                  </a:lnTo>
                  <a:lnTo>
                    <a:pt x="9735" y="1"/>
                  </a:lnTo>
                  <a:lnTo>
                    <a:pt x="9747" y="0"/>
                  </a:lnTo>
                  <a:lnTo>
                    <a:pt x="9765" y="4"/>
                  </a:lnTo>
                  <a:lnTo>
                    <a:pt x="9780" y="13"/>
                  </a:lnTo>
                  <a:lnTo>
                    <a:pt x="9786" y="20"/>
                  </a:lnTo>
                  <a:lnTo>
                    <a:pt x="9791" y="29"/>
                  </a:lnTo>
                  <a:lnTo>
                    <a:pt x="9793" y="38"/>
                  </a:lnTo>
                  <a:lnTo>
                    <a:pt x="9795" y="48"/>
                  </a:lnTo>
                  <a:lnTo>
                    <a:pt x="9793" y="59"/>
                  </a:lnTo>
                  <a:lnTo>
                    <a:pt x="9791" y="68"/>
                  </a:lnTo>
                  <a:lnTo>
                    <a:pt x="9786" y="77"/>
                  </a:lnTo>
                  <a:lnTo>
                    <a:pt x="9780" y="85"/>
                  </a:lnTo>
                  <a:lnTo>
                    <a:pt x="9773" y="91"/>
                  </a:lnTo>
                  <a:lnTo>
                    <a:pt x="9765" y="96"/>
                  </a:lnTo>
                  <a:lnTo>
                    <a:pt x="9744" y="100"/>
                  </a:lnTo>
                  <a:lnTo>
                    <a:pt x="9725" y="96"/>
                  </a:lnTo>
                  <a:lnTo>
                    <a:pt x="9708" y="85"/>
                  </a:lnTo>
                  <a:lnTo>
                    <a:pt x="9703" y="78"/>
                  </a:lnTo>
                  <a:lnTo>
                    <a:pt x="9699" y="70"/>
                  </a:lnTo>
                  <a:lnTo>
                    <a:pt x="9696" y="61"/>
                  </a:lnTo>
                  <a:lnTo>
                    <a:pt x="9695" y="50"/>
                  </a:lnTo>
                  <a:close/>
                  <a:moveTo>
                    <a:pt x="9895" y="50"/>
                  </a:moveTo>
                  <a:lnTo>
                    <a:pt x="9897" y="40"/>
                  </a:lnTo>
                  <a:lnTo>
                    <a:pt x="9899" y="30"/>
                  </a:lnTo>
                  <a:lnTo>
                    <a:pt x="9904" y="20"/>
                  </a:lnTo>
                  <a:lnTo>
                    <a:pt x="9910" y="13"/>
                  </a:lnTo>
                  <a:lnTo>
                    <a:pt x="9917" y="7"/>
                  </a:lnTo>
                  <a:lnTo>
                    <a:pt x="9925" y="4"/>
                  </a:lnTo>
                  <a:lnTo>
                    <a:pt x="9946" y="0"/>
                  </a:lnTo>
                  <a:lnTo>
                    <a:pt x="9966" y="4"/>
                  </a:lnTo>
                  <a:lnTo>
                    <a:pt x="9982" y="13"/>
                  </a:lnTo>
                  <a:lnTo>
                    <a:pt x="9987" y="20"/>
                  </a:lnTo>
                  <a:lnTo>
                    <a:pt x="9991" y="29"/>
                  </a:lnTo>
                  <a:lnTo>
                    <a:pt x="9994" y="38"/>
                  </a:lnTo>
                  <a:lnTo>
                    <a:pt x="9995" y="48"/>
                  </a:lnTo>
                  <a:lnTo>
                    <a:pt x="9994" y="59"/>
                  </a:lnTo>
                  <a:lnTo>
                    <a:pt x="9991" y="68"/>
                  </a:lnTo>
                  <a:lnTo>
                    <a:pt x="9987" y="77"/>
                  </a:lnTo>
                  <a:lnTo>
                    <a:pt x="9981" y="85"/>
                  </a:lnTo>
                  <a:lnTo>
                    <a:pt x="9973" y="91"/>
                  </a:lnTo>
                  <a:lnTo>
                    <a:pt x="9965" y="96"/>
                  </a:lnTo>
                  <a:lnTo>
                    <a:pt x="9943" y="100"/>
                  </a:lnTo>
                  <a:lnTo>
                    <a:pt x="9924" y="96"/>
                  </a:lnTo>
                  <a:lnTo>
                    <a:pt x="9909" y="86"/>
                  </a:lnTo>
                  <a:lnTo>
                    <a:pt x="9903" y="79"/>
                  </a:lnTo>
                  <a:lnTo>
                    <a:pt x="9899" y="71"/>
                  </a:lnTo>
                  <a:lnTo>
                    <a:pt x="9897" y="61"/>
                  </a:lnTo>
                  <a:lnTo>
                    <a:pt x="9895" y="50"/>
                  </a:lnTo>
                  <a:close/>
                  <a:moveTo>
                    <a:pt x="10254" y="851"/>
                  </a:moveTo>
                  <a:lnTo>
                    <a:pt x="10260" y="799"/>
                  </a:lnTo>
                  <a:lnTo>
                    <a:pt x="10261" y="739"/>
                  </a:lnTo>
                  <a:lnTo>
                    <a:pt x="10261" y="701"/>
                  </a:lnTo>
                  <a:lnTo>
                    <a:pt x="10293" y="701"/>
                  </a:lnTo>
                  <a:lnTo>
                    <a:pt x="10300" y="760"/>
                  </a:lnTo>
                  <a:lnTo>
                    <a:pt x="10305" y="779"/>
                  </a:lnTo>
                  <a:lnTo>
                    <a:pt x="10309" y="787"/>
                  </a:lnTo>
                  <a:lnTo>
                    <a:pt x="10315" y="794"/>
                  </a:lnTo>
                  <a:lnTo>
                    <a:pt x="10332" y="810"/>
                  </a:lnTo>
                  <a:lnTo>
                    <a:pt x="10355" y="822"/>
                  </a:lnTo>
                  <a:lnTo>
                    <a:pt x="10380" y="832"/>
                  </a:lnTo>
                  <a:lnTo>
                    <a:pt x="10407" y="839"/>
                  </a:lnTo>
                  <a:lnTo>
                    <a:pt x="10433" y="844"/>
                  </a:lnTo>
                  <a:lnTo>
                    <a:pt x="10461" y="845"/>
                  </a:lnTo>
                  <a:lnTo>
                    <a:pt x="10497" y="842"/>
                  </a:lnTo>
                  <a:lnTo>
                    <a:pt x="10515" y="839"/>
                  </a:lnTo>
                  <a:lnTo>
                    <a:pt x="10531" y="834"/>
                  </a:lnTo>
                  <a:lnTo>
                    <a:pt x="10561" y="821"/>
                  </a:lnTo>
                  <a:lnTo>
                    <a:pt x="10590" y="803"/>
                  </a:lnTo>
                  <a:lnTo>
                    <a:pt x="10603" y="792"/>
                  </a:lnTo>
                  <a:lnTo>
                    <a:pt x="10614" y="780"/>
                  </a:lnTo>
                  <a:lnTo>
                    <a:pt x="10624" y="767"/>
                  </a:lnTo>
                  <a:lnTo>
                    <a:pt x="10631" y="754"/>
                  </a:lnTo>
                  <a:lnTo>
                    <a:pt x="10637" y="740"/>
                  </a:lnTo>
                  <a:lnTo>
                    <a:pt x="10641" y="725"/>
                  </a:lnTo>
                  <a:lnTo>
                    <a:pt x="10643" y="709"/>
                  </a:lnTo>
                  <a:lnTo>
                    <a:pt x="10644" y="692"/>
                  </a:lnTo>
                  <a:lnTo>
                    <a:pt x="10642" y="661"/>
                  </a:lnTo>
                  <a:lnTo>
                    <a:pt x="10633" y="635"/>
                  </a:lnTo>
                  <a:lnTo>
                    <a:pt x="10620" y="613"/>
                  </a:lnTo>
                  <a:lnTo>
                    <a:pt x="10600" y="596"/>
                  </a:lnTo>
                  <a:lnTo>
                    <a:pt x="10576" y="583"/>
                  </a:lnTo>
                  <a:lnTo>
                    <a:pt x="10545" y="571"/>
                  </a:lnTo>
                  <a:lnTo>
                    <a:pt x="10507" y="563"/>
                  </a:lnTo>
                  <a:lnTo>
                    <a:pt x="10464" y="557"/>
                  </a:lnTo>
                  <a:lnTo>
                    <a:pt x="10407" y="547"/>
                  </a:lnTo>
                  <a:lnTo>
                    <a:pt x="10360" y="534"/>
                  </a:lnTo>
                  <a:lnTo>
                    <a:pt x="10323" y="518"/>
                  </a:lnTo>
                  <a:lnTo>
                    <a:pt x="10307" y="509"/>
                  </a:lnTo>
                  <a:lnTo>
                    <a:pt x="10295" y="499"/>
                  </a:lnTo>
                  <a:lnTo>
                    <a:pt x="10275" y="476"/>
                  </a:lnTo>
                  <a:lnTo>
                    <a:pt x="10266" y="463"/>
                  </a:lnTo>
                  <a:lnTo>
                    <a:pt x="10260" y="450"/>
                  </a:lnTo>
                  <a:lnTo>
                    <a:pt x="10255" y="434"/>
                  </a:lnTo>
                  <a:lnTo>
                    <a:pt x="10252" y="419"/>
                  </a:lnTo>
                  <a:lnTo>
                    <a:pt x="10249" y="402"/>
                  </a:lnTo>
                  <a:lnTo>
                    <a:pt x="10249" y="384"/>
                  </a:lnTo>
                  <a:lnTo>
                    <a:pt x="10251" y="359"/>
                  </a:lnTo>
                  <a:lnTo>
                    <a:pt x="10253" y="335"/>
                  </a:lnTo>
                  <a:lnTo>
                    <a:pt x="10259" y="313"/>
                  </a:lnTo>
                  <a:lnTo>
                    <a:pt x="10267" y="293"/>
                  </a:lnTo>
                  <a:lnTo>
                    <a:pt x="10278" y="272"/>
                  </a:lnTo>
                  <a:lnTo>
                    <a:pt x="10291" y="254"/>
                  </a:lnTo>
                  <a:lnTo>
                    <a:pt x="10307" y="238"/>
                  </a:lnTo>
                  <a:lnTo>
                    <a:pt x="10325" y="222"/>
                  </a:lnTo>
                  <a:lnTo>
                    <a:pt x="10345" y="208"/>
                  </a:lnTo>
                  <a:lnTo>
                    <a:pt x="10366" y="196"/>
                  </a:lnTo>
                  <a:lnTo>
                    <a:pt x="10387" y="185"/>
                  </a:lnTo>
                  <a:lnTo>
                    <a:pt x="10410" y="176"/>
                  </a:lnTo>
                  <a:lnTo>
                    <a:pt x="10433" y="170"/>
                  </a:lnTo>
                  <a:lnTo>
                    <a:pt x="10457" y="166"/>
                  </a:lnTo>
                  <a:lnTo>
                    <a:pt x="10509" y="162"/>
                  </a:lnTo>
                  <a:lnTo>
                    <a:pt x="10546" y="164"/>
                  </a:lnTo>
                  <a:lnTo>
                    <a:pt x="10588" y="172"/>
                  </a:lnTo>
                  <a:lnTo>
                    <a:pt x="10636" y="184"/>
                  </a:lnTo>
                  <a:lnTo>
                    <a:pt x="10687" y="202"/>
                  </a:lnTo>
                  <a:lnTo>
                    <a:pt x="10681" y="236"/>
                  </a:lnTo>
                  <a:lnTo>
                    <a:pt x="10678" y="271"/>
                  </a:lnTo>
                  <a:lnTo>
                    <a:pt x="10674" y="340"/>
                  </a:lnTo>
                  <a:lnTo>
                    <a:pt x="10642" y="340"/>
                  </a:lnTo>
                  <a:lnTo>
                    <a:pt x="10636" y="290"/>
                  </a:lnTo>
                  <a:lnTo>
                    <a:pt x="10631" y="270"/>
                  </a:lnTo>
                  <a:lnTo>
                    <a:pt x="10621" y="252"/>
                  </a:lnTo>
                  <a:lnTo>
                    <a:pt x="10615" y="245"/>
                  </a:lnTo>
                  <a:lnTo>
                    <a:pt x="10607" y="238"/>
                  </a:lnTo>
                  <a:lnTo>
                    <a:pt x="10588" y="226"/>
                  </a:lnTo>
                  <a:lnTo>
                    <a:pt x="10565" y="216"/>
                  </a:lnTo>
                  <a:lnTo>
                    <a:pt x="10540" y="209"/>
                  </a:lnTo>
                  <a:lnTo>
                    <a:pt x="10513" y="204"/>
                  </a:lnTo>
                  <a:lnTo>
                    <a:pt x="10483" y="203"/>
                  </a:lnTo>
                  <a:lnTo>
                    <a:pt x="10453" y="205"/>
                  </a:lnTo>
                  <a:lnTo>
                    <a:pt x="10439" y="209"/>
                  </a:lnTo>
                  <a:lnTo>
                    <a:pt x="10426" y="212"/>
                  </a:lnTo>
                  <a:lnTo>
                    <a:pt x="10401" y="226"/>
                  </a:lnTo>
                  <a:lnTo>
                    <a:pt x="10377" y="242"/>
                  </a:lnTo>
                  <a:lnTo>
                    <a:pt x="10367" y="253"/>
                  </a:lnTo>
                  <a:lnTo>
                    <a:pt x="10357" y="264"/>
                  </a:lnTo>
                  <a:lnTo>
                    <a:pt x="10350" y="276"/>
                  </a:lnTo>
                  <a:lnTo>
                    <a:pt x="10344" y="288"/>
                  </a:lnTo>
                  <a:lnTo>
                    <a:pt x="10336" y="316"/>
                  </a:lnTo>
                  <a:lnTo>
                    <a:pt x="10333" y="331"/>
                  </a:lnTo>
                  <a:lnTo>
                    <a:pt x="10332" y="347"/>
                  </a:lnTo>
                  <a:lnTo>
                    <a:pt x="10336" y="376"/>
                  </a:lnTo>
                  <a:lnTo>
                    <a:pt x="10338" y="388"/>
                  </a:lnTo>
                  <a:lnTo>
                    <a:pt x="10343" y="400"/>
                  </a:lnTo>
                  <a:lnTo>
                    <a:pt x="10356" y="420"/>
                  </a:lnTo>
                  <a:lnTo>
                    <a:pt x="10365" y="428"/>
                  </a:lnTo>
                  <a:lnTo>
                    <a:pt x="10374" y="436"/>
                  </a:lnTo>
                  <a:lnTo>
                    <a:pt x="10398" y="449"/>
                  </a:lnTo>
                  <a:lnTo>
                    <a:pt x="10428" y="460"/>
                  </a:lnTo>
                  <a:lnTo>
                    <a:pt x="10463" y="467"/>
                  </a:lnTo>
                  <a:lnTo>
                    <a:pt x="10504" y="473"/>
                  </a:lnTo>
                  <a:lnTo>
                    <a:pt x="10563" y="481"/>
                  </a:lnTo>
                  <a:lnTo>
                    <a:pt x="10612" y="493"/>
                  </a:lnTo>
                  <a:lnTo>
                    <a:pt x="10651" y="508"/>
                  </a:lnTo>
                  <a:lnTo>
                    <a:pt x="10680" y="526"/>
                  </a:lnTo>
                  <a:lnTo>
                    <a:pt x="10691" y="535"/>
                  </a:lnTo>
                  <a:lnTo>
                    <a:pt x="10702" y="547"/>
                  </a:lnTo>
                  <a:lnTo>
                    <a:pt x="10709" y="559"/>
                  </a:lnTo>
                  <a:lnTo>
                    <a:pt x="10716" y="571"/>
                  </a:lnTo>
                  <a:lnTo>
                    <a:pt x="10721" y="586"/>
                  </a:lnTo>
                  <a:lnTo>
                    <a:pt x="10726" y="600"/>
                  </a:lnTo>
                  <a:lnTo>
                    <a:pt x="10727" y="616"/>
                  </a:lnTo>
                  <a:lnTo>
                    <a:pt x="10728" y="631"/>
                  </a:lnTo>
                  <a:lnTo>
                    <a:pt x="10727" y="660"/>
                  </a:lnTo>
                  <a:lnTo>
                    <a:pt x="10723" y="688"/>
                  </a:lnTo>
                  <a:lnTo>
                    <a:pt x="10716" y="713"/>
                  </a:lnTo>
                  <a:lnTo>
                    <a:pt x="10707" y="737"/>
                  </a:lnTo>
                  <a:lnTo>
                    <a:pt x="10695" y="760"/>
                  </a:lnTo>
                  <a:lnTo>
                    <a:pt x="10679" y="781"/>
                  </a:lnTo>
                  <a:lnTo>
                    <a:pt x="10662" y="800"/>
                  </a:lnTo>
                  <a:lnTo>
                    <a:pt x="10642" y="818"/>
                  </a:lnTo>
                  <a:lnTo>
                    <a:pt x="10619" y="834"/>
                  </a:lnTo>
                  <a:lnTo>
                    <a:pt x="10595" y="848"/>
                  </a:lnTo>
                  <a:lnTo>
                    <a:pt x="10570" y="860"/>
                  </a:lnTo>
                  <a:lnTo>
                    <a:pt x="10543" y="870"/>
                  </a:lnTo>
                  <a:lnTo>
                    <a:pt x="10516" y="877"/>
                  </a:lnTo>
                  <a:lnTo>
                    <a:pt x="10486" y="882"/>
                  </a:lnTo>
                  <a:lnTo>
                    <a:pt x="10456" y="886"/>
                  </a:lnTo>
                  <a:lnTo>
                    <a:pt x="10423" y="887"/>
                  </a:lnTo>
                  <a:lnTo>
                    <a:pt x="10379" y="884"/>
                  </a:lnTo>
                  <a:lnTo>
                    <a:pt x="10336" y="877"/>
                  </a:lnTo>
                  <a:lnTo>
                    <a:pt x="10295" y="866"/>
                  </a:lnTo>
                  <a:lnTo>
                    <a:pt x="10254" y="851"/>
                  </a:lnTo>
                  <a:close/>
                  <a:moveTo>
                    <a:pt x="11461" y="869"/>
                  </a:moveTo>
                  <a:lnTo>
                    <a:pt x="11398" y="865"/>
                  </a:lnTo>
                  <a:lnTo>
                    <a:pt x="11317" y="869"/>
                  </a:lnTo>
                  <a:lnTo>
                    <a:pt x="10975" y="538"/>
                  </a:lnTo>
                  <a:lnTo>
                    <a:pt x="10961" y="542"/>
                  </a:lnTo>
                  <a:lnTo>
                    <a:pt x="10961" y="754"/>
                  </a:lnTo>
                  <a:lnTo>
                    <a:pt x="10962" y="782"/>
                  </a:lnTo>
                  <a:lnTo>
                    <a:pt x="10966" y="804"/>
                  </a:lnTo>
                  <a:lnTo>
                    <a:pt x="10972" y="818"/>
                  </a:lnTo>
                  <a:lnTo>
                    <a:pt x="10979" y="827"/>
                  </a:lnTo>
                  <a:lnTo>
                    <a:pt x="10998" y="834"/>
                  </a:lnTo>
                  <a:lnTo>
                    <a:pt x="11017" y="836"/>
                  </a:lnTo>
                  <a:lnTo>
                    <a:pt x="11061" y="839"/>
                  </a:lnTo>
                  <a:lnTo>
                    <a:pt x="11061" y="869"/>
                  </a:lnTo>
                  <a:lnTo>
                    <a:pt x="10914" y="865"/>
                  </a:lnTo>
                  <a:lnTo>
                    <a:pt x="10768" y="869"/>
                  </a:lnTo>
                  <a:lnTo>
                    <a:pt x="10768" y="839"/>
                  </a:lnTo>
                  <a:lnTo>
                    <a:pt x="10815" y="835"/>
                  </a:lnTo>
                  <a:lnTo>
                    <a:pt x="10843" y="830"/>
                  </a:lnTo>
                  <a:lnTo>
                    <a:pt x="10852" y="826"/>
                  </a:lnTo>
                  <a:lnTo>
                    <a:pt x="10858" y="818"/>
                  </a:lnTo>
                  <a:lnTo>
                    <a:pt x="10863" y="809"/>
                  </a:lnTo>
                  <a:lnTo>
                    <a:pt x="10865" y="794"/>
                  </a:lnTo>
                  <a:lnTo>
                    <a:pt x="10867" y="754"/>
                  </a:lnTo>
                  <a:lnTo>
                    <a:pt x="10867" y="295"/>
                  </a:lnTo>
                  <a:lnTo>
                    <a:pt x="10865" y="256"/>
                  </a:lnTo>
                  <a:lnTo>
                    <a:pt x="10863" y="242"/>
                  </a:lnTo>
                  <a:lnTo>
                    <a:pt x="10859" y="232"/>
                  </a:lnTo>
                  <a:lnTo>
                    <a:pt x="10853" y="223"/>
                  </a:lnTo>
                  <a:lnTo>
                    <a:pt x="10843" y="217"/>
                  </a:lnTo>
                  <a:lnTo>
                    <a:pt x="10830" y="214"/>
                  </a:lnTo>
                  <a:lnTo>
                    <a:pt x="10812" y="212"/>
                  </a:lnTo>
                  <a:lnTo>
                    <a:pt x="10768" y="210"/>
                  </a:lnTo>
                  <a:lnTo>
                    <a:pt x="10768" y="179"/>
                  </a:lnTo>
                  <a:lnTo>
                    <a:pt x="10914" y="182"/>
                  </a:lnTo>
                  <a:lnTo>
                    <a:pt x="11061" y="179"/>
                  </a:lnTo>
                  <a:lnTo>
                    <a:pt x="11061" y="210"/>
                  </a:lnTo>
                  <a:lnTo>
                    <a:pt x="11007" y="212"/>
                  </a:lnTo>
                  <a:lnTo>
                    <a:pt x="10991" y="215"/>
                  </a:lnTo>
                  <a:lnTo>
                    <a:pt x="10979" y="220"/>
                  </a:lnTo>
                  <a:lnTo>
                    <a:pt x="10971" y="226"/>
                  </a:lnTo>
                  <a:lnTo>
                    <a:pt x="10966" y="234"/>
                  </a:lnTo>
                  <a:lnTo>
                    <a:pt x="10962" y="259"/>
                  </a:lnTo>
                  <a:lnTo>
                    <a:pt x="10961" y="295"/>
                  </a:lnTo>
                  <a:lnTo>
                    <a:pt x="10961" y="514"/>
                  </a:lnTo>
                  <a:lnTo>
                    <a:pt x="11241" y="242"/>
                  </a:lnTo>
                  <a:lnTo>
                    <a:pt x="11260" y="221"/>
                  </a:lnTo>
                  <a:lnTo>
                    <a:pt x="11267" y="206"/>
                  </a:lnTo>
                  <a:lnTo>
                    <a:pt x="11267" y="179"/>
                  </a:lnTo>
                  <a:lnTo>
                    <a:pt x="11353" y="182"/>
                  </a:lnTo>
                  <a:lnTo>
                    <a:pt x="11435" y="179"/>
                  </a:lnTo>
                  <a:lnTo>
                    <a:pt x="11435" y="210"/>
                  </a:lnTo>
                  <a:lnTo>
                    <a:pt x="11394" y="212"/>
                  </a:lnTo>
                  <a:lnTo>
                    <a:pt x="11375" y="215"/>
                  </a:lnTo>
                  <a:lnTo>
                    <a:pt x="11356" y="222"/>
                  </a:lnTo>
                  <a:lnTo>
                    <a:pt x="11338" y="233"/>
                  </a:lnTo>
                  <a:lnTo>
                    <a:pt x="11319" y="247"/>
                  </a:lnTo>
                  <a:lnTo>
                    <a:pt x="11055" y="487"/>
                  </a:lnTo>
                  <a:lnTo>
                    <a:pt x="11380" y="797"/>
                  </a:lnTo>
                  <a:lnTo>
                    <a:pt x="11394" y="810"/>
                  </a:lnTo>
                  <a:lnTo>
                    <a:pt x="11413" y="824"/>
                  </a:lnTo>
                  <a:lnTo>
                    <a:pt x="11424" y="830"/>
                  </a:lnTo>
                  <a:lnTo>
                    <a:pt x="11436" y="835"/>
                  </a:lnTo>
                  <a:lnTo>
                    <a:pt x="11461" y="839"/>
                  </a:lnTo>
                  <a:lnTo>
                    <a:pt x="11461" y="869"/>
                  </a:lnTo>
                  <a:close/>
                  <a:moveTo>
                    <a:pt x="11825" y="529"/>
                  </a:moveTo>
                  <a:lnTo>
                    <a:pt x="11923" y="373"/>
                  </a:lnTo>
                  <a:lnTo>
                    <a:pt x="11974" y="290"/>
                  </a:lnTo>
                  <a:lnTo>
                    <a:pt x="12033" y="182"/>
                  </a:lnTo>
                  <a:lnTo>
                    <a:pt x="12113" y="182"/>
                  </a:lnTo>
                  <a:lnTo>
                    <a:pt x="12113" y="198"/>
                  </a:lnTo>
                  <a:lnTo>
                    <a:pt x="12053" y="271"/>
                  </a:lnTo>
                  <a:lnTo>
                    <a:pt x="12000" y="340"/>
                  </a:lnTo>
                  <a:lnTo>
                    <a:pt x="11957" y="401"/>
                  </a:lnTo>
                  <a:lnTo>
                    <a:pt x="11921" y="456"/>
                  </a:lnTo>
                  <a:lnTo>
                    <a:pt x="11905" y="481"/>
                  </a:lnTo>
                  <a:lnTo>
                    <a:pt x="11892" y="505"/>
                  </a:lnTo>
                  <a:lnTo>
                    <a:pt x="11873" y="548"/>
                  </a:lnTo>
                  <a:lnTo>
                    <a:pt x="11866" y="568"/>
                  </a:lnTo>
                  <a:lnTo>
                    <a:pt x="11861" y="586"/>
                  </a:lnTo>
                  <a:lnTo>
                    <a:pt x="11856" y="616"/>
                  </a:lnTo>
                  <a:lnTo>
                    <a:pt x="11856" y="754"/>
                  </a:lnTo>
                  <a:lnTo>
                    <a:pt x="11857" y="773"/>
                  </a:lnTo>
                  <a:lnTo>
                    <a:pt x="11859" y="788"/>
                  </a:lnTo>
                  <a:lnTo>
                    <a:pt x="11863" y="814"/>
                  </a:lnTo>
                  <a:lnTo>
                    <a:pt x="11868" y="822"/>
                  </a:lnTo>
                  <a:lnTo>
                    <a:pt x="11875" y="828"/>
                  </a:lnTo>
                  <a:lnTo>
                    <a:pt x="11885" y="833"/>
                  </a:lnTo>
                  <a:lnTo>
                    <a:pt x="11897" y="835"/>
                  </a:lnTo>
                  <a:lnTo>
                    <a:pt x="11956" y="839"/>
                  </a:lnTo>
                  <a:lnTo>
                    <a:pt x="11956" y="869"/>
                  </a:lnTo>
                  <a:lnTo>
                    <a:pt x="11809" y="865"/>
                  </a:lnTo>
                  <a:lnTo>
                    <a:pt x="11663" y="869"/>
                  </a:lnTo>
                  <a:lnTo>
                    <a:pt x="11663" y="839"/>
                  </a:lnTo>
                  <a:lnTo>
                    <a:pt x="11717" y="835"/>
                  </a:lnTo>
                  <a:lnTo>
                    <a:pt x="11731" y="833"/>
                  </a:lnTo>
                  <a:lnTo>
                    <a:pt x="11742" y="829"/>
                  </a:lnTo>
                  <a:lnTo>
                    <a:pt x="11751" y="823"/>
                  </a:lnTo>
                  <a:lnTo>
                    <a:pt x="11755" y="815"/>
                  </a:lnTo>
                  <a:lnTo>
                    <a:pt x="11760" y="791"/>
                  </a:lnTo>
                  <a:lnTo>
                    <a:pt x="11761" y="756"/>
                  </a:lnTo>
                  <a:lnTo>
                    <a:pt x="11761" y="611"/>
                  </a:lnTo>
                  <a:lnTo>
                    <a:pt x="11760" y="596"/>
                  </a:lnTo>
                  <a:lnTo>
                    <a:pt x="11755" y="580"/>
                  </a:lnTo>
                  <a:lnTo>
                    <a:pt x="11736" y="540"/>
                  </a:lnTo>
                  <a:lnTo>
                    <a:pt x="11622" y="346"/>
                  </a:lnTo>
                  <a:lnTo>
                    <a:pt x="11590" y="294"/>
                  </a:lnTo>
                  <a:lnTo>
                    <a:pt x="11574" y="274"/>
                  </a:lnTo>
                  <a:lnTo>
                    <a:pt x="11559" y="259"/>
                  </a:lnTo>
                  <a:lnTo>
                    <a:pt x="11544" y="247"/>
                  </a:lnTo>
                  <a:lnTo>
                    <a:pt x="11530" y="239"/>
                  </a:lnTo>
                  <a:lnTo>
                    <a:pt x="11517" y="233"/>
                  </a:lnTo>
                  <a:lnTo>
                    <a:pt x="11502" y="229"/>
                  </a:lnTo>
                  <a:lnTo>
                    <a:pt x="11475" y="227"/>
                  </a:lnTo>
                  <a:lnTo>
                    <a:pt x="11475" y="197"/>
                  </a:lnTo>
                  <a:lnTo>
                    <a:pt x="11595" y="172"/>
                  </a:lnTo>
                  <a:lnTo>
                    <a:pt x="11602" y="174"/>
                  </a:lnTo>
                  <a:lnTo>
                    <a:pt x="11611" y="180"/>
                  </a:lnTo>
                  <a:lnTo>
                    <a:pt x="11637" y="205"/>
                  </a:lnTo>
                  <a:lnTo>
                    <a:pt x="11668" y="246"/>
                  </a:lnTo>
                  <a:lnTo>
                    <a:pt x="11700" y="300"/>
                  </a:lnTo>
                  <a:lnTo>
                    <a:pt x="11825" y="529"/>
                  </a:lnTo>
                  <a:close/>
                  <a:moveTo>
                    <a:pt x="12344" y="816"/>
                  </a:moveTo>
                  <a:lnTo>
                    <a:pt x="12385" y="822"/>
                  </a:lnTo>
                  <a:lnTo>
                    <a:pt x="12446" y="823"/>
                  </a:lnTo>
                  <a:lnTo>
                    <a:pt x="12506" y="823"/>
                  </a:lnTo>
                  <a:lnTo>
                    <a:pt x="12557" y="821"/>
                  </a:lnTo>
                  <a:lnTo>
                    <a:pt x="12599" y="816"/>
                  </a:lnTo>
                  <a:lnTo>
                    <a:pt x="12632" y="810"/>
                  </a:lnTo>
                  <a:lnTo>
                    <a:pt x="12641" y="806"/>
                  </a:lnTo>
                  <a:lnTo>
                    <a:pt x="12648" y="797"/>
                  </a:lnTo>
                  <a:lnTo>
                    <a:pt x="12654" y="782"/>
                  </a:lnTo>
                  <a:lnTo>
                    <a:pt x="12660" y="763"/>
                  </a:lnTo>
                  <a:lnTo>
                    <a:pt x="12677" y="695"/>
                  </a:lnTo>
                  <a:lnTo>
                    <a:pt x="12709" y="695"/>
                  </a:lnTo>
                  <a:lnTo>
                    <a:pt x="12688" y="865"/>
                  </a:lnTo>
                  <a:lnTo>
                    <a:pt x="12493" y="869"/>
                  </a:lnTo>
                  <a:lnTo>
                    <a:pt x="12418" y="868"/>
                  </a:lnTo>
                  <a:lnTo>
                    <a:pt x="12337" y="865"/>
                  </a:lnTo>
                  <a:lnTo>
                    <a:pt x="12194" y="869"/>
                  </a:lnTo>
                  <a:lnTo>
                    <a:pt x="12194" y="846"/>
                  </a:lnTo>
                  <a:lnTo>
                    <a:pt x="12222" y="832"/>
                  </a:lnTo>
                  <a:lnTo>
                    <a:pt x="12239" y="818"/>
                  </a:lnTo>
                  <a:lnTo>
                    <a:pt x="12244" y="810"/>
                  </a:lnTo>
                  <a:lnTo>
                    <a:pt x="12247" y="802"/>
                  </a:lnTo>
                  <a:lnTo>
                    <a:pt x="12250" y="790"/>
                  </a:lnTo>
                  <a:lnTo>
                    <a:pt x="12250" y="776"/>
                  </a:lnTo>
                  <a:lnTo>
                    <a:pt x="12250" y="292"/>
                  </a:lnTo>
                  <a:lnTo>
                    <a:pt x="12250" y="271"/>
                  </a:lnTo>
                  <a:lnTo>
                    <a:pt x="12248" y="256"/>
                  </a:lnTo>
                  <a:lnTo>
                    <a:pt x="12242" y="232"/>
                  </a:lnTo>
                  <a:lnTo>
                    <a:pt x="12238" y="223"/>
                  </a:lnTo>
                  <a:lnTo>
                    <a:pt x="12228" y="217"/>
                  </a:lnTo>
                  <a:lnTo>
                    <a:pt x="12215" y="214"/>
                  </a:lnTo>
                  <a:lnTo>
                    <a:pt x="12198" y="211"/>
                  </a:lnTo>
                  <a:lnTo>
                    <a:pt x="12151" y="210"/>
                  </a:lnTo>
                  <a:lnTo>
                    <a:pt x="12151" y="179"/>
                  </a:lnTo>
                  <a:lnTo>
                    <a:pt x="12298" y="182"/>
                  </a:lnTo>
                  <a:lnTo>
                    <a:pt x="12443" y="179"/>
                  </a:lnTo>
                  <a:lnTo>
                    <a:pt x="12443" y="210"/>
                  </a:lnTo>
                  <a:lnTo>
                    <a:pt x="12392" y="212"/>
                  </a:lnTo>
                  <a:lnTo>
                    <a:pt x="12376" y="214"/>
                  </a:lnTo>
                  <a:lnTo>
                    <a:pt x="12364" y="217"/>
                  </a:lnTo>
                  <a:lnTo>
                    <a:pt x="12355" y="224"/>
                  </a:lnTo>
                  <a:lnTo>
                    <a:pt x="12350" y="233"/>
                  </a:lnTo>
                  <a:lnTo>
                    <a:pt x="12346" y="259"/>
                  </a:lnTo>
                  <a:lnTo>
                    <a:pt x="12344" y="295"/>
                  </a:lnTo>
                  <a:lnTo>
                    <a:pt x="12344" y="8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grpSp>
    </p:spTree>
    <p:extLst>
      <p:ext uri="{BB962C8B-B14F-4D97-AF65-F5344CB8AC3E}">
        <p14:creationId xmlns:p14="http://schemas.microsoft.com/office/powerpoint/2010/main" val="1808548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userDrawn="1">
  <p:cSld name="1_Title and Half Picture 2 ">
    <p:bg>
      <p:bgPr>
        <a:solidFill>
          <a:schemeClr val="accent4"/>
        </a:solidFill>
        <a:effectLst/>
      </p:bgPr>
    </p:bg>
    <p:spTree>
      <p:nvGrpSpPr>
        <p:cNvPr id="1" name=""/>
        <p:cNvGrpSpPr/>
        <p:nvPr/>
      </p:nvGrpSpPr>
      <p:grpSpPr>
        <a:xfrm>
          <a:off x="0" y="0"/>
          <a:ext cx="0" cy="0"/>
          <a:chOff x="0" y="0"/>
          <a:chExt cx="0" cy="0"/>
        </a:xfrm>
      </p:grpSpPr>
      <p:grpSp>
        <p:nvGrpSpPr>
          <p:cNvPr id="9" name="Group 8"/>
          <p:cNvGrpSpPr/>
          <p:nvPr userDrawn="1"/>
        </p:nvGrpSpPr>
        <p:grpSpPr>
          <a:xfrm>
            <a:off x="479376" y="0"/>
            <a:ext cx="575968" cy="1268760"/>
            <a:chOff x="5372826" y="1844824"/>
            <a:chExt cx="1457091" cy="3209730"/>
          </a:xfrm>
        </p:grpSpPr>
        <p:sp>
          <p:nvSpPr>
            <p:cNvPr id="10" name="Rectangle 9"/>
            <p:cNvSpPr/>
            <p:nvPr userDrawn="1"/>
          </p:nvSpPr>
          <p:spPr>
            <a:xfrm>
              <a:off x="5372826" y="1844824"/>
              <a:ext cx="1457091" cy="320973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i-FI"/>
            </a:p>
          </p:txBody>
        </p:sp>
        <p:sp>
          <p:nvSpPr>
            <p:cNvPr id="11" name="Freeform 6"/>
            <p:cNvSpPr>
              <a:spLocks noChangeAspect="1" noEditPoints="1"/>
            </p:cNvSpPr>
            <p:nvPr userDrawn="1"/>
          </p:nvSpPr>
          <p:spPr bwMode="auto">
            <a:xfrm>
              <a:off x="5760666" y="3050717"/>
              <a:ext cx="681408" cy="1548248"/>
            </a:xfrm>
            <a:custGeom>
              <a:avLst/>
              <a:gdLst>
                <a:gd name="T0" fmla="*/ 2014 w 3164"/>
                <a:gd name="T1" fmla="*/ 541 h 7179"/>
                <a:gd name="T2" fmla="*/ 2075 w 3164"/>
                <a:gd name="T3" fmla="*/ 842 h 7179"/>
                <a:gd name="T4" fmla="*/ 2013 w 3164"/>
                <a:gd name="T5" fmla="*/ 1104 h 7179"/>
                <a:gd name="T6" fmla="*/ 1698 w 3164"/>
                <a:gd name="T7" fmla="*/ 1547 h 7179"/>
                <a:gd name="T8" fmla="*/ 1150 w 3164"/>
                <a:gd name="T9" fmla="*/ 2192 h 7179"/>
                <a:gd name="T10" fmla="*/ 1032 w 3164"/>
                <a:gd name="T11" fmla="*/ 2455 h 7179"/>
                <a:gd name="T12" fmla="*/ 1071 w 3164"/>
                <a:gd name="T13" fmla="*/ 2857 h 7179"/>
                <a:gd name="T14" fmla="*/ 758 w 3164"/>
                <a:gd name="T15" fmla="*/ 2524 h 7179"/>
                <a:gd name="T16" fmla="*/ 762 w 3164"/>
                <a:gd name="T17" fmla="*/ 2178 h 7179"/>
                <a:gd name="T18" fmla="*/ 878 w 3164"/>
                <a:gd name="T19" fmla="*/ 1919 h 7179"/>
                <a:gd name="T20" fmla="*/ 1196 w 3164"/>
                <a:gd name="T21" fmla="*/ 1511 h 7179"/>
                <a:gd name="T22" fmla="*/ 1734 w 3164"/>
                <a:gd name="T23" fmla="*/ 844 h 7179"/>
                <a:gd name="T24" fmla="*/ 1792 w 3164"/>
                <a:gd name="T25" fmla="*/ 666 h 7179"/>
                <a:gd name="T26" fmla="*/ 1725 w 3164"/>
                <a:gd name="T27" fmla="*/ 476 h 7179"/>
                <a:gd name="T28" fmla="*/ 1173 w 3164"/>
                <a:gd name="T29" fmla="*/ 2909 h 7179"/>
                <a:gd name="T30" fmla="*/ 1139 w 3164"/>
                <a:gd name="T31" fmla="*/ 2584 h 7179"/>
                <a:gd name="T32" fmla="*/ 1266 w 3164"/>
                <a:gd name="T33" fmla="*/ 2264 h 7179"/>
                <a:gd name="T34" fmla="*/ 1911 w 3164"/>
                <a:gd name="T35" fmla="*/ 1593 h 7179"/>
                <a:gd name="T36" fmla="*/ 2169 w 3164"/>
                <a:gd name="T37" fmla="*/ 1249 h 7179"/>
                <a:gd name="T38" fmla="*/ 2177 w 3164"/>
                <a:gd name="T39" fmla="*/ 1064 h 7179"/>
                <a:gd name="T40" fmla="*/ 2394 w 3164"/>
                <a:gd name="T41" fmla="*/ 984 h 7179"/>
                <a:gd name="T42" fmla="*/ 2487 w 3164"/>
                <a:gd name="T43" fmla="*/ 1278 h 7179"/>
                <a:gd name="T44" fmla="*/ 2430 w 3164"/>
                <a:gd name="T45" fmla="*/ 1557 h 7179"/>
                <a:gd name="T46" fmla="*/ 1934 w 3164"/>
                <a:gd name="T47" fmla="*/ 2124 h 7179"/>
                <a:gd name="T48" fmla="*/ 1530 w 3164"/>
                <a:gd name="T49" fmla="*/ 2581 h 7179"/>
                <a:gd name="T50" fmla="*/ 1523 w 3164"/>
                <a:gd name="T51" fmla="*/ 2799 h 7179"/>
                <a:gd name="T52" fmla="*/ 1749 w 3164"/>
                <a:gd name="T53" fmla="*/ 3171 h 7179"/>
                <a:gd name="T54" fmla="*/ 1647 w 3164"/>
                <a:gd name="T55" fmla="*/ 2738 h 7179"/>
                <a:gd name="T56" fmla="*/ 1728 w 3164"/>
                <a:gd name="T57" fmla="*/ 2523 h 7179"/>
                <a:gd name="T58" fmla="*/ 2273 w 3164"/>
                <a:gd name="T59" fmla="*/ 2071 h 7179"/>
                <a:gd name="T60" fmla="*/ 2387 w 3164"/>
                <a:gd name="T61" fmla="*/ 1910 h 7179"/>
                <a:gd name="T62" fmla="*/ 2546 w 3164"/>
                <a:gd name="T63" fmla="*/ 1669 h 7179"/>
                <a:gd name="T64" fmla="*/ 2645 w 3164"/>
                <a:gd name="T65" fmla="*/ 1917 h 7179"/>
                <a:gd name="T66" fmla="*/ 2601 w 3164"/>
                <a:gd name="T67" fmla="*/ 2194 h 7179"/>
                <a:gd name="T68" fmla="*/ 2181 w 3164"/>
                <a:gd name="T69" fmla="*/ 2594 h 7179"/>
                <a:gd name="T70" fmla="*/ 1994 w 3164"/>
                <a:gd name="T71" fmla="*/ 2803 h 7179"/>
                <a:gd name="T72" fmla="*/ 626 w 3164"/>
                <a:gd name="T73" fmla="*/ 2259 h 7179"/>
                <a:gd name="T74" fmla="*/ 521 w 3164"/>
                <a:gd name="T75" fmla="*/ 1956 h 7179"/>
                <a:gd name="T76" fmla="*/ 548 w 3164"/>
                <a:gd name="T77" fmla="*/ 1637 h 7179"/>
                <a:gd name="T78" fmla="*/ 766 w 3164"/>
                <a:gd name="T79" fmla="*/ 1219 h 7179"/>
                <a:gd name="T80" fmla="*/ 1325 w 3164"/>
                <a:gd name="T81" fmla="*/ 408 h 7179"/>
                <a:gd name="T82" fmla="*/ 1347 w 3164"/>
                <a:gd name="T83" fmla="*/ 223 h 7179"/>
                <a:gd name="T84" fmla="*/ 1533 w 3164"/>
                <a:gd name="T85" fmla="*/ 73 h 7179"/>
                <a:gd name="T86" fmla="*/ 1635 w 3164"/>
                <a:gd name="T87" fmla="*/ 329 h 7179"/>
                <a:gd name="T88" fmla="*/ 1602 w 3164"/>
                <a:gd name="T89" fmla="*/ 617 h 7179"/>
                <a:gd name="T90" fmla="*/ 1366 w 3164"/>
                <a:gd name="T91" fmla="*/ 1012 h 7179"/>
                <a:gd name="T92" fmla="*/ 795 w 3164"/>
                <a:gd name="T93" fmla="*/ 1791 h 7179"/>
                <a:gd name="T94" fmla="*/ 663 w 3164"/>
                <a:gd name="T95" fmla="*/ 2130 h 7179"/>
                <a:gd name="T96" fmla="*/ 1308 w 3164"/>
                <a:gd name="T97" fmla="*/ 4296 h 7179"/>
                <a:gd name="T98" fmla="*/ 1674 w 3164"/>
                <a:gd name="T99" fmla="*/ 4340 h 7179"/>
                <a:gd name="T100" fmla="*/ 1548 w 3164"/>
                <a:gd name="T101" fmla="*/ 4163 h 7179"/>
                <a:gd name="T102" fmla="*/ 1133 w 3164"/>
                <a:gd name="T103" fmla="*/ 4107 h 7179"/>
                <a:gd name="T104" fmla="*/ 683 w 3164"/>
                <a:gd name="T105" fmla="*/ 3926 h 7179"/>
                <a:gd name="T106" fmla="*/ 292 w 3164"/>
                <a:gd name="T107" fmla="*/ 3639 h 7179"/>
                <a:gd name="T108" fmla="*/ 0 w 3164"/>
                <a:gd name="T109" fmla="*/ 3291 h 7179"/>
                <a:gd name="T110" fmla="*/ 2943 w 3164"/>
                <a:gd name="T111" fmla="*/ 3581 h 7179"/>
                <a:gd name="T112" fmla="*/ 2588 w 3164"/>
                <a:gd name="T113" fmla="*/ 3876 h 7179"/>
                <a:gd name="T114" fmla="*/ 2199 w 3164"/>
                <a:gd name="T115" fmla="*/ 4064 h 7179"/>
                <a:gd name="T116" fmla="*/ 1643 w 3164"/>
                <a:gd name="T117" fmla="*/ 4163 h 7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164" h="7179">
                  <a:moveTo>
                    <a:pt x="1875" y="352"/>
                  </a:moveTo>
                  <a:lnTo>
                    <a:pt x="1888" y="364"/>
                  </a:lnTo>
                  <a:lnTo>
                    <a:pt x="1899" y="376"/>
                  </a:lnTo>
                  <a:lnTo>
                    <a:pt x="1911" y="388"/>
                  </a:lnTo>
                  <a:lnTo>
                    <a:pt x="1922" y="400"/>
                  </a:lnTo>
                  <a:lnTo>
                    <a:pt x="1932" y="413"/>
                  </a:lnTo>
                  <a:lnTo>
                    <a:pt x="1942" y="425"/>
                  </a:lnTo>
                  <a:lnTo>
                    <a:pt x="1961" y="450"/>
                  </a:lnTo>
                  <a:lnTo>
                    <a:pt x="1970" y="463"/>
                  </a:lnTo>
                  <a:lnTo>
                    <a:pt x="1978" y="476"/>
                  </a:lnTo>
                  <a:lnTo>
                    <a:pt x="1994" y="502"/>
                  </a:lnTo>
                  <a:lnTo>
                    <a:pt x="2007" y="528"/>
                  </a:lnTo>
                  <a:lnTo>
                    <a:pt x="2014" y="541"/>
                  </a:lnTo>
                  <a:lnTo>
                    <a:pt x="2020" y="554"/>
                  </a:lnTo>
                  <a:lnTo>
                    <a:pt x="2031" y="582"/>
                  </a:lnTo>
                  <a:lnTo>
                    <a:pt x="2040" y="608"/>
                  </a:lnTo>
                  <a:lnTo>
                    <a:pt x="2049" y="636"/>
                  </a:lnTo>
                  <a:lnTo>
                    <a:pt x="2056" y="662"/>
                  </a:lnTo>
                  <a:lnTo>
                    <a:pt x="2058" y="676"/>
                  </a:lnTo>
                  <a:lnTo>
                    <a:pt x="2062" y="689"/>
                  </a:lnTo>
                  <a:lnTo>
                    <a:pt x="2066" y="715"/>
                  </a:lnTo>
                  <a:lnTo>
                    <a:pt x="2069" y="742"/>
                  </a:lnTo>
                  <a:lnTo>
                    <a:pt x="2073" y="768"/>
                  </a:lnTo>
                  <a:lnTo>
                    <a:pt x="2074" y="793"/>
                  </a:lnTo>
                  <a:lnTo>
                    <a:pt x="2075" y="818"/>
                  </a:lnTo>
                  <a:lnTo>
                    <a:pt x="2075" y="842"/>
                  </a:lnTo>
                  <a:lnTo>
                    <a:pt x="2074" y="856"/>
                  </a:lnTo>
                  <a:lnTo>
                    <a:pt x="2074" y="866"/>
                  </a:lnTo>
                  <a:lnTo>
                    <a:pt x="2073" y="890"/>
                  </a:lnTo>
                  <a:lnTo>
                    <a:pt x="2070" y="913"/>
                  </a:lnTo>
                  <a:lnTo>
                    <a:pt x="2064" y="955"/>
                  </a:lnTo>
                  <a:lnTo>
                    <a:pt x="2060" y="976"/>
                  </a:lnTo>
                  <a:lnTo>
                    <a:pt x="2056" y="994"/>
                  </a:lnTo>
                  <a:lnTo>
                    <a:pt x="2051" y="1012"/>
                  </a:lnTo>
                  <a:lnTo>
                    <a:pt x="2046" y="1028"/>
                  </a:lnTo>
                  <a:lnTo>
                    <a:pt x="2036" y="1057"/>
                  </a:lnTo>
                  <a:lnTo>
                    <a:pt x="2031" y="1070"/>
                  </a:lnTo>
                  <a:lnTo>
                    <a:pt x="2025" y="1081"/>
                  </a:lnTo>
                  <a:lnTo>
                    <a:pt x="2013" y="1104"/>
                  </a:lnTo>
                  <a:lnTo>
                    <a:pt x="2000" y="1128"/>
                  </a:lnTo>
                  <a:lnTo>
                    <a:pt x="1986" y="1152"/>
                  </a:lnTo>
                  <a:lnTo>
                    <a:pt x="1972" y="1175"/>
                  </a:lnTo>
                  <a:lnTo>
                    <a:pt x="1964" y="1188"/>
                  </a:lnTo>
                  <a:lnTo>
                    <a:pt x="1956" y="1200"/>
                  </a:lnTo>
                  <a:lnTo>
                    <a:pt x="1941" y="1224"/>
                  </a:lnTo>
                  <a:lnTo>
                    <a:pt x="1908" y="1272"/>
                  </a:lnTo>
                  <a:lnTo>
                    <a:pt x="1874" y="1321"/>
                  </a:lnTo>
                  <a:lnTo>
                    <a:pt x="1838" y="1369"/>
                  </a:lnTo>
                  <a:lnTo>
                    <a:pt x="1803" y="1416"/>
                  </a:lnTo>
                  <a:lnTo>
                    <a:pt x="1767" y="1461"/>
                  </a:lnTo>
                  <a:lnTo>
                    <a:pt x="1732" y="1506"/>
                  </a:lnTo>
                  <a:lnTo>
                    <a:pt x="1698" y="1547"/>
                  </a:lnTo>
                  <a:lnTo>
                    <a:pt x="1636" y="1621"/>
                  </a:lnTo>
                  <a:lnTo>
                    <a:pt x="1584" y="1681"/>
                  </a:lnTo>
                  <a:lnTo>
                    <a:pt x="1550" y="1724"/>
                  </a:lnTo>
                  <a:lnTo>
                    <a:pt x="1524" y="1753"/>
                  </a:lnTo>
                  <a:lnTo>
                    <a:pt x="1496" y="1787"/>
                  </a:lnTo>
                  <a:lnTo>
                    <a:pt x="1425" y="1863"/>
                  </a:lnTo>
                  <a:lnTo>
                    <a:pt x="1346" y="1952"/>
                  </a:lnTo>
                  <a:lnTo>
                    <a:pt x="1305" y="1999"/>
                  </a:lnTo>
                  <a:lnTo>
                    <a:pt x="1264" y="2047"/>
                  </a:lnTo>
                  <a:lnTo>
                    <a:pt x="1224" y="2096"/>
                  </a:lnTo>
                  <a:lnTo>
                    <a:pt x="1205" y="2120"/>
                  </a:lnTo>
                  <a:lnTo>
                    <a:pt x="1186" y="2144"/>
                  </a:lnTo>
                  <a:lnTo>
                    <a:pt x="1150" y="2192"/>
                  </a:lnTo>
                  <a:lnTo>
                    <a:pt x="1134" y="2216"/>
                  </a:lnTo>
                  <a:lnTo>
                    <a:pt x="1119" y="2240"/>
                  </a:lnTo>
                  <a:lnTo>
                    <a:pt x="1103" y="2263"/>
                  </a:lnTo>
                  <a:lnTo>
                    <a:pt x="1090" y="2286"/>
                  </a:lnTo>
                  <a:lnTo>
                    <a:pt x="1078" y="2307"/>
                  </a:lnTo>
                  <a:lnTo>
                    <a:pt x="1067" y="2329"/>
                  </a:lnTo>
                  <a:lnTo>
                    <a:pt x="1058" y="2349"/>
                  </a:lnTo>
                  <a:lnTo>
                    <a:pt x="1049" y="2370"/>
                  </a:lnTo>
                  <a:lnTo>
                    <a:pt x="1043" y="2389"/>
                  </a:lnTo>
                  <a:lnTo>
                    <a:pt x="1038" y="2408"/>
                  </a:lnTo>
                  <a:lnTo>
                    <a:pt x="1036" y="2424"/>
                  </a:lnTo>
                  <a:lnTo>
                    <a:pt x="1034" y="2439"/>
                  </a:lnTo>
                  <a:lnTo>
                    <a:pt x="1032" y="2455"/>
                  </a:lnTo>
                  <a:lnTo>
                    <a:pt x="1030" y="2472"/>
                  </a:lnTo>
                  <a:lnTo>
                    <a:pt x="1030" y="2488"/>
                  </a:lnTo>
                  <a:lnTo>
                    <a:pt x="1029" y="2505"/>
                  </a:lnTo>
                  <a:lnTo>
                    <a:pt x="1029" y="2540"/>
                  </a:lnTo>
                  <a:lnTo>
                    <a:pt x="1029" y="2558"/>
                  </a:lnTo>
                  <a:lnTo>
                    <a:pt x="1030" y="2575"/>
                  </a:lnTo>
                  <a:lnTo>
                    <a:pt x="1032" y="2611"/>
                  </a:lnTo>
                  <a:lnTo>
                    <a:pt x="1035" y="2646"/>
                  </a:lnTo>
                  <a:lnTo>
                    <a:pt x="1040" y="2680"/>
                  </a:lnTo>
                  <a:lnTo>
                    <a:pt x="1049" y="2745"/>
                  </a:lnTo>
                  <a:lnTo>
                    <a:pt x="1060" y="2805"/>
                  </a:lnTo>
                  <a:lnTo>
                    <a:pt x="1065" y="2833"/>
                  </a:lnTo>
                  <a:lnTo>
                    <a:pt x="1071" y="2857"/>
                  </a:lnTo>
                  <a:lnTo>
                    <a:pt x="1079" y="2896"/>
                  </a:lnTo>
                  <a:lnTo>
                    <a:pt x="857" y="2896"/>
                  </a:lnTo>
                  <a:lnTo>
                    <a:pt x="846" y="2868"/>
                  </a:lnTo>
                  <a:lnTo>
                    <a:pt x="834" y="2836"/>
                  </a:lnTo>
                  <a:lnTo>
                    <a:pt x="824" y="2802"/>
                  </a:lnTo>
                  <a:lnTo>
                    <a:pt x="812" y="2764"/>
                  </a:lnTo>
                  <a:lnTo>
                    <a:pt x="800" y="2726"/>
                  </a:lnTo>
                  <a:lnTo>
                    <a:pt x="789" y="2685"/>
                  </a:lnTo>
                  <a:lnTo>
                    <a:pt x="778" y="2641"/>
                  </a:lnTo>
                  <a:lnTo>
                    <a:pt x="768" y="2596"/>
                  </a:lnTo>
                  <a:lnTo>
                    <a:pt x="765" y="2572"/>
                  </a:lnTo>
                  <a:lnTo>
                    <a:pt x="760" y="2548"/>
                  </a:lnTo>
                  <a:lnTo>
                    <a:pt x="758" y="2524"/>
                  </a:lnTo>
                  <a:lnTo>
                    <a:pt x="754" y="2500"/>
                  </a:lnTo>
                  <a:lnTo>
                    <a:pt x="752" y="2475"/>
                  </a:lnTo>
                  <a:lnTo>
                    <a:pt x="749" y="2449"/>
                  </a:lnTo>
                  <a:lnTo>
                    <a:pt x="748" y="2424"/>
                  </a:lnTo>
                  <a:lnTo>
                    <a:pt x="747" y="2397"/>
                  </a:lnTo>
                  <a:lnTo>
                    <a:pt x="746" y="2371"/>
                  </a:lnTo>
                  <a:lnTo>
                    <a:pt x="747" y="2344"/>
                  </a:lnTo>
                  <a:lnTo>
                    <a:pt x="747" y="2317"/>
                  </a:lnTo>
                  <a:lnTo>
                    <a:pt x="748" y="2289"/>
                  </a:lnTo>
                  <a:lnTo>
                    <a:pt x="750" y="2262"/>
                  </a:lnTo>
                  <a:lnTo>
                    <a:pt x="754" y="2234"/>
                  </a:lnTo>
                  <a:lnTo>
                    <a:pt x="758" y="2206"/>
                  </a:lnTo>
                  <a:lnTo>
                    <a:pt x="762" y="2178"/>
                  </a:lnTo>
                  <a:lnTo>
                    <a:pt x="766" y="2156"/>
                  </a:lnTo>
                  <a:lnTo>
                    <a:pt x="770" y="2145"/>
                  </a:lnTo>
                  <a:lnTo>
                    <a:pt x="772" y="2134"/>
                  </a:lnTo>
                  <a:lnTo>
                    <a:pt x="776" y="2124"/>
                  </a:lnTo>
                  <a:lnTo>
                    <a:pt x="779" y="2112"/>
                  </a:lnTo>
                  <a:lnTo>
                    <a:pt x="789" y="2089"/>
                  </a:lnTo>
                  <a:lnTo>
                    <a:pt x="798" y="2065"/>
                  </a:lnTo>
                  <a:lnTo>
                    <a:pt x="809" y="2041"/>
                  </a:lnTo>
                  <a:lnTo>
                    <a:pt x="821" y="2017"/>
                  </a:lnTo>
                  <a:lnTo>
                    <a:pt x="834" y="1993"/>
                  </a:lnTo>
                  <a:lnTo>
                    <a:pt x="849" y="1968"/>
                  </a:lnTo>
                  <a:lnTo>
                    <a:pt x="863" y="1944"/>
                  </a:lnTo>
                  <a:lnTo>
                    <a:pt x="878" y="1919"/>
                  </a:lnTo>
                  <a:lnTo>
                    <a:pt x="894" y="1895"/>
                  </a:lnTo>
                  <a:lnTo>
                    <a:pt x="910" y="1869"/>
                  </a:lnTo>
                  <a:lnTo>
                    <a:pt x="927" y="1845"/>
                  </a:lnTo>
                  <a:lnTo>
                    <a:pt x="944" y="1821"/>
                  </a:lnTo>
                  <a:lnTo>
                    <a:pt x="960" y="1797"/>
                  </a:lnTo>
                  <a:lnTo>
                    <a:pt x="995" y="1752"/>
                  </a:lnTo>
                  <a:lnTo>
                    <a:pt x="1029" y="1709"/>
                  </a:lnTo>
                  <a:lnTo>
                    <a:pt x="1061" y="1669"/>
                  </a:lnTo>
                  <a:lnTo>
                    <a:pt x="1091" y="1633"/>
                  </a:lnTo>
                  <a:lnTo>
                    <a:pt x="1118" y="1601"/>
                  </a:lnTo>
                  <a:lnTo>
                    <a:pt x="1142" y="1573"/>
                  </a:lnTo>
                  <a:lnTo>
                    <a:pt x="1174" y="1536"/>
                  </a:lnTo>
                  <a:lnTo>
                    <a:pt x="1196" y="1511"/>
                  </a:lnTo>
                  <a:lnTo>
                    <a:pt x="1222" y="1481"/>
                  </a:lnTo>
                  <a:lnTo>
                    <a:pt x="1282" y="1409"/>
                  </a:lnTo>
                  <a:lnTo>
                    <a:pt x="1352" y="1325"/>
                  </a:lnTo>
                  <a:lnTo>
                    <a:pt x="1427" y="1235"/>
                  </a:lnTo>
                  <a:lnTo>
                    <a:pt x="1503" y="1142"/>
                  </a:lnTo>
                  <a:lnTo>
                    <a:pt x="1574" y="1054"/>
                  </a:lnTo>
                  <a:lnTo>
                    <a:pt x="1638" y="973"/>
                  </a:lnTo>
                  <a:lnTo>
                    <a:pt x="1666" y="938"/>
                  </a:lnTo>
                  <a:lnTo>
                    <a:pt x="1690" y="907"/>
                  </a:lnTo>
                  <a:lnTo>
                    <a:pt x="1702" y="890"/>
                  </a:lnTo>
                  <a:lnTo>
                    <a:pt x="1714" y="875"/>
                  </a:lnTo>
                  <a:lnTo>
                    <a:pt x="1725" y="859"/>
                  </a:lnTo>
                  <a:lnTo>
                    <a:pt x="1734" y="844"/>
                  </a:lnTo>
                  <a:lnTo>
                    <a:pt x="1743" y="828"/>
                  </a:lnTo>
                  <a:lnTo>
                    <a:pt x="1751" y="814"/>
                  </a:lnTo>
                  <a:lnTo>
                    <a:pt x="1758" y="799"/>
                  </a:lnTo>
                  <a:lnTo>
                    <a:pt x="1766" y="785"/>
                  </a:lnTo>
                  <a:lnTo>
                    <a:pt x="1772" y="772"/>
                  </a:lnTo>
                  <a:lnTo>
                    <a:pt x="1776" y="757"/>
                  </a:lnTo>
                  <a:lnTo>
                    <a:pt x="1781" y="744"/>
                  </a:lnTo>
                  <a:lnTo>
                    <a:pt x="1785" y="731"/>
                  </a:lnTo>
                  <a:lnTo>
                    <a:pt x="1787" y="718"/>
                  </a:lnTo>
                  <a:lnTo>
                    <a:pt x="1790" y="704"/>
                  </a:lnTo>
                  <a:lnTo>
                    <a:pt x="1791" y="691"/>
                  </a:lnTo>
                  <a:lnTo>
                    <a:pt x="1792" y="679"/>
                  </a:lnTo>
                  <a:lnTo>
                    <a:pt x="1792" y="666"/>
                  </a:lnTo>
                  <a:lnTo>
                    <a:pt x="1792" y="654"/>
                  </a:lnTo>
                  <a:lnTo>
                    <a:pt x="1791" y="641"/>
                  </a:lnTo>
                  <a:lnTo>
                    <a:pt x="1790" y="629"/>
                  </a:lnTo>
                  <a:lnTo>
                    <a:pt x="1787" y="616"/>
                  </a:lnTo>
                  <a:lnTo>
                    <a:pt x="1784" y="604"/>
                  </a:lnTo>
                  <a:lnTo>
                    <a:pt x="1782" y="598"/>
                  </a:lnTo>
                  <a:lnTo>
                    <a:pt x="1780" y="592"/>
                  </a:lnTo>
                  <a:lnTo>
                    <a:pt x="1776" y="578"/>
                  </a:lnTo>
                  <a:lnTo>
                    <a:pt x="1767" y="554"/>
                  </a:lnTo>
                  <a:lnTo>
                    <a:pt x="1761" y="541"/>
                  </a:lnTo>
                  <a:lnTo>
                    <a:pt x="1755" y="529"/>
                  </a:lnTo>
                  <a:lnTo>
                    <a:pt x="1740" y="503"/>
                  </a:lnTo>
                  <a:lnTo>
                    <a:pt x="1725" y="476"/>
                  </a:lnTo>
                  <a:lnTo>
                    <a:pt x="1726" y="475"/>
                  </a:lnTo>
                  <a:lnTo>
                    <a:pt x="1731" y="472"/>
                  </a:lnTo>
                  <a:lnTo>
                    <a:pt x="1749" y="458"/>
                  </a:lnTo>
                  <a:lnTo>
                    <a:pt x="1800" y="415"/>
                  </a:lnTo>
                  <a:lnTo>
                    <a:pt x="1875" y="352"/>
                  </a:lnTo>
                  <a:close/>
                  <a:moveTo>
                    <a:pt x="1641" y="3193"/>
                  </a:moveTo>
                  <a:lnTo>
                    <a:pt x="1258" y="3193"/>
                  </a:lnTo>
                  <a:lnTo>
                    <a:pt x="1228" y="3103"/>
                  </a:lnTo>
                  <a:lnTo>
                    <a:pt x="1214" y="3056"/>
                  </a:lnTo>
                  <a:lnTo>
                    <a:pt x="1206" y="3032"/>
                  </a:lnTo>
                  <a:lnTo>
                    <a:pt x="1199" y="3008"/>
                  </a:lnTo>
                  <a:lnTo>
                    <a:pt x="1186" y="2959"/>
                  </a:lnTo>
                  <a:lnTo>
                    <a:pt x="1173" y="2909"/>
                  </a:lnTo>
                  <a:lnTo>
                    <a:pt x="1167" y="2884"/>
                  </a:lnTo>
                  <a:lnTo>
                    <a:pt x="1162" y="2859"/>
                  </a:lnTo>
                  <a:lnTo>
                    <a:pt x="1156" y="2834"/>
                  </a:lnTo>
                  <a:lnTo>
                    <a:pt x="1152" y="2809"/>
                  </a:lnTo>
                  <a:lnTo>
                    <a:pt x="1148" y="2784"/>
                  </a:lnTo>
                  <a:lnTo>
                    <a:pt x="1144" y="2758"/>
                  </a:lnTo>
                  <a:lnTo>
                    <a:pt x="1142" y="2733"/>
                  </a:lnTo>
                  <a:lnTo>
                    <a:pt x="1139" y="2708"/>
                  </a:lnTo>
                  <a:lnTo>
                    <a:pt x="1138" y="2683"/>
                  </a:lnTo>
                  <a:lnTo>
                    <a:pt x="1137" y="2658"/>
                  </a:lnTo>
                  <a:lnTo>
                    <a:pt x="1137" y="2634"/>
                  </a:lnTo>
                  <a:lnTo>
                    <a:pt x="1137" y="2608"/>
                  </a:lnTo>
                  <a:lnTo>
                    <a:pt x="1139" y="2584"/>
                  </a:lnTo>
                  <a:lnTo>
                    <a:pt x="1142" y="2559"/>
                  </a:lnTo>
                  <a:lnTo>
                    <a:pt x="1144" y="2535"/>
                  </a:lnTo>
                  <a:lnTo>
                    <a:pt x="1149" y="2511"/>
                  </a:lnTo>
                  <a:lnTo>
                    <a:pt x="1154" y="2488"/>
                  </a:lnTo>
                  <a:lnTo>
                    <a:pt x="1160" y="2464"/>
                  </a:lnTo>
                  <a:lnTo>
                    <a:pt x="1167" y="2442"/>
                  </a:lnTo>
                  <a:lnTo>
                    <a:pt x="1175" y="2419"/>
                  </a:lnTo>
                  <a:lnTo>
                    <a:pt x="1186" y="2395"/>
                  </a:lnTo>
                  <a:lnTo>
                    <a:pt x="1198" y="2370"/>
                  </a:lnTo>
                  <a:lnTo>
                    <a:pt x="1212" y="2343"/>
                  </a:lnTo>
                  <a:lnTo>
                    <a:pt x="1229" y="2318"/>
                  </a:lnTo>
                  <a:lnTo>
                    <a:pt x="1247" y="2290"/>
                  </a:lnTo>
                  <a:lnTo>
                    <a:pt x="1266" y="2264"/>
                  </a:lnTo>
                  <a:lnTo>
                    <a:pt x="1288" y="2235"/>
                  </a:lnTo>
                  <a:lnTo>
                    <a:pt x="1311" y="2208"/>
                  </a:lnTo>
                  <a:lnTo>
                    <a:pt x="1335" y="2179"/>
                  </a:lnTo>
                  <a:lnTo>
                    <a:pt x="1360" y="2150"/>
                  </a:lnTo>
                  <a:lnTo>
                    <a:pt x="1386" y="2120"/>
                  </a:lnTo>
                  <a:lnTo>
                    <a:pt x="1414" y="2090"/>
                  </a:lnTo>
                  <a:lnTo>
                    <a:pt x="1470" y="2030"/>
                  </a:lnTo>
                  <a:lnTo>
                    <a:pt x="1532" y="1969"/>
                  </a:lnTo>
                  <a:lnTo>
                    <a:pt x="1594" y="1907"/>
                  </a:lnTo>
                  <a:lnTo>
                    <a:pt x="1658" y="1844"/>
                  </a:lnTo>
                  <a:lnTo>
                    <a:pt x="1786" y="1718"/>
                  </a:lnTo>
                  <a:lnTo>
                    <a:pt x="1850" y="1656"/>
                  </a:lnTo>
                  <a:lnTo>
                    <a:pt x="1911" y="1593"/>
                  </a:lnTo>
                  <a:lnTo>
                    <a:pt x="1941" y="1562"/>
                  </a:lnTo>
                  <a:lnTo>
                    <a:pt x="1970" y="1532"/>
                  </a:lnTo>
                  <a:lnTo>
                    <a:pt x="1998" y="1501"/>
                  </a:lnTo>
                  <a:lnTo>
                    <a:pt x="2026" y="1471"/>
                  </a:lnTo>
                  <a:lnTo>
                    <a:pt x="2054" y="1436"/>
                  </a:lnTo>
                  <a:lnTo>
                    <a:pt x="2079" y="1401"/>
                  </a:lnTo>
                  <a:lnTo>
                    <a:pt x="2091" y="1386"/>
                  </a:lnTo>
                  <a:lnTo>
                    <a:pt x="2102" y="1369"/>
                  </a:lnTo>
                  <a:lnTo>
                    <a:pt x="2112" y="1353"/>
                  </a:lnTo>
                  <a:lnTo>
                    <a:pt x="2123" y="1338"/>
                  </a:lnTo>
                  <a:lnTo>
                    <a:pt x="2141" y="1308"/>
                  </a:lnTo>
                  <a:lnTo>
                    <a:pt x="2156" y="1278"/>
                  </a:lnTo>
                  <a:lnTo>
                    <a:pt x="2169" y="1249"/>
                  </a:lnTo>
                  <a:lnTo>
                    <a:pt x="2174" y="1235"/>
                  </a:lnTo>
                  <a:lnTo>
                    <a:pt x="2178" y="1220"/>
                  </a:lnTo>
                  <a:lnTo>
                    <a:pt x="2182" y="1206"/>
                  </a:lnTo>
                  <a:lnTo>
                    <a:pt x="2186" y="1193"/>
                  </a:lnTo>
                  <a:lnTo>
                    <a:pt x="2187" y="1178"/>
                  </a:lnTo>
                  <a:lnTo>
                    <a:pt x="2189" y="1164"/>
                  </a:lnTo>
                  <a:lnTo>
                    <a:pt x="2189" y="1151"/>
                  </a:lnTo>
                  <a:lnTo>
                    <a:pt x="2189" y="1136"/>
                  </a:lnTo>
                  <a:lnTo>
                    <a:pt x="2189" y="1122"/>
                  </a:lnTo>
                  <a:lnTo>
                    <a:pt x="2187" y="1108"/>
                  </a:lnTo>
                  <a:lnTo>
                    <a:pt x="2184" y="1093"/>
                  </a:lnTo>
                  <a:lnTo>
                    <a:pt x="2182" y="1079"/>
                  </a:lnTo>
                  <a:lnTo>
                    <a:pt x="2177" y="1064"/>
                  </a:lnTo>
                  <a:lnTo>
                    <a:pt x="2172" y="1050"/>
                  </a:lnTo>
                  <a:lnTo>
                    <a:pt x="2168" y="1036"/>
                  </a:lnTo>
                  <a:lnTo>
                    <a:pt x="2160" y="1020"/>
                  </a:lnTo>
                  <a:lnTo>
                    <a:pt x="2153" y="1006"/>
                  </a:lnTo>
                  <a:lnTo>
                    <a:pt x="2145" y="990"/>
                  </a:lnTo>
                  <a:lnTo>
                    <a:pt x="2297" y="864"/>
                  </a:lnTo>
                  <a:lnTo>
                    <a:pt x="2312" y="877"/>
                  </a:lnTo>
                  <a:lnTo>
                    <a:pt x="2327" y="893"/>
                  </a:lnTo>
                  <a:lnTo>
                    <a:pt x="2342" y="908"/>
                  </a:lnTo>
                  <a:lnTo>
                    <a:pt x="2355" y="926"/>
                  </a:lnTo>
                  <a:lnTo>
                    <a:pt x="2369" y="944"/>
                  </a:lnTo>
                  <a:lnTo>
                    <a:pt x="2382" y="964"/>
                  </a:lnTo>
                  <a:lnTo>
                    <a:pt x="2394" y="984"/>
                  </a:lnTo>
                  <a:lnTo>
                    <a:pt x="2406" y="1006"/>
                  </a:lnTo>
                  <a:lnTo>
                    <a:pt x="2417" y="1028"/>
                  </a:lnTo>
                  <a:lnTo>
                    <a:pt x="2428" y="1051"/>
                  </a:lnTo>
                  <a:lnTo>
                    <a:pt x="2439" y="1074"/>
                  </a:lnTo>
                  <a:lnTo>
                    <a:pt x="2447" y="1098"/>
                  </a:lnTo>
                  <a:lnTo>
                    <a:pt x="2456" y="1123"/>
                  </a:lnTo>
                  <a:lnTo>
                    <a:pt x="2464" y="1148"/>
                  </a:lnTo>
                  <a:lnTo>
                    <a:pt x="2470" y="1174"/>
                  </a:lnTo>
                  <a:lnTo>
                    <a:pt x="2476" y="1200"/>
                  </a:lnTo>
                  <a:lnTo>
                    <a:pt x="2481" y="1225"/>
                  </a:lnTo>
                  <a:lnTo>
                    <a:pt x="2482" y="1238"/>
                  </a:lnTo>
                  <a:lnTo>
                    <a:pt x="2484" y="1251"/>
                  </a:lnTo>
                  <a:lnTo>
                    <a:pt x="2487" y="1278"/>
                  </a:lnTo>
                  <a:lnTo>
                    <a:pt x="2488" y="1304"/>
                  </a:lnTo>
                  <a:lnTo>
                    <a:pt x="2488" y="1331"/>
                  </a:lnTo>
                  <a:lnTo>
                    <a:pt x="2488" y="1357"/>
                  </a:lnTo>
                  <a:lnTo>
                    <a:pt x="2486" y="1383"/>
                  </a:lnTo>
                  <a:lnTo>
                    <a:pt x="2482" y="1410"/>
                  </a:lnTo>
                  <a:lnTo>
                    <a:pt x="2477" y="1435"/>
                  </a:lnTo>
                  <a:lnTo>
                    <a:pt x="2471" y="1461"/>
                  </a:lnTo>
                  <a:lnTo>
                    <a:pt x="2466" y="1473"/>
                  </a:lnTo>
                  <a:lnTo>
                    <a:pt x="2463" y="1485"/>
                  </a:lnTo>
                  <a:lnTo>
                    <a:pt x="2458" y="1499"/>
                  </a:lnTo>
                  <a:lnTo>
                    <a:pt x="2453" y="1511"/>
                  </a:lnTo>
                  <a:lnTo>
                    <a:pt x="2442" y="1535"/>
                  </a:lnTo>
                  <a:lnTo>
                    <a:pt x="2430" y="1557"/>
                  </a:lnTo>
                  <a:lnTo>
                    <a:pt x="2423" y="1569"/>
                  </a:lnTo>
                  <a:lnTo>
                    <a:pt x="2416" y="1580"/>
                  </a:lnTo>
                  <a:lnTo>
                    <a:pt x="2400" y="1602"/>
                  </a:lnTo>
                  <a:lnTo>
                    <a:pt x="2361" y="1653"/>
                  </a:lnTo>
                  <a:lnTo>
                    <a:pt x="2320" y="1703"/>
                  </a:lnTo>
                  <a:lnTo>
                    <a:pt x="2277" y="1752"/>
                  </a:lnTo>
                  <a:lnTo>
                    <a:pt x="2256" y="1777"/>
                  </a:lnTo>
                  <a:lnTo>
                    <a:pt x="2234" y="1801"/>
                  </a:lnTo>
                  <a:lnTo>
                    <a:pt x="2189" y="1851"/>
                  </a:lnTo>
                  <a:lnTo>
                    <a:pt x="2141" y="1903"/>
                  </a:lnTo>
                  <a:lnTo>
                    <a:pt x="2039" y="2013"/>
                  </a:lnTo>
                  <a:lnTo>
                    <a:pt x="1988" y="2069"/>
                  </a:lnTo>
                  <a:lnTo>
                    <a:pt x="1934" y="2124"/>
                  </a:lnTo>
                  <a:lnTo>
                    <a:pt x="1824" y="2236"/>
                  </a:lnTo>
                  <a:lnTo>
                    <a:pt x="1766" y="2298"/>
                  </a:lnTo>
                  <a:lnTo>
                    <a:pt x="1704" y="2362"/>
                  </a:lnTo>
                  <a:lnTo>
                    <a:pt x="1673" y="2397"/>
                  </a:lnTo>
                  <a:lnTo>
                    <a:pt x="1641" y="2433"/>
                  </a:lnTo>
                  <a:lnTo>
                    <a:pt x="1607" y="2472"/>
                  </a:lnTo>
                  <a:lnTo>
                    <a:pt x="1571" y="2511"/>
                  </a:lnTo>
                  <a:lnTo>
                    <a:pt x="1565" y="2520"/>
                  </a:lnTo>
                  <a:lnTo>
                    <a:pt x="1559" y="2527"/>
                  </a:lnTo>
                  <a:lnTo>
                    <a:pt x="1548" y="2545"/>
                  </a:lnTo>
                  <a:lnTo>
                    <a:pt x="1544" y="2553"/>
                  </a:lnTo>
                  <a:lnTo>
                    <a:pt x="1539" y="2562"/>
                  </a:lnTo>
                  <a:lnTo>
                    <a:pt x="1530" y="2581"/>
                  </a:lnTo>
                  <a:lnTo>
                    <a:pt x="1528" y="2590"/>
                  </a:lnTo>
                  <a:lnTo>
                    <a:pt x="1524" y="2600"/>
                  </a:lnTo>
                  <a:lnTo>
                    <a:pt x="1522" y="2610"/>
                  </a:lnTo>
                  <a:lnTo>
                    <a:pt x="1520" y="2620"/>
                  </a:lnTo>
                  <a:lnTo>
                    <a:pt x="1516" y="2641"/>
                  </a:lnTo>
                  <a:lnTo>
                    <a:pt x="1515" y="2652"/>
                  </a:lnTo>
                  <a:lnTo>
                    <a:pt x="1514" y="2662"/>
                  </a:lnTo>
                  <a:lnTo>
                    <a:pt x="1514" y="2684"/>
                  </a:lnTo>
                  <a:lnTo>
                    <a:pt x="1514" y="2707"/>
                  </a:lnTo>
                  <a:lnTo>
                    <a:pt x="1514" y="2730"/>
                  </a:lnTo>
                  <a:lnTo>
                    <a:pt x="1516" y="2752"/>
                  </a:lnTo>
                  <a:lnTo>
                    <a:pt x="1520" y="2775"/>
                  </a:lnTo>
                  <a:lnTo>
                    <a:pt x="1523" y="2799"/>
                  </a:lnTo>
                  <a:lnTo>
                    <a:pt x="1527" y="2822"/>
                  </a:lnTo>
                  <a:lnTo>
                    <a:pt x="1533" y="2846"/>
                  </a:lnTo>
                  <a:lnTo>
                    <a:pt x="1538" y="2870"/>
                  </a:lnTo>
                  <a:lnTo>
                    <a:pt x="1545" y="2894"/>
                  </a:lnTo>
                  <a:lnTo>
                    <a:pt x="1558" y="2941"/>
                  </a:lnTo>
                  <a:lnTo>
                    <a:pt x="1572" y="2987"/>
                  </a:lnTo>
                  <a:lnTo>
                    <a:pt x="1588" y="3033"/>
                  </a:lnTo>
                  <a:lnTo>
                    <a:pt x="1617" y="3118"/>
                  </a:lnTo>
                  <a:lnTo>
                    <a:pt x="1630" y="3157"/>
                  </a:lnTo>
                  <a:lnTo>
                    <a:pt x="1641" y="3193"/>
                  </a:lnTo>
                  <a:close/>
                  <a:moveTo>
                    <a:pt x="2080" y="3193"/>
                  </a:moveTo>
                  <a:lnTo>
                    <a:pt x="1755" y="3193"/>
                  </a:lnTo>
                  <a:lnTo>
                    <a:pt x="1749" y="3171"/>
                  </a:lnTo>
                  <a:lnTo>
                    <a:pt x="1743" y="3148"/>
                  </a:lnTo>
                  <a:lnTo>
                    <a:pt x="1730" y="3104"/>
                  </a:lnTo>
                  <a:lnTo>
                    <a:pt x="1702" y="3015"/>
                  </a:lnTo>
                  <a:lnTo>
                    <a:pt x="1688" y="2971"/>
                  </a:lnTo>
                  <a:lnTo>
                    <a:pt x="1676" y="2926"/>
                  </a:lnTo>
                  <a:lnTo>
                    <a:pt x="1670" y="2904"/>
                  </a:lnTo>
                  <a:lnTo>
                    <a:pt x="1665" y="2881"/>
                  </a:lnTo>
                  <a:lnTo>
                    <a:pt x="1660" y="2859"/>
                  </a:lnTo>
                  <a:lnTo>
                    <a:pt x="1656" y="2836"/>
                  </a:lnTo>
                  <a:lnTo>
                    <a:pt x="1653" y="2810"/>
                  </a:lnTo>
                  <a:lnTo>
                    <a:pt x="1649" y="2785"/>
                  </a:lnTo>
                  <a:lnTo>
                    <a:pt x="1648" y="2761"/>
                  </a:lnTo>
                  <a:lnTo>
                    <a:pt x="1647" y="2738"/>
                  </a:lnTo>
                  <a:lnTo>
                    <a:pt x="1647" y="2716"/>
                  </a:lnTo>
                  <a:lnTo>
                    <a:pt x="1648" y="2696"/>
                  </a:lnTo>
                  <a:lnTo>
                    <a:pt x="1650" y="2676"/>
                  </a:lnTo>
                  <a:lnTo>
                    <a:pt x="1654" y="2655"/>
                  </a:lnTo>
                  <a:lnTo>
                    <a:pt x="1656" y="2646"/>
                  </a:lnTo>
                  <a:lnTo>
                    <a:pt x="1660" y="2636"/>
                  </a:lnTo>
                  <a:lnTo>
                    <a:pt x="1667" y="2618"/>
                  </a:lnTo>
                  <a:lnTo>
                    <a:pt x="1671" y="2608"/>
                  </a:lnTo>
                  <a:lnTo>
                    <a:pt x="1676" y="2599"/>
                  </a:lnTo>
                  <a:lnTo>
                    <a:pt x="1686" y="2581"/>
                  </a:lnTo>
                  <a:lnTo>
                    <a:pt x="1698" y="2562"/>
                  </a:lnTo>
                  <a:lnTo>
                    <a:pt x="1713" y="2542"/>
                  </a:lnTo>
                  <a:lnTo>
                    <a:pt x="1728" y="2523"/>
                  </a:lnTo>
                  <a:lnTo>
                    <a:pt x="1748" y="2504"/>
                  </a:lnTo>
                  <a:lnTo>
                    <a:pt x="1762" y="2490"/>
                  </a:lnTo>
                  <a:lnTo>
                    <a:pt x="1778" y="2474"/>
                  </a:lnTo>
                  <a:lnTo>
                    <a:pt x="1812" y="2443"/>
                  </a:lnTo>
                  <a:lnTo>
                    <a:pt x="1850" y="2410"/>
                  </a:lnTo>
                  <a:lnTo>
                    <a:pt x="1892" y="2377"/>
                  </a:lnTo>
                  <a:lnTo>
                    <a:pt x="1935" y="2342"/>
                  </a:lnTo>
                  <a:lnTo>
                    <a:pt x="1979" y="2306"/>
                  </a:lnTo>
                  <a:lnTo>
                    <a:pt x="2070" y="2235"/>
                  </a:lnTo>
                  <a:lnTo>
                    <a:pt x="2159" y="2166"/>
                  </a:lnTo>
                  <a:lnTo>
                    <a:pt x="2200" y="2132"/>
                  </a:lnTo>
                  <a:lnTo>
                    <a:pt x="2238" y="2101"/>
                  </a:lnTo>
                  <a:lnTo>
                    <a:pt x="2273" y="2071"/>
                  </a:lnTo>
                  <a:lnTo>
                    <a:pt x="2303" y="2043"/>
                  </a:lnTo>
                  <a:lnTo>
                    <a:pt x="2330" y="2018"/>
                  </a:lnTo>
                  <a:lnTo>
                    <a:pt x="2339" y="2006"/>
                  </a:lnTo>
                  <a:lnTo>
                    <a:pt x="2349" y="1995"/>
                  </a:lnTo>
                  <a:lnTo>
                    <a:pt x="2355" y="1986"/>
                  </a:lnTo>
                  <a:lnTo>
                    <a:pt x="2362" y="1976"/>
                  </a:lnTo>
                  <a:lnTo>
                    <a:pt x="2367" y="1968"/>
                  </a:lnTo>
                  <a:lnTo>
                    <a:pt x="2372" y="1958"/>
                  </a:lnTo>
                  <a:lnTo>
                    <a:pt x="2376" y="1949"/>
                  </a:lnTo>
                  <a:lnTo>
                    <a:pt x="2380" y="1939"/>
                  </a:lnTo>
                  <a:lnTo>
                    <a:pt x="2382" y="1929"/>
                  </a:lnTo>
                  <a:lnTo>
                    <a:pt x="2385" y="1920"/>
                  </a:lnTo>
                  <a:lnTo>
                    <a:pt x="2387" y="1910"/>
                  </a:lnTo>
                  <a:lnTo>
                    <a:pt x="2390" y="1901"/>
                  </a:lnTo>
                  <a:lnTo>
                    <a:pt x="2392" y="1883"/>
                  </a:lnTo>
                  <a:lnTo>
                    <a:pt x="2392" y="1865"/>
                  </a:lnTo>
                  <a:lnTo>
                    <a:pt x="2392" y="1848"/>
                  </a:lnTo>
                  <a:lnTo>
                    <a:pt x="2391" y="1832"/>
                  </a:lnTo>
                  <a:lnTo>
                    <a:pt x="2390" y="1818"/>
                  </a:lnTo>
                  <a:lnTo>
                    <a:pt x="2387" y="1805"/>
                  </a:lnTo>
                  <a:lnTo>
                    <a:pt x="2385" y="1794"/>
                  </a:lnTo>
                  <a:lnTo>
                    <a:pt x="2381" y="1778"/>
                  </a:lnTo>
                  <a:lnTo>
                    <a:pt x="2379" y="1773"/>
                  </a:lnTo>
                  <a:lnTo>
                    <a:pt x="2454" y="1711"/>
                  </a:lnTo>
                  <a:lnTo>
                    <a:pt x="2529" y="1649"/>
                  </a:lnTo>
                  <a:lnTo>
                    <a:pt x="2546" y="1669"/>
                  </a:lnTo>
                  <a:lnTo>
                    <a:pt x="2553" y="1679"/>
                  </a:lnTo>
                  <a:lnTo>
                    <a:pt x="2561" y="1689"/>
                  </a:lnTo>
                  <a:lnTo>
                    <a:pt x="2574" y="1711"/>
                  </a:lnTo>
                  <a:lnTo>
                    <a:pt x="2582" y="1722"/>
                  </a:lnTo>
                  <a:lnTo>
                    <a:pt x="2588" y="1733"/>
                  </a:lnTo>
                  <a:lnTo>
                    <a:pt x="2600" y="1755"/>
                  </a:lnTo>
                  <a:lnTo>
                    <a:pt x="2609" y="1778"/>
                  </a:lnTo>
                  <a:lnTo>
                    <a:pt x="2619" y="1801"/>
                  </a:lnTo>
                  <a:lnTo>
                    <a:pt x="2626" y="1824"/>
                  </a:lnTo>
                  <a:lnTo>
                    <a:pt x="2633" y="1847"/>
                  </a:lnTo>
                  <a:lnTo>
                    <a:pt x="2638" y="1871"/>
                  </a:lnTo>
                  <a:lnTo>
                    <a:pt x="2643" y="1893"/>
                  </a:lnTo>
                  <a:lnTo>
                    <a:pt x="2645" y="1917"/>
                  </a:lnTo>
                  <a:lnTo>
                    <a:pt x="2648" y="1940"/>
                  </a:lnTo>
                  <a:lnTo>
                    <a:pt x="2649" y="1963"/>
                  </a:lnTo>
                  <a:lnTo>
                    <a:pt x="2649" y="1986"/>
                  </a:lnTo>
                  <a:lnTo>
                    <a:pt x="2649" y="2009"/>
                  </a:lnTo>
                  <a:lnTo>
                    <a:pt x="2646" y="2031"/>
                  </a:lnTo>
                  <a:lnTo>
                    <a:pt x="2644" y="2053"/>
                  </a:lnTo>
                  <a:lnTo>
                    <a:pt x="2640" y="2075"/>
                  </a:lnTo>
                  <a:lnTo>
                    <a:pt x="2636" y="2096"/>
                  </a:lnTo>
                  <a:lnTo>
                    <a:pt x="2631" y="2116"/>
                  </a:lnTo>
                  <a:lnTo>
                    <a:pt x="2625" y="2137"/>
                  </a:lnTo>
                  <a:lnTo>
                    <a:pt x="2618" y="2157"/>
                  </a:lnTo>
                  <a:lnTo>
                    <a:pt x="2609" y="2175"/>
                  </a:lnTo>
                  <a:lnTo>
                    <a:pt x="2601" y="2194"/>
                  </a:lnTo>
                  <a:lnTo>
                    <a:pt x="2592" y="2211"/>
                  </a:lnTo>
                  <a:lnTo>
                    <a:pt x="2583" y="2228"/>
                  </a:lnTo>
                  <a:lnTo>
                    <a:pt x="2572" y="2244"/>
                  </a:lnTo>
                  <a:lnTo>
                    <a:pt x="2561" y="2258"/>
                  </a:lnTo>
                  <a:lnTo>
                    <a:pt x="2549" y="2272"/>
                  </a:lnTo>
                  <a:lnTo>
                    <a:pt x="2537" y="2284"/>
                  </a:lnTo>
                  <a:lnTo>
                    <a:pt x="2530" y="2290"/>
                  </a:lnTo>
                  <a:lnTo>
                    <a:pt x="2524" y="2296"/>
                  </a:lnTo>
                  <a:lnTo>
                    <a:pt x="2429" y="2377"/>
                  </a:lnTo>
                  <a:lnTo>
                    <a:pt x="2309" y="2480"/>
                  </a:lnTo>
                  <a:lnTo>
                    <a:pt x="2277" y="2508"/>
                  </a:lnTo>
                  <a:lnTo>
                    <a:pt x="2244" y="2536"/>
                  </a:lnTo>
                  <a:lnTo>
                    <a:pt x="2181" y="2594"/>
                  </a:lnTo>
                  <a:lnTo>
                    <a:pt x="2150" y="2623"/>
                  </a:lnTo>
                  <a:lnTo>
                    <a:pt x="2120" y="2650"/>
                  </a:lnTo>
                  <a:lnTo>
                    <a:pt x="2090" y="2679"/>
                  </a:lnTo>
                  <a:lnTo>
                    <a:pt x="2062" y="2706"/>
                  </a:lnTo>
                  <a:lnTo>
                    <a:pt x="2037" y="2732"/>
                  </a:lnTo>
                  <a:lnTo>
                    <a:pt x="2026" y="2744"/>
                  </a:lnTo>
                  <a:lnTo>
                    <a:pt x="2018" y="2755"/>
                  </a:lnTo>
                  <a:lnTo>
                    <a:pt x="2009" y="2764"/>
                  </a:lnTo>
                  <a:lnTo>
                    <a:pt x="2003" y="2774"/>
                  </a:lnTo>
                  <a:lnTo>
                    <a:pt x="1998" y="2784"/>
                  </a:lnTo>
                  <a:lnTo>
                    <a:pt x="1995" y="2793"/>
                  </a:lnTo>
                  <a:lnTo>
                    <a:pt x="1994" y="2798"/>
                  </a:lnTo>
                  <a:lnTo>
                    <a:pt x="1994" y="2803"/>
                  </a:lnTo>
                  <a:lnTo>
                    <a:pt x="1992" y="2814"/>
                  </a:lnTo>
                  <a:lnTo>
                    <a:pt x="1992" y="2827"/>
                  </a:lnTo>
                  <a:lnTo>
                    <a:pt x="1994" y="2840"/>
                  </a:lnTo>
                  <a:lnTo>
                    <a:pt x="1995" y="2854"/>
                  </a:lnTo>
                  <a:lnTo>
                    <a:pt x="1998" y="2872"/>
                  </a:lnTo>
                  <a:lnTo>
                    <a:pt x="2007" y="2912"/>
                  </a:lnTo>
                  <a:lnTo>
                    <a:pt x="2025" y="2986"/>
                  </a:lnTo>
                  <a:lnTo>
                    <a:pt x="2044" y="3063"/>
                  </a:lnTo>
                  <a:lnTo>
                    <a:pt x="2063" y="3134"/>
                  </a:lnTo>
                  <a:lnTo>
                    <a:pt x="2080" y="3193"/>
                  </a:lnTo>
                  <a:close/>
                  <a:moveTo>
                    <a:pt x="657" y="2306"/>
                  </a:moveTo>
                  <a:lnTo>
                    <a:pt x="641" y="2282"/>
                  </a:lnTo>
                  <a:lnTo>
                    <a:pt x="626" y="2259"/>
                  </a:lnTo>
                  <a:lnTo>
                    <a:pt x="612" y="2235"/>
                  </a:lnTo>
                  <a:lnTo>
                    <a:pt x="599" y="2211"/>
                  </a:lnTo>
                  <a:lnTo>
                    <a:pt x="587" y="2187"/>
                  </a:lnTo>
                  <a:lnTo>
                    <a:pt x="576" y="2163"/>
                  </a:lnTo>
                  <a:lnTo>
                    <a:pt x="567" y="2138"/>
                  </a:lnTo>
                  <a:lnTo>
                    <a:pt x="557" y="2114"/>
                  </a:lnTo>
                  <a:lnTo>
                    <a:pt x="549" y="2089"/>
                  </a:lnTo>
                  <a:lnTo>
                    <a:pt x="542" y="2064"/>
                  </a:lnTo>
                  <a:lnTo>
                    <a:pt x="536" y="2037"/>
                  </a:lnTo>
                  <a:lnTo>
                    <a:pt x="533" y="2024"/>
                  </a:lnTo>
                  <a:lnTo>
                    <a:pt x="531" y="2011"/>
                  </a:lnTo>
                  <a:lnTo>
                    <a:pt x="526" y="1983"/>
                  </a:lnTo>
                  <a:lnTo>
                    <a:pt x="521" y="1956"/>
                  </a:lnTo>
                  <a:lnTo>
                    <a:pt x="519" y="1926"/>
                  </a:lnTo>
                  <a:lnTo>
                    <a:pt x="516" y="1897"/>
                  </a:lnTo>
                  <a:lnTo>
                    <a:pt x="515" y="1880"/>
                  </a:lnTo>
                  <a:lnTo>
                    <a:pt x="515" y="1863"/>
                  </a:lnTo>
                  <a:lnTo>
                    <a:pt x="515" y="1847"/>
                  </a:lnTo>
                  <a:lnTo>
                    <a:pt x="515" y="1830"/>
                  </a:lnTo>
                  <a:lnTo>
                    <a:pt x="516" y="1813"/>
                  </a:lnTo>
                  <a:lnTo>
                    <a:pt x="518" y="1796"/>
                  </a:lnTo>
                  <a:lnTo>
                    <a:pt x="521" y="1764"/>
                  </a:lnTo>
                  <a:lnTo>
                    <a:pt x="526" y="1731"/>
                  </a:lnTo>
                  <a:lnTo>
                    <a:pt x="532" y="1699"/>
                  </a:lnTo>
                  <a:lnTo>
                    <a:pt x="539" y="1668"/>
                  </a:lnTo>
                  <a:lnTo>
                    <a:pt x="548" y="1637"/>
                  </a:lnTo>
                  <a:lnTo>
                    <a:pt x="557" y="1605"/>
                  </a:lnTo>
                  <a:lnTo>
                    <a:pt x="568" y="1574"/>
                  </a:lnTo>
                  <a:lnTo>
                    <a:pt x="580" y="1543"/>
                  </a:lnTo>
                  <a:lnTo>
                    <a:pt x="593" y="1513"/>
                  </a:lnTo>
                  <a:lnTo>
                    <a:pt x="608" y="1483"/>
                  </a:lnTo>
                  <a:lnTo>
                    <a:pt x="622" y="1453"/>
                  </a:lnTo>
                  <a:lnTo>
                    <a:pt x="638" y="1423"/>
                  </a:lnTo>
                  <a:lnTo>
                    <a:pt x="654" y="1394"/>
                  </a:lnTo>
                  <a:lnTo>
                    <a:pt x="671" y="1364"/>
                  </a:lnTo>
                  <a:lnTo>
                    <a:pt x="689" y="1335"/>
                  </a:lnTo>
                  <a:lnTo>
                    <a:pt x="707" y="1305"/>
                  </a:lnTo>
                  <a:lnTo>
                    <a:pt x="726" y="1277"/>
                  </a:lnTo>
                  <a:lnTo>
                    <a:pt x="766" y="1219"/>
                  </a:lnTo>
                  <a:lnTo>
                    <a:pt x="806" y="1163"/>
                  </a:lnTo>
                  <a:lnTo>
                    <a:pt x="848" y="1105"/>
                  </a:lnTo>
                  <a:lnTo>
                    <a:pt x="888" y="1049"/>
                  </a:lnTo>
                  <a:lnTo>
                    <a:pt x="930" y="991"/>
                  </a:lnTo>
                  <a:lnTo>
                    <a:pt x="971" y="935"/>
                  </a:lnTo>
                  <a:lnTo>
                    <a:pt x="1107" y="745"/>
                  </a:lnTo>
                  <a:lnTo>
                    <a:pt x="1168" y="658"/>
                  </a:lnTo>
                  <a:lnTo>
                    <a:pt x="1223" y="576"/>
                  </a:lnTo>
                  <a:lnTo>
                    <a:pt x="1248" y="538"/>
                  </a:lnTo>
                  <a:lnTo>
                    <a:pt x="1271" y="502"/>
                  </a:lnTo>
                  <a:lnTo>
                    <a:pt x="1292" y="468"/>
                  </a:lnTo>
                  <a:lnTo>
                    <a:pt x="1310" y="437"/>
                  </a:lnTo>
                  <a:lnTo>
                    <a:pt x="1325" y="408"/>
                  </a:lnTo>
                  <a:lnTo>
                    <a:pt x="1337" y="382"/>
                  </a:lnTo>
                  <a:lnTo>
                    <a:pt x="1342" y="370"/>
                  </a:lnTo>
                  <a:lnTo>
                    <a:pt x="1347" y="358"/>
                  </a:lnTo>
                  <a:lnTo>
                    <a:pt x="1350" y="347"/>
                  </a:lnTo>
                  <a:lnTo>
                    <a:pt x="1353" y="337"/>
                  </a:lnTo>
                  <a:lnTo>
                    <a:pt x="1355" y="323"/>
                  </a:lnTo>
                  <a:lnTo>
                    <a:pt x="1356" y="309"/>
                  </a:lnTo>
                  <a:lnTo>
                    <a:pt x="1356" y="294"/>
                  </a:lnTo>
                  <a:lnTo>
                    <a:pt x="1356" y="280"/>
                  </a:lnTo>
                  <a:lnTo>
                    <a:pt x="1355" y="265"/>
                  </a:lnTo>
                  <a:lnTo>
                    <a:pt x="1353" y="252"/>
                  </a:lnTo>
                  <a:lnTo>
                    <a:pt x="1350" y="238"/>
                  </a:lnTo>
                  <a:lnTo>
                    <a:pt x="1347" y="223"/>
                  </a:lnTo>
                  <a:lnTo>
                    <a:pt x="1344" y="210"/>
                  </a:lnTo>
                  <a:lnTo>
                    <a:pt x="1340" y="197"/>
                  </a:lnTo>
                  <a:lnTo>
                    <a:pt x="1331" y="172"/>
                  </a:lnTo>
                  <a:lnTo>
                    <a:pt x="1322" y="149"/>
                  </a:lnTo>
                  <a:lnTo>
                    <a:pt x="1313" y="129"/>
                  </a:lnTo>
                  <a:lnTo>
                    <a:pt x="1384" y="69"/>
                  </a:lnTo>
                  <a:lnTo>
                    <a:pt x="1436" y="25"/>
                  </a:lnTo>
                  <a:lnTo>
                    <a:pt x="1455" y="10"/>
                  </a:lnTo>
                  <a:lnTo>
                    <a:pt x="1467" y="0"/>
                  </a:lnTo>
                  <a:lnTo>
                    <a:pt x="1485" y="18"/>
                  </a:lnTo>
                  <a:lnTo>
                    <a:pt x="1502" y="36"/>
                  </a:lnTo>
                  <a:lnTo>
                    <a:pt x="1517" y="54"/>
                  </a:lnTo>
                  <a:lnTo>
                    <a:pt x="1533" y="73"/>
                  </a:lnTo>
                  <a:lnTo>
                    <a:pt x="1540" y="83"/>
                  </a:lnTo>
                  <a:lnTo>
                    <a:pt x="1546" y="93"/>
                  </a:lnTo>
                  <a:lnTo>
                    <a:pt x="1559" y="113"/>
                  </a:lnTo>
                  <a:lnTo>
                    <a:pt x="1571" y="133"/>
                  </a:lnTo>
                  <a:lnTo>
                    <a:pt x="1582" y="154"/>
                  </a:lnTo>
                  <a:lnTo>
                    <a:pt x="1592" y="174"/>
                  </a:lnTo>
                  <a:lnTo>
                    <a:pt x="1601" y="196"/>
                  </a:lnTo>
                  <a:lnTo>
                    <a:pt x="1608" y="217"/>
                  </a:lnTo>
                  <a:lnTo>
                    <a:pt x="1616" y="239"/>
                  </a:lnTo>
                  <a:lnTo>
                    <a:pt x="1622" y="262"/>
                  </a:lnTo>
                  <a:lnTo>
                    <a:pt x="1628" y="283"/>
                  </a:lnTo>
                  <a:lnTo>
                    <a:pt x="1631" y="306"/>
                  </a:lnTo>
                  <a:lnTo>
                    <a:pt x="1635" y="329"/>
                  </a:lnTo>
                  <a:lnTo>
                    <a:pt x="1637" y="351"/>
                  </a:lnTo>
                  <a:lnTo>
                    <a:pt x="1638" y="373"/>
                  </a:lnTo>
                  <a:lnTo>
                    <a:pt x="1640" y="396"/>
                  </a:lnTo>
                  <a:lnTo>
                    <a:pt x="1640" y="419"/>
                  </a:lnTo>
                  <a:lnTo>
                    <a:pt x="1638" y="442"/>
                  </a:lnTo>
                  <a:lnTo>
                    <a:pt x="1636" y="464"/>
                  </a:lnTo>
                  <a:lnTo>
                    <a:pt x="1634" y="486"/>
                  </a:lnTo>
                  <a:lnTo>
                    <a:pt x="1630" y="509"/>
                  </a:lnTo>
                  <a:lnTo>
                    <a:pt x="1626" y="530"/>
                  </a:lnTo>
                  <a:lnTo>
                    <a:pt x="1622" y="553"/>
                  </a:lnTo>
                  <a:lnTo>
                    <a:pt x="1616" y="575"/>
                  </a:lnTo>
                  <a:lnTo>
                    <a:pt x="1610" y="596"/>
                  </a:lnTo>
                  <a:lnTo>
                    <a:pt x="1602" y="617"/>
                  </a:lnTo>
                  <a:lnTo>
                    <a:pt x="1594" y="638"/>
                  </a:lnTo>
                  <a:lnTo>
                    <a:pt x="1586" y="659"/>
                  </a:lnTo>
                  <a:lnTo>
                    <a:pt x="1577" y="679"/>
                  </a:lnTo>
                  <a:lnTo>
                    <a:pt x="1566" y="702"/>
                  </a:lnTo>
                  <a:lnTo>
                    <a:pt x="1554" y="725"/>
                  </a:lnTo>
                  <a:lnTo>
                    <a:pt x="1541" y="748"/>
                  </a:lnTo>
                  <a:lnTo>
                    <a:pt x="1528" y="770"/>
                  </a:lnTo>
                  <a:lnTo>
                    <a:pt x="1515" y="793"/>
                  </a:lnTo>
                  <a:lnTo>
                    <a:pt x="1500" y="817"/>
                  </a:lnTo>
                  <a:lnTo>
                    <a:pt x="1469" y="865"/>
                  </a:lnTo>
                  <a:lnTo>
                    <a:pt x="1437" y="913"/>
                  </a:lnTo>
                  <a:lnTo>
                    <a:pt x="1402" y="962"/>
                  </a:lnTo>
                  <a:lnTo>
                    <a:pt x="1366" y="1012"/>
                  </a:lnTo>
                  <a:lnTo>
                    <a:pt x="1328" y="1061"/>
                  </a:lnTo>
                  <a:lnTo>
                    <a:pt x="1250" y="1163"/>
                  </a:lnTo>
                  <a:lnTo>
                    <a:pt x="1168" y="1265"/>
                  </a:lnTo>
                  <a:lnTo>
                    <a:pt x="1086" y="1369"/>
                  </a:lnTo>
                  <a:lnTo>
                    <a:pt x="1047" y="1422"/>
                  </a:lnTo>
                  <a:lnTo>
                    <a:pt x="1007" y="1475"/>
                  </a:lnTo>
                  <a:lnTo>
                    <a:pt x="968" y="1527"/>
                  </a:lnTo>
                  <a:lnTo>
                    <a:pt x="930" y="1580"/>
                  </a:lnTo>
                  <a:lnTo>
                    <a:pt x="893" y="1633"/>
                  </a:lnTo>
                  <a:lnTo>
                    <a:pt x="858" y="1686"/>
                  </a:lnTo>
                  <a:lnTo>
                    <a:pt x="826" y="1739"/>
                  </a:lnTo>
                  <a:lnTo>
                    <a:pt x="810" y="1765"/>
                  </a:lnTo>
                  <a:lnTo>
                    <a:pt x="795" y="1791"/>
                  </a:lnTo>
                  <a:lnTo>
                    <a:pt x="780" y="1818"/>
                  </a:lnTo>
                  <a:lnTo>
                    <a:pt x="766" y="1844"/>
                  </a:lnTo>
                  <a:lnTo>
                    <a:pt x="753" y="1871"/>
                  </a:lnTo>
                  <a:lnTo>
                    <a:pt x="741" y="1897"/>
                  </a:lnTo>
                  <a:lnTo>
                    <a:pt x="729" y="1923"/>
                  </a:lnTo>
                  <a:lnTo>
                    <a:pt x="718" y="1950"/>
                  </a:lnTo>
                  <a:lnTo>
                    <a:pt x="707" y="1975"/>
                  </a:lnTo>
                  <a:lnTo>
                    <a:pt x="698" y="2001"/>
                  </a:lnTo>
                  <a:lnTo>
                    <a:pt x="689" y="2028"/>
                  </a:lnTo>
                  <a:lnTo>
                    <a:pt x="681" y="2053"/>
                  </a:lnTo>
                  <a:lnTo>
                    <a:pt x="674" y="2079"/>
                  </a:lnTo>
                  <a:lnTo>
                    <a:pt x="668" y="2104"/>
                  </a:lnTo>
                  <a:lnTo>
                    <a:pt x="663" y="2130"/>
                  </a:lnTo>
                  <a:lnTo>
                    <a:pt x="659" y="2156"/>
                  </a:lnTo>
                  <a:lnTo>
                    <a:pt x="656" y="2181"/>
                  </a:lnTo>
                  <a:lnTo>
                    <a:pt x="653" y="2206"/>
                  </a:lnTo>
                  <a:lnTo>
                    <a:pt x="653" y="2232"/>
                  </a:lnTo>
                  <a:lnTo>
                    <a:pt x="653" y="2257"/>
                  </a:lnTo>
                  <a:lnTo>
                    <a:pt x="654" y="2282"/>
                  </a:lnTo>
                  <a:lnTo>
                    <a:pt x="657" y="2306"/>
                  </a:lnTo>
                  <a:close/>
                  <a:moveTo>
                    <a:pt x="1857" y="7179"/>
                  </a:moveTo>
                  <a:lnTo>
                    <a:pt x="1308" y="7179"/>
                  </a:lnTo>
                  <a:lnTo>
                    <a:pt x="1308" y="6458"/>
                  </a:lnTo>
                  <a:lnTo>
                    <a:pt x="1308" y="5737"/>
                  </a:lnTo>
                  <a:lnTo>
                    <a:pt x="1308" y="5016"/>
                  </a:lnTo>
                  <a:lnTo>
                    <a:pt x="1308" y="4296"/>
                  </a:lnTo>
                  <a:lnTo>
                    <a:pt x="1316" y="4299"/>
                  </a:lnTo>
                  <a:lnTo>
                    <a:pt x="1354" y="4308"/>
                  </a:lnTo>
                  <a:lnTo>
                    <a:pt x="1390" y="4318"/>
                  </a:lnTo>
                  <a:lnTo>
                    <a:pt x="1425" y="4326"/>
                  </a:lnTo>
                  <a:lnTo>
                    <a:pt x="1458" y="4332"/>
                  </a:lnTo>
                  <a:lnTo>
                    <a:pt x="1491" y="4337"/>
                  </a:lnTo>
                  <a:lnTo>
                    <a:pt x="1506" y="4340"/>
                  </a:lnTo>
                  <a:lnTo>
                    <a:pt x="1522" y="4342"/>
                  </a:lnTo>
                  <a:lnTo>
                    <a:pt x="1552" y="4344"/>
                  </a:lnTo>
                  <a:lnTo>
                    <a:pt x="1582" y="4346"/>
                  </a:lnTo>
                  <a:lnTo>
                    <a:pt x="1613" y="4346"/>
                  </a:lnTo>
                  <a:lnTo>
                    <a:pt x="1643" y="4343"/>
                  </a:lnTo>
                  <a:lnTo>
                    <a:pt x="1674" y="4340"/>
                  </a:lnTo>
                  <a:lnTo>
                    <a:pt x="1707" y="4335"/>
                  </a:lnTo>
                  <a:lnTo>
                    <a:pt x="1722" y="4332"/>
                  </a:lnTo>
                  <a:lnTo>
                    <a:pt x="1739" y="4329"/>
                  </a:lnTo>
                  <a:lnTo>
                    <a:pt x="1774" y="4320"/>
                  </a:lnTo>
                  <a:lnTo>
                    <a:pt x="1811" y="4311"/>
                  </a:lnTo>
                  <a:lnTo>
                    <a:pt x="1850" y="4299"/>
                  </a:lnTo>
                  <a:lnTo>
                    <a:pt x="1857" y="4296"/>
                  </a:lnTo>
                  <a:lnTo>
                    <a:pt x="1857" y="5016"/>
                  </a:lnTo>
                  <a:lnTo>
                    <a:pt x="1857" y="5737"/>
                  </a:lnTo>
                  <a:lnTo>
                    <a:pt x="1857" y="6458"/>
                  </a:lnTo>
                  <a:lnTo>
                    <a:pt x="1857" y="7179"/>
                  </a:lnTo>
                  <a:close/>
                  <a:moveTo>
                    <a:pt x="1582" y="4163"/>
                  </a:moveTo>
                  <a:lnTo>
                    <a:pt x="1548" y="4163"/>
                  </a:lnTo>
                  <a:lnTo>
                    <a:pt x="1515" y="4162"/>
                  </a:lnTo>
                  <a:lnTo>
                    <a:pt x="1482" y="4161"/>
                  </a:lnTo>
                  <a:lnTo>
                    <a:pt x="1449" y="4158"/>
                  </a:lnTo>
                  <a:lnTo>
                    <a:pt x="1416" y="4156"/>
                  </a:lnTo>
                  <a:lnTo>
                    <a:pt x="1384" y="4152"/>
                  </a:lnTo>
                  <a:lnTo>
                    <a:pt x="1352" y="4149"/>
                  </a:lnTo>
                  <a:lnTo>
                    <a:pt x="1320" y="4144"/>
                  </a:lnTo>
                  <a:lnTo>
                    <a:pt x="1288" y="4139"/>
                  </a:lnTo>
                  <a:lnTo>
                    <a:pt x="1257" y="4134"/>
                  </a:lnTo>
                  <a:lnTo>
                    <a:pt x="1226" y="4128"/>
                  </a:lnTo>
                  <a:lnTo>
                    <a:pt x="1194" y="4121"/>
                  </a:lnTo>
                  <a:lnTo>
                    <a:pt x="1163" y="4114"/>
                  </a:lnTo>
                  <a:lnTo>
                    <a:pt x="1133" y="4107"/>
                  </a:lnTo>
                  <a:lnTo>
                    <a:pt x="1103" y="4098"/>
                  </a:lnTo>
                  <a:lnTo>
                    <a:pt x="1073" y="4090"/>
                  </a:lnTo>
                  <a:lnTo>
                    <a:pt x="1043" y="4082"/>
                  </a:lnTo>
                  <a:lnTo>
                    <a:pt x="1014" y="4072"/>
                  </a:lnTo>
                  <a:lnTo>
                    <a:pt x="984" y="4062"/>
                  </a:lnTo>
                  <a:lnTo>
                    <a:pt x="956" y="4052"/>
                  </a:lnTo>
                  <a:lnTo>
                    <a:pt x="899" y="4030"/>
                  </a:lnTo>
                  <a:lnTo>
                    <a:pt x="870" y="4018"/>
                  </a:lnTo>
                  <a:lnTo>
                    <a:pt x="843" y="4006"/>
                  </a:lnTo>
                  <a:lnTo>
                    <a:pt x="815" y="3993"/>
                  </a:lnTo>
                  <a:lnTo>
                    <a:pt x="789" y="3981"/>
                  </a:lnTo>
                  <a:lnTo>
                    <a:pt x="735" y="3953"/>
                  </a:lnTo>
                  <a:lnTo>
                    <a:pt x="683" y="3926"/>
                  </a:lnTo>
                  <a:lnTo>
                    <a:pt x="657" y="3911"/>
                  </a:lnTo>
                  <a:lnTo>
                    <a:pt x="632" y="3896"/>
                  </a:lnTo>
                  <a:lnTo>
                    <a:pt x="582" y="3866"/>
                  </a:lnTo>
                  <a:lnTo>
                    <a:pt x="557" y="3849"/>
                  </a:lnTo>
                  <a:lnTo>
                    <a:pt x="533" y="3833"/>
                  </a:lnTo>
                  <a:lnTo>
                    <a:pt x="510" y="3816"/>
                  </a:lnTo>
                  <a:lnTo>
                    <a:pt x="486" y="3800"/>
                  </a:lnTo>
                  <a:lnTo>
                    <a:pt x="464" y="3783"/>
                  </a:lnTo>
                  <a:lnTo>
                    <a:pt x="441" y="3766"/>
                  </a:lnTo>
                  <a:lnTo>
                    <a:pt x="396" y="3730"/>
                  </a:lnTo>
                  <a:lnTo>
                    <a:pt x="353" y="3694"/>
                  </a:lnTo>
                  <a:lnTo>
                    <a:pt x="312" y="3657"/>
                  </a:lnTo>
                  <a:lnTo>
                    <a:pt x="292" y="3639"/>
                  </a:lnTo>
                  <a:lnTo>
                    <a:pt x="272" y="3620"/>
                  </a:lnTo>
                  <a:lnTo>
                    <a:pt x="252" y="3601"/>
                  </a:lnTo>
                  <a:lnTo>
                    <a:pt x="233" y="3581"/>
                  </a:lnTo>
                  <a:lnTo>
                    <a:pt x="196" y="3542"/>
                  </a:lnTo>
                  <a:lnTo>
                    <a:pt x="161" y="3503"/>
                  </a:lnTo>
                  <a:lnTo>
                    <a:pt x="143" y="3483"/>
                  </a:lnTo>
                  <a:lnTo>
                    <a:pt x="126" y="3463"/>
                  </a:lnTo>
                  <a:lnTo>
                    <a:pt x="94" y="3423"/>
                  </a:lnTo>
                  <a:lnTo>
                    <a:pt x="63" y="3382"/>
                  </a:lnTo>
                  <a:lnTo>
                    <a:pt x="34" y="3341"/>
                  </a:lnTo>
                  <a:lnTo>
                    <a:pt x="20" y="3321"/>
                  </a:lnTo>
                  <a:lnTo>
                    <a:pt x="6" y="3301"/>
                  </a:lnTo>
                  <a:lnTo>
                    <a:pt x="0" y="3291"/>
                  </a:lnTo>
                  <a:lnTo>
                    <a:pt x="791" y="3291"/>
                  </a:lnTo>
                  <a:lnTo>
                    <a:pt x="1582" y="3291"/>
                  </a:lnTo>
                  <a:lnTo>
                    <a:pt x="2373" y="3291"/>
                  </a:lnTo>
                  <a:lnTo>
                    <a:pt x="3164" y="3291"/>
                  </a:lnTo>
                  <a:lnTo>
                    <a:pt x="3158" y="3299"/>
                  </a:lnTo>
                  <a:lnTo>
                    <a:pt x="3125" y="3350"/>
                  </a:lnTo>
                  <a:lnTo>
                    <a:pt x="3092" y="3399"/>
                  </a:lnTo>
                  <a:lnTo>
                    <a:pt x="3074" y="3423"/>
                  </a:lnTo>
                  <a:lnTo>
                    <a:pt x="3056" y="3447"/>
                  </a:lnTo>
                  <a:lnTo>
                    <a:pt x="3020" y="3493"/>
                  </a:lnTo>
                  <a:lnTo>
                    <a:pt x="3000" y="3515"/>
                  </a:lnTo>
                  <a:lnTo>
                    <a:pt x="2981" y="3538"/>
                  </a:lnTo>
                  <a:lnTo>
                    <a:pt x="2943" y="3581"/>
                  </a:lnTo>
                  <a:lnTo>
                    <a:pt x="2922" y="3603"/>
                  </a:lnTo>
                  <a:lnTo>
                    <a:pt x="2902" y="3623"/>
                  </a:lnTo>
                  <a:lnTo>
                    <a:pt x="2882" y="3644"/>
                  </a:lnTo>
                  <a:lnTo>
                    <a:pt x="2861" y="3664"/>
                  </a:lnTo>
                  <a:lnTo>
                    <a:pt x="2818" y="3704"/>
                  </a:lnTo>
                  <a:lnTo>
                    <a:pt x="2796" y="3722"/>
                  </a:lnTo>
                  <a:lnTo>
                    <a:pt x="2774" y="3741"/>
                  </a:lnTo>
                  <a:lnTo>
                    <a:pt x="2752" y="3759"/>
                  </a:lnTo>
                  <a:lnTo>
                    <a:pt x="2729" y="3777"/>
                  </a:lnTo>
                  <a:lnTo>
                    <a:pt x="2684" y="3812"/>
                  </a:lnTo>
                  <a:lnTo>
                    <a:pt x="2660" y="3828"/>
                  </a:lnTo>
                  <a:lnTo>
                    <a:pt x="2637" y="3845"/>
                  </a:lnTo>
                  <a:lnTo>
                    <a:pt x="2588" y="3876"/>
                  </a:lnTo>
                  <a:lnTo>
                    <a:pt x="2564" y="3892"/>
                  </a:lnTo>
                  <a:lnTo>
                    <a:pt x="2540" y="3906"/>
                  </a:lnTo>
                  <a:lnTo>
                    <a:pt x="2514" y="3921"/>
                  </a:lnTo>
                  <a:lnTo>
                    <a:pt x="2489" y="3935"/>
                  </a:lnTo>
                  <a:lnTo>
                    <a:pt x="2464" y="3950"/>
                  </a:lnTo>
                  <a:lnTo>
                    <a:pt x="2439" y="3963"/>
                  </a:lnTo>
                  <a:lnTo>
                    <a:pt x="2386" y="3988"/>
                  </a:lnTo>
                  <a:lnTo>
                    <a:pt x="2361" y="4000"/>
                  </a:lnTo>
                  <a:lnTo>
                    <a:pt x="2333" y="4012"/>
                  </a:lnTo>
                  <a:lnTo>
                    <a:pt x="2280" y="4034"/>
                  </a:lnTo>
                  <a:lnTo>
                    <a:pt x="2253" y="4044"/>
                  </a:lnTo>
                  <a:lnTo>
                    <a:pt x="2226" y="4054"/>
                  </a:lnTo>
                  <a:lnTo>
                    <a:pt x="2199" y="4064"/>
                  </a:lnTo>
                  <a:lnTo>
                    <a:pt x="2171" y="4073"/>
                  </a:lnTo>
                  <a:lnTo>
                    <a:pt x="2115" y="4090"/>
                  </a:lnTo>
                  <a:lnTo>
                    <a:pt x="2087" y="4097"/>
                  </a:lnTo>
                  <a:lnTo>
                    <a:pt x="2058" y="4106"/>
                  </a:lnTo>
                  <a:lnTo>
                    <a:pt x="2030" y="4112"/>
                  </a:lnTo>
                  <a:lnTo>
                    <a:pt x="2001" y="4119"/>
                  </a:lnTo>
                  <a:lnTo>
                    <a:pt x="1943" y="4131"/>
                  </a:lnTo>
                  <a:lnTo>
                    <a:pt x="1884" y="4140"/>
                  </a:lnTo>
                  <a:lnTo>
                    <a:pt x="1824" y="4149"/>
                  </a:lnTo>
                  <a:lnTo>
                    <a:pt x="1766" y="4155"/>
                  </a:lnTo>
                  <a:lnTo>
                    <a:pt x="1704" y="4160"/>
                  </a:lnTo>
                  <a:lnTo>
                    <a:pt x="1674" y="4162"/>
                  </a:lnTo>
                  <a:lnTo>
                    <a:pt x="1643" y="4163"/>
                  </a:lnTo>
                  <a:lnTo>
                    <a:pt x="1582" y="4163"/>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grpSp>
      <p:sp>
        <p:nvSpPr>
          <p:cNvPr id="2" name="Title 1">
            <a:extLst>
              <a:ext uri="{FF2B5EF4-FFF2-40B4-BE49-F238E27FC236}">
                <a16:creationId xmlns:a16="http://schemas.microsoft.com/office/drawing/2014/main" id="{9F160190-1A0B-4D44-BA68-8D45B53DC766}"/>
              </a:ext>
            </a:extLst>
          </p:cNvPr>
          <p:cNvSpPr>
            <a:spLocks noGrp="1"/>
          </p:cNvSpPr>
          <p:nvPr>
            <p:ph type="title"/>
          </p:nvPr>
        </p:nvSpPr>
        <p:spPr>
          <a:xfrm>
            <a:off x="1055689" y="3789039"/>
            <a:ext cx="10656886" cy="864097"/>
          </a:xfrm>
        </p:spPr>
        <p:txBody>
          <a:bodyPr/>
          <a:lstStyle/>
          <a:p>
            <a:r>
              <a:rPr lang="en-US"/>
              <a:t>Click to edit Master title style</a:t>
            </a:r>
            <a:endParaRPr lang="fi-FI" dirty="0"/>
          </a:p>
        </p:txBody>
      </p:sp>
      <p:sp>
        <p:nvSpPr>
          <p:cNvPr id="4" name="Date Placeholder 3">
            <a:extLst>
              <a:ext uri="{FF2B5EF4-FFF2-40B4-BE49-F238E27FC236}">
                <a16:creationId xmlns:a16="http://schemas.microsoft.com/office/drawing/2014/main" id="{39E57842-4D68-43C8-8218-42A563200278}"/>
              </a:ext>
            </a:extLst>
          </p:cNvPr>
          <p:cNvSpPr>
            <a:spLocks noGrp="1"/>
          </p:cNvSpPr>
          <p:nvPr>
            <p:ph type="dt" sz="half" idx="10"/>
          </p:nvPr>
        </p:nvSpPr>
        <p:spPr/>
        <p:txBody>
          <a:bodyPr/>
          <a:lstStyle/>
          <a:p>
            <a:fld id="{F8DC2C7D-9AB6-4C39-BBB7-9E927F314F99}" type="datetime1">
              <a:rPr lang="fi-FI" smtClean="0"/>
              <a:t>24.8.2026</a:t>
            </a:fld>
            <a:endParaRPr lang="fi-FI"/>
          </a:p>
        </p:txBody>
      </p:sp>
      <p:sp>
        <p:nvSpPr>
          <p:cNvPr id="5" name="Footer Placeholder 4">
            <a:extLst>
              <a:ext uri="{FF2B5EF4-FFF2-40B4-BE49-F238E27FC236}">
                <a16:creationId xmlns:a16="http://schemas.microsoft.com/office/drawing/2014/main" id="{A405D027-BB92-4C81-9939-F39E18BC9421}"/>
              </a:ext>
            </a:extLst>
          </p:cNvPr>
          <p:cNvSpPr>
            <a:spLocks noGrp="1"/>
          </p:cNvSpPr>
          <p:nvPr>
            <p:ph type="ftr" sz="quarter" idx="11"/>
          </p:nvPr>
        </p:nvSpPr>
        <p:spPr/>
        <p:txBody>
          <a:bodyPr/>
          <a:lstStyle/>
          <a:p>
            <a:r>
              <a:rPr lang="fi-FI" dirty="0"/>
              <a:t>JYU </a:t>
            </a:r>
            <a:r>
              <a:rPr lang="fi-FI" dirty="0" err="1"/>
              <a:t>Since</a:t>
            </a:r>
            <a:r>
              <a:rPr lang="fi-FI" dirty="0"/>
              <a:t> 1863.</a:t>
            </a:r>
          </a:p>
        </p:txBody>
      </p:sp>
      <p:sp>
        <p:nvSpPr>
          <p:cNvPr id="6" name="Slide Number Placeholder 5">
            <a:extLst>
              <a:ext uri="{FF2B5EF4-FFF2-40B4-BE49-F238E27FC236}">
                <a16:creationId xmlns:a16="http://schemas.microsoft.com/office/drawing/2014/main" id="{5738A602-F247-4BF8-8B1E-20DCF5893B6C}"/>
              </a:ext>
            </a:extLst>
          </p:cNvPr>
          <p:cNvSpPr>
            <a:spLocks noGrp="1"/>
          </p:cNvSpPr>
          <p:nvPr>
            <p:ph type="sldNum" sz="quarter" idx="12"/>
          </p:nvPr>
        </p:nvSpPr>
        <p:spPr/>
        <p:txBody>
          <a:bodyPr/>
          <a:lstStyle/>
          <a:p>
            <a:fld id="{9E548902-A2E1-4711-A467-290FB9FE5D63}" type="slidenum">
              <a:rPr lang="fi-FI" smtClean="0"/>
              <a:t>‹#›</a:t>
            </a:fld>
            <a:endParaRPr lang="fi-FI"/>
          </a:p>
        </p:txBody>
      </p:sp>
      <p:sp>
        <p:nvSpPr>
          <p:cNvPr id="8" name="Text Placeholder 7"/>
          <p:cNvSpPr>
            <a:spLocks noGrp="1"/>
          </p:cNvSpPr>
          <p:nvPr>
            <p:ph type="body" sz="quarter" idx="13"/>
          </p:nvPr>
        </p:nvSpPr>
        <p:spPr>
          <a:xfrm>
            <a:off x="1055440" y="4797152"/>
            <a:ext cx="10657135" cy="1368698"/>
          </a:xfrm>
        </p:spPr>
        <p:txBody>
          <a:bodyPr/>
          <a:lstStyle>
            <a:lvl5pPr>
              <a:defRPr/>
            </a:lvl5pPr>
            <a:lvl6pPr>
              <a:defRPr/>
            </a:lvl6pPr>
            <a:lvl7pPr>
              <a:defRPr/>
            </a:lvl7pPr>
            <a:lvl8pPr>
              <a:defRPr/>
            </a:lvl8pPr>
          </a:lstStyle>
          <a:p>
            <a:pPr lvl="0"/>
            <a:r>
              <a:rPr lang="en-US"/>
              <a:t>Edit Master text styles</a:t>
            </a:r>
          </a:p>
          <a:p>
            <a:pPr lvl="1"/>
            <a:r>
              <a:rPr lang="en-US"/>
              <a:t>Second level</a:t>
            </a:r>
          </a:p>
          <a:p>
            <a:pPr lvl="2"/>
            <a:r>
              <a:rPr lang="en-US"/>
              <a:t>Third level</a:t>
            </a:r>
          </a:p>
        </p:txBody>
      </p:sp>
      <p:sp>
        <p:nvSpPr>
          <p:cNvPr id="7" name="Picture Placeholder 6"/>
          <p:cNvSpPr>
            <a:spLocks noGrp="1"/>
          </p:cNvSpPr>
          <p:nvPr>
            <p:ph type="pic" sz="quarter" idx="14"/>
          </p:nvPr>
        </p:nvSpPr>
        <p:spPr>
          <a:xfrm>
            <a:off x="0" y="1"/>
            <a:ext cx="12192000" cy="3357563"/>
          </a:xfrm>
          <a:custGeom>
            <a:avLst/>
            <a:gdLst/>
            <a:ahLst/>
            <a:cxnLst/>
            <a:rect l="l" t="t" r="r" b="b"/>
            <a:pathLst>
              <a:path w="12192000" h="3357563">
                <a:moveTo>
                  <a:pt x="0" y="0"/>
                </a:moveTo>
                <a:lnTo>
                  <a:pt x="479376" y="0"/>
                </a:lnTo>
                <a:lnTo>
                  <a:pt x="479376" y="1268760"/>
                </a:lnTo>
                <a:lnTo>
                  <a:pt x="1055344" y="1268760"/>
                </a:lnTo>
                <a:lnTo>
                  <a:pt x="1055344" y="0"/>
                </a:lnTo>
                <a:lnTo>
                  <a:pt x="12192000" y="0"/>
                </a:lnTo>
                <a:lnTo>
                  <a:pt x="12192000" y="3357563"/>
                </a:lnTo>
                <a:lnTo>
                  <a:pt x="0" y="3357563"/>
                </a:lnTo>
                <a:close/>
              </a:path>
            </a:pathLst>
          </a:custGeom>
          <a:solidFill>
            <a:schemeClr val="bg2"/>
          </a:solidFill>
          <a:ln>
            <a:noFill/>
          </a:ln>
        </p:spPr>
        <p:style>
          <a:lnRef idx="2">
            <a:schemeClr val="accent1"/>
          </a:lnRef>
          <a:fillRef idx="1">
            <a:schemeClr val="lt1"/>
          </a:fillRef>
          <a:effectRef idx="0">
            <a:schemeClr val="accent1"/>
          </a:effectRef>
          <a:fontRef idx="none"/>
        </p:style>
        <p:txBody>
          <a:bodyPr/>
          <a:lstStyle>
            <a:lvl1pPr marL="0" indent="0" algn="r">
              <a:buFontTx/>
              <a:buNone/>
              <a:defRPr sz="1000">
                <a:latin typeface="+mn-lt"/>
              </a:defRPr>
            </a:lvl1pPr>
          </a:lstStyle>
          <a:p>
            <a:r>
              <a:rPr lang="en-US"/>
              <a:t>Click icon to add picture</a:t>
            </a:r>
            <a:endParaRPr lang="fi-FI" dirty="0"/>
          </a:p>
        </p:txBody>
      </p:sp>
    </p:spTree>
    <p:extLst>
      <p:ext uri="{BB962C8B-B14F-4D97-AF65-F5344CB8AC3E}">
        <p14:creationId xmlns:p14="http://schemas.microsoft.com/office/powerpoint/2010/main" val="287614820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userDrawn="1">
  <p:cSld name="1_Content and Pictu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160190-1A0B-4D44-BA68-8D45B53DC766}"/>
              </a:ext>
            </a:extLst>
          </p:cNvPr>
          <p:cNvSpPr>
            <a:spLocks noGrp="1"/>
          </p:cNvSpPr>
          <p:nvPr>
            <p:ph type="title"/>
          </p:nvPr>
        </p:nvSpPr>
        <p:spPr>
          <a:xfrm>
            <a:off x="1343471" y="476250"/>
            <a:ext cx="4608513" cy="1080542"/>
          </a:xfrm>
        </p:spPr>
        <p:txBody>
          <a:bodyPr/>
          <a:lstStyle/>
          <a:p>
            <a:r>
              <a:rPr lang="en-US"/>
              <a:t>Click to edit Master title style</a:t>
            </a:r>
            <a:endParaRPr lang="fi-FI" dirty="0"/>
          </a:p>
        </p:txBody>
      </p:sp>
      <p:sp>
        <p:nvSpPr>
          <p:cNvPr id="3" name="Content Placeholder 2">
            <a:extLst>
              <a:ext uri="{FF2B5EF4-FFF2-40B4-BE49-F238E27FC236}">
                <a16:creationId xmlns:a16="http://schemas.microsoft.com/office/drawing/2014/main" id="{AF2FDC54-5C30-467B-8B3E-4C4988292949}"/>
              </a:ext>
            </a:extLst>
          </p:cNvPr>
          <p:cNvSpPr>
            <a:spLocks noGrp="1"/>
          </p:cNvSpPr>
          <p:nvPr>
            <p:ph idx="1"/>
          </p:nvPr>
        </p:nvSpPr>
        <p:spPr>
          <a:xfrm>
            <a:off x="1055440" y="1773239"/>
            <a:ext cx="4896544" cy="439261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fi-FI" dirty="0"/>
          </a:p>
        </p:txBody>
      </p:sp>
      <p:sp>
        <p:nvSpPr>
          <p:cNvPr id="9" name="Picture Placeholder 2"/>
          <p:cNvSpPr>
            <a:spLocks noGrp="1"/>
          </p:cNvSpPr>
          <p:nvPr>
            <p:ph type="pic" sz="quarter" idx="13"/>
          </p:nvPr>
        </p:nvSpPr>
        <p:spPr>
          <a:xfrm>
            <a:off x="6003482" y="0"/>
            <a:ext cx="6188518" cy="6669360"/>
          </a:xfrm>
          <a:custGeom>
            <a:avLst/>
            <a:gdLst/>
            <a:ahLst/>
            <a:cxnLst/>
            <a:rect l="l" t="t" r="r" b="b"/>
            <a:pathLst>
              <a:path w="6188518" h="6669360">
                <a:moveTo>
                  <a:pt x="1820710" y="0"/>
                </a:moveTo>
                <a:lnTo>
                  <a:pt x="6188518" y="0"/>
                </a:lnTo>
                <a:lnTo>
                  <a:pt x="6188518" y="6669360"/>
                </a:lnTo>
                <a:lnTo>
                  <a:pt x="0" y="6669360"/>
                </a:lnTo>
                <a:close/>
              </a:path>
            </a:pathLst>
          </a:custGeom>
          <a:solidFill>
            <a:schemeClr val="accent5"/>
          </a:solidFill>
        </p:spPr>
        <p:txBody>
          <a:bodyPr/>
          <a:lstStyle>
            <a:lvl1pPr marL="0" indent="0" algn="r">
              <a:buFontTx/>
              <a:buNone/>
              <a:defRPr sz="1200"/>
            </a:lvl1pPr>
          </a:lstStyle>
          <a:p>
            <a:r>
              <a:rPr lang="en-US"/>
              <a:t>Click icon to add picture</a:t>
            </a:r>
            <a:endParaRPr lang="fi-FI"/>
          </a:p>
        </p:txBody>
      </p:sp>
      <p:sp>
        <p:nvSpPr>
          <p:cNvPr id="4" name="Date Placeholder 3">
            <a:extLst>
              <a:ext uri="{FF2B5EF4-FFF2-40B4-BE49-F238E27FC236}">
                <a16:creationId xmlns:a16="http://schemas.microsoft.com/office/drawing/2014/main" id="{39E57842-4D68-43C8-8218-42A563200278}"/>
              </a:ext>
            </a:extLst>
          </p:cNvPr>
          <p:cNvSpPr>
            <a:spLocks noGrp="1"/>
          </p:cNvSpPr>
          <p:nvPr>
            <p:ph type="dt" sz="half" idx="10"/>
          </p:nvPr>
        </p:nvSpPr>
        <p:spPr/>
        <p:txBody>
          <a:bodyPr/>
          <a:lstStyle>
            <a:lvl1pPr>
              <a:defRPr>
                <a:solidFill>
                  <a:schemeClr val="bg1"/>
                </a:solidFill>
              </a:defRPr>
            </a:lvl1pPr>
          </a:lstStyle>
          <a:p>
            <a:fld id="{01E9DE80-CFF9-433E-BC83-90E7C25BFB84}" type="datetime1">
              <a:rPr lang="fi-FI" smtClean="0"/>
              <a:t>24.8.2026</a:t>
            </a:fld>
            <a:endParaRPr lang="fi-FI"/>
          </a:p>
        </p:txBody>
      </p:sp>
      <p:sp>
        <p:nvSpPr>
          <p:cNvPr id="5" name="Footer Placeholder 4">
            <a:extLst>
              <a:ext uri="{FF2B5EF4-FFF2-40B4-BE49-F238E27FC236}">
                <a16:creationId xmlns:a16="http://schemas.microsoft.com/office/drawing/2014/main" id="{A405D027-BB92-4C81-9939-F39E18BC9421}"/>
              </a:ext>
            </a:extLst>
          </p:cNvPr>
          <p:cNvSpPr>
            <a:spLocks noGrp="1"/>
          </p:cNvSpPr>
          <p:nvPr>
            <p:ph type="ftr" sz="quarter" idx="11"/>
          </p:nvPr>
        </p:nvSpPr>
        <p:spPr/>
        <p:txBody>
          <a:bodyPr/>
          <a:lstStyle>
            <a:lvl1pPr>
              <a:defRPr>
                <a:solidFill>
                  <a:schemeClr val="bg1"/>
                </a:solidFill>
              </a:defRPr>
            </a:lvl1pPr>
          </a:lstStyle>
          <a:p>
            <a:r>
              <a:rPr lang="fi-FI" dirty="0"/>
              <a:t>JYU </a:t>
            </a:r>
            <a:r>
              <a:rPr lang="fi-FI" dirty="0" err="1"/>
              <a:t>Since</a:t>
            </a:r>
            <a:r>
              <a:rPr lang="fi-FI" dirty="0"/>
              <a:t> 1863.</a:t>
            </a:r>
          </a:p>
        </p:txBody>
      </p:sp>
      <p:sp>
        <p:nvSpPr>
          <p:cNvPr id="6" name="Slide Number Placeholder 5">
            <a:extLst>
              <a:ext uri="{FF2B5EF4-FFF2-40B4-BE49-F238E27FC236}">
                <a16:creationId xmlns:a16="http://schemas.microsoft.com/office/drawing/2014/main" id="{5738A602-F247-4BF8-8B1E-20DCF5893B6C}"/>
              </a:ext>
            </a:extLst>
          </p:cNvPr>
          <p:cNvSpPr>
            <a:spLocks noGrp="1"/>
          </p:cNvSpPr>
          <p:nvPr>
            <p:ph type="sldNum" sz="quarter" idx="12"/>
          </p:nvPr>
        </p:nvSpPr>
        <p:spPr/>
        <p:txBody>
          <a:bodyPr/>
          <a:lstStyle>
            <a:lvl1pPr>
              <a:defRPr>
                <a:solidFill>
                  <a:schemeClr val="bg1"/>
                </a:solidFill>
              </a:defRPr>
            </a:lvl1pPr>
          </a:lstStyle>
          <a:p>
            <a:fld id="{9E548902-A2E1-4711-A467-290FB9FE5D63}" type="slidenum">
              <a:rPr lang="fi-FI" smtClean="0"/>
              <a:pPr/>
              <a:t>‹#›</a:t>
            </a:fld>
            <a:endParaRPr lang="fi-FI"/>
          </a:p>
        </p:txBody>
      </p:sp>
    </p:spTree>
    <p:extLst>
      <p:ext uri="{BB962C8B-B14F-4D97-AF65-F5344CB8AC3E}">
        <p14:creationId xmlns:p14="http://schemas.microsoft.com/office/powerpoint/2010/main" val="344147528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userDrawn="1">
  <p:cSld name="1_Text and Picture Nega">
    <p:spTree>
      <p:nvGrpSpPr>
        <p:cNvPr id="1" name=""/>
        <p:cNvGrpSpPr/>
        <p:nvPr/>
      </p:nvGrpSpPr>
      <p:grpSpPr>
        <a:xfrm>
          <a:off x="0" y="0"/>
          <a:ext cx="0" cy="0"/>
          <a:chOff x="0" y="0"/>
          <a:chExt cx="0" cy="0"/>
        </a:xfrm>
      </p:grpSpPr>
      <p:sp>
        <p:nvSpPr>
          <p:cNvPr id="7" name="Picture Placeholder 6"/>
          <p:cNvSpPr>
            <a:spLocks noGrp="1"/>
          </p:cNvSpPr>
          <p:nvPr>
            <p:ph type="pic" sz="quarter" idx="13"/>
          </p:nvPr>
        </p:nvSpPr>
        <p:spPr>
          <a:xfrm>
            <a:off x="0" y="0"/>
            <a:ext cx="12192000" cy="6669088"/>
          </a:xfrm>
          <a:custGeom>
            <a:avLst/>
            <a:gdLst/>
            <a:ahLst/>
            <a:cxnLst/>
            <a:rect l="l" t="t" r="r" b="b"/>
            <a:pathLst>
              <a:path w="12192000" h="6669088">
                <a:moveTo>
                  <a:pt x="0" y="0"/>
                </a:moveTo>
                <a:lnTo>
                  <a:pt x="479376" y="0"/>
                </a:lnTo>
                <a:lnTo>
                  <a:pt x="479376" y="1268760"/>
                </a:lnTo>
                <a:lnTo>
                  <a:pt x="1055344" y="1268760"/>
                </a:lnTo>
                <a:lnTo>
                  <a:pt x="1055344" y="0"/>
                </a:lnTo>
                <a:lnTo>
                  <a:pt x="12192000" y="0"/>
                </a:lnTo>
                <a:lnTo>
                  <a:pt x="12192000" y="6669088"/>
                </a:lnTo>
                <a:lnTo>
                  <a:pt x="0" y="6669088"/>
                </a:lnTo>
                <a:close/>
              </a:path>
            </a:pathLst>
          </a:custGeom>
          <a:solidFill>
            <a:schemeClr val="bg2"/>
          </a:solidFill>
          <a:ln>
            <a:noFill/>
          </a:ln>
        </p:spPr>
        <p:style>
          <a:lnRef idx="2">
            <a:schemeClr val="accent1"/>
          </a:lnRef>
          <a:fillRef idx="1">
            <a:schemeClr val="lt1"/>
          </a:fillRef>
          <a:effectRef idx="0">
            <a:schemeClr val="accent1"/>
          </a:effectRef>
          <a:fontRef idx="none"/>
        </p:style>
        <p:txBody>
          <a:bodyPr/>
          <a:lstStyle>
            <a:lvl1pPr marL="0" indent="0" algn="r">
              <a:buFontTx/>
              <a:buNone/>
              <a:defRPr sz="1000">
                <a:latin typeface="+mn-lt"/>
              </a:defRPr>
            </a:lvl1pPr>
          </a:lstStyle>
          <a:p>
            <a:r>
              <a:rPr lang="en-US"/>
              <a:t>Click icon to add picture</a:t>
            </a:r>
            <a:endParaRPr lang="fi-FI"/>
          </a:p>
        </p:txBody>
      </p:sp>
      <p:sp>
        <p:nvSpPr>
          <p:cNvPr id="3" name="Date Placeholder 2">
            <a:extLst>
              <a:ext uri="{FF2B5EF4-FFF2-40B4-BE49-F238E27FC236}">
                <a16:creationId xmlns:a16="http://schemas.microsoft.com/office/drawing/2014/main" id="{56A0913E-09E8-4F19-9E92-DC463A772A1D}"/>
              </a:ext>
            </a:extLst>
          </p:cNvPr>
          <p:cNvSpPr>
            <a:spLocks noGrp="1"/>
          </p:cNvSpPr>
          <p:nvPr>
            <p:ph type="dt" sz="half" idx="10"/>
          </p:nvPr>
        </p:nvSpPr>
        <p:spPr/>
        <p:txBody>
          <a:bodyPr/>
          <a:lstStyle>
            <a:lvl1pPr>
              <a:defRPr>
                <a:solidFill>
                  <a:schemeClr val="bg1"/>
                </a:solidFill>
              </a:defRPr>
            </a:lvl1pPr>
          </a:lstStyle>
          <a:p>
            <a:fld id="{192ED2AF-B0EA-4920-9061-A550D71E1051}" type="datetime1">
              <a:rPr lang="fi-FI" smtClean="0"/>
              <a:t>24.8.2026</a:t>
            </a:fld>
            <a:endParaRPr lang="fi-FI"/>
          </a:p>
        </p:txBody>
      </p:sp>
      <p:sp>
        <p:nvSpPr>
          <p:cNvPr id="4" name="Footer Placeholder 3">
            <a:extLst>
              <a:ext uri="{FF2B5EF4-FFF2-40B4-BE49-F238E27FC236}">
                <a16:creationId xmlns:a16="http://schemas.microsoft.com/office/drawing/2014/main" id="{244C6687-22A2-4DBC-A00E-1B87A3B9359F}"/>
              </a:ext>
            </a:extLst>
          </p:cNvPr>
          <p:cNvSpPr>
            <a:spLocks noGrp="1"/>
          </p:cNvSpPr>
          <p:nvPr>
            <p:ph type="ftr" sz="quarter" idx="11"/>
          </p:nvPr>
        </p:nvSpPr>
        <p:spPr/>
        <p:txBody>
          <a:bodyPr/>
          <a:lstStyle>
            <a:lvl1pPr>
              <a:defRPr>
                <a:solidFill>
                  <a:schemeClr val="bg1"/>
                </a:solidFill>
              </a:defRPr>
            </a:lvl1pPr>
          </a:lstStyle>
          <a:p>
            <a:r>
              <a:rPr lang="fi-FI" dirty="0"/>
              <a:t>JYU </a:t>
            </a:r>
            <a:r>
              <a:rPr lang="fi-FI" dirty="0" err="1"/>
              <a:t>Since</a:t>
            </a:r>
            <a:r>
              <a:rPr lang="fi-FI" dirty="0"/>
              <a:t> 1863.</a:t>
            </a:r>
          </a:p>
        </p:txBody>
      </p:sp>
      <p:sp>
        <p:nvSpPr>
          <p:cNvPr id="5" name="Slide Number Placeholder 4">
            <a:extLst>
              <a:ext uri="{FF2B5EF4-FFF2-40B4-BE49-F238E27FC236}">
                <a16:creationId xmlns:a16="http://schemas.microsoft.com/office/drawing/2014/main" id="{4A3AC3D7-F99C-42CD-98EE-4CA07AAE5D33}"/>
              </a:ext>
            </a:extLst>
          </p:cNvPr>
          <p:cNvSpPr>
            <a:spLocks noGrp="1"/>
          </p:cNvSpPr>
          <p:nvPr>
            <p:ph type="sldNum" sz="quarter" idx="12"/>
          </p:nvPr>
        </p:nvSpPr>
        <p:spPr/>
        <p:txBody>
          <a:bodyPr/>
          <a:lstStyle>
            <a:lvl1pPr>
              <a:defRPr>
                <a:solidFill>
                  <a:schemeClr val="bg1"/>
                </a:solidFill>
              </a:defRPr>
            </a:lvl1pPr>
          </a:lstStyle>
          <a:p>
            <a:fld id="{9E548902-A2E1-4711-A467-290FB9FE5D63}" type="slidenum">
              <a:rPr lang="fi-FI" smtClean="0"/>
              <a:pPr/>
              <a:t>‹#›</a:t>
            </a:fld>
            <a:endParaRPr lang="fi-FI"/>
          </a:p>
        </p:txBody>
      </p:sp>
      <p:sp>
        <p:nvSpPr>
          <p:cNvPr id="8" name="Title 1">
            <a:extLst>
              <a:ext uri="{FF2B5EF4-FFF2-40B4-BE49-F238E27FC236}">
                <a16:creationId xmlns:a16="http://schemas.microsoft.com/office/drawing/2014/main" id="{95A08C59-4BC5-4041-B47F-FB7DDB3CCC22}"/>
              </a:ext>
            </a:extLst>
          </p:cNvPr>
          <p:cNvSpPr>
            <a:spLocks noGrp="1"/>
          </p:cNvSpPr>
          <p:nvPr>
            <p:ph type="ctrTitle"/>
          </p:nvPr>
        </p:nvSpPr>
        <p:spPr>
          <a:xfrm>
            <a:off x="479425" y="2349451"/>
            <a:ext cx="11233150" cy="2016224"/>
          </a:xfrm>
        </p:spPr>
        <p:txBody>
          <a:bodyPr anchor="ctr" anchorCtr="0"/>
          <a:lstStyle>
            <a:lvl1pPr algn="ctr">
              <a:defRPr sz="4000">
                <a:solidFill>
                  <a:schemeClr val="bg1"/>
                </a:solidFill>
              </a:defRPr>
            </a:lvl1pPr>
          </a:lstStyle>
          <a:p>
            <a:r>
              <a:rPr lang="en-US"/>
              <a:t>Click to edit Master title style</a:t>
            </a:r>
            <a:endParaRPr lang="fi-FI" dirty="0"/>
          </a:p>
        </p:txBody>
      </p:sp>
      <p:sp>
        <p:nvSpPr>
          <p:cNvPr id="9" name="Rectangle 8"/>
          <p:cNvSpPr/>
          <p:nvPr userDrawn="1"/>
        </p:nvSpPr>
        <p:spPr>
          <a:xfrm>
            <a:off x="0" y="6669360"/>
            <a:ext cx="12192000" cy="18863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grpSp>
        <p:nvGrpSpPr>
          <p:cNvPr id="10" name="Group 9"/>
          <p:cNvGrpSpPr/>
          <p:nvPr userDrawn="1"/>
        </p:nvGrpSpPr>
        <p:grpSpPr>
          <a:xfrm>
            <a:off x="479376" y="0"/>
            <a:ext cx="575968" cy="1268760"/>
            <a:chOff x="5372826" y="1844824"/>
            <a:chExt cx="1457091" cy="3209730"/>
          </a:xfrm>
        </p:grpSpPr>
        <p:sp>
          <p:nvSpPr>
            <p:cNvPr id="11" name="Rectangle 10"/>
            <p:cNvSpPr/>
            <p:nvPr userDrawn="1"/>
          </p:nvSpPr>
          <p:spPr>
            <a:xfrm>
              <a:off x="5372826" y="1844824"/>
              <a:ext cx="1457091" cy="320973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i-FI"/>
            </a:p>
          </p:txBody>
        </p:sp>
        <p:sp>
          <p:nvSpPr>
            <p:cNvPr id="12" name="Freeform 6"/>
            <p:cNvSpPr>
              <a:spLocks noChangeAspect="1" noEditPoints="1"/>
            </p:cNvSpPr>
            <p:nvPr userDrawn="1"/>
          </p:nvSpPr>
          <p:spPr bwMode="auto">
            <a:xfrm>
              <a:off x="5760666" y="3050717"/>
              <a:ext cx="681408" cy="1548248"/>
            </a:xfrm>
            <a:custGeom>
              <a:avLst/>
              <a:gdLst>
                <a:gd name="T0" fmla="*/ 2014 w 3164"/>
                <a:gd name="T1" fmla="*/ 541 h 7179"/>
                <a:gd name="T2" fmla="*/ 2075 w 3164"/>
                <a:gd name="T3" fmla="*/ 842 h 7179"/>
                <a:gd name="T4" fmla="*/ 2013 w 3164"/>
                <a:gd name="T5" fmla="*/ 1104 h 7179"/>
                <a:gd name="T6" fmla="*/ 1698 w 3164"/>
                <a:gd name="T7" fmla="*/ 1547 h 7179"/>
                <a:gd name="T8" fmla="*/ 1150 w 3164"/>
                <a:gd name="T9" fmla="*/ 2192 h 7179"/>
                <a:gd name="T10" fmla="*/ 1032 w 3164"/>
                <a:gd name="T11" fmla="*/ 2455 h 7179"/>
                <a:gd name="T12" fmla="*/ 1071 w 3164"/>
                <a:gd name="T13" fmla="*/ 2857 h 7179"/>
                <a:gd name="T14" fmla="*/ 758 w 3164"/>
                <a:gd name="T15" fmla="*/ 2524 h 7179"/>
                <a:gd name="T16" fmla="*/ 762 w 3164"/>
                <a:gd name="T17" fmla="*/ 2178 h 7179"/>
                <a:gd name="T18" fmla="*/ 878 w 3164"/>
                <a:gd name="T19" fmla="*/ 1919 h 7179"/>
                <a:gd name="T20" fmla="*/ 1196 w 3164"/>
                <a:gd name="T21" fmla="*/ 1511 h 7179"/>
                <a:gd name="T22" fmla="*/ 1734 w 3164"/>
                <a:gd name="T23" fmla="*/ 844 h 7179"/>
                <a:gd name="T24" fmla="*/ 1792 w 3164"/>
                <a:gd name="T25" fmla="*/ 666 h 7179"/>
                <a:gd name="T26" fmla="*/ 1725 w 3164"/>
                <a:gd name="T27" fmla="*/ 476 h 7179"/>
                <a:gd name="T28" fmla="*/ 1173 w 3164"/>
                <a:gd name="T29" fmla="*/ 2909 h 7179"/>
                <a:gd name="T30" fmla="*/ 1139 w 3164"/>
                <a:gd name="T31" fmla="*/ 2584 h 7179"/>
                <a:gd name="T32" fmla="*/ 1266 w 3164"/>
                <a:gd name="T33" fmla="*/ 2264 h 7179"/>
                <a:gd name="T34" fmla="*/ 1911 w 3164"/>
                <a:gd name="T35" fmla="*/ 1593 h 7179"/>
                <a:gd name="T36" fmla="*/ 2169 w 3164"/>
                <a:gd name="T37" fmla="*/ 1249 h 7179"/>
                <a:gd name="T38" fmla="*/ 2177 w 3164"/>
                <a:gd name="T39" fmla="*/ 1064 h 7179"/>
                <a:gd name="T40" fmla="*/ 2394 w 3164"/>
                <a:gd name="T41" fmla="*/ 984 h 7179"/>
                <a:gd name="T42" fmla="*/ 2487 w 3164"/>
                <a:gd name="T43" fmla="*/ 1278 h 7179"/>
                <a:gd name="T44" fmla="*/ 2430 w 3164"/>
                <a:gd name="T45" fmla="*/ 1557 h 7179"/>
                <a:gd name="T46" fmla="*/ 1934 w 3164"/>
                <a:gd name="T47" fmla="*/ 2124 h 7179"/>
                <a:gd name="T48" fmla="*/ 1530 w 3164"/>
                <a:gd name="T49" fmla="*/ 2581 h 7179"/>
                <a:gd name="T50" fmla="*/ 1523 w 3164"/>
                <a:gd name="T51" fmla="*/ 2799 h 7179"/>
                <a:gd name="T52" fmla="*/ 1749 w 3164"/>
                <a:gd name="T53" fmla="*/ 3171 h 7179"/>
                <a:gd name="T54" fmla="*/ 1647 w 3164"/>
                <a:gd name="T55" fmla="*/ 2738 h 7179"/>
                <a:gd name="T56" fmla="*/ 1728 w 3164"/>
                <a:gd name="T57" fmla="*/ 2523 h 7179"/>
                <a:gd name="T58" fmla="*/ 2273 w 3164"/>
                <a:gd name="T59" fmla="*/ 2071 h 7179"/>
                <a:gd name="T60" fmla="*/ 2387 w 3164"/>
                <a:gd name="T61" fmla="*/ 1910 h 7179"/>
                <a:gd name="T62" fmla="*/ 2546 w 3164"/>
                <a:gd name="T63" fmla="*/ 1669 h 7179"/>
                <a:gd name="T64" fmla="*/ 2645 w 3164"/>
                <a:gd name="T65" fmla="*/ 1917 h 7179"/>
                <a:gd name="T66" fmla="*/ 2601 w 3164"/>
                <a:gd name="T67" fmla="*/ 2194 h 7179"/>
                <a:gd name="T68" fmla="*/ 2181 w 3164"/>
                <a:gd name="T69" fmla="*/ 2594 h 7179"/>
                <a:gd name="T70" fmla="*/ 1994 w 3164"/>
                <a:gd name="T71" fmla="*/ 2803 h 7179"/>
                <a:gd name="T72" fmla="*/ 626 w 3164"/>
                <a:gd name="T73" fmla="*/ 2259 h 7179"/>
                <a:gd name="T74" fmla="*/ 521 w 3164"/>
                <a:gd name="T75" fmla="*/ 1956 h 7179"/>
                <a:gd name="T76" fmla="*/ 548 w 3164"/>
                <a:gd name="T77" fmla="*/ 1637 h 7179"/>
                <a:gd name="T78" fmla="*/ 766 w 3164"/>
                <a:gd name="T79" fmla="*/ 1219 h 7179"/>
                <a:gd name="T80" fmla="*/ 1325 w 3164"/>
                <a:gd name="T81" fmla="*/ 408 h 7179"/>
                <a:gd name="T82" fmla="*/ 1347 w 3164"/>
                <a:gd name="T83" fmla="*/ 223 h 7179"/>
                <a:gd name="T84" fmla="*/ 1533 w 3164"/>
                <a:gd name="T85" fmla="*/ 73 h 7179"/>
                <a:gd name="T86" fmla="*/ 1635 w 3164"/>
                <a:gd name="T87" fmla="*/ 329 h 7179"/>
                <a:gd name="T88" fmla="*/ 1602 w 3164"/>
                <a:gd name="T89" fmla="*/ 617 h 7179"/>
                <a:gd name="T90" fmla="*/ 1366 w 3164"/>
                <a:gd name="T91" fmla="*/ 1012 h 7179"/>
                <a:gd name="T92" fmla="*/ 795 w 3164"/>
                <a:gd name="T93" fmla="*/ 1791 h 7179"/>
                <a:gd name="T94" fmla="*/ 663 w 3164"/>
                <a:gd name="T95" fmla="*/ 2130 h 7179"/>
                <a:gd name="T96" fmla="*/ 1308 w 3164"/>
                <a:gd name="T97" fmla="*/ 4296 h 7179"/>
                <a:gd name="T98" fmla="*/ 1674 w 3164"/>
                <a:gd name="T99" fmla="*/ 4340 h 7179"/>
                <a:gd name="T100" fmla="*/ 1548 w 3164"/>
                <a:gd name="T101" fmla="*/ 4163 h 7179"/>
                <a:gd name="T102" fmla="*/ 1133 w 3164"/>
                <a:gd name="T103" fmla="*/ 4107 h 7179"/>
                <a:gd name="T104" fmla="*/ 683 w 3164"/>
                <a:gd name="T105" fmla="*/ 3926 h 7179"/>
                <a:gd name="T106" fmla="*/ 292 w 3164"/>
                <a:gd name="T107" fmla="*/ 3639 h 7179"/>
                <a:gd name="T108" fmla="*/ 0 w 3164"/>
                <a:gd name="T109" fmla="*/ 3291 h 7179"/>
                <a:gd name="T110" fmla="*/ 2943 w 3164"/>
                <a:gd name="T111" fmla="*/ 3581 h 7179"/>
                <a:gd name="T112" fmla="*/ 2588 w 3164"/>
                <a:gd name="T113" fmla="*/ 3876 h 7179"/>
                <a:gd name="T114" fmla="*/ 2199 w 3164"/>
                <a:gd name="T115" fmla="*/ 4064 h 7179"/>
                <a:gd name="T116" fmla="*/ 1643 w 3164"/>
                <a:gd name="T117" fmla="*/ 4163 h 7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164" h="7179">
                  <a:moveTo>
                    <a:pt x="1875" y="352"/>
                  </a:moveTo>
                  <a:lnTo>
                    <a:pt x="1888" y="364"/>
                  </a:lnTo>
                  <a:lnTo>
                    <a:pt x="1899" y="376"/>
                  </a:lnTo>
                  <a:lnTo>
                    <a:pt x="1911" y="388"/>
                  </a:lnTo>
                  <a:lnTo>
                    <a:pt x="1922" y="400"/>
                  </a:lnTo>
                  <a:lnTo>
                    <a:pt x="1932" y="413"/>
                  </a:lnTo>
                  <a:lnTo>
                    <a:pt x="1942" y="425"/>
                  </a:lnTo>
                  <a:lnTo>
                    <a:pt x="1961" y="450"/>
                  </a:lnTo>
                  <a:lnTo>
                    <a:pt x="1970" y="463"/>
                  </a:lnTo>
                  <a:lnTo>
                    <a:pt x="1978" y="476"/>
                  </a:lnTo>
                  <a:lnTo>
                    <a:pt x="1994" y="502"/>
                  </a:lnTo>
                  <a:lnTo>
                    <a:pt x="2007" y="528"/>
                  </a:lnTo>
                  <a:lnTo>
                    <a:pt x="2014" y="541"/>
                  </a:lnTo>
                  <a:lnTo>
                    <a:pt x="2020" y="554"/>
                  </a:lnTo>
                  <a:lnTo>
                    <a:pt x="2031" y="582"/>
                  </a:lnTo>
                  <a:lnTo>
                    <a:pt x="2040" y="608"/>
                  </a:lnTo>
                  <a:lnTo>
                    <a:pt x="2049" y="636"/>
                  </a:lnTo>
                  <a:lnTo>
                    <a:pt x="2056" y="662"/>
                  </a:lnTo>
                  <a:lnTo>
                    <a:pt x="2058" y="676"/>
                  </a:lnTo>
                  <a:lnTo>
                    <a:pt x="2062" y="689"/>
                  </a:lnTo>
                  <a:lnTo>
                    <a:pt x="2066" y="715"/>
                  </a:lnTo>
                  <a:lnTo>
                    <a:pt x="2069" y="742"/>
                  </a:lnTo>
                  <a:lnTo>
                    <a:pt x="2073" y="768"/>
                  </a:lnTo>
                  <a:lnTo>
                    <a:pt x="2074" y="793"/>
                  </a:lnTo>
                  <a:lnTo>
                    <a:pt x="2075" y="818"/>
                  </a:lnTo>
                  <a:lnTo>
                    <a:pt x="2075" y="842"/>
                  </a:lnTo>
                  <a:lnTo>
                    <a:pt x="2074" y="856"/>
                  </a:lnTo>
                  <a:lnTo>
                    <a:pt x="2074" y="866"/>
                  </a:lnTo>
                  <a:lnTo>
                    <a:pt x="2073" y="890"/>
                  </a:lnTo>
                  <a:lnTo>
                    <a:pt x="2070" y="913"/>
                  </a:lnTo>
                  <a:lnTo>
                    <a:pt x="2064" y="955"/>
                  </a:lnTo>
                  <a:lnTo>
                    <a:pt x="2060" y="976"/>
                  </a:lnTo>
                  <a:lnTo>
                    <a:pt x="2056" y="994"/>
                  </a:lnTo>
                  <a:lnTo>
                    <a:pt x="2051" y="1012"/>
                  </a:lnTo>
                  <a:lnTo>
                    <a:pt x="2046" y="1028"/>
                  </a:lnTo>
                  <a:lnTo>
                    <a:pt x="2036" y="1057"/>
                  </a:lnTo>
                  <a:lnTo>
                    <a:pt x="2031" y="1070"/>
                  </a:lnTo>
                  <a:lnTo>
                    <a:pt x="2025" y="1081"/>
                  </a:lnTo>
                  <a:lnTo>
                    <a:pt x="2013" y="1104"/>
                  </a:lnTo>
                  <a:lnTo>
                    <a:pt x="2000" y="1128"/>
                  </a:lnTo>
                  <a:lnTo>
                    <a:pt x="1986" y="1152"/>
                  </a:lnTo>
                  <a:lnTo>
                    <a:pt x="1972" y="1175"/>
                  </a:lnTo>
                  <a:lnTo>
                    <a:pt x="1964" y="1188"/>
                  </a:lnTo>
                  <a:lnTo>
                    <a:pt x="1956" y="1200"/>
                  </a:lnTo>
                  <a:lnTo>
                    <a:pt x="1941" y="1224"/>
                  </a:lnTo>
                  <a:lnTo>
                    <a:pt x="1908" y="1272"/>
                  </a:lnTo>
                  <a:lnTo>
                    <a:pt x="1874" y="1321"/>
                  </a:lnTo>
                  <a:lnTo>
                    <a:pt x="1838" y="1369"/>
                  </a:lnTo>
                  <a:lnTo>
                    <a:pt x="1803" y="1416"/>
                  </a:lnTo>
                  <a:lnTo>
                    <a:pt x="1767" y="1461"/>
                  </a:lnTo>
                  <a:lnTo>
                    <a:pt x="1732" y="1506"/>
                  </a:lnTo>
                  <a:lnTo>
                    <a:pt x="1698" y="1547"/>
                  </a:lnTo>
                  <a:lnTo>
                    <a:pt x="1636" y="1621"/>
                  </a:lnTo>
                  <a:lnTo>
                    <a:pt x="1584" y="1681"/>
                  </a:lnTo>
                  <a:lnTo>
                    <a:pt x="1550" y="1724"/>
                  </a:lnTo>
                  <a:lnTo>
                    <a:pt x="1524" y="1753"/>
                  </a:lnTo>
                  <a:lnTo>
                    <a:pt x="1496" y="1787"/>
                  </a:lnTo>
                  <a:lnTo>
                    <a:pt x="1425" y="1863"/>
                  </a:lnTo>
                  <a:lnTo>
                    <a:pt x="1346" y="1952"/>
                  </a:lnTo>
                  <a:lnTo>
                    <a:pt x="1305" y="1999"/>
                  </a:lnTo>
                  <a:lnTo>
                    <a:pt x="1264" y="2047"/>
                  </a:lnTo>
                  <a:lnTo>
                    <a:pt x="1224" y="2096"/>
                  </a:lnTo>
                  <a:lnTo>
                    <a:pt x="1205" y="2120"/>
                  </a:lnTo>
                  <a:lnTo>
                    <a:pt x="1186" y="2144"/>
                  </a:lnTo>
                  <a:lnTo>
                    <a:pt x="1150" y="2192"/>
                  </a:lnTo>
                  <a:lnTo>
                    <a:pt x="1134" y="2216"/>
                  </a:lnTo>
                  <a:lnTo>
                    <a:pt x="1119" y="2240"/>
                  </a:lnTo>
                  <a:lnTo>
                    <a:pt x="1103" y="2263"/>
                  </a:lnTo>
                  <a:lnTo>
                    <a:pt x="1090" y="2286"/>
                  </a:lnTo>
                  <a:lnTo>
                    <a:pt x="1078" y="2307"/>
                  </a:lnTo>
                  <a:lnTo>
                    <a:pt x="1067" y="2329"/>
                  </a:lnTo>
                  <a:lnTo>
                    <a:pt x="1058" y="2349"/>
                  </a:lnTo>
                  <a:lnTo>
                    <a:pt x="1049" y="2370"/>
                  </a:lnTo>
                  <a:lnTo>
                    <a:pt x="1043" y="2389"/>
                  </a:lnTo>
                  <a:lnTo>
                    <a:pt x="1038" y="2408"/>
                  </a:lnTo>
                  <a:lnTo>
                    <a:pt x="1036" y="2424"/>
                  </a:lnTo>
                  <a:lnTo>
                    <a:pt x="1034" y="2439"/>
                  </a:lnTo>
                  <a:lnTo>
                    <a:pt x="1032" y="2455"/>
                  </a:lnTo>
                  <a:lnTo>
                    <a:pt x="1030" y="2472"/>
                  </a:lnTo>
                  <a:lnTo>
                    <a:pt x="1030" y="2488"/>
                  </a:lnTo>
                  <a:lnTo>
                    <a:pt x="1029" y="2505"/>
                  </a:lnTo>
                  <a:lnTo>
                    <a:pt x="1029" y="2540"/>
                  </a:lnTo>
                  <a:lnTo>
                    <a:pt x="1029" y="2558"/>
                  </a:lnTo>
                  <a:lnTo>
                    <a:pt x="1030" y="2575"/>
                  </a:lnTo>
                  <a:lnTo>
                    <a:pt x="1032" y="2611"/>
                  </a:lnTo>
                  <a:lnTo>
                    <a:pt x="1035" y="2646"/>
                  </a:lnTo>
                  <a:lnTo>
                    <a:pt x="1040" y="2680"/>
                  </a:lnTo>
                  <a:lnTo>
                    <a:pt x="1049" y="2745"/>
                  </a:lnTo>
                  <a:lnTo>
                    <a:pt x="1060" y="2805"/>
                  </a:lnTo>
                  <a:lnTo>
                    <a:pt x="1065" y="2833"/>
                  </a:lnTo>
                  <a:lnTo>
                    <a:pt x="1071" y="2857"/>
                  </a:lnTo>
                  <a:lnTo>
                    <a:pt x="1079" y="2896"/>
                  </a:lnTo>
                  <a:lnTo>
                    <a:pt x="857" y="2896"/>
                  </a:lnTo>
                  <a:lnTo>
                    <a:pt x="846" y="2868"/>
                  </a:lnTo>
                  <a:lnTo>
                    <a:pt x="834" y="2836"/>
                  </a:lnTo>
                  <a:lnTo>
                    <a:pt x="824" y="2802"/>
                  </a:lnTo>
                  <a:lnTo>
                    <a:pt x="812" y="2764"/>
                  </a:lnTo>
                  <a:lnTo>
                    <a:pt x="800" y="2726"/>
                  </a:lnTo>
                  <a:lnTo>
                    <a:pt x="789" y="2685"/>
                  </a:lnTo>
                  <a:lnTo>
                    <a:pt x="778" y="2641"/>
                  </a:lnTo>
                  <a:lnTo>
                    <a:pt x="768" y="2596"/>
                  </a:lnTo>
                  <a:lnTo>
                    <a:pt x="765" y="2572"/>
                  </a:lnTo>
                  <a:lnTo>
                    <a:pt x="760" y="2548"/>
                  </a:lnTo>
                  <a:lnTo>
                    <a:pt x="758" y="2524"/>
                  </a:lnTo>
                  <a:lnTo>
                    <a:pt x="754" y="2500"/>
                  </a:lnTo>
                  <a:lnTo>
                    <a:pt x="752" y="2475"/>
                  </a:lnTo>
                  <a:lnTo>
                    <a:pt x="749" y="2449"/>
                  </a:lnTo>
                  <a:lnTo>
                    <a:pt x="748" y="2424"/>
                  </a:lnTo>
                  <a:lnTo>
                    <a:pt x="747" y="2397"/>
                  </a:lnTo>
                  <a:lnTo>
                    <a:pt x="746" y="2371"/>
                  </a:lnTo>
                  <a:lnTo>
                    <a:pt x="747" y="2344"/>
                  </a:lnTo>
                  <a:lnTo>
                    <a:pt x="747" y="2317"/>
                  </a:lnTo>
                  <a:lnTo>
                    <a:pt x="748" y="2289"/>
                  </a:lnTo>
                  <a:lnTo>
                    <a:pt x="750" y="2262"/>
                  </a:lnTo>
                  <a:lnTo>
                    <a:pt x="754" y="2234"/>
                  </a:lnTo>
                  <a:lnTo>
                    <a:pt x="758" y="2206"/>
                  </a:lnTo>
                  <a:lnTo>
                    <a:pt x="762" y="2178"/>
                  </a:lnTo>
                  <a:lnTo>
                    <a:pt x="766" y="2156"/>
                  </a:lnTo>
                  <a:lnTo>
                    <a:pt x="770" y="2145"/>
                  </a:lnTo>
                  <a:lnTo>
                    <a:pt x="772" y="2134"/>
                  </a:lnTo>
                  <a:lnTo>
                    <a:pt x="776" y="2124"/>
                  </a:lnTo>
                  <a:lnTo>
                    <a:pt x="779" y="2112"/>
                  </a:lnTo>
                  <a:lnTo>
                    <a:pt x="789" y="2089"/>
                  </a:lnTo>
                  <a:lnTo>
                    <a:pt x="798" y="2065"/>
                  </a:lnTo>
                  <a:lnTo>
                    <a:pt x="809" y="2041"/>
                  </a:lnTo>
                  <a:lnTo>
                    <a:pt x="821" y="2017"/>
                  </a:lnTo>
                  <a:lnTo>
                    <a:pt x="834" y="1993"/>
                  </a:lnTo>
                  <a:lnTo>
                    <a:pt x="849" y="1968"/>
                  </a:lnTo>
                  <a:lnTo>
                    <a:pt x="863" y="1944"/>
                  </a:lnTo>
                  <a:lnTo>
                    <a:pt x="878" y="1919"/>
                  </a:lnTo>
                  <a:lnTo>
                    <a:pt x="894" y="1895"/>
                  </a:lnTo>
                  <a:lnTo>
                    <a:pt x="910" y="1869"/>
                  </a:lnTo>
                  <a:lnTo>
                    <a:pt x="927" y="1845"/>
                  </a:lnTo>
                  <a:lnTo>
                    <a:pt x="944" y="1821"/>
                  </a:lnTo>
                  <a:lnTo>
                    <a:pt x="960" y="1797"/>
                  </a:lnTo>
                  <a:lnTo>
                    <a:pt x="995" y="1752"/>
                  </a:lnTo>
                  <a:lnTo>
                    <a:pt x="1029" y="1709"/>
                  </a:lnTo>
                  <a:lnTo>
                    <a:pt x="1061" y="1669"/>
                  </a:lnTo>
                  <a:lnTo>
                    <a:pt x="1091" y="1633"/>
                  </a:lnTo>
                  <a:lnTo>
                    <a:pt x="1118" y="1601"/>
                  </a:lnTo>
                  <a:lnTo>
                    <a:pt x="1142" y="1573"/>
                  </a:lnTo>
                  <a:lnTo>
                    <a:pt x="1174" y="1536"/>
                  </a:lnTo>
                  <a:lnTo>
                    <a:pt x="1196" y="1511"/>
                  </a:lnTo>
                  <a:lnTo>
                    <a:pt x="1222" y="1481"/>
                  </a:lnTo>
                  <a:lnTo>
                    <a:pt x="1282" y="1409"/>
                  </a:lnTo>
                  <a:lnTo>
                    <a:pt x="1352" y="1325"/>
                  </a:lnTo>
                  <a:lnTo>
                    <a:pt x="1427" y="1235"/>
                  </a:lnTo>
                  <a:lnTo>
                    <a:pt x="1503" y="1142"/>
                  </a:lnTo>
                  <a:lnTo>
                    <a:pt x="1574" y="1054"/>
                  </a:lnTo>
                  <a:lnTo>
                    <a:pt x="1638" y="973"/>
                  </a:lnTo>
                  <a:lnTo>
                    <a:pt x="1666" y="938"/>
                  </a:lnTo>
                  <a:lnTo>
                    <a:pt x="1690" y="907"/>
                  </a:lnTo>
                  <a:lnTo>
                    <a:pt x="1702" y="890"/>
                  </a:lnTo>
                  <a:lnTo>
                    <a:pt x="1714" y="875"/>
                  </a:lnTo>
                  <a:lnTo>
                    <a:pt x="1725" y="859"/>
                  </a:lnTo>
                  <a:lnTo>
                    <a:pt x="1734" y="844"/>
                  </a:lnTo>
                  <a:lnTo>
                    <a:pt x="1743" y="828"/>
                  </a:lnTo>
                  <a:lnTo>
                    <a:pt x="1751" y="814"/>
                  </a:lnTo>
                  <a:lnTo>
                    <a:pt x="1758" y="799"/>
                  </a:lnTo>
                  <a:lnTo>
                    <a:pt x="1766" y="785"/>
                  </a:lnTo>
                  <a:lnTo>
                    <a:pt x="1772" y="772"/>
                  </a:lnTo>
                  <a:lnTo>
                    <a:pt x="1776" y="757"/>
                  </a:lnTo>
                  <a:lnTo>
                    <a:pt x="1781" y="744"/>
                  </a:lnTo>
                  <a:lnTo>
                    <a:pt x="1785" y="731"/>
                  </a:lnTo>
                  <a:lnTo>
                    <a:pt x="1787" y="718"/>
                  </a:lnTo>
                  <a:lnTo>
                    <a:pt x="1790" y="704"/>
                  </a:lnTo>
                  <a:lnTo>
                    <a:pt x="1791" y="691"/>
                  </a:lnTo>
                  <a:lnTo>
                    <a:pt x="1792" y="679"/>
                  </a:lnTo>
                  <a:lnTo>
                    <a:pt x="1792" y="666"/>
                  </a:lnTo>
                  <a:lnTo>
                    <a:pt x="1792" y="654"/>
                  </a:lnTo>
                  <a:lnTo>
                    <a:pt x="1791" y="641"/>
                  </a:lnTo>
                  <a:lnTo>
                    <a:pt x="1790" y="629"/>
                  </a:lnTo>
                  <a:lnTo>
                    <a:pt x="1787" y="616"/>
                  </a:lnTo>
                  <a:lnTo>
                    <a:pt x="1784" y="604"/>
                  </a:lnTo>
                  <a:lnTo>
                    <a:pt x="1782" y="598"/>
                  </a:lnTo>
                  <a:lnTo>
                    <a:pt x="1780" y="592"/>
                  </a:lnTo>
                  <a:lnTo>
                    <a:pt x="1776" y="578"/>
                  </a:lnTo>
                  <a:lnTo>
                    <a:pt x="1767" y="554"/>
                  </a:lnTo>
                  <a:lnTo>
                    <a:pt x="1761" y="541"/>
                  </a:lnTo>
                  <a:lnTo>
                    <a:pt x="1755" y="529"/>
                  </a:lnTo>
                  <a:lnTo>
                    <a:pt x="1740" y="503"/>
                  </a:lnTo>
                  <a:lnTo>
                    <a:pt x="1725" y="476"/>
                  </a:lnTo>
                  <a:lnTo>
                    <a:pt x="1726" y="475"/>
                  </a:lnTo>
                  <a:lnTo>
                    <a:pt x="1731" y="472"/>
                  </a:lnTo>
                  <a:lnTo>
                    <a:pt x="1749" y="458"/>
                  </a:lnTo>
                  <a:lnTo>
                    <a:pt x="1800" y="415"/>
                  </a:lnTo>
                  <a:lnTo>
                    <a:pt x="1875" y="352"/>
                  </a:lnTo>
                  <a:close/>
                  <a:moveTo>
                    <a:pt x="1641" y="3193"/>
                  </a:moveTo>
                  <a:lnTo>
                    <a:pt x="1258" y="3193"/>
                  </a:lnTo>
                  <a:lnTo>
                    <a:pt x="1228" y="3103"/>
                  </a:lnTo>
                  <a:lnTo>
                    <a:pt x="1214" y="3056"/>
                  </a:lnTo>
                  <a:lnTo>
                    <a:pt x="1206" y="3032"/>
                  </a:lnTo>
                  <a:lnTo>
                    <a:pt x="1199" y="3008"/>
                  </a:lnTo>
                  <a:lnTo>
                    <a:pt x="1186" y="2959"/>
                  </a:lnTo>
                  <a:lnTo>
                    <a:pt x="1173" y="2909"/>
                  </a:lnTo>
                  <a:lnTo>
                    <a:pt x="1167" y="2884"/>
                  </a:lnTo>
                  <a:lnTo>
                    <a:pt x="1162" y="2859"/>
                  </a:lnTo>
                  <a:lnTo>
                    <a:pt x="1156" y="2834"/>
                  </a:lnTo>
                  <a:lnTo>
                    <a:pt x="1152" y="2809"/>
                  </a:lnTo>
                  <a:lnTo>
                    <a:pt x="1148" y="2784"/>
                  </a:lnTo>
                  <a:lnTo>
                    <a:pt x="1144" y="2758"/>
                  </a:lnTo>
                  <a:lnTo>
                    <a:pt x="1142" y="2733"/>
                  </a:lnTo>
                  <a:lnTo>
                    <a:pt x="1139" y="2708"/>
                  </a:lnTo>
                  <a:lnTo>
                    <a:pt x="1138" y="2683"/>
                  </a:lnTo>
                  <a:lnTo>
                    <a:pt x="1137" y="2658"/>
                  </a:lnTo>
                  <a:lnTo>
                    <a:pt x="1137" y="2634"/>
                  </a:lnTo>
                  <a:lnTo>
                    <a:pt x="1137" y="2608"/>
                  </a:lnTo>
                  <a:lnTo>
                    <a:pt x="1139" y="2584"/>
                  </a:lnTo>
                  <a:lnTo>
                    <a:pt x="1142" y="2559"/>
                  </a:lnTo>
                  <a:lnTo>
                    <a:pt x="1144" y="2535"/>
                  </a:lnTo>
                  <a:lnTo>
                    <a:pt x="1149" y="2511"/>
                  </a:lnTo>
                  <a:lnTo>
                    <a:pt x="1154" y="2488"/>
                  </a:lnTo>
                  <a:lnTo>
                    <a:pt x="1160" y="2464"/>
                  </a:lnTo>
                  <a:lnTo>
                    <a:pt x="1167" y="2442"/>
                  </a:lnTo>
                  <a:lnTo>
                    <a:pt x="1175" y="2419"/>
                  </a:lnTo>
                  <a:lnTo>
                    <a:pt x="1186" y="2395"/>
                  </a:lnTo>
                  <a:lnTo>
                    <a:pt x="1198" y="2370"/>
                  </a:lnTo>
                  <a:lnTo>
                    <a:pt x="1212" y="2343"/>
                  </a:lnTo>
                  <a:lnTo>
                    <a:pt x="1229" y="2318"/>
                  </a:lnTo>
                  <a:lnTo>
                    <a:pt x="1247" y="2290"/>
                  </a:lnTo>
                  <a:lnTo>
                    <a:pt x="1266" y="2264"/>
                  </a:lnTo>
                  <a:lnTo>
                    <a:pt x="1288" y="2235"/>
                  </a:lnTo>
                  <a:lnTo>
                    <a:pt x="1311" y="2208"/>
                  </a:lnTo>
                  <a:lnTo>
                    <a:pt x="1335" y="2179"/>
                  </a:lnTo>
                  <a:lnTo>
                    <a:pt x="1360" y="2150"/>
                  </a:lnTo>
                  <a:lnTo>
                    <a:pt x="1386" y="2120"/>
                  </a:lnTo>
                  <a:lnTo>
                    <a:pt x="1414" y="2090"/>
                  </a:lnTo>
                  <a:lnTo>
                    <a:pt x="1470" y="2030"/>
                  </a:lnTo>
                  <a:lnTo>
                    <a:pt x="1532" y="1969"/>
                  </a:lnTo>
                  <a:lnTo>
                    <a:pt x="1594" y="1907"/>
                  </a:lnTo>
                  <a:lnTo>
                    <a:pt x="1658" y="1844"/>
                  </a:lnTo>
                  <a:lnTo>
                    <a:pt x="1786" y="1718"/>
                  </a:lnTo>
                  <a:lnTo>
                    <a:pt x="1850" y="1656"/>
                  </a:lnTo>
                  <a:lnTo>
                    <a:pt x="1911" y="1593"/>
                  </a:lnTo>
                  <a:lnTo>
                    <a:pt x="1941" y="1562"/>
                  </a:lnTo>
                  <a:lnTo>
                    <a:pt x="1970" y="1532"/>
                  </a:lnTo>
                  <a:lnTo>
                    <a:pt x="1998" y="1501"/>
                  </a:lnTo>
                  <a:lnTo>
                    <a:pt x="2026" y="1471"/>
                  </a:lnTo>
                  <a:lnTo>
                    <a:pt x="2054" y="1436"/>
                  </a:lnTo>
                  <a:lnTo>
                    <a:pt x="2079" y="1401"/>
                  </a:lnTo>
                  <a:lnTo>
                    <a:pt x="2091" y="1386"/>
                  </a:lnTo>
                  <a:lnTo>
                    <a:pt x="2102" y="1369"/>
                  </a:lnTo>
                  <a:lnTo>
                    <a:pt x="2112" y="1353"/>
                  </a:lnTo>
                  <a:lnTo>
                    <a:pt x="2123" y="1338"/>
                  </a:lnTo>
                  <a:lnTo>
                    <a:pt x="2141" y="1308"/>
                  </a:lnTo>
                  <a:lnTo>
                    <a:pt x="2156" y="1278"/>
                  </a:lnTo>
                  <a:lnTo>
                    <a:pt x="2169" y="1249"/>
                  </a:lnTo>
                  <a:lnTo>
                    <a:pt x="2174" y="1235"/>
                  </a:lnTo>
                  <a:lnTo>
                    <a:pt x="2178" y="1220"/>
                  </a:lnTo>
                  <a:lnTo>
                    <a:pt x="2182" y="1206"/>
                  </a:lnTo>
                  <a:lnTo>
                    <a:pt x="2186" y="1193"/>
                  </a:lnTo>
                  <a:lnTo>
                    <a:pt x="2187" y="1178"/>
                  </a:lnTo>
                  <a:lnTo>
                    <a:pt x="2189" y="1164"/>
                  </a:lnTo>
                  <a:lnTo>
                    <a:pt x="2189" y="1151"/>
                  </a:lnTo>
                  <a:lnTo>
                    <a:pt x="2189" y="1136"/>
                  </a:lnTo>
                  <a:lnTo>
                    <a:pt x="2189" y="1122"/>
                  </a:lnTo>
                  <a:lnTo>
                    <a:pt x="2187" y="1108"/>
                  </a:lnTo>
                  <a:lnTo>
                    <a:pt x="2184" y="1093"/>
                  </a:lnTo>
                  <a:lnTo>
                    <a:pt x="2182" y="1079"/>
                  </a:lnTo>
                  <a:lnTo>
                    <a:pt x="2177" y="1064"/>
                  </a:lnTo>
                  <a:lnTo>
                    <a:pt x="2172" y="1050"/>
                  </a:lnTo>
                  <a:lnTo>
                    <a:pt x="2168" y="1036"/>
                  </a:lnTo>
                  <a:lnTo>
                    <a:pt x="2160" y="1020"/>
                  </a:lnTo>
                  <a:lnTo>
                    <a:pt x="2153" y="1006"/>
                  </a:lnTo>
                  <a:lnTo>
                    <a:pt x="2145" y="990"/>
                  </a:lnTo>
                  <a:lnTo>
                    <a:pt x="2297" y="864"/>
                  </a:lnTo>
                  <a:lnTo>
                    <a:pt x="2312" y="877"/>
                  </a:lnTo>
                  <a:lnTo>
                    <a:pt x="2327" y="893"/>
                  </a:lnTo>
                  <a:lnTo>
                    <a:pt x="2342" y="908"/>
                  </a:lnTo>
                  <a:lnTo>
                    <a:pt x="2355" y="926"/>
                  </a:lnTo>
                  <a:lnTo>
                    <a:pt x="2369" y="944"/>
                  </a:lnTo>
                  <a:lnTo>
                    <a:pt x="2382" y="964"/>
                  </a:lnTo>
                  <a:lnTo>
                    <a:pt x="2394" y="984"/>
                  </a:lnTo>
                  <a:lnTo>
                    <a:pt x="2406" y="1006"/>
                  </a:lnTo>
                  <a:lnTo>
                    <a:pt x="2417" y="1028"/>
                  </a:lnTo>
                  <a:lnTo>
                    <a:pt x="2428" y="1051"/>
                  </a:lnTo>
                  <a:lnTo>
                    <a:pt x="2439" y="1074"/>
                  </a:lnTo>
                  <a:lnTo>
                    <a:pt x="2447" y="1098"/>
                  </a:lnTo>
                  <a:lnTo>
                    <a:pt x="2456" y="1123"/>
                  </a:lnTo>
                  <a:lnTo>
                    <a:pt x="2464" y="1148"/>
                  </a:lnTo>
                  <a:lnTo>
                    <a:pt x="2470" y="1174"/>
                  </a:lnTo>
                  <a:lnTo>
                    <a:pt x="2476" y="1200"/>
                  </a:lnTo>
                  <a:lnTo>
                    <a:pt x="2481" y="1225"/>
                  </a:lnTo>
                  <a:lnTo>
                    <a:pt x="2482" y="1238"/>
                  </a:lnTo>
                  <a:lnTo>
                    <a:pt x="2484" y="1251"/>
                  </a:lnTo>
                  <a:lnTo>
                    <a:pt x="2487" y="1278"/>
                  </a:lnTo>
                  <a:lnTo>
                    <a:pt x="2488" y="1304"/>
                  </a:lnTo>
                  <a:lnTo>
                    <a:pt x="2488" y="1331"/>
                  </a:lnTo>
                  <a:lnTo>
                    <a:pt x="2488" y="1357"/>
                  </a:lnTo>
                  <a:lnTo>
                    <a:pt x="2486" y="1383"/>
                  </a:lnTo>
                  <a:lnTo>
                    <a:pt x="2482" y="1410"/>
                  </a:lnTo>
                  <a:lnTo>
                    <a:pt x="2477" y="1435"/>
                  </a:lnTo>
                  <a:lnTo>
                    <a:pt x="2471" y="1461"/>
                  </a:lnTo>
                  <a:lnTo>
                    <a:pt x="2466" y="1473"/>
                  </a:lnTo>
                  <a:lnTo>
                    <a:pt x="2463" y="1485"/>
                  </a:lnTo>
                  <a:lnTo>
                    <a:pt x="2458" y="1499"/>
                  </a:lnTo>
                  <a:lnTo>
                    <a:pt x="2453" y="1511"/>
                  </a:lnTo>
                  <a:lnTo>
                    <a:pt x="2442" y="1535"/>
                  </a:lnTo>
                  <a:lnTo>
                    <a:pt x="2430" y="1557"/>
                  </a:lnTo>
                  <a:lnTo>
                    <a:pt x="2423" y="1569"/>
                  </a:lnTo>
                  <a:lnTo>
                    <a:pt x="2416" y="1580"/>
                  </a:lnTo>
                  <a:lnTo>
                    <a:pt x="2400" y="1602"/>
                  </a:lnTo>
                  <a:lnTo>
                    <a:pt x="2361" y="1653"/>
                  </a:lnTo>
                  <a:lnTo>
                    <a:pt x="2320" y="1703"/>
                  </a:lnTo>
                  <a:lnTo>
                    <a:pt x="2277" y="1752"/>
                  </a:lnTo>
                  <a:lnTo>
                    <a:pt x="2256" y="1777"/>
                  </a:lnTo>
                  <a:lnTo>
                    <a:pt x="2234" y="1801"/>
                  </a:lnTo>
                  <a:lnTo>
                    <a:pt x="2189" y="1851"/>
                  </a:lnTo>
                  <a:lnTo>
                    <a:pt x="2141" y="1903"/>
                  </a:lnTo>
                  <a:lnTo>
                    <a:pt x="2039" y="2013"/>
                  </a:lnTo>
                  <a:lnTo>
                    <a:pt x="1988" y="2069"/>
                  </a:lnTo>
                  <a:lnTo>
                    <a:pt x="1934" y="2124"/>
                  </a:lnTo>
                  <a:lnTo>
                    <a:pt x="1824" y="2236"/>
                  </a:lnTo>
                  <a:lnTo>
                    <a:pt x="1766" y="2298"/>
                  </a:lnTo>
                  <a:lnTo>
                    <a:pt x="1704" y="2362"/>
                  </a:lnTo>
                  <a:lnTo>
                    <a:pt x="1673" y="2397"/>
                  </a:lnTo>
                  <a:lnTo>
                    <a:pt x="1641" y="2433"/>
                  </a:lnTo>
                  <a:lnTo>
                    <a:pt x="1607" y="2472"/>
                  </a:lnTo>
                  <a:lnTo>
                    <a:pt x="1571" y="2511"/>
                  </a:lnTo>
                  <a:lnTo>
                    <a:pt x="1565" y="2520"/>
                  </a:lnTo>
                  <a:lnTo>
                    <a:pt x="1559" y="2527"/>
                  </a:lnTo>
                  <a:lnTo>
                    <a:pt x="1548" y="2545"/>
                  </a:lnTo>
                  <a:lnTo>
                    <a:pt x="1544" y="2553"/>
                  </a:lnTo>
                  <a:lnTo>
                    <a:pt x="1539" y="2562"/>
                  </a:lnTo>
                  <a:lnTo>
                    <a:pt x="1530" y="2581"/>
                  </a:lnTo>
                  <a:lnTo>
                    <a:pt x="1528" y="2590"/>
                  </a:lnTo>
                  <a:lnTo>
                    <a:pt x="1524" y="2600"/>
                  </a:lnTo>
                  <a:lnTo>
                    <a:pt x="1522" y="2610"/>
                  </a:lnTo>
                  <a:lnTo>
                    <a:pt x="1520" y="2620"/>
                  </a:lnTo>
                  <a:lnTo>
                    <a:pt x="1516" y="2641"/>
                  </a:lnTo>
                  <a:lnTo>
                    <a:pt x="1515" y="2652"/>
                  </a:lnTo>
                  <a:lnTo>
                    <a:pt x="1514" y="2662"/>
                  </a:lnTo>
                  <a:lnTo>
                    <a:pt x="1514" y="2684"/>
                  </a:lnTo>
                  <a:lnTo>
                    <a:pt x="1514" y="2707"/>
                  </a:lnTo>
                  <a:lnTo>
                    <a:pt x="1514" y="2730"/>
                  </a:lnTo>
                  <a:lnTo>
                    <a:pt x="1516" y="2752"/>
                  </a:lnTo>
                  <a:lnTo>
                    <a:pt x="1520" y="2775"/>
                  </a:lnTo>
                  <a:lnTo>
                    <a:pt x="1523" y="2799"/>
                  </a:lnTo>
                  <a:lnTo>
                    <a:pt x="1527" y="2822"/>
                  </a:lnTo>
                  <a:lnTo>
                    <a:pt x="1533" y="2846"/>
                  </a:lnTo>
                  <a:lnTo>
                    <a:pt x="1538" y="2870"/>
                  </a:lnTo>
                  <a:lnTo>
                    <a:pt x="1545" y="2894"/>
                  </a:lnTo>
                  <a:lnTo>
                    <a:pt x="1558" y="2941"/>
                  </a:lnTo>
                  <a:lnTo>
                    <a:pt x="1572" y="2987"/>
                  </a:lnTo>
                  <a:lnTo>
                    <a:pt x="1588" y="3033"/>
                  </a:lnTo>
                  <a:lnTo>
                    <a:pt x="1617" y="3118"/>
                  </a:lnTo>
                  <a:lnTo>
                    <a:pt x="1630" y="3157"/>
                  </a:lnTo>
                  <a:lnTo>
                    <a:pt x="1641" y="3193"/>
                  </a:lnTo>
                  <a:close/>
                  <a:moveTo>
                    <a:pt x="2080" y="3193"/>
                  </a:moveTo>
                  <a:lnTo>
                    <a:pt x="1755" y="3193"/>
                  </a:lnTo>
                  <a:lnTo>
                    <a:pt x="1749" y="3171"/>
                  </a:lnTo>
                  <a:lnTo>
                    <a:pt x="1743" y="3148"/>
                  </a:lnTo>
                  <a:lnTo>
                    <a:pt x="1730" y="3104"/>
                  </a:lnTo>
                  <a:lnTo>
                    <a:pt x="1702" y="3015"/>
                  </a:lnTo>
                  <a:lnTo>
                    <a:pt x="1688" y="2971"/>
                  </a:lnTo>
                  <a:lnTo>
                    <a:pt x="1676" y="2926"/>
                  </a:lnTo>
                  <a:lnTo>
                    <a:pt x="1670" y="2904"/>
                  </a:lnTo>
                  <a:lnTo>
                    <a:pt x="1665" y="2881"/>
                  </a:lnTo>
                  <a:lnTo>
                    <a:pt x="1660" y="2859"/>
                  </a:lnTo>
                  <a:lnTo>
                    <a:pt x="1656" y="2836"/>
                  </a:lnTo>
                  <a:lnTo>
                    <a:pt x="1653" y="2810"/>
                  </a:lnTo>
                  <a:lnTo>
                    <a:pt x="1649" y="2785"/>
                  </a:lnTo>
                  <a:lnTo>
                    <a:pt x="1648" y="2761"/>
                  </a:lnTo>
                  <a:lnTo>
                    <a:pt x="1647" y="2738"/>
                  </a:lnTo>
                  <a:lnTo>
                    <a:pt x="1647" y="2716"/>
                  </a:lnTo>
                  <a:lnTo>
                    <a:pt x="1648" y="2696"/>
                  </a:lnTo>
                  <a:lnTo>
                    <a:pt x="1650" y="2676"/>
                  </a:lnTo>
                  <a:lnTo>
                    <a:pt x="1654" y="2655"/>
                  </a:lnTo>
                  <a:lnTo>
                    <a:pt x="1656" y="2646"/>
                  </a:lnTo>
                  <a:lnTo>
                    <a:pt x="1660" y="2636"/>
                  </a:lnTo>
                  <a:lnTo>
                    <a:pt x="1667" y="2618"/>
                  </a:lnTo>
                  <a:lnTo>
                    <a:pt x="1671" y="2608"/>
                  </a:lnTo>
                  <a:lnTo>
                    <a:pt x="1676" y="2599"/>
                  </a:lnTo>
                  <a:lnTo>
                    <a:pt x="1686" y="2581"/>
                  </a:lnTo>
                  <a:lnTo>
                    <a:pt x="1698" y="2562"/>
                  </a:lnTo>
                  <a:lnTo>
                    <a:pt x="1713" y="2542"/>
                  </a:lnTo>
                  <a:lnTo>
                    <a:pt x="1728" y="2523"/>
                  </a:lnTo>
                  <a:lnTo>
                    <a:pt x="1748" y="2504"/>
                  </a:lnTo>
                  <a:lnTo>
                    <a:pt x="1762" y="2490"/>
                  </a:lnTo>
                  <a:lnTo>
                    <a:pt x="1778" y="2474"/>
                  </a:lnTo>
                  <a:lnTo>
                    <a:pt x="1812" y="2443"/>
                  </a:lnTo>
                  <a:lnTo>
                    <a:pt x="1850" y="2410"/>
                  </a:lnTo>
                  <a:lnTo>
                    <a:pt x="1892" y="2377"/>
                  </a:lnTo>
                  <a:lnTo>
                    <a:pt x="1935" y="2342"/>
                  </a:lnTo>
                  <a:lnTo>
                    <a:pt x="1979" y="2306"/>
                  </a:lnTo>
                  <a:lnTo>
                    <a:pt x="2070" y="2235"/>
                  </a:lnTo>
                  <a:lnTo>
                    <a:pt x="2159" y="2166"/>
                  </a:lnTo>
                  <a:lnTo>
                    <a:pt x="2200" y="2132"/>
                  </a:lnTo>
                  <a:lnTo>
                    <a:pt x="2238" y="2101"/>
                  </a:lnTo>
                  <a:lnTo>
                    <a:pt x="2273" y="2071"/>
                  </a:lnTo>
                  <a:lnTo>
                    <a:pt x="2303" y="2043"/>
                  </a:lnTo>
                  <a:lnTo>
                    <a:pt x="2330" y="2018"/>
                  </a:lnTo>
                  <a:lnTo>
                    <a:pt x="2339" y="2006"/>
                  </a:lnTo>
                  <a:lnTo>
                    <a:pt x="2349" y="1995"/>
                  </a:lnTo>
                  <a:lnTo>
                    <a:pt x="2355" y="1986"/>
                  </a:lnTo>
                  <a:lnTo>
                    <a:pt x="2362" y="1976"/>
                  </a:lnTo>
                  <a:lnTo>
                    <a:pt x="2367" y="1968"/>
                  </a:lnTo>
                  <a:lnTo>
                    <a:pt x="2372" y="1958"/>
                  </a:lnTo>
                  <a:lnTo>
                    <a:pt x="2376" y="1949"/>
                  </a:lnTo>
                  <a:lnTo>
                    <a:pt x="2380" y="1939"/>
                  </a:lnTo>
                  <a:lnTo>
                    <a:pt x="2382" y="1929"/>
                  </a:lnTo>
                  <a:lnTo>
                    <a:pt x="2385" y="1920"/>
                  </a:lnTo>
                  <a:lnTo>
                    <a:pt x="2387" y="1910"/>
                  </a:lnTo>
                  <a:lnTo>
                    <a:pt x="2390" y="1901"/>
                  </a:lnTo>
                  <a:lnTo>
                    <a:pt x="2392" y="1883"/>
                  </a:lnTo>
                  <a:lnTo>
                    <a:pt x="2392" y="1865"/>
                  </a:lnTo>
                  <a:lnTo>
                    <a:pt x="2392" y="1848"/>
                  </a:lnTo>
                  <a:lnTo>
                    <a:pt x="2391" y="1832"/>
                  </a:lnTo>
                  <a:lnTo>
                    <a:pt x="2390" y="1818"/>
                  </a:lnTo>
                  <a:lnTo>
                    <a:pt x="2387" y="1805"/>
                  </a:lnTo>
                  <a:lnTo>
                    <a:pt x="2385" y="1794"/>
                  </a:lnTo>
                  <a:lnTo>
                    <a:pt x="2381" y="1778"/>
                  </a:lnTo>
                  <a:lnTo>
                    <a:pt x="2379" y="1773"/>
                  </a:lnTo>
                  <a:lnTo>
                    <a:pt x="2454" y="1711"/>
                  </a:lnTo>
                  <a:lnTo>
                    <a:pt x="2529" y="1649"/>
                  </a:lnTo>
                  <a:lnTo>
                    <a:pt x="2546" y="1669"/>
                  </a:lnTo>
                  <a:lnTo>
                    <a:pt x="2553" y="1679"/>
                  </a:lnTo>
                  <a:lnTo>
                    <a:pt x="2561" y="1689"/>
                  </a:lnTo>
                  <a:lnTo>
                    <a:pt x="2574" y="1711"/>
                  </a:lnTo>
                  <a:lnTo>
                    <a:pt x="2582" y="1722"/>
                  </a:lnTo>
                  <a:lnTo>
                    <a:pt x="2588" y="1733"/>
                  </a:lnTo>
                  <a:lnTo>
                    <a:pt x="2600" y="1755"/>
                  </a:lnTo>
                  <a:lnTo>
                    <a:pt x="2609" y="1778"/>
                  </a:lnTo>
                  <a:lnTo>
                    <a:pt x="2619" y="1801"/>
                  </a:lnTo>
                  <a:lnTo>
                    <a:pt x="2626" y="1824"/>
                  </a:lnTo>
                  <a:lnTo>
                    <a:pt x="2633" y="1847"/>
                  </a:lnTo>
                  <a:lnTo>
                    <a:pt x="2638" y="1871"/>
                  </a:lnTo>
                  <a:lnTo>
                    <a:pt x="2643" y="1893"/>
                  </a:lnTo>
                  <a:lnTo>
                    <a:pt x="2645" y="1917"/>
                  </a:lnTo>
                  <a:lnTo>
                    <a:pt x="2648" y="1940"/>
                  </a:lnTo>
                  <a:lnTo>
                    <a:pt x="2649" y="1963"/>
                  </a:lnTo>
                  <a:lnTo>
                    <a:pt x="2649" y="1986"/>
                  </a:lnTo>
                  <a:lnTo>
                    <a:pt x="2649" y="2009"/>
                  </a:lnTo>
                  <a:lnTo>
                    <a:pt x="2646" y="2031"/>
                  </a:lnTo>
                  <a:lnTo>
                    <a:pt x="2644" y="2053"/>
                  </a:lnTo>
                  <a:lnTo>
                    <a:pt x="2640" y="2075"/>
                  </a:lnTo>
                  <a:lnTo>
                    <a:pt x="2636" y="2096"/>
                  </a:lnTo>
                  <a:lnTo>
                    <a:pt x="2631" y="2116"/>
                  </a:lnTo>
                  <a:lnTo>
                    <a:pt x="2625" y="2137"/>
                  </a:lnTo>
                  <a:lnTo>
                    <a:pt x="2618" y="2157"/>
                  </a:lnTo>
                  <a:lnTo>
                    <a:pt x="2609" y="2175"/>
                  </a:lnTo>
                  <a:lnTo>
                    <a:pt x="2601" y="2194"/>
                  </a:lnTo>
                  <a:lnTo>
                    <a:pt x="2592" y="2211"/>
                  </a:lnTo>
                  <a:lnTo>
                    <a:pt x="2583" y="2228"/>
                  </a:lnTo>
                  <a:lnTo>
                    <a:pt x="2572" y="2244"/>
                  </a:lnTo>
                  <a:lnTo>
                    <a:pt x="2561" y="2258"/>
                  </a:lnTo>
                  <a:lnTo>
                    <a:pt x="2549" y="2272"/>
                  </a:lnTo>
                  <a:lnTo>
                    <a:pt x="2537" y="2284"/>
                  </a:lnTo>
                  <a:lnTo>
                    <a:pt x="2530" y="2290"/>
                  </a:lnTo>
                  <a:lnTo>
                    <a:pt x="2524" y="2296"/>
                  </a:lnTo>
                  <a:lnTo>
                    <a:pt x="2429" y="2377"/>
                  </a:lnTo>
                  <a:lnTo>
                    <a:pt x="2309" y="2480"/>
                  </a:lnTo>
                  <a:lnTo>
                    <a:pt x="2277" y="2508"/>
                  </a:lnTo>
                  <a:lnTo>
                    <a:pt x="2244" y="2536"/>
                  </a:lnTo>
                  <a:lnTo>
                    <a:pt x="2181" y="2594"/>
                  </a:lnTo>
                  <a:lnTo>
                    <a:pt x="2150" y="2623"/>
                  </a:lnTo>
                  <a:lnTo>
                    <a:pt x="2120" y="2650"/>
                  </a:lnTo>
                  <a:lnTo>
                    <a:pt x="2090" y="2679"/>
                  </a:lnTo>
                  <a:lnTo>
                    <a:pt x="2062" y="2706"/>
                  </a:lnTo>
                  <a:lnTo>
                    <a:pt x="2037" y="2732"/>
                  </a:lnTo>
                  <a:lnTo>
                    <a:pt x="2026" y="2744"/>
                  </a:lnTo>
                  <a:lnTo>
                    <a:pt x="2018" y="2755"/>
                  </a:lnTo>
                  <a:lnTo>
                    <a:pt x="2009" y="2764"/>
                  </a:lnTo>
                  <a:lnTo>
                    <a:pt x="2003" y="2774"/>
                  </a:lnTo>
                  <a:lnTo>
                    <a:pt x="1998" y="2784"/>
                  </a:lnTo>
                  <a:lnTo>
                    <a:pt x="1995" y="2793"/>
                  </a:lnTo>
                  <a:lnTo>
                    <a:pt x="1994" y="2798"/>
                  </a:lnTo>
                  <a:lnTo>
                    <a:pt x="1994" y="2803"/>
                  </a:lnTo>
                  <a:lnTo>
                    <a:pt x="1992" y="2814"/>
                  </a:lnTo>
                  <a:lnTo>
                    <a:pt x="1992" y="2827"/>
                  </a:lnTo>
                  <a:lnTo>
                    <a:pt x="1994" y="2840"/>
                  </a:lnTo>
                  <a:lnTo>
                    <a:pt x="1995" y="2854"/>
                  </a:lnTo>
                  <a:lnTo>
                    <a:pt x="1998" y="2872"/>
                  </a:lnTo>
                  <a:lnTo>
                    <a:pt x="2007" y="2912"/>
                  </a:lnTo>
                  <a:lnTo>
                    <a:pt x="2025" y="2986"/>
                  </a:lnTo>
                  <a:lnTo>
                    <a:pt x="2044" y="3063"/>
                  </a:lnTo>
                  <a:lnTo>
                    <a:pt x="2063" y="3134"/>
                  </a:lnTo>
                  <a:lnTo>
                    <a:pt x="2080" y="3193"/>
                  </a:lnTo>
                  <a:close/>
                  <a:moveTo>
                    <a:pt x="657" y="2306"/>
                  </a:moveTo>
                  <a:lnTo>
                    <a:pt x="641" y="2282"/>
                  </a:lnTo>
                  <a:lnTo>
                    <a:pt x="626" y="2259"/>
                  </a:lnTo>
                  <a:lnTo>
                    <a:pt x="612" y="2235"/>
                  </a:lnTo>
                  <a:lnTo>
                    <a:pt x="599" y="2211"/>
                  </a:lnTo>
                  <a:lnTo>
                    <a:pt x="587" y="2187"/>
                  </a:lnTo>
                  <a:lnTo>
                    <a:pt x="576" y="2163"/>
                  </a:lnTo>
                  <a:lnTo>
                    <a:pt x="567" y="2138"/>
                  </a:lnTo>
                  <a:lnTo>
                    <a:pt x="557" y="2114"/>
                  </a:lnTo>
                  <a:lnTo>
                    <a:pt x="549" y="2089"/>
                  </a:lnTo>
                  <a:lnTo>
                    <a:pt x="542" y="2064"/>
                  </a:lnTo>
                  <a:lnTo>
                    <a:pt x="536" y="2037"/>
                  </a:lnTo>
                  <a:lnTo>
                    <a:pt x="533" y="2024"/>
                  </a:lnTo>
                  <a:lnTo>
                    <a:pt x="531" y="2011"/>
                  </a:lnTo>
                  <a:lnTo>
                    <a:pt x="526" y="1983"/>
                  </a:lnTo>
                  <a:lnTo>
                    <a:pt x="521" y="1956"/>
                  </a:lnTo>
                  <a:lnTo>
                    <a:pt x="519" y="1926"/>
                  </a:lnTo>
                  <a:lnTo>
                    <a:pt x="516" y="1897"/>
                  </a:lnTo>
                  <a:lnTo>
                    <a:pt x="515" y="1880"/>
                  </a:lnTo>
                  <a:lnTo>
                    <a:pt x="515" y="1863"/>
                  </a:lnTo>
                  <a:lnTo>
                    <a:pt x="515" y="1847"/>
                  </a:lnTo>
                  <a:lnTo>
                    <a:pt x="515" y="1830"/>
                  </a:lnTo>
                  <a:lnTo>
                    <a:pt x="516" y="1813"/>
                  </a:lnTo>
                  <a:lnTo>
                    <a:pt x="518" y="1796"/>
                  </a:lnTo>
                  <a:lnTo>
                    <a:pt x="521" y="1764"/>
                  </a:lnTo>
                  <a:lnTo>
                    <a:pt x="526" y="1731"/>
                  </a:lnTo>
                  <a:lnTo>
                    <a:pt x="532" y="1699"/>
                  </a:lnTo>
                  <a:lnTo>
                    <a:pt x="539" y="1668"/>
                  </a:lnTo>
                  <a:lnTo>
                    <a:pt x="548" y="1637"/>
                  </a:lnTo>
                  <a:lnTo>
                    <a:pt x="557" y="1605"/>
                  </a:lnTo>
                  <a:lnTo>
                    <a:pt x="568" y="1574"/>
                  </a:lnTo>
                  <a:lnTo>
                    <a:pt x="580" y="1543"/>
                  </a:lnTo>
                  <a:lnTo>
                    <a:pt x="593" y="1513"/>
                  </a:lnTo>
                  <a:lnTo>
                    <a:pt x="608" y="1483"/>
                  </a:lnTo>
                  <a:lnTo>
                    <a:pt x="622" y="1453"/>
                  </a:lnTo>
                  <a:lnTo>
                    <a:pt x="638" y="1423"/>
                  </a:lnTo>
                  <a:lnTo>
                    <a:pt x="654" y="1394"/>
                  </a:lnTo>
                  <a:lnTo>
                    <a:pt x="671" y="1364"/>
                  </a:lnTo>
                  <a:lnTo>
                    <a:pt x="689" y="1335"/>
                  </a:lnTo>
                  <a:lnTo>
                    <a:pt x="707" y="1305"/>
                  </a:lnTo>
                  <a:lnTo>
                    <a:pt x="726" y="1277"/>
                  </a:lnTo>
                  <a:lnTo>
                    <a:pt x="766" y="1219"/>
                  </a:lnTo>
                  <a:lnTo>
                    <a:pt x="806" y="1163"/>
                  </a:lnTo>
                  <a:lnTo>
                    <a:pt x="848" y="1105"/>
                  </a:lnTo>
                  <a:lnTo>
                    <a:pt x="888" y="1049"/>
                  </a:lnTo>
                  <a:lnTo>
                    <a:pt x="930" y="991"/>
                  </a:lnTo>
                  <a:lnTo>
                    <a:pt x="971" y="935"/>
                  </a:lnTo>
                  <a:lnTo>
                    <a:pt x="1107" y="745"/>
                  </a:lnTo>
                  <a:lnTo>
                    <a:pt x="1168" y="658"/>
                  </a:lnTo>
                  <a:lnTo>
                    <a:pt x="1223" y="576"/>
                  </a:lnTo>
                  <a:lnTo>
                    <a:pt x="1248" y="538"/>
                  </a:lnTo>
                  <a:lnTo>
                    <a:pt x="1271" y="502"/>
                  </a:lnTo>
                  <a:lnTo>
                    <a:pt x="1292" y="468"/>
                  </a:lnTo>
                  <a:lnTo>
                    <a:pt x="1310" y="437"/>
                  </a:lnTo>
                  <a:lnTo>
                    <a:pt x="1325" y="408"/>
                  </a:lnTo>
                  <a:lnTo>
                    <a:pt x="1337" y="382"/>
                  </a:lnTo>
                  <a:lnTo>
                    <a:pt x="1342" y="370"/>
                  </a:lnTo>
                  <a:lnTo>
                    <a:pt x="1347" y="358"/>
                  </a:lnTo>
                  <a:lnTo>
                    <a:pt x="1350" y="347"/>
                  </a:lnTo>
                  <a:lnTo>
                    <a:pt x="1353" y="337"/>
                  </a:lnTo>
                  <a:lnTo>
                    <a:pt x="1355" y="323"/>
                  </a:lnTo>
                  <a:lnTo>
                    <a:pt x="1356" y="309"/>
                  </a:lnTo>
                  <a:lnTo>
                    <a:pt x="1356" y="294"/>
                  </a:lnTo>
                  <a:lnTo>
                    <a:pt x="1356" y="280"/>
                  </a:lnTo>
                  <a:lnTo>
                    <a:pt x="1355" y="265"/>
                  </a:lnTo>
                  <a:lnTo>
                    <a:pt x="1353" y="252"/>
                  </a:lnTo>
                  <a:lnTo>
                    <a:pt x="1350" y="238"/>
                  </a:lnTo>
                  <a:lnTo>
                    <a:pt x="1347" y="223"/>
                  </a:lnTo>
                  <a:lnTo>
                    <a:pt x="1344" y="210"/>
                  </a:lnTo>
                  <a:lnTo>
                    <a:pt x="1340" y="197"/>
                  </a:lnTo>
                  <a:lnTo>
                    <a:pt x="1331" y="172"/>
                  </a:lnTo>
                  <a:lnTo>
                    <a:pt x="1322" y="149"/>
                  </a:lnTo>
                  <a:lnTo>
                    <a:pt x="1313" y="129"/>
                  </a:lnTo>
                  <a:lnTo>
                    <a:pt x="1384" y="69"/>
                  </a:lnTo>
                  <a:lnTo>
                    <a:pt x="1436" y="25"/>
                  </a:lnTo>
                  <a:lnTo>
                    <a:pt x="1455" y="10"/>
                  </a:lnTo>
                  <a:lnTo>
                    <a:pt x="1467" y="0"/>
                  </a:lnTo>
                  <a:lnTo>
                    <a:pt x="1485" y="18"/>
                  </a:lnTo>
                  <a:lnTo>
                    <a:pt x="1502" y="36"/>
                  </a:lnTo>
                  <a:lnTo>
                    <a:pt x="1517" y="54"/>
                  </a:lnTo>
                  <a:lnTo>
                    <a:pt x="1533" y="73"/>
                  </a:lnTo>
                  <a:lnTo>
                    <a:pt x="1540" y="83"/>
                  </a:lnTo>
                  <a:lnTo>
                    <a:pt x="1546" y="93"/>
                  </a:lnTo>
                  <a:lnTo>
                    <a:pt x="1559" y="113"/>
                  </a:lnTo>
                  <a:lnTo>
                    <a:pt x="1571" y="133"/>
                  </a:lnTo>
                  <a:lnTo>
                    <a:pt x="1582" y="154"/>
                  </a:lnTo>
                  <a:lnTo>
                    <a:pt x="1592" y="174"/>
                  </a:lnTo>
                  <a:lnTo>
                    <a:pt x="1601" y="196"/>
                  </a:lnTo>
                  <a:lnTo>
                    <a:pt x="1608" y="217"/>
                  </a:lnTo>
                  <a:lnTo>
                    <a:pt x="1616" y="239"/>
                  </a:lnTo>
                  <a:lnTo>
                    <a:pt x="1622" y="262"/>
                  </a:lnTo>
                  <a:lnTo>
                    <a:pt x="1628" y="283"/>
                  </a:lnTo>
                  <a:lnTo>
                    <a:pt x="1631" y="306"/>
                  </a:lnTo>
                  <a:lnTo>
                    <a:pt x="1635" y="329"/>
                  </a:lnTo>
                  <a:lnTo>
                    <a:pt x="1637" y="351"/>
                  </a:lnTo>
                  <a:lnTo>
                    <a:pt x="1638" y="373"/>
                  </a:lnTo>
                  <a:lnTo>
                    <a:pt x="1640" y="396"/>
                  </a:lnTo>
                  <a:lnTo>
                    <a:pt x="1640" y="419"/>
                  </a:lnTo>
                  <a:lnTo>
                    <a:pt x="1638" y="442"/>
                  </a:lnTo>
                  <a:lnTo>
                    <a:pt x="1636" y="464"/>
                  </a:lnTo>
                  <a:lnTo>
                    <a:pt x="1634" y="486"/>
                  </a:lnTo>
                  <a:lnTo>
                    <a:pt x="1630" y="509"/>
                  </a:lnTo>
                  <a:lnTo>
                    <a:pt x="1626" y="530"/>
                  </a:lnTo>
                  <a:lnTo>
                    <a:pt x="1622" y="553"/>
                  </a:lnTo>
                  <a:lnTo>
                    <a:pt x="1616" y="575"/>
                  </a:lnTo>
                  <a:lnTo>
                    <a:pt x="1610" y="596"/>
                  </a:lnTo>
                  <a:lnTo>
                    <a:pt x="1602" y="617"/>
                  </a:lnTo>
                  <a:lnTo>
                    <a:pt x="1594" y="638"/>
                  </a:lnTo>
                  <a:lnTo>
                    <a:pt x="1586" y="659"/>
                  </a:lnTo>
                  <a:lnTo>
                    <a:pt x="1577" y="679"/>
                  </a:lnTo>
                  <a:lnTo>
                    <a:pt x="1566" y="702"/>
                  </a:lnTo>
                  <a:lnTo>
                    <a:pt x="1554" y="725"/>
                  </a:lnTo>
                  <a:lnTo>
                    <a:pt x="1541" y="748"/>
                  </a:lnTo>
                  <a:lnTo>
                    <a:pt x="1528" y="770"/>
                  </a:lnTo>
                  <a:lnTo>
                    <a:pt x="1515" y="793"/>
                  </a:lnTo>
                  <a:lnTo>
                    <a:pt x="1500" y="817"/>
                  </a:lnTo>
                  <a:lnTo>
                    <a:pt x="1469" y="865"/>
                  </a:lnTo>
                  <a:lnTo>
                    <a:pt x="1437" y="913"/>
                  </a:lnTo>
                  <a:lnTo>
                    <a:pt x="1402" y="962"/>
                  </a:lnTo>
                  <a:lnTo>
                    <a:pt x="1366" y="1012"/>
                  </a:lnTo>
                  <a:lnTo>
                    <a:pt x="1328" y="1061"/>
                  </a:lnTo>
                  <a:lnTo>
                    <a:pt x="1250" y="1163"/>
                  </a:lnTo>
                  <a:lnTo>
                    <a:pt x="1168" y="1265"/>
                  </a:lnTo>
                  <a:lnTo>
                    <a:pt x="1086" y="1369"/>
                  </a:lnTo>
                  <a:lnTo>
                    <a:pt x="1047" y="1422"/>
                  </a:lnTo>
                  <a:lnTo>
                    <a:pt x="1007" y="1475"/>
                  </a:lnTo>
                  <a:lnTo>
                    <a:pt x="968" y="1527"/>
                  </a:lnTo>
                  <a:lnTo>
                    <a:pt x="930" y="1580"/>
                  </a:lnTo>
                  <a:lnTo>
                    <a:pt x="893" y="1633"/>
                  </a:lnTo>
                  <a:lnTo>
                    <a:pt x="858" y="1686"/>
                  </a:lnTo>
                  <a:lnTo>
                    <a:pt x="826" y="1739"/>
                  </a:lnTo>
                  <a:lnTo>
                    <a:pt x="810" y="1765"/>
                  </a:lnTo>
                  <a:lnTo>
                    <a:pt x="795" y="1791"/>
                  </a:lnTo>
                  <a:lnTo>
                    <a:pt x="780" y="1818"/>
                  </a:lnTo>
                  <a:lnTo>
                    <a:pt x="766" y="1844"/>
                  </a:lnTo>
                  <a:lnTo>
                    <a:pt x="753" y="1871"/>
                  </a:lnTo>
                  <a:lnTo>
                    <a:pt x="741" y="1897"/>
                  </a:lnTo>
                  <a:lnTo>
                    <a:pt x="729" y="1923"/>
                  </a:lnTo>
                  <a:lnTo>
                    <a:pt x="718" y="1950"/>
                  </a:lnTo>
                  <a:lnTo>
                    <a:pt x="707" y="1975"/>
                  </a:lnTo>
                  <a:lnTo>
                    <a:pt x="698" y="2001"/>
                  </a:lnTo>
                  <a:lnTo>
                    <a:pt x="689" y="2028"/>
                  </a:lnTo>
                  <a:lnTo>
                    <a:pt x="681" y="2053"/>
                  </a:lnTo>
                  <a:lnTo>
                    <a:pt x="674" y="2079"/>
                  </a:lnTo>
                  <a:lnTo>
                    <a:pt x="668" y="2104"/>
                  </a:lnTo>
                  <a:lnTo>
                    <a:pt x="663" y="2130"/>
                  </a:lnTo>
                  <a:lnTo>
                    <a:pt x="659" y="2156"/>
                  </a:lnTo>
                  <a:lnTo>
                    <a:pt x="656" y="2181"/>
                  </a:lnTo>
                  <a:lnTo>
                    <a:pt x="653" y="2206"/>
                  </a:lnTo>
                  <a:lnTo>
                    <a:pt x="653" y="2232"/>
                  </a:lnTo>
                  <a:lnTo>
                    <a:pt x="653" y="2257"/>
                  </a:lnTo>
                  <a:lnTo>
                    <a:pt x="654" y="2282"/>
                  </a:lnTo>
                  <a:lnTo>
                    <a:pt x="657" y="2306"/>
                  </a:lnTo>
                  <a:close/>
                  <a:moveTo>
                    <a:pt x="1857" y="7179"/>
                  </a:moveTo>
                  <a:lnTo>
                    <a:pt x="1308" y="7179"/>
                  </a:lnTo>
                  <a:lnTo>
                    <a:pt x="1308" y="6458"/>
                  </a:lnTo>
                  <a:lnTo>
                    <a:pt x="1308" y="5737"/>
                  </a:lnTo>
                  <a:lnTo>
                    <a:pt x="1308" y="5016"/>
                  </a:lnTo>
                  <a:lnTo>
                    <a:pt x="1308" y="4296"/>
                  </a:lnTo>
                  <a:lnTo>
                    <a:pt x="1316" y="4299"/>
                  </a:lnTo>
                  <a:lnTo>
                    <a:pt x="1354" y="4308"/>
                  </a:lnTo>
                  <a:lnTo>
                    <a:pt x="1390" y="4318"/>
                  </a:lnTo>
                  <a:lnTo>
                    <a:pt x="1425" y="4326"/>
                  </a:lnTo>
                  <a:lnTo>
                    <a:pt x="1458" y="4332"/>
                  </a:lnTo>
                  <a:lnTo>
                    <a:pt x="1491" y="4337"/>
                  </a:lnTo>
                  <a:lnTo>
                    <a:pt x="1506" y="4340"/>
                  </a:lnTo>
                  <a:lnTo>
                    <a:pt x="1522" y="4342"/>
                  </a:lnTo>
                  <a:lnTo>
                    <a:pt x="1552" y="4344"/>
                  </a:lnTo>
                  <a:lnTo>
                    <a:pt x="1582" y="4346"/>
                  </a:lnTo>
                  <a:lnTo>
                    <a:pt x="1613" y="4346"/>
                  </a:lnTo>
                  <a:lnTo>
                    <a:pt x="1643" y="4343"/>
                  </a:lnTo>
                  <a:lnTo>
                    <a:pt x="1674" y="4340"/>
                  </a:lnTo>
                  <a:lnTo>
                    <a:pt x="1707" y="4335"/>
                  </a:lnTo>
                  <a:lnTo>
                    <a:pt x="1722" y="4332"/>
                  </a:lnTo>
                  <a:lnTo>
                    <a:pt x="1739" y="4329"/>
                  </a:lnTo>
                  <a:lnTo>
                    <a:pt x="1774" y="4320"/>
                  </a:lnTo>
                  <a:lnTo>
                    <a:pt x="1811" y="4311"/>
                  </a:lnTo>
                  <a:lnTo>
                    <a:pt x="1850" y="4299"/>
                  </a:lnTo>
                  <a:lnTo>
                    <a:pt x="1857" y="4296"/>
                  </a:lnTo>
                  <a:lnTo>
                    <a:pt x="1857" y="5016"/>
                  </a:lnTo>
                  <a:lnTo>
                    <a:pt x="1857" y="5737"/>
                  </a:lnTo>
                  <a:lnTo>
                    <a:pt x="1857" y="6458"/>
                  </a:lnTo>
                  <a:lnTo>
                    <a:pt x="1857" y="7179"/>
                  </a:lnTo>
                  <a:close/>
                  <a:moveTo>
                    <a:pt x="1582" y="4163"/>
                  </a:moveTo>
                  <a:lnTo>
                    <a:pt x="1548" y="4163"/>
                  </a:lnTo>
                  <a:lnTo>
                    <a:pt x="1515" y="4162"/>
                  </a:lnTo>
                  <a:lnTo>
                    <a:pt x="1482" y="4161"/>
                  </a:lnTo>
                  <a:lnTo>
                    <a:pt x="1449" y="4158"/>
                  </a:lnTo>
                  <a:lnTo>
                    <a:pt x="1416" y="4156"/>
                  </a:lnTo>
                  <a:lnTo>
                    <a:pt x="1384" y="4152"/>
                  </a:lnTo>
                  <a:lnTo>
                    <a:pt x="1352" y="4149"/>
                  </a:lnTo>
                  <a:lnTo>
                    <a:pt x="1320" y="4144"/>
                  </a:lnTo>
                  <a:lnTo>
                    <a:pt x="1288" y="4139"/>
                  </a:lnTo>
                  <a:lnTo>
                    <a:pt x="1257" y="4134"/>
                  </a:lnTo>
                  <a:lnTo>
                    <a:pt x="1226" y="4128"/>
                  </a:lnTo>
                  <a:lnTo>
                    <a:pt x="1194" y="4121"/>
                  </a:lnTo>
                  <a:lnTo>
                    <a:pt x="1163" y="4114"/>
                  </a:lnTo>
                  <a:lnTo>
                    <a:pt x="1133" y="4107"/>
                  </a:lnTo>
                  <a:lnTo>
                    <a:pt x="1103" y="4098"/>
                  </a:lnTo>
                  <a:lnTo>
                    <a:pt x="1073" y="4090"/>
                  </a:lnTo>
                  <a:lnTo>
                    <a:pt x="1043" y="4082"/>
                  </a:lnTo>
                  <a:lnTo>
                    <a:pt x="1014" y="4072"/>
                  </a:lnTo>
                  <a:lnTo>
                    <a:pt x="984" y="4062"/>
                  </a:lnTo>
                  <a:lnTo>
                    <a:pt x="956" y="4052"/>
                  </a:lnTo>
                  <a:lnTo>
                    <a:pt x="899" y="4030"/>
                  </a:lnTo>
                  <a:lnTo>
                    <a:pt x="870" y="4018"/>
                  </a:lnTo>
                  <a:lnTo>
                    <a:pt x="843" y="4006"/>
                  </a:lnTo>
                  <a:lnTo>
                    <a:pt x="815" y="3993"/>
                  </a:lnTo>
                  <a:lnTo>
                    <a:pt x="789" y="3981"/>
                  </a:lnTo>
                  <a:lnTo>
                    <a:pt x="735" y="3953"/>
                  </a:lnTo>
                  <a:lnTo>
                    <a:pt x="683" y="3926"/>
                  </a:lnTo>
                  <a:lnTo>
                    <a:pt x="657" y="3911"/>
                  </a:lnTo>
                  <a:lnTo>
                    <a:pt x="632" y="3896"/>
                  </a:lnTo>
                  <a:lnTo>
                    <a:pt x="582" y="3866"/>
                  </a:lnTo>
                  <a:lnTo>
                    <a:pt x="557" y="3849"/>
                  </a:lnTo>
                  <a:lnTo>
                    <a:pt x="533" y="3833"/>
                  </a:lnTo>
                  <a:lnTo>
                    <a:pt x="510" y="3816"/>
                  </a:lnTo>
                  <a:lnTo>
                    <a:pt x="486" y="3800"/>
                  </a:lnTo>
                  <a:lnTo>
                    <a:pt x="464" y="3783"/>
                  </a:lnTo>
                  <a:lnTo>
                    <a:pt x="441" y="3766"/>
                  </a:lnTo>
                  <a:lnTo>
                    <a:pt x="396" y="3730"/>
                  </a:lnTo>
                  <a:lnTo>
                    <a:pt x="353" y="3694"/>
                  </a:lnTo>
                  <a:lnTo>
                    <a:pt x="312" y="3657"/>
                  </a:lnTo>
                  <a:lnTo>
                    <a:pt x="292" y="3639"/>
                  </a:lnTo>
                  <a:lnTo>
                    <a:pt x="272" y="3620"/>
                  </a:lnTo>
                  <a:lnTo>
                    <a:pt x="252" y="3601"/>
                  </a:lnTo>
                  <a:lnTo>
                    <a:pt x="233" y="3581"/>
                  </a:lnTo>
                  <a:lnTo>
                    <a:pt x="196" y="3542"/>
                  </a:lnTo>
                  <a:lnTo>
                    <a:pt x="161" y="3503"/>
                  </a:lnTo>
                  <a:lnTo>
                    <a:pt x="143" y="3483"/>
                  </a:lnTo>
                  <a:lnTo>
                    <a:pt x="126" y="3463"/>
                  </a:lnTo>
                  <a:lnTo>
                    <a:pt x="94" y="3423"/>
                  </a:lnTo>
                  <a:lnTo>
                    <a:pt x="63" y="3382"/>
                  </a:lnTo>
                  <a:lnTo>
                    <a:pt x="34" y="3341"/>
                  </a:lnTo>
                  <a:lnTo>
                    <a:pt x="20" y="3321"/>
                  </a:lnTo>
                  <a:lnTo>
                    <a:pt x="6" y="3301"/>
                  </a:lnTo>
                  <a:lnTo>
                    <a:pt x="0" y="3291"/>
                  </a:lnTo>
                  <a:lnTo>
                    <a:pt x="791" y="3291"/>
                  </a:lnTo>
                  <a:lnTo>
                    <a:pt x="1582" y="3291"/>
                  </a:lnTo>
                  <a:lnTo>
                    <a:pt x="2373" y="3291"/>
                  </a:lnTo>
                  <a:lnTo>
                    <a:pt x="3164" y="3291"/>
                  </a:lnTo>
                  <a:lnTo>
                    <a:pt x="3158" y="3299"/>
                  </a:lnTo>
                  <a:lnTo>
                    <a:pt x="3125" y="3350"/>
                  </a:lnTo>
                  <a:lnTo>
                    <a:pt x="3092" y="3399"/>
                  </a:lnTo>
                  <a:lnTo>
                    <a:pt x="3074" y="3423"/>
                  </a:lnTo>
                  <a:lnTo>
                    <a:pt x="3056" y="3447"/>
                  </a:lnTo>
                  <a:lnTo>
                    <a:pt x="3020" y="3493"/>
                  </a:lnTo>
                  <a:lnTo>
                    <a:pt x="3000" y="3515"/>
                  </a:lnTo>
                  <a:lnTo>
                    <a:pt x="2981" y="3538"/>
                  </a:lnTo>
                  <a:lnTo>
                    <a:pt x="2943" y="3581"/>
                  </a:lnTo>
                  <a:lnTo>
                    <a:pt x="2922" y="3603"/>
                  </a:lnTo>
                  <a:lnTo>
                    <a:pt x="2902" y="3623"/>
                  </a:lnTo>
                  <a:lnTo>
                    <a:pt x="2882" y="3644"/>
                  </a:lnTo>
                  <a:lnTo>
                    <a:pt x="2861" y="3664"/>
                  </a:lnTo>
                  <a:lnTo>
                    <a:pt x="2818" y="3704"/>
                  </a:lnTo>
                  <a:lnTo>
                    <a:pt x="2796" y="3722"/>
                  </a:lnTo>
                  <a:lnTo>
                    <a:pt x="2774" y="3741"/>
                  </a:lnTo>
                  <a:lnTo>
                    <a:pt x="2752" y="3759"/>
                  </a:lnTo>
                  <a:lnTo>
                    <a:pt x="2729" y="3777"/>
                  </a:lnTo>
                  <a:lnTo>
                    <a:pt x="2684" y="3812"/>
                  </a:lnTo>
                  <a:lnTo>
                    <a:pt x="2660" y="3828"/>
                  </a:lnTo>
                  <a:lnTo>
                    <a:pt x="2637" y="3845"/>
                  </a:lnTo>
                  <a:lnTo>
                    <a:pt x="2588" y="3876"/>
                  </a:lnTo>
                  <a:lnTo>
                    <a:pt x="2564" y="3892"/>
                  </a:lnTo>
                  <a:lnTo>
                    <a:pt x="2540" y="3906"/>
                  </a:lnTo>
                  <a:lnTo>
                    <a:pt x="2514" y="3921"/>
                  </a:lnTo>
                  <a:lnTo>
                    <a:pt x="2489" y="3935"/>
                  </a:lnTo>
                  <a:lnTo>
                    <a:pt x="2464" y="3950"/>
                  </a:lnTo>
                  <a:lnTo>
                    <a:pt x="2439" y="3963"/>
                  </a:lnTo>
                  <a:lnTo>
                    <a:pt x="2386" y="3988"/>
                  </a:lnTo>
                  <a:lnTo>
                    <a:pt x="2361" y="4000"/>
                  </a:lnTo>
                  <a:lnTo>
                    <a:pt x="2333" y="4012"/>
                  </a:lnTo>
                  <a:lnTo>
                    <a:pt x="2280" y="4034"/>
                  </a:lnTo>
                  <a:lnTo>
                    <a:pt x="2253" y="4044"/>
                  </a:lnTo>
                  <a:lnTo>
                    <a:pt x="2226" y="4054"/>
                  </a:lnTo>
                  <a:lnTo>
                    <a:pt x="2199" y="4064"/>
                  </a:lnTo>
                  <a:lnTo>
                    <a:pt x="2171" y="4073"/>
                  </a:lnTo>
                  <a:lnTo>
                    <a:pt x="2115" y="4090"/>
                  </a:lnTo>
                  <a:lnTo>
                    <a:pt x="2087" y="4097"/>
                  </a:lnTo>
                  <a:lnTo>
                    <a:pt x="2058" y="4106"/>
                  </a:lnTo>
                  <a:lnTo>
                    <a:pt x="2030" y="4112"/>
                  </a:lnTo>
                  <a:lnTo>
                    <a:pt x="2001" y="4119"/>
                  </a:lnTo>
                  <a:lnTo>
                    <a:pt x="1943" y="4131"/>
                  </a:lnTo>
                  <a:lnTo>
                    <a:pt x="1884" y="4140"/>
                  </a:lnTo>
                  <a:lnTo>
                    <a:pt x="1824" y="4149"/>
                  </a:lnTo>
                  <a:lnTo>
                    <a:pt x="1766" y="4155"/>
                  </a:lnTo>
                  <a:lnTo>
                    <a:pt x="1704" y="4160"/>
                  </a:lnTo>
                  <a:lnTo>
                    <a:pt x="1674" y="4162"/>
                  </a:lnTo>
                  <a:lnTo>
                    <a:pt x="1643" y="4163"/>
                  </a:lnTo>
                  <a:lnTo>
                    <a:pt x="1582" y="4163"/>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grpSp>
    </p:spTree>
    <p:extLst>
      <p:ext uri="{BB962C8B-B14F-4D97-AF65-F5344CB8AC3E}">
        <p14:creationId xmlns:p14="http://schemas.microsoft.com/office/powerpoint/2010/main" val="283726418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theme" Target="../theme/theme1.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 Type="http://schemas.openxmlformats.org/officeDocument/2006/relationships/slideLayout" Target="../slideLayouts/slideLayout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image" Target="../media/image1.png"/><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D84E26E-2C1B-47B8-96CF-EBFB238779B0}"/>
              </a:ext>
            </a:extLst>
          </p:cNvPr>
          <p:cNvSpPr>
            <a:spLocks noGrp="1"/>
          </p:cNvSpPr>
          <p:nvPr>
            <p:ph type="title"/>
          </p:nvPr>
        </p:nvSpPr>
        <p:spPr>
          <a:xfrm>
            <a:off x="623888" y="476250"/>
            <a:ext cx="10296648" cy="1080542"/>
          </a:xfrm>
          <a:prstGeom prst="rect">
            <a:avLst/>
          </a:prstGeom>
        </p:spPr>
        <p:txBody>
          <a:bodyPr vert="horz" lIns="0" tIns="0" rIns="0" bIns="0" rtlCol="0" anchor="t" anchorCtr="0">
            <a:noAutofit/>
          </a:bodyPr>
          <a:lstStyle/>
          <a:p>
            <a:r>
              <a:rPr lang="en-US"/>
              <a:t>Click to edit Master title style</a:t>
            </a:r>
            <a:endParaRPr lang="fi-FI" dirty="0"/>
          </a:p>
        </p:txBody>
      </p:sp>
      <p:sp>
        <p:nvSpPr>
          <p:cNvPr id="3" name="Text Placeholder 2">
            <a:extLst>
              <a:ext uri="{FF2B5EF4-FFF2-40B4-BE49-F238E27FC236}">
                <a16:creationId xmlns:a16="http://schemas.microsoft.com/office/drawing/2014/main" id="{DA53D799-2C68-4BBD-80F0-4448AC6E53AA}"/>
              </a:ext>
            </a:extLst>
          </p:cNvPr>
          <p:cNvSpPr>
            <a:spLocks noGrp="1"/>
          </p:cNvSpPr>
          <p:nvPr>
            <p:ph type="body" idx="1"/>
          </p:nvPr>
        </p:nvSpPr>
        <p:spPr>
          <a:xfrm>
            <a:off x="623888" y="1773239"/>
            <a:ext cx="10944225" cy="4392612"/>
          </a:xfrm>
          <a:prstGeom prst="rect">
            <a:avLst/>
          </a:prstGeom>
        </p:spPr>
        <p:txBody>
          <a:bodyPr vert="horz" lIns="0" tIns="0" rIns="0" bIns="0" rtlCol="0" anchor="t" anchorCtr="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dirty="0"/>
          </a:p>
        </p:txBody>
      </p:sp>
      <p:sp>
        <p:nvSpPr>
          <p:cNvPr id="4" name="Date Placeholder 3">
            <a:extLst>
              <a:ext uri="{FF2B5EF4-FFF2-40B4-BE49-F238E27FC236}">
                <a16:creationId xmlns:a16="http://schemas.microsoft.com/office/drawing/2014/main" id="{F009AB8C-3488-4A3F-940D-B8E97D0147EF}"/>
              </a:ext>
            </a:extLst>
          </p:cNvPr>
          <p:cNvSpPr>
            <a:spLocks noGrp="1"/>
          </p:cNvSpPr>
          <p:nvPr>
            <p:ph type="dt" sz="half" idx="2"/>
          </p:nvPr>
        </p:nvSpPr>
        <p:spPr>
          <a:xfrm>
            <a:off x="1055440" y="6381329"/>
            <a:ext cx="5040560" cy="216024"/>
          </a:xfrm>
          <a:prstGeom prst="rect">
            <a:avLst/>
          </a:prstGeom>
        </p:spPr>
        <p:txBody>
          <a:bodyPr vert="horz" lIns="0" tIns="0" rIns="0" bIns="0" rtlCol="0" anchor="ctr" anchorCtr="0">
            <a:noAutofit/>
          </a:bodyPr>
          <a:lstStyle>
            <a:lvl1pPr algn="l">
              <a:defRPr sz="900" b="0" i="0" cap="all" spc="50" baseline="0">
                <a:solidFill>
                  <a:schemeClr val="accent1"/>
                </a:solidFill>
                <a:latin typeface="+mj-lt"/>
              </a:defRPr>
            </a:lvl1pPr>
          </a:lstStyle>
          <a:p>
            <a:fld id="{7916B682-A471-4BEF-8515-6E2F4426B414}" type="datetime1">
              <a:rPr lang="fi-FI" smtClean="0"/>
              <a:t>24.8.2026</a:t>
            </a:fld>
            <a:endParaRPr lang="fi-FI" dirty="0"/>
          </a:p>
        </p:txBody>
      </p:sp>
      <p:sp>
        <p:nvSpPr>
          <p:cNvPr id="5" name="Footer Placeholder 4">
            <a:extLst>
              <a:ext uri="{FF2B5EF4-FFF2-40B4-BE49-F238E27FC236}">
                <a16:creationId xmlns:a16="http://schemas.microsoft.com/office/drawing/2014/main" id="{2A28E9E1-C972-497D-AF9A-7A5F005A27EA}"/>
              </a:ext>
            </a:extLst>
          </p:cNvPr>
          <p:cNvSpPr>
            <a:spLocks noGrp="1"/>
          </p:cNvSpPr>
          <p:nvPr>
            <p:ph type="ftr" sz="quarter" idx="3"/>
          </p:nvPr>
        </p:nvSpPr>
        <p:spPr>
          <a:xfrm>
            <a:off x="6096000" y="6381329"/>
            <a:ext cx="5472113" cy="216023"/>
          </a:xfrm>
          <a:prstGeom prst="rect">
            <a:avLst/>
          </a:prstGeom>
        </p:spPr>
        <p:txBody>
          <a:bodyPr vert="horz" lIns="0" tIns="0" rIns="0" bIns="0" rtlCol="0" anchor="ctr" anchorCtr="0">
            <a:noAutofit/>
          </a:bodyPr>
          <a:lstStyle>
            <a:lvl1pPr algn="r">
              <a:defRPr sz="900" b="0" i="0" cap="all" spc="50" baseline="0">
                <a:solidFill>
                  <a:schemeClr val="accent1"/>
                </a:solidFill>
                <a:latin typeface="+mj-lt"/>
              </a:defRPr>
            </a:lvl1pPr>
          </a:lstStyle>
          <a:p>
            <a:r>
              <a:rPr lang="fi-FI"/>
              <a:t>JYU Since 1863.</a:t>
            </a:r>
            <a:endParaRPr lang="fi-FI" dirty="0"/>
          </a:p>
        </p:txBody>
      </p:sp>
      <p:sp>
        <p:nvSpPr>
          <p:cNvPr id="6" name="Slide Number Placeholder 5">
            <a:extLst>
              <a:ext uri="{FF2B5EF4-FFF2-40B4-BE49-F238E27FC236}">
                <a16:creationId xmlns:a16="http://schemas.microsoft.com/office/drawing/2014/main" id="{3ABD12E0-B73B-476D-AC37-50C99E25F4B7}"/>
              </a:ext>
            </a:extLst>
          </p:cNvPr>
          <p:cNvSpPr>
            <a:spLocks noGrp="1"/>
          </p:cNvSpPr>
          <p:nvPr>
            <p:ph type="sldNum" sz="quarter" idx="4"/>
          </p:nvPr>
        </p:nvSpPr>
        <p:spPr>
          <a:xfrm>
            <a:off x="623888" y="6381551"/>
            <a:ext cx="431998" cy="215801"/>
          </a:xfrm>
          <a:prstGeom prst="rect">
            <a:avLst/>
          </a:prstGeom>
        </p:spPr>
        <p:txBody>
          <a:bodyPr vert="horz" lIns="0" tIns="0" rIns="0" bIns="0" rtlCol="0" anchor="ctr" anchorCtr="0">
            <a:noAutofit/>
          </a:bodyPr>
          <a:lstStyle>
            <a:lvl1pPr algn="l">
              <a:defRPr sz="900" b="0" i="0" cap="all" spc="50" baseline="0">
                <a:solidFill>
                  <a:schemeClr val="accent1"/>
                </a:solidFill>
                <a:latin typeface="+mj-lt"/>
              </a:defRPr>
            </a:lvl1pPr>
          </a:lstStyle>
          <a:p>
            <a:fld id="{9E548902-A2E1-4711-A467-290FB9FE5D63}" type="slidenum">
              <a:rPr lang="fi-FI" smtClean="0"/>
              <a:pPr/>
              <a:t>‹#›</a:t>
            </a:fld>
            <a:endParaRPr lang="fi-FI" dirty="0"/>
          </a:p>
        </p:txBody>
      </p:sp>
      <p:sp>
        <p:nvSpPr>
          <p:cNvPr id="14" name="Freeform 6">
            <a:extLst>
              <a:ext uri="{C183D7F6-B498-43B3-948B-1728B52AA6E4}">
                <adec:decorative xmlns:adec="http://schemas.microsoft.com/office/drawing/2017/decorative" val="1"/>
              </a:ext>
            </a:extLst>
          </p:cNvPr>
          <p:cNvSpPr>
            <a:spLocks noChangeAspect="1" noEditPoints="1"/>
          </p:cNvSpPr>
          <p:nvPr userDrawn="1"/>
        </p:nvSpPr>
        <p:spPr bwMode="auto">
          <a:xfrm>
            <a:off x="11251724" y="476250"/>
            <a:ext cx="316884" cy="720000"/>
          </a:xfrm>
          <a:custGeom>
            <a:avLst/>
            <a:gdLst>
              <a:gd name="T0" fmla="*/ 2014 w 3164"/>
              <a:gd name="T1" fmla="*/ 541 h 7179"/>
              <a:gd name="T2" fmla="*/ 2075 w 3164"/>
              <a:gd name="T3" fmla="*/ 842 h 7179"/>
              <a:gd name="T4" fmla="*/ 2013 w 3164"/>
              <a:gd name="T5" fmla="*/ 1104 h 7179"/>
              <a:gd name="T6" fmla="*/ 1698 w 3164"/>
              <a:gd name="T7" fmla="*/ 1547 h 7179"/>
              <a:gd name="T8" fmla="*/ 1150 w 3164"/>
              <a:gd name="T9" fmla="*/ 2192 h 7179"/>
              <a:gd name="T10" fmla="*/ 1032 w 3164"/>
              <a:gd name="T11" fmla="*/ 2455 h 7179"/>
              <a:gd name="T12" fmla="*/ 1071 w 3164"/>
              <a:gd name="T13" fmla="*/ 2857 h 7179"/>
              <a:gd name="T14" fmla="*/ 758 w 3164"/>
              <a:gd name="T15" fmla="*/ 2524 h 7179"/>
              <a:gd name="T16" fmla="*/ 762 w 3164"/>
              <a:gd name="T17" fmla="*/ 2178 h 7179"/>
              <a:gd name="T18" fmla="*/ 878 w 3164"/>
              <a:gd name="T19" fmla="*/ 1919 h 7179"/>
              <a:gd name="T20" fmla="*/ 1196 w 3164"/>
              <a:gd name="T21" fmla="*/ 1511 h 7179"/>
              <a:gd name="T22" fmla="*/ 1734 w 3164"/>
              <a:gd name="T23" fmla="*/ 844 h 7179"/>
              <a:gd name="T24" fmla="*/ 1792 w 3164"/>
              <a:gd name="T25" fmla="*/ 666 h 7179"/>
              <a:gd name="T26" fmla="*/ 1725 w 3164"/>
              <a:gd name="T27" fmla="*/ 476 h 7179"/>
              <a:gd name="T28" fmla="*/ 1173 w 3164"/>
              <a:gd name="T29" fmla="*/ 2909 h 7179"/>
              <a:gd name="T30" fmla="*/ 1139 w 3164"/>
              <a:gd name="T31" fmla="*/ 2584 h 7179"/>
              <a:gd name="T32" fmla="*/ 1266 w 3164"/>
              <a:gd name="T33" fmla="*/ 2264 h 7179"/>
              <a:gd name="T34" fmla="*/ 1911 w 3164"/>
              <a:gd name="T35" fmla="*/ 1593 h 7179"/>
              <a:gd name="T36" fmla="*/ 2169 w 3164"/>
              <a:gd name="T37" fmla="*/ 1249 h 7179"/>
              <a:gd name="T38" fmla="*/ 2177 w 3164"/>
              <a:gd name="T39" fmla="*/ 1064 h 7179"/>
              <a:gd name="T40" fmla="*/ 2394 w 3164"/>
              <a:gd name="T41" fmla="*/ 984 h 7179"/>
              <a:gd name="T42" fmla="*/ 2487 w 3164"/>
              <a:gd name="T43" fmla="*/ 1278 h 7179"/>
              <a:gd name="T44" fmla="*/ 2430 w 3164"/>
              <a:gd name="T45" fmla="*/ 1557 h 7179"/>
              <a:gd name="T46" fmla="*/ 1934 w 3164"/>
              <a:gd name="T47" fmla="*/ 2124 h 7179"/>
              <a:gd name="T48" fmla="*/ 1530 w 3164"/>
              <a:gd name="T49" fmla="*/ 2581 h 7179"/>
              <a:gd name="T50" fmla="*/ 1523 w 3164"/>
              <a:gd name="T51" fmla="*/ 2799 h 7179"/>
              <a:gd name="T52" fmla="*/ 1749 w 3164"/>
              <a:gd name="T53" fmla="*/ 3171 h 7179"/>
              <a:gd name="T54" fmla="*/ 1647 w 3164"/>
              <a:gd name="T55" fmla="*/ 2738 h 7179"/>
              <a:gd name="T56" fmla="*/ 1728 w 3164"/>
              <a:gd name="T57" fmla="*/ 2523 h 7179"/>
              <a:gd name="T58" fmla="*/ 2273 w 3164"/>
              <a:gd name="T59" fmla="*/ 2071 h 7179"/>
              <a:gd name="T60" fmla="*/ 2387 w 3164"/>
              <a:gd name="T61" fmla="*/ 1910 h 7179"/>
              <a:gd name="T62" fmla="*/ 2546 w 3164"/>
              <a:gd name="T63" fmla="*/ 1669 h 7179"/>
              <a:gd name="T64" fmla="*/ 2645 w 3164"/>
              <a:gd name="T65" fmla="*/ 1917 h 7179"/>
              <a:gd name="T66" fmla="*/ 2601 w 3164"/>
              <a:gd name="T67" fmla="*/ 2194 h 7179"/>
              <a:gd name="T68" fmla="*/ 2181 w 3164"/>
              <a:gd name="T69" fmla="*/ 2594 h 7179"/>
              <a:gd name="T70" fmla="*/ 1994 w 3164"/>
              <a:gd name="T71" fmla="*/ 2803 h 7179"/>
              <a:gd name="T72" fmla="*/ 626 w 3164"/>
              <a:gd name="T73" fmla="*/ 2259 h 7179"/>
              <a:gd name="T74" fmla="*/ 521 w 3164"/>
              <a:gd name="T75" fmla="*/ 1956 h 7179"/>
              <a:gd name="T76" fmla="*/ 548 w 3164"/>
              <a:gd name="T77" fmla="*/ 1637 h 7179"/>
              <a:gd name="T78" fmla="*/ 766 w 3164"/>
              <a:gd name="T79" fmla="*/ 1219 h 7179"/>
              <a:gd name="T80" fmla="*/ 1325 w 3164"/>
              <a:gd name="T81" fmla="*/ 408 h 7179"/>
              <a:gd name="T82" fmla="*/ 1347 w 3164"/>
              <a:gd name="T83" fmla="*/ 223 h 7179"/>
              <a:gd name="T84" fmla="*/ 1533 w 3164"/>
              <a:gd name="T85" fmla="*/ 73 h 7179"/>
              <a:gd name="T86" fmla="*/ 1635 w 3164"/>
              <a:gd name="T87" fmla="*/ 329 h 7179"/>
              <a:gd name="T88" fmla="*/ 1602 w 3164"/>
              <a:gd name="T89" fmla="*/ 617 h 7179"/>
              <a:gd name="T90" fmla="*/ 1366 w 3164"/>
              <a:gd name="T91" fmla="*/ 1012 h 7179"/>
              <a:gd name="T92" fmla="*/ 795 w 3164"/>
              <a:gd name="T93" fmla="*/ 1791 h 7179"/>
              <a:gd name="T94" fmla="*/ 663 w 3164"/>
              <a:gd name="T95" fmla="*/ 2130 h 7179"/>
              <a:gd name="T96" fmla="*/ 1308 w 3164"/>
              <a:gd name="T97" fmla="*/ 4296 h 7179"/>
              <a:gd name="T98" fmla="*/ 1674 w 3164"/>
              <a:gd name="T99" fmla="*/ 4340 h 7179"/>
              <a:gd name="T100" fmla="*/ 1548 w 3164"/>
              <a:gd name="T101" fmla="*/ 4163 h 7179"/>
              <a:gd name="T102" fmla="*/ 1133 w 3164"/>
              <a:gd name="T103" fmla="*/ 4107 h 7179"/>
              <a:gd name="T104" fmla="*/ 683 w 3164"/>
              <a:gd name="T105" fmla="*/ 3926 h 7179"/>
              <a:gd name="T106" fmla="*/ 292 w 3164"/>
              <a:gd name="T107" fmla="*/ 3639 h 7179"/>
              <a:gd name="T108" fmla="*/ 0 w 3164"/>
              <a:gd name="T109" fmla="*/ 3291 h 7179"/>
              <a:gd name="T110" fmla="*/ 2943 w 3164"/>
              <a:gd name="T111" fmla="*/ 3581 h 7179"/>
              <a:gd name="T112" fmla="*/ 2588 w 3164"/>
              <a:gd name="T113" fmla="*/ 3876 h 7179"/>
              <a:gd name="T114" fmla="*/ 2199 w 3164"/>
              <a:gd name="T115" fmla="*/ 4064 h 7179"/>
              <a:gd name="T116" fmla="*/ 1643 w 3164"/>
              <a:gd name="T117" fmla="*/ 4163 h 7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164" h="7179">
                <a:moveTo>
                  <a:pt x="1875" y="352"/>
                </a:moveTo>
                <a:lnTo>
                  <a:pt x="1888" y="364"/>
                </a:lnTo>
                <a:lnTo>
                  <a:pt x="1899" y="376"/>
                </a:lnTo>
                <a:lnTo>
                  <a:pt x="1911" y="388"/>
                </a:lnTo>
                <a:lnTo>
                  <a:pt x="1922" y="400"/>
                </a:lnTo>
                <a:lnTo>
                  <a:pt x="1932" y="413"/>
                </a:lnTo>
                <a:lnTo>
                  <a:pt x="1942" y="425"/>
                </a:lnTo>
                <a:lnTo>
                  <a:pt x="1961" y="450"/>
                </a:lnTo>
                <a:lnTo>
                  <a:pt x="1970" y="463"/>
                </a:lnTo>
                <a:lnTo>
                  <a:pt x="1978" y="476"/>
                </a:lnTo>
                <a:lnTo>
                  <a:pt x="1994" y="502"/>
                </a:lnTo>
                <a:lnTo>
                  <a:pt x="2007" y="528"/>
                </a:lnTo>
                <a:lnTo>
                  <a:pt x="2014" y="541"/>
                </a:lnTo>
                <a:lnTo>
                  <a:pt x="2020" y="554"/>
                </a:lnTo>
                <a:lnTo>
                  <a:pt x="2031" y="582"/>
                </a:lnTo>
                <a:lnTo>
                  <a:pt x="2040" y="608"/>
                </a:lnTo>
                <a:lnTo>
                  <a:pt x="2049" y="636"/>
                </a:lnTo>
                <a:lnTo>
                  <a:pt x="2056" y="662"/>
                </a:lnTo>
                <a:lnTo>
                  <a:pt x="2058" y="676"/>
                </a:lnTo>
                <a:lnTo>
                  <a:pt x="2062" y="689"/>
                </a:lnTo>
                <a:lnTo>
                  <a:pt x="2066" y="715"/>
                </a:lnTo>
                <a:lnTo>
                  <a:pt x="2069" y="742"/>
                </a:lnTo>
                <a:lnTo>
                  <a:pt x="2073" y="768"/>
                </a:lnTo>
                <a:lnTo>
                  <a:pt x="2074" y="793"/>
                </a:lnTo>
                <a:lnTo>
                  <a:pt x="2075" y="818"/>
                </a:lnTo>
                <a:lnTo>
                  <a:pt x="2075" y="842"/>
                </a:lnTo>
                <a:lnTo>
                  <a:pt x="2074" y="856"/>
                </a:lnTo>
                <a:lnTo>
                  <a:pt x="2074" y="866"/>
                </a:lnTo>
                <a:lnTo>
                  <a:pt x="2073" y="890"/>
                </a:lnTo>
                <a:lnTo>
                  <a:pt x="2070" y="913"/>
                </a:lnTo>
                <a:lnTo>
                  <a:pt x="2064" y="955"/>
                </a:lnTo>
                <a:lnTo>
                  <a:pt x="2060" y="976"/>
                </a:lnTo>
                <a:lnTo>
                  <a:pt x="2056" y="994"/>
                </a:lnTo>
                <a:lnTo>
                  <a:pt x="2051" y="1012"/>
                </a:lnTo>
                <a:lnTo>
                  <a:pt x="2046" y="1028"/>
                </a:lnTo>
                <a:lnTo>
                  <a:pt x="2036" y="1057"/>
                </a:lnTo>
                <a:lnTo>
                  <a:pt x="2031" y="1070"/>
                </a:lnTo>
                <a:lnTo>
                  <a:pt x="2025" y="1081"/>
                </a:lnTo>
                <a:lnTo>
                  <a:pt x="2013" y="1104"/>
                </a:lnTo>
                <a:lnTo>
                  <a:pt x="2000" y="1128"/>
                </a:lnTo>
                <a:lnTo>
                  <a:pt x="1986" y="1152"/>
                </a:lnTo>
                <a:lnTo>
                  <a:pt x="1972" y="1175"/>
                </a:lnTo>
                <a:lnTo>
                  <a:pt x="1964" y="1188"/>
                </a:lnTo>
                <a:lnTo>
                  <a:pt x="1956" y="1200"/>
                </a:lnTo>
                <a:lnTo>
                  <a:pt x="1941" y="1224"/>
                </a:lnTo>
                <a:lnTo>
                  <a:pt x="1908" y="1272"/>
                </a:lnTo>
                <a:lnTo>
                  <a:pt x="1874" y="1321"/>
                </a:lnTo>
                <a:lnTo>
                  <a:pt x="1838" y="1369"/>
                </a:lnTo>
                <a:lnTo>
                  <a:pt x="1803" y="1416"/>
                </a:lnTo>
                <a:lnTo>
                  <a:pt x="1767" y="1461"/>
                </a:lnTo>
                <a:lnTo>
                  <a:pt x="1732" y="1506"/>
                </a:lnTo>
                <a:lnTo>
                  <a:pt x="1698" y="1547"/>
                </a:lnTo>
                <a:lnTo>
                  <a:pt x="1636" y="1621"/>
                </a:lnTo>
                <a:lnTo>
                  <a:pt x="1584" y="1681"/>
                </a:lnTo>
                <a:lnTo>
                  <a:pt x="1550" y="1724"/>
                </a:lnTo>
                <a:lnTo>
                  <a:pt x="1524" y="1753"/>
                </a:lnTo>
                <a:lnTo>
                  <a:pt x="1496" y="1787"/>
                </a:lnTo>
                <a:lnTo>
                  <a:pt x="1425" y="1863"/>
                </a:lnTo>
                <a:lnTo>
                  <a:pt x="1346" y="1952"/>
                </a:lnTo>
                <a:lnTo>
                  <a:pt x="1305" y="1999"/>
                </a:lnTo>
                <a:lnTo>
                  <a:pt x="1264" y="2047"/>
                </a:lnTo>
                <a:lnTo>
                  <a:pt x="1224" y="2096"/>
                </a:lnTo>
                <a:lnTo>
                  <a:pt x="1205" y="2120"/>
                </a:lnTo>
                <a:lnTo>
                  <a:pt x="1186" y="2144"/>
                </a:lnTo>
                <a:lnTo>
                  <a:pt x="1150" y="2192"/>
                </a:lnTo>
                <a:lnTo>
                  <a:pt x="1134" y="2216"/>
                </a:lnTo>
                <a:lnTo>
                  <a:pt x="1119" y="2240"/>
                </a:lnTo>
                <a:lnTo>
                  <a:pt x="1103" y="2263"/>
                </a:lnTo>
                <a:lnTo>
                  <a:pt x="1090" y="2286"/>
                </a:lnTo>
                <a:lnTo>
                  <a:pt x="1078" y="2307"/>
                </a:lnTo>
                <a:lnTo>
                  <a:pt x="1067" y="2329"/>
                </a:lnTo>
                <a:lnTo>
                  <a:pt x="1058" y="2349"/>
                </a:lnTo>
                <a:lnTo>
                  <a:pt x="1049" y="2370"/>
                </a:lnTo>
                <a:lnTo>
                  <a:pt x="1043" y="2389"/>
                </a:lnTo>
                <a:lnTo>
                  <a:pt x="1038" y="2408"/>
                </a:lnTo>
                <a:lnTo>
                  <a:pt x="1036" y="2424"/>
                </a:lnTo>
                <a:lnTo>
                  <a:pt x="1034" y="2439"/>
                </a:lnTo>
                <a:lnTo>
                  <a:pt x="1032" y="2455"/>
                </a:lnTo>
                <a:lnTo>
                  <a:pt x="1030" y="2472"/>
                </a:lnTo>
                <a:lnTo>
                  <a:pt x="1030" y="2488"/>
                </a:lnTo>
                <a:lnTo>
                  <a:pt x="1029" y="2505"/>
                </a:lnTo>
                <a:lnTo>
                  <a:pt x="1029" y="2540"/>
                </a:lnTo>
                <a:lnTo>
                  <a:pt x="1029" y="2558"/>
                </a:lnTo>
                <a:lnTo>
                  <a:pt x="1030" y="2575"/>
                </a:lnTo>
                <a:lnTo>
                  <a:pt x="1032" y="2611"/>
                </a:lnTo>
                <a:lnTo>
                  <a:pt x="1035" y="2646"/>
                </a:lnTo>
                <a:lnTo>
                  <a:pt x="1040" y="2680"/>
                </a:lnTo>
                <a:lnTo>
                  <a:pt x="1049" y="2745"/>
                </a:lnTo>
                <a:lnTo>
                  <a:pt x="1060" y="2805"/>
                </a:lnTo>
                <a:lnTo>
                  <a:pt x="1065" y="2833"/>
                </a:lnTo>
                <a:lnTo>
                  <a:pt x="1071" y="2857"/>
                </a:lnTo>
                <a:lnTo>
                  <a:pt x="1079" y="2896"/>
                </a:lnTo>
                <a:lnTo>
                  <a:pt x="857" y="2896"/>
                </a:lnTo>
                <a:lnTo>
                  <a:pt x="846" y="2868"/>
                </a:lnTo>
                <a:lnTo>
                  <a:pt x="834" y="2836"/>
                </a:lnTo>
                <a:lnTo>
                  <a:pt x="824" y="2802"/>
                </a:lnTo>
                <a:lnTo>
                  <a:pt x="812" y="2764"/>
                </a:lnTo>
                <a:lnTo>
                  <a:pt x="800" y="2726"/>
                </a:lnTo>
                <a:lnTo>
                  <a:pt x="789" y="2685"/>
                </a:lnTo>
                <a:lnTo>
                  <a:pt x="778" y="2641"/>
                </a:lnTo>
                <a:lnTo>
                  <a:pt x="768" y="2596"/>
                </a:lnTo>
                <a:lnTo>
                  <a:pt x="765" y="2572"/>
                </a:lnTo>
                <a:lnTo>
                  <a:pt x="760" y="2548"/>
                </a:lnTo>
                <a:lnTo>
                  <a:pt x="758" y="2524"/>
                </a:lnTo>
                <a:lnTo>
                  <a:pt x="754" y="2500"/>
                </a:lnTo>
                <a:lnTo>
                  <a:pt x="752" y="2475"/>
                </a:lnTo>
                <a:lnTo>
                  <a:pt x="749" y="2449"/>
                </a:lnTo>
                <a:lnTo>
                  <a:pt x="748" y="2424"/>
                </a:lnTo>
                <a:lnTo>
                  <a:pt x="747" y="2397"/>
                </a:lnTo>
                <a:lnTo>
                  <a:pt x="746" y="2371"/>
                </a:lnTo>
                <a:lnTo>
                  <a:pt x="747" y="2344"/>
                </a:lnTo>
                <a:lnTo>
                  <a:pt x="747" y="2317"/>
                </a:lnTo>
                <a:lnTo>
                  <a:pt x="748" y="2289"/>
                </a:lnTo>
                <a:lnTo>
                  <a:pt x="750" y="2262"/>
                </a:lnTo>
                <a:lnTo>
                  <a:pt x="754" y="2234"/>
                </a:lnTo>
                <a:lnTo>
                  <a:pt x="758" y="2206"/>
                </a:lnTo>
                <a:lnTo>
                  <a:pt x="762" y="2178"/>
                </a:lnTo>
                <a:lnTo>
                  <a:pt x="766" y="2156"/>
                </a:lnTo>
                <a:lnTo>
                  <a:pt x="770" y="2145"/>
                </a:lnTo>
                <a:lnTo>
                  <a:pt x="772" y="2134"/>
                </a:lnTo>
                <a:lnTo>
                  <a:pt x="776" y="2124"/>
                </a:lnTo>
                <a:lnTo>
                  <a:pt x="779" y="2112"/>
                </a:lnTo>
                <a:lnTo>
                  <a:pt x="789" y="2089"/>
                </a:lnTo>
                <a:lnTo>
                  <a:pt x="798" y="2065"/>
                </a:lnTo>
                <a:lnTo>
                  <a:pt x="809" y="2041"/>
                </a:lnTo>
                <a:lnTo>
                  <a:pt x="821" y="2017"/>
                </a:lnTo>
                <a:lnTo>
                  <a:pt x="834" y="1993"/>
                </a:lnTo>
                <a:lnTo>
                  <a:pt x="849" y="1968"/>
                </a:lnTo>
                <a:lnTo>
                  <a:pt x="863" y="1944"/>
                </a:lnTo>
                <a:lnTo>
                  <a:pt x="878" y="1919"/>
                </a:lnTo>
                <a:lnTo>
                  <a:pt x="894" y="1895"/>
                </a:lnTo>
                <a:lnTo>
                  <a:pt x="910" y="1869"/>
                </a:lnTo>
                <a:lnTo>
                  <a:pt x="927" y="1845"/>
                </a:lnTo>
                <a:lnTo>
                  <a:pt x="944" y="1821"/>
                </a:lnTo>
                <a:lnTo>
                  <a:pt x="960" y="1797"/>
                </a:lnTo>
                <a:lnTo>
                  <a:pt x="995" y="1752"/>
                </a:lnTo>
                <a:lnTo>
                  <a:pt x="1029" y="1709"/>
                </a:lnTo>
                <a:lnTo>
                  <a:pt x="1061" y="1669"/>
                </a:lnTo>
                <a:lnTo>
                  <a:pt x="1091" y="1633"/>
                </a:lnTo>
                <a:lnTo>
                  <a:pt x="1118" y="1601"/>
                </a:lnTo>
                <a:lnTo>
                  <a:pt x="1142" y="1573"/>
                </a:lnTo>
                <a:lnTo>
                  <a:pt x="1174" y="1536"/>
                </a:lnTo>
                <a:lnTo>
                  <a:pt x="1196" y="1511"/>
                </a:lnTo>
                <a:lnTo>
                  <a:pt x="1222" y="1481"/>
                </a:lnTo>
                <a:lnTo>
                  <a:pt x="1282" y="1409"/>
                </a:lnTo>
                <a:lnTo>
                  <a:pt x="1352" y="1325"/>
                </a:lnTo>
                <a:lnTo>
                  <a:pt x="1427" y="1235"/>
                </a:lnTo>
                <a:lnTo>
                  <a:pt x="1503" y="1142"/>
                </a:lnTo>
                <a:lnTo>
                  <a:pt x="1574" y="1054"/>
                </a:lnTo>
                <a:lnTo>
                  <a:pt x="1638" y="973"/>
                </a:lnTo>
                <a:lnTo>
                  <a:pt x="1666" y="938"/>
                </a:lnTo>
                <a:lnTo>
                  <a:pt x="1690" y="907"/>
                </a:lnTo>
                <a:lnTo>
                  <a:pt x="1702" y="890"/>
                </a:lnTo>
                <a:lnTo>
                  <a:pt x="1714" y="875"/>
                </a:lnTo>
                <a:lnTo>
                  <a:pt x="1725" y="859"/>
                </a:lnTo>
                <a:lnTo>
                  <a:pt x="1734" y="844"/>
                </a:lnTo>
                <a:lnTo>
                  <a:pt x="1743" y="828"/>
                </a:lnTo>
                <a:lnTo>
                  <a:pt x="1751" y="814"/>
                </a:lnTo>
                <a:lnTo>
                  <a:pt x="1758" y="799"/>
                </a:lnTo>
                <a:lnTo>
                  <a:pt x="1766" y="785"/>
                </a:lnTo>
                <a:lnTo>
                  <a:pt x="1772" y="772"/>
                </a:lnTo>
                <a:lnTo>
                  <a:pt x="1776" y="757"/>
                </a:lnTo>
                <a:lnTo>
                  <a:pt x="1781" y="744"/>
                </a:lnTo>
                <a:lnTo>
                  <a:pt x="1785" y="731"/>
                </a:lnTo>
                <a:lnTo>
                  <a:pt x="1787" y="718"/>
                </a:lnTo>
                <a:lnTo>
                  <a:pt x="1790" y="704"/>
                </a:lnTo>
                <a:lnTo>
                  <a:pt x="1791" y="691"/>
                </a:lnTo>
                <a:lnTo>
                  <a:pt x="1792" y="679"/>
                </a:lnTo>
                <a:lnTo>
                  <a:pt x="1792" y="666"/>
                </a:lnTo>
                <a:lnTo>
                  <a:pt x="1792" y="654"/>
                </a:lnTo>
                <a:lnTo>
                  <a:pt x="1791" y="641"/>
                </a:lnTo>
                <a:lnTo>
                  <a:pt x="1790" y="629"/>
                </a:lnTo>
                <a:lnTo>
                  <a:pt x="1787" y="616"/>
                </a:lnTo>
                <a:lnTo>
                  <a:pt x="1784" y="604"/>
                </a:lnTo>
                <a:lnTo>
                  <a:pt x="1782" y="598"/>
                </a:lnTo>
                <a:lnTo>
                  <a:pt x="1780" y="592"/>
                </a:lnTo>
                <a:lnTo>
                  <a:pt x="1776" y="578"/>
                </a:lnTo>
                <a:lnTo>
                  <a:pt x="1767" y="554"/>
                </a:lnTo>
                <a:lnTo>
                  <a:pt x="1761" y="541"/>
                </a:lnTo>
                <a:lnTo>
                  <a:pt x="1755" y="529"/>
                </a:lnTo>
                <a:lnTo>
                  <a:pt x="1740" y="503"/>
                </a:lnTo>
                <a:lnTo>
                  <a:pt x="1725" y="476"/>
                </a:lnTo>
                <a:lnTo>
                  <a:pt x="1726" y="475"/>
                </a:lnTo>
                <a:lnTo>
                  <a:pt x="1731" y="472"/>
                </a:lnTo>
                <a:lnTo>
                  <a:pt x="1749" y="458"/>
                </a:lnTo>
                <a:lnTo>
                  <a:pt x="1800" y="415"/>
                </a:lnTo>
                <a:lnTo>
                  <a:pt x="1875" y="352"/>
                </a:lnTo>
                <a:close/>
                <a:moveTo>
                  <a:pt x="1641" y="3193"/>
                </a:moveTo>
                <a:lnTo>
                  <a:pt x="1258" y="3193"/>
                </a:lnTo>
                <a:lnTo>
                  <a:pt x="1228" y="3103"/>
                </a:lnTo>
                <a:lnTo>
                  <a:pt x="1214" y="3056"/>
                </a:lnTo>
                <a:lnTo>
                  <a:pt x="1206" y="3032"/>
                </a:lnTo>
                <a:lnTo>
                  <a:pt x="1199" y="3008"/>
                </a:lnTo>
                <a:lnTo>
                  <a:pt x="1186" y="2959"/>
                </a:lnTo>
                <a:lnTo>
                  <a:pt x="1173" y="2909"/>
                </a:lnTo>
                <a:lnTo>
                  <a:pt x="1167" y="2884"/>
                </a:lnTo>
                <a:lnTo>
                  <a:pt x="1162" y="2859"/>
                </a:lnTo>
                <a:lnTo>
                  <a:pt x="1156" y="2834"/>
                </a:lnTo>
                <a:lnTo>
                  <a:pt x="1152" y="2809"/>
                </a:lnTo>
                <a:lnTo>
                  <a:pt x="1148" y="2784"/>
                </a:lnTo>
                <a:lnTo>
                  <a:pt x="1144" y="2758"/>
                </a:lnTo>
                <a:lnTo>
                  <a:pt x="1142" y="2733"/>
                </a:lnTo>
                <a:lnTo>
                  <a:pt x="1139" y="2708"/>
                </a:lnTo>
                <a:lnTo>
                  <a:pt x="1138" y="2683"/>
                </a:lnTo>
                <a:lnTo>
                  <a:pt x="1137" y="2658"/>
                </a:lnTo>
                <a:lnTo>
                  <a:pt x="1137" y="2634"/>
                </a:lnTo>
                <a:lnTo>
                  <a:pt x="1137" y="2608"/>
                </a:lnTo>
                <a:lnTo>
                  <a:pt x="1139" y="2584"/>
                </a:lnTo>
                <a:lnTo>
                  <a:pt x="1142" y="2559"/>
                </a:lnTo>
                <a:lnTo>
                  <a:pt x="1144" y="2535"/>
                </a:lnTo>
                <a:lnTo>
                  <a:pt x="1149" y="2511"/>
                </a:lnTo>
                <a:lnTo>
                  <a:pt x="1154" y="2488"/>
                </a:lnTo>
                <a:lnTo>
                  <a:pt x="1160" y="2464"/>
                </a:lnTo>
                <a:lnTo>
                  <a:pt x="1167" y="2442"/>
                </a:lnTo>
                <a:lnTo>
                  <a:pt x="1175" y="2419"/>
                </a:lnTo>
                <a:lnTo>
                  <a:pt x="1186" y="2395"/>
                </a:lnTo>
                <a:lnTo>
                  <a:pt x="1198" y="2370"/>
                </a:lnTo>
                <a:lnTo>
                  <a:pt x="1212" y="2343"/>
                </a:lnTo>
                <a:lnTo>
                  <a:pt x="1229" y="2318"/>
                </a:lnTo>
                <a:lnTo>
                  <a:pt x="1247" y="2290"/>
                </a:lnTo>
                <a:lnTo>
                  <a:pt x="1266" y="2264"/>
                </a:lnTo>
                <a:lnTo>
                  <a:pt x="1288" y="2235"/>
                </a:lnTo>
                <a:lnTo>
                  <a:pt x="1311" y="2208"/>
                </a:lnTo>
                <a:lnTo>
                  <a:pt x="1335" y="2179"/>
                </a:lnTo>
                <a:lnTo>
                  <a:pt x="1360" y="2150"/>
                </a:lnTo>
                <a:lnTo>
                  <a:pt x="1386" y="2120"/>
                </a:lnTo>
                <a:lnTo>
                  <a:pt x="1414" y="2090"/>
                </a:lnTo>
                <a:lnTo>
                  <a:pt x="1470" y="2030"/>
                </a:lnTo>
                <a:lnTo>
                  <a:pt x="1532" y="1969"/>
                </a:lnTo>
                <a:lnTo>
                  <a:pt x="1594" y="1907"/>
                </a:lnTo>
                <a:lnTo>
                  <a:pt x="1658" y="1844"/>
                </a:lnTo>
                <a:lnTo>
                  <a:pt x="1786" y="1718"/>
                </a:lnTo>
                <a:lnTo>
                  <a:pt x="1850" y="1656"/>
                </a:lnTo>
                <a:lnTo>
                  <a:pt x="1911" y="1593"/>
                </a:lnTo>
                <a:lnTo>
                  <a:pt x="1941" y="1562"/>
                </a:lnTo>
                <a:lnTo>
                  <a:pt x="1970" y="1532"/>
                </a:lnTo>
                <a:lnTo>
                  <a:pt x="1998" y="1501"/>
                </a:lnTo>
                <a:lnTo>
                  <a:pt x="2026" y="1471"/>
                </a:lnTo>
                <a:lnTo>
                  <a:pt x="2054" y="1436"/>
                </a:lnTo>
                <a:lnTo>
                  <a:pt x="2079" y="1401"/>
                </a:lnTo>
                <a:lnTo>
                  <a:pt x="2091" y="1386"/>
                </a:lnTo>
                <a:lnTo>
                  <a:pt x="2102" y="1369"/>
                </a:lnTo>
                <a:lnTo>
                  <a:pt x="2112" y="1353"/>
                </a:lnTo>
                <a:lnTo>
                  <a:pt x="2123" y="1338"/>
                </a:lnTo>
                <a:lnTo>
                  <a:pt x="2141" y="1308"/>
                </a:lnTo>
                <a:lnTo>
                  <a:pt x="2156" y="1278"/>
                </a:lnTo>
                <a:lnTo>
                  <a:pt x="2169" y="1249"/>
                </a:lnTo>
                <a:lnTo>
                  <a:pt x="2174" y="1235"/>
                </a:lnTo>
                <a:lnTo>
                  <a:pt x="2178" y="1220"/>
                </a:lnTo>
                <a:lnTo>
                  <a:pt x="2182" y="1206"/>
                </a:lnTo>
                <a:lnTo>
                  <a:pt x="2186" y="1193"/>
                </a:lnTo>
                <a:lnTo>
                  <a:pt x="2187" y="1178"/>
                </a:lnTo>
                <a:lnTo>
                  <a:pt x="2189" y="1164"/>
                </a:lnTo>
                <a:lnTo>
                  <a:pt x="2189" y="1151"/>
                </a:lnTo>
                <a:lnTo>
                  <a:pt x="2189" y="1136"/>
                </a:lnTo>
                <a:lnTo>
                  <a:pt x="2189" y="1122"/>
                </a:lnTo>
                <a:lnTo>
                  <a:pt x="2187" y="1108"/>
                </a:lnTo>
                <a:lnTo>
                  <a:pt x="2184" y="1093"/>
                </a:lnTo>
                <a:lnTo>
                  <a:pt x="2182" y="1079"/>
                </a:lnTo>
                <a:lnTo>
                  <a:pt x="2177" y="1064"/>
                </a:lnTo>
                <a:lnTo>
                  <a:pt x="2172" y="1050"/>
                </a:lnTo>
                <a:lnTo>
                  <a:pt x="2168" y="1036"/>
                </a:lnTo>
                <a:lnTo>
                  <a:pt x="2160" y="1020"/>
                </a:lnTo>
                <a:lnTo>
                  <a:pt x="2153" y="1006"/>
                </a:lnTo>
                <a:lnTo>
                  <a:pt x="2145" y="990"/>
                </a:lnTo>
                <a:lnTo>
                  <a:pt x="2297" y="864"/>
                </a:lnTo>
                <a:lnTo>
                  <a:pt x="2312" y="877"/>
                </a:lnTo>
                <a:lnTo>
                  <a:pt x="2327" y="893"/>
                </a:lnTo>
                <a:lnTo>
                  <a:pt x="2342" y="908"/>
                </a:lnTo>
                <a:lnTo>
                  <a:pt x="2355" y="926"/>
                </a:lnTo>
                <a:lnTo>
                  <a:pt x="2369" y="944"/>
                </a:lnTo>
                <a:lnTo>
                  <a:pt x="2382" y="964"/>
                </a:lnTo>
                <a:lnTo>
                  <a:pt x="2394" y="984"/>
                </a:lnTo>
                <a:lnTo>
                  <a:pt x="2406" y="1006"/>
                </a:lnTo>
                <a:lnTo>
                  <a:pt x="2417" y="1028"/>
                </a:lnTo>
                <a:lnTo>
                  <a:pt x="2428" y="1051"/>
                </a:lnTo>
                <a:lnTo>
                  <a:pt x="2439" y="1074"/>
                </a:lnTo>
                <a:lnTo>
                  <a:pt x="2447" y="1098"/>
                </a:lnTo>
                <a:lnTo>
                  <a:pt x="2456" y="1123"/>
                </a:lnTo>
                <a:lnTo>
                  <a:pt x="2464" y="1148"/>
                </a:lnTo>
                <a:lnTo>
                  <a:pt x="2470" y="1174"/>
                </a:lnTo>
                <a:lnTo>
                  <a:pt x="2476" y="1200"/>
                </a:lnTo>
                <a:lnTo>
                  <a:pt x="2481" y="1225"/>
                </a:lnTo>
                <a:lnTo>
                  <a:pt x="2482" y="1238"/>
                </a:lnTo>
                <a:lnTo>
                  <a:pt x="2484" y="1251"/>
                </a:lnTo>
                <a:lnTo>
                  <a:pt x="2487" y="1278"/>
                </a:lnTo>
                <a:lnTo>
                  <a:pt x="2488" y="1304"/>
                </a:lnTo>
                <a:lnTo>
                  <a:pt x="2488" y="1331"/>
                </a:lnTo>
                <a:lnTo>
                  <a:pt x="2488" y="1357"/>
                </a:lnTo>
                <a:lnTo>
                  <a:pt x="2486" y="1383"/>
                </a:lnTo>
                <a:lnTo>
                  <a:pt x="2482" y="1410"/>
                </a:lnTo>
                <a:lnTo>
                  <a:pt x="2477" y="1435"/>
                </a:lnTo>
                <a:lnTo>
                  <a:pt x="2471" y="1461"/>
                </a:lnTo>
                <a:lnTo>
                  <a:pt x="2466" y="1473"/>
                </a:lnTo>
                <a:lnTo>
                  <a:pt x="2463" y="1485"/>
                </a:lnTo>
                <a:lnTo>
                  <a:pt x="2458" y="1499"/>
                </a:lnTo>
                <a:lnTo>
                  <a:pt x="2453" y="1511"/>
                </a:lnTo>
                <a:lnTo>
                  <a:pt x="2442" y="1535"/>
                </a:lnTo>
                <a:lnTo>
                  <a:pt x="2430" y="1557"/>
                </a:lnTo>
                <a:lnTo>
                  <a:pt x="2423" y="1569"/>
                </a:lnTo>
                <a:lnTo>
                  <a:pt x="2416" y="1580"/>
                </a:lnTo>
                <a:lnTo>
                  <a:pt x="2400" y="1602"/>
                </a:lnTo>
                <a:lnTo>
                  <a:pt x="2361" y="1653"/>
                </a:lnTo>
                <a:lnTo>
                  <a:pt x="2320" y="1703"/>
                </a:lnTo>
                <a:lnTo>
                  <a:pt x="2277" y="1752"/>
                </a:lnTo>
                <a:lnTo>
                  <a:pt x="2256" y="1777"/>
                </a:lnTo>
                <a:lnTo>
                  <a:pt x="2234" y="1801"/>
                </a:lnTo>
                <a:lnTo>
                  <a:pt x="2189" y="1851"/>
                </a:lnTo>
                <a:lnTo>
                  <a:pt x="2141" y="1903"/>
                </a:lnTo>
                <a:lnTo>
                  <a:pt x="2039" y="2013"/>
                </a:lnTo>
                <a:lnTo>
                  <a:pt x="1988" y="2069"/>
                </a:lnTo>
                <a:lnTo>
                  <a:pt x="1934" y="2124"/>
                </a:lnTo>
                <a:lnTo>
                  <a:pt x="1824" y="2236"/>
                </a:lnTo>
                <a:lnTo>
                  <a:pt x="1766" y="2298"/>
                </a:lnTo>
                <a:lnTo>
                  <a:pt x="1704" y="2362"/>
                </a:lnTo>
                <a:lnTo>
                  <a:pt x="1673" y="2397"/>
                </a:lnTo>
                <a:lnTo>
                  <a:pt x="1641" y="2433"/>
                </a:lnTo>
                <a:lnTo>
                  <a:pt x="1607" y="2472"/>
                </a:lnTo>
                <a:lnTo>
                  <a:pt x="1571" y="2511"/>
                </a:lnTo>
                <a:lnTo>
                  <a:pt x="1565" y="2520"/>
                </a:lnTo>
                <a:lnTo>
                  <a:pt x="1559" y="2527"/>
                </a:lnTo>
                <a:lnTo>
                  <a:pt x="1548" y="2545"/>
                </a:lnTo>
                <a:lnTo>
                  <a:pt x="1544" y="2553"/>
                </a:lnTo>
                <a:lnTo>
                  <a:pt x="1539" y="2562"/>
                </a:lnTo>
                <a:lnTo>
                  <a:pt x="1530" y="2581"/>
                </a:lnTo>
                <a:lnTo>
                  <a:pt x="1528" y="2590"/>
                </a:lnTo>
                <a:lnTo>
                  <a:pt x="1524" y="2600"/>
                </a:lnTo>
                <a:lnTo>
                  <a:pt x="1522" y="2610"/>
                </a:lnTo>
                <a:lnTo>
                  <a:pt x="1520" y="2620"/>
                </a:lnTo>
                <a:lnTo>
                  <a:pt x="1516" y="2641"/>
                </a:lnTo>
                <a:lnTo>
                  <a:pt x="1515" y="2652"/>
                </a:lnTo>
                <a:lnTo>
                  <a:pt x="1514" y="2662"/>
                </a:lnTo>
                <a:lnTo>
                  <a:pt x="1514" y="2684"/>
                </a:lnTo>
                <a:lnTo>
                  <a:pt x="1514" y="2707"/>
                </a:lnTo>
                <a:lnTo>
                  <a:pt x="1514" y="2730"/>
                </a:lnTo>
                <a:lnTo>
                  <a:pt x="1516" y="2752"/>
                </a:lnTo>
                <a:lnTo>
                  <a:pt x="1520" y="2775"/>
                </a:lnTo>
                <a:lnTo>
                  <a:pt x="1523" y="2799"/>
                </a:lnTo>
                <a:lnTo>
                  <a:pt x="1527" y="2822"/>
                </a:lnTo>
                <a:lnTo>
                  <a:pt x="1533" y="2846"/>
                </a:lnTo>
                <a:lnTo>
                  <a:pt x="1538" y="2870"/>
                </a:lnTo>
                <a:lnTo>
                  <a:pt x="1545" y="2894"/>
                </a:lnTo>
                <a:lnTo>
                  <a:pt x="1558" y="2941"/>
                </a:lnTo>
                <a:lnTo>
                  <a:pt x="1572" y="2987"/>
                </a:lnTo>
                <a:lnTo>
                  <a:pt x="1588" y="3033"/>
                </a:lnTo>
                <a:lnTo>
                  <a:pt x="1617" y="3118"/>
                </a:lnTo>
                <a:lnTo>
                  <a:pt x="1630" y="3157"/>
                </a:lnTo>
                <a:lnTo>
                  <a:pt x="1641" y="3193"/>
                </a:lnTo>
                <a:close/>
                <a:moveTo>
                  <a:pt x="2080" y="3193"/>
                </a:moveTo>
                <a:lnTo>
                  <a:pt x="1755" y="3193"/>
                </a:lnTo>
                <a:lnTo>
                  <a:pt x="1749" y="3171"/>
                </a:lnTo>
                <a:lnTo>
                  <a:pt x="1743" y="3148"/>
                </a:lnTo>
                <a:lnTo>
                  <a:pt x="1730" y="3104"/>
                </a:lnTo>
                <a:lnTo>
                  <a:pt x="1702" y="3015"/>
                </a:lnTo>
                <a:lnTo>
                  <a:pt x="1688" y="2971"/>
                </a:lnTo>
                <a:lnTo>
                  <a:pt x="1676" y="2926"/>
                </a:lnTo>
                <a:lnTo>
                  <a:pt x="1670" y="2904"/>
                </a:lnTo>
                <a:lnTo>
                  <a:pt x="1665" y="2881"/>
                </a:lnTo>
                <a:lnTo>
                  <a:pt x="1660" y="2859"/>
                </a:lnTo>
                <a:lnTo>
                  <a:pt x="1656" y="2836"/>
                </a:lnTo>
                <a:lnTo>
                  <a:pt x="1653" y="2810"/>
                </a:lnTo>
                <a:lnTo>
                  <a:pt x="1649" y="2785"/>
                </a:lnTo>
                <a:lnTo>
                  <a:pt x="1648" y="2761"/>
                </a:lnTo>
                <a:lnTo>
                  <a:pt x="1647" y="2738"/>
                </a:lnTo>
                <a:lnTo>
                  <a:pt x="1647" y="2716"/>
                </a:lnTo>
                <a:lnTo>
                  <a:pt x="1648" y="2696"/>
                </a:lnTo>
                <a:lnTo>
                  <a:pt x="1650" y="2676"/>
                </a:lnTo>
                <a:lnTo>
                  <a:pt x="1654" y="2655"/>
                </a:lnTo>
                <a:lnTo>
                  <a:pt x="1656" y="2646"/>
                </a:lnTo>
                <a:lnTo>
                  <a:pt x="1660" y="2636"/>
                </a:lnTo>
                <a:lnTo>
                  <a:pt x="1667" y="2618"/>
                </a:lnTo>
                <a:lnTo>
                  <a:pt x="1671" y="2608"/>
                </a:lnTo>
                <a:lnTo>
                  <a:pt x="1676" y="2599"/>
                </a:lnTo>
                <a:lnTo>
                  <a:pt x="1686" y="2581"/>
                </a:lnTo>
                <a:lnTo>
                  <a:pt x="1698" y="2562"/>
                </a:lnTo>
                <a:lnTo>
                  <a:pt x="1713" y="2542"/>
                </a:lnTo>
                <a:lnTo>
                  <a:pt x="1728" y="2523"/>
                </a:lnTo>
                <a:lnTo>
                  <a:pt x="1748" y="2504"/>
                </a:lnTo>
                <a:lnTo>
                  <a:pt x="1762" y="2490"/>
                </a:lnTo>
                <a:lnTo>
                  <a:pt x="1778" y="2474"/>
                </a:lnTo>
                <a:lnTo>
                  <a:pt x="1812" y="2443"/>
                </a:lnTo>
                <a:lnTo>
                  <a:pt x="1850" y="2410"/>
                </a:lnTo>
                <a:lnTo>
                  <a:pt x="1892" y="2377"/>
                </a:lnTo>
                <a:lnTo>
                  <a:pt x="1935" y="2342"/>
                </a:lnTo>
                <a:lnTo>
                  <a:pt x="1979" y="2306"/>
                </a:lnTo>
                <a:lnTo>
                  <a:pt x="2070" y="2235"/>
                </a:lnTo>
                <a:lnTo>
                  <a:pt x="2159" y="2166"/>
                </a:lnTo>
                <a:lnTo>
                  <a:pt x="2200" y="2132"/>
                </a:lnTo>
                <a:lnTo>
                  <a:pt x="2238" y="2101"/>
                </a:lnTo>
                <a:lnTo>
                  <a:pt x="2273" y="2071"/>
                </a:lnTo>
                <a:lnTo>
                  <a:pt x="2303" y="2043"/>
                </a:lnTo>
                <a:lnTo>
                  <a:pt x="2330" y="2018"/>
                </a:lnTo>
                <a:lnTo>
                  <a:pt x="2339" y="2006"/>
                </a:lnTo>
                <a:lnTo>
                  <a:pt x="2349" y="1995"/>
                </a:lnTo>
                <a:lnTo>
                  <a:pt x="2355" y="1986"/>
                </a:lnTo>
                <a:lnTo>
                  <a:pt x="2362" y="1976"/>
                </a:lnTo>
                <a:lnTo>
                  <a:pt x="2367" y="1968"/>
                </a:lnTo>
                <a:lnTo>
                  <a:pt x="2372" y="1958"/>
                </a:lnTo>
                <a:lnTo>
                  <a:pt x="2376" y="1949"/>
                </a:lnTo>
                <a:lnTo>
                  <a:pt x="2380" y="1939"/>
                </a:lnTo>
                <a:lnTo>
                  <a:pt x="2382" y="1929"/>
                </a:lnTo>
                <a:lnTo>
                  <a:pt x="2385" y="1920"/>
                </a:lnTo>
                <a:lnTo>
                  <a:pt x="2387" y="1910"/>
                </a:lnTo>
                <a:lnTo>
                  <a:pt x="2390" y="1901"/>
                </a:lnTo>
                <a:lnTo>
                  <a:pt x="2392" y="1883"/>
                </a:lnTo>
                <a:lnTo>
                  <a:pt x="2392" y="1865"/>
                </a:lnTo>
                <a:lnTo>
                  <a:pt x="2392" y="1848"/>
                </a:lnTo>
                <a:lnTo>
                  <a:pt x="2391" y="1832"/>
                </a:lnTo>
                <a:lnTo>
                  <a:pt x="2390" y="1818"/>
                </a:lnTo>
                <a:lnTo>
                  <a:pt x="2387" y="1805"/>
                </a:lnTo>
                <a:lnTo>
                  <a:pt x="2385" y="1794"/>
                </a:lnTo>
                <a:lnTo>
                  <a:pt x="2381" y="1778"/>
                </a:lnTo>
                <a:lnTo>
                  <a:pt x="2379" y="1773"/>
                </a:lnTo>
                <a:lnTo>
                  <a:pt x="2454" y="1711"/>
                </a:lnTo>
                <a:lnTo>
                  <a:pt x="2529" y="1649"/>
                </a:lnTo>
                <a:lnTo>
                  <a:pt x="2546" y="1669"/>
                </a:lnTo>
                <a:lnTo>
                  <a:pt x="2553" y="1679"/>
                </a:lnTo>
                <a:lnTo>
                  <a:pt x="2561" y="1689"/>
                </a:lnTo>
                <a:lnTo>
                  <a:pt x="2574" y="1711"/>
                </a:lnTo>
                <a:lnTo>
                  <a:pt x="2582" y="1722"/>
                </a:lnTo>
                <a:lnTo>
                  <a:pt x="2588" y="1733"/>
                </a:lnTo>
                <a:lnTo>
                  <a:pt x="2600" y="1755"/>
                </a:lnTo>
                <a:lnTo>
                  <a:pt x="2609" y="1778"/>
                </a:lnTo>
                <a:lnTo>
                  <a:pt x="2619" y="1801"/>
                </a:lnTo>
                <a:lnTo>
                  <a:pt x="2626" y="1824"/>
                </a:lnTo>
                <a:lnTo>
                  <a:pt x="2633" y="1847"/>
                </a:lnTo>
                <a:lnTo>
                  <a:pt x="2638" y="1871"/>
                </a:lnTo>
                <a:lnTo>
                  <a:pt x="2643" y="1893"/>
                </a:lnTo>
                <a:lnTo>
                  <a:pt x="2645" y="1917"/>
                </a:lnTo>
                <a:lnTo>
                  <a:pt x="2648" y="1940"/>
                </a:lnTo>
                <a:lnTo>
                  <a:pt x="2649" y="1963"/>
                </a:lnTo>
                <a:lnTo>
                  <a:pt x="2649" y="1986"/>
                </a:lnTo>
                <a:lnTo>
                  <a:pt x="2649" y="2009"/>
                </a:lnTo>
                <a:lnTo>
                  <a:pt x="2646" y="2031"/>
                </a:lnTo>
                <a:lnTo>
                  <a:pt x="2644" y="2053"/>
                </a:lnTo>
                <a:lnTo>
                  <a:pt x="2640" y="2075"/>
                </a:lnTo>
                <a:lnTo>
                  <a:pt x="2636" y="2096"/>
                </a:lnTo>
                <a:lnTo>
                  <a:pt x="2631" y="2116"/>
                </a:lnTo>
                <a:lnTo>
                  <a:pt x="2625" y="2137"/>
                </a:lnTo>
                <a:lnTo>
                  <a:pt x="2618" y="2157"/>
                </a:lnTo>
                <a:lnTo>
                  <a:pt x="2609" y="2175"/>
                </a:lnTo>
                <a:lnTo>
                  <a:pt x="2601" y="2194"/>
                </a:lnTo>
                <a:lnTo>
                  <a:pt x="2592" y="2211"/>
                </a:lnTo>
                <a:lnTo>
                  <a:pt x="2583" y="2228"/>
                </a:lnTo>
                <a:lnTo>
                  <a:pt x="2572" y="2244"/>
                </a:lnTo>
                <a:lnTo>
                  <a:pt x="2561" y="2258"/>
                </a:lnTo>
                <a:lnTo>
                  <a:pt x="2549" y="2272"/>
                </a:lnTo>
                <a:lnTo>
                  <a:pt x="2537" y="2284"/>
                </a:lnTo>
                <a:lnTo>
                  <a:pt x="2530" y="2290"/>
                </a:lnTo>
                <a:lnTo>
                  <a:pt x="2524" y="2296"/>
                </a:lnTo>
                <a:lnTo>
                  <a:pt x="2429" y="2377"/>
                </a:lnTo>
                <a:lnTo>
                  <a:pt x="2309" y="2480"/>
                </a:lnTo>
                <a:lnTo>
                  <a:pt x="2277" y="2508"/>
                </a:lnTo>
                <a:lnTo>
                  <a:pt x="2244" y="2536"/>
                </a:lnTo>
                <a:lnTo>
                  <a:pt x="2181" y="2594"/>
                </a:lnTo>
                <a:lnTo>
                  <a:pt x="2150" y="2623"/>
                </a:lnTo>
                <a:lnTo>
                  <a:pt x="2120" y="2650"/>
                </a:lnTo>
                <a:lnTo>
                  <a:pt x="2090" y="2679"/>
                </a:lnTo>
                <a:lnTo>
                  <a:pt x="2062" y="2706"/>
                </a:lnTo>
                <a:lnTo>
                  <a:pt x="2037" y="2732"/>
                </a:lnTo>
                <a:lnTo>
                  <a:pt x="2026" y="2744"/>
                </a:lnTo>
                <a:lnTo>
                  <a:pt x="2018" y="2755"/>
                </a:lnTo>
                <a:lnTo>
                  <a:pt x="2009" y="2764"/>
                </a:lnTo>
                <a:lnTo>
                  <a:pt x="2003" y="2774"/>
                </a:lnTo>
                <a:lnTo>
                  <a:pt x="1998" y="2784"/>
                </a:lnTo>
                <a:lnTo>
                  <a:pt x="1995" y="2793"/>
                </a:lnTo>
                <a:lnTo>
                  <a:pt x="1994" y="2798"/>
                </a:lnTo>
                <a:lnTo>
                  <a:pt x="1994" y="2803"/>
                </a:lnTo>
                <a:lnTo>
                  <a:pt x="1992" y="2814"/>
                </a:lnTo>
                <a:lnTo>
                  <a:pt x="1992" y="2827"/>
                </a:lnTo>
                <a:lnTo>
                  <a:pt x="1994" y="2840"/>
                </a:lnTo>
                <a:lnTo>
                  <a:pt x="1995" y="2854"/>
                </a:lnTo>
                <a:lnTo>
                  <a:pt x="1998" y="2872"/>
                </a:lnTo>
                <a:lnTo>
                  <a:pt x="2007" y="2912"/>
                </a:lnTo>
                <a:lnTo>
                  <a:pt x="2025" y="2986"/>
                </a:lnTo>
                <a:lnTo>
                  <a:pt x="2044" y="3063"/>
                </a:lnTo>
                <a:lnTo>
                  <a:pt x="2063" y="3134"/>
                </a:lnTo>
                <a:lnTo>
                  <a:pt x="2080" y="3193"/>
                </a:lnTo>
                <a:close/>
                <a:moveTo>
                  <a:pt x="657" y="2306"/>
                </a:moveTo>
                <a:lnTo>
                  <a:pt x="641" y="2282"/>
                </a:lnTo>
                <a:lnTo>
                  <a:pt x="626" y="2259"/>
                </a:lnTo>
                <a:lnTo>
                  <a:pt x="612" y="2235"/>
                </a:lnTo>
                <a:lnTo>
                  <a:pt x="599" y="2211"/>
                </a:lnTo>
                <a:lnTo>
                  <a:pt x="587" y="2187"/>
                </a:lnTo>
                <a:lnTo>
                  <a:pt x="576" y="2163"/>
                </a:lnTo>
                <a:lnTo>
                  <a:pt x="567" y="2138"/>
                </a:lnTo>
                <a:lnTo>
                  <a:pt x="557" y="2114"/>
                </a:lnTo>
                <a:lnTo>
                  <a:pt x="549" y="2089"/>
                </a:lnTo>
                <a:lnTo>
                  <a:pt x="542" y="2064"/>
                </a:lnTo>
                <a:lnTo>
                  <a:pt x="536" y="2037"/>
                </a:lnTo>
                <a:lnTo>
                  <a:pt x="533" y="2024"/>
                </a:lnTo>
                <a:lnTo>
                  <a:pt x="531" y="2011"/>
                </a:lnTo>
                <a:lnTo>
                  <a:pt x="526" y="1983"/>
                </a:lnTo>
                <a:lnTo>
                  <a:pt x="521" y="1956"/>
                </a:lnTo>
                <a:lnTo>
                  <a:pt x="519" y="1926"/>
                </a:lnTo>
                <a:lnTo>
                  <a:pt x="516" y="1897"/>
                </a:lnTo>
                <a:lnTo>
                  <a:pt x="515" y="1880"/>
                </a:lnTo>
                <a:lnTo>
                  <a:pt x="515" y="1863"/>
                </a:lnTo>
                <a:lnTo>
                  <a:pt x="515" y="1847"/>
                </a:lnTo>
                <a:lnTo>
                  <a:pt x="515" y="1830"/>
                </a:lnTo>
                <a:lnTo>
                  <a:pt x="516" y="1813"/>
                </a:lnTo>
                <a:lnTo>
                  <a:pt x="518" y="1796"/>
                </a:lnTo>
                <a:lnTo>
                  <a:pt x="521" y="1764"/>
                </a:lnTo>
                <a:lnTo>
                  <a:pt x="526" y="1731"/>
                </a:lnTo>
                <a:lnTo>
                  <a:pt x="532" y="1699"/>
                </a:lnTo>
                <a:lnTo>
                  <a:pt x="539" y="1668"/>
                </a:lnTo>
                <a:lnTo>
                  <a:pt x="548" y="1637"/>
                </a:lnTo>
                <a:lnTo>
                  <a:pt x="557" y="1605"/>
                </a:lnTo>
                <a:lnTo>
                  <a:pt x="568" y="1574"/>
                </a:lnTo>
                <a:lnTo>
                  <a:pt x="580" y="1543"/>
                </a:lnTo>
                <a:lnTo>
                  <a:pt x="593" y="1513"/>
                </a:lnTo>
                <a:lnTo>
                  <a:pt x="608" y="1483"/>
                </a:lnTo>
                <a:lnTo>
                  <a:pt x="622" y="1453"/>
                </a:lnTo>
                <a:lnTo>
                  <a:pt x="638" y="1423"/>
                </a:lnTo>
                <a:lnTo>
                  <a:pt x="654" y="1394"/>
                </a:lnTo>
                <a:lnTo>
                  <a:pt x="671" y="1364"/>
                </a:lnTo>
                <a:lnTo>
                  <a:pt x="689" y="1335"/>
                </a:lnTo>
                <a:lnTo>
                  <a:pt x="707" y="1305"/>
                </a:lnTo>
                <a:lnTo>
                  <a:pt x="726" y="1277"/>
                </a:lnTo>
                <a:lnTo>
                  <a:pt x="766" y="1219"/>
                </a:lnTo>
                <a:lnTo>
                  <a:pt x="806" y="1163"/>
                </a:lnTo>
                <a:lnTo>
                  <a:pt x="848" y="1105"/>
                </a:lnTo>
                <a:lnTo>
                  <a:pt x="888" y="1049"/>
                </a:lnTo>
                <a:lnTo>
                  <a:pt x="930" y="991"/>
                </a:lnTo>
                <a:lnTo>
                  <a:pt x="971" y="935"/>
                </a:lnTo>
                <a:lnTo>
                  <a:pt x="1107" y="745"/>
                </a:lnTo>
                <a:lnTo>
                  <a:pt x="1168" y="658"/>
                </a:lnTo>
                <a:lnTo>
                  <a:pt x="1223" y="576"/>
                </a:lnTo>
                <a:lnTo>
                  <a:pt x="1248" y="538"/>
                </a:lnTo>
                <a:lnTo>
                  <a:pt x="1271" y="502"/>
                </a:lnTo>
                <a:lnTo>
                  <a:pt x="1292" y="468"/>
                </a:lnTo>
                <a:lnTo>
                  <a:pt x="1310" y="437"/>
                </a:lnTo>
                <a:lnTo>
                  <a:pt x="1325" y="408"/>
                </a:lnTo>
                <a:lnTo>
                  <a:pt x="1337" y="382"/>
                </a:lnTo>
                <a:lnTo>
                  <a:pt x="1342" y="370"/>
                </a:lnTo>
                <a:lnTo>
                  <a:pt x="1347" y="358"/>
                </a:lnTo>
                <a:lnTo>
                  <a:pt x="1350" y="347"/>
                </a:lnTo>
                <a:lnTo>
                  <a:pt x="1353" y="337"/>
                </a:lnTo>
                <a:lnTo>
                  <a:pt x="1355" y="323"/>
                </a:lnTo>
                <a:lnTo>
                  <a:pt x="1356" y="309"/>
                </a:lnTo>
                <a:lnTo>
                  <a:pt x="1356" y="294"/>
                </a:lnTo>
                <a:lnTo>
                  <a:pt x="1356" y="280"/>
                </a:lnTo>
                <a:lnTo>
                  <a:pt x="1355" y="265"/>
                </a:lnTo>
                <a:lnTo>
                  <a:pt x="1353" y="252"/>
                </a:lnTo>
                <a:lnTo>
                  <a:pt x="1350" y="238"/>
                </a:lnTo>
                <a:lnTo>
                  <a:pt x="1347" y="223"/>
                </a:lnTo>
                <a:lnTo>
                  <a:pt x="1344" y="210"/>
                </a:lnTo>
                <a:lnTo>
                  <a:pt x="1340" y="197"/>
                </a:lnTo>
                <a:lnTo>
                  <a:pt x="1331" y="172"/>
                </a:lnTo>
                <a:lnTo>
                  <a:pt x="1322" y="149"/>
                </a:lnTo>
                <a:lnTo>
                  <a:pt x="1313" y="129"/>
                </a:lnTo>
                <a:lnTo>
                  <a:pt x="1384" y="69"/>
                </a:lnTo>
                <a:lnTo>
                  <a:pt x="1436" y="25"/>
                </a:lnTo>
                <a:lnTo>
                  <a:pt x="1455" y="10"/>
                </a:lnTo>
                <a:lnTo>
                  <a:pt x="1467" y="0"/>
                </a:lnTo>
                <a:lnTo>
                  <a:pt x="1485" y="18"/>
                </a:lnTo>
                <a:lnTo>
                  <a:pt x="1502" y="36"/>
                </a:lnTo>
                <a:lnTo>
                  <a:pt x="1517" y="54"/>
                </a:lnTo>
                <a:lnTo>
                  <a:pt x="1533" y="73"/>
                </a:lnTo>
                <a:lnTo>
                  <a:pt x="1540" y="83"/>
                </a:lnTo>
                <a:lnTo>
                  <a:pt x="1546" y="93"/>
                </a:lnTo>
                <a:lnTo>
                  <a:pt x="1559" y="113"/>
                </a:lnTo>
                <a:lnTo>
                  <a:pt x="1571" y="133"/>
                </a:lnTo>
                <a:lnTo>
                  <a:pt x="1582" y="154"/>
                </a:lnTo>
                <a:lnTo>
                  <a:pt x="1592" y="174"/>
                </a:lnTo>
                <a:lnTo>
                  <a:pt x="1601" y="196"/>
                </a:lnTo>
                <a:lnTo>
                  <a:pt x="1608" y="217"/>
                </a:lnTo>
                <a:lnTo>
                  <a:pt x="1616" y="239"/>
                </a:lnTo>
                <a:lnTo>
                  <a:pt x="1622" y="262"/>
                </a:lnTo>
                <a:lnTo>
                  <a:pt x="1628" y="283"/>
                </a:lnTo>
                <a:lnTo>
                  <a:pt x="1631" y="306"/>
                </a:lnTo>
                <a:lnTo>
                  <a:pt x="1635" y="329"/>
                </a:lnTo>
                <a:lnTo>
                  <a:pt x="1637" y="351"/>
                </a:lnTo>
                <a:lnTo>
                  <a:pt x="1638" y="373"/>
                </a:lnTo>
                <a:lnTo>
                  <a:pt x="1640" y="396"/>
                </a:lnTo>
                <a:lnTo>
                  <a:pt x="1640" y="419"/>
                </a:lnTo>
                <a:lnTo>
                  <a:pt x="1638" y="442"/>
                </a:lnTo>
                <a:lnTo>
                  <a:pt x="1636" y="464"/>
                </a:lnTo>
                <a:lnTo>
                  <a:pt x="1634" y="486"/>
                </a:lnTo>
                <a:lnTo>
                  <a:pt x="1630" y="509"/>
                </a:lnTo>
                <a:lnTo>
                  <a:pt x="1626" y="530"/>
                </a:lnTo>
                <a:lnTo>
                  <a:pt x="1622" y="553"/>
                </a:lnTo>
                <a:lnTo>
                  <a:pt x="1616" y="575"/>
                </a:lnTo>
                <a:lnTo>
                  <a:pt x="1610" y="596"/>
                </a:lnTo>
                <a:lnTo>
                  <a:pt x="1602" y="617"/>
                </a:lnTo>
                <a:lnTo>
                  <a:pt x="1594" y="638"/>
                </a:lnTo>
                <a:lnTo>
                  <a:pt x="1586" y="659"/>
                </a:lnTo>
                <a:lnTo>
                  <a:pt x="1577" y="679"/>
                </a:lnTo>
                <a:lnTo>
                  <a:pt x="1566" y="702"/>
                </a:lnTo>
                <a:lnTo>
                  <a:pt x="1554" y="725"/>
                </a:lnTo>
                <a:lnTo>
                  <a:pt x="1541" y="748"/>
                </a:lnTo>
                <a:lnTo>
                  <a:pt x="1528" y="770"/>
                </a:lnTo>
                <a:lnTo>
                  <a:pt x="1515" y="793"/>
                </a:lnTo>
                <a:lnTo>
                  <a:pt x="1500" y="817"/>
                </a:lnTo>
                <a:lnTo>
                  <a:pt x="1469" y="865"/>
                </a:lnTo>
                <a:lnTo>
                  <a:pt x="1437" y="913"/>
                </a:lnTo>
                <a:lnTo>
                  <a:pt x="1402" y="962"/>
                </a:lnTo>
                <a:lnTo>
                  <a:pt x="1366" y="1012"/>
                </a:lnTo>
                <a:lnTo>
                  <a:pt x="1328" y="1061"/>
                </a:lnTo>
                <a:lnTo>
                  <a:pt x="1250" y="1163"/>
                </a:lnTo>
                <a:lnTo>
                  <a:pt x="1168" y="1265"/>
                </a:lnTo>
                <a:lnTo>
                  <a:pt x="1086" y="1369"/>
                </a:lnTo>
                <a:lnTo>
                  <a:pt x="1047" y="1422"/>
                </a:lnTo>
                <a:lnTo>
                  <a:pt x="1007" y="1475"/>
                </a:lnTo>
                <a:lnTo>
                  <a:pt x="968" y="1527"/>
                </a:lnTo>
                <a:lnTo>
                  <a:pt x="930" y="1580"/>
                </a:lnTo>
                <a:lnTo>
                  <a:pt x="893" y="1633"/>
                </a:lnTo>
                <a:lnTo>
                  <a:pt x="858" y="1686"/>
                </a:lnTo>
                <a:lnTo>
                  <a:pt x="826" y="1739"/>
                </a:lnTo>
                <a:lnTo>
                  <a:pt x="810" y="1765"/>
                </a:lnTo>
                <a:lnTo>
                  <a:pt x="795" y="1791"/>
                </a:lnTo>
                <a:lnTo>
                  <a:pt x="780" y="1818"/>
                </a:lnTo>
                <a:lnTo>
                  <a:pt x="766" y="1844"/>
                </a:lnTo>
                <a:lnTo>
                  <a:pt x="753" y="1871"/>
                </a:lnTo>
                <a:lnTo>
                  <a:pt x="741" y="1897"/>
                </a:lnTo>
                <a:lnTo>
                  <a:pt x="729" y="1923"/>
                </a:lnTo>
                <a:lnTo>
                  <a:pt x="718" y="1950"/>
                </a:lnTo>
                <a:lnTo>
                  <a:pt x="707" y="1975"/>
                </a:lnTo>
                <a:lnTo>
                  <a:pt x="698" y="2001"/>
                </a:lnTo>
                <a:lnTo>
                  <a:pt x="689" y="2028"/>
                </a:lnTo>
                <a:lnTo>
                  <a:pt x="681" y="2053"/>
                </a:lnTo>
                <a:lnTo>
                  <a:pt x="674" y="2079"/>
                </a:lnTo>
                <a:lnTo>
                  <a:pt x="668" y="2104"/>
                </a:lnTo>
                <a:lnTo>
                  <a:pt x="663" y="2130"/>
                </a:lnTo>
                <a:lnTo>
                  <a:pt x="659" y="2156"/>
                </a:lnTo>
                <a:lnTo>
                  <a:pt x="656" y="2181"/>
                </a:lnTo>
                <a:lnTo>
                  <a:pt x="653" y="2206"/>
                </a:lnTo>
                <a:lnTo>
                  <a:pt x="653" y="2232"/>
                </a:lnTo>
                <a:lnTo>
                  <a:pt x="653" y="2257"/>
                </a:lnTo>
                <a:lnTo>
                  <a:pt x="654" y="2282"/>
                </a:lnTo>
                <a:lnTo>
                  <a:pt x="657" y="2306"/>
                </a:lnTo>
                <a:close/>
                <a:moveTo>
                  <a:pt x="1857" y="7179"/>
                </a:moveTo>
                <a:lnTo>
                  <a:pt x="1308" y="7179"/>
                </a:lnTo>
                <a:lnTo>
                  <a:pt x="1308" y="6458"/>
                </a:lnTo>
                <a:lnTo>
                  <a:pt x="1308" y="5737"/>
                </a:lnTo>
                <a:lnTo>
                  <a:pt x="1308" y="5016"/>
                </a:lnTo>
                <a:lnTo>
                  <a:pt x="1308" y="4296"/>
                </a:lnTo>
                <a:lnTo>
                  <a:pt x="1316" y="4299"/>
                </a:lnTo>
                <a:lnTo>
                  <a:pt x="1354" y="4308"/>
                </a:lnTo>
                <a:lnTo>
                  <a:pt x="1390" y="4318"/>
                </a:lnTo>
                <a:lnTo>
                  <a:pt x="1425" y="4326"/>
                </a:lnTo>
                <a:lnTo>
                  <a:pt x="1458" y="4332"/>
                </a:lnTo>
                <a:lnTo>
                  <a:pt x="1491" y="4337"/>
                </a:lnTo>
                <a:lnTo>
                  <a:pt x="1506" y="4340"/>
                </a:lnTo>
                <a:lnTo>
                  <a:pt x="1522" y="4342"/>
                </a:lnTo>
                <a:lnTo>
                  <a:pt x="1552" y="4344"/>
                </a:lnTo>
                <a:lnTo>
                  <a:pt x="1582" y="4346"/>
                </a:lnTo>
                <a:lnTo>
                  <a:pt x="1613" y="4346"/>
                </a:lnTo>
                <a:lnTo>
                  <a:pt x="1643" y="4343"/>
                </a:lnTo>
                <a:lnTo>
                  <a:pt x="1674" y="4340"/>
                </a:lnTo>
                <a:lnTo>
                  <a:pt x="1707" y="4335"/>
                </a:lnTo>
                <a:lnTo>
                  <a:pt x="1722" y="4332"/>
                </a:lnTo>
                <a:lnTo>
                  <a:pt x="1739" y="4329"/>
                </a:lnTo>
                <a:lnTo>
                  <a:pt x="1774" y="4320"/>
                </a:lnTo>
                <a:lnTo>
                  <a:pt x="1811" y="4311"/>
                </a:lnTo>
                <a:lnTo>
                  <a:pt x="1850" y="4299"/>
                </a:lnTo>
                <a:lnTo>
                  <a:pt x="1857" y="4296"/>
                </a:lnTo>
                <a:lnTo>
                  <a:pt x="1857" y="5016"/>
                </a:lnTo>
                <a:lnTo>
                  <a:pt x="1857" y="5737"/>
                </a:lnTo>
                <a:lnTo>
                  <a:pt x="1857" y="6458"/>
                </a:lnTo>
                <a:lnTo>
                  <a:pt x="1857" y="7179"/>
                </a:lnTo>
                <a:close/>
                <a:moveTo>
                  <a:pt x="1582" y="4163"/>
                </a:moveTo>
                <a:lnTo>
                  <a:pt x="1548" y="4163"/>
                </a:lnTo>
                <a:lnTo>
                  <a:pt x="1515" y="4162"/>
                </a:lnTo>
                <a:lnTo>
                  <a:pt x="1482" y="4161"/>
                </a:lnTo>
                <a:lnTo>
                  <a:pt x="1449" y="4158"/>
                </a:lnTo>
                <a:lnTo>
                  <a:pt x="1416" y="4156"/>
                </a:lnTo>
                <a:lnTo>
                  <a:pt x="1384" y="4152"/>
                </a:lnTo>
                <a:lnTo>
                  <a:pt x="1352" y="4149"/>
                </a:lnTo>
                <a:lnTo>
                  <a:pt x="1320" y="4144"/>
                </a:lnTo>
                <a:lnTo>
                  <a:pt x="1288" y="4139"/>
                </a:lnTo>
                <a:lnTo>
                  <a:pt x="1257" y="4134"/>
                </a:lnTo>
                <a:lnTo>
                  <a:pt x="1226" y="4128"/>
                </a:lnTo>
                <a:lnTo>
                  <a:pt x="1194" y="4121"/>
                </a:lnTo>
                <a:lnTo>
                  <a:pt x="1163" y="4114"/>
                </a:lnTo>
                <a:lnTo>
                  <a:pt x="1133" y="4107"/>
                </a:lnTo>
                <a:lnTo>
                  <a:pt x="1103" y="4098"/>
                </a:lnTo>
                <a:lnTo>
                  <a:pt x="1073" y="4090"/>
                </a:lnTo>
                <a:lnTo>
                  <a:pt x="1043" y="4082"/>
                </a:lnTo>
                <a:lnTo>
                  <a:pt x="1014" y="4072"/>
                </a:lnTo>
                <a:lnTo>
                  <a:pt x="984" y="4062"/>
                </a:lnTo>
                <a:lnTo>
                  <a:pt x="956" y="4052"/>
                </a:lnTo>
                <a:lnTo>
                  <a:pt x="899" y="4030"/>
                </a:lnTo>
                <a:lnTo>
                  <a:pt x="870" y="4018"/>
                </a:lnTo>
                <a:lnTo>
                  <a:pt x="843" y="4006"/>
                </a:lnTo>
                <a:lnTo>
                  <a:pt x="815" y="3993"/>
                </a:lnTo>
                <a:lnTo>
                  <a:pt x="789" y="3981"/>
                </a:lnTo>
                <a:lnTo>
                  <a:pt x="735" y="3953"/>
                </a:lnTo>
                <a:lnTo>
                  <a:pt x="683" y="3926"/>
                </a:lnTo>
                <a:lnTo>
                  <a:pt x="657" y="3911"/>
                </a:lnTo>
                <a:lnTo>
                  <a:pt x="632" y="3896"/>
                </a:lnTo>
                <a:lnTo>
                  <a:pt x="582" y="3866"/>
                </a:lnTo>
                <a:lnTo>
                  <a:pt x="557" y="3849"/>
                </a:lnTo>
                <a:lnTo>
                  <a:pt x="533" y="3833"/>
                </a:lnTo>
                <a:lnTo>
                  <a:pt x="510" y="3816"/>
                </a:lnTo>
                <a:lnTo>
                  <a:pt x="486" y="3800"/>
                </a:lnTo>
                <a:lnTo>
                  <a:pt x="464" y="3783"/>
                </a:lnTo>
                <a:lnTo>
                  <a:pt x="441" y="3766"/>
                </a:lnTo>
                <a:lnTo>
                  <a:pt x="396" y="3730"/>
                </a:lnTo>
                <a:lnTo>
                  <a:pt x="353" y="3694"/>
                </a:lnTo>
                <a:lnTo>
                  <a:pt x="312" y="3657"/>
                </a:lnTo>
                <a:lnTo>
                  <a:pt x="292" y="3639"/>
                </a:lnTo>
                <a:lnTo>
                  <a:pt x="272" y="3620"/>
                </a:lnTo>
                <a:lnTo>
                  <a:pt x="252" y="3601"/>
                </a:lnTo>
                <a:lnTo>
                  <a:pt x="233" y="3581"/>
                </a:lnTo>
                <a:lnTo>
                  <a:pt x="196" y="3542"/>
                </a:lnTo>
                <a:lnTo>
                  <a:pt x="161" y="3503"/>
                </a:lnTo>
                <a:lnTo>
                  <a:pt x="143" y="3483"/>
                </a:lnTo>
                <a:lnTo>
                  <a:pt x="126" y="3463"/>
                </a:lnTo>
                <a:lnTo>
                  <a:pt x="94" y="3423"/>
                </a:lnTo>
                <a:lnTo>
                  <a:pt x="63" y="3382"/>
                </a:lnTo>
                <a:lnTo>
                  <a:pt x="34" y="3341"/>
                </a:lnTo>
                <a:lnTo>
                  <a:pt x="20" y="3321"/>
                </a:lnTo>
                <a:lnTo>
                  <a:pt x="6" y="3301"/>
                </a:lnTo>
                <a:lnTo>
                  <a:pt x="0" y="3291"/>
                </a:lnTo>
                <a:lnTo>
                  <a:pt x="791" y="3291"/>
                </a:lnTo>
                <a:lnTo>
                  <a:pt x="1582" y="3291"/>
                </a:lnTo>
                <a:lnTo>
                  <a:pt x="2373" y="3291"/>
                </a:lnTo>
                <a:lnTo>
                  <a:pt x="3164" y="3291"/>
                </a:lnTo>
                <a:lnTo>
                  <a:pt x="3158" y="3299"/>
                </a:lnTo>
                <a:lnTo>
                  <a:pt x="3125" y="3350"/>
                </a:lnTo>
                <a:lnTo>
                  <a:pt x="3092" y="3399"/>
                </a:lnTo>
                <a:lnTo>
                  <a:pt x="3074" y="3423"/>
                </a:lnTo>
                <a:lnTo>
                  <a:pt x="3056" y="3447"/>
                </a:lnTo>
                <a:lnTo>
                  <a:pt x="3020" y="3493"/>
                </a:lnTo>
                <a:lnTo>
                  <a:pt x="3000" y="3515"/>
                </a:lnTo>
                <a:lnTo>
                  <a:pt x="2981" y="3538"/>
                </a:lnTo>
                <a:lnTo>
                  <a:pt x="2943" y="3581"/>
                </a:lnTo>
                <a:lnTo>
                  <a:pt x="2922" y="3603"/>
                </a:lnTo>
                <a:lnTo>
                  <a:pt x="2902" y="3623"/>
                </a:lnTo>
                <a:lnTo>
                  <a:pt x="2882" y="3644"/>
                </a:lnTo>
                <a:lnTo>
                  <a:pt x="2861" y="3664"/>
                </a:lnTo>
                <a:lnTo>
                  <a:pt x="2818" y="3704"/>
                </a:lnTo>
                <a:lnTo>
                  <a:pt x="2796" y="3722"/>
                </a:lnTo>
                <a:lnTo>
                  <a:pt x="2774" y="3741"/>
                </a:lnTo>
                <a:lnTo>
                  <a:pt x="2752" y="3759"/>
                </a:lnTo>
                <a:lnTo>
                  <a:pt x="2729" y="3777"/>
                </a:lnTo>
                <a:lnTo>
                  <a:pt x="2684" y="3812"/>
                </a:lnTo>
                <a:lnTo>
                  <a:pt x="2660" y="3828"/>
                </a:lnTo>
                <a:lnTo>
                  <a:pt x="2637" y="3845"/>
                </a:lnTo>
                <a:lnTo>
                  <a:pt x="2588" y="3876"/>
                </a:lnTo>
                <a:lnTo>
                  <a:pt x="2564" y="3892"/>
                </a:lnTo>
                <a:lnTo>
                  <a:pt x="2540" y="3906"/>
                </a:lnTo>
                <a:lnTo>
                  <a:pt x="2514" y="3921"/>
                </a:lnTo>
                <a:lnTo>
                  <a:pt x="2489" y="3935"/>
                </a:lnTo>
                <a:lnTo>
                  <a:pt x="2464" y="3950"/>
                </a:lnTo>
                <a:lnTo>
                  <a:pt x="2439" y="3963"/>
                </a:lnTo>
                <a:lnTo>
                  <a:pt x="2386" y="3988"/>
                </a:lnTo>
                <a:lnTo>
                  <a:pt x="2361" y="4000"/>
                </a:lnTo>
                <a:lnTo>
                  <a:pt x="2333" y="4012"/>
                </a:lnTo>
                <a:lnTo>
                  <a:pt x="2280" y="4034"/>
                </a:lnTo>
                <a:lnTo>
                  <a:pt x="2253" y="4044"/>
                </a:lnTo>
                <a:lnTo>
                  <a:pt x="2226" y="4054"/>
                </a:lnTo>
                <a:lnTo>
                  <a:pt x="2199" y="4064"/>
                </a:lnTo>
                <a:lnTo>
                  <a:pt x="2171" y="4073"/>
                </a:lnTo>
                <a:lnTo>
                  <a:pt x="2115" y="4090"/>
                </a:lnTo>
                <a:lnTo>
                  <a:pt x="2087" y="4097"/>
                </a:lnTo>
                <a:lnTo>
                  <a:pt x="2058" y="4106"/>
                </a:lnTo>
                <a:lnTo>
                  <a:pt x="2030" y="4112"/>
                </a:lnTo>
                <a:lnTo>
                  <a:pt x="2001" y="4119"/>
                </a:lnTo>
                <a:lnTo>
                  <a:pt x="1943" y="4131"/>
                </a:lnTo>
                <a:lnTo>
                  <a:pt x="1884" y="4140"/>
                </a:lnTo>
                <a:lnTo>
                  <a:pt x="1824" y="4149"/>
                </a:lnTo>
                <a:lnTo>
                  <a:pt x="1766" y="4155"/>
                </a:lnTo>
                <a:lnTo>
                  <a:pt x="1704" y="4160"/>
                </a:lnTo>
                <a:lnTo>
                  <a:pt x="1674" y="4162"/>
                </a:lnTo>
                <a:lnTo>
                  <a:pt x="1643" y="4163"/>
                </a:lnTo>
                <a:lnTo>
                  <a:pt x="1582" y="4163"/>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fi-FI"/>
          </a:p>
        </p:txBody>
      </p:sp>
      <p:sp>
        <p:nvSpPr>
          <p:cNvPr id="11" name="(c)" hidden="1"/>
          <p:cNvSpPr txBox="1">
            <a:spLocks noGrp="1" noRot="1" noMove="1" noResize="1" noEditPoints="1" noAdjustHandles="1" noChangeArrowheads="1" noChangeShapeType="1"/>
          </p:cNvSpPr>
          <p:nvPr userDrawn="1"/>
        </p:nvSpPr>
        <p:spPr>
          <a:xfrm>
            <a:off x="12017123" y="6877509"/>
            <a:ext cx="171522" cy="30778"/>
          </a:xfrm>
          <a:prstGeom prst="rect">
            <a:avLst/>
          </a:prstGeom>
          <a:noFill/>
        </p:spPr>
        <p:txBody>
          <a:bodyPr wrap="none" lIns="0" tIns="0" rIns="0" bIns="0" rtlCol="0">
            <a:spAutoFit/>
          </a:bodyPr>
          <a:ls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fi-FI" sz="200" dirty="0">
                <a:solidFill>
                  <a:schemeClr val="bg1"/>
                </a:solidFill>
                <a:latin typeface="+mn-lt"/>
              </a:rPr>
              <a:t>©grow. for</a:t>
            </a:r>
            <a:r>
              <a:rPr lang="fi-FI" sz="200" baseline="0" dirty="0">
                <a:solidFill>
                  <a:schemeClr val="bg1"/>
                </a:solidFill>
                <a:latin typeface="+mn-lt"/>
              </a:rPr>
              <a:t> JYU</a:t>
            </a:r>
            <a:endParaRPr lang="en-GB" sz="200" dirty="0" err="1">
              <a:solidFill>
                <a:schemeClr val="bg1"/>
              </a:solidFill>
              <a:latin typeface="+mn-lt"/>
            </a:endParaRPr>
          </a:p>
        </p:txBody>
      </p:sp>
      <p:pic>
        <p:nvPicPr>
          <p:cNvPr id="12" name="(logo)" descr="Z:\GRW (grow)\logot\copyright_grow.png" hidden="1"/>
          <p:cNvPicPr>
            <a:picLocks noGrp="1" noRot="1" noChangeAspect="1" noMove="1" noResize="1" noEditPoints="1" noAdjustHandles="1" noChangeArrowheads="1" noChangeShapeType="1" noCrop="1"/>
          </p:cNvPicPr>
          <p:nvPr userDrawn="1"/>
        </p:nvPicPr>
        <p:blipFill>
          <a:blip r:embed="rId56" cstate="print">
            <a:extLst>
              <a:ext uri="{28A0092B-C50C-407E-A947-70E740481C1C}">
                <a14:useLocalDpi xmlns:a14="http://schemas.microsoft.com/office/drawing/2010/main" val="0"/>
              </a:ext>
            </a:extLst>
          </a:blip>
          <a:srcRect/>
          <a:stretch>
            <a:fillRect/>
          </a:stretch>
        </p:blipFill>
        <p:spPr bwMode="auto">
          <a:xfrm>
            <a:off x="3355" y="-50286"/>
            <a:ext cx="60261" cy="1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76378037"/>
      </p:ext>
    </p:extLst>
  </p:cSld>
  <p:clrMap bg1="lt1" tx1="dk1" bg2="lt2" tx2="dk2" accent1="accent1" accent2="accent2" accent3="accent3" accent4="accent4" accent5="accent5" accent6="accent6" hlink="hlink" folHlink="folHlink"/>
  <p:sldLayoutIdLst>
    <p:sldLayoutId id="2147483649" r:id="rId1"/>
    <p:sldLayoutId id="2147483660" r:id="rId2"/>
    <p:sldLayoutId id="2147483661" r:id="rId3"/>
    <p:sldLayoutId id="2147483662" r:id="rId4"/>
    <p:sldLayoutId id="2147483650" r:id="rId5"/>
    <p:sldLayoutId id="2147483674" r:id="rId6"/>
    <p:sldLayoutId id="2147483697" r:id="rId7"/>
    <p:sldLayoutId id="2147483698" r:id="rId8"/>
    <p:sldLayoutId id="2147483663" r:id="rId9"/>
    <p:sldLayoutId id="2147483651" r:id="rId10"/>
    <p:sldLayoutId id="2147483664" r:id="rId11"/>
    <p:sldLayoutId id="2147483667" r:id="rId12"/>
    <p:sldLayoutId id="2147483652" r:id="rId13"/>
    <p:sldLayoutId id="2147483699" r:id="rId14"/>
    <p:sldLayoutId id="2147483653" r:id="rId15"/>
    <p:sldLayoutId id="2147483710" r:id="rId16"/>
    <p:sldLayoutId id="2147483668" r:id="rId17"/>
    <p:sldLayoutId id="2147483711" r:id="rId18"/>
    <p:sldLayoutId id="2147483670" r:id="rId19"/>
    <p:sldLayoutId id="2147483671" r:id="rId20"/>
    <p:sldLayoutId id="2147483702" r:id="rId21"/>
    <p:sldLayoutId id="2147483703" r:id="rId22"/>
    <p:sldLayoutId id="2147483672" r:id="rId23"/>
    <p:sldLayoutId id="2147483673" r:id="rId24"/>
    <p:sldLayoutId id="2147483704" r:id="rId25"/>
    <p:sldLayoutId id="2147483705" r:id="rId26"/>
    <p:sldLayoutId id="2147483669" r:id="rId27"/>
    <p:sldLayoutId id="2147483709" r:id="rId28"/>
    <p:sldLayoutId id="2147483690" r:id="rId29"/>
    <p:sldLayoutId id="2147483691" r:id="rId30"/>
    <p:sldLayoutId id="2147483706" r:id="rId31"/>
    <p:sldLayoutId id="2147483707" r:id="rId32"/>
    <p:sldLayoutId id="2147483692" r:id="rId33"/>
    <p:sldLayoutId id="2147483708" r:id="rId34"/>
    <p:sldLayoutId id="2147483695" r:id="rId35"/>
    <p:sldLayoutId id="2147483696" r:id="rId36"/>
    <p:sldLayoutId id="2147483700" r:id="rId37"/>
    <p:sldLayoutId id="2147483701" r:id="rId38"/>
    <p:sldLayoutId id="2147483683" r:id="rId39"/>
    <p:sldLayoutId id="2147483682" r:id="rId40"/>
    <p:sldLayoutId id="2147483685" r:id="rId41"/>
    <p:sldLayoutId id="2147483693" r:id="rId42"/>
    <p:sldLayoutId id="2147483679" r:id="rId43"/>
    <p:sldLayoutId id="2147483680" r:id="rId44"/>
    <p:sldLayoutId id="2147483681" r:id="rId45"/>
    <p:sldLayoutId id="2147483654" r:id="rId46"/>
    <p:sldLayoutId id="2147483655" r:id="rId47"/>
    <p:sldLayoutId id="2147483687" r:id="rId48"/>
    <p:sldLayoutId id="2147483689" r:id="rId49"/>
    <p:sldLayoutId id="2147483688" r:id="rId50"/>
    <p:sldLayoutId id="2147483694" r:id="rId51"/>
    <p:sldLayoutId id="2147483712" r:id="rId52"/>
    <p:sldLayoutId id="2147483713" r:id="rId53"/>
    <p:sldLayoutId id="2147483714" r:id="rId54"/>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hf hdr="0"/>
  <p:txStyles>
    <p:titleStyle>
      <a:lvl1pPr algn="l" defTabSz="914400" rtl="0" eaLnBrk="1" latinLnBrk="0" hangingPunct="1">
        <a:lnSpc>
          <a:spcPct val="90000"/>
        </a:lnSpc>
        <a:spcBef>
          <a:spcPct val="0"/>
        </a:spcBef>
        <a:buNone/>
        <a:defRPr sz="3200" b="1" kern="1200" spc="-20" baseline="0">
          <a:solidFill>
            <a:schemeClr val="accent1"/>
          </a:solidFill>
          <a:latin typeface="+mj-lt"/>
          <a:ea typeface="+mj-ea"/>
          <a:cs typeface="+mj-cs"/>
        </a:defRPr>
      </a:lvl1pPr>
    </p:titleStyle>
    <p:bodyStyle>
      <a:lvl1pPr marL="269875" indent="-269875" algn="l" defTabSz="914400" rtl="0" eaLnBrk="1" latinLnBrk="0" hangingPunct="1">
        <a:lnSpc>
          <a:spcPct val="120000"/>
        </a:lnSpc>
        <a:spcBef>
          <a:spcPts val="400"/>
        </a:spcBef>
        <a:buClr>
          <a:schemeClr val="accent3"/>
        </a:buClr>
        <a:buFont typeface="Arial" panose="020B0604020202020204" pitchFamily="34" charset="0"/>
        <a:buChar char="•"/>
        <a:defRPr sz="1800" kern="1200" spc="-20" baseline="0">
          <a:solidFill>
            <a:schemeClr val="tx1"/>
          </a:solidFill>
          <a:latin typeface="+mn-lt"/>
          <a:ea typeface="+mn-ea"/>
          <a:cs typeface="+mn-cs"/>
        </a:defRPr>
      </a:lvl1pPr>
      <a:lvl2pPr marL="541338" indent="-271463" algn="l" defTabSz="914400" rtl="0" eaLnBrk="1" latinLnBrk="0" hangingPunct="1">
        <a:lnSpc>
          <a:spcPct val="120000"/>
        </a:lnSpc>
        <a:spcBef>
          <a:spcPts val="400"/>
        </a:spcBef>
        <a:buClr>
          <a:schemeClr val="accent3"/>
        </a:buClr>
        <a:buFont typeface="Lato" panose="020F0502020204030203" pitchFamily="34" charset="0"/>
        <a:buChar char="–"/>
        <a:defRPr sz="1800" kern="1200" spc="-20" baseline="0">
          <a:solidFill>
            <a:schemeClr val="tx1"/>
          </a:solidFill>
          <a:latin typeface="+mn-lt"/>
          <a:ea typeface="+mn-ea"/>
          <a:cs typeface="+mn-cs"/>
        </a:defRPr>
      </a:lvl2pPr>
      <a:lvl3pPr marL="803275" indent="-261938" algn="l" defTabSz="914400" rtl="0" eaLnBrk="1" latinLnBrk="0" hangingPunct="1">
        <a:lnSpc>
          <a:spcPct val="120000"/>
        </a:lnSpc>
        <a:spcBef>
          <a:spcPts val="400"/>
        </a:spcBef>
        <a:buClr>
          <a:schemeClr val="accent3"/>
        </a:buClr>
        <a:buFont typeface="Arial" panose="020B0604020202020204" pitchFamily="34" charset="0"/>
        <a:buChar char="•"/>
        <a:defRPr sz="1800" kern="1200" spc="-20" baseline="0">
          <a:solidFill>
            <a:schemeClr val="tx1"/>
          </a:solidFill>
          <a:latin typeface="+mn-lt"/>
          <a:ea typeface="+mn-ea"/>
          <a:cs typeface="+mn-cs"/>
        </a:defRPr>
      </a:lvl3pPr>
      <a:lvl4pPr marL="1073150" indent="-269875" algn="l" defTabSz="914400" rtl="0" eaLnBrk="1" latinLnBrk="0" hangingPunct="1">
        <a:lnSpc>
          <a:spcPct val="120000"/>
        </a:lnSpc>
        <a:spcBef>
          <a:spcPts val="400"/>
        </a:spcBef>
        <a:buClr>
          <a:schemeClr val="accent3"/>
        </a:buClr>
        <a:buFont typeface="Lato" panose="020F0502020204030203" pitchFamily="34" charset="0"/>
        <a:buChar char="–"/>
        <a:defRPr sz="1800" kern="1200" spc="-20" baseline="0">
          <a:solidFill>
            <a:schemeClr val="tx1"/>
          </a:solidFill>
          <a:latin typeface="+mn-lt"/>
          <a:ea typeface="+mn-ea"/>
          <a:cs typeface="+mn-cs"/>
        </a:defRPr>
      </a:lvl4pPr>
      <a:lvl5pPr marL="1343025" indent="-269875" algn="l" defTabSz="914400" rtl="0" eaLnBrk="1" latinLnBrk="0" hangingPunct="1">
        <a:lnSpc>
          <a:spcPct val="120000"/>
        </a:lnSpc>
        <a:spcBef>
          <a:spcPts val="400"/>
        </a:spcBef>
        <a:buClr>
          <a:schemeClr val="accent3"/>
        </a:buClr>
        <a:buFont typeface="Arial" panose="020B0604020202020204" pitchFamily="34" charset="0"/>
        <a:buChar char="•"/>
        <a:defRPr sz="1800" kern="1200" spc="-20" baseline="0">
          <a:solidFill>
            <a:schemeClr val="tx1"/>
          </a:solidFill>
          <a:latin typeface="+mn-lt"/>
          <a:ea typeface="+mn-ea"/>
          <a:cs typeface="+mn-cs"/>
        </a:defRPr>
      </a:lvl5pPr>
      <a:lvl6pPr marL="1614488" indent="-271463" algn="l" defTabSz="914400" rtl="0" eaLnBrk="1" latinLnBrk="0" hangingPunct="1">
        <a:lnSpc>
          <a:spcPct val="120000"/>
        </a:lnSpc>
        <a:spcBef>
          <a:spcPts val="400"/>
        </a:spcBef>
        <a:buClr>
          <a:schemeClr val="accent3"/>
        </a:buClr>
        <a:buFont typeface="Arial" panose="020B0604020202020204" pitchFamily="34" charset="0"/>
        <a:buChar char="•"/>
        <a:defRPr sz="1800" kern="1200" spc="-20" baseline="0">
          <a:solidFill>
            <a:schemeClr val="tx1"/>
          </a:solidFill>
          <a:latin typeface="+mn-lt"/>
          <a:ea typeface="+mn-ea"/>
          <a:cs typeface="+mn-cs"/>
        </a:defRPr>
      </a:lvl6pPr>
      <a:lvl7pPr marL="1884363" indent="-269875" algn="l" defTabSz="914400" rtl="0" eaLnBrk="1" latinLnBrk="0" hangingPunct="1">
        <a:lnSpc>
          <a:spcPct val="120000"/>
        </a:lnSpc>
        <a:spcBef>
          <a:spcPts val="400"/>
        </a:spcBef>
        <a:buClr>
          <a:schemeClr val="accent3"/>
        </a:buClr>
        <a:buFont typeface="Arial" panose="020B0604020202020204" pitchFamily="34" charset="0"/>
        <a:buChar char="•"/>
        <a:defRPr sz="1800" kern="1200" spc="-20" baseline="0">
          <a:solidFill>
            <a:schemeClr val="tx1"/>
          </a:solidFill>
          <a:latin typeface="+mn-lt"/>
          <a:ea typeface="+mn-ea"/>
          <a:cs typeface="+mn-cs"/>
        </a:defRPr>
      </a:lvl7pPr>
      <a:lvl8pPr marL="2154238" indent="-269875" algn="l" defTabSz="914400" rtl="0" eaLnBrk="1" latinLnBrk="0" hangingPunct="1">
        <a:lnSpc>
          <a:spcPct val="120000"/>
        </a:lnSpc>
        <a:spcBef>
          <a:spcPts val="400"/>
        </a:spcBef>
        <a:buClr>
          <a:schemeClr val="accent3"/>
        </a:buClr>
        <a:buFont typeface="Arial" panose="020B0604020202020204" pitchFamily="34" charset="0"/>
        <a:buChar char="•"/>
        <a:defRPr sz="1800" kern="1200" spc="-20" baseline="0">
          <a:solidFill>
            <a:schemeClr val="tx1"/>
          </a:solidFill>
          <a:latin typeface="+mn-lt"/>
          <a:ea typeface="+mn-ea"/>
          <a:cs typeface="+mn-cs"/>
        </a:defRPr>
      </a:lvl8pPr>
      <a:lvl9pPr marL="2417763" indent="-263525" algn="l" defTabSz="914400" rtl="0" eaLnBrk="1" latinLnBrk="0" hangingPunct="1">
        <a:lnSpc>
          <a:spcPct val="120000"/>
        </a:lnSpc>
        <a:spcBef>
          <a:spcPts val="400"/>
        </a:spcBef>
        <a:buClr>
          <a:schemeClr val="accent3"/>
        </a:buClr>
        <a:buFont typeface="Arial" panose="020B0604020202020204" pitchFamily="34" charset="0"/>
        <a:buChar char="•"/>
        <a:defRPr sz="1800" kern="1200" spc="-20" baseline="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393" userDrawn="1">
          <p15:clr>
            <a:srgbClr val="F26B43"/>
          </p15:clr>
        </p15:guide>
        <p15:guide id="4" pos="7287" userDrawn="1">
          <p15:clr>
            <a:srgbClr val="F26B43"/>
          </p15:clr>
        </p15:guide>
        <p15:guide id="5" orient="horz" pos="1117" userDrawn="1">
          <p15:clr>
            <a:srgbClr val="F26B43"/>
          </p15:clr>
        </p15:guide>
        <p15:guide id="6" orient="horz" pos="3884" userDrawn="1">
          <p15:clr>
            <a:srgbClr val="F26B43"/>
          </p15:clr>
        </p15:guide>
        <p15:guide id="7" orient="horz" pos="30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0.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0.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3" Type="http://schemas.openxmlformats.org/officeDocument/2006/relationships/hyperlink" Target="https://www.jyu.fi/en/for-students/instructions-for-bachelors-and-masters-students/it-instructions-and-tools-for-students/sisu-instructions" TargetMode="External"/><Relationship Id="rId2" Type="http://schemas.openxmlformats.org/officeDocument/2006/relationships/hyperlink" Target="https://help.jyu.fi/jp" TargetMode="Externa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hyperlink" Target="https://studyguide.jyu.fi/2026/en/" TargetMode="External"/><Relationship Id="rId2" Type="http://schemas.openxmlformats.org/officeDocument/2006/relationships/hyperlink" Target="https://www.jyu.fi/en/for-students/instructions-for-bachelors-and-masters-students/studies-at-movi" TargetMode="External"/><Relationship Id="rId1" Type="http://schemas.openxmlformats.org/officeDocument/2006/relationships/slideLayout" Target="../slideLayouts/slideLayout6.xml"/><Relationship Id="rId4" Type="http://schemas.openxmlformats.org/officeDocument/2006/relationships/hyperlink" Target="https://www.jyu.fi/en/apply/student-exchange/courses-for-exchange-students"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11.xml"/></Relationships>
</file>

<file path=ppt/slides/_rels/slide16.xml.rels><?xml version="1.0" encoding="UTF-8" standalone="yes"?>
<Relationships xmlns="http://schemas.openxmlformats.org/package/2006/relationships"><Relationship Id="rId2" Type="http://schemas.openxmlformats.org/officeDocument/2006/relationships/hyperlink" Target="https://www.jyu.fi/en/for-students/instructions-for-bachelors-and-masters-students/completing-studies" TargetMode="Externa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11.xml"/></Relationships>
</file>

<file path=ppt/slides/_rels/slide21.xml.rels><?xml version="1.0" encoding="UTF-8" standalone="yes"?>
<Relationships xmlns="http://schemas.openxmlformats.org/package/2006/relationships"><Relationship Id="rId2" Type="http://schemas.openxmlformats.org/officeDocument/2006/relationships/hyperlink" Target="https://www.jyu.fi/en/for-students/instructions-for-bachelors-and-masters-students/information-seeking-and-research-data-management/library-tutorial/how-to-cite" TargetMode="Externa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hyperlink" Target="https://www.jyu.fi/en/for-students/instructions-for-bachelors-and-masters-students/regulations-and-directives-guiding-studies/using-ai-based-applications-in-studies-jyus-instructions-and-guidelines" TargetMode="Externa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1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8.xml.rels><?xml version="1.0" encoding="UTF-8" standalone="yes"?>
<Relationships xmlns="http://schemas.openxmlformats.org/package/2006/relationships"><Relationship Id="rId3" Type="http://schemas.openxmlformats.org/officeDocument/2006/relationships/hyperlink" Target="https://www.jyu.fi/en/for-students/instructions-for-bachelors-and-masters-students/completing-studies/general-examinations" TargetMode="External"/><Relationship Id="rId2" Type="http://schemas.openxmlformats.org/officeDocument/2006/relationships/hyperlink" Target="https://www.jyu.fi/en/for-students/instructions-for-bachelors-and-masters-students/completing-studies/eexams" TargetMode="External"/><Relationship Id="rId1" Type="http://schemas.openxmlformats.org/officeDocument/2006/relationships/slideLayout" Target="../slideLayouts/slideLayout15.xml"/></Relationships>
</file>

<file path=ppt/slides/_rels/slide29.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11.xml"/></Relationships>
</file>

<file path=ppt/slides/_rels/slide3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hyperlink" Target="https://www.jyu.fi/en" TargetMode="External"/><Relationship Id="rId1" Type="http://schemas.openxmlformats.org/officeDocument/2006/relationships/slideLayout" Target="../slideLayouts/slideLayout11.xml"/><Relationship Id="rId4" Type="http://schemas.openxmlformats.org/officeDocument/2006/relationships/image" Target="../media/image18.jp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hyperlink" Target="https://www.jyu.fi/en/for-students/instructions-for-bachelors-and-masters-students/regulations-and-directives-guiding-studies" TargetMode="External"/><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3" Type="http://schemas.openxmlformats.org/officeDocument/2006/relationships/hyperlink" Target="https://help.jyu.fi/" TargetMode="External"/><Relationship Id="rId2" Type="http://schemas.openxmlformats.org/officeDocument/2006/relationships/hyperlink" Target="https://www.jyu.fi/en/for-students/instructions-for-bachelors-and-masters-students" TargetMode="External"/><Relationship Id="rId1" Type="http://schemas.openxmlformats.org/officeDocument/2006/relationships/slideLayout" Target="../slideLayouts/slideLayout6.xml"/><Relationship Id="rId4" Type="http://schemas.openxmlformats.org/officeDocument/2006/relationships/image" Target="../media/image20.png"/></Relationships>
</file>

<file path=ppt/slides/_rels/slide39.xml.rels><?xml version="1.0" encoding="UTF-8" standalone="yes"?>
<Relationships xmlns="http://schemas.openxmlformats.org/package/2006/relationships"><Relationship Id="rId2" Type="http://schemas.openxmlformats.org/officeDocument/2006/relationships/hyperlink" Target="https://www.jyu.fi/en/for-students/instructions-for-bachelors-and-masters-students/student-wellbeing" TargetMode="External"/><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2" Type="http://schemas.openxmlformats.org/officeDocument/2006/relationships/hyperlink" Target="https://www.jyu.fi/en/for-students" TargetMode="External"/><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11.xml"/></Relationships>
</file>

<file path=ppt/slides/_rels/slide42.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4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12BC9AEF-9B76-4BC4-AED2-2F8383356425}"/>
              </a:ext>
            </a:extLst>
          </p:cNvPr>
          <p:cNvSpPr>
            <a:spLocks noGrp="1"/>
          </p:cNvSpPr>
          <p:nvPr>
            <p:ph type="dt" sz="half" idx="10"/>
          </p:nvPr>
        </p:nvSpPr>
        <p:spPr/>
        <p:txBody>
          <a:bodyPr/>
          <a:lstStyle/>
          <a:p>
            <a:fld id="{C4046A8C-5A2D-4C67-A58D-0BC41DD41999}" type="datetime1">
              <a:rPr lang="fi-FI" smtClean="0"/>
              <a:t>24.8.2026</a:t>
            </a:fld>
            <a:endParaRPr lang="fi-FI" dirty="0"/>
          </a:p>
        </p:txBody>
      </p:sp>
      <p:sp>
        <p:nvSpPr>
          <p:cNvPr id="5" name="Footer Placeholder 4">
            <a:extLst>
              <a:ext uri="{FF2B5EF4-FFF2-40B4-BE49-F238E27FC236}">
                <a16:creationId xmlns:a16="http://schemas.microsoft.com/office/drawing/2014/main" id="{AE9C2C34-3D37-48C1-A68F-F42C97848605}"/>
              </a:ext>
            </a:extLst>
          </p:cNvPr>
          <p:cNvSpPr>
            <a:spLocks noGrp="1"/>
          </p:cNvSpPr>
          <p:nvPr>
            <p:ph type="ftr" sz="quarter" idx="11"/>
          </p:nvPr>
        </p:nvSpPr>
        <p:spPr/>
        <p:txBody>
          <a:bodyPr/>
          <a:lstStyle/>
          <a:p>
            <a:r>
              <a:rPr lang="fi-FI"/>
              <a:t>JYU Since 1863.</a:t>
            </a:r>
            <a:endParaRPr lang="fi-FI" dirty="0"/>
          </a:p>
        </p:txBody>
      </p:sp>
      <p:sp>
        <p:nvSpPr>
          <p:cNvPr id="6" name="Slide Number Placeholder 5">
            <a:extLst>
              <a:ext uri="{FF2B5EF4-FFF2-40B4-BE49-F238E27FC236}">
                <a16:creationId xmlns:a16="http://schemas.microsoft.com/office/drawing/2014/main" id="{A8784B72-20C6-4104-A955-6F6A8E070DB3}"/>
              </a:ext>
            </a:extLst>
          </p:cNvPr>
          <p:cNvSpPr>
            <a:spLocks noGrp="1"/>
          </p:cNvSpPr>
          <p:nvPr>
            <p:ph type="sldNum" sz="quarter" idx="12"/>
          </p:nvPr>
        </p:nvSpPr>
        <p:spPr/>
        <p:txBody>
          <a:bodyPr/>
          <a:lstStyle/>
          <a:p>
            <a:fld id="{9E548902-A2E1-4711-A467-290FB9FE5D63}" type="slidenum">
              <a:rPr lang="fi-FI" smtClean="0"/>
              <a:pPr/>
              <a:t>1</a:t>
            </a:fld>
            <a:endParaRPr lang="fi-FI"/>
          </a:p>
        </p:txBody>
      </p:sp>
      <p:sp>
        <p:nvSpPr>
          <p:cNvPr id="7" name="Title 6">
            <a:extLst>
              <a:ext uri="{FF2B5EF4-FFF2-40B4-BE49-F238E27FC236}">
                <a16:creationId xmlns:a16="http://schemas.microsoft.com/office/drawing/2014/main" id="{A2FD74BA-AC10-45EC-B54E-A15A5324C960}"/>
              </a:ext>
            </a:extLst>
          </p:cNvPr>
          <p:cNvSpPr>
            <a:spLocks noGrp="1"/>
          </p:cNvSpPr>
          <p:nvPr>
            <p:ph type="ctrTitle"/>
          </p:nvPr>
        </p:nvSpPr>
        <p:spPr/>
        <p:txBody>
          <a:bodyPr/>
          <a:lstStyle/>
          <a:p>
            <a:r>
              <a:rPr lang="en-US" dirty="0"/>
              <a:t>ACADEMIC PRACTICES</a:t>
            </a:r>
            <a:br>
              <a:rPr lang="en-US" dirty="0"/>
            </a:br>
            <a:r>
              <a:rPr lang="en-US" dirty="0"/>
              <a:t>@ UNIVERSITY OF </a:t>
            </a:r>
            <a:br>
              <a:rPr lang="en-US" dirty="0"/>
            </a:br>
            <a:r>
              <a:rPr lang="en-US" dirty="0"/>
              <a:t>JYVÄSKYLÄ</a:t>
            </a:r>
            <a:endParaRPr lang="en-GB" dirty="0"/>
          </a:p>
        </p:txBody>
      </p:sp>
      <p:sp>
        <p:nvSpPr>
          <p:cNvPr id="8" name="Subtitle 7">
            <a:extLst>
              <a:ext uri="{FF2B5EF4-FFF2-40B4-BE49-F238E27FC236}">
                <a16:creationId xmlns:a16="http://schemas.microsoft.com/office/drawing/2014/main" id="{B3DB8353-526A-45B2-826B-AAF8412EE244}"/>
              </a:ext>
            </a:extLst>
          </p:cNvPr>
          <p:cNvSpPr>
            <a:spLocks noGrp="1"/>
          </p:cNvSpPr>
          <p:nvPr>
            <p:ph type="subTitle" idx="1"/>
          </p:nvPr>
        </p:nvSpPr>
        <p:spPr>
          <a:xfrm>
            <a:off x="2495600" y="4941168"/>
            <a:ext cx="7128792" cy="1224136"/>
          </a:xfrm>
        </p:spPr>
        <p:txBody>
          <a:bodyPr/>
          <a:lstStyle/>
          <a:p>
            <a:pPr>
              <a:lnSpc>
                <a:spcPct val="100000"/>
              </a:lnSpc>
              <a:spcBef>
                <a:spcPts val="0"/>
              </a:spcBef>
            </a:pPr>
            <a:r>
              <a:rPr lang="en-GB" dirty="0">
                <a:ea typeface="Lato"/>
                <a:cs typeface="Lato"/>
              </a:rPr>
              <a:t>Elisa </a:t>
            </a:r>
            <a:r>
              <a:rPr lang="en-GB" dirty="0" err="1">
                <a:ea typeface="Lato"/>
                <a:cs typeface="Lato"/>
              </a:rPr>
              <a:t>Heimovaara</a:t>
            </a:r>
            <a:endParaRPr lang="en-GB">
              <a:ea typeface="Lato"/>
              <a:cs typeface="Lato"/>
            </a:endParaRPr>
          </a:p>
          <a:p>
            <a:pPr>
              <a:lnSpc>
                <a:spcPct val="100000"/>
              </a:lnSpc>
              <a:spcBef>
                <a:spcPts val="0"/>
              </a:spcBef>
            </a:pPr>
            <a:r>
              <a:rPr lang="en-GB" dirty="0"/>
              <a:t>International Coordinator </a:t>
            </a:r>
          </a:p>
          <a:p>
            <a:pPr>
              <a:lnSpc>
                <a:spcPct val="100000"/>
              </a:lnSpc>
              <a:spcBef>
                <a:spcPts val="0"/>
              </a:spcBef>
            </a:pPr>
            <a:r>
              <a:rPr lang="en-GB" dirty="0"/>
              <a:t>Faculty of Education and Psychology</a:t>
            </a:r>
            <a:endParaRPr lang="en-GB" dirty="0">
              <a:ea typeface="Lato"/>
              <a:cs typeface="Lato"/>
            </a:endParaRPr>
          </a:p>
          <a:p>
            <a:endParaRPr lang="en-GB" dirty="0"/>
          </a:p>
          <a:p>
            <a:endParaRPr lang="en-GB" dirty="0"/>
          </a:p>
        </p:txBody>
      </p:sp>
    </p:spTree>
    <p:extLst>
      <p:ext uri="{BB962C8B-B14F-4D97-AF65-F5344CB8AC3E}">
        <p14:creationId xmlns:p14="http://schemas.microsoft.com/office/powerpoint/2010/main" val="166191414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74B0CCD2-B754-4105-AFBA-F6D4DFFD492D}"/>
              </a:ext>
            </a:extLst>
          </p:cNvPr>
          <p:cNvSpPr>
            <a:spLocks noGrp="1"/>
          </p:cNvSpPr>
          <p:nvPr>
            <p:ph type="dt" sz="half" idx="10"/>
          </p:nvPr>
        </p:nvSpPr>
        <p:spPr/>
        <p:txBody>
          <a:bodyPr/>
          <a:lstStyle/>
          <a:p>
            <a:fld id="{7E85E6FB-C6CF-4F3E-89E7-B555318BF4DF}" type="datetime1">
              <a:rPr lang="fi-FI" smtClean="0"/>
              <a:t>24.8.2026</a:t>
            </a:fld>
            <a:endParaRPr lang="fi-FI"/>
          </a:p>
        </p:txBody>
      </p:sp>
      <p:sp>
        <p:nvSpPr>
          <p:cNvPr id="5" name="Footer Placeholder 4">
            <a:extLst>
              <a:ext uri="{FF2B5EF4-FFF2-40B4-BE49-F238E27FC236}">
                <a16:creationId xmlns:a16="http://schemas.microsoft.com/office/drawing/2014/main" id="{EE10213A-8C50-4735-AAF5-DD643AB36CAC}"/>
              </a:ext>
            </a:extLst>
          </p:cNvPr>
          <p:cNvSpPr>
            <a:spLocks noGrp="1"/>
          </p:cNvSpPr>
          <p:nvPr>
            <p:ph type="ftr" sz="quarter" idx="11"/>
          </p:nvPr>
        </p:nvSpPr>
        <p:spPr/>
        <p:txBody>
          <a:bodyPr/>
          <a:lstStyle/>
          <a:p>
            <a:r>
              <a:rPr lang="fi-FI" dirty="0"/>
              <a:t>JYU </a:t>
            </a:r>
            <a:r>
              <a:rPr lang="fi-FI" dirty="0" err="1"/>
              <a:t>Since</a:t>
            </a:r>
            <a:r>
              <a:rPr lang="fi-FI" dirty="0"/>
              <a:t> 1863.</a:t>
            </a:r>
          </a:p>
        </p:txBody>
      </p:sp>
      <p:sp>
        <p:nvSpPr>
          <p:cNvPr id="6" name="Slide Number Placeholder 5">
            <a:extLst>
              <a:ext uri="{FF2B5EF4-FFF2-40B4-BE49-F238E27FC236}">
                <a16:creationId xmlns:a16="http://schemas.microsoft.com/office/drawing/2014/main" id="{9E5F9DC1-8F29-4121-958C-AE180DE73DE8}"/>
              </a:ext>
            </a:extLst>
          </p:cNvPr>
          <p:cNvSpPr>
            <a:spLocks noGrp="1"/>
          </p:cNvSpPr>
          <p:nvPr>
            <p:ph type="sldNum" sz="quarter" idx="12"/>
          </p:nvPr>
        </p:nvSpPr>
        <p:spPr/>
        <p:txBody>
          <a:bodyPr/>
          <a:lstStyle/>
          <a:p>
            <a:fld id="{9E548902-A2E1-4711-A467-290FB9FE5D63}" type="slidenum">
              <a:rPr lang="fi-FI" smtClean="0"/>
              <a:pPr/>
              <a:t>2</a:t>
            </a:fld>
            <a:endParaRPr lang="fi-FI"/>
          </a:p>
        </p:txBody>
      </p:sp>
      <p:sp>
        <p:nvSpPr>
          <p:cNvPr id="2" name="Title 1">
            <a:extLst>
              <a:ext uri="{FF2B5EF4-FFF2-40B4-BE49-F238E27FC236}">
                <a16:creationId xmlns:a16="http://schemas.microsoft.com/office/drawing/2014/main" id="{294353F2-3F15-4C09-90EA-612F4795A6EE}"/>
              </a:ext>
            </a:extLst>
          </p:cNvPr>
          <p:cNvSpPr>
            <a:spLocks noGrp="1"/>
          </p:cNvSpPr>
          <p:nvPr>
            <p:ph type="ctrTitle"/>
          </p:nvPr>
        </p:nvSpPr>
        <p:spPr>
          <a:xfrm>
            <a:off x="618605" y="1916074"/>
            <a:ext cx="4535486" cy="2015802"/>
          </a:xfrm>
        </p:spPr>
        <p:txBody>
          <a:bodyPr/>
          <a:lstStyle/>
          <a:p>
            <a:r>
              <a:rPr lang="en-GB" dirty="0"/>
              <a:t>JY. Just add U. </a:t>
            </a:r>
            <a:endParaRPr lang="fi-FI" dirty="0"/>
          </a:p>
        </p:txBody>
      </p:sp>
      <p:sp>
        <p:nvSpPr>
          <p:cNvPr id="9" name="Text Placeholder 6">
            <a:extLst>
              <a:ext uri="{FF2B5EF4-FFF2-40B4-BE49-F238E27FC236}">
                <a16:creationId xmlns:a16="http://schemas.microsoft.com/office/drawing/2014/main" id="{43EB8DA2-B9EF-4B09-AF78-39CB55E9FDDF}"/>
              </a:ext>
            </a:extLst>
          </p:cNvPr>
          <p:cNvSpPr txBox="1">
            <a:spLocks/>
          </p:cNvSpPr>
          <p:nvPr/>
        </p:nvSpPr>
        <p:spPr>
          <a:xfrm>
            <a:off x="618605" y="2708920"/>
            <a:ext cx="5040560" cy="3816424"/>
          </a:xfrm>
          <a:prstGeom prst="rect">
            <a:avLst/>
          </a:prstGeom>
        </p:spPr>
        <p:txBody>
          <a:bodyPr vert="horz" lIns="0" tIns="0" rIns="0" bIns="0" rtlCol="0" anchor="t" anchorCtr="0">
            <a:noAutofit/>
          </a:bodyPr>
          <a:lstStyle>
            <a:lvl1pPr marL="269875" indent="-269875" algn="l" defTabSz="914400" rtl="0" eaLnBrk="1" latinLnBrk="0" hangingPunct="1">
              <a:lnSpc>
                <a:spcPct val="120000"/>
              </a:lnSpc>
              <a:spcBef>
                <a:spcPts val="400"/>
              </a:spcBef>
              <a:buClr>
                <a:schemeClr val="accent1"/>
              </a:buClr>
              <a:buFont typeface="Wingdings" panose="05000000000000000000" pitchFamily="2" charset="2"/>
              <a:buChar char=""/>
              <a:defRPr sz="1800" kern="1200" spc="-20" baseline="0">
                <a:solidFill>
                  <a:schemeClr val="tx1"/>
                </a:solidFill>
                <a:latin typeface="+mn-lt"/>
                <a:ea typeface="+mn-ea"/>
                <a:cs typeface="+mn-cs"/>
              </a:defRPr>
            </a:lvl1pPr>
            <a:lvl2pPr marL="541338" indent="-271463" algn="l" defTabSz="914400" rtl="0" eaLnBrk="1" latinLnBrk="0" hangingPunct="1">
              <a:lnSpc>
                <a:spcPct val="120000"/>
              </a:lnSpc>
              <a:spcBef>
                <a:spcPts val="400"/>
              </a:spcBef>
              <a:buClr>
                <a:schemeClr val="accent1"/>
              </a:buClr>
              <a:buFont typeface="Lato" panose="020F0502020204030203" pitchFamily="34" charset="0"/>
              <a:buChar char="–"/>
              <a:defRPr sz="1600" kern="1200" spc="-20" baseline="0">
                <a:solidFill>
                  <a:schemeClr val="tx1"/>
                </a:solidFill>
                <a:latin typeface="+mn-lt"/>
                <a:ea typeface="+mn-ea"/>
                <a:cs typeface="+mn-cs"/>
              </a:defRPr>
            </a:lvl2pPr>
            <a:lvl3pPr marL="803275" indent="-261938" algn="l" defTabSz="914400" rtl="0" eaLnBrk="1" latinLnBrk="0" hangingPunct="1">
              <a:lnSpc>
                <a:spcPct val="120000"/>
              </a:lnSpc>
              <a:spcBef>
                <a:spcPts val="400"/>
              </a:spcBef>
              <a:buClr>
                <a:schemeClr val="accent1"/>
              </a:buClr>
              <a:buFont typeface="Wingdings" panose="05000000000000000000" pitchFamily="2" charset="2"/>
              <a:buChar char=""/>
              <a:defRPr sz="1400" kern="1200" spc="-20" baseline="0">
                <a:solidFill>
                  <a:schemeClr val="tx1"/>
                </a:solidFill>
                <a:latin typeface="+mn-lt"/>
                <a:ea typeface="+mn-ea"/>
                <a:cs typeface="+mn-cs"/>
              </a:defRPr>
            </a:lvl3pPr>
            <a:lvl4pPr marL="1073150" indent="-269875" algn="l" defTabSz="914400" rtl="0" eaLnBrk="1" latinLnBrk="0" hangingPunct="1">
              <a:lnSpc>
                <a:spcPct val="120000"/>
              </a:lnSpc>
              <a:spcBef>
                <a:spcPts val="400"/>
              </a:spcBef>
              <a:buClr>
                <a:schemeClr val="accent1"/>
              </a:buClr>
              <a:buFont typeface="Wingdings" panose="05000000000000000000" pitchFamily="2" charset="2"/>
              <a:buChar char=""/>
              <a:defRPr sz="1200" kern="1200" spc="-20" baseline="0">
                <a:solidFill>
                  <a:schemeClr val="tx1"/>
                </a:solidFill>
                <a:latin typeface="+mn-lt"/>
                <a:ea typeface="+mn-ea"/>
                <a:cs typeface="+mn-cs"/>
              </a:defRPr>
            </a:lvl4pPr>
            <a:lvl5pPr marL="1343025" indent="-269875" algn="l" defTabSz="914400" rtl="0" eaLnBrk="1" latinLnBrk="0" hangingPunct="1">
              <a:lnSpc>
                <a:spcPct val="120000"/>
              </a:lnSpc>
              <a:spcBef>
                <a:spcPts val="400"/>
              </a:spcBef>
              <a:buClr>
                <a:schemeClr val="accent1"/>
              </a:buClr>
              <a:buFont typeface="Wingdings" panose="05000000000000000000" pitchFamily="2" charset="2"/>
              <a:buChar char=""/>
              <a:defRPr sz="1200" kern="1200" spc="-20" baseline="0">
                <a:solidFill>
                  <a:schemeClr val="tx1"/>
                </a:solidFill>
                <a:latin typeface="+mn-lt"/>
                <a:ea typeface="+mn-ea"/>
                <a:cs typeface="+mn-cs"/>
              </a:defRPr>
            </a:lvl5pPr>
            <a:lvl6pPr marL="1614488" indent="-271463" algn="l" defTabSz="914400" rtl="0" eaLnBrk="1" latinLnBrk="0" hangingPunct="1">
              <a:lnSpc>
                <a:spcPct val="120000"/>
              </a:lnSpc>
              <a:spcBef>
                <a:spcPts val="400"/>
              </a:spcBef>
              <a:buClr>
                <a:schemeClr val="accent1"/>
              </a:buClr>
              <a:buFont typeface="Wingdings" panose="05000000000000000000" pitchFamily="2" charset="2"/>
              <a:buChar char=""/>
              <a:defRPr sz="1200" kern="1200" spc="-20" baseline="0">
                <a:solidFill>
                  <a:schemeClr val="tx1"/>
                </a:solidFill>
                <a:latin typeface="+mn-lt"/>
                <a:ea typeface="+mn-ea"/>
                <a:cs typeface="+mn-cs"/>
              </a:defRPr>
            </a:lvl6pPr>
            <a:lvl7pPr marL="1884363" indent="-269875" algn="l" defTabSz="914400" rtl="0" eaLnBrk="1" latinLnBrk="0" hangingPunct="1">
              <a:lnSpc>
                <a:spcPct val="120000"/>
              </a:lnSpc>
              <a:spcBef>
                <a:spcPts val="400"/>
              </a:spcBef>
              <a:buClr>
                <a:schemeClr val="accent1"/>
              </a:buClr>
              <a:buFont typeface="Wingdings" panose="05000000000000000000" pitchFamily="2" charset="2"/>
              <a:buChar char=""/>
              <a:defRPr sz="1200" kern="1200" spc="-20" baseline="0">
                <a:solidFill>
                  <a:schemeClr val="tx1"/>
                </a:solidFill>
                <a:latin typeface="+mn-lt"/>
                <a:ea typeface="+mn-ea"/>
                <a:cs typeface="+mn-cs"/>
              </a:defRPr>
            </a:lvl7pPr>
            <a:lvl8pPr marL="2154238" indent="-269875" algn="l" defTabSz="914400" rtl="0" eaLnBrk="1" latinLnBrk="0" hangingPunct="1">
              <a:lnSpc>
                <a:spcPct val="120000"/>
              </a:lnSpc>
              <a:spcBef>
                <a:spcPts val="400"/>
              </a:spcBef>
              <a:buClr>
                <a:schemeClr val="accent1"/>
              </a:buClr>
              <a:buFont typeface="Wingdings" panose="05000000000000000000" pitchFamily="2" charset="2"/>
              <a:buChar char=""/>
              <a:defRPr sz="1200" kern="1200" spc="-20" baseline="0">
                <a:solidFill>
                  <a:schemeClr val="tx1"/>
                </a:solidFill>
                <a:latin typeface="+mn-lt"/>
                <a:ea typeface="+mn-ea"/>
                <a:cs typeface="+mn-cs"/>
              </a:defRPr>
            </a:lvl8pPr>
            <a:lvl9pPr marL="2417763" indent="-263525" algn="l" defTabSz="914400" rtl="0" eaLnBrk="1" latinLnBrk="0" hangingPunct="1">
              <a:lnSpc>
                <a:spcPct val="120000"/>
              </a:lnSpc>
              <a:spcBef>
                <a:spcPts val="400"/>
              </a:spcBef>
              <a:buClr>
                <a:schemeClr val="accent1"/>
              </a:buClr>
              <a:buFont typeface="Wingdings" panose="05000000000000000000" pitchFamily="2" charset="2"/>
              <a:buChar char=""/>
              <a:defRPr sz="1200" kern="1200" spc="-20" baseline="0">
                <a:solidFill>
                  <a:schemeClr val="tx1"/>
                </a:solidFill>
                <a:latin typeface="+mn-lt"/>
                <a:ea typeface="+mn-ea"/>
                <a:cs typeface="+mn-cs"/>
              </a:defRPr>
            </a:lvl9pPr>
          </a:lstStyle>
          <a:p>
            <a:pPr marL="342900" indent="-342900">
              <a:buClr>
                <a:schemeClr val="tx2"/>
              </a:buClr>
              <a:buFont typeface="+mj-lt"/>
              <a:buAutoNum type="arabicPeriod"/>
            </a:pPr>
            <a:r>
              <a:rPr lang="en-US" dirty="0">
                <a:solidFill>
                  <a:schemeClr val="tx2"/>
                </a:solidFill>
              </a:rPr>
              <a:t>Basics</a:t>
            </a:r>
          </a:p>
          <a:p>
            <a:pPr marL="342900" indent="-342900">
              <a:buClr>
                <a:schemeClr val="tx2"/>
              </a:buClr>
              <a:buFont typeface="+mj-lt"/>
              <a:buAutoNum type="arabicPeriod"/>
            </a:pPr>
            <a:r>
              <a:rPr lang="en-US" dirty="0">
                <a:solidFill>
                  <a:schemeClr val="tx2"/>
                </a:solidFill>
              </a:rPr>
              <a:t>Planning your studies</a:t>
            </a:r>
          </a:p>
          <a:p>
            <a:pPr marL="342900" indent="-342900">
              <a:buClr>
                <a:schemeClr val="tx2"/>
              </a:buClr>
              <a:buFont typeface="+mj-lt"/>
              <a:buAutoNum type="arabicPeriod"/>
            </a:pPr>
            <a:r>
              <a:rPr lang="en-US" dirty="0">
                <a:solidFill>
                  <a:schemeClr val="tx2"/>
                </a:solidFill>
              </a:rPr>
              <a:t>Registering for courses</a:t>
            </a:r>
          </a:p>
          <a:p>
            <a:pPr marL="342900" indent="-342900">
              <a:buClr>
                <a:schemeClr val="tx2"/>
              </a:buClr>
              <a:buFont typeface="+mj-lt"/>
              <a:buAutoNum type="arabicPeriod"/>
            </a:pPr>
            <a:r>
              <a:rPr lang="en-US" dirty="0">
                <a:solidFill>
                  <a:schemeClr val="tx2"/>
                </a:solidFill>
              </a:rPr>
              <a:t>Modes of study</a:t>
            </a:r>
          </a:p>
          <a:p>
            <a:pPr marL="342900" indent="-342900">
              <a:buClr>
                <a:schemeClr val="tx2"/>
              </a:buClr>
              <a:buFont typeface="+mj-lt"/>
              <a:buAutoNum type="arabicPeriod"/>
            </a:pPr>
            <a:r>
              <a:rPr lang="en-US" dirty="0">
                <a:solidFill>
                  <a:schemeClr val="tx2"/>
                </a:solidFill>
              </a:rPr>
              <a:t>Written assignments</a:t>
            </a:r>
          </a:p>
          <a:p>
            <a:pPr marL="342900" indent="-342900">
              <a:buClr>
                <a:schemeClr val="tx2"/>
              </a:buClr>
              <a:buFont typeface="+mj-lt"/>
              <a:buAutoNum type="arabicPeriod"/>
            </a:pPr>
            <a:r>
              <a:rPr lang="en-US" dirty="0">
                <a:solidFill>
                  <a:schemeClr val="tx2"/>
                </a:solidFill>
              </a:rPr>
              <a:t>Examinations</a:t>
            </a:r>
          </a:p>
          <a:p>
            <a:pPr marL="342900" indent="-342900">
              <a:buClr>
                <a:schemeClr val="tx2"/>
              </a:buClr>
              <a:buFont typeface="+mj-lt"/>
              <a:buAutoNum type="arabicPeriod"/>
            </a:pPr>
            <a:r>
              <a:rPr lang="en-US" dirty="0">
                <a:solidFill>
                  <a:schemeClr val="tx2"/>
                </a:solidFill>
              </a:rPr>
              <a:t>Grades</a:t>
            </a:r>
          </a:p>
          <a:p>
            <a:pPr marL="342900" indent="-342900">
              <a:buClr>
                <a:schemeClr val="tx2"/>
              </a:buClr>
              <a:buFont typeface="+mj-lt"/>
              <a:buAutoNum type="arabicPeriod"/>
            </a:pPr>
            <a:r>
              <a:rPr lang="en-US" dirty="0">
                <a:solidFill>
                  <a:schemeClr val="tx2"/>
                </a:solidFill>
              </a:rPr>
              <a:t>Contact with the staff</a:t>
            </a:r>
          </a:p>
          <a:p>
            <a:pPr marL="342900" indent="-342900">
              <a:buClr>
                <a:schemeClr val="tx2"/>
              </a:buClr>
              <a:buFont typeface="+mj-lt"/>
              <a:buAutoNum type="arabicPeriod"/>
            </a:pPr>
            <a:r>
              <a:rPr lang="en-US" dirty="0">
                <a:solidFill>
                  <a:schemeClr val="tx2"/>
                </a:solidFill>
              </a:rPr>
              <a:t>Questions</a:t>
            </a:r>
            <a:endParaRPr lang="fi-FI" dirty="0">
              <a:solidFill>
                <a:schemeClr val="tx2"/>
              </a:solidFill>
            </a:endParaRPr>
          </a:p>
          <a:p>
            <a:pPr marL="514350" indent="-514350">
              <a:buFont typeface="+mj-lt"/>
              <a:buAutoNum type="arabicPeriod"/>
            </a:pPr>
            <a:endParaRPr lang="en-US" dirty="0">
              <a:solidFill>
                <a:schemeClr val="tx2"/>
              </a:solidFill>
            </a:endParaRPr>
          </a:p>
          <a:p>
            <a:pPr marL="0" indent="0">
              <a:buNone/>
            </a:pPr>
            <a:endParaRPr lang="fi-FI" dirty="0"/>
          </a:p>
        </p:txBody>
      </p:sp>
      <p:pic>
        <p:nvPicPr>
          <p:cNvPr id="34" name="Picture Placeholder 33" descr="A person and person standing on a sidewalk&#10;&#10;Description automatically generated">
            <a:extLst>
              <a:ext uri="{FF2B5EF4-FFF2-40B4-BE49-F238E27FC236}">
                <a16:creationId xmlns:a16="http://schemas.microsoft.com/office/drawing/2014/main" id="{6D3EF731-6D16-FF8A-0746-0A77AFCE66D1}"/>
              </a:ext>
            </a:extLst>
          </p:cNvPr>
          <p:cNvPicPr>
            <a:picLocks noGrp="1" noChangeAspect="1"/>
          </p:cNvPicPr>
          <p:nvPr>
            <p:ph type="pic" sz="quarter" idx="14"/>
          </p:nvPr>
        </p:nvPicPr>
        <p:blipFill>
          <a:blip r:embed="rId2">
            <a:extLst>
              <a:ext uri="{28A0092B-C50C-407E-A947-70E740481C1C}">
                <a14:useLocalDpi xmlns:a14="http://schemas.microsoft.com/office/drawing/2010/main" val="0"/>
              </a:ext>
            </a:extLst>
          </a:blip>
          <a:srcRect t="11846" b="11846"/>
          <a:stretch>
            <a:fillRect/>
          </a:stretch>
        </p:blipFill>
        <p:spPr/>
      </p:pic>
    </p:spTree>
    <p:extLst>
      <p:ext uri="{BB962C8B-B14F-4D97-AF65-F5344CB8AC3E}">
        <p14:creationId xmlns:p14="http://schemas.microsoft.com/office/powerpoint/2010/main" val="77127903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366D1BC4-2C84-B13A-2A45-85BE6B015B36}"/>
              </a:ext>
            </a:extLst>
          </p:cNvPr>
          <p:cNvSpPr>
            <a:spLocks noGrp="1"/>
          </p:cNvSpPr>
          <p:nvPr>
            <p:ph type="title"/>
          </p:nvPr>
        </p:nvSpPr>
        <p:spPr>
          <a:xfrm>
            <a:off x="623888" y="476250"/>
            <a:ext cx="10296648" cy="1080542"/>
          </a:xfrm>
        </p:spPr>
        <p:txBody>
          <a:bodyPr/>
          <a:lstStyle/>
          <a:p>
            <a:r>
              <a:rPr lang="en-GB" dirty="0"/>
              <a:t>Academic degrees in Finland in a nutshell </a:t>
            </a:r>
          </a:p>
        </p:txBody>
      </p:sp>
      <p:sp>
        <p:nvSpPr>
          <p:cNvPr id="4" name="Date Placeholder 3">
            <a:extLst>
              <a:ext uri="{FF2B5EF4-FFF2-40B4-BE49-F238E27FC236}">
                <a16:creationId xmlns:a16="http://schemas.microsoft.com/office/drawing/2014/main" id="{6294CD97-8697-8641-79EE-0D0B0E66878F}"/>
              </a:ext>
            </a:extLst>
          </p:cNvPr>
          <p:cNvSpPr>
            <a:spLocks noGrp="1"/>
          </p:cNvSpPr>
          <p:nvPr>
            <p:ph type="dt" sz="half" idx="10"/>
          </p:nvPr>
        </p:nvSpPr>
        <p:spPr>
          <a:xfrm>
            <a:off x="1055440" y="6381329"/>
            <a:ext cx="5040560" cy="216024"/>
          </a:xfrm>
        </p:spPr>
        <p:txBody>
          <a:bodyPr anchor="ctr">
            <a:normAutofit/>
          </a:bodyPr>
          <a:lstStyle/>
          <a:p>
            <a:pPr>
              <a:spcAft>
                <a:spcPts val="600"/>
              </a:spcAft>
            </a:pPr>
            <a:fld id="{9D2E8CCC-1D0D-48E1-A9C2-52ED9DFBB9E1}" type="datetime1">
              <a:rPr lang="fi-FI" smtClean="0"/>
              <a:pPr>
                <a:spcAft>
                  <a:spcPts val="600"/>
                </a:spcAft>
              </a:pPr>
              <a:t>24.8.2026</a:t>
            </a:fld>
            <a:endParaRPr lang="fi-FI"/>
          </a:p>
        </p:txBody>
      </p:sp>
      <p:sp>
        <p:nvSpPr>
          <p:cNvPr id="5" name="Footer Placeholder 4">
            <a:extLst>
              <a:ext uri="{FF2B5EF4-FFF2-40B4-BE49-F238E27FC236}">
                <a16:creationId xmlns:a16="http://schemas.microsoft.com/office/drawing/2014/main" id="{3A5557A1-5708-CF0D-BF61-3A17933A5261}"/>
              </a:ext>
            </a:extLst>
          </p:cNvPr>
          <p:cNvSpPr>
            <a:spLocks noGrp="1"/>
          </p:cNvSpPr>
          <p:nvPr>
            <p:ph type="ftr" sz="quarter" idx="11"/>
          </p:nvPr>
        </p:nvSpPr>
        <p:spPr>
          <a:xfrm>
            <a:off x="6096000" y="6381329"/>
            <a:ext cx="5472113" cy="216023"/>
          </a:xfrm>
        </p:spPr>
        <p:txBody>
          <a:bodyPr anchor="ctr">
            <a:normAutofit/>
          </a:bodyPr>
          <a:lstStyle/>
          <a:p>
            <a:pPr>
              <a:spcAft>
                <a:spcPts val="600"/>
              </a:spcAft>
            </a:pPr>
            <a:r>
              <a:rPr lang="fi-FI"/>
              <a:t>JYU Since 1863.</a:t>
            </a:r>
          </a:p>
        </p:txBody>
      </p:sp>
      <p:sp>
        <p:nvSpPr>
          <p:cNvPr id="6" name="Slide Number Placeholder 5">
            <a:extLst>
              <a:ext uri="{FF2B5EF4-FFF2-40B4-BE49-F238E27FC236}">
                <a16:creationId xmlns:a16="http://schemas.microsoft.com/office/drawing/2014/main" id="{CEC6ECBB-71A9-07F1-1655-0D14902FF443}"/>
              </a:ext>
            </a:extLst>
          </p:cNvPr>
          <p:cNvSpPr>
            <a:spLocks noGrp="1"/>
          </p:cNvSpPr>
          <p:nvPr>
            <p:ph type="sldNum" sz="quarter" idx="12"/>
          </p:nvPr>
        </p:nvSpPr>
        <p:spPr>
          <a:xfrm>
            <a:off x="623888" y="6381551"/>
            <a:ext cx="431998" cy="215801"/>
          </a:xfrm>
        </p:spPr>
        <p:txBody>
          <a:bodyPr anchor="ctr">
            <a:normAutofit/>
          </a:bodyPr>
          <a:lstStyle/>
          <a:p>
            <a:pPr>
              <a:spcAft>
                <a:spcPts val="600"/>
              </a:spcAft>
            </a:pPr>
            <a:fld id="{9E548902-A2E1-4711-A467-290FB9FE5D63}" type="slidenum">
              <a:rPr lang="fi-FI" smtClean="0"/>
              <a:pPr>
                <a:spcAft>
                  <a:spcPts val="600"/>
                </a:spcAft>
              </a:pPr>
              <a:t>3</a:t>
            </a:fld>
            <a:endParaRPr lang="fi-FI"/>
          </a:p>
        </p:txBody>
      </p:sp>
      <p:sp>
        <p:nvSpPr>
          <p:cNvPr id="14" name="Text Placeholder 6">
            <a:extLst>
              <a:ext uri="{FF2B5EF4-FFF2-40B4-BE49-F238E27FC236}">
                <a16:creationId xmlns:a16="http://schemas.microsoft.com/office/drawing/2014/main" id="{359DC6FB-6A19-1244-8F1E-1CDE4E3B04D8}"/>
              </a:ext>
            </a:extLst>
          </p:cNvPr>
          <p:cNvSpPr>
            <a:spLocks noGrp="1"/>
          </p:cNvSpPr>
          <p:nvPr>
            <p:ph type="body" sz="quarter" idx="13"/>
          </p:nvPr>
        </p:nvSpPr>
        <p:spPr>
          <a:xfrm>
            <a:off x="8458460" y="4784835"/>
            <a:ext cx="3168352" cy="1452478"/>
          </a:xfrm>
        </p:spPr>
        <p:txBody>
          <a:bodyPr/>
          <a:lstStyle/>
          <a:p>
            <a:r>
              <a:rPr lang="en-US" sz="2000" dirty="0"/>
              <a:t>“Undergraduate” studies</a:t>
            </a:r>
            <a:endParaRPr lang="fi-FI" sz="2000" dirty="0"/>
          </a:p>
          <a:p>
            <a:r>
              <a:rPr lang="fi-FI" sz="2000" dirty="0"/>
              <a:t>perusopiskelija = </a:t>
            </a:r>
          </a:p>
          <a:p>
            <a:r>
              <a:rPr lang="fi-FI" sz="2000" dirty="0"/>
              <a:t>”</a:t>
            </a:r>
            <a:r>
              <a:rPr lang="en-US" sz="2000" dirty="0"/>
              <a:t>basic degree student”…</a:t>
            </a:r>
          </a:p>
          <a:p>
            <a:endParaRPr lang="en-US" dirty="0"/>
          </a:p>
        </p:txBody>
      </p:sp>
      <p:graphicFrame>
        <p:nvGraphicFramePr>
          <p:cNvPr id="8" name="Content Placeholder 2">
            <a:extLst>
              <a:ext uri="{FF2B5EF4-FFF2-40B4-BE49-F238E27FC236}">
                <a16:creationId xmlns:a16="http://schemas.microsoft.com/office/drawing/2014/main" id="{CB6E33D9-208D-DE7D-6DD6-8E35FE621B18}"/>
              </a:ext>
            </a:extLst>
          </p:cNvPr>
          <p:cNvGraphicFramePr>
            <a:graphicFrameLocks noGrp="1"/>
          </p:cNvGraphicFramePr>
          <p:nvPr>
            <p:ph idx="1"/>
            <p:extLst>
              <p:ext uri="{D42A27DB-BD31-4B8C-83A1-F6EECF244321}">
                <p14:modId xmlns:p14="http://schemas.microsoft.com/office/powerpoint/2010/main" val="719001685"/>
              </p:ext>
            </p:extLst>
          </p:nvPr>
        </p:nvGraphicFramePr>
        <p:xfrm>
          <a:off x="767408" y="1969684"/>
          <a:ext cx="6768752" cy="435664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9" name="Left Brace 8">
            <a:extLst>
              <a:ext uri="{FF2B5EF4-FFF2-40B4-BE49-F238E27FC236}">
                <a16:creationId xmlns:a16="http://schemas.microsoft.com/office/drawing/2014/main" id="{3403DE43-DD08-4C01-BD30-0E3D3D5C2608}"/>
              </a:ext>
            </a:extLst>
          </p:cNvPr>
          <p:cNvSpPr/>
          <p:nvPr/>
        </p:nvSpPr>
        <p:spPr>
          <a:xfrm rot="10800000">
            <a:off x="7824192" y="2319534"/>
            <a:ext cx="504056" cy="1728194"/>
          </a:xfrm>
          <a:prstGeom prst="leftBrace">
            <a:avLst/>
          </a:prstGeom>
          <a:ln/>
        </p:spPr>
        <p:style>
          <a:lnRef idx="3">
            <a:schemeClr val="accent4"/>
          </a:lnRef>
          <a:fillRef idx="0">
            <a:schemeClr val="accent4"/>
          </a:fillRef>
          <a:effectRef idx="2">
            <a:schemeClr val="accent4"/>
          </a:effectRef>
          <a:fontRef idx="minor">
            <a:schemeClr val="tx1"/>
          </a:fontRef>
        </p:style>
        <p:txBody>
          <a:bodyPr rtlCol="0" anchor="ctr"/>
          <a:lstStyle/>
          <a:p>
            <a:pPr algn="ctr"/>
            <a:endParaRPr lang="en-GB"/>
          </a:p>
        </p:txBody>
      </p:sp>
      <p:sp>
        <p:nvSpPr>
          <p:cNvPr id="10" name="Left Brace 9">
            <a:extLst>
              <a:ext uri="{FF2B5EF4-FFF2-40B4-BE49-F238E27FC236}">
                <a16:creationId xmlns:a16="http://schemas.microsoft.com/office/drawing/2014/main" id="{A093F770-78F0-D2D3-1AB4-C27498A206D1}"/>
              </a:ext>
            </a:extLst>
          </p:cNvPr>
          <p:cNvSpPr/>
          <p:nvPr/>
        </p:nvSpPr>
        <p:spPr>
          <a:xfrm rot="10800000">
            <a:off x="7824192" y="4509119"/>
            <a:ext cx="504056" cy="1728193"/>
          </a:xfrm>
          <a:prstGeom prst="leftBrace">
            <a:avLst/>
          </a:prstGeom>
          <a:ln/>
        </p:spPr>
        <p:style>
          <a:lnRef idx="3">
            <a:schemeClr val="accent4"/>
          </a:lnRef>
          <a:fillRef idx="0">
            <a:schemeClr val="accent4"/>
          </a:fillRef>
          <a:effectRef idx="2">
            <a:schemeClr val="accent4"/>
          </a:effectRef>
          <a:fontRef idx="minor">
            <a:schemeClr val="tx1"/>
          </a:fontRef>
        </p:style>
        <p:txBody>
          <a:bodyPr rtlCol="0" anchor="ctr"/>
          <a:lstStyle/>
          <a:p>
            <a:pPr algn="ctr"/>
            <a:endParaRPr lang="en-GB"/>
          </a:p>
        </p:txBody>
      </p:sp>
      <p:sp>
        <p:nvSpPr>
          <p:cNvPr id="11" name="Arrow: Right 10">
            <a:extLst>
              <a:ext uri="{FF2B5EF4-FFF2-40B4-BE49-F238E27FC236}">
                <a16:creationId xmlns:a16="http://schemas.microsoft.com/office/drawing/2014/main" id="{80CF9FAD-A138-0125-663D-70DDA50B75F0}"/>
              </a:ext>
            </a:extLst>
          </p:cNvPr>
          <p:cNvSpPr/>
          <p:nvPr/>
        </p:nvSpPr>
        <p:spPr>
          <a:xfrm>
            <a:off x="11285410" y="4816145"/>
            <a:ext cx="282703" cy="288032"/>
          </a:xfrm>
          <a:prstGeom prst="rightArrow">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GB"/>
          </a:p>
        </p:txBody>
      </p:sp>
      <p:sp>
        <p:nvSpPr>
          <p:cNvPr id="13" name="TextBox 12">
            <a:extLst>
              <a:ext uri="{FF2B5EF4-FFF2-40B4-BE49-F238E27FC236}">
                <a16:creationId xmlns:a16="http://schemas.microsoft.com/office/drawing/2014/main" id="{AE132C0A-DF59-B1DC-7E69-A3EC22177908}"/>
              </a:ext>
            </a:extLst>
          </p:cNvPr>
          <p:cNvSpPr txBox="1"/>
          <p:nvPr/>
        </p:nvSpPr>
        <p:spPr>
          <a:xfrm>
            <a:off x="8399761" y="2940913"/>
            <a:ext cx="2745166" cy="400110"/>
          </a:xfrm>
          <a:prstGeom prst="rect">
            <a:avLst/>
          </a:prstGeom>
          <a:noFill/>
        </p:spPr>
        <p:txBody>
          <a:bodyPr wrap="square" rtlCol="0">
            <a:spAutoFit/>
          </a:bodyPr>
          <a:lstStyle/>
          <a:p>
            <a:r>
              <a:rPr lang="en-US" sz="2000" b="1" spc="-20" dirty="0">
                <a:solidFill>
                  <a:schemeClr val="accent1"/>
                </a:solidFill>
                <a:latin typeface="+mj-lt"/>
              </a:rPr>
              <a:t>Postgraduate</a:t>
            </a:r>
            <a:r>
              <a:rPr lang="en-US" sz="1800" dirty="0"/>
              <a:t> </a:t>
            </a:r>
            <a:r>
              <a:rPr lang="en-US" sz="2000" b="1" spc="-20" dirty="0">
                <a:solidFill>
                  <a:schemeClr val="accent1"/>
                </a:solidFill>
                <a:latin typeface="+mj-lt"/>
              </a:rPr>
              <a:t>studies</a:t>
            </a:r>
          </a:p>
        </p:txBody>
      </p:sp>
    </p:spTree>
    <p:extLst>
      <p:ext uri="{BB962C8B-B14F-4D97-AF65-F5344CB8AC3E}">
        <p14:creationId xmlns:p14="http://schemas.microsoft.com/office/powerpoint/2010/main" val="22868206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623888" y="476250"/>
            <a:ext cx="10296648" cy="1080542"/>
          </a:xfrm>
        </p:spPr>
        <p:txBody>
          <a:bodyPr anchor="t">
            <a:normAutofit/>
          </a:bodyPr>
          <a:lstStyle/>
          <a:p>
            <a:r>
              <a:rPr lang="en-US" dirty="0"/>
              <a:t>Course credits (ECTS)</a:t>
            </a:r>
          </a:p>
        </p:txBody>
      </p:sp>
      <p:sp>
        <p:nvSpPr>
          <p:cNvPr id="5" name="Date Placeholder 4"/>
          <p:cNvSpPr>
            <a:spLocks noGrp="1"/>
          </p:cNvSpPr>
          <p:nvPr>
            <p:ph type="dt" sz="half" idx="10"/>
          </p:nvPr>
        </p:nvSpPr>
        <p:spPr>
          <a:xfrm>
            <a:off x="1055440" y="6381329"/>
            <a:ext cx="5040560" cy="216024"/>
          </a:xfrm>
        </p:spPr>
        <p:txBody>
          <a:bodyPr anchor="ctr">
            <a:normAutofit/>
          </a:bodyPr>
          <a:lstStyle/>
          <a:p>
            <a:pPr>
              <a:spcAft>
                <a:spcPts val="600"/>
              </a:spcAft>
            </a:pPr>
            <a:fld id="{B0131F2E-DC71-4048-9C3D-E0D1A7B75486}" type="datetime1">
              <a:rPr lang="fi-FI" smtClean="0"/>
              <a:pPr>
                <a:spcAft>
                  <a:spcPts val="600"/>
                </a:spcAft>
              </a:pPr>
              <a:t>24.8.2026</a:t>
            </a:fld>
            <a:endParaRPr lang="fi-FI" dirty="0"/>
          </a:p>
        </p:txBody>
      </p:sp>
      <p:sp>
        <p:nvSpPr>
          <p:cNvPr id="6" name="Footer Placeholder 5"/>
          <p:cNvSpPr>
            <a:spLocks noGrp="1"/>
          </p:cNvSpPr>
          <p:nvPr>
            <p:ph type="ftr" sz="quarter" idx="11"/>
          </p:nvPr>
        </p:nvSpPr>
        <p:spPr>
          <a:xfrm>
            <a:off x="6096000" y="6381329"/>
            <a:ext cx="5472113" cy="216023"/>
          </a:xfrm>
        </p:spPr>
        <p:txBody>
          <a:bodyPr anchor="ctr">
            <a:normAutofit/>
          </a:bodyPr>
          <a:lstStyle/>
          <a:p>
            <a:pPr>
              <a:spcAft>
                <a:spcPts val="600"/>
              </a:spcAft>
            </a:pPr>
            <a:r>
              <a:rPr lang="fi-FI" dirty="0"/>
              <a:t>JYU </a:t>
            </a:r>
            <a:r>
              <a:rPr lang="fi-FI" dirty="0" err="1"/>
              <a:t>Since</a:t>
            </a:r>
            <a:r>
              <a:rPr lang="fi-FI" dirty="0"/>
              <a:t> 1863.</a:t>
            </a:r>
          </a:p>
        </p:txBody>
      </p:sp>
      <p:sp>
        <p:nvSpPr>
          <p:cNvPr id="7" name="Slide Number Placeholder 6"/>
          <p:cNvSpPr>
            <a:spLocks noGrp="1"/>
          </p:cNvSpPr>
          <p:nvPr>
            <p:ph type="sldNum" sz="quarter" idx="12"/>
          </p:nvPr>
        </p:nvSpPr>
        <p:spPr>
          <a:xfrm>
            <a:off x="623888" y="6381551"/>
            <a:ext cx="431998" cy="215801"/>
          </a:xfrm>
        </p:spPr>
        <p:txBody>
          <a:bodyPr anchor="ctr">
            <a:normAutofit/>
          </a:bodyPr>
          <a:lstStyle/>
          <a:p>
            <a:pPr>
              <a:spcAft>
                <a:spcPts val="600"/>
              </a:spcAft>
            </a:pPr>
            <a:fld id="{9E548902-A2E1-4711-A467-290FB9FE5D63}" type="slidenum">
              <a:rPr lang="fi-FI" smtClean="0"/>
              <a:pPr>
                <a:spcAft>
                  <a:spcPts val="600"/>
                </a:spcAft>
              </a:pPr>
              <a:t>4</a:t>
            </a:fld>
            <a:endParaRPr lang="fi-FI"/>
          </a:p>
        </p:txBody>
      </p:sp>
      <p:sp>
        <p:nvSpPr>
          <p:cNvPr id="15" name="Text Placeholder 6">
            <a:extLst>
              <a:ext uri="{FF2B5EF4-FFF2-40B4-BE49-F238E27FC236}">
                <a16:creationId xmlns:a16="http://schemas.microsoft.com/office/drawing/2014/main" id="{A47261F1-50CA-2AAD-2475-90062725ECF3}"/>
              </a:ext>
            </a:extLst>
          </p:cNvPr>
          <p:cNvSpPr>
            <a:spLocks noGrp="1"/>
          </p:cNvSpPr>
          <p:nvPr>
            <p:ph type="body" sz="quarter" idx="13"/>
          </p:nvPr>
        </p:nvSpPr>
        <p:spPr>
          <a:xfrm>
            <a:off x="623887" y="1773238"/>
            <a:ext cx="3095849" cy="4392612"/>
          </a:xfrm>
        </p:spPr>
        <p:txBody>
          <a:bodyPr/>
          <a:lstStyle/>
          <a:p>
            <a:r>
              <a:rPr lang="en-US" sz="2400" dirty="0"/>
              <a:t>What is included in </a:t>
            </a:r>
            <a:r>
              <a:rPr lang="en-GB" sz="2400" dirty="0"/>
              <a:t>a credit? </a:t>
            </a:r>
          </a:p>
          <a:p>
            <a:pPr lvl="1"/>
            <a:r>
              <a:rPr lang="en-GB" sz="1600" dirty="0">
                <a:latin typeface="+mn-lt"/>
              </a:rPr>
              <a:t>All the “learning” for the course: </a:t>
            </a:r>
          </a:p>
          <a:p>
            <a:pPr marL="285750" lvl="4" indent="-285750">
              <a:lnSpc>
                <a:spcPct val="100000"/>
              </a:lnSpc>
              <a:spcBef>
                <a:spcPts val="600"/>
              </a:spcBef>
              <a:buFont typeface="Arial" panose="020B0604020202020204" pitchFamily="34" charset="0"/>
              <a:buChar char="•"/>
            </a:pPr>
            <a:r>
              <a:rPr lang="en-GB" sz="1600" dirty="0">
                <a:latin typeface="+mn-lt"/>
              </a:rPr>
              <a:t>Contact teaching, e.g. lectures/seminars/demos…</a:t>
            </a:r>
          </a:p>
          <a:p>
            <a:pPr marL="285750" lvl="3" indent="-285750">
              <a:lnSpc>
                <a:spcPct val="100000"/>
              </a:lnSpc>
              <a:spcBef>
                <a:spcPts val="600"/>
              </a:spcBef>
              <a:buFont typeface="Arial" panose="020B0604020202020204" pitchFamily="34" charset="0"/>
              <a:buChar char="•"/>
            </a:pPr>
            <a:r>
              <a:rPr lang="en-GB" sz="1600" dirty="0">
                <a:latin typeface="+mn-lt"/>
              </a:rPr>
              <a:t>Group/pair work</a:t>
            </a:r>
          </a:p>
          <a:p>
            <a:pPr marL="285750" lvl="3" indent="-285750">
              <a:lnSpc>
                <a:spcPct val="100000"/>
              </a:lnSpc>
              <a:spcBef>
                <a:spcPts val="600"/>
              </a:spcBef>
              <a:buFont typeface="Arial" panose="020B0604020202020204" pitchFamily="34" charset="0"/>
              <a:buChar char="•"/>
            </a:pPr>
            <a:r>
              <a:rPr lang="en-GB" sz="1600" dirty="0">
                <a:latin typeface="+mn-lt"/>
              </a:rPr>
              <a:t>Exams, essays, assignments and the time to prepare</a:t>
            </a:r>
          </a:p>
          <a:p>
            <a:pPr marL="285750" lvl="3" indent="-285750">
              <a:lnSpc>
                <a:spcPct val="100000"/>
              </a:lnSpc>
              <a:spcBef>
                <a:spcPts val="600"/>
              </a:spcBef>
              <a:buFont typeface="Arial" panose="020B0604020202020204" pitchFamily="34" charset="0"/>
              <a:buChar char="•"/>
            </a:pPr>
            <a:r>
              <a:rPr lang="en-GB" sz="1600" dirty="0">
                <a:latin typeface="+mn-lt"/>
              </a:rPr>
              <a:t>Any other independent work</a:t>
            </a:r>
          </a:p>
          <a:p>
            <a:pPr lvl="1">
              <a:lnSpc>
                <a:spcPct val="100000"/>
              </a:lnSpc>
              <a:spcBef>
                <a:spcPts val="600"/>
              </a:spcBef>
            </a:pPr>
            <a:r>
              <a:rPr lang="en-GB" sz="1600" dirty="0">
                <a:latin typeface="+mn-lt"/>
              </a:rPr>
              <a:t> </a:t>
            </a:r>
          </a:p>
          <a:p>
            <a:pPr lvl="1">
              <a:lnSpc>
                <a:spcPct val="100000"/>
              </a:lnSpc>
              <a:spcBef>
                <a:spcPts val="600"/>
              </a:spcBef>
            </a:pPr>
            <a:endParaRPr lang="en-GB" sz="1600" dirty="0">
              <a:latin typeface="+mn-lt"/>
            </a:endParaRPr>
          </a:p>
          <a:p>
            <a:pPr lvl="1">
              <a:lnSpc>
                <a:spcPct val="100000"/>
              </a:lnSpc>
              <a:spcBef>
                <a:spcPts val="600"/>
              </a:spcBef>
            </a:pPr>
            <a:r>
              <a:rPr lang="en-GB" sz="1600" dirty="0">
                <a:solidFill>
                  <a:schemeClr val="accent4"/>
                </a:solidFill>
                <a:latin typeface="+mn-lt"/>
              </a:rPr>
              <a:t>For example: a 5 </a:t>
            </a:r>
            <a:r>
              <a:rPr lang="en-GB" sz="1600" dirty="0" err="1">
                <a:solidFill>
                  <a:schemeClr val="accent4"/>
                </a:solidFill>
                <a:latin typeface="+mn-lt"/>
              </a:rPr>
              <a:t>cr</a:t>
            </a:r>
            <a:r>
              <a:rPr lang="en-GB" sz="1600" dirty="0">
                <a:solidFill>
                  <a:schemeClr val="accent4"/>
                </a:solidFill>
                <a:latin typeface="+mn-lt"/>
              </a:rPr>
              <a:t> course is 135 hrs of work (17 </a:t>
            </a:r>
            <a:r>
              <a:rPr lang="en-GB" sz="1600" b="1" dirty="0">
                <a:solidFill>
                  <a:schemeClr val="accent4"/>
                </a:solidFill>
                <a:latin typeface="+mn-lt"/>
              </a:rPr>
              <a:t>full 8 hr</a:t>
            </a:r>
            <a:r>
              <a:rPr lang="en-GB" sz="1600" dirty="0">
                <a:solidFill>
                  <a:schemeClr val="accent4"/>
                </a:solidFill>
                <a:latin typeface="+mn-lt"/>
              </a:rPr>
              <a:t> working days), including all the work</a:t>
            </a:r>
          </a:p>
          <a:p>
            <a:endParaRPr lang="en-US" dirty="0"/>
          </a:p>
        </p:txBody>
      </p:sp>
      <p:graphicFrame>
        <p:nvGraphicFramePr>
          <p:cNvPr id="26" name="Text Placeholder 8">
            <a:extLst>
              <a:ext uri="{FF2B5EF4-FFF2-40B4-BE49-F238E27FC236}">
                <a16:creationId xmlns:a16="http://schemas.microsoft.com/office/drawing/2014/main" id="{9C28FB25-BF8F-0D6F-8117-90837FA17E08}"/>
              </a:ext>
            </a:extLst>
          </p:cNvPr>
          <p:cNvGraphicFramePr/>
          <p:nvPr>
            <p:extLst>
              <p:ext uri="{D42A27DB-BD31-4B8C-83A1-F6EECF244321}">
                <p14:modId xmlns:p14="http://schemas.microsoft.com/office/powerpoint/2010/main" val="3468622843"/>
              </p:ext>
            </p:extLst>
          </p:nvPr>
        </p:nvGraphicFramePr>
        <p:xfrm>
          <a:off x="4871863" y="1916831"/>
          <a:ext cx="6696249" cy="424901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46847031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Academic calendar</a:t>
            </a:r>
            <a:endParaRPr lang="fi-FI" dirty="0"/>
          </a:p>
        </p:txBody>
      </p:sp>
      <p:sp>
        <p:nvSpPr>
          <p:cNvPr id="8" name="Content Placeholder 7"/>
          <p:cNvSpPr>
            <a:spLocks noGrp="1"/>
          </p:cNvSpPr>
          <p:nvPr>
            <p:ph sz="half" idx="1"/>
          </p:nvPr>
        </p:nvSpPr>
        <p:spPr>
          <a:xfrm>
            <a:off x="1130197" y="1421245"/>
            <a:ext cx="4968304" cy="4824958"/>
          </a:xfrm>
        </p:spPr>
        <p:txBody>
          <a:bodyPr/>
          <a:lstStyle/>
          <a:p>
            <a:pPr marL="0" indent="0">
              <a:buNone/>
            </a:pPr>
            <a:r>
              <a:rPr lang="en-GB" sz="2400" b="1" dirty="0">
                <a:ea typeface="Lato" panose="020F0502020204030203" pitchFamily="34" charset="0"/>
                <a:cs typeface="Lato" panose="020F0502020204030203" pitchFamily="34" charset="0"/>
              </a:rPr>
              <a:t>Autumn semester 2026</a:t>
            </a:r>
            <a:endParaRPr lang="fi-FI" sz="2400" dirty="0">
              <a:ea typeface="Lato" panose="020F0502020204030203" pitchFamily="34" charset="0"/>
              <a:cs typeface="Lato" panose="020F0502020204030203" pitchFamily="34" charset="0"/>
            </a:endParaRPr>
          </a:p>
          <a:p>
            <a:r>
              <a:rPr lang="en-GB" sz="2000" b="1" dirty="0">
                <a:ea typeface="Lato" panose="020F0502020204030203" pitchFamily="34" charset="0"/>
                <a:cs typeface="Lato" panose="020F0502020204030203" pitchFamily="34" charset="0"/>
              </a:rPr>
              <a:t>I period: </a:t>
            </a:r>
            <a:r>
              <a:rPr lang="en-GB" sz="2000" dirty="0"/>
              <a:t>1.8. - 25.10.2026</a:t>
            </a:r>
          </a:p>
          <a:p>
            <a:r>
              <a:rPr lang="en-GB" sz="2000" b="1" dirty="0">
                <a:ea typeface="Lato" panose="020F0502020204030203" pitchFamily="34" charset="0"/>
                <a:cs typeface="Lato" panose="020F0502020204030203" pitchFamily="34" charset="0"/>
              </a:rPr>
              <a:t>II period: </a:t>
            </a:r>
            <a:r>
              <a:rPr lang="en-GB" sz="2000" dirty="0"/>
              <a:t>26.10. - 31.12.2026</a:t>
            </a:r>
          </a:p>
          <a:p>
            <a:pPr lvl="1"/>
            <a:r>
              <a:rPr lang="en-GB" dirty="0">
                <a:ea typeface="Lato" panose="020F0502020204030203" pitchFamily="34" charset="0"/>
                <a:cs typeface="Lato" panose="020F0502020204030203" pitchFamily="34" charset="0"/>
              </a:rPr>
              <a:t>Christmas break 18.12. – 10.1.2027</a:t>
            </a:r>
          </a:p>
          <a:p>
            <a:pPr marL="0" indent="0">
              <a:buNone/>
            </a:pPr>
            <a:endParaRPr lang="en-GB" sz="1800" dirty="0"/>
          </a:p>
          <a:p>
            <a:pPr marL="0" indent="0">
              <a:buNone/>
            </a:pPr>
            <a:r>
              <a:rPr lang="en-GB" sz="2400" b="1" dirty="0">
                <a:ea typeface="Lato" panose="020F0502020204030203" pitchFamily="34" charset="0"/>
                <a:cs typeface="Lato" panose="020F0502020204030203" pitchFamily="34" charset="0"/>
              </a:rPr>
              <a:t>Spring semester 2027</a:t>
            </a:r>
            <a:endParaRPr lang="fi-FI" sz="2400" dirty="0">
              <a:ea typeface="Lato" panose="020F0502020204030203" pitchFamily="34" charset="0"/>
              <a:cs typeface="Lato" panose="020F0502020204030203" pitchFamily="34" charset="0"/>
            </a:endParaRPr>
          </a:p>
          <a:p>
            <a:r>
              <a:rPr lang="en-GB" sz="2000" b="1" dirty="0">
                <a:ea typeface="Lato" panose="020F0502020204030203" pitchFamily="34" charset="0"/>
                <a:cs typeface="Lato" panose="020F0502020204030203" pitchFamily="34" charset="0"/>
              </a:rPr>
              <a:t>III period: </a:t>
            </a:r>
            <a:r>
              <a:rPr lang="en-GB" sz="2000" dirty="0"/>
              <a:t>1.1. – 21.3.2027</a:t>
            </a:r>
          </a:p>
          <a:p>
            <a:pPr lvl="1"/>
            <a:r>
              <a:rPr lang="en-GB" sz="2000" dirty="0"/>
              <a:t>teaching starts on 11.1.2027</a:t>
            </a:r>
          </a:p>
          <a:p>
            <a:r>
              <a:rPr lang="en-GB" sz="2000" b="1" dirty="0">
                <a:ea typeface="Lato" panose="020F0502020204030203" pitchFamily="34" charset="0"/>
                <a:cs typeface="Lato" panose="020F0502020204030203" pitchFamily="34" charset="0"/>
              </a:rPr>
              <a:t>IV period: </a:t>
            </a:r>
            <a:r>
              <a:rPr lang="en-GB" sz="2000" dirty="0">
                <a:ea typeface="Lato" panose="020F0502020204030203" pitchFamily="34" charset="0"/>
                <a:cs typeface="Lato" panose="020F0502020204030203" pitchFamily="34" charset="0"/>
              </a:rPr>
              <a:t>22</a:t>
            </a:r>
            <a:r>
              <a:rPr lang="en-GB" sz="2000" dirty="0"/>
              <a:t>.3. - 30.5.2027</a:t>
            </a:r>
          </a:p>
          <a:p>
            <a:pPr lvl="1"/>
            <a:r>
              <a:rPr lang="en-US" dirty="0">
                <a:ea typeface="Lato" panose="020F0502020204030203" pitchFamily="34" charset="0"/>
                <a:cs typeface="Lato" panose="020F0502020204030203" pitchFamily="34" charset="0"/>
              </a:rPr>
              <a:t>Easter break: </a:t>
            </a:r>
            <a:r>
              <a:rPr lang="en-GB" dirty="0">
                <a:ea typeface="Lato" panose="020F0502020204030203" pitchFamily="34" charset="0"/>
                <a:cs typeface="Lato" panose="020F0502020204030203" pitchFamily="34" charset="0"/>
              </a:rPr>
              <a:t>22</a:t>
            </a:r>
            <a:r>
              <a:rPr lang="en-GB" dirty="0"/>
              <a:t>.3. - 29.3.2027</a:t>
            </a:r>
            <a:endParaRPr lang="en-US" dirty="0">
              <a:ea typeface="Lato" panose="020F0502020204030203" pitchFamily="34" charset="0"/>
              <a:cs typeface="Lato" panose="020F0502020204030203" pitchFamily="34" charset="0"/>
            </a:endParaRPr>
          </a:p>
          <a:p>
            <a:r>
              <a:rPr lang="en-US" dirty="0">
                <a:solidFill>
                  <a:schemeClr val="tx1">
                    <a:lumMod val="50000"/>
                    <a:lumOff val="50000"/>
                  </a:schemeClr>
                </a:solidFill>
                <a:ea typeface="Lato" panose="020F0502020204030203" pitchFamily="34" charset="0"/>
                <a:cs typeface="Lato" panose="020F0502020204030203" pitchFamily="34" charset="0"/>
              </a:rPr>
              <a:t>Summer period:  </a:t>
            </a:r>
            <a:r>
              <a:rPr lang="en-GB" dirty="0">
                <a:solidFill>
                  <a:schemeClr val="tx1">
                    <a:lumMod val="50000"/>
                    <a:lumOff val="50000"/>
                  </a:schemeClr>
                </a:solidFill>
                <a:ea typeface="Lato" panose="020F0502020204030203" pitchFamily="34" charset="0"/>
                <a:cs typeface="Lato" panose="020F0502020204030203" pitchFamily="34" charset="0"/>
              </a:rPr>
              <a:t>31</a:t>
            </a:r>
            <a:r>
              <a:rPr lang="en-GB" dirty="0">
                <a:solidFill>
                  <a:schemeClr val="tx1">
                    <a:lumMod val="50000"/>
                    <a:lumOff val="50000"/>
                  </a:schemeClr>
                </a:solidFill>
              </a:rPr>
              <a:t>.5 - 31.7.2027 </a:t>
            </a:r>
            <a:r>
              <a:rPr lang="en-US" dirty="0">
                <a:solidFill>
                  <a:schemeClr val="tx1">
                    <a:lumMod val="50000"/>
                    <a:lumOff val="50000"/>
                  </a:schemeClr>
                </a:solidFill>
                <a:ea typeface="Lato" panose="020F0502020204030203" pitchFamily="34" charset="0"/>
                <a:cs typeface="Lato" panose="020F0502020204030203" pitchFamily="34" charset="0"/>
              </a:rPr>
              <a:t>(holiday; very limited teaching</a:t>
            </a:r>
            <a:r>
              <a:rPr lang="en-US" dirty="0">
                <a:solidFill>
                  <a:schemeClr val="accent1"/>
                </a:solidFill>
                <a:ea typeface="Lato" panose="020F0502020204030203" pitchFamily="34" charset="0"/>
                <a:cs typeface="Lato" panose="020F0502020204030203" pitchFamily="34" charset="0"/>
              </a:rPr>
              <a:t>)</a:t>
            </a:r>
            <a:endParaRPr lang="en-US" dirty="0">
              <a:solidFill>
                <a:schemeClr val="accent1"/>
              </a:solidFill>
            </a:endParaRPr>
          </a:p>
          <a:p>
            <a:pPr lvl="1"/>
            <a:endParaRPr lang="en-US" sz="1800" dirty="0">
              <a:solidFill>
                <a:schemeClr val="tx2"/>
              </a:solidFill>
              <a:ea typeface="Lato" panose="020F0502020204030203" pitchFamily="34" charset="0"/>
              <a:cs typeface="Lato" panose="020F0502020204030203" pitchFamily="34" charset="0"/>
            </a:endParaRPr>
          </a:p>
          <a:p>
            <a:pPr lvl="1"/>
            <a:endParaRPr lang="en-US" sz="1800" dirty="0">
              <a:solidFill>
                <a:schemeClr val="tx2"/>
              </a:solidFill>
              <a:ea typeface="Lato" panose="020F0502020204030203" pitchFamily="34" charset="0"/>
              <a:cs typeface="Lato" panose="020F0502020204030203" pitchFamily="34" charset="0"/>
            </a:endParaRPr>
          </a:p>
          <a:p>
            <a:endParaRPr lang="fi-FI" dirty="0"/>
          </a:p>
        </p:txBody>
      </p:sp>
      <p:sp>
        <p:nvSpPr>
          <p:cNvPr id="9" name="Content Placeholder 8"/>
          <p:cNvSpPr>
            <a:spLocks noGrp="1"/>
          </p:cNvSpPr>
          <p:nvPr>
            <p:ph sz="half" idx="2"/>
          </p:nvPr>
        </p:nvSpPr>
        <p:spPr>
          <a:xfrm>
            <a:off x="6383784" y="1468833"/>
            <a:ext cx="4896544" cy="4392612"/>
          </a:xfrm>
        </p:spPr>
        <p:txBody>
          <a:bodyPr/>
          <a:lstStyle/>
          <a:p>
            <a:pPr>
              <a:buFont typeface="Arial" panose="020B0604020202020204" pitchFamily="34" charset="0"/>
              <a:buChar char="•"/>
            </a:pPr>
            <a:r>
              <a:rPr lang="en-US" b="1" dirty="0"/>
              <a:t>JYU is closed on national bank holidays:</a:t>
            </a:r>
          </a:p>
          <a:p>
            <a:pPr lvl="1"/>
            <a:r>
              <a:rPr lang="en-US" dirty="0"/>
              <a:t>Finnish Independence Day (6 December)</a:t>
            </a:r>
          </a:p>
          <a:p>
            <a:pPr lvl="1"/>
            <a:r>
              <a:rPr lang="en-US" dirty="0"/>
              <a:t>Christmas (24-26 December)</a:t>
            </a:r>
          </a:p>
          <a:p>
            <a:pPr lvl="1"/>
            <a:r>
              <a:rPr lang="en-US" dirty="0"/>
              <a:t>New Year’s Day (1 January)</a:t>
            </a:r>
          </a:p>
          <a:p>
            <a:pPr lvl="1"/>
            <a:r>
              <a:rPr lang="en-US" dirty="0"/>
              <a:t>Epiphany (6 January)</a:t>
            </a:r>
          </a:p>
          <a:p>
            <a:pPr lvl="1"/>
            <a:r>
              <a:rPr lang="en-US" dirty="0"/>
              <a:t>May Day, “</a:t>
            </a:r>
            <a:r>
              <a:rPr lang="en-US" dirty="0" err="1"/>
              <a:t>vappu</a:t>
            </a:r>
            <a:r>
              <a:rPr lang="en-US" dirty="0"/>
              <a:t>” (1 May)</a:t>
            </a:r>
          </a:p>
          <a:p>
            <a:pPr lvl="1"/>
            <a:r>
              <a:rPr lang="en-US" dirty="0"/>
              <a:t>Ascension Day (6 May in 2027)</a:t>
            </a:r>
          </a:p>
          <a:p>
            <a:pPr lvl="1"/>
            <a:r>
              <a:rPr lang="en-US" dirty="0">
                <a:solidFill>
                  <a:schemeClr val="tx1">
                    <a:lumMod val="50000"/>
                    <a:lumOff val="50000"/>
                  </a:schemeClr>
                </a:solidFill>
              </a:rPr>
              <a:t>Mid-Summer’s Eve, “</a:t>
            </a:r>
            <a:r>
              <a:rPr lang="en-US" dirty="0" err="1">
                <a:solidFill>
                  <a:schemeClr val="tx1">
                    <a:lumMod val="50000"/>
                    <a:lumOff val="50000"/>
                  </a:schemeClr>
                </a:solidFill>
              </a:rPr>
              <a:t>juhannus</a:t>
            </a:r>
            <a:r>
              <a:rPr lang="en-US" dirty="0">
                <a:solidFill>
                  <a:schemeClr val="tx1">
                    <a:lumMod val="50000"/>
                    <a:lumOff val="50000"/>
                  </a:schemeClr>
                </a:solidFill>
              </a:rPr>
              <a:t>” (25 June in 2027)</a:t>
            </a:r>
          </a:p>
          <a:p>
            <a:pPr marL="269875" lvl="1" indent="0">
              <a:buNone/>
            </a:pPr>
            <a:endParaRPr lang="en-US" dirty="0"/>
          </a:p>
          <a:p>
            <a:r>
              <a:rPr lang="fi-FI" b="1" dirty="0" err="1"/>
              <a:t>July</a:t>
            </a:r>
            <a:r>
              <a:rPr lang="fi-FI" b="1" dirty="0"/>
              <a:t>: Finland is ”</a:t>
            </a:r>
            <a:r>
              <a:rPr lang="fi-FI" b="1" dirty="0" err="1"/>
              <a:t>closed</a:t>
            </a:r>
            <a:r>
              <a:rPr lang="fi-FI" b="1" dirty="0"/>
              <a:t>” </a:t>
            </a:r>
            <a:r>
              <a:rPr lang="fi-FI" dirty="0"/>
              <a:t>(</a:t>
            </a:r>
            <a:r>
              <a:rPr lang="fi-FI" dirty="0" err="1"/>
              <a:t>from</a:t>
            </a:r>
            <a:r>
              <a:rPr lang="fi-FI" dirty="0"/>
              <a:t> </a:t>
            </a:r>
            <a:r>
              <a:rPr lang="fi-FI" dirty="0" err="1"/>
              <a:t>Mid-Summer’s</a:t>
            </a:r>
            <a:r>
              <a:rPr lang="fi-FI" dirty="0"/>
              <a:t> Eve (juhannus) in </a:t>
            </a:r>
            <a:r>
              <a:rPr lang="fi-FI" dirty="0" err="1"/>
              <a:t>late</a:t>
            </a:r>
            <a:r>
              <a:rPr lang="fi-FI" dirty="0"/>
              <a:t> </a:t>
            </a:r>
            <a:r>
              <a:rPr lang="fi-FI" dirty="0" err="1"/>
              <a:t>June</a:t>
            </a:r>
            <a:r>
              <a:rPr lang="fi-FI" dirty="0"/>
              <a:t> to </a:t>
            </a:r>
            <a:r>
              <a:rPr lang="fi-FI" dirty="0" err="1"/>
              <a:t>early</a:t>
            </a:r>
            <a:r>
              <a:rPr lang="fi-FI" dirty="0"/>
              <a:t> August)</a:t>
            </a:r>
          </a:p>
          <a:p>
            <a:endParaRPr lang="fi-FI" sz="2800" dirty="0"/>
          </a:p>
        </p:txBody>
      </p:sp>
      <p:sp>
        <p:nvSpPr>
          <p:cNvPr id="4" name="Date Placeholder 3"/>
          <p:cNvSpPr>
            <a:spLocks noGrp="1"/>
          </p:cNvSpPr>
          <p:nvPr>
            <p:ph type="dt" sz="half" idx="10"/>
          </p:nvPr>
        </p:nvSpPr>
        <p:spPr/>
        <p:txBody>
          <a:bodyPr/>
          <a:lstStyle/>
          <a:p>
            <a:fld id="{4938D79E-ECCD-49B3-9BE8-21DD6AA31017}" type="datetime1">
              <a:rPr lang="fi-FI" smtClean="0"/>
              <a:t>24.8.2026</a:t>
            </a:fld>
            <a:endParaRPr lang="fi-FI" dirty="0"/>
          </a:p>
        </p:txBody>
      </p:sp>
      <p:sp>
        <p:nvSpPr>
          <p:cNvPr id="5" name="Footer Placeholder 4"/>
          <p:cNvSpPr>
            <a:spLocks noGrp="1"/>
          </p:cNvSpPr>
          <p:nvPr>
            <p:ph type="ftr" sz="quarter" idx="11"/>
          </p:nvPr>
        </p:nvSpPr>
        <p:spPr/>
        <p:txBody>
          <a:bodyPr/>
          <a:lstStyle/>
          <a:p>
            <a:r>
              <a:rPr lang="fi-FI" dirty="0"/>
              <a:t>JYU </a:t>
            </a:r>
            <a:r>
              <a:rPr lang="fi-FI" dirty="0" err="1"/>
              <a:t>Since</a:t>
            </a:r>
            <a:r>
              <a:rPr lang="fi-FI" dirty="0"/>
              <a:t> 1863.</a:t>
            </a:r>
          </a:p>
        </p:txBody>
      </p:sp>
      <p:sp>
        <p:nvSpPr>
          <p:cNvPr id="6" name="Slide Number Placeholder 5"/>
          <p:cNvSpPr>
            <a:spLocks noGrp="1"/>
          </p:cNvSpPr>
          <p:nvPr>
            <p:ph type="sldNum" sz="quarter" idx="12"/>
          </p:nvPr>
        </p:nvSpPr>
        <p:spPr/>
        <p:txBody>
          <a:bodyPr/>
          <a:lstStyle/>
          <a:p>
            <a:fld id="{9E548902-A2E1-4711-A467-290FB9FE5D63}" type="slidenum">
              <a:rPr lang="fi-FI" smtClean="0"/>
              <a:t>5</a:t>
            </a:fld>
            <a:endParaRPr lang="fi-FI"/>
          </a:p>
        </p:txBody>
      </p:sp>
    </p:spTree>
    <p:extLst>
      <p:ext uri="{BB962C8B-B14F-4D97-AF65-F5344CB8AC3E}">
        <p14:creationId xmlns:p14="http://schemas.microsoft.com/office/powerpoint/2010/main" val="89374942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descr="A group of people walking in front of a building&#10;&#10;Description automatically generated">
            <a:extLst>
              <a:ext uri="{FF2B5EF4-FFF2-40B4-BE49-F238E27FC236}">
                <a16:creationId xmlns:a16="http://schemas.microsoft.com/office/drawing/2014/main" id="{3F98A2BA-8FE6-4BAC-9A4C-B328BDEF4B3C}"/>
              </a:ext>
            </a:extLst>
          </p:cNvPr>
          <p:cNvPicPr>
            <a:picLocks noGrp="1" noChangeAspect="1"/>
          </p:cNvPicPr>
          <p:nvPr>
            <p:ph type="pic" sz="quarter" idx="14"/>
          </p:nvPr>
        </p:nvPicPr>
        <p:blipFill rotWithShape="1">
          <a:blip r:embed="rId2">
            <a:extLst>
              <a:ext uri="{28A0092B-C50C-407E-A947-70E740481C1C}">
                <a14:useLocalDpi xmlns:a14="http://schemas.microsoft.com/office/drawing/2010/main" val="0"/>
              </a:ext>
            </a:extLst>
          </a:blip>
          <a:srcRect l="25592" r="25592"/>
          <a:stretch/>
        </p:blipFill>
        <p:spPr/>
      </p:pic>
      <p:sp>
        <p:nvSpPr>
          <p:cNvPr id="4" name="Date Placeholder 3">
            <a:extLst>
              <a:ext uri="{FF2B5EF4-FFF2-40B4-BE49-F238E27FC236}">
                <a16:creationId xmlns:a16="http://schemas.microsoft.com/office/drawing/2014/main" id="{74B0CCD2-B754-4105-AFBA-F6D4DFFD492D}"/>
              </a:ext>
            </a:extLst>
          </p:cNvPr>
          <p:cNvSpPr>
            <a:spLocks noGrp="1"/>
          </p:cNvSpPr>
          <p:nvPr>
            <p:ph type="dt" sz="half" idx="10"/>
          </p:nvPr>
        </p:nvSpPr>
        <p:spPr/>
        <p:txBody>
          <a:bodyPr/>
          <a:lstStyle/>
          <a:p>
            <a:fld id="{7E85E6FB-C6CF-4F3E-89E7-B555318BF4DF}" type="datetime1">
              <a:rPr lang="fi-FI" smtClean="0"/>
              <a:t>24.8.2026</a:t>
            </a:fld>
            <a:endParaRPr lang="fi-FI"/>
          </a:p>
        </p:txBody>
      </p:sp>
      <p:sp>
        <p:nvSpPr>
          <p:cNvPr id="5" name="Footer Placeholder 4">
            <a:extLst>
              <a:ext uri="{FF2B5EF4-FFF2-40B4-BE49-F238E27FC236}">
                <a16:creationId xmlns:a16="http://schemas.microsoft.com/office/drawing/2014/main" id="{EE10213A-8C50-4735-AAF5-DD643AB36CAC}"/>
              </a:ext>
            </a:extLst>
          </p:cNvPr>
          <p:cNvSpPr>
            <a:spLocks noGrp="1"/>
          </p:cNvSpPr>
          <p:nvPr>
            <p:ph type="ftr" sz="quarter" idx="11"/>
          </p:nvPr>
        </p:nvSpPr>
        <p:spPr/>
        <p:txBody>
          <a:bodyPr/>
          <a:lstStyle/>
          <a:p>
            <a:r>
              <a:rPr lang="fi-FI" dirty="0"/>
              <a:t>JYU </a:t>
            </a:r>
            <a:r>
              <a:rPr lang="fi-FI" dirty="0" err="1"/>
              <a:t>Since</a:t>
            </a:r>
            <a:r>
              <a:rPr lang="fi-FI" dirty="0"/>
              <a:t> 1863.</a:t>
            </a:r>
          </a:p>
        </p:txBody>
      </p:sp>
      <p:sp>
        <p:nvSpPr>
          <p:cNvPr id="6" name="Slide Number Placeholder 5">
            <a:extLst>
              <a:ext uri="{FF2B5EF4-FFF2-40B4-BE49-F238E27FC236}">
                <a16:creationId xmlns:a16="http://schemas.microsoft.com/office/drawing/2014/main" id="{9E5F9DC1-8F29-4121-958C-AE180DE73DE8}"/>
              </a:ext>
            </a:extLst>
          </p:cNvPr>
          <p:cNvSpPr>
            <a:spLocks noGrp="1"/>
          </p:cNvSpPr>
          <p:nvPr>
            <p:ph type="sldNum" sz="quarter" idx="12"/>
          </p:nvPr>
        </p:nvSpPr>
        <p:spPr/>
        <p:txBody>
          <a:bodyPr/>
          <a:lstStyle/>
          <a:p>
            <a:fld id="{9E548902-A2E1-4711-A467-290FB9FE5D63}" type="slidenum">
              <a:rPr lang="fi-FI" smtClean="0"/>
              <a:pPr/>
              <a:t>6</a:t>
            </a:fld>
            <a:endParaRPr lang="fi-FI"/>
          </a:p>
        </p:txBody>
      </p:sp>
      <p:sp>
        <p:nvSpPr>
          <p:cNvPr id="2" name="Title 1">
            <a:extLst>
              <a:ext uri="{FF2B5EF4-FFF2-40B4-BE49-F238E27FC236}">
                <a16:creationId xmlns:a16="http://schemas.microsoft.com/office/drawing/2014/main" id="{294353F2-3F15-4C09-90EA-612F4795A6EE}"/>
              </a:ext>
            </a:extLst>
          </p:cNvPr>
          <p:cNvSpPr>
            <a:spLocks noGrp="1"/>
          </p:cNvSpPr>
          <p:nvPr>
            <p:ph type="ctrTitle"/>
          </p:nvPr>
        </p:nvSpPr>
        <p:spPr>
          <a:xfrm>
            <a:off x="623888" y="2132856"/>
            <a:ext cx="5688136" cy="2015802"/>
          </a:xfrm>
        </p:spPr>
        <p:txBody>
          <a:bodyPr/>
          <a:lstStyle/>
          <a:p>
            <a:r>
              <a:rPr lang="en-GB" dirty="0"/>
              <a:t>1. Planning your studies</a:t>
            </a:r>
            <a:endParaRPr lang="fi-FI" dirty="0"/>
          </a:p>
        </p:txBody>
      </p:sp>
      <p:sp>
        <p:nvSpPr>
          <p:cNvPr id="7" name="Text Placeholder 6">
            <a:extLst>
              <a:ext uri="{FF2B5EF4-FFF2-40B4-BE49-F238E27FC236}">
                <a16:creationId xmlns:a16="http://schemas.microsoft.com/office/drawing/2014/main" id="{43EB8DA2-B9EF-4B09-AF78-39CB55E9FDDF}"/>
              </a:ext>
            </a:extLst>
          </p:cNvPr>
          <p:cNvSpPr>
            <a:spLocks noGrp="1"/>
          </p:cNvSpPr>
          <p:nvPr>
            <p:ph type="subTitle" idx="1"/>
          </p:nvPr>
        </p:nvSpPr>
        <p:spPr>
          <a:xfrm>
            <a:off x="601194" y="3501008"/>
            <a:ext cx="4536007" cy="1598712"/>
          </a:xfrm>
        </p:spPr>
        <p:txBody>
          <a:bodyPr/>
          <a:lstStyle/>
          <a:p>
            <a:pPr marL="285750" indent="-285750">
              <a:buFont typeface="Arial" panose="020B0604020202020204" pitchFamily="34" charset="0"/>
              <a:buChar char="•"/>
            </a:pPr>
            <a:r>
              <a:rPr lang="en-GB" dirty="0">
                <a:solidFill>
                  <a:schemeClr val="tx2"/>
                </a:solidFill>
              </a:rPr>
              <a:t>Sisu?</a:t>
            </a:r>
          </a:p>
          <a:p>
            <a:pPr marL="285750" indent="-285750">
              <a:buFont typeface="Arial" panose="020B0604020202020204" pitchFamily="34" charset="0"/>
              <a:buChar char="•"/>
            </a:pPr>
            <a:r>
              <a:rPr lang="en-GB" dirty="0">
                <a:solidFill>
                  <a:schemeClr val="tx2"/>
                </a:solidFill>
              </a:rPr>
              <a:t>Personal Study Plan </a:t>
            </a:r>
          </a:p>
          <a:p>
            <a:pPr marL="285750" indent="-285750">
              <a:buFont typeface="Arial" panose="020B0604020202020204" pitchFamily="34" charset="0"/>
              <a:buChar char="•"/>
            </a:pPr>
            <a:r>
              <a:rPr lang="en-GB" dirty="0">
                <a:solidFill>
                  <a:schemeClr val="tx2"/>
                </a:solidFill>
              </a:rPr>
              <a:t>Choosing your courses</a:t>
            </a:r>
            <a:endParaRPr lang="en-GB" dirty="0"/>
          </a:p>
          <a:p>
            <a:pPr marL="285750" indent="-285750">
              <a:buFont typeface="Arial" panose="020B0604020202020204" pitchFamily="34" charset="0"/>
              <a:buChar char="•"/>
            </a:pPr>
            <a:endParaRPr lang="en-GB" dirty="0"/>
          </a:p>
          <a:p>
            <a:pPr marL="0" indent="0">
              <a:buNone/>
            </a:pPr>
            <a:endParaRPr lang="fi-FI" dirty="0"/>
          </a:p>
        </p:txBody>
      </p:sp>
      <p:sp>
        <p:nvSpPr>
          <p:cNvPr id="9" name="Text Placeholder 6">
            <a:extLst>
              <a:ext uri="{FF2B5EF4-FFF2-40B4-BE49-F238E27FC236}">
                <a16:creationId xmlns:a16="http://schemas.microsoft.com/office/drawing/2014/main" id="{43EB8DA2-B9EF-4B09-AF78-39CB55E9FDDF}"/>
              </a:ext>
            </a:extLst>
          </p:cNvPr>
          <p:cNvSpPr txBox="1">
            <a:spLocks/>
          </p:cNvSpPr>
          <p:nvPr/>
        </p:nvSpPr>
        <p:spPr>
          <a:xfrm>
            <a:off x="5879976" y="4666704"/>
            <a:ext cx="3960440" cy="1368698"/>
          </a:xfrm>
          <a:prstGeom prst="rect">
            <a:avLst/>
          </a:prstGeom>
        </p:spPr>
        <p:txBody>
          <a:bodyPr vert="horz" lIns="0" tIns="0" rIns="0" bIns="0" rtlCol="0" anchor="t" anchorCtr="0">
            <a:noAutofit/>
          </a:bodyPr>
          <a:lstStyle>
            <a:lvl1pPr marL="269875" indent="-269875" algn="l" defTabSz="914400" rtl="0" eaLnBrk="1" latinLnBrk="0" hangingPunct="1">
              <a:lnSpc>
                <a:spcPct val="120000"/>
              </a:lnSpc>
              <a:spcBef>
                <a:spcPts val="400"/>
              </a:spcBef>
              <a:buClr>
                <a:schemeClr val="accent1"/>
              </a:buClr>
              <a:buFont typeface="Wingdings" panose="05000000000000000000" pitchFamily="2" charset="2"/>
              <a:buChar char=""/>
              <a:defRPr sz="1800" kern="1200" spc="-20" baseline="0">
                <a:solidFill>
                  <a:schemeClr val="tx1"/>
                </a:solidFill>
                <a:latin typeface="+mn-lt"/>
                <a:ea typeface="+mn-ea"/>
                <a:cs typeface="+mn-cs"/>
              </a:defRPr>
            </a:lvl1pPr>
            <a:lvl2pPr marL="541338" indent="-271463" algn="l" defTabSz="914400" rtl="0" eaLnBrk="1" latinLnBrk="0" hangingPunct="1">
              <a:lnSpc>
                <a:spcPct val="120000"/>
              </a:lnSpc>
              <a:spcBef>
                <a:spcPts val="400"/>
              </a:spcBef>
              <a:buClr>
                <a:schemeClr val="accent1"/>
              </a:buClr>
              <a:buFont typeface="Lato" panose="020F0502020204030203" pitchFamily="34" charset="0"/>
              <a:buChar char="–"/>
              <a:defRPr sz="1600" kern="1200" spc="-20" baseline="0">
                <a:solidFill>
                  <a:schemeClr val="tx1"/>
                </a:solidFill>
                <a:latin typeface="+mn-lt"/>
                <a:ea typeface="+mn-ea"/>
                <a:cs typeface="+mn-cs"/>
              </a:defRPr>
            </a:lvl2pPr>
            <a:lvl3pPr marL="803275" indent="-261938" algn="l" defTabSz="914400" rtl="0" eaLnBrk="1" latinLnBrk="0" hangingPunct="1">
              <a:lnSpc>
                <a:spcPct val="120000"/>
              </a:lnSpc>
              <a:spcBef>
                <a:spcPts val="400"/>
              </a:spcBef>
              <a:buClr>
                <a:schemeClr val="accent1"/>
              </a:buClr>
              <a:buFont typeface="Wingdings" panose="05000000000000000000" pitchFamily="2" charset="2"/>
              <a:buChar char=""/>
              <a:defRPr sz="1400" kern="1200" spc="-20" baseline="0">
                <a:solidFill>
                  <a:schemeClr val="tx1"/>
                </a:solidFill>
                <a:latin typeface="+mn-lt"/>
                <a:ea typeface="+mn-ea"/>
                <a:cs typeface="+mn-cs"/>
              </a:defRPr>
            </a:lvl3pPr>
            <a:lvl4pPr marL="1073150" indent="-269875" algn="l" defTabSz="914400" rtl="0" eaLnBrk="1" latinLnBrk="0" hangingPunct="1">
              <a:lnSpc>
                <a:spcPct val="120000"/>
              </a:lnSpc>
              <a:spcBef>
                <a:spcPts val="400"/>
              </a:spcBef>
              <a:buClr>
                <a:schemeClr val="accent1"/>
              </a:buClr>
              <a:buFont typeface="Wingdings" panose="05000000000000000000" pitchFamily="2" charset="2"/>
              <a:buChar char=""/>
              <a:defRPr sz="1200" kern="1200" spc="-20" baseline="0">
                <a:solidFill>
                  <a:schemeClr val="tx1"/>
                </a:solidFill>
                <a:latin typeface="+mn-lt"/>
                <a:ea typeface="+mn-ea"/>
                <a:cs typeface="+mn-cs"/>
              </a:defRPr>
            </a:lvl4pPr>
            <a:lvl5pPr marL="1343025" indent="-269875" algn="l" defTabSz="914400" rtl="0" eaLnBrk="1" latinLnBrk="0" hangingPunct="1">
              <a:lnSpc>
                <a:spcPct val="120000"/>
              </a:lnSpc>
              <a:spcBef>
                <a:spcPts val="400"/>
              </a:spcBef>
              <a:buClr>
                <a:schemeClr val="accent1"/>
              </a:buClr>
              <a:buFont typeface="Wingdings" panose="05000000000000000000" pitchFamily="2" charset="2"/>
              <a:buChar char=""/>
              <a:defRPr sz="1200" kern="1200" spc="-20" baseline="0">
                <a:solidFill>
                  <a:schemeClr val="tx1"/>
                </a:solidFill>
                <a:latin typeface="+mn-lt"/>
                <a:ea typeface="+mn-ea"/>
                <a:cs typeface="+mn-cs"/>
              </a:defRPr>
            </a:lvl5pPr>
            <a:lvl6pPr marL="1614488" indent="-271463" algn="l" defTabSz="914400" rtl="0" eaLnBrk="1" latinLnBrk="0" hangingPunct="1">
              <a:lnSpc>
                <a:spcPct val="120000"/>
              </a:lnSpc>
              <a:spcBef>
                <a:spcPts val="400"/>
              </a:spcBef>
              <a:buClr>
                <a:schemeClr val="accent1"/>
              </a:buClr>
              <a:buFont typeface="Wingdings" panose="05000000000000000000" pitchFamily="2" charset="2"/>
              <a:buChar char=""/>
              <a:defRPr sz="1200" kern="1200" spc="-20" baseline="0">
                <a:solidFill>
                  <a:schemeClr val="tx1"/>
                </a:solidFill>
                <a:latin typeface="+mn-lt"/>
                <a:ea typeface="+mn-ea"/>
                <a:cs typeface="+mn-cs"/>
              </a:defRPr>
            </a:lvl6pPr>
            <a:lvl7pPr marL="1884363" indent="-269875" algn="l" defTabSz="914400" rtl="0" eaLnBrk="1" latinLnBrk="0" hangingPunct="1">
              <a:lnSpc>
                <a:spcPct val="120000"/>
              </a:lnSpc>
              <a:spcBef>
                <a:spcPts val="400"/>
              </a:spcBef>
              <a:buClr>
                <a:schemeClr val="accent1"/>
              </a:buClr>
              <a:buFont typeface="Wingdings" panose="05000000000000000000" pitchFamily="2" charset="2"/>
              <a:buChar char=""/>
              <a:defRPr sz="1200" kern="1200" spc="-20" baseline="0">
                <a:solidFill>
                  <a:schemeClr val="tx1"/>
                </a:solidFill>
                <a:latin typeface="+mn-lt"/>
                <a:ea typeface="+mn-ea"/>
                <a:cs typeface="+mn-cs"/>
              </a:defRPr>
            </a:lvl7pPr>
            <a:lvl8pPr marL="2154238" indent="-269875" algn="l" defTabSz="914400" rtl="0" eaLnBrk="1" latinLnBrk="0" hangingPunct="1">
              <a:lnSpc>
                <a:spcPct val="120000"/>
              </a:lnSpc>
              <a:spcBef>
                <a:spcPts val="400"/>
              </a:spcBef>
              <a:buClr>
                <a:schemeClr val="accent1"/>
              </a:buClr>
              <a:buFont typeface="Wingdings" panose="05000000000000000000" pitchFamily="2" charset="2"/>
              <a:buChar char=""/>
              <a:defRPr sz="1200" kern="1200" spc="-20" baseline="0">
                <a:solidFill>
                  <a:schemeClr val="tx1"/>
                </a:solidFill>
                <a:latin typeface="+mn-lt"/>
                <a:ea typeface="+mn-ea"/>
                <a:cs typeface="+mn-cs"/>
              </a:defRPr>
            </a:lvl8pPr>
            <a:lvl9pPr marL="2417763" indent="-263525" algn="l" defTabSz="914400" rtl="0" eaLnBrk="1" latinLnBrk="0" hangingPunct="1">
              <a:lnSpc>
                <a:spcPct val="120000"/>
              </a:lnSpc>
              <a:spcBef>
                <a:spcPts val="400"/>
              </a:spcBef>
              <a:buClr>
                <a:schemeClr val="accent1"/>
              </a:buClr>
              <a:buFont typeface="Wingdings" panose="05000000000000000000" pitchFamily="2" charset="2"/>
              <a:buChar char=""/>
              <a:defRPr sz="1200" kern="1200" spc="-20" baseline="0">
                <a:solidFill>
                  <a:schemeClr val="tx1"/>
                </a:solidFill>
                <a:latin typeface="+mn-lt"/>
                <a:ea typeface="+mn-ea"/>
                <a:cs typeface="+mn-cs"/>
              </a:defRPr>
            </a:lvl9pPr>
          </a:lstStyle>
          <a:p>
            <a:endParaRPr lang="fi-FI" dirty="0"/>
          </a:p>
        </p:txBody>
      </p:sp>
    </p:spTree>
    <p:extLst>
      <p:ext uri="{BB962C8B-B14F-4D97-AF65-F5344CB8AC3E}">
        <p14:creationId xmlns:p14="http://schemas.microsoft.com/office/powerpoint/2010/main" val="5174428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FI" dirty="0"/>
              <a:t>Sisu?</a:t>
            </a:r>
          </a:p>
        </p:txBody>
      </p:sp>
      <p:sp>
        <p:nvSpPr>
          <p:cNvPr id="3" name="Date Placeholder 2"/>
          <p:cNvSpPr>
            <a:spLocks noGrp="1"/>
          </p:cNvSpPr>
          <p:nvPr>
            <p:ph type="dt" sz="half" idx="10"/>
          </p:nvPr>
        </p:nvSpPr>
        <p:spPr/>
        <p:txBody>
          <a:bodyPr/>
          <a:lstStyle/>
          <a:p>
            <a:fld id="{804D572D-C5AE-4294-AC74-F90B1751845C}" type="datetime1">
              <a:rPr lang="fi-FI" smtClean="0"/>
              <a:t>24.8.2026</a:t>
            </a:fld>
            <a:endParaRPr lang="fi-FI"/>
          </a:p>
        </p:txBody>
      </p:sp>
      <p:sp>
        <p:nvSpPr>
          <p:cNvPr id="4" name="Footer Placeholder 3"/>
          <p:cNvSpPr>
            <a:spLocks noGrp="1"/>
          </p:cNvSpPr>
          <p:nvPr>
            <p:ph type="ftr" sz="quarter" idx="11"/>
          </p:nvPr>
        </p:nvSpPr>
        <p:spPr/>
        <p:txBody>
          <a:bodyPr/>
          <a:lstStyle/>
          <a:p>
            <a:r>
              <a:rPr lang="fi-FI"/>
              <a:t>JYU Since 1863.</a:t>
            </a:r>
            <a:endParaRPr lang="fi-FI" dirty="0"/>
          </a:p>
        </p:txBody>
      </p:sp>
      <p:sp>
        <p:nvSpPr>
          <p:cNvPr id="5" name="Slide Number Placeholder 4"/>
          <p:cNvSpPr>
            <a:spLocks noGrp="1"/>
          </p:cNvSpPr>
          <p:nvPr>
            <p:ph type="sldNum" sz="quarter" idx="12"/>
          </p:nvPr>
        </p:nvSpPr>
        <p:spPr/>
        <p:txBody>
          <a:bodyPr/>
          <a:lstStyle/>
          <a:p>
            <a:fld id="{9E548902-A2E1-4711-A467-290FB9FE5D63}" type="slidenum">
              <a:rPr lang="fi-FI" smtClean="0"/>
              <a:t>7</a:t>
            </a:fld>
            <a:endParaRPr lang="fi-FI"/>
          </a:p>
        </p:txBody>
      </p:sp>
      <p:sp>
        <p:nvSpPr>
          <p:cNvPr id="6" name="Text Placeholder 5"/>
          <p:cNvSpPr>
            <a:spLocks noGrp="1"/>
          </p:cNvSpPr>
          <p:nvPr>
            <p:ph type="body" sz="quarter" idx="13"/>
          </p:nvPr>
        </p:nvSpPr>
        <p:spPr>
          <a:xfrm>
            <a:off x="911424" y="1628800"/>
            <a:ext cx="10657135" cy="4392612"/>
          </a:xfrm>
        </p:spPr>
        <p:txBody>
          <a:bodyPr/>
          <a:lstStyle/>
          <a:p>
            <a:r>
              <a:rPr lang="en-US" dirty="0"/>
              <a:t>The master study data system </a:t>
            </a:r>
          </a:p>
          <a:p>
            <a:r>
              <a:rPr lang="en-US" dirty="0"/>
              <a:t>Both in Finnish and in English; choose your language</a:t>
            </a:r>
          </a:p>
          <a:p>
            <a:r>
              <a:rPr lang="en-US" dirty="0"/>
              <a:t>For students:</a:t>
            </a:r>
          </a:p>
          <a:p>
            <a:pPr lvl="1"/>
            <a:r>
              <a:rPr lang="en-US" dirty="0"/>
              <a:t>Course descriptions </a:t>
            </a:r>
          </a:p>
          <a:p>
            <a:pPr lvl="1"/>
            <a:r>
              <a:rPr lang="en-US" dirty="0"/>
              <a:t>Personal Study Plan through “Structure of Studies” (</a:t>
            </a:r>
            <a:r>
              <a:rPr lang="en-US" dirty="0" err="1"/>
              <a:t>e,g</a:t>
            </a:r>
            <a:r>
              <a:rPr lang="en-US" dirty="0"/>
              <a:t>, exchange studies at EDUPSY)</a:t>
            </a:r>
          </a:p>
          <a:p>
            <a:pPr lvl="1"/>
            <a:r>
              <a:rPr lang="en-US" dirty="0"/>
              <a:t>Registration for courses (completion methods) and exams </a:t>
            </a:r>
          </a:p>
          <a:p>
            <a:pPr lvl="1"/>
            <a:r>
              <a:rPr lang="en-GB" dirty="0"/>
              <a:t>Official Transcript of Records and Certificate of Registration </a:t>
            </a:r>
          </a:p>
          <a:p>
            <a:r>
              <a:rPr lang="en-US" dirty="0"/>
              <a:t>Keep your e-mail address and other contact information up-to-date! </a:t>
            </a:r>
          </a:p>
          <a:p>
            <a:r>
              <a:rPr lang="en-US" dirty="0"/>
              <a:t>Technical problems with SISU </a:t>
            </a:r>
            <a:r>
              <a:rPr lang="en-US" dirty="0">
                <a:sym typeface="Wingdings" panose="05000000000000000000" pitchFamily="2" charset="2"/>
              </a:rPr>
              <a:t> </a:t>
            </a:r>
            <a:r>
              <a:rPr lang="en-US" dirty="0"/>
              <a:t>contact SISU support (</a:t>
            </a:r>
            <a:r>
              <a:rPr lang="fi-FI" dirty="0">
                <a:hlinkClick r:id="rId2">
                  <a:extLst>
                    <a:ext uri="{A12FA001-AC4F-418D-AE19-62706E023703}">
                      <ahyp:hlinkClr xmlns:ahyp="http://schemas.microsoft.com/office/drawing/2018/hyperlinkcolor" val="tx"/>
                    </a:ext>
                  </a:extLst>
                </a:hlinkClick>
              </a:rPr>
              <a:t>HelpJYU</a:t>
            </a:r>
            <a:r>
              <a:rPr lang="fi-FI" dirty="0"/>
              <a:t> Service </a:t>
            </a:r>
            <a:r>
              <a:rPr lang="fi-FI" dirty="0" err="1"/>
              <a:t>Portal</a:t>
            </a:r>
            <a:r>
              <a:rPr lang="fi-FI" dirty="0"/>
              <a:t>)</a:t>
            </a:r>
          </a:p>
          <a:p>
            <a:r>
              <a:rPr lang="fi-FI" dirty="0"/>
              <a:t>Full i</a:t>
            </a:r>
            <a:r>
              <a:rPr lang="fi-FI" sz="1800" dirty="0"/>
              <a:t>nstructions: </a:t>
            </a:r>
            <a:r>
              <a:rPr lang="fi-FI" sz="1800" dirty="0">
                <a:hlinkClick r:id="rId3"/>
              </a:rPr>
              <a:t>https://</a:t>
            </a:r>
            <a:r>
              <a:rPr lang="fi-FI" sz="1800" b="1" dirty="0">
                <a:hlinkClick r:id="rId3"/>
              </a:rPr>
              <a:t>www.jyu.fi/en/for-students/instructions-for-bachelors-and-masters-students</a:t>
            </a:r>
            <a:r>
              <a:rPr lang="fi-FI" sz="1800" dirty="0">
                <a:hlinkClick r:id="rId3"/>
              </a:rPr>
              <a:t>/it-instructions-and-tools-for-students/sisu-instructions</a:t>
            </a:r>
            <a:endParaRPr lang="fi-FI" sz="1800" dirty="0"/>
          </a:p>
          <a:p>
            <a:endParaRPr lang="en-US" dirty="0"/>
          </a:p>
          <a:p>
            <a:endParaRPr lang="fi-FI" dirty="0"/>
          </a:p>
        </p:txBody>
      </p:sp>
    </p:spTree>
    <p:extLst>
      <p:ext uri="{BB962C8B-B14F-4D97-AF65-F5344CB8AC3E}">
        <p14:creationId xmlns:p14="http://schemas.microsoft.com/office/powerpoint/2010/main" val="403340236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839887" y="531846"/>
            <a:ext cx="10369103" cy="1080542"/>
          </a:xfrm>
        </p:spPr>
        <p:txBody>
          <a:bodyPr/>
          <a:lstStyle/>
          <a:p>
            <a:r>
              <a:rPr lang="fi-FI" dirty="0"/>
              <a:t>Personal </a:t>
            </a:r>
            <a:r>
              <a:rPr lang="en-US" dirty="0"/>
              <a:t>study plan in Sisu</a:t>
            </a:r>
            <a:br>
              <a:rPr lang="en-US" dirty="0"/>
            </a:br>
            <a:endParaRPr lang="en-US" dirty="0"/>
          </a:p>
        </p:txBody>
      </p:sp>
      <p:sp>
        <p:nvSpPr>
          <p:cNvPr id="3" name="Date Placeholder 2"/>
          <p:cNvSpPr>
            <a:spLocks noGrp="1"/>
          </p:cNvSpPr>
          <p:nvPr>
            <p:ph type="dt" sz="half" idx="10"/>
          </p:nvPr>
        </p:nvSpPr>
        <p:spPr/>
        <p:txBody>
          <a:bodyPr/>
          <a:lstStyle/>
          <a:p>
            <a:fld id="{F8DC2C7D-9AB6-4C39-BBB7-9E927F314F99}" type="datetime1">
              <a:rPr lang="fi-FI" smtClean="0"/>
              <a:t>24.8.2026</a:t>
            </a:fld>
            <a:endParaRPr lang="fi-FI"/>
          </a:p>
        </p:txBody>
      </p:sp>
      <p:sp>
        <p:nvSpPr>
          <p:cNvPr id="4" name="Footer Placeholder 3"/>
          <p:cNvSpPr>
            <a:spLocks noGrp="1"/>
          </p:cNvSpPr>
          <p:nvPr>
            <p:ph type="ftr" sz="quarter" idx="11"/>
          </p:nvPr>
        </p:nvSpPr>
        <p:spPr/>
        <p:txBody>
          <a:bodyPr/>
          <a:lstStyle/>
          <a:p>
            <a:r>
              <a:rPr lang="fi-FI"/>
              <a:t>JYU Since 1863.</a:t>
            </a:r>
            <a:endParaRPr lang="fi-FI" dirty="0"/>
          </a:p>
        </p:txBody>
      </p:sp>
      <p:sp>
        <p:nvSpPr>
          <p:cNvPr id="5" name="Slide Number Placeholder 4"/>
          <p:cNvSpPr>
            <a:spLocks noGrp="1"/>
          </p:cNvSpPr>
          <p:nvPr>
            <p:ph type="sldNum" sz="quarter" idx="12"/>
          </p:nvPr>
        </p:nvSpPr>
        <p:spPr/>
        <p:txBody>
          <a:bodyPr/>
          <a:lstStyle/>
          <a:p>
            <a:fld id="{9E548902-A2E1-4711-A467-290FB9FE5D63}" type="slidenum">
              <a:rPr lang="fi-FI" smtClean="0"/>
              <a:t>8</a:t>
            </a:fld>
            <a:endParaRPr lang="fi-FI"/>
          </a:p>
        </p:txBody>
      </p:sp>
      <p:sp>
        <p:nvSpPr>
          <p:cNvPr id="14" name="Text Placeholder 13"/>
          <p:cNvSpPr>
            <a:spLocks noGrp="1"/>
          </p:cNvSpPr>
          <p:nvPr>
            <p:ph type="body" sz="quarter" idx="13"/>
          </p:nvPr>
        </p:nvSpPr>
        <p:spPr>
          <a:xfrm>
            <a:off x="767432" y="1556792"/>
            <a:ext cx="10584681" cy="4392612"/>
          </a:xfrm>
        </p:spPr>
        <p:txBody>
          <a:bodyPr/>
          <a:lstStyle/>
          <a:p>
            <a:r>
              <a:rPr lang="en-GB" sz="2000" dirty="0"/>
              <a:t>Your plan for your entire stay</a:t>
            </a:r>
          </a:p>
          <a:p>
            <a:r>
              <a:rPr lang="en-GB" sz="2000" dirty="0"/>
              <a:t>In “Structure of studies” in Sisu</a:t>
            </a:r>
          </a:p>
          <a:p>
            <a:r>
              <a:rPr lang="en-US" sz="2000" dirty="0"/>
              <a:t>The overall structure i.e. the outline (and possible compulsory parts) of the Study Plan is already in Sisu. However…</a:t>
            </a:r>
          </a:p>
          <a:p>
            <a:r>
              <a:rPr lang="en-US" dirty="0"/>
              <a:t>… A lot of optionality too…</a:t>
            </a:r>
          </a:p>
          <a:p>
            <a:pPr lvl="1"/>
            <a:r>
              <a:rPr lang="en-US" dirty="0"/>
              <a:t>from your own Department and/or Faculty </a:t>
            </a:r>
          </a:p>
          <a:p>
            <a:pPr lvl="1"/>
            <a:r>
              <a:rPr lang="en-US" dirty="0"/>
              <a:t>also from other Faculties and the Centre for Multilingual Academic Communication  (Movi)</a:t>
            </a:r>
            <a:br>
              <a:rPr lang="en-US" dirty="0"/>
            </a:br>
            <a:r>
              <a:rPr lang="en-US" dirty="0"/>
              <a:t>(check availability and possible restrictions)</a:t>
            </a:r>
          </a:p>
          <a:p>
            <a:pPr lvl="1"/>
            <a:r>
              <a:rPr lang="en-US" dirty="0"/>
              <a:t>Consult your home university too</a:t>
            </a:r>
          </a:p>
          <a:p>
            <a:r>
              <a:rPr lang="en-GB" b="1" dirty="0"/>
              <a:t>A tool </a:t>
            </a:r>
            <a:r>
              <a:rPr lang="en-GB" dirty="0"/>
              <a:t>for you: keep track of which studies are “to do” and which studies have already been completed</a:t>
            </a:r>
          </a:p>
          <a:p>
            <a:pPr lvl="1"/>
            <a:endParaRPr lang="en-GB" dirty="0"/>
          </a:p>
          <a:p>
            <a:pPr lvl="2">
              <a:buFont typeface="Wingdings" panose="05000000000000000000" pitchFamily="2" charset="2"/>
              <a:buChar char="Ø"/>
            </a:pPr>
            <a:endParaRPr lang="en-GB" sz="1800" dirty="0"/>
          </a:p>
          <a:p>
            <a:endParaRPr lang="fi-FI" dirty="0"/>
          </a:p>
        </p:txBody>
      </p:sp>
    </p:spTree>
    <p:extLst>
      <p:ext uri="{BB962C8B-B14F-4D97-AF65-F5344CB8AC3E}">
        <p14:creationId xmlns:p14="http://schemas.microsoft.com/office/powerpoint/2010/main" val="10114535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Choosing a course</a:t>
            </a:r>
            <a:endParaRPr lang="fi-FI" dirty="0"/>
          </a:p>
        </p:txBody>
      </p:sp>
      <p:sp>
        <p:nvSpPr>
          <p:cNvPr id="4" name="Footer Placeholder 3"/>
          <p:cNvSpPr>
            <a:spLocks noGrp="1"/>
          </p:cNvSpPr>
          <p:nvPr>
            <p:ph type="ftr" sz="quarter" idx="11"/>
          </p:nvPr>
        </p:nvSpPr>
        <p:spPr/>
        <p:txBody>
          <a:bodyPr/>
          <a:lstStyle/>
          <a:p>
            <a:r>
              <a:rPr lang="fi-FI"/>
              <a:t>JYU Since 1863.</a:t>
            </a:r>
            <a:endParaRPr lang="fi-FI" dirty="0"/>
          </a:p>
        </p:txBody>
      </p:sp>
      <p:sp>
        <p:nvSpPr>
          <p:cNvPr id="5" name="Slide Number Placeholder 4"/>
          <p:cNvSpPr>
            <a:spLocks noGrp="1"/>
          </p:cNvSpPr>
          <p:nvPr>
            <p:ph type="sldNum" sz="quarter" idx="12"/>
          </p:nvPr>
        </p:nvSpPr>
        <p:spPr/>
        <p:txBody>
          <a:bodyPr/>
          <a:lstStyle/>
          <a:p>
            <a:fld id="{9E548902-A2E1-4711-A467-290FB9FE5D63}" type="slidenum">
              <a:rPr lang="fi-FI" smtClean="0"/>
              <a:t>9</a:t>
            </a:fld>
            <a:endParaRPr lang="fi-FI"/>
          </a:p>
        </p:txBody>
      </p:sp>
      <p:sp>
        <p:nvSpPr>
          <p:cNvPr id="6" name="Text Placeholder 5"/>
          <p:cNvSpPr>
            <a:spLocks noGrp="1"/>
          </p:cNvSpPr>
          <p:nvPr>
            <p:ph type="body" sz="quarter" idx="13"/>
          </p:nvPr>
        </p:nvSpPr>
        <p:spPr>
          <a:xfrm>
            <a:off x="623888" y="1018457"/>
            <a:ext cx="10872712" cy="5184576"/>
          </a:xfrm>
        </p:spPr>
        <p:txBody>
          <a:bodyPr/>
          <a:lstStyle/>
          <a:p>
            <a:r>
              <a:rPr lang="en-US" dirty="0"/>
              <a:t>All courses can be found in Sisu (translated in English) but not all courses are open for you! </a:t>
            </a:r>
            <a:r>
              <a:rPr lang="en-US" b="1" dirty="0"/>
              <a:t>Always check </a:t>
            </a:r>
            <a:r>
              <a:rPr lang="en-US" dirty="0"/>
              <a:t>the course info and the </a:t>
            </a:r>
            <a:r>
              <a:rPr lang="en-US" b="1" dirty="0"/>
              <a:t>Completion Methods</a:t>
            </a:r>
            <a:r>
              <a:rPr lang="en-US" dirty="0"/>
              <a:t>: is it actually available for you and is it taught in English? Check:</a:t>
            </a:r>
          </a:p>
          <a:p>
            <a:pPr lvl="1">
              <a:lnSpc>
                <a:spcPct val="100000"/>
              </a:lnSpc>
            </a:pPr>
            <a:r>
              <a:rPr lang="en-US" sz="1600" dirty="0"/>
              <a:t>Language of learning</a:t>
            </a:r>
          </a:p>
          <a:p>
            <a:pPr lvl="1">
              <a:lnSpc>
                <a:spcPct val="100000"/>
              </a:lnSpc>
            </a:pPr>
            <a:r>
              <a:rPr lang="en-US" sz="1600" dirty="0"/>
              <a:t>Subject specific restrictions (e.g. JSBE by level)</a:t>
            </a:r>
          </a:p>
          <a:p>
            <a:pPr lvl="1">
              <a:lnSpc>
                <a:spcPct val="100000"/>
              </a:lnSpc>
            </a:pPr>
            <a:r>
              <a:rPr lang="en-US" sz="1600" dirty="0"/>
              <a:t>Level (course code!) </a:t>
            </a:r>
          </a:p>
          <a:p>
            <a:pPr lvl="1">
              <a:lnSpc>
                <a:spcPct val="100000"/>
              </a:lnSpc>
            </a:pPr>
            <a:r>
              <a:rPr lang="en-US" sz="1600" dirty="0"/>
              <a:t>Prerequisites?</a:t>
            </a:r>
          </a:p>
          <a:p>
            <a:pPr lvl="1">
              <a:lnSpc>
                <a:spcPct val="100000"/>
              </a:lnSpc>
            </a:pPr>
            <a:r>
              <a:rPr lang="en-US" sz="1600" dirty="0"/>
              <a:t>Sometimes teaching is in Finnish but int’l students are allowed to complete the course by independent study in English (alternate year delivery, for example)</a:t>
            </a:r>
          </a:p>
          <a:p>
            <a:r>
              <a:rPr lang="en-US" b="1" dirty="0"/>
              <a:t>Courses at the Centre for Multilingual Academic Communication (Movi)</a:t>
            </a:r>
          </a:p>
          <a:p>
            <a:pPr lvl="1"/>
            <a:r>
              <a:rPr lang="en-US" dirty="0"/>
              <a:t>French? Swedish? Academic writing, courses in intercultural communication and plenty more!</a:t>
            </a:r>
            <a:endParaRPr lang="en-US" dirty="0">
              <a:hlinkClick r:id="rId2"/>
            </a:endParaRPr>
          </a:p>
          <a:p>
            <a:pPr lvl="1"/>
            <a:r>
              <a:rPr lang="en-US" dirty="0">
                <a:hlinkClick r:id="rId2"/>
              </a:rPr>
              <a:t>https://</a:t>
            </a:r>
            <a:r>
              <a:rPr lang="en-US" b="1" dirty="0">
                <a:hlinkClick r:id="rId2"/>
              </a:rPr>
              <a:t>www.jyu.fi/en/for-students/instructions-for-bachelors-and-masters-students</a:t>
            </a:r>
            <a:r>
              <a:rPr lang="en-US" dirty="0">
                <a:hlinkClick r:id="rId2"/>
              </a:rPr>
              <a:t>/studies-at-movi</a:t>
            </a:r>
            <a:endParaRPr lang="en-US" dirty="0"/>
          </a:p>
          <a:p>
            <a:r>
              <a:rPr lang="en-US" b="1" dirty="0">
                <a:hlinkClick r:id="rId3"/>
              </a:rPr>
              <a:t>Study Guide with all curricula</a:t>
            </a:r>
            <a:r>
              <a:rPr lang="en-US" b="1" dirty="0"/>
              <a:t>, e.g. Creating Careers (Joint studies)</a:t>
            </a:r>
          </a:p>
          <a:p>
            <a:r>
              <a:rPr lang="en-US" b="1" dirty="0"/>
              <a:t>Courses available in English listed at: </a:t>
            </a:r>
          </a:p>
          <a:p>
            <a:pPr lvl="1"/>
            <a:r>
              <a:rPr lang="fi-FI" dirty="0">
                <a:solidFill>
                  <a:schemeClr val="accent4"/>
                </a:solidFill>
                <a:hlinkClick r:id="rId4">
                  <a:extLst>
                    <a:ext uri="{A12FA001-AC4F-418D-AE19-62706E023703}">
                      <ahyp:hlinkClr xmlns:ahyp="http://schemas.microsoft.com/office/drawing/2018/hyperlinkcolor" val="tx"/>
                    </a:ext>
                  </a:extLst>
                </a:hlinkClick>
              </a:rPr>
              <a:t>https://www.jyu.fi/en/apply/student-exchange/courses-for-exchange-students</a:t>
            </a:r>
            <a:r>
              <a:rPr lang="fi-FI" dirty="0">
                <a:solidFill>
                  <a:schemeClr val="accent4"/>
                </a:solidFill>
              </a:rPr>
              <a:t> </a:t>
            </a:r>
          </a:p>
          <a:p>
            <a:pPr lvl="1"/>
            <a:r>
              <a:rPr lang="en-US" dirty="0"/>
              <a:t>An easy access list of courses delivered in English across Faculties</a:t>
            </a:r>
          </a:p>
          <a:p>
            <a:pPr lvl="1"/>
            <a:r>
              <a:rPr lang="en-US" dirty="0"/>
              <a:t>Some courses (clearly marked available to “all”) are available to students from other faculties</a:t>
            </a:r>
          </a:p>
          <a:p>
            <a:pPr marL="0" indent="0">
              <a:buNone/>
            </a:pPr>
            <a:endParaRPr lang="fi-FI" dirty="0"/>
          </a:p>
          <a:p>
            <a:pPr lvl="1"/>
            <a:endParaRPr lang="en-US" dirty="0">
              <a:solidFill>
                <a:srgbClr val="00B050"/>
              </a:solidFill>
            </a:endParaRPr>
          </a:p>
          <a:p>
            <a:endParaRPr lang="fi-FI" dirty="0"/>
          </a:p>
        </p:txBody>
      </p:sp>
      <p:sp>
        <p:nvSpPr>
          <p:cNvPr id="3" name="Date Placeholder 2"/>
          <p:cNvSpPr>
            <a:spLocks noGrp="1"/>
          </p:cNvSpPr>
          <p:nvPr>
            <p:ph type="dt" sz="half" idx="10"/>
          </p:nvPr>
        </p:nvSpPr>
        <p:spPr/>
        <p:txBody>
          <a:bodyPr/>
          <a:lstStyle/>
          <a:p>
            <a:fld id="{804D572D-C5AE-4294-AC74-F90B1751845C}" type="datetime1">
              <a:rPr lang="fi-FI" smtClean="0"/>
              <a:t>24.8.2026</a:t>
            </a:fld>
            <a:endParaRPr lang="fi-FI"/>
          </a:p>
        </p:txBody>
      </p:sp>
    </p:spTree>
    <p:extLst>
      <p:ext uri="{BB962C8B-B14F-4D97-AF65-F5344CB8AC3E}">
        <p14:creationId xmlns:p14="http://schemas.microsoft.com/office/powerpoint/2010/main" val="344240865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Course codes can guide you</a:t>
            </a:r>
            <a:endParaRPr lang="fi-FI" dirty="0"/>
          </a:p>
        </p:txBody>
      </p:sp>
      <p:sp>
        <p:nvSpPr>
          <p:cNvPr id="7" name="Content Placeholder 6"/>
          <p:cNvSpPr>
            <a:spLocks noGrp="1"/>
          </p:cNvSpPr>
          <p:nvPr>
            <p:ph sz="half" idx="1"/>
          </p:nvPr>
        </p:nvSpPr>
        <p:spPr>
          <a:xfrm>
            <a:off x="1055440" y="1792728"/>
            <a:ext cx="4104208" cy="4392612"/>
          </a:xfrm>
        </p:spPr>
        <p:txBody>
          <a:bodyPr/>
          <a:lstStyle/>
          <a:p>
            <a:pPr marL="0" indent="0">
              <a:buNone/>
            </a:pPr>
            <a:r>
              <a:rPr lang="en-US" sz="2000" dirty="0"/>
              <a:t>The first 3 digits of the code usually express the host subject (in Finnish), the 4</a:t>
            </a:r>
            <a:r>
              <a:rPr lang="en-US" sz="2000" baseline="30000" dirty="0"/>
              <a:t>th</a:t>
            </a:r>
            <a:r>
              <a:rPr lang="en-US" sz="2000" dirty="0"/>
              <a:t> digit expresses the level of studies:</a:t>
            </a:r>
          </a:p>
          <a:p>
            <a:pPr marL="0" indent="0">
              <a:buNone/>
            </a:pPr>
            <a:endParaRPr lang="en-US" sz="2000" dirty="0"/>
          </a:p>
          <a:p>
            <a:pPr>
              <a:buFont typeface="Wingdings" panose="05000000000000000000" pitchFamily="2" charset="2"/>
              <a:buChar char="Ø"/>
            </a:pPr>
            <a:r>
              <a:rPr lang="fi-FI" sz="2000" dirty="0" err="1"/>
              <a:t>Example</a:t>
            </a:r>
            <a:r>
              <a:rPr lang="fi-FI" sz="2000" dirty="0"/>
              <a:t>: </a:t>
            </a:r>
            <a:r>
              <a:rPr lang="fi-FI" sz="2000" b="1" dirty="0">
                <a:solidFill>
                  <a:schemeClr val="accent1"/>
                </a:solidFill>
              </a:rPr>
              <a:t>PSY</a:t>
            </a:r>
            <a:r>
              <a:rPr lang="fi-FI" sz="2000" b="1" dirty="0">
                <a:solidFill>
                  <a:schemeClr val="accent4"/>
                </a:solidFill>
              </a:rPr>
              <a:t>S</a:t>
            </a:r>
            <a:r>
              <a:rPr lang="fi-FI" sz="2000" dirty="0"/>
              <a:t>1234 = A </a:t>
            </a:r>
            <a:r>
              <a:rPr lang="fi-FI" sz="2000" dirty="0" err="1"/>
              <a:t>Master’s</a:t>
            </a:r>
            <a:r>
              <a:rPr lang="fi-FI" sz="2000" dirty="0"/>
              <a:t> </a:t>
            </a:r>
            <a:r>
              <a:rPr lang="fi-FI" sz="2000" dirty="0" err="1"/>
              <a:t>level</a:t>
            </a:r>
            <a:r>
              <a:rPr lang="fi-FI" sz="2000" dirty="0"/>
              <a:t> </a:t>
            </a:r>
            <a:r>
              <a:rPr lang="fi-FI" sz="2000" dirty="0" err="1"/>
              <a:t>Psychology</a:t>
            </a:r>
            <a:r>
              <a:rPr lang="fi-FI" sz="2000" dirty="0"/>
              <a:t> </a:t>
            </a:r>
            <a:r>
              <a:rPr lang="fi-FI" sz="2000" dirty="0" err="1"/>
              <a:t>course</a:t>
            </a:r>
            <a:endParaRPr lang="fi-FI" sz="2000" dirty="0"/>
          </a:p>
          <a:p>
            <a:pPr marL="0" indent="0">
              <a:buNone/>
            </a:pPr>
            <a:endParaRPr lang="en-US" sz="2400" dirty="0">
              <a:solidFill>
                <a:schemeClr val="tx2"/>
              </a:solidFill>
            </a:endParaRPr>
          </a:p>
        </p:txBody>
      </p:sp>
      <p:sp>
        <p:nvSpPr>
          <p:cNvPr id="8" name="Content Placeholder 7"/>
          <p:cNvSpPr>
            <a:spLocks noGrp="1"/>
          </p:cNvSpPr>
          <p:nvPr>
            <p:ph sz="half" idx="2"/>
          </p:nvPr>
        </p:nvSpPr>
        <p:spPr>
          <a:xfrm>
            <a:off x="5879976" y="1752781"/>
            <a:ext cx="6048722" cy="4392612"/>
          </a:xfrm>
        </p:spPr>
        <p:txBody>
          <a:bodyPr/>
          <a:lstStyle/>
          <a:p>
            <a:pPr marL="0" indent="0">
              <a:buNone/>
            </a:pPr>
            <a:r>
              <a:rPr lang="en-US" b="1" dirty="0"/>
              <a:t>Examples of subjects:</a:t>
            </a:r>
          </a:p>
          <a:p>
            <a:r>
              <a:rPr lang="en-US" b="1" dirty="0">
                <a:solidFill>
                  <a:schemeClr val="accent1"/>
                </a:solidFill>
              </a:rPr>
              <a:t>PSY</a:t>
            </a:r>
            <a:r>
              <a:rPr lang="en-US" dirty="0">
                <a:solidFill>
                  <a:schemeClr val="accent1"/>
                </a:solidFill>
              </a:rPr>
              <a:t> </a:t>
            </a:r>
            <a:r>
              <a:rPr lang="en-US" dirty="0"/>
              <a:t>= </a:t>
            </a:r>
            <a:r>
              <a:rPr lang="en-US" b="1" dirty="0" err="1"/>
              <a:t>psy</a:t>
            </a:r>
            <a:r>
              <a:rPr lang="en-US" dirty="0" err="1"/>
              <a:t>kologia</a:t>
            </a:r>
            <a:r>
              <a:rPr lang="en-US" dirty="0"/>
              <a:t> (=Psychology)</a:t>
            </a:r>
          </a:p>
          <a:p>
            <a:r>
              <a:rPr lang="en-US" b="1" dirty="0">
                <a:solidFill>
                  <a:schemeClr val="accent1"/>
                </a:solidFill>
              </a:rPr>
              <a:t>TIE </a:t>
            </a:r>
            <a:r>
              <a:rPr lang="en-US" dirty="0"/>
              <a:t>= </a:t>
            </a:r>
            <a:r>
              <a:rPr lang="en-US" b="1" dirty="0" err="1"/>
              <a:t>tie</a:t>
            </a:r>
            <a:r>
              <a:rPr lang="en-US" dirty="0" err="1"/>
              <a:t>totekniikka</a:t>
            </a:r>
            <a:r>
              <a:rPr lang="en-US" dirty="0"/>
              <a:t> (= Computer Science)</a:t>
            </a:r>
          </a:p>
          <a:p>
            <a:r>
              <a:rPr lang="en-US" b="1" dirty="0">
                <a:solidFill>
                  <a:schemeClr val="accent1"/>
                </a:solidFill>
              </a:rPr>
              <a:t>XEN</a:t>
            </a:r>
            <a:r>
              <a:rPr lang="en-US" b="1" dirty="0"/>
              <a:t> </a:t>
            </a:r>
            <a:r>
              <a:rPr lang="en-US" dirty="0"/>
              <a:t>= </a:t>
            </a:r>
            <a:r>
              <a:rPr lang="en-US" b="1" dirty="0"/>
              <a:t>X</a:t>
            </a:r>
            <a:r>
              <a:rPr lang="en-US" dirty="0"/>
              <a:t> for Movi, </a:t>
            </a:r>
            <a:r>
              <a:rPr lang="en-US" b="1" dirty="0"/>
              <a:t>En</a:t>
            </a:r>
            <a:r>
              <a:rPr lang="en-US" dirty="0"/>
              <a:t>glish language</a:t>
            </a:r>
            <a:br>
              <a:rPr lang="en-US" dirty="0"/>
            </a:br>
            <a:endParaRPr lang="en-US" dirty="0"/>
          </a:p>
          <a:p>
            <a:pPr marL="0" indent="0">
              <a:buNone/>
            </a:pPr>
            <a:r>
              <a:rPr lang="en-US" b="1" dirty="0"/>
              <a:t>Levels:</a:t>
            </a:r>
            <a:endParaRPr lang="en-US" dirty="0"/>
          </a:p>
          <a:p>
            <a:r>
              <a:rPr lang="en-US" dirty="0" err="1"/>
              <a:t>xxx</a:t>
            </a:r>
            <a:r>
              <a:rPr lang="en-US" b="1" dirty="0" err="1">
                <a:solidFill>
                  <a:schemeClr val="accent4"/>
                </a:solidFill>
              </a:rPr>
              <a:t>P</a:t>
            </a:r>
            <a:r>
              <a:rPr lang="en-US" dirty="0" err="1"/>
              <a:t>xxx</a:t>
            </a:r>
            <a:r>
              <a:rPr lang="en-US" dirty="0"/>
              <a:t> = </a:t>
            </a:r>
            <a:r>
              <a:rPr lang="en-US" b="1" dirty="0" err="1"/>
              <a:t>P</a:t>
            </a:r>
            <a:r>
              <a:rPr lang="en-US" dirty="0" err="1"/>
              <a:t>erus</a:t>
            </a:r>
            <a:r>
              <a:rPr lang="en-US" dirty="0"/>
              <a:t> = BA/BSc basic (1</a:t>
            </a:r>
            <a:r>
              <a:rPr lang="en-US" baseline="30000" dirty="0"/>
              <a:t>st</a:t>
            </a:r>
            <a:r>
              <a:rPr lang="en-US" dirty="0"/>
              <a:t> year) </a:t>
            </a:r>
          </a:p>
          <a:p>
            <a:r>
              <a:rPr lang="en-US" dirty="0" err="1"/>
              <a:t>xxx</a:t>
            </a:r>
            <a:r>
              <a:rPr lang="en-US" b="1" dirty="0" err="1">
                <a:solidFill>
                  <a:schemeClr val="accent4"/>
                </a:solidFill>
              </a:rPr>
              <a:t>A</a:t>
            </a:r>
            <a:r>
              <a:rPr lang="en-US" dirty="0" err="1"/>
              <a:t>xxx</a:t>
            </a:r>
            <a:r>
              <a:rPr lang="en-US" dirty="0"/>
              <a:t> = </a:t>
            </a:r>
            <a:r>
              <a:rPr lang="en-US" b="1" dirty="0" err="1"/>
              <a:t>A</a:t>
            </a:r>
            <a:r>
              <a:rPr lang="en-US" dirty="0" err="1"/>
              <a:t>ine</a:t>
            </a:r>
            <a:r>
              <a:rPr lang="en-US" dirty="0"/>
              <a:t> = BA/ BSc intermediate (2</a:t>
            </a:r>
            <a:r>
              <a:rPr lang="en-US" baseline="30000" dirty="0"/>
              <a:t>nd</a:t>
            </a:r>
            <a:r>
              <a:rPr lang="en-US" dirty="0"/>
              <a:t>-3</a:t>
            </a:r>
            <a:r>
              <a:rPr lang="en-US" baseline="30000" dirty="0"/>
              <a:t>rd</a:t>
            </a:r>
            <a:r>
              <a:rPr lang="en-US" dirty="0"/>
              <a:t> year) </a:t>
            </a:r>
          </a:p>
          <a:p>
            <a:r>
              <a:rPr lang="en-US" dirty="0" err="1"/>
              <a:t>xxx</a:t>
            </a:r>
            <a:r>
              <a:rPr lang="en-US" b="1" dirty="0" err="1">
                <a:solidFill>
                  <a:schemeClr val="accent4"/>
                </a:solidFill>
              </a:rPr>
              <a:t>S</a:t>
            </a:r>
            <a:r>
              <a:rPr lang="en-US" dirty="0" err="1"/>
              <a:t>xxx</a:t>
            </a:r>
            <a:r>
              <a:rPr lang="en-US" dirty="0"/>
              <a:t> = </a:t>
            </a:r>
            <a:r>
              <a:rPr lang="en-US" b="1" dirty="0" err="1"/>
              <a:t>S</a:t>
            </a:r>
            <a:r>
              <a:rPr lang="en-US" dirty="0" err="1"/>
              <a:t>yventävä</a:t>
            </a:r>
            <a:r>
              <a:rPr lang="en-US" dirty="0"/>
              <a:t> = Master's level (Advanced)</a:t>
            </a:r>
          </a:p>
          <a:p>
            <a:r>
              <a:rPr lang="en-US" dirty="0" err="1"/>
              <a:t>xxx</a:t>
            </a:r>
            <a:r>
              <a:rPr lang="en-US" b="1" dirty="0" err="1">
                <a:solidFill>
                  <a:schemeClr val="accent4"/>
                </a:solidFill>
              </a:rPr>
              <a:t>J</a:t>
            </a:r>
            <a:r>
              <a:rPr lang="en-US" dirty="0" err="1"/>
              <a:t>xxx</a:t>
            </a:r>
            <a:r>
              <a:rPr lang="en-US" dirty="0"/>
              <a:t> = </a:t>
            </a:r>
            <a:r>
              <a:rPr lang="en-US" b="1" dirty="0" err="1"/>
              <a:t>J</a:t>
            </a:r>
            <a:r>
              <a:rPr lang="en-US" dirty="0" err="1"/>
              <a:t>atko</a:t>
            </a:r>
            <a:r>
              <a:rPr lang="en-US" dirty="0"/>
              <a:t> = Doctoral level</a:t>
            </a:r>
          </a:p>
          <a:p>
            <a:r>
              <a:rPr lang="en-US" dirty="0" err="1"/>
              <a:t>xxx</a:t>
            </a:r>
            <a:r>
              <a:rPr lang="en-US" dirty="0" err="1">
                <a:solidFill>
                  <a:srgbClr val="C00000"/>
                </a:solidFill>
              </a:rPr>
              <a:t>M</a:t>
            </a:r>
            <a:r>
              <a:rPr lang="en-US" dirty="0" err="1"/>
              <a:t>xxx</a:t>
            </a:r>
            <a:r>
              <a:rPr lang="en-US" dirty="0"/>
              <a:t> = other studies</a:t>
            </a:r>
          </a:p>
          <a:p>
            <a:r>
              <a:rPr lang="en-US" dirty="0" err="1"/>
              <a:t>xxx</a:t>
            </a:r>
            <a:r>
              <a:rPr lang="en-US" dirty="0" err="1">
                <a:solidFill>
                  <a:srgbClr val="C00000"/>
                </a:solidFill>
              </a:rPr>
              <a:t>O</a:t>
            </a:r>
            <a:r>
              <a:rPr lang="en-US" dirty="0" err="1"/>
              <a:t>xxx</a:t>
            </a:r>
            <a:r>
              <a:rPr lang="en-US" dirty="0"/>
              <a:t> = orientation studies, </a:t>
            </a:r>
            <a:br>
              <a:rPr lang="en-US" dirty="0"/>
            </a:br>
            <a:r>
              <a:rPr lang="en-US" dirty="0" err="1"/>
              <a:t>xxx</a:t>
            </a:r>
            <a:r>
              <a:rPr lang="en-US" dirty="0" err="1">
                <a:solidFill>
                  <a:srgbClr val="C00000"/>
                </a:solidFill>
              </a:rPr>
              <a:t>Y</a:t>
            </a:r>
            <a:r>
              <a:rPr lang="en-US" dirty="0" err="1"/>
              <a:t>xxx</a:t>
            </a:r>
            <a:r>
              <a:rPr lang="en-US" dirty="0"/>
              <a:t> = general studies </a:t>
            </a:r>
            <a:endParaRPr lang="en-GB" dirty="0"/>
          </a:p>
          <a:p>
            <a:endParaRPr lang="fi-FI" dirty="0"/>
          </a:p>
        </p:txBody>
      </p:sp>
      <p:sp>
        <p:nvSpPr>
          <p:cNvPr id="3" name="Date Placeholder 2"/>
          <p:cNvSpPr>
            <a:spLocks noGrp="1"/>
          </p:cNvSpPr>
          <p:nvPr>
            <p:ph type="dt" sz="half" idx="10"/>
          </p:nvPr>
        </p:nvSpPr>
        <p:spPr/>
        <p:txBody>
          <a:bodyPr/>
          <a:lstStyle/>
          <a:p>
            <a:fld id="{804D572D-C5AE-4294-AC74-F90B1751845C}" type="datetime1">
              <a:rPr lang="fi-FI" smtClean="0"/>
              <a:t>24.8.2026</a:t>
            </a:fld>
            <a:endParaRPr lang="fi-FI" dirty="0"/>
          </a:p>
        </p:txBody>
      </p:sp>
      <p:sp>
        <p:nvSpPr>
          <p:cNvPr id="4" name="Footer Placeholder 3"/>
          <p:cNvSpPr>
            <a:spLocks noGrp="1"/>
          </p:cNvSpPr>
          <p:nvPr>
            <p:ph type="ftr" sz="quarter" idx="11"/>
          </p:nvPr>
        </p:nvSpPr>
        <p:spPr/>
        <p:txBody>
          <a:bodyPr/>
          <a:lstStyle/>
          <a:p>
            <a:r>
              <a:rPr lang="fi-FI" dirty="0"/>
              <a:t>JYU </a:t>
            </a:r>
            <a:r>
              <a:rPr lang="fi-FI" dirty="0" err="1"/>
              <a:t>Since</a:t>
            </a:r>
            <a:r>
              <a:rPr lang="fi-FI" dirty="0"/>
              <a:t> 1863.</a:t>
            </a:r>
          </a:p>
        </p:txBody>
      </p:sp>
      <p:sp>
        <p:nvSpPr>
          <p:cNvPr id="5" name="Slide Number Placeholder 4"/>
          <p:cNvSpPr>
            <a:spLocks noGrp="1"/>
          </p:cNvSpPr>
          <p:nvPr>
            <p:ph type="sldNum" sz="quarter" idx="12"/>
          </p:nvPr>
        </p:nvSpPr>
        <p:spPr/>
        <p:txBody>
          <a:bodyPr/>
          <a:lstStyle/>
          <a:p>
            <a:fld id="{9E548902-A2E1-4711-A467-290FB9FE5D63}" type="slidenum">
              <a:rPr lang="fi-FI" smtClean="0"/>
              <a:t>10</a:t>
            </a:fld>
            <a:endParaRPr lang="fi-FI"/>
          </a:p>
        </p:txBody>
      </p:sp>
    </p:spTree>
    <p:extLst>
      <p:ext uri="{BB962C8B-B14F-4D97-AF65-F5344CB8AC3E}">
        <p14:creationId xmlns:p14="http://schemas.microsoft.com/office/powerpoint/2010/main" val="328009030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descr="A picture containing person, indoor, girl, child&#10;&#10;Description automatically generated">
            <a:extLst>
              <a:ext uri="{FF2B5EF4-FFF2-40B4-BE49-F238E27FC236}">
                <a16:creationId xmlns:a16="http://schemas.microsoft.com/office/drawing/2014/main" id="{A9500E7A-EACE-4902-8AE1-F2AE94AC3F89}"/>
              </a:ext>
            </a:extLst>
          </p:cNvPr>
          <p:cNvPicPr>
            <a:picLocks noGrp="1" noChangeAspect="1"/>
          </p:cNvPicPr>
          <p:nvPr>
            <p:ph type="pic" sz="quarter" idx="14"/>
          </p:nvPr>
        </p:nvPicPr>
        <p:blipFill>
          <a:blip r:embed="rId2">
            <a:extLst>
              <a:ext uri="{28A0092B-C50C-407E-A947-70E740481C1C}">
                <a14:useLocalDpi xmlns:a14="http://schemas.microsoft.com/office/drawing/2010/main" val="0"/>
              </a:ext>
            </a:extLst>
          </a:blip>
          <a:srcRect l="25592" r="25592"/>
          <a:stretch/>
        </p:blipFill>
        <p:spPr/>
      </p:pic>
      <p:sp>
        <p:nvSpPr>
          <p:cNvPr id="3" name="Date Placeholder 2">
            <a:extLst>
              <a:ext uri="{FF2B5EF4-FFF2-40B4-BE49-F238E27FC236}">
                <a16:creationId xmlns:a16="http://schemas.microsoft.com/office/drawing/2014/main" id="{86C860B6-FC12-498F-B017-D108D54271F3}"/>
              </a:ext>
            </a:extLst>
          </p:cNvPr>
          <p:cNvSpPr>
            <a:spLocks noGrp="1"/>
          </p:cNvSpPr>
          <p:nvPr>
            <p:ph type="dt" sz="half" idx="10"/>
          </p:nvPr>
        </p:nvSpPr>
        <p:spPr/>
        <p:txBody>
          <a:bodyPr/>
          <a:lstStyle/>
          <a:p>
            <a:fld id="{6C27C540-CB78-4F09-94C6-657D8AEB1482}" type="datetime1">
              <a:rPr lang="fi-FI" smtClean="0"/>
              <a:t>24.8.2026</a:t>
            </a:fld>
            <a:endParaRPr lang="fi-FI"/>
          </a:p>
        </p:txBody>
      </p:sp>
      <p:sp>
        <p:nvSpPr>
          <p:cNvPr id="4" name="Footer Placeholder 3">
            <a:extLst>
              <a:ext uri="{FF2B5EF4-FFF2-40B4-BE49-F238E27FC236}">
                <a16:creationId xmlns:a16="http://schemas.microsoft.com/office/drawing/2014/main" id="{A196463B-5D4F-492A-A0B4-3A2952A5FAEF}"/>
              </a:ext>
            </a:extLst>
          </p:cNvPr>
          <p:cNvSpPr>
            <a:spLocks noGrp="1"/>
          </p:cNvSpPr>
          <p:nvPr>
            <p:ph type="ftr" sz="quarter" idx="11"/>
          </p:nvPr>
        </p:nvSpPr>
        <p:spPr/>
        <p:txBody>
          <a:bodyPr/>
          <a:lstStyle/>
          <a:p>
            <a:r>
              <a:rPr lang="fi-FI" dirty="0"/>
              <a:t>JYU </a:t>
            </a:r>
            <a:r>
              <a:rPr lang="fi-FI" dirty="0" err="1"/>
              <a:t>Since</a:t>
            </a:r>
            <a:r>
              <a:rPr lang="fi-FI" dirty="0"/>
              <a:t> 1863.</a:t>
            </a:r>
          </a:p>
        </p:txBody>
      </p:sp>
      <p:sp>
        <p:nvSpPr>
          <p:cNvPr id="5" name="Slide Number Placeholder 4">
            <a:extLst>
              <a:ext uri="{FF2B5EF4-FFF2-40B4-BE49-F238E27FC236}">
                <a16:creationId xmlns:a16="http://schemas.microsoft.com/office/drawing/2014/main" id="{03AF20C3-370E-4904-86F3-8E8EAEB4FE07}"/>
              </a:ext>
            </a:extLst>
          </p:cNvPr>
          <p:cNvSpPr>
            <a:spLocks noGrp="1"/>
          </p:cNvSpPr>
          <p:nvPr>
            <p:ph type="sldNum" sz="quarter" idx="12"/>
          </p:nvPr>
        </p:nvSpPr>
        <p:spPr/>
        <p:txBody>
          <a:bodyPr/>
          <a:lstStyle/>
          <a:p>
            <a:fld id="{9E548902-A2E1-4711-A467-290FB9FE5D63}" type="slidenum">
              <a:rPr lang="fi-FI" smtClean="0"/>
              <a:pPr/>
              <a:t>11</a:t>
            </a:fld>
            <a:endParaRPr lang="fi-FI"/>
          </a:p>
        </p:txBody>
      </p:sp>
      <p:sp>
        <p:nvSpPr>
          <p:cNvPr id="19" name="Title 18">
            <a:extLst>
              <a:ext uri="{FF2B5EF4-FFF2-40B4-BE49-F238E27FC236}">
                <a16:creationId xmlns:a16="http://schemas.microsoft.com/office/drawing/2014/main" id="{DA8566F9-624F-44DD-B1A7-7584AE49C448}"/>
              </a:ext>
            </a:extLst>
          </p:cNvPr>
          <p:cNvSpPr>
            <a:spLocks noGrp="1"/>
          </p:cNvSpPr>
          <p:nvPr>
            <p:ph type="ctrTitle"/>
          </p:nvPr>
        </p:nvSpPr>
        <p:spPr>
          <a:xfrm>
            <a:off x="623888" y="2132856"/>
            <a:ext cx="5472111" cy="1440160"/>
          </a:xfrm>
        </p:spPr>
        <p:txBody>
          <a:bodyPr/>
          <a:lstStyle/>
          <a:p>
            <a:r>
              <a:rPr lang="en-GB" dirty="0"/>
              <a:t>2. Registering for courses </a:t>
            </a:r>
            <a:endParaRPr lang="fi-FI" dirty="0"/>
          </a:p>
        </p:txBody>
      </p:sp>
      <p:sp>
        <p:nvSpPr>
          <p:cNvPr id="20" name="Text Placeholder 19">
            <a:extLst>
              <a:ext uri="{FF2B5EF4-FFF2-40B4-BE49-F238E27FC236}">
                <a16:creationId xmlns:a16="http://schemas.microsoft.com/office/drawing/2014/main" id="{F21A9CFC-C70C-45D7-8F82-0715C762E4A6}"/>
              </a:ext>
            </a:extLst>
          </p:cNvPr>
          <p:cNvSpPr>
            <a:spLocks noGrp="1"/>
          </p:cNvSpPr>
          <p:nvPr>
            <p:ph type="subTitle" idx="1"/>
          </p:nvPr>
        </p:nvSpPr>
        <p:spPr>
          <a:xfrm>
            <a:off x="618947" y="3573016"/>
            <a:ext cx="5189021" cy="2493318"/>
          </a:xfrm>
        </p:spPr>
        <p:txBody>
          <a:bodyPr/>
          <a:lstStyle/>
          <a:p>
            <a:pPr marL="285750" indent="-285750">
              <a:buFont typeface="Arial" panose="020B0604020202020204" pitchFamily="34" charset="0"/>
              <a:buChar char="•"/>
            </a:pPr>
            <a:r>
              <a:rPr lang="en-US" dirty="0">
                <a:solidFill>
                  <a:schemeClr val="tx2"/>
                </a:solidFill>
              </a:rPr>
              <a:t>Course and completion method</a:t>
            </a:r>
          </a:p>
          <a:p>
            <a:pPr marL="285750" indent="-285750">
              <a:buFont typeface="Arial" panose="020B0604020202020204" pitchFamily="34" charset="0"/>
              <a:buChar char="•"/>
            </a:pPr>
            <a:r>
              <a:rPr lang="en-US" dirty="0">
                <a:solidFill>
                  <a:schemeClr val="tx2"/>
                </a:solidFill>
              </a:rPr>
              <a:t>When to register?</a:t>
            </a:r>
          </a:p>
          <a:p>
            <a:pPr marL="285750" indent="-285750">
              <a:buFont typeface="Arial" panose="020B0604020202020204" pitchFamily="34" charset="0"/>
              <a:buChar char="•"/>
            </a:pPr>
            <a:endParaRPr lang="en-GB" dirty="0">
              <a:solidFill>
                <a:schemeClr val="tx2"/>
              </a:solidFill>
            </a:endParaRPr>
          </a:p>
        </p:txBody>
      </p:sp>
    </p:spTree>
    <p:extLst>
      <p:ext uri="{BB962C8B-B14F-4D97-AF65-F5344CB8AC3E}">
        <p14:creationId xmlns:p14="http://schemas.microsoft.com/office/powerpoint/2010/main" val="92368562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BEF0F4D9-457E-A078-F35F-8C674E2F280E}"/>
              </a:ext>
            </a:extLst>
          </p:cNvPr>
          <p:cNvSpPr>
            <a:spLocks noGrp="1"/>
          </p:cNvSpPr>
          <p:nvPr>
            <p:ph type="title"/>
          </p:nvPr>
        </p:nvSpPr>
        <p:spPr/>
        <p:txBody>
          <a:bodyPr/>
          <a:lstStyle/>
          <a:p>
            <a:r>
              <a:rPr lang="fi-FI" dirty="0"/>
              <a:t>How, </a:t>
            </a:r>
            <a:r>
              <a:rPr lang="fi-FI" dirty="0" err="1"/>
              <a:t>where</a:t>
            </a:r>
            <a:r>
              <a:rPr lang="fi-FI" dirty="0"/>
              <a:t>, </a:t>
            </a:r>
            <a:r>
              <a:rPr lang="fi-FI" dirty="0" err="1"/>
              <a:t>when</a:t>
            </a:r>
            <a:r>
              <a:rPr lang="fi-FI" dirty="0"/>
              <a:t>, </a:t>
            </a:r>
            <a:r>
              <a:rPr lang="fi-FI" dirty="0" err="1"/>
              <a:t>what</a:t>
            </a:r>
            <a:r>
              <a:rPr lang="fi-FI" dirty="0"/>
              <a:t>?</a:t>
            </a:r>
            <a:endParaRPr lang="en-GB" dirty="0"/>
          </a:p>
        </p:txBody>
      </p:sp>
      <p:sp>
        <p:nvSpPr>
          <p:cNvPr id="3" name="Date Placeholder 2">
            <a:extLst>
              <a:ext uri="{FF2B5EF4-FFF2-40B4-BE49-F238E27FC236}">
                <a16:creationId xmlns:a16="http://schemas.microsoft.com/office/drawing/2014/main" id="{DB1CDBC2-23AD-742D-9382-983EC86C9221}"/>
              </a:ext>
            </a:extLst>
          </p:cNvPr>
          <p:cNvSpPr>
            <a:spLocks noGrp="1"/>
          </p:cNvSpPr>
          <p:nvPr>
            <p:ph type="dt" sz="half" idx="10"/>
          </p:nvPr>
        </p:nvSpPr>
        <p:spPr/>
        <p:txBody>
          <a:bodyPr/>
          <a:lstStyle/>
          <a:p>
            <a:fld id="{FE53753E-95AF-47EE-BCF8-DFFACE6AEFFF}" type="datetime1">
              <a:rPr lang="fi-FI" smtClean="0"/>
              <a:t>24.8.2026</a:t>
            </a:fld>
            <a:endParaRPr lang="fi-FI"/>
          </a:p>
        </p:txBody>
      </p:sp>
      <p:sp>
        <p:nvSpPr>
          <p:cNvPr id="4" name="Footer Placeholder 3">
            <a:extLst>
              <a:ext uri="{FF2B5EF4-FFF2-40B4-BE49-F238E27FC236}">
                <a16:creationId xmlns:a16="http://schemas.microsoft.com/office/drawing/2014/main" id="{6866AC43-F5F1-C62F-B174-AD87A54CBA23}"/>
              </a:ext>
            </a:extLst>
          </p:cNvPr>
          <p:cNvSpPr>
            <a:spLocks noGrp="1"/>
          </p:cNvSpPr>
          <p:nvPr>
            <p:ph type="ftr" sz="quarter" idx="11"/>
          </p:nvPr>
        </p:nvSpPr>
        <p:spPr/>
        <p:txBody>
          <a:bodyPr/>
          <a:lstStyle/>
          <a:p>
            <a:r>
              <a:rPr lang="fi-FI"/>
              <a:t>JYU Since 1863.</a:t>
            </a:r>
            <a:endParaRPr lang="fi-FI" dirty="0"/>
          </a:p>
        </p:txBody>
      </p:sp>
      <p:sp>
        <p:nvSpPr>
          <p:cNvPr id="5" name="Slide Number Placeholder 4">
            <a:extLst>
              <a:ext uri="{FF2B5EF4-FFF2-40B4-BE49-F238E27FC236}">
                <a16:creationId xmlns:a16="http://schemas.microsoft.com/office/drawing/2014/main" id="{FFDBF886-EC61-DA07-58A7-BCB647F99FBB}"/>
              </a:ext>
            </a:extLst>
          </p:cNvPr>
          <p:cNvSpPr>
            <a:spLocks noGrp="1"/>
          </p:cNvSpPr>
          <p:nvPr>
            <p:ph type="sldNum" sz="quarter" idx="12"/>
          </p:nvPr>
        </p:nvSpPr>
        <p:spPr/>
        <p:txBody>
          <a:bodyPr/>
          <a:lstStyle/>
          <a:p>
            <a:fld id="{9E548902-A2E1-4711-A467-290FB9FE5D63}" type="slidenum">
              <a:rPr lang="fi-FI" smtClean="0"/>
              <a:pPr/>
              <a:t>12</a:t>
            </a:fld>
            <a:endParaRPr lang="fi-FI"/>
          </a:p>
        </p:txBody>
      </p:sp>
      <p:sp>
        <p:nvSpPr>
          <p:cNvPr id="9" name="Text Placeholder 8">
            <a:extLst>
              <a:ext uri="{FF2B5EF4-FFF2-40B4-BE49-F238E27FC236}">
                <a16:creationId xmlns:a16="http://schemas.microsoft.com/office/drawing/2014/main" id="{EB5568FA-77C6-DDE7-D94A-1788CE2F85C1}"/>
              </a:ext>
            </a:extLst>
          </p:cNvPr>
          <p:cNvSpPr>
            <a:spLocks noGrp="1"/>
          </p:cNvSpPr>
          <p:nvPr>
            <p:ph type="body" sz="quarter" idx="13"/>
          </p:nvPr>
        </p:nvSpPr>
        <p:spPr/>
        <p:txBody>
          <a:bodyPr/>
          <a:lstStyle/>
          <a:p>
            <a:pPr marL="285750" indent="-285750">
              <a:buFont typeface="Arial" panose="020B0604020202020204" pitchFamily="34" charset="0"/>
              <a:buChar char="•"/>
            </a:pPr>
            <a:r>
              <a:rPr lang="en-GB" dirty="0"/>
              <a:t>In Sisu</a:t>
            </a:r>
          </a:p>
          <a:p>
            <a:r>
              <a:rPr lang="en-GB" dirty="0"/>
              <a:t>A course is designed for a full curriculum period for several years (2024-2028) but teaching schedules are decided annually! </a:t>
            </a:r>
          </a:p>
          <a:p>
            <a:pPr lvl="1"/>
            <a:r>
              <a:rPr lang="en-GB" dirty="0"/>
              <a:t>You register for a certain </a:t>
            </a:r>
            <a:r>
              <a:rPr lang="en-GB" b="1" dirty="0"/>
              <a:t>completion method </a:t>
            </a:r>
            <a:r>
              <a:rPr lang="en-GB" dirty="0"/>
              <a:t>(of a course) available during that </a:t>
            </a:r>
            <a:r>
              <a:rPr lang="en-GB" b="1" dirty="0"/>
              <a:t>semester</a:t>
            </a:r>
          </a:p>
          <a:p>
            <a:pPr marL="285750" indent="-285750">
              <a:buFont typeface="Arial" panose="020B0604020202020204" pitchFamily="34" charset="0"/>
              <a:buChar char="•"/>
            </a:pPr>
            <a:r>
              <a:rPr lang="en-GB" dirty="0"/>
              <a:t>Courses may have more than one </a:t>
            </a:r>
            <a:r>
              <a:rPr lang="en-GB" b="1" dirty="0"/>
              <a:t>completion methods </a:t>
            </a:r>
          </a:p>
          <a:p>
            <a:pPr lvl="1"/>
            <a:r>
              <a:rPr lang="en-GB" dirty="0"/>
              <a:t>Taught and independent option</a:t>
            </a:r>
          </a:p>
          <a:p>
            <a:pPr lvl="1"/>
            <a:r>
              <a:rPr lang="en-GB" dirty="0"/>
              <a:t>Different completion methods for different groups (e.g. language courses for different programmes)</a:t>
            </a:r>
          </a:p>
          <a:p>
            <a:pPr marL="285750" indent="-285750">
              <a:buFont typeface="Arial" panose="020B0604020202020204" pitchFamily="34" charset="0"/>
              <a:buChar char="•"/>
            </a:pPr>
            <a:r>
              <a:rPr lang="en-GB" dirty="0"/>
              <a:t>A</a:t>
            </a:r>
            <a:r>
              <a:rPr lang="en-US" dirty="0"/>
              <a:t> course may have separate registration for lectures/exams/demos!</a:t>
            </a:r>
          </a:p>
          <a:p>
            <a:pPr marL="285750" indent="-285750">
              <a:buFont typeface="Arial" panose="020B0604020202020204" pitchFamily="34" charset="0"/>
              <a:buChar char="•"/>
            </a:pPr>
            <a:r>
              <a:rPr lang="en-US" dirty="0"/>
              <a:t>Please cancel your registration if you change your plans!</a:t>
            </a:r>
          </a:p>
          <a:p>
            <a:endParaRPr lang="en-GB" dirty="0"/>
          </a:p>
        </p:txBody>
      </p:sp>
    </p:spTree>
    <p:extLst>
      <p:ext uri="{BB962C8B-B14F-4D97-AF65-F5344CB8AC3E}">
        <p14:creationId xmlns:p14="http://schemas.microsoft.com/office/powerpoint/2010/main" val="6940152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fi-FI" dirty="0" err="1"/>
              <a:t>When</a:t>
            </a:r>
            <a:r>
              <a:rPr lang="fi-FI" dirty="0"/>
              <a:t> to </a:t>
            </a:r>
            <a:r>
              <a:rPr lang="fi-FI" dirty="0" err="1"/>
              <a:t>register</a:t>
            </a:r>
            <a:r>
              <a:rPr lang="fi-FI" dirty="0"/>
              <a:t> for </a:t>
            </a:r>
            <a:r>
              <a:rPr lang="fi-FI" dirty="0" err="1"/>
              <a:t>courses</a:t>
            </a:r>
            <a:r>
              <a:rPr lang="fi-FI" dirty="0"/>
              <a:t>?</a:t>
            </a:r>
          </a:p>
        </p:txBody>
      </p:sp>
      <p:sp>
        <p:nvSpPr>
          <p:cNvPr id="3" name="Date Placeholder 2"/>
          <p:cNvSpPr>
            <a:spLocks noGrp="1"/>
          </p:cNvSpPr>
          <p:nvPr>
            <p:ph type="dt" sz="half" idx="10"/>
          </p:nvPr>
        </p:nvSpPr>
        <p:spPr/>
        <p:txBody>
          <a:bodyPr/>
          <a:lstStyle/>
          <a:p>
            <a:fld id="{F8DC2C7D-9AB6-4C39-BBB7-9E927F314F99}" type="datetime1">
              <a:rPr lang="fi-FI" smtClean="0"/>
              <a:t>24.8.2026</a:t>
            </a:fld>
            <a:endParaRPr lang="fi-FI"/>
          </a:p>
        </p:txBody>
      </p:sp>
      <p:sp>
        <p:nvSpPr>
          <p:cNvPr id="4" name="Footer Placeholder 3"/>
          <p:cNvSpPr>
            <a:spLocks noGrp="1"/>
          </p:cNvSpPr>
          <p:nvPr>
            <p:ph type="ftr" sz="quarter" idx="11"/>
          </p:nvPr>
        </p:nvSpPr>
        <p:spPr/>
        <p:txBody>
          <a:bodyPr/>
          <a:lstStyle/>
          <a:p>
            <a:r>
              <a:rPr lang="fi-FI"/>
              <a:t>JYU Since 1863.</a:t>
            </a:r>
            <a:endParaRPr lang="fi-FI" dirty="0"/>
          </a:p>
        </p:txBody>
      </p:sp>
      <p:sp>
        <p:nvSpPr>
          <p:cNvPr id="5" name="Slide Number Placeholder 4"/>
          <p:cNvSpPr>
            <a:spLocks noGrp="1"/>
          </p:cNvSpPr>
          <p:nvPr>
            <p:ph type="sldNum" sz="quarter" idx="12"/>
          </p:nvPr>
        </p:nvSpPr>
        <p:spPr/>
        <p:txBody>
          <a:bodyPr/>
          <a:lstStyle/>
          <a:p>
            <a:fld id="{9E548902-A2E1-4711-A467-290FB9FE5D63}" type="slidenum">
              <a:rPr lang="fi-FI" smtClean="0"/>
              <a:t>13</a:t>
            </a:fld>
            <a:endParaRPr lang="fi-FI"/>
          </a:p>
        </p:txBody>
      </p:sp>
      <p:sp>
        <p:nvSpPr>
          <p:cNvPr id="9" name="Text Placeholder 8"/>
          <p:cNvSpPr>
            <a:spLocks noGrp="1"/>
          </p:cNvSpPr>
          <p:nvPr>
            <p:ph type="body" sz="quarter" idx="13"/>
          </p:nvPr>
        </p:nvSpPr>
        <p:spPr/>
        <p:txBody>
          <a:bodyPr/>
          <a:lstStyle/>
          <a:p>
            <a:r>
              <a:rPr lang="fi-FI" dirty="0" err="1"/>
              <a:t>When</a:t>
            </a:r>
            <a:r>
              <a:rPr lang="fi-FI" dirty="0"/>
              <a:t> </a:t>
            </a:r>
            <a:r>
              <a:rPr lang="fi-FI" dirty="0" err="1"/>
              <a:t>your</a:t>
            </a:r>
            <a:r>
              <a:rPr lang="fi-FI" dirty="0"/>
              <a:t> University </a:t>
            </a:r>
            <a:r>
              <a:rPr lang="fi-FI" dirty="0" err="1"/>
              <a:t>user</a:t>
            </a:r>
            <a:r>
              <a:rPr lang="fi-FI" dirty="0"/>
              <a:t> </a:t>
            </a:r>
            <a:r>
              <a:rPr lang="fi-FI" dirty="0" err="1"/>
              <a:t>license</a:t>
            </a:r>
            <a:r>
              <a:rPr lang="fi-FI" dirty="0"/>
              <a:t> is </a:t>
            </a:r>
            <a:r>
              <a:rPr lang="fi-FI" dirty="0" err="1"/>
              <a:t>fully</a:t>
            </a:r>
            <a:r>
              <a:rPr lang="fi-FI" dirty="0"/>
              <a:t> </a:t>
            </a:r>
            <a:r>
              <a:rPr lang="fi-FI" dirty="0" err="1"/>
              <a:t>functional</a:t>
            </a:r>
            <a:r>
              <a:rPr lang="fi-FI" dirty="0"/>
              <a:t> and </a:t>
            </a:r>
            <a:r>
              <a:rPr lang="fi-FI" dirty="0" err="1"/>
              <a:t>you</a:t>
            </a:r>
            <a:r>
              <a:rPr lang="fi-FI" dirty="0"/>
              <a:t> </a:t>
            </a:r>
            <a:r>
              <a:rPr lang="fi-FI" dirty="0" err="1"/>
              <a:t>can</a:t>
            </a:r>
            <a:r>
              <a:rPr lang="fi-FI" dirty="0"/>
              <a:t> </a:t>
            </a:r>
            <a:r>
              <a:rPr lang="fi-FI" dirty="0" err="1"/>
              <a:t>access</a:t>
            </a:r>
            <a:r>
              <a:rPr lang="fi-FI" dirty="0"/>
              <a:t> Sisu</a:t>
            </a:r>
          </a:p>
          <a:p>
            <a:r>
              <a:rPr lang="fi-FI" dirty="0" err="1"/>
              <a:t>Registration</a:t>
            </a:r>
            <a:r>
              <a:rPr lang="fi-FI" dirty="0"/>
              <a:t> </a:t>
            </a:r>
            <a:r>
              <a:rPr lang="fi-FI" dirty="0" err="1"/>
              <a:t>deadlines</a:t>
            </a:r>
            <a:r>
              <a:rPr lang="fi-FI" dirty="0"/>
              <a:t> </a:t>
            </a:r>
            <a:r>
              <a:rPr lang="fi-FI" dirty="0" err="1"/>
              <a:t>vary</a:t>
            </a:r>
            <a:r>
              <a:rPr lang="fi-FI" dirty="0"/>
              <a:t> and </a:t>
            </a:r>
            <a:r>
              <a:rPr lang="fi-FI" dirty="0" err="1"/>
              <a:t>you</a:t>
            </a:r>
            <a:r>
              <a:rPr lang="fi-FI" dirty="0"/>
              <a:t> </a:t>
            </a:r>
            <a:r>
              <a:rPr lang="fi-FI" dirty="0" err="1"/>
              <a:t>may</a:t>
            </a:r>
            <a:r>
              <a:rPr lang="fi-FI" dirty="0"/>
              <a:t> </a:t>
            </a:r>
            <a:r>
              <a:rPr lang="fi-FI" dirty="0" err="1"/>
              <a:t>not</a:t>
            </a:r>
            <a:r>
              <a:rPr lang="fi-FI" dirty="0"/>
              <a:t> </a:t>
            </a:r>
            <a:r>
              <a:rPr lang="fi-FI" dirty="0" err="1"/>
              <a:t>be</a:t>
            </a:r>
            <a:r>
              <a:rPr lang="fi-FI" dirty="0"/>
              <a:t> </a:t>
            </a:r>
            <a:r>
              <a:rPr lang="fi-FI" dirty="0" err="1"/>
              <a:t>able</a:t>
            </a:r>
            <a:r>
              <a:rPr lang="fi-FI" dirty="0"/>
              <a:t> to </a:t>
            </a:r>
            <a:r>
              <a:rPr lang="fi-FI" dirty="0" err="1"/>
              <a:t>register</a:t>
            </a:r>
            <a:r>
              <a:rPr lang="fi-FI" dirty="0"/>
              <a:t> </a:t>
            </a:r>
            <a:r>
              <a:rPr lang="fi-FI" dirty="0" err="1"/>
              <a:t>yet</a:t>
            </a:r>
            <a:r>
              <a:rPr lang="fi-FI" dirty="0"/>
              <a:t> for </a:t>
            </a:r>
            <a:r>
              <a:rPr lang="fi-FI" dirty="0" err="1"/>
              <a:t>courses</a:t>
            </a:r>
            <a:r>
              <a:rPr lang="fi-FI" dirty="0"/>
              <a:t> </a:t>
            </a:r>
            <a:r>
              <a:rPr lang="fi-FI" dirty="0" err="1"/>
              <a:t>which</a:t>
            </a:r>
            <a:r>
              <a:rPr lang="fi-FI" dirty="0"/>
              <a:t> </a:t>
            </a:r>
            <a:r>
              <a:rPr lang="fi-FI" dirty="0" err="1"/>
              <a:t>start</a:t>
            </a:r>
            <a:r>
              <a:rPr lang="fi-FI" dirty="0"/>
              <a:t> </a:t>
            </a:r>
            <a:r>
              <a:rPr lang="fi-FI" dirty="0" err="1"/>
              <a:t>later</a:t>
            </a:r>
            <a:r>
              <a:rPr lang="fi-FI" dirty="0"/>
              <a:t> in </a:t>
            </a:r>
            <a:r>
              <a:rPr lang="fi-FI" dirty="0" err="1"/>
              <a:t>the</a:t>
            </a:r>
            <a:r>
              <a:rPr lang="fi-FI" dirty="0"/>
              <a:t> </a:t>
            </a:r>
            <a:r>
              <a:rPr lang="fi-FI" dirty="0" err="1"/>
              <a:t>academic</a:t>
            </a:r>
            <a:r>
              <a:rPr lang="fi-FI" dirty="0"/>
              <a:t> </a:t>
            </a:r>
            <a:r>
              <a:rPr lang="fi-FI" dirty="0" err="1"/>
              <a:t>year</a:t>
            </a:r>
            <a:endParaRPr lang="fi-FI" dirty="0"/>
          </a:p>
          <a:p>
            <a:r>
              <a:rPr lang="en-GB" b="1" dirty="0"/>
              <a:t>Registration period and deadline for a course can be found</a:t>
            </a:r>
            <a:r>
              <a:rPr lang="en-GB" dirty="0"/>
              <a:t> in the Completion Methods tab of the Course Description in Sisu</a:t>
            </a:r>
            <a:endParaRPr lang="fi-FI" dirty="0"/>
          </a:p>
          <a:p>
            <a:r>
              <a:rPr lang="en-GB" b="1" dirty="0"/>
              <a:t>Course registration</a:t>
            </a:r>
            <a:r>
              <a:rPr lang="en-GB" dirty="0"/>
              <a:t> </a:t>
            </a:r>
          </a:p>
          <a:p>
            <a:pPr marL="876300" lvl="2" indent="-342900">
              <a:buFont typeface="+mj-lt"/>
              <a:buAutoNum type="arabicPeriod"/>
            </a:pPr>
            <a:r>
              <a:rPr lang="fi-FI" sz="1800" dirty="0" err="1"/>
              <a:t>Include</a:t>
            </a:r>
            <a:r>
              <a:rPr lang="fi-FI" sz="1800" dirty="0"/>
              <a:t> </a:t>
            </a:r>
            <a:r>
              <a:rPr lang="fi-FI" sz="1800" dirty="0" err="1"/>
              <a:t>courses</a:t>
            </a:r>
            <a:r>
              <a:rPr lang="fi-FI" sz="1800" dirty="0"/>
              <a:t> in </a:t>
            </a:r>
            <a:r>
              <a:rPr lang="fi-FI" sz="1800" dirty="0" err="1"/>
              <a:t>your</a:t>
            </a:r>
            <a:r>
              <a:rPr lang="fi-FI" sz="1800" dirty="0"/>
              <a:t> Study Plan, i.e. </a:t>
            </a:r>
            <a:r>
              <a:rPr lang="en-US" sz="1800" dirty="0"/>
              <a:t>Structure of Studies </a:t>
            </a:r>
            <a:r>
              <a:rPr lang="en-US" dirty="0">
                <a:sym typeface="Wingdings" panose="05000000000000000000" pitchFamily="2" charset="2"/>
              </a:rPr>
              <a:t></a:t>
            </a:r>
            <a:r>
              <a:rPr lang="en-US" sz="1800" dirty="0"/>
              <a:t> schedule </a:t>
            </a:r>
          </a:p>
          <a:p>
            <a:pPr marL="876300" lvl="2" indent="-342900">
              <a:buFont typeface="+mj-lt"/>
              <a:buAutoNum type="arabicPeriod"/>
            </a:pPr>
            <a:r>
              <a:rPr lang="en-US" sz="1800" dirty="0"/>
              <a:t>Register</a:t>
            </a:r>
            <a:r>
              <a:rPr lang="fi-FI" sz="1800" dirty="0"/>
              <a:t> for </a:t>
            </a:r>
            <a:r>
              <a:rPr lang="fi-FI" sz="1800" dirty="0" err="1"/>
              <a:t>those</a:t>
            </a:r>
            <a:r>
              <a:rPr lang="fi-FI" sz="1800" dirty="0"/>
              <a:t> </a:t>
            </a:r>
            <a:r>
              <a:rPr lang="fi-FI" sz="1800" dirty="0" err="1"/>
              <a:t>courses</a:t>
            </a:r>
            <a:r>
              <a:rPr lang="fi-FI" sz="1800" dirty="0"/>
              <a:t> </a:t>
            </a:r>
            <a:r>
              <a:rPr lang="fi-FI" sz="1800" dirty="0" err="1"/>
              <a:t>which</a:t>
            </a:r>
            <a:r>
              <a:rPr lang="fi-FI" sz="1800" dirty="0"/>
              <a:t> </a:t>
            </a:r>
            <a:r>
              <a:rPr lang="fi-FI" sz="1800" dirty="0" err="1"/>
              <a:t>you</a:t>
            </a:r>
            <a:r>
              <a:rPr lang="fi-FI" sz="1800" dirty="0"/>
              <a:t> </a:t>
            </a:r>
            <a:r>
              <a:rPr lang="fi-FI" sz="1800" dirty="0" err="1"/>
              <a:t>will</a:t>
            </a:r>
            <a:r>
              <a:rPr lang="fi-FI" sz="1800" dirty="0"/>
              <a:t> </a:t>
            </a:r>
            <a:r>
              <a:rPr lang="fi-FI" sz="1800" dirty="0" err="1"/>
              <a:t>be</a:t>
            </a:r>
            <a:r>
              <a:rPr lang="fi-FI" sz="1800" dirty="0"/>
              <a:t> </a:t>
            </a:r>
            <a:r>
              <a:rPr lang="fi-FI" sz="1800" dirty="0" err="1"/>
              <a:t>timing</a:t>
            </a:r>
            <a:r>
              <a:rPr lang="fi-FI" sz="1800" dirty="0"/>
              <a:t> for </a:t>
            </a:r>
            <a:r>
              <a:rPr lang="fi-FI" sz="1800" b="1" dirty="0" err="1"/>
              <a:t>that</a:t>
            </a:r>
            <a:r>
              <a:rPr lang="fi-FI" sz="1800" b="1" dirty="0"/>
              <a:t> </a:t>
            </a:r>
            <a:r>
              <a:rPr lang="fi-FI" sz="1800" b="1" dirty="0" err="1"/>
              <a:t>period</a:t>
            </a:r>
            <a:r>
              <a:rPr lang="fi-FI" sz="1800" b="1" dirty="0"/>
              <a:t>/</a:t>
            </a:r>
            <a:r>
              <a:rPr lang="fi-FI" sz="1800" b="1" dirty="0" err="1"/>
              <a:t>semester</a:t>
            </a:r>
            <a:endParaRPr lang="fi-FI" dirty="0"/>
          </a:p>
          <a:p>
            <a:r>
              <a:rPr lang="fi-FI" dirty="0"/>
              <a:t>Study Plan is for </a:t>
            </a:r>
            <a:r>
              <a:rPr lang="fi-FI" dirty="0" err="1"/>
              <a:t>the</a:t>
            </a:r>
            <a:r>
              <a:rPr lang="fi-FI" dirty="0"/>
              <a:t> </a:t>
            </a:r>
            <a:r>
              <a:rPr lang="fi-FI" b="1" dirty="0" err="1"/>
              <a:t>entire</a:t>
            </a:r>
            <a:r>
              <a:rPr lang="fi-FI" b="1" dirty="0"/>
              <a:t> </a:t>
            </a:r>
            <a:r>
              <a:rPr lang="fi-FI" dirty="0" err="1"/>
              <a:t>duration</a:t>
            </a:r>
            <a:r>
              <a:rPr lang="fi-FI" dirty="0"/>
              <a:t> of </a:t>
            </a:r>
            <a:r>
              <a:rPr lang="fi-FI" dirty="0" err="1"/>
              <a:t>your</a:t>
            </a:r>
            <a:r>
              <a:rPr lang="fi-FI" dirty="0"/>
              <a:t> studies and </a:t>
            </a:r>
            <a:r>
              <a:rPr lang="fi-FI" dirty="0" err="1"/>
              <a:t>the</a:t>
            </a:r>
            <a:r>
              <a:rPr lang="fi-FI" dirty="0"/>
              <a:t> </a:t>
            </a:r>
            <a:r>
              <a:rPr lang="fi-FI" dirty="0" err="1"/>
              <a:t>course</a:t>
            </a:r>
            <a:r>
              <a:rPr lang="fi-FI" dirty="0"/>
              <a:t> </a:t>
            </a:r>
            <a:r>
              <a:rPr lang="fi-FI" dirty="0" err="1"/>
              <a:t>registrations</a:t>
            </a:r>
            <a:r>
              <a:rPr lang="fi-FI" dirty="0"/>
              <a:t> </a:t>
            </a:r>
            <a:r>
              <a:rPr lang="fi-FI" dirty="0" err="1"/>
              <a:t>are</a:t>
            </a:r>
            <a:r>
              <a:rPr lang="fi-FI" dirty="0"/>
              <a:t> </a:t>
            </a:r>
            <a:r>
              <a:rPr lang="fi-FI" dirty="0" err="1"/>
              <a:t>done</a:t>
            </a:r>
            <a:r>
              <a:rPr lang="fi-FI" dirty="0"/>
              <a:t> as and </a:t>
            </a:r>
            <a:r>
              <a:rPr lang="fi-FI" dirty="0" err="1"/>
              <a:t>when</a:t>
            </a:r>
            <a:r>
              <a:rPr lang="fi-FI" dirty="0"/>
              <a:t> </a:t>
            </a:r>
            <a:r>
              <a:rPr lang="fi-FI" dirty="0" err="1"/>
              <a:t>the</a:t>
            </a:r>
            <a:r>
              <a:rPr lang="fi-FI" dirty="0"/>
              <a:t> </a:t>
            </a:r>
            <a:r>
              <a:rPr lang="fi-FI" dirty="0" err="1"/>
              <a:t>time</a:t>
            </a:r>
            <a:r>
              <a:rPr lang="fi-FI" dirty="0"/>
              <a:t> is to </a:t>
            </a:r>
            <a:r>
              <a:rPr lang="fi-FI" dirty="0" err="1"/>
              <a:t>take</a:t>
            </a:r>
            <a:r>
              <a:rPr lang="fi-FI" dirty="0"/>
              <a:t> </a:t>
            </a:r>
            <a:r>
              <a:rPr lang="fi-FI" dirty="0" err="1"/>
              <a:t>them</a:t>
            </a:r>
            <a:r>
              <a:rPr lang="fi-FI" dirty="0"/>
              <a:t>!</a:t>
            </a:r>
          </a:p>
          <a:p>
            <a:r>
              <a:rPr lang="fi-FI" dirty="0" err="1">
                <a:solidFill>
                  <a:schemeClr val="accent4"/>
                </a:solidFill>
              </a:rPr>
              <a:t>Separate</a:t>
            </a:r>
            <a:r>
              <a:rPr lang="fi-FI" dirty="0">
                <a:solidFill>
                  <a:schemeClr val="accent4"/>
                </a:solidFill>
              </a:rPr>
              <a:t> session on Sisu!</a:t>
            </a:r>
          </a:p>
          <a:p>
            <a:pPr marL="0" indent="0">
              <a:buNone/>
            </a:pPr>
            <a:endParaRPr lang="en-US" dirty="0"/>
          </a:p>
          <a:p>
            <a:endParaRPr lang="fi-FI" dirty="0"/>
          </a:p>
        </p:txBody>
      </p:sp>
    </p:spTree>
    <p:extLst>
      <p:ext uri="{BB962C8B-B14F-4D97-AF65-F5344CB8AC3E}">
        <p14:creationId xmlns:p14="http://schemas.microsoft.com/office/powerpoint/2010/main" val="68260344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fi-FI" dirty="0" err="1"/>
              <a:t>Important</a:t>
            </a:r>
            <a:r>
              <a:rPr lang="fi-FI" dirty="0"/>
              <a:t> to </a:t>
            </a:r>
            <a:r>
              <a:rPr lang="fi-FI" dirty="0" err="1"/>
              <a:t>Notice</a:t>
            </a:r>
            <a:endParaRPr lang="fi-FI" dirty="0"/>
          </a:p>
        </p:txBody>
      </p:sp>
      <p:sp>
        <p:nvSpPr>
          <p:cNvPr id="3" name="Date Placeholder 2"/>
          <p:cNvSpPr>
            <a:spLocks noGrp="1"/>
          </p:cNvSpPr>
          <p:nvPr>
            <p:ph type="dt" sz="half" idx="10"/>
          </p:nvPr>
        </p:nvSpPr>
        <p:spPr/>
        <p:txBody>
          <a:bodyPr/>
          <a:lstStyle/>
          <a:p>
            <a:fld id="{F8DC2C7D-9AB6-4C39-BBB7-9E927F314F99}" type="datetime1">
              <a:rPr lang="fi-FI" smtClean="0"/>
              <a:t>24.8.2026</a:t>
            </a:fld>
            <a:endParaRPr lang="fi-FI"/>
          </a:p>
        </p:txBody>
      </p:sp>
      <p:sp>
        <p:nvSpPr>
          <p:cNvPr id="4" name="Footer Placeholder 3"/>
          <p:cNvSpPr>
            <a:spLocks noGrp="1"/>
          </p:cNvSpPr>
          <p:nvPr>
            <p:ph type="ftr" sz="quarter" idx="11"/>
          </p:nvPr>
        </p:nvSpPr>
        <p:spPr/>
        <p:txBody>
          <a:bodyPr/>
          <a:lstStyle/>
          <a:p>
            <a:r>
              <a:rPr lang="fi-FI"/>
              <a:t>JYU Since 1863.</a:t>
            </a:r>
            <a:endParaRPr lang="fi-FI" dirty="0"/>
          </a:p>
        </p:txBody>
      </p:sp>
      <p:sp>
        <p:nvSpPr>
          <p:cNvPr id="5" name="Slide Number Placeholder 4"/>
          <p:cNvSpPr>
            <a:spLocks noGrp="1"/>
          </p:cNvSpPr>
          <p:nvPr>
            <p:ph type="sldNum" sz="quarter" idx="12"/>
          </p:nvPr>
        </p:nvSpPr>
        <p:spPr/>
        <p:txBody>
          <a:bodyPr/>
          <a:lstStyle/>
          <a:p>
            <a:fld id="{9E548902-A2E1-4711-A467-290FB9FE5D63}" type="slidenum">
              <a:rPr lang="fi-FI" smtClean="0"/>
              <a:t>14</a:t>
            </a:fld>
            <a:endParaRPr lang="fi-FI"/>
          </a:p>
        </p:txBody>
      </p:sp>
      <p:sp>
        <p:nvSpPr>
          <p:cNvPr id="9" name="Text Placeholder 8"/>
          <p:cNvSpPr>
            <a:spLocks noGrp="1"/>
          </p:cNvSpPr>
          <p:nvPr>
            <p:ph type="body" sz="quarter" idx="13"/>
          </p:nvPr>
        </p:nvSpPr>
        <p:spPr/>
        <p:txBody>
          <a:bodyPr/>
          <a:lstStyle/>
          <a:p>
            <a:r>
              <a:rPr lang="en-US" sz="2000" dirty="0"/>
              <a:t>Possibly overlapping schedules; no ready-made timetables for students</a:t>
            </a:r>
          </a:p>
          <a:p>
            <a:r>
              <a:rPr lang="en-US" sz="2000" b="1" dirty="0"/>
              <a:t>Do not miss the first lecture</a:t>
            </a:r>
            <a:r>
              <a:rPr lang="en-US" sz="2000" dirty="0"/>
              <a:t>; all the important information is given there! If not possible, please ask! </a:t>
            </a:r>
          </a:p>
          <a:p>
            <a:r>
              <a:rPr lang="en-US" sz="2000" dirty="0"/>
              <a:t>Academic quarter of an hour…14:00 or 14:15?</a:t>
            </a:r>
          </a:p>
          <a:p>
            <a:r>
              <a:rPr lang="en-US" sz="2000" dirty="0"/>
              <a:t>Attendance requirements vary; check with the lecturer! </a:t>
            </a:r>
          </a:p>
          <a:p>
            <a:r>
              <a:rPr lang="en-US" sz="2000" dirty="0"/>
              <a:t>Class sizes vary (10-400)!</a:t>
            </a:r>
          </a:p>
          <a:p>
            <a:r>
              <a:rPr lang="en-US" sz="2000" dirty="0"/>
              <a:t>Teaching methods vary!</a:t>
            </a:r>
          </a:p>
          <a:p>
            <a:r>
              <a:rPr lang="en-US" sz="2000" dirty="0"/>
              <a:t>Depending on your Faculty, courses available also online, possibly </a:t>
            </a:r>
            <a:r>
              <a:rPr lang="en-US" dirty="0"/>
              <a:t>including small group meetings</a:t>
            </a:r>
          </a:p>
        </p:txBody>
      </p:sp>
    </p:spTree>
    <p:extLst>
      <p:ext uri="{BB962C8B-B14F-4D97-AF65-F5344CB8AC3E}">
        <p14:creationId xmlns:p14="http://schemas.microsoft.com/office/powerpoint/2010/main" val="284971188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B0131F2E-DC71-4048-9C3D-E0D1A7B75486}" type="datetime1">
              <a:rPr lang="fi-FI" smtClean="0"/>
              <a:t>24.8.2026</a:t>
            </a:fld>
            <a:endParaRPr lang="fi-FI"/>
          </a:p>
        </p:txBody>
      </p:sp>
      <p:sp>
        <p:nvSpPr>
          <p:cNvPr id="6" name="Footer Placeholder 5"/>
          <p:cNvSpPr>
            <a:spLocks noGrp="1"/>
          </p:cNvSpPr>
          <p:nvPr>
            <p:ph type="ftr" sz="quarter" idx="11"/>
          </p:nvPr>
        </p:nvSpPr>
        <p:spPr/>
        <p:txBody>
          <a:bodyPr/>
          <a:lstStyle/>
          <a:p>
            <a:r>
              <a:rPr lang="fi-FI" dirty="0"/>
              <a:t>JYU </a:t>
            </a:r>
            <a:r>
              <a:rPr lang="fi-FI" dirty="0" err="1"/>
              <a:t>Since</a:t>
            </a:r>
            <a:r>
              <a:rPr lang="fi-FI" dirty="0"/>
              <a:t> 1863.</a:t>
            </a:r>
          </a:p>
        </p:txBody>
      </p:sp>
      <p:sp>
        <p:nvSpPr>
          <p:cNvPr id="7" name="Slide Number Placeholder 6"/>
          <p:cNvSpPr>
            <a:spLocks noGrp="1"/>
          </p:cNvSpPr>
          <p:nvPr>
            <p:ph type="sldNum" sz="quarter" idx="12"/>
          </p:nvPr>
        </p:nvSpPr>
        <p:spPr/>
        <p:txBody>
          <a:bodyPr/>
          <a:lstStyle/>
          <a:p>
            <a:fld id="{9E548902-A2E1-4711-A467-290FB9FE5D63}" type="slidenum">
              <a:rPr lang="fi-FI" smtClean="0"/>
              <a:t>15</a:t>
            </a:fld>
            <a:endParaRPr lang="fi-FI"/>
          </a:p>
        </p:txBody>
      </p:sp>
      <p:sp>
        <p:nvSpPr>
          <p:cNvPr id="8" name="Title 7"/>
          <p:cNvSpPr>
            <a:spLocks noGrp="1"/>
          </p:cNvSpPr>
          <p:nvPr>
            <p:ph type="ctrTitle"/>
          </p:nvPr>
        </p:nvSpPr>
        <p:spPr>
          <a:xfrm>
            <a:off x="623889" y="2132856"/>
            <a:ext cx="4535486" cy="1080120"/>
          </a:xfrm>
        </p:spPr>
        <p:txBody>
          <a:bodyPr/>
          <a:lstStyle/>
          <a:p>
            <a:r>
              <a:rPr lang="en-GB" dirty="0"/>
              <a:t>3. Modes of study </a:t>
            </a:r>
            <a:endParaRPr lang="fi-FI" dirty="0"/>
          </a:p>
        </p:txBody>
      </p:sp>
      <p:sp>
        <p:nvSpPr>
          <p:cNvPr id="9" name="Text Placeholder 8"/>
          <p:cNvSpPr>
            <a:spLocks noGrp="1"/>
          </p:cNvSpPr>
          <p:nvPr>
            <p:ph type="subTitle" idx="1"/>
          </p:nvPr>
        </p:nvSpPr>
        <p:spPr>
          <a:xfrm>
            <a:off x="623888" y="3212976"/>
            <a:ext cx="4752032" cy="648072"/>
          </a:xfrm>
        </p:spPr>
        <p:txBody>
          <a:bodyPr/>
          <a:lstStyle/>
          <a:p>
            <a:r>
              <a:rPr lang="en-GB" dirty="0">
                <a:solidFill>
                  <a:schemeClr val="tx2"/>
                </a:solidFill>
              </a:rPr>
              <a:t>Vary from Faculty to Faculty, programme to programme and course to course</a:t>
            </a:r>
          </a:p>
        </p:txBody>
      </p:sp>
      <p:pic>
        <p:nvPicPr>
          <p:cNvPr id="24" name="Picture Placeholder 23" descr="A group of people looking at a computer&#10;&#10;Description automatically generated">
            <a:extLst>
              <a:ext uri="{FF2B5EF4-FFF2-40B4-BE49-F238E27FC236}">
                <a16:creationId xmlns:a16="http://schemas.microsoft.com/office/drawing/2014/main" id="{3D400FF3-67C5-D260-9A64-4D45CD95ACF2}"/>
              </a:ext>
            </a:extLst>
          </p:cNvPr>
          <p:cNvPicPr>
            <a:picLocks noGrp="1" noChangeAspect="1"/>
          </p:cNvPicPr>
          <p:nvPr>
            <p:ph type="pic" sz="quarter" idx="14"/>
          </p:nvPr>
        </p:nvPicPr>
        <p:blipFill>
          <a:blip r:embed="rId2">
            <a:extLst>
              <a:ext uri="{28A0092B-C50C-407E-A947-70E740481C1C}">
                <a14:useLocalDpi xmlns:a14="http://schemas.microsoft.com/office/drawing/2010/main" val="0"/>
              </a:ext>
            </a:extLst>
          </a:blip>
          <a:srcRect l="1965" r="1965"/>
          <a:stretch>
            <a:fillRect/>
          </a:stretch>
        </p:blipFill>
        <p:spPr/>
      </p:pic>
    </p:spTree>
    <p:extLst>
      <p:ext uri="{BB962C8B-B14F-4D97-AF65-F5344CB8AC3E}">
        <p14:creationId xmlns:p14="http://schemas.microsoft.com/office/powerpoint/2010/main" val="23621787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B094C3AA-24DD-5C31-18C3-5BAB63ED8CF8}"/>
              </a:ext>
            </a:extLst>
          </p:cNvPr>
          <p:cNvSpPr>
            <a:spLocks noGrp="1"/>
          </p:cNvSpPr>
          <p:nvPr>
            <p:ph type="title"/>
          </p:nvPr>
        </p:nvSpPr>
        <p:spPr/>
        <p:txBody>
          <a:bodyPr/>
          <a:lstStyle/>
          <a:p>
            <a:r>
              <a:rPr lang="fi-FI" dirty="0" err="1"/>
              <a:t>Teaching</a:t>
            </a:r>
            <a:r>
              <a:rPr lang="fi-FI" dirty="0"/>
              <a:t> </a:t>
            </a:r>
            <a:r>
              <a:rPr lang="fi-FI" dirty="0" err="1"/>
              <a:t>methods</a:t>
            </a:r>
            <a:endParaRPr lang="en-GB" dirty="0"/>
          </a:p>
        </p:txBody>
      </p:sp>
      <p:sp>
        <p:nvSpPr>
          <p:cNvPr id="3" name="Date Placeholder 2">
            <a:extLst>
              <a:ext uri="{FF2B5EF4-FFF2-40B4-BE49-F238E27FC236}">
                <a16:creationId xmlns:a16="http://schemas.microsoft.com/office/drawing/2014/main" id="{E10CE941-7F26-301A-55D5-D57905AB54D5}"/>
              </a:ext>
            </a:extLst>
          </p:cNvPr>
          <p:cNvSpPr>
            <a:spLocks noGrp="1"/>
          </p:cNvSpPr>
          <p:nvPr>
            <p:ph type="dt" sz="half" idx="10"/>
          </p:nvPr>
        </p:nvSpPr>
        <p:spPr/>
        <p:txBody>
          <a:bodyPr/>
          <a:lstStyle/>
          <a:p>
            <a:fld id="{FE53753E-95AF-47EE-BCF8-DFFACE6AEFFF}" type="datetime1">
              <a:rPr lang="fi-FI" smtClean="0"/>
              <a:t>24.8.2026</a:t>
            </a:fld>
            <a:endParaRPr lang="fi-FI"/>
          </a:p>
        </p:txBody>
      </p:sp>
      <p:sp>
        <p:nvSpPr>
          <p:cNvPr id="4" name="Footer Placeholder 3">
            <a:extLst>
              <a:ext uri="{FF2B5EF4-FFF2-40B4-BE49-F238E27FC236}">
                <a16:creationId xmlns:a16="http://schemas.microsoft.com/office/drawing/2014/main" id="{46CC6A2F-7A3E-C850-1A5B-FF5185B891C8}"/>
              </a:ext>
            </a:extLst>
          </p:cNvPr>
          <p:cNvSpPr>
            <a:spLocks noGrp="1"/>
          </p:cNvSpPr>
          <p:nvPr>
            <p:ph type="ftr" sz="quarter" idx="11"/>
          </p:nvPr>
        </p:nvSpPr>
        <p:spPr/>
        <p:txBody>
          <a:bodyPr/>
          <a:lstStyle/>
          <a:p>
            <a:r>
              <a:rPr lang="fi-FI"/>
              <a:t>JYU Since 1863.</a:t>
            </a:r>
            <a:endParaRPr lang="fi-FI" dirty="0"/>
          </a:p>
        </p:txBody>
      </p:sp>
      <p:sp>
        <p:nvSpPr>
          <p:cNvPr id="5" name="Slide Number Placeholder 4">
            <a:extLst>
              <a:ext uri="{FF2B5EF4-FFF2-40B4-BE49-F238E27FC236}">
                <a16:creationId xmlns:a16="http://schemas.microsoft.com/office/drawing/2014/main" id="{70C7EFA8-7582-97FF-275B-770DDD3F82FA}"/>
              </a:ext>
            </a:extLst>
          </p:cNvPr>
          <p:cNvSpPr>
            <a:spLocks noGrp="1"/>
          </p:cNvSpPr>
          <p:nvPr>
            <p:ph type="sldNum" sz="quarter" idx="12"/>
          </p:nvPr>
        </p:nvSpPr>
        <p:spPr/>
        <p:txBody>
          <a:bodyPr/>
          <a:lstStyle/>
          <a:p>
            <a:fld id="{9E548902-A2E1-4711-A467-290FB9FE5D63}" type="slidenum">
              <a:rPr lang="fi-FI" smtClean="0"/>
              <a:pPr/>
              <a:t>16</a:t>
            </a:fld>
            <a:endParaRPr lang="fi-FI"/>
          </a:p>
        </p:txBody>
      </p:sp>
      <p:sp>
        <p:nvSpPr>
          <p:cNvPr id="9" name="Text Placeholder 8">
            <a:extLst>
              <a:ext uri="{FF2B5EF4-FFF2-40B4-BE49-F238E27FC236}">
                <a16:creationId xmlns:a16="http://schemas.microsoft.com/office/drawing/2014/main" id="{34CC905D-3882-8F79-422C-CDFB4C2735C6}"/>
              </a:ext>
            </a:extLst>
          </p:cNvPr>
          <p:cNvSpPr>
            <a:spLocks noGrp="1"/>
          </p:cNvSpPr>
          <p:nvPr>
            <p:ph type="body" sz="quarter" idx="13"/>
          </p:nvPr>
        </p:nvSpPr>
        <p:spPr>
          <a:xfrm>
            <a:off x="623888" y="1484784"/>
            <a:ext cx="10944224" cy="4681066"/>
          </a:xfrm>
        </p:spPr>
        <p:txBody>
          <a:bodyPr/>
          <a:lstStyle/>
          <a:p>
            <a:r>
              <a:rPr lang="en-US" dirty="0">
                <a:solidFill>
                  <a:schemeClr val="accent1"/>
                </a:solidFill>
              </a:rPr>
              <a:t>Courses can have different completion methods, i.e. how to complete the course (e.g. participating in teaching/independent study)</a:t>
            </a:r>
          </a:p>
          <a:p>
            <a:r>
              <a:rPr lang="en-US" dirty="0">
                <a:solidFill>
                  <a:schemeClr val="accent1"/>
                </a:solidFill>
              </a:rPr>
              <a:t>Courses may include different teaching methods such as </a:t>
            </a:r>
          </a:p>
          <a:p>
            <a:pPr lvl="1"/>
            <a:r>
              <a:rPr lang="en-US" dirty="0">
                <a:solidFill>
                  <a:schemeClr val="accent1"/>
                </a:solidFill>
              </a:rPr>
              <a:t>Seminars</a:t>
            </a:r>
          </a:p>
          <a:p>
            <a:pPr lvl="1"/>
            <a:r>
              <a:rPr lang="en-US" dirty="0">
                <a:solidFill>
                  <a:schemeClr val="accent1"/>
                </a:solidFill>
              </a:rPr>
              <a:t>Demos/labs or practical work</a:t>
            </a:r>
          </a:p>
          <a:p>
            <a:pPr lvl="1"/>
            <a:r>
              <a:rPr lang="en-US" dirty="0">
                <a:solidFill>
                  <a:schemeClr val="accent1"/>
                </a:solidFill>
              </a:rPr>
              <a:t>Group work, working in pairs</a:t>
            </a:r>
          </a:p>
          <a:p>
            <a:pPr lvl="1"/>
            <a:r>
              <a:rPr lang="en-US" dirty="0">
                <a:solidFill>
                  <a:schemeClr val="accent1"/>
                </a:solidFill>
              </a:rPr>
              <a:t>Presentations</a:t>
            </a:r>
          </a:p>
          <a:p>
            <a:pPr lvl="1"/>
            <a:r>
              <a:rPr lang="en-US" dirty="0">
                <a:solidFill>
                  <a:schemeClr val="accent1"/>
                </a:solidFill>
              </a:rPr>
              <a:t>Online teaching/support</a:t>
            </a:r>
          </a:p>
          <a:p>
            <a:pPr lvl="1"/>
            <a:r>
              <a:rPr lang="en-US" dirty="0">
                <a:solidFill>
                  <a:schemeClr val="accent1"/>
                </a:solidFill>
              </a:rPr>
              <a:t>Lectures</a:t>
            </a:r>
          </a:p>
          <a:p>
            <a:pPr lvl="1"/>
            <a:r>
              <a:rPr lang="en-US" dirty="0">
                <a:solidFill>
                  <a:schemeClr val="accent1"/>
                </a:solidFill>
              </a:rPr>
              <a:t>Book exams </a:t>
            </a:r>
          </a:p>
          <a:p>
            <a:pPr lvl="1"/>
            <a:r>
              <a:rPr lang="en-US" dirty="0">
                <a:solidFill>
                  <a:schemeClr val="accent1"/>
                </a:solidFill>
              </a:rPr>
              <a:t>Assignments, essays and reports, learning diaries </a:t>
            </a:r>
          </a:p>
          <a:p>
            <a:r>
              <a:rPr lang="en-US" b="1" dirty="0">
                <a:solidFill>
                  <a:srgbClr val="6B7F97"/>
                </a:solidFill>
                <a:hlinkClick r:id="rId2"/>
              </a:rPr>
              <a:t>https://www.jyu.fi/en/for-students/instructions-for-bachelors-and-masters-students/completing-studies</a:t>
            </a:r>
            <a:endParaRPr lang="en-US" b="1" dirty="0">
              <a:solidFill>
                <a:srgbClr val="6B7F97"/>
              </a:solidFill>
            </a:endParaRPr>
          </a:p>
          <a:p>
            <a:endParaRPr lang="en-GB" dirty="0"/>
          </a:p>
        </p:txBody>
      </p:sp>
    </p:spTree>
    <p:extLst>
      <p:ext uri="{BB962C8B-B14F-4D97-AF65-F5344CB8AC3E}">
        <p14:creationId xmlns:p14="http://schemas.microsoft.com/office/powerpoint/2010/main" val="292970762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fi-FI" dirty="0" err="1"/>
              <a:t>Example</a:t>
            </a:r>
            <a:r>
              <a:rPr lang="fi-FI" dirty="0"/>
              <a:t> of a </a:t>
            </a:r>
            <a:r>
              <a:rPr lang="fi-FI" dirty="0" err="1"/>
              <a:t>course</a:t>
            </a:r>
            <a:r>
              <a:rPr lang="fi-FI" dirty="0"/>
              <a:t> </a:t>
            </a:r>
            <a:r>
              <a:rPr lang="fi-FI" dirty="0" err="1"/>
              <a:t>outline</a:t>
            </a:r>
            <a:endParaRPr lang="fi-FI" dirty="0"/>
          </a:p>
        </p:txBody>
      </p:sp>
      <p:sp>
        <p:nvSpPr>
          <p:cNvPr id="3" name="Date Placeholder 2"/>
          <p:cNvSpPr>
            <a:spLocks noGrp="1"/>
          </p:cNvSpPr>
          <p:nvPr>
            <p:ph type="dt" sz="half" idx="10"/>
          </p:nvPr>
        </p:nvSpPr>
        <p:spPr/>
        <p:txBody>
          <a:bodyPr/>
          <a:lstStyle/>
          <a:p>
            <a:fld id="{F8DC2C7D-9AB6-4C39-BBB7-9E927F314F99}" type="datetime1">
              <a:rPr lang="fi-FI" smtClean="0"/>
              <a:t>24.8.2026</a:t>
            </a:fld>
            <a:endParaRPr lang="fi-FI"/>
          </a:p>
        </p:txBody>
      </p:sp>
      <p:sp>
        <p:nvSpPr>
          <p:cNvPr id="4" name="Footer Placeholder 3"/>
          <p:cNvSpPr>
            <a:spLocks noGrp="1"/>
          </p:cNvSpPr>
          <p:nvPr>
            <p:ph type="ftr" sz="quarter" idx="11"/>
          </p:nvPr>
        </p:nvSpPr>
        <p:spPr/>
        <p:txBody>
          <a:bodyPr/>
          <a:lstStyle/>
          <a:p>
            <a:r>
              <a:rPr lang="fi-FI"/>
              <a:t>JYU Since 1863.</a:t>
            </a:r>
            <a:endParaRPr lang="fi-FI" dirty="0"/>
          </a:p>
        </p:txBody>
      </p:sp>
      <p:sp>
        <p:nvSpPr>
          <p:cNvPr id="5" name="Slide Number Placeholder 4"/>
          <p:cNvSpPr>
            <a:spLocks noGrp="1"/>
          </p:cNvSpPr>
          <p:nvPr>
            <p:ph type="sldNum" sz="quarter" idx="12"/>
          </p:nvPr>
        </p:nvSpPr>
        <p:spPr/>
        <p:txBody>
          <a:bodyPr/>
          <a:lstStyle/>
          <a:p>
            <a:fld id="{9E548902-A2E1-4711-A467-290FB9FE5D63}" type="slidenum">
              <a:rPr lang="fi-FI" smtClean="0"/>
              <a:t>17</a:t>
            </a:fld>
            <a:endParaRPr lang="fi-FI"/>
          </a:p>
        </p:txBody>
      </p:sp>
      <p:sp>
        <p:nvSpPr>
          <p:cNvPr id="7" name="Oval 6"/>
          <p:cNvSpPr/>
          <p:nvPr/>
        </p:nvSpPr>
        <p:spPr>
          <a:xfrm>
            <a:off x="6793398" y="5085184"/>
            <a:ext cx="2880320" cy="504056"/>
          </a:xfrm>
          <a:prstGeom prst="ellips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2" name="Oval 11">
            <a:extLst>
              <a:ext uri="{FF2B5EF4-FFF2-40B4-BE49-F238E27FC236}">
                <a16:creationId xmlns:a16="http://schemas.microsoft.com/office/drawing/2014/main" id="{B44FAF72-7418-ACAE-4943-B8E66CFA7293}"/>
              </a:ext>
            </a:extLst>
          </p:cNvPr>
          <p:cNvSpPr/>
          <p:nvPr/>
        </p:nvSpPr>
        <p:spPr>
          <a:xfrm>
            <a:off x="4160168" y="2357264"/>
            <a:ext cx="792088" cy="432048"/>
          </a:xfrm>
          <a:prstGeom prst="ellips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pic>
        <p:nvPicPr>
          <p:cNvPr id="6" name="Picture 5">
            <a:extLst>
              <a:ext uri="{FF2B5EF4-FFF2-40B4-BE49-F238E27FC236}">
                <a16:creationId xmlns:a16="http://schemas.microsoft.com/office/drawing/2014/main" id="{9D20AF99-4C3A-311E-BA9D-DB972920148E}"/>
              </a:ext>
            </a:extLst>
          </p:cNvPr>
          <p:cNvPicPr>
            <a:picLocks noChangeAspect="1"/>
          </p:cNvPicPr>
          <p:nvPr/>
        </p:nvPicPr>
        <p:blipFill>
          <a:blip r:embed="rId2"/>
          <a:stretch>
            <a:fillRect/>
          </a:stretch>
        </p:blipFill>
        <p:spPr>
          <a:xfrm>
            <a:off x="259404" y="1229156"/>
            <a:ext cx="9581012" cy="5628844"/>
          </a:xfrm>
          <a:prstGeom prst="rect">
            <a:avLst/>
          </a:prstGeom>
        </p:spPr>
      </p:pic>
    </p:spTree>
    <p:extLst>
      <p:ext uri="{BB962C8B-B14F-4D97-AF65-F5344CB8AC3E}">
        <p14:creationId xmlns:p14="http://schemas.microsoft.com/office/powerpoint/2010/main" val="164252605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FI" dirty="0" err="1"/>
              <a:t>Completion</a:t>
            </a:r>
            <a:r>
              <a:rPr lang="fi-FI" dirty="0"/>
              <a:t> </a:t>
            </a:r>
            <a:r>
              <a:rPr lang="fi-FI" dirty="0" err="1"/>
              <a:t>method</a:t>
            </a:r>
            <a:endParaRPr lang="fi-FI" dirty="0"/>
          </a:p>
        </p:txBody>
      </p:sp>
      <p:sp>
        <p:nvSpPr>
          <p:cNvPr id="4" name="Date Placeholder 3"/>
          <p:cNvSpPr>
            <a:spLocks noGrp="1"/>
          </p:cNvSpPr>
          <p:nvPr>
            <p:ph type="dt" sz="half" idx="10"/>
          </p:nvPr>
        </p:nvSpPr>
        <p:spPr/>
        <p:txBody>
          <a:bodyPr/>
          <a:lstStyle/>
          <a:p>
            <a:fld id="{4938D79E-ECCD-49B3-9BE8-21DD6AA31017}" type="datetime1">
              <a:rPr lang="fi-FI" smtClean="0"/>
              <a:t>24.8.2026</a:t>
            </a:fld>
            <a:endParaRPr lang="fi-FI"/>
          </a:p>
        </p:txBody>
      </p:sp>
      <p:sp>
        <p:nvSpPr>
          <p:cNvPr id="5" name="Footer Placeholder 4"/>
          <p:cNvSpPr>
            <a:spLocks noGrp="1"/>
          </p:cNvSpPr>
          <p:nvPr>
            <p:ph type="ftr" sz="quarter" idx="11"/>
          </p:nvPr>
        </p:nvSpPr>
        <p:spPr/>
        <p:txBody>
          <a:bodyPr/>
          <a:lstStyle/>
          <a:p>
            <a:r>
              <a:rPr lang="fi-FI"/>
              <a:t>JYU Since 1863.</a:t>
            </a:r>
            <a:endParaRPr lang="fi-FI" dirty="0"/>
          </a:p>
        </p:txBody>
      </p:sp>
      <p:sp>
        <p:nvSpPr>
          <p:cNvPr id="6" name="Slide Number Placeholder 5"/>
          <p:cNvSpPr>
            <a:spLocks noGrp="1"/>
          </p:cNvSpPr>
          <p:nvPr>
            <p:ph type="sldNum" sz="quarter" idx="12"/>
          </p:nvPr>
        </p:nvSpPr>
        <p:spPr/>
        <p:txBody>
          <a:bodyPr/>
          <a:lstStyle/>
          <a:p>
            <a:fld id="{9E548902-A2E1-4711-A467-290FB9FE5D63}" type="slidenum">
              <a:rPr lang="fi-FI" smtClean="0"/>
              <a:t>18</a:t>
            </a:fld>
            <a:endParaRPr lang="fi-FI"/>
          </a:p>
        </p:txBody>
      </p:sp>
      <p:sp>
        <p:nvSpPr>
          <p:cNvPr id="12" name="Oval 11"/>
          <p:cNvSpPr/>
          <p:nvPr/>
        </p:nvSpPr>
        <p:spPr>
          <a:xfrm>
            <a:off x="2279576" y="2636912"/>
            <a:ext cx="1296144" cy="576064"/>
          </a:xfrm>
          <a:prstGeom prst="ellips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3" name="Oval 12">
            <a:extLst>
              <a:ext uri="{FF2B5EF4-FFF2-40B4-BE49-F238E27FC236}">
                <a16:creationId xmlns:a16="http://schemas.microsoft.com/office/drawing/2014/main" id="{CF5EDA02-2D74-4E3C-B7F5-816D46AA428B}"/>
              </a:ext>
            </a:extLst>
          </p:cNvPr>
          <p:cNvSpPr/>
          <p:nvPr/>
        </p:nvSpPr>
        <p:spPr>
          <a:xfrm>
            <a:off x="4079776" y="3472779"/>
            <a:ext cx="2736304" cy="360040"/>
          </a:xfrm>
          <a:prstGeom prst="ellips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pic>
        <p:nvPicPr>
          <p:cNvPr id="9" name="Content Placeholder 8">
            <a:extLst>
              <a:ext uri="{FF2B5EF4-FFF2-40B4-BE49-F238E27FC236}">
                <a16:creationId xmlns:a16="http://schemas.microsoft.com/office/drawing/2014/main" id="{A7F19C29-1095-0706-9CBE-3BEFBA3E25BE}"/>
              </a:ext>
            </a:extLst>
          </p:cNvPr>
          <p:cNvPicPr>
            <a:picLocks noGrp="1" noChangeAspect="1"/>
          </p:cNvPicPr>
          <p:nvPr>
            <p:ph idx="1"/>
          </p:nvPr>
        </p:nvPicPr>
        <p:blipFill>
          <a:blip r:embed="rId2"/>
          <a:stretch>
            <a:fillRect/>
          </a:stretch>
        </p:blipFill>
        <p:spPr>
          <a:xfrm>
            <a:off x="623888" y="1049689"/>
            <a:ext cx="8993390" cy="5283617"/>
          </a:xfrm>
          <a:prstGeom prst="rect">
            <a:avLst/>
          </a:prstGeom>
        </p:spPr>
      </p:pic>
    </p:spTree>
    <p:extLst>
      <p:ext uri="{BB962C8B-B14F-4D97-AF65-F5344CB8AC3E}">
        <p14:creationId xmlns:p14="http://schemas.microsoft.com/office/powerpoint/2010/main" val="259852141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AEF748-F2EE-FDC3-FC5B-9B56F7516972}"/>
              </a:ext>
            </a:extLst>
          </p:cNvPr>
          <p:cNvSpPr>
            <a:spLocks noGrp="1"/>
          </p:cNvSpPr>
          <p:nvPr>
            <p:ph type="title"/>
          </p:nvPr>
        </p:nvSpPr>
        <p:spPr/>
        <p:txBody>
          <a:bodyPr/>
          <a:lstStyle/>
          <a:p>
            <a:r>
              <a:rPr lang="fi-FI" dirty="0" err="1"/>
              <a:t>Timetable</a:t>
            </a:r>
            <a:r>
              <a:rPr lang="fi-FI" dirty="0"/>
              <a:t> &amp; </a:t>
            </a:r>
            <a:r>
              <a:rPr lang="fi-FI" dirty="0" err="1"/>
              <a:t>locations</a:t>
            </a:r>
            <a:r>
              <a:rPr lang="fi-FI" dirty="0"/>
              <a:t> </a:t>
            </a:r>
          </a:p>
        </p:txBody>
      </p:sp>
      <p:pic>
        <p:nvPicPr>
          <p:cNvPr id="8" name="Content Placeholder 7">
            <a:extLst>
              <a:ext uri="{FF2B5EF4-FFF2-40B4-BE49-F238E27FC236}">
                <a16:creationId xmlns:a16="http://schemas.microsoft.com/office/drawing/2014/main" id="{B13D8C3B-D371-B296-C238-7308BAF9E8A3}"/>
              </a:ext>
            </a:extLst>
          </p:cNvPr>
          <p:cNvPicPr>
            <a:picLocks noGrp="1" noChangeAspect="1"/>
          </p:cNvPicPr>
          <p:nvPr>
            <p:ph idx="1"/>
          </p:nvPr>
        </p:nvPicPr>
        <p:blipFill>
          <a:blip r:embed="rId2"/>
          <a:stretch>
            <a:fillRect/>
          </a:stretch>
        </p:blipFill>
        <p:spPr>
          <a:xfrm>
            <a:off x="631127" y="1589952"/>
            <a:ext cx="8777366" cy="5156703"/>
          </a:xfrm>
          <a:prstGeom prst="rect">
            <a:avLst/>
          </a:prstGeom>
        </p:spPr>
      </p:pic>
      <p:sp>
        <p:nvSpPr>
          <p:cNvPr id="4" name="Date Placeholder 3">
            <a:extLst>
              <a:ext uri="{FF2B5EF4-FFF2-40B4-BE49-F238E27FC236}">
                <a16:creationId xmlns:a16="http://schemas.microsoft.com/office/drawing/2014/main" id="{05525081-B7AE-AAF2-3DC8-4FD2608D6DB2}"/>
              </a:ext>
            </a:extLst>
          </p:cNvPr>
          <p:cNvSpPr>
            <a:spLocks noGrp="1"/>
          </p:cNvSpPr>
          <p:nvPr>
            <p:ph type="dt" sz="half" idx="10"/>
          </p:nvPr>
        </p:nvSpPr>
        <p:spPr/>
        <p:txBody>
          <a:bodyPr/>
          <a:lstStyle/>
          <a:p>
            <a:fld id="{9D2E8CCC-1D0D-48E1-A9C2-52ED9DFBB9E1}" type="datetime1">
              <a:rPr lang="fi-FI" smtClean="0"/>
              <a:t>24.8.2026</a:t>
            </a:fld>
            <a:endParaRPr lang="fi-FI"/>
          </a:p>
        </p:txBody>
      </p:sp>
      <p:sp>
        <p:nvSpPr>
          <p:cNvPr id="5" name="Footer Placeholder 4">
            <a:extLst>
              <a:ext uri="{FF2B5EF4-FFF2-40B4-BE49-F238E27FC236}">
                <a16:creationId xmlns:a16="http://schemas.microsoft.com/office/drawing/2014/main" id="{AF03A12C-2727-B84F-02A9-549F5033E84B}"/>
              </a:ext>
            </a:extLst>
          </p:cNvPr>
          <p:cNvSpPr>
            <a:spLocks noGrp="1"/>
          </p:cNvSpPr>
          <p:nvPr>
            <p:ph type="ftr" sz="quarter" idx="11"/>
          </p:nvPr>
        </p:nvSpPr>
        <p:spPr/>
        <p:txBody>
          <a:bodyPr/>
          <a:lstStyle/>
          <a:p>
            <a:r>
              <a:rPr lang="fi-FI"/>
              <a:t>JYU Since 1863.</a:t>
            </a:r>
            <a:endParaRPr lang="fi-FI" dirty="0"/>
          </a:p>
        </p:txBody>
      </p:sp>
      <p:sp>
        <p:nvSpPr>
          <p:cNvPr id="6" name="Slide Number Placeholder 5">
            <a:extLst>
              <a:ext uri="{FF2B5EF4-FFF2-40B4-BE49-F238E27FC236}">
                <a16:creationId xmlns:a16="http://schemas.microsoft.com/office/drawing/2014/main" id="{921968DF-77D8-D9DB-248A-9E9224559830}"/>
              </a:ext>
            </a:extLst>
          </p:cNvPr>
          <p:cNvSpPr>
            <a:spLocks noGrp="1"/>
          </p:cNvSpPr>
          <p:nvPr>
            <p:ph type="sldNum" sz="quarter" idx="12"/>
          </p:nvPr>
        </p:nvSpPr>
        <p:spPr/>
        <p:txBody>
          <a:bodyPr/>
          <a:lstStyle/>
          <a:p>
            <a:fld id="{9E548902-A2E1-4711-A467-290FB9FE5D63}" type="slidenum">
              <a:rPr lang="fi-FI" smtClean="0"/>
              <a:t>19</a:t>
            </a:fld>
            <a:endParaRPr lang="fi-FI"/>
          </a:p>
        </p:txBody>
      </p:sp>
    </p:spTree>
    <p:extLst>
      <p:ext uri="{BB962C8B-B14F-4D97-AF65-F5344CB8AC3E}">
        <p14:creationId xmlns:p14="http://schemas.microsoft.com/office/powerpoint/2010/main" val="333442443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804D572D-C5AE-4294-AC74-F90B1751845C}" type="datetime1">
              <a:rPr lang="fi-FI" smtClean="0"/>
              <a:t>24.8.2026</a:t>
            </a:fld>
            <a:endParaRPr lang="fi-FI"/>
          </a:p>
        </p:txBody>
      </p:sp>
      <p:sp>
        <p:nvSpPr>
          <p:cNvPr id="4" name="Footer Placeholder 3"/>
          <p:cNvSpPr>
            <a:spLocks noGrp="1"/>
          </p:cNvSpPr>
          <p:nvPr>
            <p:ph type="ftr" sz="quarter" idx="11"/>
          </p:nvPr>
        </p:nvSpPr>
        <p:spPr/>
        <p:txBody>
          <a:bodyPr/>
          <a:lstStyle/>
          <a:p>
            <a:r>
              <a:rPr lang="fi-FI"/>
              <a:t>JYU Since 1863.</a:t>
            </a:r>
            <a:endParaRPr lang="fi-FI" dirty="0"/>
          </a:p>
        </p:txBody>
      </p:sp>
      <p:sp>
        <p:nvSpPr>
          <p:cNvPr id="5" name="Slide Number Placeholder 4"/>
          <p:cNvSpPr>
            <a:spLocks noGrp="1"/>
          </p:cNvSpPr>
          <p:nvPr>
            <p:ph type="sldNum" sz="quarter" idx="12"/>
          </p:nvPr>
        </p:nvSpPr>
        <p:spPr/>
        <p:txBody>
          <a:bodyPr/>
          <a:lstStyle/>
          <a:p>
            <a:fld id="{9E548902-A2E1-4711-A467-290FB9FE5D63}" type="slidenum">
              <a:rPr lang="fi-FI" smtClean="0"/>
              <a:t>20</a:t>
            </a:fld>
            <a:endParaRPr lang="fi-FI"/>
          </a:p>
        </p:txBody>
      </p:sp>
      <p:sp>
        <p:nvSpPr>
          <p:cNvPr id="7" name="Title 6"/>
          <p:cNvSpPr>
            <a:spLocks noGrp="1"/>
          </p:cNvSpPr>
          <p:nvPr>
            <p:ph type="ctrTitle"/>
          </p:nvPr>
        </p:nvSpPr>
        <p:spPr>
          <a:xfrm>
            <a:off x="623888" y="2132856"/>
            <a:ext cx="4896047" cy="2016224"/>
          </a:xfrm>
        </p:spPr>
        <p:txBody>
          <a:bodyPr/>
          <a:lstStyle/>
          <a:p>
            <a:r>
              <a:rPr lang="fi-FI" dirty="0"/>
              <a:t>4. </a:t>
            </a:r>
            <a:r>
              <a:rPr lang="fi-FI" dirty="0" err="1"/>
              <a:t>Written</a:t>
            </a:r>
            <a:r>
              <a:rPr lang="fi-FI" dirty="0"/>
              <a:t> </a:t>
            </a:r>
            <a:r>
              <a:rPr lang="fi-FI" dirty="0" err="1"/>
              <a:t>assignments</a:t>
            </a:r>
            <a:endParaRPr lang="fi-FI" dirty="0"/>
          </a:p>
        </p:txBody>
      </p:sp>
      <p:sp>
        <p:nvSpPr>
          <p:cNvPr id="8" name="Text Placeholder 7"/>
          <p:cNvSpPr>
            <a:spLocks noGrp="1"/>
          </p:cNvSpPr>
          <p:nvPr>
            <p:ph type="subTitle" idx="1"/>
          </p:nvPr>
        </p:nvSpPr>
        <p:spPr>
          <a:xfrm>
            <a:off x="623888" y="3645024"/>
            <a:ext cx="4535486" cy="2160662"/>
          </a:xfrm>
        </p:spPr>
        <p:txBody>
          <a:bodyPr/>
          <a:lstStyle/>
          <a:p>
            <a:pPr marL="285750" indent="-285750">
              <a:buFont typeface="Arial" panose="020B0604020202020204" pitchFamily="34" charset="0"/>
              <a:buChar char="•"/>
            </a:pPr>
            <a:r>
              <a:rPr lang="fi-FI" dirty="0" err="1"/>
              <a:t>Cultural</a:t>
            </a:r>
            <a:r>
              <a:rPr lang="fi-FI" dirty="0"/>
              <a:t> </a:t>
            </a:r>
            <a:r>
              <a:rPr lang="fi-FI" dirty="0" err="1"/>
              <a:t>differences</a:t>
            </a:r>
            <a:endParaRPr lang="fi-FI" dirty="0"/>
          </a:p>
          <a:p>
            <a:pPr marL="285750" indent="-285750">
              <a:buFont typeface="Arial" panose="020B0604020202020204" pitchFamily="34" charset="0"/>
              <a:buChar char="•"/>
            </a:pPr>
            <a:r>
              <a:rPr lang="fi-FI" dirty="0" err="1"/>
              <a:t>Plagiarism</a:t>
            </a:r>
            <a:endParaRPr lang="fi-FI" dirty="0"/>
          </a:p>
          <a:p>
            <a:pPr marL="285750" indent="-285750">
              <a:buFont typeface="Arial" panose="020B0604020202020204" pitchFamily="34" charset="0"/>
              <a:buChar char="•"/>
            </a:pPr>
            <a:r>
              <a:rPr lang="fi-FI" dirty="0"/>
              <a:t>AI</a:t>
            </a:r>
          </a:p>
          <a:p>
            <a:endParaRPr lang="fi-FI" dirty="0"/>
          </a:p>
        </p:txBody>
      </p:sp>
      <p:pic>
        <p:nvPicPr>
          <p:cNvPr id="21" name="Picture Placeholder 8" descr="A group of people sitting at a table&#10;&#10;Description automatically generated">
            <a:extLst>
              <a:ext uri="{FF2B5EF4-FFF2-40B4-BE49-F238E27FC236}">
                <a16:creationId xmlns:a16="http://schemas.microsoft.com/office/drawing/2014/main" id="{3BC18525-A9EE-60FA-C533-2841D1FF0F09}"/>
              </a:ext>
            </a:extLst>
          </p:cNvPr>
          <p:cNvPicPr>
            <a:picLocks noGrp="1" noChangeAspect="1"/>
          </p:cNvPicPr>
          <p:nvPr>
            <p:ph type="pic" sz="quarter" idx="14"/>
          </p:nvPr>
        </p:nvPicPr>
        <p:blipFill rotWithShape="1">
          <a:blip r:embed="rId2">
            <a:extLst>
              <a:ext uri="{28A0092B-C50C-407E-A947-70E740481C1C}">
                <a14:useLocalDpi xmlns:a14="http://schemas.microsoft.com/office/drawing/2010/main" val="0"/>
              </a:ext>
            </a:extLst>
          </a:blip>
          <a:srcRect l="25592" r="25592"/>
          <a:stretch/>
        </p:blipFill>
        <p:spPr>
          <a:xfrm>
            <a:off x="6240463" y="0"/>
            <a:ext cx="5951537" cy="6858000"/>
          </a:xfrm>
        </p:spPr>
      </p:pic>
    </p:spTree>
    <p:extLst>
      <p:ext uri="{BB962C8B-B14F-4D97-AF65-F5344CB8AC3E}">
        <p14:creationId xmlns:p14="http://schemas.microsoft.com/office/powerpoint/2010/main" val="355145106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D7B8DE7B-EC84-3960-F8AD-A4427BC2C97C}"/>
              </a:ext>
            </a:extLst>
          </p:cNvPr>
          <p:cNvSpPr>
            <a:spLocks noGrp="1"/>
          </p:cNvSpPr>
          <p:nvPr>
            <p:ph type="title"/>
          </p:nvPr>
        </p:nvSpPr>
        <p:spPr/>
        <p:txBody>
          <a:bodyPr/>
          <a:lstStyle/>
          <a:p>
            <a:r>
              <a:rPr lang="fi-FI" dirty="0" err="1"/>
              <a:t>What</a:t>
            </a:r>
            <a:r>
              <a:rPr lang="fi-FI" dirty="0"/>
              <a:t> to </a:t>
            </a:r>
            <a:r>
              <a:rPr lang="fi-FI" dirty="0" err="1"/>
              <a:t>pay</a:t>
            </a:r>
            <a:r>
              <a:rPr lang="fi-FI" dirty="0"/>
              <a:t> </a:t>
            </a:r>
            <a:r>
              <a:rPr lang="fi-FI" dirty="0" err="1"/>
              <a:t>attention</a:t>
            </a:r>
            <a:r>
              <a:rPr lang="fi-FI" dirty="0"/>
              <a:t> to?</a:t>
            </a:r>
            <a:endParaRPr lang="en-GB" dirty="0"/>
          </a:p>
        </p:txBody>
      </p:sp>
      <p:sp>
        <p:nvSpPr>
          <p:cNvPr id="3" name="Date Placeholder 2">
            <a:extLst>
              <a:ext uri="{FF2B5EF4-FFF2-40B4-BE49-F238E27FC236}">
                <a16:creationId xmlns:a16="http://schemas.microsoft.com/office/drawing/2014/main" id="{D3708B5E-7378-D48E-7FD3-29B0009CEBEB}"/>
              </a:ext>
            </a:extLst>
          </p:cNvPr>
          <p:cNvSpPr>
            <a:spLocks noGrp="1"/>
          </p:cNvSpPr>
          <p:nvPr>
            <p:ph type="dt" sz="half" idx="10"/>
          </p:nvPr>
        </p:nvSpPr>
        <p:spPr/>
        <p:txBody>
          <a:bodyPr/>
          <a:lstStyle/>
          <a:p>
            <a:fld id="{FE53753E-95AF-47EE-BCF8-DFFACE6AEFFF}" type="datetime1">
              <a:rPr lang="fi-FI" smtClean="0"/>
              <a:t>24.8.2026</a:t>
            </a:fld>
            <a:endParaRPr lang="fi-FI"/>
          </a:p>
        </p:txBody>
      </p:sp>
      <p:sp>
        <p:nvSpPr>
          <p:cNvPr id="4" name="Footer Placeholder 3">
            <a:extLst>
              <a:ext uri="{FF2B5EF4-FFF2-40B4-BE49-F238E27FC236}">
                <a16:creationId xmlns:a16="http://schemas.microsoft.com/office/drawing/2014/main" id="{67C67EDD-5E8E-E04E-FAE6-D8897C1C92AC}"/>
              </a:ext>
            </a:extLst>
          </p:cNvPr>
          <p:cNvSpPr>
            <a:spLocks noGrp="1"/>
          </p:cNvSpPr>
          <p:nvPr>
            <p:ph type="ftr" sz="quarter" idx="11"/>
          </p:nvPr>
        </p:nvSpPr>
        <p:spPr/>
        <p:txBody>
          <a:bodyPr/>
          <a:lstStyle/>
          <a:p>
            <a:r>
              <a:rPr lang="fi-FI"/>
              <a:t>JYU Since 1863.</a:t>
            </a:r>
            <a:endParaRPr lang="fi-FI" dirty="0"/>
          </a:p>
        </p:txBody>
      </p:sp>
      <p:sp>
        <p:nvSpPr>
          <p:cNvPr id="5" name="Slide Number Placeholder 4">
            <a:extLst>
              <a:ext uri="{FF2B5EF4-FFF2-40B4-BE49-F238E27FC236}">
                <a16:creationId xmlns:a16="http://schemas.microsoft.com/office/drawing/2014/main" id="{1EABF230-083F-0FAB-0BFB-AE2B4C496B4A}"/>
              </a:ext>
            </a:extLst>
          </p:cNvPr>
          <p:cNvSpPr>
            <a:spLocks noGrp="1"/>
          </p:cNvSpPr>
          <p:nvPr>
            <p:ph type="sldNum" sz="quarter" idx="12"/>
          </p:nvPr>
        </p:nvSpPr>
        <p:spPr/>
        <p:txBody>
          <a:bodyPr/>
          <a:lstStyle/>
          <a:p>
            <a:fld id="{9E548902-A2E1-4711-A467-290FB9FE5D63}" type="slidenum">
              <a:rPr lang="fi-FI" smtClean="0"/>
              <a:pPr/>
              <a:t>21</a:t>
            </a:fld>
            <a:endParaRPr lang="fi-FI"/>
          </a:p>
        </p:txBody>
      </p:sp>
      <p:sp>
        <p:nvSpPr>
          <p:cNvPr id="9" name="Text Placeholder 8">
            <a:extLst>
              <a:ext uri="{FF2B5EF4-FFF2-40B4-BE49-F238E27FC236}">
                <a16:creationId xmlns:a16="http://schemas.microsoft.com/office/drawing/2014/main" id="{F393EC95-461D-CF42-2042-330370D25953}"/>
              </a:ext>
            </a:extLst>
          </p:cNvPr>
          <p:cNvSpPr>
            <a:spLocks noGrp="1"/>
          </p:cNvSpPr>
          <p:nvPr>
            <p:ph type="body" sz="quarter" idx="13"/>
          </p:nvPr>
        </p:nvSpPr>
        <p:spPr/>
        <p:txBody>
          <a:bodyPr/>
          <a:lstStyle/>
          <a:p>
            <a:r>
              <a:rPr lang="en-GB" dirty="0"/>
              <a:t>Great cultural differences on </a:t>
            </a:r>
          </a:p>
          <a:p>
            <a:pPr lvl="1"/>
            <a:r>
              <a:rPr lang="en-GB" dirty="0"/>
              <a:t>Structure</a:t>
            </a:r>
          </a:p>
          <a:p>
            <a:pPr lvl="1"/>
            <a:r>
              <a:rPr lang="en-GB" dirty="0"/>
              <a:t>Style</a:t>
            </a:r>
          </a:p>
          <a:p>
            <a:pPr lvl="1"/>
            <a:r>
              <a:rPr lang="en-GB" dirty="0"/>
              <a:t>Referencing</a:t>
            </a:r>
          </a:p>
          <a:p>
            <a:pPr lvl="1"/>
            <a:r>
              <a:rPr lang="en-US" sz="1800" dirty="0">
                <a:hlinkClick r:id="rId2"/>
              </a:rPr>
              <a:t>https://</a:t>
            </a:r>
            <a:r>
              <a:rPr lang="en-US" sz="1800" b="1" dirty="0">
                <a:hlinkClick r:id="rId2"/>
              </a:rPr>
              <a:t>www.jyu.fi/en/for-students/instructions-for-bachelors-and-masters-students</a:t>
            </a:r>
            <a:r>
              <a:rPr lang="en-US" sz="1800" dirty="0">
                <a:hlinkClick r:id="rId2"/>
              </a:rPr>
              <a:t>/information-seeking-and-research-data-management/library-tutorial/how-to-cite</a:t>
            </a:r>
            <a:endParaRPr lang="en-US" sz="1800" dirty="0"/>
          </a:p>
          <a:p>
            <a:pPr lvl="1"/>
            <a:endParaRPr lang="en-GB" dirty="0"/>
          </a:p>
          <a:p>
            <a:r>
              <a:rPr lang="en-GB" dirty="0"/>
              <a:t>B</a:t>
            </a:r>
            <a:r>
              <a:rPr lang="en-US" dirty="0"/>
              <a:t>e aware of your own background and differences in academic culture and writing conventions!</a:t>
            </a:r>
          </a:p>
          <a:p>
            <a:r>
              <a:rPr lang="en-US" dirty="0"/>
              <a:t>Submission methods may vary but mainly by Moodle</a:t>
            </a:r>
          </a:p>
          <a:p>
            <a:r>
              <a:rPr lang="en-US" dirty="0"/>
              <a:t>Check deadlines</a:t>
            </a:r>
          </a:p>
          <a:p>
            <a:endParaRPr lang="en-GB" dirty="0"/>
          </a:p>
        </p:txBody>
      </p:sp>
    </p:spTree>
    <p:extLst>
      <p:ext uri="{BB962C8B-B14F-4D97-AF65-F5344CB8AC3E}">
        <p14:creationId xmlns:p14="http://schemas.microsoft.com/office/powerpoint/2010/main" val="172089903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5AD066F-E097-E572-BFA2-3C4F4EF07D87}"/>
              </a:ext>
            </a:extLst>
          </p:cNvPr>
          <p:cNvSpPr>
            <a:spLocks noGrp="1"/>
          </p:cNvSpPr>
          <p:nvPr>
            <p:ph type="body" idx="1"/>
          </p:nvPr>
        </p:nvSpPr>
        <p:spPr>
          <a:xfrm>
            <a:off x="623888" y="1619118"/>
            <a:ext cx="5328096" cy="575642"/>
          </a:xfrm>
        </p:spPr>
        <p:txBody>
          <a:bodyPr/>
          <a:lstStyle/>
          <a:p>
            <a:r>
              <a:rPr lang="en-US" sz="1800" b="1" dirty="0"/>
              <a:t>Fraud means: </a:t>
            </a:r>
          </a:p>
          <a:p>
            <a:endParaRPr lang="en-GB" dirty="0"/>
          </a:p>
        </p:txBody>
      </p:sp>
      <p:sp>
        <p:nvSpPr>
          <p:cNvPr id="10" name="Content Placeholder 9"/>
          <p:cNvSpPr>
            <a:spLocks noGrp="1"/>
          </p:cNvSpPr>
          <p:nvPr>
            <p:ph sz="half" idx="2"/>
          </p:nvPr>
        </p:nvSpPr>
        <p:spPr>
          <a:xfrm>
            <a:off x="623888" y="2348880"/>
            <a:ext cx="4319984" cy="3744963"/>
          </a:xfrm>
        </p:spPr>
        <p:txBody>
          <a:bodyPr/>
          <a:lstStyle/>
          <a:p>
            <a:r>
              <a:rPr lang="en-US" sz="2000" dirty="0"/>
              <a:t>Cheating (e.g. talking!) on an exam;</a:t>
            </a:r>
          </a:p>
          <a:p>
            <a:r>
              <a:rPr lang="en-US" sz="2000" dirty="0"/>
              <a:t>Copying an assignment;</a:t>
            </a:r>
          </a:p>
          <a:p>
            <a:r>
              <a:rPr lang="en-US" sz="2000" dirty="0"/>
              <a:t>Giving a fellow student your work to present it as their own;</a:t>
            </a:r>
          </a:p>
          <a:p>
            <a:r>
              <a:rPr lang="en-US" sz="2000" dirty="0"/>
              <a:t>Taking an exam for someone else; </a:t>
            </a:r>
          </a:p>
          <a:p>
            <a:r>
              <a:rPr lang="en-US" sz="2000" dirty="0"/>
              <a:t>Fabricating measurements or other findings.</a:t>
            </a:r>
          </a:p>
          <a:p>
            <a:endParaRPr lang="fi-FI" dirty="0"/>
          </a:p>
        </p:txBody>
      </p:sp>
      <p:sp>
        <p:nvSpPr>
          <p:cNvPr id="6" name="Text Placeholder 5">
            <a:extLst>
              <a:ext uri="{FF2B5EF4-FFF2-40B4-BE49-F238E27FC236}">
                <a16:creationId xmlns:a16="http://schemas.microsoft.com/office/drawing/2014/main" id="{94E6DCEE-3286-AE2F-31BB-0B7CAAA050BA}"/>
              </a:ext>
            </a:extLst>
          </p:cNvPr>
          <p:cNvSpPr>
            <a:spLocks noGrp="1"/>
          </p:cNvSpPr>
          <p:nvPr>
            <p:ph type="body" sz="quarter" idx="3"/>
          </p:nvPr>
        </p:nvSpPr>
        <p:spPr>
          <a:xfrm>
            <a:off x="5663952" y="1619118"/>
            <a:ext cx="5328097" cy="575642"/>
          </a:xfrm>
        </p:spPr>
        <p:txBody>
          <a:bodyPr/>
          <a:lstStyle/>
          <a:p>
            <a:r>
              <a:rPr lang="en-US" sz="1800" b="1" dirty="0"/>
              <a:t>Plagiarism means:</a:t>
            </a:r>
          </a:p>
          <a:p>
            <a:endParaRPr lang="en-GB" dirty="0"/>
          </a:p>
        </p:txBody>
      </p:sp>
      <p:sp>
        <p:nvSpPr>
          <p:cNvPr id="11" name="Content Placeholder 10"/>
          <p:cNvSpPr>
            <a:spLocks noGrp="1"/>
          </p:cNvSpPr>
          <p:nvPr>
            <p:ph sz="quarter" idx="4"/>
          </p:nvPr>
        </p:nvSpPr>
        <p:spPr>
          <a:xfrm>
            <a:off x="5375920" y="2341962"/>
            <a:ext cx="6192192" cy="3744963"/>
          </a:xfrm>
        </p:spPr>
        <p:txBody>
          <a:bodyPr/>
          <a:lstStyle/>
          <a:p>
            <a:r>
              <a:rPr lang="en-US" sz="2000" dirty="0"/>
              <a:t>Copying someone else’s work either directly or in a modified form (incl. summarizing or  translations) </a:t>
            </a:r>
            <a:r>
              <a:rPr lang="en-US" sz="2000" b="1" dirty="0"/>
              <a:t>without properly naming the source</a:t>
            </a:r>
            <a:r>
              <a:rPr lang="en-US" sz="2000" dirty="0"/>
              <a:t>! </a:t>
            </a:r>
          </a:p>
          <a:p>
            <a:r>
              <a:rPr lang="en-US" sz="2000" dirty="0"/>
              <a:t>It </a:t>
            </a:r>
            <a:r>
              <a:rPr lang="en-US" sz="2000" b="1" dirty="0"/>
              <a:t>must be clear for the reader at all times </a:t>
            </a:r>
            <a:r>
              <a:rPr lang="en-US" sz="2000" dirty="0"/>
              <a:t>which part of the text is borrowed, what is the cited publication/ material, and to which section of the publication or material the citation refers to (e.g. page numbers).</a:t>
            </a:r>
          </a:p>
          <a:p>
            <a:r>
              <a:rPr lang="en-US" sz="2000" b="1" dirty="0"/>
              <a:t>REFERENCES</a:t>
            </a:r>
            <a:r>
              <a:rPr lang="en-US" sz="2000" dirty="0"/>
              <a:t>!</a:t>
            </a:r>
          </a:p>
          <a:p>
            <a:r>
              <a:rPr lang="en-US" sz="2000" dirty="0"/>
              <a:t>Consequences: automatic fail, disciplinary actions, notifying home university</a:t>
            </a:r>
          </a:p>
          <a:p>
            <a:endParaRPr lang="en-US" sz="2000" dirty="0"/>
          </a:p>
          <a:p>
            <a:endParaRPr lang="fi-FI" dirty="0"/>
          </a:p>
        </p:txBody>
      </p:sp>
      <p:sp>
        <p:nvSpPr>
          <p:cNvPr id="3" name="Date Placeholder 2"/>
          <p:cNvSpPr>
            <a:spLocks noGrp="1"/>
          </p:cNvSpPr>
          <p:nvPr>
            <p:ph type="dt" sz="half" idx="10"/>
          </p:nvPr>
        </p:nvSpPr>
        <p:spPr/>
        <p:txBody>
          <a:bodyPr/>
          <a:lstStyle/>
          <a:p>
            <a:fld id="{F8DC2C7D-9AB6-4C39-BBB7-9E927F314F99}" type="datetime1">
              <a:rPr lang="fi-FI" smtClean="0"/>
              <a:t>24.8.2026</a:t>
            </a:fld>
            <a:endParaRPr lang="fi-FI"/>
          </a:p>
        </p:txBody>
      </p:sp>
      <p:sp>
        <p:nvSpPr>
          <p:cNvPr id="4" name="Footer Placeholder 3"/>
          <p:cNvSpPr>
            <a:spLocks noGrp="1"/>
          </p:cNvSpPr>
          <p:nvPr>
            <p:ph type="ftr" sz="quarter" idx="11"/>
          </p:nvPr>
        </p:nvSpPr>
        <p:spPr/>
        <p:txBody>
          <a:bodyPr/>
          <a:lstStyle/>
          <a:p>
            <a:r>
              <a:rPr lang="fi-FI" dirty="0"/>
              <a:t>JYU </a:t>
            </a:r>
            <a:r>
              <a:rPr lang="fi-FI" dirty="0" err="1"/>
              <a:t>Since</a:t>
            </a:r>
            <a:r>
              <a:rPr lang="fi-FI" dirty="0"/>
              <a:t> 1863.</a:t>
            </a:r>
          </a:p>
        </p:txBody>
      </p:sp>
      <p:sp>
        <p:nvSpPr>
          <p:cNvPr id="5" name="Slide Number Placeholder 4"/>
          <p:cNvSpPr>
            <a:spLocks noGrp="1"/>
          </p:cNvSpPr>
          <p:nvPr>
            <p:ph type="sldNum" sz="quarter" idx="12"/>
          </p:nvPr>
        </p:nvSpPr>
        <p:spPr/>
        <p:txBody>
          <a:bodyPr/>
          <a:lstStyle/>
          <a:p>
            <a:fld id="{9E548902-A2E1-4711-A467-290FB9FE5D63}" type="slidenum">
              <a:rPr lang="fi-FI" smtClean="0"/>
              <a:t>22</a:t>
            </a:fld>
            <a:endParaRPr lang="fi-FI"/>
          </a:p>
        </p:txBody>
      </p:sp>
      <p:sp>
        <p:nvSpPr>
          <p:cNvPr id="8" name="Title 7"/>
          <p:cNvSpPr>
            <a:spLocks noGrp="1"/>
          </p:cNvSpPr>
          <p:nvPr>
            <p:ph type="title"/>
          </p:nvPr>
        </p:nvSpPr>
        <p:spPr/>
        <p:txBody>
          <a:bodyPr/>
          <a:lstStyle/>
          <a:p>
            <a:r>
              <a:rPr lang="fi-FI" dirty="0" err="1"/>
              <a:t>Academic</a:t>
            </a:r>
            <a:r>
              <a:rPr lang="fi-FI" dirty="0"/>
              <a:t> </a:t>
            </a:r>
            <a:r>
              <a:rPr lang="fi-FI" dirty="0" err="1"/>
              <a:t>misconduct</a:t>
            </a:r>
            <a:endParaRPr lang="fi-FI" dirty="0"/>
          </a:p>
        </p:txBody>
      </p:sp>
    </p:spTree>
    <p:extLst>
      <p:ext uri="{BB962C8B-B14F-4D97-AF65-F5344CB8AC3E}">
        <p14:creationId xmlns:p14="http://schemas.microsoft.com/office/powerpoint/2010/main" val="31788205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dirty="0"/>
              <a:t>JYU Code of conduct for academic misconduct…</a:t>
            </a:r>
            <a:endParaRPr lang="fi-FI" dirty="0"/>
          </a:p>
        </p:txBody>
      </p:sp>
      <p:sp>
        <p:nvSpPr>
          <p:cNvPr id="5" name="Date Placeholder 4"/>
          <p:cNvSpPr>
            <a:spLocks noGrp="1"/>
          </p:cNvSpPr>
          <p:nvPr>
            <p:ph type="dt" sz="half" idx="10"/>
          </p:nvPr>
        </p:nvSpPr>
        <p:spPr/>
        <p:txBody>
          <a:bodyPr/>
          <a:lstStyle/>
          <a:p>
            <a:fld id="{B0131F2E-DC71-4048-9C3D-E0D1A7B75486}" type="datetime1">
              <a:rPr lang="fi-FI" smtClean="0"/>
              <a:t>24.8.2026</a:t>
            </a:fld>
            <a:endParaRPr lang="fi-FI"/>
          </a:p>
        </p:txBody>
      </p:sp>
      <p:sp>
        <p:nvSpPr>
          <p:cNvPr id="6" name="Footer Placeholder 5"/>
          <p:cNvSpPr>
            <a:spLocks noGrp="1"/>
          </p:cNvSpPr>
          <p:nvPr>
            <p:ph type="ftr" sz="quarter" idx="11"/>
          </p:nvPr>
        </p:nvSpPr>
        <p:spPr/>
        <p:txBody>
          <a:bodyPr/>
          <a:lstStyle/>
          <a:p>
            <a:r>
              <a:rPr lang="fi-FI"/>
              <a:t>JYU Since 1863.</a:t>
            </a:r>
            <a:endParaRPr lang="fi-FI" dirty="0"/>
          </a:p>
        </p:txBody>
      </p:sp>
      <p:sp>
        <p:nvSpPr>
          <p:cNvPr id="7" name="Slide Number Placeholder 6"/>
          <p:cNvSpPr>
            <a:spLocks noGrp="1"/>
          </p:cNvSpPr>
          <p:nvPr>
            <p:ph type="sldNum" sz="quarter" idx="12"/>
          </p:nvPr>
        </p:nvSpPr>
        <p:spPr/>
        <p:txBody>
          <a:bodyPr/>
          <a:lstStyle/>
          <a:p>
            <a:fld id="{9E548902-A2E1-4711-A467-290FB9FE5D63}" type="slidenum">
              <a:rPr lang="fi-FI" smtClean="0"/>
              <a:t>23</a:t>
            </a:fld>
            <a:endParaRPr lang="fi-FI"/>
          </a:p>
        </p:txBody>
      </p:sp>
      <p:sp>
        <p:nvSpPr>
          <p:cNvPr id="9" name="Text Placeholder 8"/>
          <p:cNvSpPr>
            <a:spLocks noGrp="1"/>
          </p:cNvSpPr>
          <p:nvPr>
            <p:ph type="body" sz="quarter" idx="13"/>
          </p:nvPr>
        </p:nvSpPr>
        <p:spPr>
          <a:xfrm>
            <a:off x="1019537" y="2204740"/>
            <a:ext cx="10657135" cy="4392612"/>
          </a:xfrm>
        </p:spPr>
        <p:txBody>
          <a:bodyPr/>
          <a:lstStyle/>
          <a:p>
            <a:r>
              <a:rPr lang="en-US" sz="2000" dirty="0"/>
              <a:t>Ethical guidelines for studying and the handling of academic misconduct:</a:t>
            </a:r>
            <a:r>
              <a:rPr lang="en-US" sz="1600" dirty="0"/>
              <a:t>  </a:t>
            </a:r>
            <a:r>
              <a:rPr lang="fi-FI" sz="2000" dirty="0">
                <a:solidFill>
                  <a:srgbClr val="6B7F97"/>
                </a:solidFill>
              </a:rPr>
              <a:t>https://</a:t>
            </a:r>
            <a:r>
              <a:rPr lang="fi-FI" sz="2000" b="1" dirty="0">
                <a:solidFill>
                  <a:srgbClr val="6B7F97"/>
                </a:solidFill>
              </a:rPr>
              <a:t>www.jyu.fi/en/for-students/instructions-for-bachelors-and-masters-students</a:t>
            </a:r>
            <a:r>
              <a:rPr lang="fi-FI" sz="2000" dirty="0">
                <a:solidFill>
                  <a:srgbClr val="6B7F97"/>
                </a:solidFill>
              </a:rPr>
              <a:t>/regulations-and-directives-guiding-studies/dealing-with-academic-misconduct </a:t>
            </a:r>
          </a:p>
          <a:p>
            <a:r>
              <a:rPr lang="en-US" sz="2000" dirty="0"/>
              <a:t>Ensure you </a:t>
            </a:r>
            <a:r>
              <a:rPr lang="en-US" sz="2000" b="1" dirty="0"/>
              <a:t>know</a:t>
            </a:r>
            <a:r>
              <a:rPr lang="en-US" sz="2000" dirty="0"/>
              <a:t> how to avoid misconduct!</a:t>
            </a:r>
          </a:p>
          <a:p>
            <a:r>
              <a:rPr lang="en-GB" sz="2000" dirty="0"/>
              <a:t>Plagiarism detection software is in use</a:t>
            </a:r>
            <a:endParaRPr lang="fi-FI" dirty="0"/>
          </a:p>
        </p:txBody>
      </p:sp>
    </p:spTree>
    <p:extLst>
      <p:ext uri="{BB962C8B-B14F-4D97-AF65-F5344CB8AC3E}">
        <p14:creationId xmlns:p14="http://schemas.microsoft.com/office/powerpoint/2010/main" val="22444308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E882A7-B80E-098A-0D30-DEAA37567F8E}"/>
              </a:ext>
            </a:extLst>
          </p:cNvPr>
          <p:cNvSpPr>
            <a:spLocks noGrp="1"/>
          </p:cNvSpPr>
          <p:nvPr>
            <p:ph type="title"/>
          </p:nvPr>
        </p:nvSpPr>
        <p:spPr>
          <a:xfrm>
            <a:off x="831986" y="536235"/>
            <a:ext cx="10369102" cy="792510"/>
          </a:xfrm>
        </p:spPr>
        <p:txBody>
          <a:bodyPr/>
          <a:lstStyle/>
          <a:p>
            <a:r>
              <a:rPr lang="fi-FI" dirty="0" err="1"/>
              <a:t>Use</a:t>
            </a:r>
            <a:r>
              <a:rPr lang="fi-FI" dirty="0"/>
              <a:t> of AI</a:t>
            </a:r>
            <a:endParaRPr lang="en-GB" dirty="0"/>
          </a:p>
        </p:txBody>
      </p:sp>
      <p:sp>
        <p:nvSpPr>
          <p:cNvPr id="3" name="Date Placeholder 2">
            <a:extLst>
              <a:ext uri="{FF2B5EF4-FFF2-40B4-BE49-F238E27FC236}">
                <a16:creationId xmlns:a16="http://schemas.microsoft.com/office/drawing/2014/main" id="{5E372005-A04D-C9B4-69ED-42DB6115A5CC}"/>
              </a:ext>
            </a:extLst>
          </p:cNvPr>
          <p:cNvSpPr>
            <a:spLocks noGrp="1"/>
          </p:cNvSpPr>
          <p:nvPr>
            <p:ph type="dt" sz="half" idx="10"/>
          </p:nvPr>
        </p:nvSpPr>
        <p:spPr/>
        <p:txBody>
          <a:bodyPr/>
          <a:lstStyle/>
          <a:p>
            <a:fld id="{804D572D-C5AE-4294-AC74-F90B1751845C}" type="datetime1">
              <a:rPr lang="fi-FI" smtClean="0"/>
              <a:t>24.8.2026</a:t>
            </a:fld>
            <a:endParaRPr lang="fi-FI" dirty="0"/>
          </a:p>
        </p:txBody>
      </p:sp>
      <p:sp>
        <p:nvSpPr>
          <p:cNvPr id="4" name="Footer Placeholder 3">
            <a:extLst>
              <a:ext uri="{FF2B5EF4-FFF2-40B4-BE49-F238E27FC236}">
                <a16:creationId xmlns:a16="http://schemas.microsoft.com/office/drawing/2014/main" id="{9816A280-F206-0549-6963-82EF3015BB8F}"/>
              </a:ext>
            </a:extLst>
          </p:cNvPr>
          <p:cNvSpPr>
            <a:spLocks noGrp="1"/>
          </p:cNvSpPr>
          <p:nvPr>
            <p:ph type="ftr" sz="quarter" idx="11"/>
          </p:nvPr>
        </p:nvSpPr>
        <p:spPr/>
        <p:txBody>
          <a:bodyPr/>
          <a:lstStyle/>
          <a:p>
            <a:r>
              <a:rPr lang="fi-FI"/>
              <a:t>JYU Since 1863.</a:t>
            </a:r>
            <a:endParaRPr lang="fi-FI" dirty="0"/>
          </a:p>
        </p:txBody>
      </p:sp>
      <p:sp>
        <p:nvSpPr>
          <p:cNvPr id="5" name="Slide Number Placeholder 4">
            <a:extLst>
              <a:ext uri="{FF2B5EF4-FFF2-40B4-BE49-F238E27FC236}">
                <a16:creationId xmlns:a16="http://schemas.microsoft.com/office/drawing/2014/main" id="{18D065D1-2424-567E-821F-9E74C15A5B5A}"/>
              </a:ext>
            </a:extLst>
          </p:cNvPr>
          <p:cNvSpPr>
            <a:spLocks noGrp="1"/>
          </p:cNvSpPr>
          <p:nvPr>
            <p:ph type="sldNum" sz="quarter" idx="12"/>
          </p:nvPr>
        </p:nvSpPr>
        <p:spPr/>
        <p:txBody>
          <a:bodyPr/>
          <a:lstStyle/>
          <a:p>
            <a:fld id="{9E548902-A2E1-4711-A467-290FB9FE5D63}" type="slidenum">
              <a:rPr lang="fi-FI" smtClean="0"/>
              <a:t>24</a:t>
            </a:fld>
            <a:endParaRPr lang="fi-FI"/>
          </a:p>
        </p:txBody>
      </p:sp>
      <p:sp>
        <p:nvSpPr>
          <p:cNvPr id="6" name="Text Placeholder 5">
            <a:extLst>
              <a:ext uri="{FF2B5EF4-FFF2-40B4-BE49-F238E27FC236}">
                <a16:creationId xmlns:a16="http://schemas.microsoft.com/office/drawing/2014/main" id="{12B6D3FD-6814-3F6D-FDF9-4098ABAB9B55}"/>
              </a:ext>
            </a:extLst>
          </p:cNvPr>
          <p:cNvSpPr>
            <a:spLocks noGrp="1"/>
          </p:cNvSpPr>
          <p:nvPr>
            <p:ph type="body" sz="quarter" idx="13"/>
          </p:nvPr>
        </p:nvSpPr>
        <p:spPr>
          <a:xfrm>
            <a:off x="841848" y="1280783"/>
            <a:ext cx="10657135" cy="5040982"/>
          </a:xfrm>
        </p:spPr>
        <p:txBody>
          <a:bodyPr/>
          <a:lstStyle/>
          <a:p>
            <a:pPr marL="0" indent="0">
              <a:lnSpc>
                <a:spcPts val="2100"/>
              </a:lnSpc>
              <a:buNone/>
              <a:tabLst>
                <a:tab pos="457200" algn="l"/>
              </a:tabLst>
            </a:pPr>
            <a:r>
              <a:rPr lang="en-US" sz="1400" b="1" dirty="0"/>
              <a:t>University’s general guidelines for the use of artificial intelligence (AI) applications (2023)</a:t>
            </a:r>
            <a:r>
              <a:rPr lang="en-GB" sz="1400" b="1" dirty="0"/>
              <a:t>: </a:t>
            </a:r>
            <a:r>
              <a:rPr lang="en-US" sz="1400" dirty="0">
                <a:hlinkClick r:id="rId2"/>
              </a:rPr>
              <a:t>https://</a:t>
            </a:r>
            <a:r>
              <a:rPr lang="en-US" sz="1400" b="1" dirty="0">
                <a:hlinkClick r:id="rId2"/>
              </a:rPr>
              <a:t>www.jyu.fi/en/for-students/instructions-for-bachelors-and-masters-students</a:t>
            </a:r>
            <a:r>
              <a:rPr lang="en-US" sz="1400" dirty="0">
                <a:hlinkClick r:id="rId2"/>
              </a:rPr>
              <a:t>/regulations-and-directives-guiding-studies/using-ai-based-applications-in-studies-jyus-instructions-and-guidelines</a:t>
            </a:r>
            <a:endParaRPr lang="en-US" sz="1400" b="1" kern="0" dirty="0">
              <a:solidFill>
                <a:srgbClr val="212529"/>
              </a:solidFill>
              <a:ea typeface="Times New Roman" panose="02020603050405020304" pitchFamily="18" charset="0"/>
              <a:cs typeface="Times New Roman" panose="02020603050405020304" pitchFamily="18" charset="0"/>
            </a:endParaRPr>
          </a:p>
          <a:p>
            <a:pPr marL="342900" lvl="0" indent="-342900">
              <a:lnSpc>
                <a:spcPts val="2100"/>
              </a:lnSpc>
              <a:buFont typeface="+mj-lt"/>
              <a:buAutoNum type="arabicPeriod"/>
              <a:tabLst>
                <a:tab pos="457200" algn="l"/>
              </a:tabLst>
            </a:pPr>
            <a:r>
              <a:rPr lang="en-US" sz="1400" b="1" kern="0" dirty="0">
                <a:solidFill>
                  <a:srgbClr val="212529"/>
                </a:solidFill>
                <a:effectLst/>
                <a:ea typeface="Times New Roman" panose="02020603050405020304" pitchFamily="18" charset="0"/>
                <a:cs typeface="Times New Roman" panose="02020603050405020304" pitchFamily="18" charset="0"/>
              </a:rPr>
              <a:t>Using AI-based applications to assist in studies is allowed in principle </a:t>
            </a:r>
          </a:p>
          <a:p>
            <a:pPr marL="614363" lvl="1" indent="-342900">
              <a:lnSpc>
                <a:spcPts val="2100"/>
              </a:lnSpc>
              <a:tabLst>
                <a:tab pos="457200" algn="l"/>
              </a:tabLst>
            </a:pPr>
            <a:r>
              <a:rPr lang="en-US" sz="1400" kern="0" dirty="0">
                <a:solidFill>
                  <a:srgbClr val="212529"/>
                </a:solidFill>
                <a:ea typeface="Times New Roman" panose="02020603050405020304" pitchFamily="18" charset="0"/>
                <a:cs typeface="Times New Roman" panose="02020603050405020304" pitchFamily="18" charset="0"/>
              </a:rPr>
              <a:t>E.g.,</a:t>
            </a:r>
            <a:r>
              <a:rPr lang="en-US" sz="1400" kern="0" dirty="0">
                <a:solidFill>
                  <a:srgbClr val="212529"/>
                </a:solidFill>
                <a:effectLst/>
                <a:ea typeface="Times New Roman" panose="02020603050405020304" pitchFamily="18" charset="0"/>
                <a:cs typeface="Times New Roman" panose="02020603050405020304" pitchFamily="18" charset="0"/>
              </a:rPr>
              <a:t> for making drafts, structuring topics, understanding concepts or to assist in</a:t>
            </a:r>
            <a:r>
              <a:rPr lang="en-US" sz="1400" kern="0" dirty="0">
                <a:solidFill>
                  <a:srgbClr val="212529"/>
                </a:solidFill>
                <a:cs typeface="Times New Roman" panose="02020603050405020304" pitchFamily="18" charset="0"/>
              </a:rPr>
              <a:t> language and text issues </a:t>
            </a:r>
            <a:r>
              <a:rPr lang="en-US" sz="1400" b="1" kern="0" dirty="0">
                <a:solidFill>
                  <a:srgbClr val="212529"/>
                </a:solidFill>
                <a:cs typeface="Times New Roman" panose="02020603050405020304" pitchFamily="18" charset="0"/>
              </a:rPr>
              <a:t>for further work by you!</a:t>
            </a:r>
            <a:endParaRPr lang="en-US" sz="1400" dirty="0">
              <a:solidFill>
                <a:srgbClr val="212529"/>
              </a:solidFill>
              <a:effectLst/>
            </a:endParaRPr>
          </a:p>
          <a:p>
            <a:pPr marL="342900" lvl="0" indent="-342900">
              <a:lnSpc>
                <a:spcPts val="2100"/>
              </a:lnSpc>
              <a:buFont typeface="+mj-lt"/>
              <a:buAutoNum type="arabicPeriod"/>
              <a:tabLst>
                <a:tab pos="457200" algn="l"/>
              </a:tabLst>
            </a:pPr>
            <a:r>
              <a:rPr lang="en-US" sz="1400" b="1" kern="0" dirty="0">
                <a:solidFill>
                  <a:srgbClr val="212529"/>
                </a:solidFill>
                <a:effectLst/>
                <a:ea typeface="Times New Roman" panose="02020603050405020304" pitchFamily="18" charset="0"/>
                <a:cs typeface="Times New Roman" panose="02020603050405020304" pitchFamily="18" charset="0"/>
              </a:rPr>
              <a:t>The teacher gives final instructions on the use of the AI applications</a:t>
            </a:r>
            <a:endParaRPr lang="en-US" sz="1400" kern="0" dirty="0">
              <a:solidFill>
                <a:srgbClr val="212529"/>
              </a:solidFill>
              <a:effectLst/>
              <a:ea typeface="Times New Roman" panose="02020603050405020304" pitchFamily="18" charset="0"/>
              <a:cs typeface="Times New Roman" panose="02020603050405020304" pitchFamily="18" charset="0"/>
            </a:endParaRPr>
          </a:p>
          <a:p>
            <a:pPr marL="342900" lvl="0" indent="-342900">
              <a:lnSpc>
                <a:spcPts val="2100"/>
              </a:lnSpc>
              <a:buFont typeface="+mj-lt"/>
              <a:buAutoNum type="arabicPeriod"/>
              <a:tabLst>
                <a:tab pos="457200" algn="l"/>
              </a:tabLst>
            </a:pPr>
            <a:r>
              <a:rPr lang="en-US" sz="1400" b="1" kern="0" dirty="0">
                <a:solidFill>
                  <a:srgbClr val="212529"/>
                </a:solidFill>
                <a:effectLst/>
                <a:ea typeface="Times New Roman" panose="02020603050405020304" pitchFamily="18" charset="0"/>
                <a:cs typeface="Times New Roman" panose="02020603050405020304" pitchFamily="18" charset="0"/>
              </a:rPr>
              <a:t>AI is not a scientific source!</a:t>
            </a:r>
          </a:p>
          <a:p>
            <a:pPr marL="614363" lvl="1" indent="-342900">
              <a:lnSpc>
                <a:spcPts val="2100"/>
              </a:lnSpc>
              <a:tabLst>
                <a:tab pos="457200" algn="l"/>
              </a:tabLst>
            </a:pPr>
            <a:r>
              <a:rPr lang="en-US" sz="1400" kern="0" dirty="0">
                <a:solidFill>
                  <a:srgbClr val="212529"/>
                </a:solidFill>
                <a:effectLst/>
                <a:ea typeface="Times New Roman" panose="02020603050405020304" pitchFamily="18" charset="0"/>
                <a:cs typeface="Times New Roman" panose="02020603050405020304" pitchFamily="18" charset="0"/>
              </a:rPr>
              <a:t>AI </a:t>
            </a:r>
            <a:r>
              <a:rPr lang="en-US" sz="1400" kern="0" dirty="0">
                <a:solidFill>
                  <a:srgbClr val="212529"/>
                </a:solidFill>
                <a:ea typeface="Times New Roman" panose="02020603050405020304" pitchFamily="18" charset="0"/>
                <a:cs typeface="Times New Roman" panose="02020603050405020304" pitchFamily="18" charset="0"/>
              </a:rPr>
              <a:t>is not </a:t>
            </a:r>
            <a:r>
              <a:rPr lang="en-US" sz="1400" kern="0" dirty="0">
                <a:solidFill>
                  <a:srgbClr val="212529"/>
                </a:solidFill>
                <a:effectLst/>
                <a:ea typeface="Times New Roman" panose="02020603050405020304" pitchFamily="18" charset="0"/>
                <a:cs typeface="Times New Roman" panose="02020603050405020304" pitchFamily="18" charset="0"/>
              </a:rPr>
              <a:t>a scientific source! You must always clearly state if you are using text produced by an AI application. You must always refer to the </a:t>
            </a:r>
            <a:r>
              <a:rPr lang="en-US" sz="1400" b="1" kern="0" dirty="0">
                <a:solidFill>
                  <a:srgbClr val="212529"/>
                </a:solidFill>
                <a:effectLst/>
                <a:ea typeface="Times New Roman" panose="02020603050405020304" pitchFamily="18" charset="0"/>
                <a:cs typeface="Times New Roman" panose="02020603050405020304" pitchFamily="18" charset="0"/>
              </a:rPr>
              <a:t>original source </a:t>
            </a:r>
            <a:r>
              <a:rPr lang="en-US" sz="1400" kern="0" dirty="0">
                <a:solidFill>
                  <a:srgbClr val="212529"/>
                </a:solidFill>
                <a:effectLst/>
                <a:ea typeface="Times New Roman" panose="02020603050405020304" pitchFamily="18" charset="0"/>
                <a:cs typeface="Times New Roman" panose="02020603050405020304" pitchFamily="18" charset="0"/>
              </a:rPr>
              <a:t>according to required reference practices. The use of AI must also be indicated in the bibliography.</a:t>
            </a:r>
            <a:endParaRPr lang="en-US" sz="1400" dirty="0">
              <a:solidFill>
                <a:srgbClr val="212529"/>
              </a:solidFill>
              <a:effectLst/>
            </a:endParaRPr>
          </a:p>
          <a:p>
            <a:pPr marL="342900" lvl="0" indent="-342900">
              <a:lnSpc>
                <a:spcPts val="2100"/>
              </a:lnSpc>
              <a:buFont typeface="+mj-lt"/>
              <a:buAutoNum type="arabicPeriod"/>
              <a:tabLst>
                <a:tab pos="457200" algn="l"/>
              </a:tabLst>
            </a:pPr>
            <a:r>
              <a:rPr lang="en-US" sz="1400" b="1" kern="0" dirty="0">
                <a:solidFill>
                  <a:srgbClr val="212529"/>
                </a:solidFill>
                <a:effectLst/>
                <a:ea typeface="Times New Roman" panose="02020603050405020304" pitchFamily="18" charset="0"/>
                <a:cs typeface="Times New Roman" panose="02020603050405020304" pitchFamily="18" charset="0"/>
              </a:rPr>
              <a:t>The student is responsible for the content of the text they hand in!</a:t>
            </a:r>
          </a:p>
          <a:p>
            <a:pPr marL="614363" lvl="1" indent="-342900">
              <a:lnSpc>
                <a:spcPts val="2100"/>
              </a:lnSpc>
              <a:tabLst>
                <a:tab pos="457200" algn="l"/>
              </a:tabLst>
            </a:pPr>
            <a:r>
              <a:rPr lang="en-US" sz="1400" kern="0" dirty="0">
                <a:solidFill>
                  <a:srgbClr val="212529"/>
                </a:solidFill>
                <a:effectLst/>
                <a:ea typeface="Times New Roman" panose="02020603050405020304" pitchFamily="18" charset="0"/>
                <a:cs typeface="Times New Roman" panose="02020603050405020304" pitchFamily="18" charset="0"/>
              </a:rPr>
              <a:t>Be careful if you use AI. It cannot be used in assignments where linguistic presentation is part of the assessment criteria. Directly quoting the text produced by the language model without using references is plagiarism. The plagiarism detection </a:t>
            </a:r>
            <a:r>
              <a:rPr lang="en-US" sz="1400" kern="0" dirty="0" err="1">
                <a:solidFill>
                  <a:srgbClr val="212529"/>
                </a:solidFill>
                <a:effectLst/>
                <a:ea typeface="Times New Roman" panose="02020603050405020304" pitchFamily="18" charset="0"/>
                <a:cs typeface="Times New Roman" panose="02020603050405020304" pitchFamily="18" charset="0"/>
              </a:rPr>
              <a:t>programmes</a:t>
            </a:r>
            <a:r>
              <a:rPr lang="en-US" sz="1400" kern="0" dirty="0">
                <a:solidFill>
                  <a:srgbClr val="212529"/>
                </a:solidFill>
                <a:effectLst/>
                <a:ea typeface="Times New Roman" panose="02020603050405020304" pitchFamily="18" charset="0"/>
                <a:cs typeface="Times New Roman" panose="02020603050405020304" pitchFamily="18" charset="0"/>
              </a:rPr>
              <a:t> </a:t>
            </a:r>
            <a:r>
              <a:rPr lang="en-US" sz="1400" kern="0" dirty="0">
                <a:solidFill>
                  <a:srgbClr val="212529"/>
                </a:solidFill>
                <a:ea typeface="Times New Roman" panose="02020603050405020304" pitchFamily="18" charset="0"/>
                <a:cs typeface="Times New Roman" panose="02020603050405020304" pitchFamily="18" charset="0"/>
              </a:rPr>
              <a:t>will detect </a:t>
            </a:r>
            <a:r>
              <a:rPr lang="en-US" sz="1400" kern="0" dirty="0">
                <a:solidFill>
                  <a:srgbClr val="212529"/>
                </a:solidFill>
                <a:effectLst/>
                <a:ea typeface="Times New Roman" panose="02020603050405020304" pitchFamily="18" charset="0"/>
                <a:cs typeface="Times New Roman" panose="02020603050405020304" pitchFamily="18" charset="0"/>
              </a:rPr>
              <a:t>the use of AI. </a:t>
            </a:r>
            <a:endParaRPr lang="en-US" sz="1400" dirty="0">
              <a:solidFill>
                <a:srgbClr val="212529"/>
              </a:solidFill>
              <a:effectLst/>
            </a:endParaRPr>
          </a:p>
          <a:p>
            <a:pPr marL="342900" lvl="0" indent="-342900">
              <a:lnSpc>
                <a:spcPts val="2100"/>
              </a:lnSpc>
              <a:buFont typeface="+mj-lt"/>
              <a:buAutoNum type="arabicPeriod"/>
              <a:tabLst>
                <a:tab pos="457200" algn="l"/>
              </a:tabLst>
            </a:pPr>
            <a:r>
              <a:rPr lang="en-US" sz="1400" b="1" kern="0" dirty="0">
                <a:solidFill>
                  <a:srgbClr val="212529"/>
                </a:solidFill>
                <a:effectLst/>
                <a:ea typeface="Times New Roman" panose="02020603050405020304" pitchFamily="18" charset="0"/>
                <a:cs typeface="Times New Roman" panose="02020603050405020304" pitchFamily="18" charset="0"/>
              </a:rPr>
              <a:t>If generative AI have been used in completing assignments/theses, the application and how it was used, must be mentioned</a:t>
            </a:r>
          </a:p>
          <a:p>
            <a:pPr marL="614363" lvl="1" indent="-342900">
              <a:lnSpc>
                <a:spcPts val="2100"/>
              </a:lnSpc>
              <a:tabLst>
                <a:tab pos="457200" algn="l"/>
              </a:tabLst>
            </a:pPr>
            <a:r>
              <a:rPr lang="en-US" sz="1400" kern="0" dirty="0">
                <a:solidFill>
                  <a:srgbClr val="212529"/>
                </a:solidFill>
                <a:cs typeface="Times New Roman" panose="02020603050405020304" pitchFamily="18" charset="0"/>
              </a:rPr>
              <a:t>assignment can be, e.g., an exam answer, an essay, or a thesis. State the use of AI for the text, its topic or language issues in the introduction. If the description is very long, you can also use a separate attachment to report it. </a:t>
            </a:r>
          </a:p>
          <a:p>
            <a:pPr marL="342900" lvl="0" indent="-342900">
              <a:lnSpc>
                <a:spcPts val="2100"/>
              </a:lnSpc>
              <a:buFont typeface="+mj-lt"/>
              <a:buAutoNum type="arabicPeriod"/>
              <a:tabLst>
                <a:tab pos="457200" algn="l"/>
              </a:tabLst>
            </a:pPr>
            <a:r>
              <a:rPr lang="en-US" sz="1400" b="1" kern="0" dirty="0">
                <a:solidFill>
                  <a:srgbClr val="212529"/>
                </a:solidFill>
                <a:effectLst/>
                <a:ea typeface="Times New Roman" panose="02020603050405020304" pitchFamily="18" charset="0"/>
                <a:cs typeface="Times New Roman" panose="02020603050405020304" pitchFamily="18" charset="0"/>
              </a:rPr>
              <a:t>Further guidelines from your Faculty/programme!</a:t>
            </a:r>
          </a:p>
          <a:p>
            <a:pPr marL="342900" lvl="0" indent="-342900">
              <a:lnSpc>
                <a:spcPts val="2100"/>
              </a:lnSpc>
              <a:buFont typeface="+mj-lt"/>
              <a:buAutoNum type="arabicPeriod"/>
              <a:tabLst>
                <a:tab pos="457200" algn="l"/>
              </a:tabLst>
            </a:pPr>
            <a:endParaRPr lang="en-US" sz="1400" dirty="0">
              <a:solidFill>
                <a:srgbClr val="212529"/>
              </a:solidFill>
              <a:effectLst/>
            </a:endParaRPr>
          </a:p>
          <a:p>
            <a:endParaRPr lang="en-GB" dirty="0"/>
          </a:p>
        </p:txBody>
      </p:sp>
    </p:spTree>
    <p:extLst>
      <p:ext uri="{BB962C8B-B14F-4D97-AF65-F5344CB8AC3E}">
        <p14:creationId xmlns:p14="http://schemas.microsoft.com/office/powerpoint/2010/main" val="396929120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804D572D-C5AE-4294-AC74-F90B1751845C}" type="datetime1">
              <a:rPr lang="fi-FI" smtClean="0"/>
              <a:t>24.8.2026</a:t>
            </a:fld>
            <a:endParaRPr lang="fi-FI"/>
          </a:p>
        </p:txBody>
      </p:sp>
      <p:sp>
        <p:nvSpPr>
          <p:cNvPr id="4" name="Footer Placeholder 3"/>
          <p:cNvSpPr>
            <a:spLocks noGrp="1"/>
          </p:cNvSpPr>
          <p:nvPr>
            <p:ph type="ftr" sz="quarter" idx="11"/>
          </p:nvPr>
        </p:nvSpPr>
        <p:spPr/>
        <p:txBody>
          <a:bodyPr/>
          <a:lstStyle/>
          <a:p>
            <a:r>
              <a:rPr lang="fi-FI"/>
              <a:t>JYU Since 1863.</a:t>
            </a:r>
            <a:endParaRPr lang="fi-FI" dirty="0"/>
          </a:p>
        </p:txBody>
      </p:sp>
      <p:sp>
        <p:nvSpPr>
          <p:cNvPr id="5" name="Slide Number Placeholder 4"/>
          <p:cNvSpPr>
            <a:spLocks noGrp="1"/>
          </p:cNvSpPr>
          <p:nvPr>
            <p:ph type="sldNum" sz="quarter" idx="12"/>
          </p:nvPr>
        </p:nvSpPr>
        <p:spPr/>
        <p:txBody>
          <a:bodyPr/>
          <a:lstStyle/>
          <a:p>
            <a:fld id="{9E548902-A2E1-4711-A467-290FB9FE5D63}" type="slidenum">
              <a:rPr lang="fi-FI" smtClean="0"/>
              <a:t>25</a:t>
            </a:fld>
            <a:endParaRPr lang="fi-FI"/>
          </a:p>
        </p:txBody>
      </p:sp>
      <p:sp>
        <p:nvSpPr>
          <p:cNvPr id="7" name="Title 6"/>
          <p:cNvSpPr>
            <a:spLocks noGrp="1"/>
          </p:cNvSpPr>
          <p:nvPr>
            <p:ph type="ctrTitle"/>
          </p:nvPr>
        </p:nvSpPr>
        <p:spPr/>
        <p:txBody>
          <a:bodyPr/>
          <a:lstStyle/>
          <a:p>
            <a:r>
              <a:rPr lang="en-GB" dirty="0"/>
              <a:t>5. Exams</a:t>
            </a:r>
            <a:endParaRPr lang="fi-FI" dirty="0"/>
          </a:p>
        </p:txBody>
      </p:sp>
      <p:sp>
        <p:nvSpPr>
          <p:cNvPr id="8" name="Text Placeholder 7"/>
          <p:cNvSpPr>
            <a:spLocks noGrp="1"/>
          </p:cNvSpPr>
          <p:nvPr>
            <p:ph type="subTitle" idx="1"/>
          </p:nvPr>
        </p:nvSpPr>
        <p:spPr>
          <a:xfrm>
            <a:off x="623888" y="3429000"/>
            <a:ext cx="4463999" cy="1656606"/>
          </a:xfrm>
        </p:spPr>
        <p:txBody>
          <a:bodyPr/>
          <a:lstStyle/>
          <a:p>
            <a:pPr marL="285750" indent="-285750">
              <a:buFont typeface="Arial" panose="020B0604020202020204" pitchFamily="34" charset="0"/>
              <a:buChar char="•"/>
            </a:pPr>
            <a:r>
              <a:rPr lang="en-GB" dirty="0">
                <a:solidFill>
                  <a:schemeClr val="tx2"/>
                </a:solidFill>
              </a:rPr>
              <a:t>Lecture exams </a:t>
            </a:r>
          </a:p>
          <a:p>
            <a:pPr marL="285750" indent="-285750">
              <a:buFont typeface="Arial" panose="020B0604020202020204" pitchFamily="34" charset="0"/>
              <a:buChar char="•"/>
            </a:pPr>
            <a:r>
              <a:rPr lang="en-GB" dirty="0">
                <a:solidFill>
                  <a:schemeClr val="tx2"/>
                </a:solidFill>
              </a:rPr>
              <a:t>E-exams</a:t>
            </a:r>
          </a:p>
          <a:p>
            <a:pPr marL="285750" indent="-285750">
              <a:buFont typeface="Arial" panose="020B0604020202020204" pitchFamily="34" charset="0"/>
              <a:buChar char="•"/>
            </a:pPr>
            <a:r>
              <a:rPr lang="en-GB" dirty="0">
                <a:solidFill>
                  <a:schemeClr val="tx2"/>
                </a:solidFill>
              </a:rPr>
              <a:t>Book exams</a:t>
            </a:r>
          </a:p>
          <a:p>
            <a:pPr marL="285750" indent="-285750">
              <a:buFont typeface="Arial" panose="020B0604020202020204" pitchFamily="34" charset="0"/>
              <a:buChar char="•"/>
            </a:pPr>
            <a:r>
              <a:rPr lang="en-GB" dirty="0">
                <a:solidFill>
                  <a:schemeClr val="tx2"/>
                </a:solidFill>
              </a:rPr>
              <a:t>General exams</a:t>
            </a:r>
          </a:p>
          <a:p>
            <a:pPr marL="285750" indent="-285750">
              <a:buFont typeface="Arial" panose="020B0604020202020204" pitchFamily="34" charset="0"/>
              <a:buChar char="•"/>
            </a:pPr>
            <a:r>
              <a:rPr lang="en-GB" dirty="0">
                <a:solidFill>
                  <a:schemeClr val="tx2"/>
                </a:solidFill>
              </a:rPr>
              <a:t>No oral exams (excl. languages) </a:t>
            </a:r>
          </a:p>
          <a:p>
            <a:pPr marL="285750" indent="-285750">
              <a:buFont typeface="Arial" panose="020B0604020202020204" pitchFamily="34" charset="0"/>
              <a:buChar char="•"/>
            </a:pPr>
            <a:endParaRPr lang="en-GB" dirty="0">
              <a:solidFill>
                <a:schemeClr val="tx2"/>
              </a:solidFill>
            </a:endParaRPr>
          </a:p>
          <a:p>
            <a:pPr marL="0" indent="0">
              <a:buNone/>
            </a:pPr>
            <a:endParaRPr lang="fi-FI" dirty="0"/>
          </a:p>
        </p:txBody>
      </p:sp>
      <p:pic>
        <p:nvPicPr>
          <p:cNvPr id="19" name="Picture Placeholder 11" descr="A person standing in front of a building&#10;&#10;Description automatically generated">
            <a:extLst>
              <a:ext uri="{FF2B5EF4-FFF2-40B4-BE49-F238E27FC236}">
                <a16:creationId xmlns:a16="http://schemas.microsoft.com/office/drawing/2014/main" id="{28F1FA84-74C6-D020-4C2A-24860A4776E8}"/>
              </a:ext>
            </a:extLst>
          </p:cNvPr>
          <p:cNvPicPr>
            <a:picLocks noGrp="1" noChangeAspect="1"/>
          </p:cNvPicPr>
          <p:nvPr>
            <p:ph type="pic" sz="quarter" idx="14"/>
          </p:nvPr>
        </p:nvPicPr>
        <p:blipFill>
          <a:blip r:embed="rId2">
            <a:extLst>
              <a:ext uri="{28A0092B-C50C-407E-A947-70E740481C1C}">
                <a14:useLocalDpi xmlns:a14="http://schemas.microsoft.com/office/drawing/2010/main" val="0"/>
              </a:ext>
            </a:extLst>
          </a:blip>
          <a:srcRect l="25592" r="25592"/>
          <a:stretch>
            <a:fillRect/>
          </a:stretch>
        </p:blipFill>
        <p:spPr>
          <a:xfrm>
            <a:off x="6240463" y="-171450"/>
            <a:ext cx="5951537" cy="6858000"/>
          </a:xfrm>
        </p:spPr>
      </p:pic>
    </p:spTree>
    <p:extLst>
      <p:ext uri="{BB962C8B-B14F-4D97-AF65-F5344CB8AC3E}">
        <p14:creationId xmlns:p14="http://schemas.microsoft.com/office/powerpoint/2010/main" val="293514125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4A6592-A057-6242-FA6C-EF48725AC04A}"/>
              </a:ext>
            </a:extLst>
          </p:cNvPr>
          <p:cNvSpPr>
            <a:spLocks noGrp="1"/>
          </p:cNvSpPr>
          <p:nvPr>
            <p:ph type="title"/>
          </p:nvPr>
        </p:nvSpPr>
        <p:spPr/>
        <p:txBody>
          <a:bodyPr/>
          <a:lstStyle/>
          <a:p>
            <a:r>
              <a:rPr lang="fi-FI" dirty="0" err="1"/>
              <a:t>About</a:t>
            </a:r>
            <a:r>
              <a:rPr lang="fi-FI" dirty="0"/>
              <a:t> </a:t>
            </a:r>
            <a:r>
              <a:rPr lang="fi-FI" dirty="0" err="1"/>
              <a:t>exams</a:t>
            </a:r>
            <a:endParaRPr lang="en-GB" dirty="0"/>
          </a:p>
        </p:txBody>
      </p:sp>
      <p:sp>
        <p:nvSpPr>
          <p:cNvPr id="3" name="Date Placeholder 2">
            <a:extLst>
              <a:ext uri="{FF2B5EF4-FFF2-40B4-BE49-F238E27FC236}">
                <a16:creationId xmlns:a16="http://schemas.microsoft.com/office/drawing/2014/main" id="{5A2D10D0-615B-57B1-638B-16306C9BC8C2}"/>
              </a:ext>
            </a:extLst>
          </p:cNvPr>
          <p:cNvSpPr>
            <a:spLocks noGrp="1"/>
          </p:cNvSpPr>
          <p:nvPr>
            <p:ph type="dt" sz="half" idx="10"/>
          </p:nvPr>
        </p:nvSpPr>
        <p:spPr/>
        <p:txBody>
          <a:bodyPr/>
          <a:lstStyle/>
          <a:p>
            <a:fld id="{2CB2C9BA-9F49-4668-B03D-C19CF1E513F6}" type="datetime1">
              <a:rPr lang="fi-FI" smtClean="0"/>
              <a:t>24.8.2026</a:t>
            </a:fld>
            <a:endParaRPr lang="fi-FI"/>
          </a:p>
        </p:txBody>
      </p:sp>
      <p:sp>
        <p:nvSpPr>
          <p:cNvPr id="4" name="Footer Placeholder 3">
            <a:extLst>
              <a:ext uri="{FF2B5EF4-FFF2-40B4-BE49-F238E27FC236}">
                <a16:creationId xmlns:a16="http://schemas.microsoft.com/office/drawing/2014/main" id="{873F2DA6-116E-887A-AE62-F050BB11DA25}"/>
              </a:ext>
            </a:extLst>
          </p:cNvPr>
          <p:cNvSpPr>
            <a:spLocks noGrp="1"/>
          </p:cNvSpPr>
          <p:nvPr>
            <p:ph type="ftr" sz="quarter" idx="11"/>
          </p:nvPr>
        </p:nvSpPr>
        <p:spPr/>
        <p:txBody>
          <a:bodyPr/>
          <a:lstStyle/>
          <a:p>
            <a:r>
              <a:rPr lang="fi-FI"/>
              <a:t>JYU Since 1863.</a:t>
            </a:r>
            <a:endParaRPr lang="fi-FI" dirty="0"/>
          </a:p>
        </p:txBody>
      </p:sp>
      <p:sp>
        <p:nvSpPr>
          <p:cNvPr id="5" name="Slide Number Placeholder 4">
            <a:extLst>
              <a:ext uri="{FF2B5EF4-FFF2-40B4-BE49-F238E27FC236}">
                <a16:creationId xmlns:a16="http://schemas.microsoft.com/office/drawing/2014/main" id="{541D9BB0-DEA5-83CF-FE49-F42DE3044B58}"/>
              </a:ext>
            </a:extLst>
          </p:cNvPr>
          <p:cNvSpPr>
            <a:spLocks noGrp="1"/>
          </p:cNvSpPr>
          <p:nvPr>
            <p:ph type="sldNum" sz="quarter" idx="12"/>
          </p:nvPr>
        </p:nvSpPr>
        <p:spPr/>
        <p:txBody>
          <a:bodyPr/>
          <a:lstStyle/>
          <a:p>
            <a:fld id="{9E548902-A2E1-4711-A467-290FB9FE5D63}" type="slidenum">
              <a:rPr lang="fi-FI" smtClean="0"/>
              <a:t>26</a:t>
            </a:fld>
            <a:endParaRPr lang="fi-FI"/>
          </a:p>
        </p:txBody>
      </p:sp>
      <p:sp>
        <p:nvSpPr>
          <p:cNvPr id="6" name="Text Placeholder 5">
            <a:extLst>
              <a:ext uri="{FF2B5EF4-FFF2-40B4-BE49-F238E27FC236}">
                <a16:creationId xmlns:a16="http://schemas.microsoft.com/office/drawing/2014/main" id="{0085476D-798B-2780-5E2C-B85B6B5B652D}"/>
              </a:ext>
            </a:extLst>
          </p:cNvPr>
          <p:cNvSpPr>
            <a:spLocks noGrp="1"/>
          </p:cNvSpPr>
          <p:nvPr>
            <p:ph type="body" sz="quarter" idx="13"/>
          </p:nvPr>
        </p:nvSpPr>
        <p:spPr>
          <a:xfrm>
            <a:off x="623887" y="1772816"/>
            <a:ext cx="10368657" cy="4393034"/>
          </a:xfrm>
        </p:spPr>
        <p:txBody>
          <a:bodyPr/>
          <a:lstStyle/>
          <a:p>
            <a:r>
              <a:rPr lang="en-US" dirty="0"/>
              <a:t>Not all courses have exams; subjects vary a lot</a:t>
            </a:r>
          </a:p>
          <a:p>
            <a:r>
              <a:rPr lang="en-US" dirty="0"/>
              <a:t>Retakes are available if you do not pass, or you wish to raise your grade</a:t>
            </a:r>
          </a:p>
          <a:p>
            <a:r>
              <a:rPr lang="en-US" dirty="0"/>
              <a:t>After 2 no-shows/failed exams, you must consult the teacher about the possibility to take the exam</a:t>
            </a:r>
          </a:p>
          <a:p>
            <a:r>
              <a:rPr lang="en-US" dirty="0"/>
              <a:t>Only a certain number of books/</a:t>
            </a:r>
            <a:r>
              <a:rPr lang="en-US" dirty="0" err="1"/>
              <a:t>ebooks</a:t>
            </a:r>
            <a:r>
              <a:rPr lang="en-US" dirty="0"/>
              <a:t> are available in the University library; please plan ahead… </a:t>
            </a:r>
          </a:p>
          <a:p>
            <a:r>
              <a:rPr lang="en-US" dirty="0"/>
              <a:t>Different types of exams</a:t>
            </a:r>
          </a:p>
          <a:p>
            <a:endParaRPr lang="en-GB" dirty="0"/>
          </a:p>
        </p:txBody>
      </p:sp>
    </p:spTree>
    <p:extLst>
      <p:ext uri="{BB962C8B-B14F-4D97-AF65-F5344CB8AC3E}">
        <p14:creationId xmlns:p14="http://schemas.microsoft.com/office/powerpoint/2010/main" val="19818206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7C51B6F8-EF91-E5F7-3F0B-6C332DC37B5A}"/>
              </a:ext>
            </a:extLst>
          </p:cNvPr>
          <p:cNvSpPr>
            <a:spLocks noGrp="1"/>
          </p:cNvSpPr>
          <p:nvPr>
            <p:ph type="body" idx="1"/>
          </p:nvPr>
        </p:nvSpPr>
        <p:spPr/>
        <p:txBody>
          <a:bodyPr/>
          <a:lstStyle/>
          <a:p>
            <a:r>
              <a:rPr lang="en-GB" dirty="0"/>
              <a:t>Lecture exams (</a:t>
            </a:r>
            <a:r>
              <a:rPr lang="en-GB" dirty="0" err="1"/>
              <a:t>luentotentti</a:t>
            </a:r>
            <a:r>
              <a:rPr lang="en-GB" dirty="0"/>
              <a:t>)</a:t>
            </a:r>
          </a:p>
        </p:txBody>
      </p:sp>
      <p:sp>
        <p:nvSpPr>
          <p:cNvPr id="12" name="Text Placeholder 11"/>
          <p:cNvSpPr>
            <a:spLocks noGrp="1"/>
          </p:cNvSpPr>
          <p:nvPr>
            <p:ph sz="half" idx="2"/>
          </p:nvPr>
        </p:nvSpPr>
        <p:spPr/>
        <p:txBody>
          <a:bodyPr/>
          <a:lstStyle/>
          <a:p>
            <a:r>
              <a:rPr lang="en-US" sz="2000" dirty="0"/>
              <a:t>A part of the course; for most courses at the end of a course/period</a:t>
            </a:r>
          </a:p>
          <a:p>
            <a:r>
              <a:rPr lang="en-US" sz="2000" dirty="0"/>
              <a:t>Dates for exams and re-exams stated in Sisu in the course description</a:t>
            </a:r>
          </a:p>
          <a:p>
            <a:r>
              <a:rPr lang="en-US" sz="2000" dirty="0"/>
              <a:t>Registration for </a:t>
            </a:r>
            <a:r>
              <a:rPr lang="en-US" sz="2000" b="1" dirty="0" err="1"/>
              <a:t>Tentti</a:t>
            </a:r>
            <a:r>
              <a:rPr lang="en-US" sz="2000" dirty="0"/>
              <a:t> (= exam) in Sisu</a:t>
            </a:r>
          </a:p>
          <a:p>
            <a:r>
              <a:rPr lang="en-US" sz="2000" dirty="0"/>
              <a:t>If you cannot attend: discuss with the teacher </a:t>
            </a:r>
            <a:r>
              <a:rPr lang="en-US" sz="2000" i="1" dirty="0"/>
              <a:t>beforehand</a:t>
            </a:r>
            <a:r>
              <a:rPr lang="en-US" sz="2000" dirty="0"/>
              <a:t>!</a:t>
            </a:r>
            <a:endParaRPr lang="en-GB" sz="2000" dirty="0"/>
          </a:p>
          <a:p>
            <a:pPr marL="0" indent="0">
              <a:buNone/>
            </a:pPr>
            <a:endParaRPr lang="fi-FI" dirty="0"/>
          </a:p>
        </p:txBody>
      </p:sp>
      <p:sp>
        <p:nvSpPr>
          <p:cNvPr id="7" name="Text Placeholder 6">
            <a:extLst>
              <a:ext uri="{FF2B5EF4-FFF2-40B4-BE49-F238E27FC236}">
                <a16:creationId xmlns:a16="http://schemas.microsoft.com/office/drawing/2014/main" id="{810D19E5-872D-A270-6519-C4B783BBEF8D}"/>
              </a:ext>
            </a:extLst>
          </p:cNvPr>
          <p:cNvSpPr>
            <a:spLocks noGrp="1"/>
          </p:cNvSpPr>
          <p:nvPr>
            <p:ph type="body" sz="quarter" idx="3"/>
          </p:nvPr>
        </p:nvSpPr>
        <p:spPr/>
        <p:txBody>
          <a:bodyPr/>
          <a:lstStyle/>
          <a:p>
            <a:r>
              <a:rPr lang="en-GB" dirty="0"/>
              <a:t>Book exam (</a:t>
            </a:r>
            <a:r>
              <a:rPr lang="en-GB" dirty="0" err="1"/>
              <a:t>kirjatentti</a:t>
            </a:r>
            <a:r>
              <a:rPr lang="en-GB" dirty="0"/>
              <a:t>)</a:t>
            </a:r>
          </a:p>
        </p:txBody>
      </p:sp>
      <p:sp>
        <p:nvSpPr>
          <p:cNvPr id="8" name="Content Placeholder 7">
            <a:extLst>
              <a:ext uri="{FF2B5EF4-FFF2-40B4-BE49-F238E27FC236}">
                <a16:creationId xmlns:a16="http://schemas.microsoft.com/office/drawing/2014/main" id="{27A31B2D-BD2E-1C8B-42D7-F4B81827D849}"/>
              </a:ext>
            </a:extLst>
          </p:cNvPr>
          <p:cNvSpPr>
            <a:spLocks noGrp="1"/>
          </p:cNvSpPr>
          <p:nvPr>
            <p:ph sz="quarter" idx="4"/>
          </p:nvPr>
        </p:nvSpPr>
        <p:spPr/>
        <p:txBody>
          <a:bodyPr/>
          <a:lstStyle/>
          <a:p>
            <a:r>
              <a:rPr lang="en-US" sz="2000" dirty="0"/>
              <a:t>Book exam can be:</a:t>
            </a:r>
          </a:p>
          <a:p>
            <a:pPr marL="914400" lvl="1" indent="-514350">
              <a:buFont typeface="+mj-lt"/>
              <a:buAutoNum type="alphaLcParenR"/>
            </a:pPr>
            <a:r>
              <a:rPr lang="en-US" sz="2000" dirty="0"/>
              <a:t>a part of a course with contact teaching or </a:t>
            </a:r>
          </a:p>
          <a:p>
            <a:pPr marL="914400" lvl="1" indent="-514350">
              <a:buFont typeface="+mj-lt"/>
              <a:buAutoNum type="alphaLcParenR"/>
            </a:pPr>
            <a:r>
              <a:rPr lang="en-US" sz="2000" dirty="0"/>
              <a:t>the </a:t>
            </a:r>
            <a:r>
              <a:rPr lang="en-US" sz="2000" b="1" dirty="0"/>
              <a:t>only</a:t>
            </a:r>
            <a:r>
              <a:rPr lang="en-US" sz="2000" dirty="0"/>
              <a:t> </a:t>
            </a:r>
            <a:r>
              <a:rPr lang="en-US" sz="2000" b="1" dirty="0"/>
              <a:t>mode of studying </a:t>
            </a:r>
            <a:r>
              <a:rPr lang="en-US" sz="2000" dirty="0"/>
              <a:t>of an independent study course, i.e. no lectures, just books to study!</a:t>
            </a:r>
          </a:p>
          <a:p>
            <a:r>
              <a:rPr lang="fi-FI" sz="2000" dirty="0"/>
              <a:t>Can </a:t>
            </a:r>
            <a:r>
              <a:rPr lang="fi-FI" sz="2000" dirty="0" err="1"/>
              <a:t>be</a:t>
            </a:r>
            <a:r>
              <a:rPr lang="fi-FI" sz="2000" dirty="0"/>
              <a:t> </a:t>
            </a:r>
            <a:r>
              <a:rPr lang="fi-FI" sz="2000" dirty="0" err="1"/>
              <a:t>done</a:t>
            </a:r>
            <a:r>
              <a:rPr lang="fi-FI" sz="2000" dirty="0"/>
              <a:t> in </a:t>
            </a:r>
            <a:r>
              <a:rPr lang="fi-FI" sz="2000" dirty="0" err="1"/>
              <a:t>eExam</a:t>
            </a:r>
            <a:r>
              <a:rPr lang="fi-FI" sz="2000" dirty="0"/>
              <a:t> </a:t>
            </a:r>
            <a:r>
              <a:rPr lang="fi-FI" sz="2000" dirty="0" err="1"/>
              <a:t>or</a:t>
            </a:r>
            <a:r>
              <a:rPr lang="fi-FI" sz="2000" dirty="0"/>
              <a:t> Moodle, for </a:t>
            </a:r>
            <a:r>
              <a:rPr lang="fi-FI" sz="2000" dirty="0" err="1"/>
              <a:t>example</a:t>
            </a:r>
            <a:endParaRPr lang="fi-FI" sz="2000" dirty="0"/>
          </a:p>
          <a:p>
            <a:endParaRPr lang="en-GB" dirty="0"/>
          </a:p>
        </p:txBody>
      </p:sp>
      <p:sp>
        <p:nvSpPr>
          <p:cNvPr id="3" name="Date Placeholder 2"/>
          <p:cNvSpPr>
            <a:spLocks noGrp="1"/>
          </p:cNvSpPr>
          <p:nvPr>
            <p:ph type="dt" sz="half" idx="10"/>
          </p:nvPr>
        </p:nvSpPr>
        <p:spPr/>
        <p:txBody>
          <a:bodyPr/>
          <a:lstStyle/>
          <a:p>
            <a:fld id="{F8DC2C7D-9AB6-4C39-BBB7-9E927F314F99}" type="datetime1">
              <a:rPr lang="fi-FI" smtClean="0"/>
              <a:t>24.8.2026</a:t>
            </a:fld>
            <a:endParaRPr lang="fi-FI"/>
          </a:p>
        </p:txBody>
      </p:sp>
      <p:sp>
        <p:nvSpPr>
          <p:cNvPr id="4" name="Footer Placeholder 3"/>
          <p:cNvSpPr>
            <a:spLocks noGrp="1"/>
          </p:cNvSpPr>
          <p:nvPr>
            <p:ph type="ftr" sz="quarter" idx="11"/>
          </p:nvPr>
        </p:nvSpPr>
        <p:spPr/>
        <p:txBody>
          <a:bodyPr/>
          <a:lstStyle/>
          <a:p>
            <a:r>
              <a:rPr lang="fi-FI"/>
              <a:t>JYU Since 1863.</a:t>
            </a:r>
            <a:endParaRPr lang="fi-FI" dirty="0"/>
          </a:p>
        </p:txBody>
      </p:sp>
      <p:sp>
        <p:nvSpPr>
          <p:cNvPr id="5" name="Slide Number Placeholder 4"/>
          <p:cNvSpPr>
            <a:spLocks noGrp="1"/>
          </p:cNvSpPr>
          <p:nvPr>
            <p:ph type="sldNum" sz="quarter" idx="12"/>
          </p:nvPr>
        </p:nvSpPr>
        <p:spPr/>
        <p:txBody>
          <a:bodyPr/>
          <a:lstStyle/>
          <a:p>
            <a:fld id="{9E548902-A2E1-4711-A467-290FB9FE5D63}" type="slidenum">
              <a:rPr lang="fi-FI" smtClean="0"/>
              <a:t>27</a:t>
            </a:fld>
            <a:endParaRPr lang="fi-FI"/>
          </a:p>
        </p:txBody>
      </p:sp>
      <p:sp>
        <p:nvSpPr>
          <p:cNvPr id="11" name="Title 10"/>
          <p:cNvSpPr>
            <a:spLocks noGrp="1"/>
          </p:cNvSpPr>
          <p:nvPr>
            <p:ph type="title"/>
          </p:nvPr>
        </p:nvSpPr>
        <p:spPr/>
        <p:txBody>
          <a:bodyPr/>
          <a:lstStyle/>
          <a:p>
            <a:r>
              <a:rPr lang="en-GB" dirty="0"/>
              <a:t>Lecture exams and book exams</a:t>
            </a:r>
            <a:endParaRPr lang="fi-FI" dirty="0"/>
          </a:p>
        </p:txBody>
      </p:sp>
    </p:spTree>
    <p:extLst>
      <p:ext uri="{BB962C8B-B14F-4D97-AF65-F5344CB8AC3E}">
        <p14:creationId xmlns:p14="http://schemas.microsoft.com/office/powerpoint/2010/main" val="400642742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idx="1"/>
          </p:nvPr>
        </p:nvSpPr>
        <p:spPr>
          <a:xfrm>
            <a:off x="623875" y="1577915"/>
            <a:ext cx="5328096" cy="575642"/>
          </a:xfrm>
        </p:spPr>
        <p:txBody>
          <a:bodyPr/>
          <a:lstStyle/>
          <a:p>
            <a:pPr marL="0" indent="0">
              <a:buNone/>
            </a:pPr>
            <a:r>
              <a:rPr lang="en-US" dirty="0" err="1"/>
              <a:t>eExam</a:t>
            </a:r>
            <a:endParaRPr lang="en-US" dirty="0"/>
          </a:p>
          <a:p>
            <a:pPr marL="0" indent="0">
              <a:buNone/>
            </a:pPr>
            <a:endParaRPr lang="en-GB" sz="2400" dirty="0"/>
          </a:p>
          <a:p>
            <a:endParaRPr lang="fi-FI" dirty="0"/>
          </a:p>
        </p:txBody>
      </p:sp>
      <p:sp>
        <p:nvSpPr>
          <p:cNvPr id="10" name="Content Placeholder 9">
            <a:extLst>
              <a:ext uri="{FF2B5EF4-FFF2-40B4-BE49-F238E27FC236}">
                <a16:creationId xmlns:a16="http://schemas.microsoft.com/office/drawing/2014/main" id="{768136B2-04F5-5A27-2BD7-0D79DBC88C7D}"/>
              </a:ext>
            </a:extLst>
          </p:cNvPr>
          <p:cNvSpPr>
            <a:spLocks noGrp="1"/>
          </p:cNvSpPr>
          <p:nvPr>
            <p:ph sz="half" idx="2"/>
          </p:nvPr>
        </p:nvSpPr>
        <p:spPr>
          <a:xfrm>
            <a:off x="623875" y="2071409"/>
            <a:ext cx="5328096" cy="3744963"/>
          </a:xfrm>
        </p:spPr>
        <p:txBody>
          <a:bodyPr/>
          <a:lstStyle/>
          <a:p>
            <a:r>
              <a:rPr lang="en-US" dirty="0"/>
              <a:t>An electronic exam that you can take independently in an </a:t>
            </a:r>
            <a:r>
              <a:rPr lang="en-US" dirty="0" err="1"/>
              <a:t>eExam</a:t>
            </a:r>
            <a:r>
              <a:rPr lang="en-US" dirty="0"/>
              <a:t> room</a:t>
            </a:r>
          </a:p>
          <a:p>
            <a:r>
              <a:rPr lang="en-US" dirty="0"/>
              <a:t>Some (not all) exams can be taken as </a:t>
            </a:r>
            <a:r>
              <a:rPr lang="en-US" dirty="0" err="1"/>
              <a:t>eExams</a:t>
            </a:r>
            <a:endParaRPr lang="en-US" dirty="0"/>
          </a:p>
          <a:p>
            <a:r>
              <a:rPr lang="en-US" dirty="0"/>
              <a:t>Locations in Agora and Lähde (library)</a:t>
            </a:r>
          </a:p>
          <a:p>
            <a:r>
              <a:rPr lang="en-US" dirty="0"/>
              <a:t>You can choose the time for the exam from the reservation calendar </a:t>
            </a:r>
          </a:p>
          <a:p>
            <a:pPr lvl="1"/>
            <a:r>
              <a:rPr lang="en-US" sz="1600" dirty="0"/>
              <a:t>Mon-Fri 8:00-20:00 and even on Saturday till 16:00</a:t>
            </a:r>
          </a:p>
          <a:p>
            <a:r>
              <a:rPr lang="en-US" dirty="0"/>
              <a:t>Registration in the </a:t>
            </a:r>
            <a:r>
              <a:rPr lang="en-US" dirty="0" err="1"/>
              <a:t>eExam</a:t>
            </a:r>
            <a:r>
              <a:rPr lang="en-US" dirty="0"/>
              <a:t> system </a:t>
            </a:r>
          </a:p>
          <a:p>
            <a:r>
              <a:rPr lang="en-US" dirty="0">
                <a:hlinkClick r:id="rId2"/>
              </a:rPr>
              <a:t>E-exam Guide</a:t>
            </a:r>
            <a:endParaRPr lang="en-US" dirty="0"/>
          </a:p>
          <a:p>
            <a:endParaRPr lang="en-GB" dirty="0"/>
          </a:p>
        </p:txBody>
      </p:sp>
      <p:sp>
        <p:nvSpPr>
          <p:cNvPr id="11" name="Text Placeholder 10">
            <a:extLst>
              <a:ext uri="{FF2B5EF4-FFF2-40B4-BE49-F238E27FC236}">
                <a16:creationId xmlns:a16="http://schemas.microsoft.com/office/drawing/2014/main" id="{8B1FF280-895C-B8CA-EC50-06A00BFF4000}"/>
              </a:ext>
            </a:extLst>
          </p:cNvPr>
          <p:cNvSpPr>
            <a:spLocks noGrp="1"/>
          </p:cNvSpPr>
          <p:nvPr>
            <p:ph type="body" sz="quarter" idx="3"/>
          </p:nvPr>
        </p:nvSpPr>
        <p:spPr>
          <a:xfrm>
            <a:off x="6240016" y="1626504"/>
            <a:ext cx="5328097" cy="575642"/>
          </a:xfrm>
        </p:spPr>
        <p:txBody>
          <a:bodyPr/>
          <a:lstStyle/>
          <a:p>
            <a:r>
              <a:rPr lang="en-GB" dirty="0"/>
              <a:t>General exam (</a:t>
            </a:r>
            <a:r>
              <a:rPr lang="en-GB" dirty="0" err="1"/>
              <a:t>yleinen</a:t>
            </a:r>
            <a:r>
              <a:rPr lang="en-GB" dirty="0"/>
              <a:t> </a:t>
            </a:r>
            <a:r>
              <a:rPr lang="en-GB" dirty="0" err="1"/>
              <a:t>tentti</a:t>
            </a:r>
            <a:r>
              <a:rPr lang="en-GB" dirty="0"/>
              <a:t>)</a:t>
            </a:r>
          </a:p>
        </p:txBody>
      </p:sp>
      <p:sp>
        <p:nvSpPr>
          <p:cNvPr id="12" name="Content Placeholder 11">
            <a:extLst>
              <a:ext uri="{FF2B5EF4-FFF2-40B4-BE49-F238E27FC236}">
                <a16:creationId xmlns:a16="http://schemas.microsoft.com/office/drawing/2014/main" id="{9B268E0E-F20B-E24E-6C9F-E36AE9FA2DBD}"/>
              </a:ext>
            </a:extLst>
          </p:cNvPr>
          <p:cNvSpPr>
            <a:spLocks noGrp="1"/>
          </p:cNvSpPr>
          <p:nvPr>
            <p:ph sz="quarter" idx="4"/>
          </p:nvPr>
        </p:nvSpPr>
        <p:spPr>
          <a:xfrm>
            <a:off x="6240014" y="2109986"/>
            <a:ext cx="5472113" cy="3744963"/>
          </a:xfrm>
        </p:spPr>
        <p:txBody>
          <a:bodyPr/>
          <a:lstStyle/>
          <a:p>
            <a:r>
              <a:rPr lang="en-US" dirty="0"/>
              <a:t>Only used in the Faculty of </a:t>
            </a:r>
          </a:p>
          <a:p>
            <a:pPr lvl="1"/>
            <a:r>
              <a:rPr lang="en-US" sz="1600" dirty="0"/>
              <a:t>Information Technology</a:t>
            </a:r>
          </a:p>
          <a:p>
            <a:pPr lvl="1"/>
            <a:r>
              <a:rPr lang="en-US" sz="1600" dirty="0"/>
              <a:t>Mathematics and Science</a:t>
            </a:r>
          </a:p>
          <a:p>
            <a:pPr lvl="1"/>
            <a:r>
              <a:rPr lang="en-US" sz="1600" dirty="0"/>
              <a:t>Jyväskylä School of Business and Economics </a:t>
            </a:r>
          </a:p>
          <a:p>
            <a:r>
              <a:rPr lang="en-US" dirty="0"/>
              <a:t>Organized once a month</a:t>
            </a:r>
          </a:p>
          <a:p>
            <a:r>
              <a:rPr lang="en-US" dirty="0"/>
              <a:t>For each general exam date there is a list of exams (courses) you can take that date, registration in Sisu</a:t>
            </a:r>
          </a:p>
          <a:p>
            <a:r>
              <a:rPr lang="en-US" dirty="0">
                <a:hlinkClick r:id="rId3"/>
              </a:rPr>
              <a:t>https://</a:t>
            </a:r>
            <a:r>
              <a:rPr lang="en-US" b="1" dirty="0">
                <a:hlinkClick r:id="rId3"/>
              </a:rPr>
              <a:t>www.jyu.fi/en/for-students/instructions-for-bachelors-and-masters-students</a:t>
            </a:r>
            <a:r>
              <a:rPr lang="en-US" dirty="0">
                <a:hlinkClick r:id="rId3"/>
              </a:rPr>
              <a:t>/completing-studies/general-examinations</a:t>
            </a:r>
            <a:r>
              <a:rPr lang="en-US" dirty="0"/>
              <a:t> </a:t>
            </a:r>
            <a:endParaRPr lang="en-US" dirty="0">
              <a:solidFill>
                <a:schemeClr val="tx2"/>
              </a:solidFill>
            </a:endParaRPr>
          </a:p>
          <a:p>
            <a:endParaRPr lang="en-GB" dirty="0"/>
          </a:p>
        </p:txBody>
      </p:sp>
      <p:sp>
        <p:nvSpPr>
          <p:cNvPr id="3" name="Date Placeholder 2"/>
          <p:cNvSpPr>
            <a:spLocks noGrp="1"/>
          </p:cNvSpPr>
          <p:nvPr>
            <p:ph type="dt" sz="half" idx="10"/>
          </p:nvPr>
        </p:nvSpPr>
        <p:spPr/>
        <p:txBody>
          <a:bodyPr/>
          <a:lstStyle/>
          <a:p>
            <a:fld id="{804D572D-C5AE-4294-AC74-F90B1751845C}" type="datetime1">
              <a:rPr lang="fi-FI" smtClean="0"/>
              <a:t>24.8.2026</a:t>
            </a:fld>
            <a:endParaRPr lang="fi-FI"/>
          </a:p>
        </p:txBody>
      </p:sp>
      <p:sp>
        <p:nvSpPr>
          <p:cNvPr id="4" name="Footer Placeholder 3"/>
          <p:cNvSpPr>
            <a:spLocks noGrp="1"/>
          </p:cNvSpPr>
          <p:nvPr>
            <p:ph type="ftr" sz="quarter" idx="11"/>
          </p:nvPr>
        </p:nvSpPr>
        <p:spPr/>
        <p:txBody>
          <a:bodyPr/>
          <a:lstStyle/>
          <a:p>
            <a:r>
              <a:rPr lang="fi-FI"/>
              <a:t>JYU Since 1863.</a:t>
            </a:r>
            <a:endParaRPr lang="fi-FI" dirty="0"/>
          </a:p>
        </p:txBody>
      </p:sp>
      <p:sp>
        <p:nvSpPr>
          <p:cNvPr id="5" name="Slide Number Placeholder 4"/>
          <p:cNvSpPr>
            <a:spLocks noGrp="1"/>
          </p:cNvSpPr>
          <p:nvPr>
            <p:ph type="sldNum" sz="quarter" idx="12"/>
          </p:nvPr>
        </p:nvSpPr>
        <p:spPr/>
        <p:txBody>
          <a:bodyPr/>
          <a:lstStyle/>
          <a:p>
            <a:fld id="{9E548902-A2E1-4711-A467-290FB9FE5D63}" type="slidenum">
              <a:rPr lang="fi-FI" smtClean="0"/>
              <a:t>28</a:t>
            </a:fld>
            <a:endParaRPr lang="fi-FI"/>
          </a:p>
        </p:txBody>
      </p:sp>
      <p:sp>
        <p:nvSpPr>
          <p:cNvPr id="2" name="Title 1"/>
          <p:cNvSpPr>
            <a:spLocks noGrp="1"/>
          </p:cNvSpPr>
          <p:nvPr>
            <p:ph type="title"/>
          </p:nvPr>
        </p:nvSpPr>
        <p:spPr/>
        <p:txBody>
          <a:bodyPr/>
          <a:lstStyle/>
          <a:p>
            <a:r>
              <a:rPr lang="fi-FI" dirty="0" err="1"/>
              <a:t>eExam</a:t>
            </a:r>
            <a:r>
              <a:rPr lang="fi-FI" dirty="0"/>
              <a:t> and a general </a:t>
            </a:r>
            <a:r>
              <a:rPr lang="fi-FI" dirty="0" err="1"/>
              <a:t>examination</a:t>
            </a:r>
            <a:r>
              <a:rPr lang="fi-FI" dirty="0"/>
              <a:t> </a:t>
            </a:r>
          </a:p>
        </p:txBody>
      </p:sp>
    </p:spTree>
    <p:extLst>
      <p:ext uri="{BB962C8B-B14F-4D97-AF65-F5344CB8AC3E}">
        <p14:creationId xmlns:p14="http://schemas.microsoft.com/office/powerpoint/2010/main" val="354300379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804D572D-C5AE-4294-AC74-F90B1751845C}" type="datetime1">
              <a:rPr lang="fi-FI" smtClean="0"/>
              <a:t>24.8.2026</a:t>
            </a:fld>
            <a:endParaRPr lang="fi-FI"/>
          </a:p>
        </p:txBody>
      </p:sp>
      <p:sp>
        <p:nvSpPr>
          <p:cNvPr id="4" name="Footer Placeholder 3"/>
          <p:cNvSpPr>
            <a:spLocks noGrp="1"/>
          </p:cNvSpPr>
          <p:nvPr>
            <p:ph type="ftr" sz="quarter" idx="11"/>
          </p:nvPr>
        </p:nvSpPr>
        <p:spPr/>
        <p:txBody>
          <a:bodyPr/>
          <a:lstStyle/>
          <a:p>
            <a:r>
              <a:rPr lang="fi-FI"/>
              <a:t>JYU Since 1863.</a:t>
            </a:r>
            <a:endParaRPr lang="fi-FI" dirty="0"/>
          </a:p>
        </p:txBody>
      </p:sp>
      <p:sp>
        <p:nvSpPr>
          <p:cNvPr id="5" name="Slide Number Placeholder 4"/>
          <p:cNvSpPr>
            <a:spLocks noGrp="1"/>
          </p:cNvSpPr>
          <p:nvPr>
            <p:ph type="sldNum" sz="quarter" idx="12"/>
          </p:nvPr>
        </p:nvSpPr>
        <p:spPr/>
        <p:txBody>
          <a:bodyPr/>
          <a:lstStyle/>
          <a:p>
            <a:fld id="{9E548902-A2E1-4711-A467-290FB9FE5D63}" type="slidenum">
              <a:rPr lang="fi-FI" smtClean="0"/>
              <a:t>29</a:t>
            </a:fld>
            <a:endParaRPr lang="fi-FI"/>
          </a:p>
        </p:txBody>
      </p:sp>
      <p:sp>
        <p:nvSpPr>
          <p:cNvPr id="7" name="Title 6"/>
          <p:cNvSpPr>
            <a:spLocks noGrp="1"/>
          </p:cNvSpPr>
          <p:nvPr>
            <p:ph type="ctrTitle"/>
          </p:nvPr>
        </p:nvSpPr>
        <p:spPr/>
        <p:txBody>
          <a:bodyPr/>
          <a:lstStyle/>
          <a:p>
            <a:r>
              <a:rPr lang="fi-FI" dirty="0"/>
              <a:t>6. </a:t>
            </a:r>
            <a:r>
              <a:rPr lang="fi-FI" dirty="0" err="1"/>
              <a:t>Grades</a:t>
            </a:r>
            <a:endParaRPr lang="fi-FI" dirty="0"/>
          </a:p>
        </p:txBody>
      </p:sp>
      <p:sp>
        <p:nvSpPr>
          <p:cNvPr id="8" name="Text Placeholder 7"/>
          <p:cNvSpPr>
            <a:spLocks noGrp="1"/>
          </p:cNvSpPr>
          <p:nvPr>
            <p:ph type="subTitle" idx="1"/>
          </p:nvPr>
        </p:nvSpPr>
        <p:spPr>
          <a:xfrm>
            <a:off x="551384" y="3392363"/>
            <a:ext cx="4535486" cy="1512590"/>
          </a:xfrm>
        </p:spPr>
        <p:txBody>
          <a:bodyPr/>
          <a:lstStyle/>
          <a:p>
            <a:r>
              <a:rPr lang="en-GB" dirty="0">
                <a:solidFill>
                  <a:schemeClr val="tx2"/>
                </a:solidFill>
              </a:rPr>
              <a:t>Grades within two weeks of submission, results in Sisu</a:t>
            </a:r>
          </a:p>
          <a:p>
            <a:pPr marL="285750" indent="-285750">
              <a:buFont typeface="Arial" panose="020B0604020202020204" pitchFamily="34" charset="0"/>
              <a:buChar char="•"/>
            </a:pPr>
            <a:r>
              <a:rPr lang="en-GB" dirty="0">
                <a:solidFill>
                  <a:schemeClr val="tx2"/>
                </a:solidFill>
              </a:rPr>
              <a:t>1-5 scale </a:t>
            </a:r>
          </a:p>
          <a:p>
            <a:pPr marL="285750" indent="-285750">
              <a:buFont typeface="Arial" panose="020B0604020202020204" pitchFamily="34" charset="0"/>
              <a:buChar char="•"/>
            </a:pPr>
            <a:r>
              <a:rPr lang="en-GB" dirty="0">
                <a:solidFill>
                  <a:schemeClr val="tx2"/>
                </a:solidFill>
              </a:rPr>
              <a:t>Re-assessment</a:t>
            </a:r>
            <a:endParaRPr lang="fi-FI" dirty="0"/>
          </a:p>
        </p:txBody>
      </p:sp>
      <p:pic>
        <p:nvPicPr>
          <p:cNvPr id="29" name="Picture Placeholder 28" descr="A group of women hugging&#10;&#10;Description automatically generated">
            <a:extLst>
              <a:ext uri="{FF2B5EF4-FFF2-40B4-BE49-F238E27FC236}">
                <a16:creationId xmlns:a16="http://schemas.microsoft.com/office/drawing/2014/main" id="{72527133-8F76-6D29-CEDC-CA35F6F1D7C0}"/>
              </a:ext>
            </a:extLst>
          </p:cNvPr>
          <p:cNvPicPr>
            <a:picLocks noGrp="1" noChangeAspect="1"/>
          </p:cNvPicPr>
          <p:nvPr>
            <p:ph type="pic" sz="quarter" idx="14"/>
          </p:nvPr>
        </p:nvPicPr>
        <p:blipFill>
          <a:blip r:embed="rId2">
            <a:extLst>
              <a:ext uri="{28A0092B-C50C-407E-A947-70E740481C1C}">
                <a14:useLocalDpi xmlns:a14="http://schemas.microsoft.com/office/drawing/2010/main" val="0"/>
              </a:ext>
            </a:extLst>
          </a:blip>
          <a:srcRect l="5570" r="5570"/>
          <a:stretch>
            <a:fillRect/>
          </a:stretch>
        </p:blipFill>
        <p:spPr/>
      </p:pic>
    </p:spTree>
    <p:extLst>
      <p:ext uri="{BB962C8B-B14F-4D97-AF65-F5344CB8AC3E}">
        <p14:creationId xmlns:p14="http://schemas.microsoft.com/office/powerpoint/2010/main" val="113729315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Grades</a:t>
            </a:r>
            <a:endParaRPr lang="fi-FI" dirty="0"/>
          </a:p>
        </p:txBody>
      </p:sp>
      <p:sp>
        <p:nvSpPr>
          <p:cNvPr id="7" name="Content Placeholder 6"/>
          <p:cNvSpPr>
            <a:spLocks noGrp="1"/>
          </p:cNvSpPr>
          <p:nvPr>
            <p:ph sz="half" idx="1"/>
          </p:nvPr>
        </p:nvSpPr>
        <p:spPr>
          <a:xfrm>
            <a:off x="624134" y="1729351"/>
            <a:ext cx="5470275" cy="4392612"/>
          </a:xfrm>
        </p:spPr>
        <p:txBody>
          <a:bodyPr/>
          <a:lstStyle/>
          <a:p>
            <a:r>
              <a:rPr lang="en-US" altLang="en-US" sz="2000" dirty="0">
                <a:cs typeface="Arial" pitchFamily="34" charset="0"/>
              </a:rPr>
              <a:t>The full scale 1-5 is used</a:t>
            </a:r>
          </a:p>
          <a:p>
            <a:r>
              <a:rPr lang="en-US" altLang="en-US" sz="2000" dirty="0">
                <a:cs typeface="Arial" pitchFamily="34" charset="0"/>
              </a:rPr>
              <a:t>Failed or dropped courses do not show on the </a:t>
            </a:r>
            <a:r>
              <a:rPr lang="en-US" altLang="en-US" sz="2000" dirty="0" err="1">
                <a:cs typeface="Arial" pitchFamily="34" charset="0"/>
              </a:rPr>
              <a:t>ToR</a:t>
            </a:r>
            <a:endParaRPr lang="en-US" altLang="en-US" sz="2000" dirty="0">
              <a:cs typeface="Arial" pitchFamily="34" charset="0"/>
            </a:endParaRPr>
          </a:p>
          <a:p>
            <a:pPr lvl="0"/>
            <a:r>
              <a:rPr lang="en-US" altLang="en-US" sz="2000" dirty="0">
                <a:highlight>
                  <a:srgbClr val="00FF00"/>
                </a:highlight>
                <a:cs typeface="Arial" pitchFamily="34" charset="0"/>
              </a:rPr>
              <a:t>Some courses may be graded Pass/Fail</a:t>
            </a:r>
            <a:r>
              <a:rPr lang="en-US" altLang="en-US" sz="2000" dirty="0">
                <a:cs typeface="Arial" pitchFamily="34" charset="0"/>
              </a:rPr>
              <a:t> </a:t>
            </a:r>
            <a:br>
              <a:rPr lang="en-US" altLang="en-US" sz="2000" dirty="0">
                <a:cs typeface="Arial" pitchFamily="34" charset="0"/>
              </a:rPr>
            </a:br>
            <a:r>
              <a:rPr lang="en-US" altLang="en-US" sz="2000" dirty="0">
                <a:cs typeface="Arial" pitchFamily="34" charset="0"/>
              </a:rPr>
              <a:t>- not possible to change the grading scale; check whether your home university accepts Pass</a:t>
            </a:r>
          </a:p>
          <a:p>
            <a:r>
              <a:rPr lang="en-GB" sz="2000" dirty="0"/>
              <a:t>Re-assessment has no effect on the final grade, i.e. there are no automatic reductions on grades due to a resit</a:t>
            </a:r>
          </a:p>
          <a:p>
            <a:endParaRPr lang="en-GB" sz="2000" dirty="0"/>
          </a:p>
          <a:p>
            <a:endParaRPr lang="en-GB" sz="2800" dirty="0">
              <a:solidFill>
                <a:schemeClr val="tx2"/>
              </a:solidFill>
            </a:endParaRPr>
          </a:p>
          <a:p>
            <a:pPr lvl="0"/>
            <a:endParaRPr lang="en-US" altLang="en-US" sz="2800" dirty="0">
              <a:solidFill>
                <a:schemeClr val="tx2"/>
              </a:solidFill>
              <a:latin typeface="MuseoSans-300"/>
              <a:cs typeface="Arial" pitchFamily="34" charset="0"/>
            </a:endParaRPr>
          </a:p>
          <a:p>
            <a:pPr lvl="0"/>
            <a:endParaRPr lang="en-US" altLang="en-US" sz="2800" dirty="0">
              <a:solidFill>
                <a:schemeClr val="tx2"/>
              </a:solidFill>
              <a:latin typeface="MuseoSans-300"/>
              <a:cs typeface="Arial" pitchFamily="34" charset="0"/>
            </a:endParaRPr>
          </a:p>
          <a:p>
            <a:pPr marL="0" indent="0">
              <a:buNone/>
            </a:pPr>
            <a:endParaRPr lang="fi-FI" dirty="0"/>
          </a:p>
        </p:txBody>
      </p:sp>
      <p:sp>
        <p:nvSpPr>
          <p:cNvPr id="8" name="Content Placeholder 7"/>
          <p:cNvSpPr>
            <a:spLocks noGrp="1"/>
          </p:cNvSpPr>
          <p:nvPr>
            <p:ph sz="half" idx="2"/>
          </p:nvPr>
        </p:nvSpPr>
        <p:spPr/>
        <p:txBody>
          <a:bodyPr/>
          <a:lstStyle/>
          <a:p>
            <a:pPr marL="0" indent="0">
              <a:buNone/>
            </a:pPr>
            <a:endParaRPr lang="fi-FI" dirty="0"/>
          </a:p>
          <a:p>
            <a:pPr marL="0" indent="0">
              <a:buNone/>
            </a:pPr>
            <a:endParaRPr lang="fi-FI" dirty="0"/>
          </a:p>
        </p:txBody>
      </p:sp>
      <p:sp>
        <p:nvSpPr>
          <p:cNvPr id="3" name="Date Placeholder 2"/>
          <p:cNvSpPr>
            <a:spLocks noGrp="1"/>
          </p:cNvSpPr>
          <p:nvPr>
            <p:ph type="dt" sz="half" idx="10"/>
          </p:nvPr>
        </p:nvSpPr>
        <p:spPr/>
        <p:txBody>
          <a:bodyPr/>
          <a:lstStyle/>
          <a:p>
            <a:fld id="{804D572D-C5AE-4294-AC74-F90B1751845C}" type="datetime1">
              <a:rPr lang="fi-FI" smtClean="0"/>
              <a:t>24.8.2026</a:t>
            </a:fld>
            <a:endParaRPr lang="fi-FI"/>
          </a:p>
        </p:txBody>
      </p:sp>
      <p:sp>
        <p:nvSpPr>
          <p:cNvPr id="4" name="Footer Placeholder 3"/>
          <p:cNvSpPr>
            <a:spLocks noGrp="1"/>
          </p:cNvSpPr>
          <p:nvPr>
            <p:ph type="ftr" sz="quarter" idx="11"/>
          </p:nvPr>
        </p:nvSpPr>
        <p:spPr/>
        <p:txBody>
          <a:bodyPr/>
          <a:lstStyle/>
          <a:p>
            <a:r>
              <a:rPr lang="fi-FI"/>
              <a:t>JYU Since 1863.</a:t>
            </a:r>
            <a:endParaRPr lang="fi-FI" dirty="0"/>
          </a:p>
        </p:txBody>
      </p:sp>
      <p:sp>
        <p:nvSpPr>
          <p:cNvPr id="5" name="Slide Number Placeholder 4"/>
          <p:cNvSpPr>
            <a:spLocks noGrp="1"/>
          </p:cNvSpPr>
          <p:nvPr>
            <p:ph type="sldNum" sz="quarter" idx="12"/>
          </p:nvPr>
        </p:nvSpPr>
        <p:spPr/>
        <p:txBody>
          <a:bodyPr/>
          <a:lstStyle/>
          <a:p>
            <a:fld id="{9E548902-A2E1-4711-A467-290FB9FE5D63}" type="slidenum">
              <a:rPr lang="fi-FI" smtClean="0"/>
              <a:t>30</a:t>
            </a:fld>
            <a:endParaRPr lang="fi-FI"/>
          </a:p>
        </p:txBody>
      </p:sp>
      <p:pic>
        <p:nvPicPr>
          <p:cNvPr id="9" name="Picture 8"/>
          <p:cNvPicPr>
            <a:picLocks noChangeAspect="1"/>
          </p:cNvPicPr>
          <p:nvPr/>
        </p:nvPicPr>
        <p:blipFill>
          <a:blip r:embed="rId2"/>
          <a:stretch>
            <a:fillRect/>
          </a:stretch>
        </p:blipFill>
        <p:spPr>
          <a:xfrm>
            <a:off x="6816080" y="1713892"/>
            <a:ext cx="4102371" cy="4244471"/>
          </a:xfrm>
          <a:prstGeom prst="rect">
            <a:avLst/>
          </a:prstGeom>
        </p:spPr>
      </p:pic>
      <p:sp>
        <p:nvSpPr>
          <p:cNvPr id="6" name="Oval 5">
            <a:extLst>
              <a:ext uri="{FF2B5EF4-FFF2-40B4-BE49-F238E27FC236}">
                <a16:creationId xmlns:a16="http://schemas.microsoft.com/office/drawing/2014/main" id="{115F6B06-BFA9-91A4-93A0-9F56D477C4C9}"/>
              </a:ext>
            </a:extLst>
          </p:cNvPr>
          <p:cNvSpPr/>
          <p:nvPr/>
        </p:nvSpPr>
        <p:spPr>
          <a:xfrm>
            <a:off x="6744072" y="3547864"/>
            <a:ext cx="2664296" cy="745232"/>
          </a:xfrm>
          <a:prstGeom prst="ellipse">
            <a:avLst/>
          </a:prstGeom>
          <a:noFill/>
          <a:ln w="28575">
            <a:solidFill>
              <a:schemeClr val="accent1"/>
            </a:solidFill>
          </a:ln>
        </p:spPr>
        <p:style>
          <a:lnRef idx="0">
            <a:scrgbClr r="0" g="0" b="0"/>
          </a:lnRef>
          <a:fillRef idx="0">
            <a:scrgbClr r="0" g="0" b="0"/>
          </a:fillRef>
          <a:effectRef idx="0">
            <a:scrgbClr r="0" g="0" b="0"/>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40396873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FI" dirty="0" err="1"/>
              <a:t>About</a:t>
            </a:r>
            <a:r>
              <a:rPr lang="fi-FI" dirty="0"/>
              <a:t> </a:t>
            </a:r>
            <a:r>
              <a:rPr lang="fi-FI" dirty="0" err="1"/>
              <a:t>grades</a:t>
            </a:r>
            <a:endParaRPr lang="fi-FI" dirty="0"/>
          </a:p>
        </p:txBody>
      </p:sp>
      <p:sp>
        <p:nvSpPr>
          <p:cNvPr id="5" name="Date Placeholder 4"/>
          <p:cNvSpPr>
            <a:spLocks noGrp="1"/>
          </p:cNvSpPr>
          <p:nvPr>
            <p:ph type="dt" sz="half" idx="10"/>
          </p:nvPr>
        </p:nvSpPr>
        <p:spPr/>
        <p:txBody>
          <a:bodyPr/>
          <a:lstStyle/>
          <a:p>
            <a:fld id="{B0131F2E-DC71-4048-9C3D-E0D1A7B75486}" type="datetime1">
              <a:rPr lang="fi-FI" smtClean="0"/>
              <a:t>24.8.2026</a:t>
            </a:fld>
            <a:endParaRPr lang="fi-FI"/>
          </a:p>
        </p:txBody>
      </p:sp>
      <p:sp>
        <p:nvSpPr>
          <p:cNvPr id="6" name="Footer Placeholder 5"/>
          <p:cNvSpPr>
            <a:spLocks noGrp="1"/>
          </p:cNvSpPr>
          <p:nvPr>
            <p:ph type="ftr" sz="quarter" idx="11"/>
          </p:nvPr>
        </p:nvSpPr>
        <p:spPr/>
        <p:txBody>
          <a:bodyPr/>
          <a:lstStyle/>
          <a:p>
            <a:r>
              <a:rPr lang="fi-FI"/>
              <a:t>JYU Since 1863.</a:t>
            </a:r>
            <a:endParaRPr lang="fi-FI" dirty="0"/>
          </a:p>
        </p:txBody>
      </p:sp>
      <p:sp>
        <p:nvSpPr>
          <p:cNvPr id="7" name="Slide Number Placeholder 6"/>
          <p:cNvSpPr>
            <a:spLocks noGrp="1"/>
          </p:cNvSpPr>
          <p:nvPr>
            <p:ph type="sldNum" sz="quarter" idx="12"/>
          </p:nvPr>
        </p:nvSpPr>
        <p:spPr/>
        <p:txBody>
          <a:bodyPr/>
          <a:lstStyle/>
          <a:p>
            <a:fld id="{9E548902-A2E1-4711-A467-290FB9FE5D63}" type="slidenum">
              <a:rPr lang="fi-FI" smtClean="0"/>
              <a:t>31</a:t>
            </a:fld>
            <a:endParaRPr lang="fi-FI"/>
          </a:p>
        </p:txBody>
      </p:sp>
      <p:sp>
        <p:nvSpPr>
          <p:cNvPr id="8" name="Text Placeholder 7"/>
          <p:cNvSpPr>
            <a:spLocks noGrp="1"/>
          </p:cNvSpPr>
          <p:nvPr>
            <p:ph type="body" sz="quarter" idx="13"/>
          </p:nvPr>
        </p:nvSpPr>
        <p:spPr/>
        <p:txBody>
          <a:bodyPr/>
          <a:lstStyle/>
          <a:p>
            <a:r>
              <a:rPr lang="en-US" sz="2000" dirty="0"/>
              <a:t>“Normal distribution” is NOT used, i.e. all students can get a 5, if they do well</a:t>
            </a:r>
          </a:p>
          <a:p>
            <a:r>
              <a:rPr lang="en-US" sz="2000" dirty="0"/>
              <a:t>No University level assessment criteria</a:t>
            </a:r>
          </a:p>
          <a:p>
            <a:r>
              <a:rPr lang="en-US" sz="2000" b="1" dirty="0"/>
              <a:t>Grades and credits do not have any connection</a:t>
            </a:r>
            <a:r>
              <a:rPr lang="en-US" sz="2000" dirty="0"/>
              <a:t>, i.e. all students will receive the same number of credits for the same amount of work; only the quality work is assessed by different grades</a:t>
            </a:r>
          </a:p>
          <a:p>
            <a:r>
              <a:rPr lang="en-US" sz="2000" dirty="0"/>
              <a:t>Students are not usually compared with each other on the basis of their grades</a:t>
            </a:r>
          </a:p>
          <a:p>
            <a:r>
              <a:rPr lang="en-US" sz="2000" dirty="0"/>
              <a:t>Students are allowed to improve their grades through reassessment </a:t>
            </a:r>
          </a:p>
          <a:p>
            <a:pPr lvl="1"/>
            <a:r>
              <a:rPr lang="en-US" sz="2000" dirty="0"/>
              <a:t>the best grade will prevail</a:t>
            </a:r>
          </a:p>
          <a:p>
            <a:endParaRPr lang="fi-FI" dirty="0"/>
          </a:p>
        </p:txBody>
      </p:sp>
    </p:spTree>
    <p:extLst>
      <p:ext uri="{BB962C8B-B14F-4D97-AF65-F5344CB8AC3E}">
        <p14:creationId xmlns:p14="http://schemas.microsoft.com/office/powerpoint/2010/main" val="306784370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FI" dirty="0" err="1"/>
              <a:t>Where</a:t>
            </a:r>
            <a:r>
              <a:rPr lang="fi-FI" dirty="0"/>
              <a:t> to </a:t>
            </a:r>
            <a:r>
              <a:rPr lang="fi-FI" dirty="0" err="1"/>
              <a:t>find</a:t>
            </a:r>
            <a:r>
              <a:rPr lang="fi-FI" dirty="0"/>
              <a:t> </a:t>
            </a:r>
            <a:r>
              <a:rPr lang="fi-FI" dirty="0" err="1"/>
              <a:t>the</a:t>
            </a:r>
            <a:r>
              <a:rPr lang="fi-FI" dirty="0"/>
              <a:t> </a:t>
            </a:r>
            <a:r>
              <a:rPr lang="fi-FI" dirty="0" err="1"/>
              <a:t>results</a:t>
            </a:r>
            <a:r>
              <a:rPr lang="fi-FI" dirty="0"/>
              <a:t>?</a:t>
            </a:r>
          </a:p>
        </p:txBody>
      </p:sp>
      <p:sp>
        <p:nvSpPr>
          <p:cNvPr id="3" name="Date Placeholder 2"/>
          <p:cNvSpPr>
            <a:spLocks noGrp="1"/>
          </p:cNvSpPr>
          <p:nvPr>
            <p:ph type="dt" sz="half" idx="10"/>
          </p:nvPr>
        </p:nvSpPr>
        <p:spPr/>
        <p:txBody>
          <a:bodyPr/>
          <a:lstStyle/>
          <a:p>
            <a:fld id="{804D572D-C5AE-4294-AC74-F90B1751845C}" type="datetime1">
              <a:rPr lang="fi-FI" smtClean="0"/>
              <a:t>24.8.2026</a:t>
            </a:fld>
            <a:endParaRPr lang="fi-FI"/>
          </a:p>
        </p:txBody>
      </p:sp>
      <p:sp>
        <p:nvSpPr>
          <p:cNvPr id="4" name="Footer Placeholder 3"/>
          <p:cNvSpPr>
            <a:spLocks noGrp="1"/>
          </p:cNvSpPr>
          <p:nvPr>
            <p:ph type="ftr" sz="quarter" idx="11"/>
          </p:nvPr>
        </p:nvSpPr>
        <p:spPr/>
        <p:txBody>
          <a:bodyPr/>
          <a:lstStyle/>
          <a:p>
            <a:r>
              <a:rPr lang="fi-FI"/>
              <a:t>JYU Since 1863.</a:t>
            </a:r>
            <a:endParaRPr lang="fi-FI" dirty="0"/>
          </a:p>
        </p:txBody>
      </p:sp>
      <p:sp>
        <p:nvSpPr>
          <p:cNvPr id="5" name="Slide Number Placeholder 4"/>
          <p:cNvSpPr>
            <a:spLocks noGrp="1"/>
          </p:cNvSpPr>
          <p:nvPr>
            <p:ph type="sldNum" sz="quarter" idx="12"/>
          </p:nvPr>
        </p:nvSpPr>
        <p:spPr/>
        <p:txBody>
          <a:bodyPr/>
          <a:lstStyle/>
          <a:p>
            <a:fld id="{9E548902-A2E1-4711-A467-290FB9FE5D63}" type="slidenum">
              <a:rPr lang="fi-FI" smtClean="0"/>
              <a:t>32</a:t>
            </a:fld>
            <a:endParaRPr lang="fi-FI"/>
          </a:p>
        </p:txBody>
      </p:sp>
      <p:sp>
        <p:nvSpPr>
          <p:cNvPr id="6" name="Text Placeholder 5"/>
          <p:cNvSpPr>
            <a:spLocks noGrp="1"/>
          </p:cNvSpPr>
          <p:nvPr>
            <p:ph type="body" sz="quarter" idx="13"/>
          </p:nvPr>
        </p:nvSpPr>
        <p:spPr/>
        <p:txBody>
          <a:bodyPr/>
          <a:lstStyle/>
          <a:p>
            <a:r>
              <a:rPr lang="en-US" sz="2000" dirty="0"/>
              <a:t>Results are published </a:t>
            </a:r>
            <a:r>
              <a:rPr lang="en-US" sz="2000" b="1" dirty="0"/>
              <a:t>within 2 weeks </a:t>
            </a:r>
            <a:r>
              <a:rPr lang="en-US" sz="2000" dirty="0"/>
              <a:t>of completing an assignment or exam. </a:t>
            </a:r>
          </a:p>
          <a:p>
            <a:r>
              <a:rPr lang="en-US" sz="2000" dirty="0"/>
              <a:t>Results will appear in SISU </a:t>
            </a:r>
            <a:r>
              <a:rPr lang="en-US" sz="2000" i="1" dirty="0"/>
              <a:t>study plan </a:t>
            </a:r>
            <a:r>
              <a:rPr lang="en-US" sz="2000" dirty="0"/>
              <a:t>&amp;</a:t>
            </a:r>
            <a:br>
              <a:rPr lang="en-US" sz="2000" dirty="0"/>
            </a:br>
            <a:r>
              <a:rPr lang="en-US" sz="2000" dirty="0"/>
              <a:t>in the </a:t>
            </a:r>
            <a:r>
              <a:rPr lang="en-US" sz="2000" i="1" dirty="0"/>
              <a:t>Completed Credits </a:t>
            </a:r>
            <a:r>
              <a:rPr lang="en-US" sz="2000" dirty="0"/>
              <a:t>section (My Profile </a:t>
            </a:r>
            <a:r>
              <a:rPr lang="en-US" sz="2000" dirty="0">
                <a:sym typeface="Wingdings" panose="05000000000000000000" pitchFamily="2" charset="2"/>
              </a:rPr>
              <a:t> Completed credits)</a:t>
            </a:r>
            <a:br>
              <a:rPr lang="en-US" sz="2000" dirty="0">
                <a:sym typeface="Wingdings" panose="05000000000000000000" pitchFamily="2" charset="2"/>
              </a:rPr>
            </a:br>
            <a:endParaRPr lang="en-US" sz="2000" dirty="0"/>
          </a:p>
          <a:p>
            <a:pPr marL="0" indent="0">
              <a:buNone/>
            </a:pPr>
            <a:endParaRPr lang="en-US" sz="2000" dirty="0"/>
          </a:p>
          <a:p>
            <a:endParaRPr lang="fi-FI" sz="2000" dirty="0"/>
          </a:p>
        </p:txBody>
      </p:sp>
      <p:grpSp>
        <p:nvGrpSpPr>
          <p:cNvPr id="9" name="Group 8">
            <a:extLst>
              <a:ext uri="{FF2B5EF4-FFF2-40B4-BE49-F238E27FC236}">
                <a16:creationId xmlns:a16="http://schemas.microsoft.com/office/drawing/2014/main" id="{AA2FDD9D-800B-47A3-91B4-67F5C28C9499}"/>
              </a:ext>
            </a:extLst>
          </p:cNvPr>
          <p:cNvGrpSpPr/>
          <p:nvPr/>
        </p:nvGrpSpPr>
        <p:grpSpPr>
          <a:xfrm>
            <a:off x="1487488" y="3362479"/>
            <a:ext cx="8387232" cy="2514793"/>
            <a:chOff x="1487488" y="3362479"/>
            <a:chExt cx="8387232" cy="2514793"/>
          </a:xfrm>
        </p:grpSpPr>
        <p:pic>
          <p:nvPicPr>
            <p:cNvPr id="7" name="Picture 6"/>
            <p:cNvPicPr>
              <a:picLocks noChangeAspect="1"/>
            </p:cNvPicPr>
            <p:nvPr/>
          </p:nvPicPr>
          <p:blipFill rotWithShape="1">
            <a:blip r:embed="rId2"/>
            <a:srcRect t="46674" r="8161" b="6094"/>
            <a:stretch/>
          </p:blipFill>
          <p:spPr bwMode="auto">
            <a:xfrm>
              <a:off x="1487488" y="3362479"/>
              <a:ext cx="8387232" cy="2514793"/>
            </a:xfrm>
            <a:prstGeom prst="rect">
              <a:avLst/>
            </a:prstGeom>
            <a:ln>
              <a:noFill/>
            </a:ln>
            <a:extLst>
              <a:ext uri="{53640926-AAD7-44D8-BBD7-CCE9431645EC}">
                <a14:shadowObscured xmlns:a14="http://schemas.microsoft.com/office/drawing/2010/main"/>
              </a:ext>
            </a:extLst>
          </p:spPr>
        </p:pic>
        <p:sp>
          <p:nvSpPr>
            <p:cNvPr id="8" name="Oval 7">
              <a:extLst>
                <a:ext uri="{FF2B5EF4-FFF2-40B4-BE49-F238E27FC236}">
                  <a16:creationId xmlns:a16="http://schemas.microsoft.com/office/drawing/2014/main" id="{4B840341-4C24-4A2B-B271-83CE1066A902}"/>
                </a:ext>
              </a:extLst>
            </p:cNvPr>
            <p:cNvSpPr/>
            <p:nvPr/>
          </p:nvSpPr>
          <p:spPr>
            <a:xfrm>
              <a:off x="3359696" y="4077072"/>
              <a:ext cx="432048" cy="432048"/>
            </a:xfrm>
            <a:prstGeom prst="ellips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grpSp>
    </p:spTree>
    <p:extLst>
      <p:ext uri="{BB962C8B-B14F-4D97-AF65-F5344CB8AC3E}">
        <p14:creationId xmlns:p14="http://schemas.microsoft.com/office/powerpoint/2010/main" val="17975349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Transcript of records</a:t>
            </a:r>
            <a:endParaRPr lang="fi-FI" dirty="0"/>
          </a:p>
        </p:txBody>
      </p:sp>
      <p:sp>
        <p:nvSpPr>
          <p:cNvPr id="3" name="Content Placeholder 2"/>
          <p:cNvSpPr>
            <a:spLocks noGrp="1"/>
          </p:cNvSpPr>
          <p:nvPr>
            <p:ph sz="half" idx="1"/>
          </p:nvPr>
        </p:nvSpPr>
        <p:spPr>
          <a:xfrm>
            <a:off x="1113793" y="1773239"/>
            <a:ext cx="4896296" cy="4392612"/>
          </a:xfrm>
        </p:spPr>
        <p:txBody>
          <a:bodyPr/>
          <a:lstStyle/>
          <a:p>
            <a:r>
              <a:rPr lang="en-GB" sz="2000" dirty="0"/>
              <a:t>Includes all courses you have successfully completed at JYU</a:t>
            </a:r>
          </a:p>
          <a:p>
            <a:r>
              <a:rPr lang="en-GB" sz="2000" dirty="0"/>
              <a:t>Includes credit values and grades </a:t>
            </a:r>
          </a:p>
          <a:p>
            <a:r>
              <a:rPr lang="en-GB" sz="2000" dirty="0">
                <a:highlight>
                  <a:srgbClr val="FFFF00"/>
                </a:highlight>
              </a:rPr>
              <a:t>Does</a:t>
            </a:r>
            <a:r>
              <a:rPr lang="en-GB" sz="2000" b="1" dirty="0">
                <a:highlight>
                  <a:srgbClr val="FFFF00"/>
                </a:highlight>
              </a:rPr>
              <a:t> not </a:t>
            </a:r>
            <a:r>
              <a:rPr lang="en-GB" sz="2000" dirty="0">
                <a:highlight>
                  <a:srgbClr val="FFFF00"/>
                </a:highlight>
              </a:rPr>
              <a:t>include courses you have failed or cancelled</a:t>
            </a:r>
          </a:p>
          <a:p>
            <a:endParaRPr lang="fi-FI" dirty="0"/>
          </a:p>
        </p:txBody>
      </p:sp>
      <p:sp>
        <p:nvSpPr>
          <p:cNvPr id="4" name="Content Placeholder 3"/>
          <p:cNvSpPr>
            <a:spLocks noGrp="1"/>
          </p:cNvSpPr>
          <p:nvPr>
            <p:ph sz="half" idx="2"/>
          </p:nvPr>
        </p:nvSpPr>
        <p:spPr>
          <a:xfrm>
            <a:off x="6751911" y="1760579"/>
            <a:ext cx="4326296" cy="4392612"/>
          </a:xfrm>
        </p:spPr>
        <p:txBody>
          <a:bodyPr/>
          <a:lstStyle/>
          <a:p>
            <a:r>
              <a:rPr lang="en-US" sz="2000" dirty="0"/>
              <a:t>You can get a </a:t>
            </a:r>
            <a:r>
              <a:rPr lang="en-US" sz="2000" b="1" dirty="0"/>
              <a:t>digitally signed, official </a:t>
            </a:r>
            <a:r>
              <a:rPr lang="en-US" sz="2000" dirty="0" err="1"/>
              <a:t>ToR</a:t>
            </a:r>
            <a:r>
              <a:rPr lang="en-US" sz="2000" dirty="0"/>
              <a:t> at any time by downloading it from Sisu</a:t>
            </a:r>
          </a:p>
          <a:p>
            <a:pPr marL="0" indent="0">
              <a:buNone/>
            </a:pPr>
            <a:endParaRPr lang="fi-FI" sz="2000" dirty="0"/>
          </a:p>
        </p:txBody>
      </p:sp>
      <p:sp>
        <p:nvSpPr>
          <p:cNvPr id="5" name="Date Placeholder 4"/>
          <p:cNvSpPr>
            <a:spLocks noGrp="1"/>
          </p:cNvSpPr>
          <p:nvPr>
            <p:ph type="dt" sz="half" idx="10"/>
          </p:nvPr>
        </p:nvSpPr>
        <p:spPr/>
        <p:txBody>
          <a:bodyPr/>
          <a:lstStyle/>
          <a:p>
            <a:fld id="{B0131F2E-DC71-4048-9C3D-E0D1A7B75486}" type="datetime1">
              <a:rPr lang="fi-FI" smtClean="0"/>
              <a:t>24.8.2026</a:t>
            </a:fld>
            <a:endParaRPr lang="fi-FI"/>
          </a:p>
        </p:txBody>
      </p:sp>
      <p:sp>
        <p:nvSpPr>
          <p:cNvPr id="6" name="Footer Placeholder 5"/>
          <p:cNvSpPr>
            <a:spLocks noGrp="1"/>
          </p:cNvSpPr>
          <p:nvPr>
            <p:ph type="ftr" sz="quarter" idx="11"/>
          </p:nvPr>
        </p:nvSpPr>
        <p:spPr/>
        <p:txBody>
          <a:bodyPr/>
          <a:lstStyle/>
          <a:p>
            <a:r>
              <a:rPr lang="fi-FI"/>
              <a:t>JYU Since 1863.</a:t>
            </a:r>
            <a:endParaRPr lang="fi-FI" dirty="0"/>
          </a:p>
        </p:txBody>
      </p:sp>
      <p:sp>
        <p:nvSpPr>
          <p:cNvPr id="7" name="Slide Number Placeholder 6"/>
          <p:cNvSpPr>
            <a:spLocks noGrp="1"/>
          </p:cNvSpPr>
          <p:nvPr>
            <p:ph type="sldNum" sz="quarter" idx="12"/>
          </p:nvPr>
        </p:nvSpPr>
        <p:spPr/>
        <p:txBody>
          <a:bodyPr/>
          <a:lstStyle/>
          <a:p>
            <a:fld id="{9E548902-A2E1-4711-A467-290FB9FE5D63}" type="slidenum">
              <a:rPr lang="fi-FI" smtClean="0"/>
              <a:t>33</a:t>
            </a:fld>
            <a:endParaRPr lang="fi-FI"/>
          </a:p>
        </p:txBody>
      </p:sp>
      <p:grpSp>
        <p:nvGrpSpPr>
          <p:cNvPr id="8" name="Group 7">
            <a:extLst>
              <a:ext uri="{FF2B5EF4-FFF2-40B4-BE49-F238E27FC236}">
                <a16:creationId xmlns:a16="http://schemas.microsoft.com/office/drawing/2014/main" id="{432BB525-C91F-4DAD-9592-B5BB849C692D}"/>
              </a:ext>
            </a:extLst>
          </p:cNvPr>
          <p:cNvGrpSpPr/>
          <p:nvPr/>
        </p:nvGrpSpPr>
        <p:grpSpPr>
          <a:xfrm>
            <a:off x="1312986" y="3964349"/>
            <a:ext cx="9394205" cy="2417401"/>
            <a:chOff x="1312986" y="3947829"/>
            <a:chExt cx="9394205" cy="2417401"/>
          </a:xfrm>
        </p:grpSpPr>
        <p:pic>
          <p:nvPicPr>
            <p:cNvPr id="11" name="Picture 10">
              <a:extLst>
                <a:ext uri="{FF2B5EF4-FFF2-40B4-BE49-F238E27FC236}">
                  <a16:creationId xmlns:a16="http://schemas.microsoft.com/office/drawing/2014/main" id="{378B6C73-1ED3-4CE8-B19E-1178998A9091}"/>
                </a:ext>
              </a:extLst>
            </p:cNvPr>
            <p:cNvPicPr>
              <a:picLocks noChangeAspect="1"/>
            </p:cNvPicPr>
            <p:nvPr/>
          </p:nvPicPr>
          <p:blipFill rotWithShape="1">
            <a:blip r:embed="rId2"/>
            <a:srcRect l="255" t="10211" r="8477" b="48033"/>
            <a:stretch/>
          </p:blipFill>
          <p:spPr bwMode="auto">
            <a:xfrm>
              <a:off x="1312986" y="3947829"/>
              <a:ext cx="9394205" cy="2417401"/>
            </a:xfrm>
            <a:prstGeom prst="rect">
              <a:avLst/>
            </a:prstGeom>
            <a:ln>
              <a:noFill/>
            </a:ln>
            <a:extLst>
              <a:ext uri="{53640926-AAD7-44D8-BBD7-CCE9431645EC}">
                <a14:shadowObscured xmlns:a14="http://schemas.microsoft.com/office/drawing/2010/main"/>
              </a:ext>
            </a:extLst>
          </p:spPr>
        </p:pic>
        <p:sp>
          <p:nvSpPr>
            <p:cNvPr id="20" name="Oval 19">
              <a:extLst>
                <a:ext uri="{FF2B5EF4-FFF2-40B4-BE49-F238E27FC236}">
                  <a16:creationId xmlns:a16="http://schemas.microsoft.com/office/drawing/2014/main" id="{E0FCB624-F193-4627-9BB5-B895EBE4BD1A}"/>
                </a:ext>
              </a:extLst>
            </p:cNvPr>
            <p:cNvSpPr/>
            <p:nvPr/>
          </p:nvSpPr>
          <p:spPr>
            <a:xfrm>
              <a:off x="9639511" y="5301208"/>
              <a:ext cx="986408" cy="57606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fi-FI"/>
            </a:p>
          </p:txBody>
        </p:sp>
      </p:grpSp>
    </p:spTree>
    <p:extLst>
      <p:ext uri="{BB962C8B-B14F-4D97-AF65-F5344CB8AC3E}">
        <p14:creationId xmlns:p14="http://schemas.microsoft.com/office/powerpoint/2010/main" val="220775078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804D572D-C5AE-4294-AC74-F90B1751845C}" type="datetime1">
              <a:rPr lang="fi-FI" smtClean="0"/>
              <a:t>24.8.2026</a:t>
            </a:fld>
            <a:endParaRPr lang="fi-FI"/>
          </a:p>
        </p:txBody>
      </p:sp>
      <p:sp>
        <p:nvSpPr>
          <p:cNvPr id="4" name="Footer Placeholder 3"/>
          <p:cNvSpPr>
            <a:spLocks noGrp="1"/>
          </p:cNvSpPr>
          <p:nvPr>
            <p:ph type="ftr" sz="quarter" idx="11"/>
          </p:nvPr>
        </p:nvSpPr>
        <p:spPr/>
        <p:txBody>
          <a:bodyPr/>
          <a:lstStyle/>
          <a:p>
            <a:r>
              <a:rPr lang="fi-FI"/>
              <a:t>JYU Since 1863.</a:t>
            </a:r>
            <a:endParaRPr lang="fi-FI" dirty="0"/>
          </a:p>
        </p:txBody>
      </p:sp>
      <p:sp>
        <p:nvSpPr>
          <p:cNvPr id="5" name="Slide Number Placeholder 4"/>
          <p:cNvSpPr>
            <a:spLocks noGrp="1"/>
          </p:cNvSpPr>
          <p:nvPr>
            <p:ph type="sldNum" sz="quarter" idx="12"/>
          </p:nvPr>
        </p:nvSpPr>
        <p:spPr/>
        <p:txBody>
          <a:bodyPr/>
          <a:lstStyle/>
          <a:p>
            <a:fld id="{9E548902-A2E1-4711-A467-290FB9FE5D63}" type="slidenum">
              <a:rPr lang="fi-FI" smtClean="0"/>
              <a:t>34</a:t>
            </a:fld>
            <a:endParaRPr lang="fi-FI"/>
          </a:p>
        </p:txBody>
      </p:sp>
      <p:sp>
        <p:nvSpPr>
          <p:cNvPr id="7" name="Title 6"/>
          <p:cNvSpPr>
            <a:spLocks noGrp="1"/>
          </p:cNvSpPr>
          <p:nvPr>
            <p:ph type="ctrTitle"/>
          </p:nvPr>
        </p:nvSpPr>
        <p:spPr/>
        <p:txBody>
          <a:bodyPr/>
          <a:lstStyle/>
          <a:p>
            <a:r>
              <a:rPr lang="fi-FI" dirty="0"/>
              <a:t>7. </a:t>
            </a:r>
            <a:r>
              <a:rPr lang="fi-FI" dirty="0" err="1"/>
              <a:t>Contact</a:t>
            </a:r>
            <a:r>
              <a:rPr lang="fi-FI" dirty="0"/>
              <a:t> </a:t>
            </a:r>
            <a:r>
              <a:rPr lang="fi-FI" dirty="0" err="1"/>
              <a:t>with</a:t>
            </a:r>
            <a:r>
              <a:rPr lang="fi-FI" dirty="0"/>
              <a:t> </a:t>
            </a:r>
            <a:r>
              <a:rPr lang="fi-FI" dirty="0" err="1"/>
              <a:t>the</a:t>
            </a:r>
            <a:r>
              <a:rPr lang="fi-FI" dirty="0"/>
              <a:t> </a:t>
            </a:r>
            <a:r>
              <a:rPr lang="fi-FI" dirty="0" err="1"/>
              <a:t>staff</a:t>
            </a:r>
            <a:endParaRPr lang="fi-FI" dirty="0"/>
          </a:p>
        </p:txBody>
      </p:sp>
      <p:sp>
        <p:nvSpPr>
          <p:cNvPr id="8" name="Text Placeholder 7"/>
          <p:cNvSpPr>
            <a:spLocks noGrp="1"/>
          </p:cNvSpPr>
          <p:nvPr>
            <p:ph type="subTitle" idx="1"/>
          </p:nvPr>
        </p:nvSpPr>
        <p:spPr>
          <a:xfrm>
            <a:off x="623887" y="3450948"/>
            <a:ext cx="5400105" cy="2714356"/>
          </a:xfrm>
        </p:spPr>
        <p:txBody>
          <a:bodyPr/>
          <a:lstStyle/>
          <a:p>
            <a:pPr marL="285750" indent="-285750">
              <a:buFont typeface="Arial" panose="020B0604020202020204" pitchFamily="34" charset="0"/>
              <a:buChar char="•"/>
            </a:pPr>
            <a:r>
              <a:rPr lang="en-GB" dirty="0">
                <a:solidFill>
                  <a:schemeClr val="tx2"/>
                </a:solidFill>
              </a:rPr>
              <a:t>JYU Main page: </a:t>
            </a:r>
            <a:r>
              <a:rPr lang="en-GB" dirty="0">
                <a:hlinkClick r:id="rId2"/>
              </a:rPr>
              <a:t>https://www.jyu.fi/en</a:t>
            </a:r>
            <a:r>
              <a:rPr lang="en-GB" dirty="0"/>
              <a:t> </a:t>
            </a:r>
            <a:r>
              <a:rPr lang="en-GB" dirty="0">
                <a:solidFill>
                  <a:schemeClr val="tx2"/>
                </a:solidFill>
              </a:rPr>
              <a:t>/ Contacts</a:t>
            </a:r>
          </a:p>
          <a:p>
            <a:pPr marL="285750" indent="-285750">
              <a:buFont typeface="Arial" panose="020B0604020202020204" pitchFamily="34" charset="0"/>
              <a:buChar char="•"/>
            </a:pPr>
            <a:r>
              <a:rPr lang="en-GB" dirty="0">
                <a:solidFill>
                  <a:schemeClr val="tx2"/>
                </a:solidFill>
              </a:rPr>
              <a:t>Administration through </a:t>
            </a:r>
            <a:r>
              <a:rPr lang="en-GB" dirty="0" err="1">
                <a:solidFill>
                  <a:schemeClr val="tx2"/>
                </a:solidFill>
              </a:rPr>
              <a:t>HelpJyu</a:t>
            </a:r>
            <a:endParaRPr lang="en-GB" dirty="0">
              <a:solidFill>
                <a:schemeClr val="tx2"/>
              </a:solidFill>
            </a:endParaRPr>
          </a:p>
          <a:p>
            <a:pPr marL="285750" indent="-285750">
              <a:buFont typeface="Arial" panose="020B0604020202020204" pitchFamily="34" charset="0"/>
              <a:buChar char="•"/>
            </a:pPr>
            <a:r>
              <a:rPr lang="en-GB" dirty="0">
                <a:solidFill>
                  <a:schemeClr val="tx2"/>
                </a:solidFill>
              </a:rPr>
              <a:t>Rights and responsibilities</a:t>
            </a:r>
          </a:p>
          <a:p>
            <a:pPr marL="285750" indent="-285750">
              <a:buFont typeface="Arial" panose="020B0604020202020204" pitchFamily="34" charset="0"/>
              <a:buChar char="•"/>
            </a:pPr>
            <a:r>
              <a:rPr lang="en-GB" dirty="0">
                <a:solidFill>
                  <a:schemeClr val="tx2"/>
                </a:solidFill>
              </a:rPr>
              <a:t>Please be patient; please do not expect an immediate response</a:t>
            </a:r>
          </a:p>
          <a:p>
            <a:pPr marL="0" indent="0">
              <a:buNone/>
            </a:pPr>
            <a:endParaRPr lang="fi-FI" dirty="0"/>
          </a:p>
        </p:txBody>
      </p:sp>
      <p:pic>
        <p:nvPicPr>
          <p:cNvPr id="6" name="Picture Placeholder 7" descr="A person wearing a hat&#10;&#10;Description automatically generated">
            <a:extLst>
              <a:ext uri="{FF2B5EF4-FFF2-40B4-BE49-F238E27FC236}">
                <a16:creationId xmlns:a16="http://schemas.microsoft.com/office/drawing/2014/main" id="{83C19649-9524-7995-01B1-DC8C4AEFAA6E}"/>
              </a:ext>
            </a:extLst>
          </p:cNvPr>
          <p:cNvPicPr>
            <a:picLocks noGrp="1" noChangeAspect="1"/>
          </p:cNvPicPr>
          <p:nvPr>
            <p:ph type="pic" sz="quarter" idx="14"/>
          </p:nvPr>
        </p:nvPicPr>
        <p:blipFill>
          <a:blip r:embed="rId3">
            <a:extLst>
              <a:ext uri="{28A0092B-C50C-407E-A947-70E740481C1C}">
                <a14:useLocalDpi xmlns:a14="http://schemas.microsoft.com/office/drawing/2010/main" val="0"/>
              </a:ext>
            </a:extLst>
          </a:blip>
          <a:srcRect l="25592" r="25592"/>
          <a:stretch>
            <a:fillRect/>
          </a:stretch>
        </p:blipFill>
        <p:spPr>
          <a:xfrm>
            <a:off x="6240463" y="0"/>
            <a:ext cx="5951537" cy="6858000"/>
          </a:xfrm>
        </p:spPr>
      </p:pic>
      <p:pic>
        <p:nvPicPr>
          <p:cNvPr id="10" name="Picture Placeholder 15">
            <a:extLst>
              <a:ext uri="{FF2B5EF4-FFF2-40B4-BE49-F238E27FC236}">
                <a16:creationId xmlns:a16="http://schemas.microsoft.com/office/drawing/2014/main" id="{F66492E3-7851-4CA8-7311-E5E3BE77765C}"/>
              </a:ext>
            </a:extLst>
          </p:cNvPr>
          <p:cNvPicPr>
            <a:picLocks noChangeAspect="1"/>
          </p:cNvPicPr>
          <p:nvPr/>
        </p:nvPicPr>
        <p:blipFill>
          <a:blip r:embed="rId4">
            <a:extLst>
              <a:ext uri="{28A0092B-C50C-407E-A947-70E740481C1C}">
                <a14:useLocalDpi xmlns:a14="http://schemas.microsoft.com/office/drawing/2010/main" val="0"/>
              </a:ext>
            </a:extLst>
          </a:blip>
          <a:srcRect l="29478" r="29478"/>
          <a:stretch/>
        </p:blipFill>
        <p:spPr>
          <a:xfrm>
            <a:off x="6240016" y="0"/>
            <a:ext cx="5951984" cy="6858000"/>
          </a:xfrm>
          <a:custGeom>
            <a:avLst/>
            <a:gdLst>
              <a:gd name="connsiteX0" fmla="*/ 2320585 w 5951984"/>
              <a:gd name="connsiteY0" fmla="*/ 0 h 6858000"/>
              <a:gd name="connsiteX1" fmla="*/ 3168352 w 5951984"/>
              <a:gd name="connsiteY1" fmla="*/ 0 h 6858000"/>
              <a:gd name="connsiteX2" fmla="*/ 4074198 w 5951984"/>
              <a:gd name="connsiteY2" fmla="*/ 0 h 6858000"/>
              <a:gd name="connsiteX3" fmla="*/ 5951984 w 5951984"/>
              <a:gd name="connsiteY3" fmla="*/ 0 h 6858000"/>
              <a:gd name="connsiteX4" fmla="*/ 5951984 w 5951984"/>
              <a:gd name="connsiteY4" fmla="*/ 6858000 h 6858000"/>
              <a:gd name="connsiteX5" fmla="*/ 4074198 w 5951984"/>
              <a:gd name="connsiteY5" fmla="*/ 6858000 h 6858000"/>
              <a:gd name="connsiteX6" fmla="*/ 3168352 w 5951984"/>
              <a:gd name="connsiteY6" fmla="*/ 6858000 h 6858000"/>
              <a:gd name="connsiteX7" fmla="*/ 1074542 w 5951984"/>
              <a:gd name="connsiteY7" fmla="*/ 6858000 h 6858000"/>
              <a:gd name="connsiteX8" fmla="*/ 1074542 w 5951984"/>
              <a:gd name="connsiteY8" fmla="*/ 6825044 h 6858000"/>
              <a:gd name="connsiteX9" fmla="*/ 1066788 w 5951984"/>
              <a:gd name="connsiteY9" fmla="*/ 6858000 h 6858000"/>
              <a:gd name="connsiteX10" fmla="*/ 248653 w 5951984"/>
              <a:gd name="connsiteY10" fmla="*/ 6858000 h 6858000"/>
              <a:gd name="connsiteX11" fmla="*/ 236503 w 5951984"/>
              <a:gd name="connsiteY11" fmla="*/ 6820034 h 6858000"/>
              <a:gd name="connsiteX12" fmla="*/ 208679 w 5951984"/>
              <a:gd name="connsiteY12" fmla="*/ 6729607 h 6858000"/>
              <a:gd name="connsiteX13" fmla="*/ 184333 w 5951984"/>
              <a:gd name="connsiteY13" fmla="*/ 6642657 h 6858000"/>
              <a:gd name="connsiteX14" fmla="*/ 163466 w 5951984"/>
              <a:gd name="connsiteY14" fmla="*/ 6552230 h 6858000"/>
              <a:gd name="connsiteX15" fmla="*/ 142598 w 5951984"/>
              <a:gd name="connsiteY15" fmla="*/ 6465280 h 6858000"/>
              <a:gd name="connsiteX16" fmla="*/ 121730 w 5951984"/>
              <a:gd name="connsiteY16" fmla="*/ 6371374 h 6858000"/>
              <a:gd name="connsiteX17" fmla="*/ 104340 w 5951984"/>
              <a:gd name="connsiteY17" fmla="*/ 6280947 h 6858000"/>
              <a:gd name="connsiteX18" fmla="*/ 86950 w 5951984"/>
              <a:gd name="connsiteY18" fmla="*/ 6187041 h 6858000"/>
              <a:gd name="connsiteX19" fmla="*/ 73038 w 5951984"/>
              <a:gd name="connsiteY19" fmla="*/ 6089658 h 6858000"/>
              <a:gd name="connsiteX20" fmla="*/ 59126 w 5951984"/>
              <a:gd name="connsiteY20" fmla="*/ 5992274 h 6858000"/>
              <a:gd name="connsiteX21" fmla="*/ 45214 w 5951984"/>
              <a:gd name="connsiteY21" fmla="*/ 5894890 h 6858000"/>
              <a:gd name="connsiteX22" fmla="*/ 34780 w 5951984"/>
              <a:gd name="connsiteY22" fmla="*/ 5797507 h 6858000"/>
              <a:gd name="connsiteX23" fmla="*/ 24346 w 5951984"/>
              <a:gd name="connsiteY23" fmla="*/ 5696645 h 6858000"/>
              <a:gd name="connsiteX24" fmla="*/ 17390 w 5951984"/>
              <a:gd name="connsiteY24" fmla="*/ 5595784 h 6858000"/>
              <a:gd name="connsiteX25" fmla="*/ 10434 w 5951984"/>
              <a:gd name="connsiteY25" fmla="*/ 5491444 h 6858000"/>
              <a:gd name="connsiteX26" fmla="*/ 3478 w 5951984"/>
              <a:gd name="connsiteY26" fmla="*/ 5376671 h 6858000"/>
              <a:gd name="connsiteX27" fmla="*/ 0 w 5951984"/>
              <a:gd name="connsiteY27" fmla="*/ 5261897 h 6858000"/>
              <a:gd name="connsiteX28" fmla="*/ 0 w 5951984"/>
              <a:gd name="connsiteY28" fmla="*/ 5147124 h 6858000"/>
              <a:gd name="connsiteX29" fmla="*/ 3478 w 5951984"/>
              <a:gd name="connsiteY29" fmla="*/ 5032350 h 6858000"/>
              <a:gd name="connsiteX30" fmla="*/ 6956 w 5951984"/>
              <a:gd name="connsiteY30" fmla="*/ 4917577 h 6858000"/>
              <a:gd name="connsiteX31" fmla="*/ 17390 w 5951984"/>
              <a:gd name="connsiteY31" fmla="*/ 4802803 h 6858000"/>
              <a:gd name="connsiteX32" fmla="*/ 27824 w 5951984"/>
              <a:gd name="connsiteY32" fmla="*/ 4691508 h 6858000"/>
              <a:gd name="connsiteX33" fmla="*/ 38258 w 5951984"/>
              <a:gd name="connsiteY33" fmla="*/ 4580212 h 6858000"/>
              <a:gd name="connsiteX34" fmla="*/ 55648 w 5951984"/>
              <a:gd name="connsiteY34" fmla="*/ 4468916 h 6858000"/>
              <a:gd name="connsiteX35" fmla="*/ 73038 w 5951984"/>
              <a:gd name="connsiteY35" fmla="*/ 4357621 h 6858000"/>
              <a:gd name="connsiteX36" fmla="*/ 90428 w 5951984"/>
              <a:gd name="connsiteY36" fmla="*/ 4246325 h 6858000"/>
              <a:gd name="connsiteX37" fmla="*/ 114774 w 5951984"/>
              <a:gd name="connsiteY37" fmla="*/ 4135030 h 6858000"/>
              <a:gd name="connsiteX38" fmla="*/ 139120 w 5951984"/>
              <a:gd name="connsiteY38" fmla="*/ 4027212 h 6858000"/>
              <a:gd name="connsiteX39" fmla="*/ 163466 w 5951984"/>
              <a:gd name="connsiteY39" fmla="*/ 3919395 h 6858000"/>
              <a:gd name="connsiteX40" fmla="*/ 194767 w 5951984"/>
              <a:gd name="connsiteY40" fmla="*/ 3811577 h 6858000"/>
              <a:gd name="connsiteX41" fmla="*/ 226069 w 5951984"/>
              <a:gd name="connsiteY41" fmla="*/ 3703760 h 6858000"/>
              <a:gd name="connsiteX42" fmla="*/ 257371 w 5951984"/>
              <a:gd name="connsiteY42" fmla="*/ 3595942 h 6858000"/>
              <a:gd name="connsiteX43" fmla="*/ 292151 w 5951984"/>
              <a:gd name="connsiteY43" fmla="*/ 3488125 h 6858000"/>
              <a:gd name="connsiteX44" fmla="*/ 330409 w 5951984"/>
              <a:gd name="connsiteY44" fmla="*/ 3380307 h 6858000"/>
              <a:gd name="connsiteX45" fmla="*/ 368666 w 5951984"/>
              <a:gd name="connsiteY45" fmla="*/ 3275968 h 6858000"/>
              <a:gd name="connsiteX46" fmla="*/ 406924 w 5951984"/>
              <a:gd name="connsiteY46" fmla="*/ 3171628 h 6858000"/>
              <a:gd name="connsiteX47" fmla="*/ 448660 w 5951984"/>
              <a:gd name="connsiteY47" fmla="*/ 3063811 h 6858000"/>
              <a:gd name="connsiteX48" fmla="*/ 493874 w 5951984"/>
              <a:gd name="connsiteY48" fmla="*/ 2959471 h 6858000"/>
              <a:gd name="connsiteX49" fmla="*/ 539088 w 5951984"/>
              <a:gd name="connsiteY49" fmla="*/ 2855131 h 6858000"/>
              <a:gd name="connsiteX50" fmla="*/ 636471 w 5951984"/>
              <a:gd name="connsiteY50" fmla="*/ 2649930 h 6858000"/>
              <a:gd name="connsiteX51" fmla="*/ 737333 w 5951984"/>
              <a:gd name="connsiteY51" fmla="*/ 2441251 h 6858000"/>
              <a:gd name="connsiteX52" fmla="*/ 789503 w 5951984"/>
              <a:gd name="connsiteY52" fmla="*/ 2340390 h 6858000"/>
              <a:gd name="connsiteX53" fmla="*/ 845150 w 5951984"/>
              <a:gd name="connsiteY53" fmla="*/ 2239528 h 6858000"/>
              <a:gd name="connsiteX54" fmla="*/ 900798 w 5951984"/>
              <a:gd name="connsiteY54" fmla="*/ 2135188 h 6858000"/>
              <a:gd name="connsiteX55" fmla="*/ 959924 w 5951984"/>
              <a:gd name="connsiteY55" fmla="*/ 2034327 h 6858000"/>
              <a:gd name="connsiteX56" fmla="*/ 1015572 w 5951984"/>
              <a:gd name="connsiteY56" fmla="*/ 1933465 h 6858000"/>
              <a:gd name="connsiteX57" fmla="*/ 1074697 w 5951984"/>
              <a:gd name="connsiteY57" fmla="*/ 1832604 h 6858000"/>
              <a:gd name="connsiteX58" fmla="*/ 1196427 w 5951984"/>
              <a:gd name="connsiteY58" fmla="*/ 1630881 h 6858000"/>
              <a:gd name="connsiteX59" fmla="*/ 1325112 w 5951984"/>
              <a:gd name="connsiteY59" fmla="*/ 1432635 h 6858000"/>
              <a:gd name="connsiteX60" fmla="*/ 1453798 w 5951984"/>
              <a:gd name="connsiteY60" fmla="*/ 1230912 h 6858000"/>
              <a:gd name="connsiteX61" fmla="*/ 1585961 w 5951984"/>
              <a:gd name="connsiteY61" fmla="*/ 1032667 h 6858000"/>
              <a:gd name="connsiteX62" fmla="*/ 1655521 w 5951984"/>
              <a:gd name="connsiteY62" fmla="*/ 935284 h 6858000"/>
              <a:gd name="connsiteX63" fmla="*/ 1721603 w 5951984"/>
              <a:gd name="connsiteY63" fmla="*/ 837900 h 6858000"/>
              <a:gd name="connsiteX64" fmla="*/ 1999842 w 5951984"/>
              <a:gd name="connsiteY64" fmla="*/ 437932 h 6858000"/>
              <a:gd name="connsiteX65" fmla="*/ 2285036 w 5951984"/>
              <a:gd name="connsiteY65" fmla="*/ 4839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5951984" h="6858000">
                <a:moveTo>
                  <a:pt x="2320585" y="0"/>
                </a:moveTo>
                <a:lnTo>
                  <a:pt x="3168352" y="0"/>
                </a:lnTo>
                <a:lnTo>
                  <a:pt x="4074198" y="0"/>
                </a:lnTo>
                <a:lnTo>
                  <a:pt x="5951984" y="0"/>
                </a:lnTo>
                <a:lnTo>
                  <a:pt x="5951984" y="6858000"/>
                </a:lnTo>
                <a:lnTo>
                  <a:pt x="4074198" y="6858000"/>
                </a:lnTo>
                <a:lnTo>
                  <a:pt x="3168352" y="6858000"/>
                </a:lnTo>
                <a:lnTo>
                  <a:pt x="1074542" y="6858000"/>
                </a:lnTo>
                <a:lnTo>
                  <a:pt x="1074542" y="6825044"/>
                </a:lnTo>
                <a:lnTo>
                  <a:pt x="1066788" y="6858000"/>
                </a:lnTo>
                <a:lnTo>
                  <a:pt x="248653" y="6858000"/>
                </a:lnTo>
                <a:lnTo>
                  <a:pt x="236503" y="6820034"/>
                </a:lnTo>
                <a:lnTo>
                  <a:pt x="208679" y="6729607"/>
                </a:lnTo>
                <a:lnTo>
                  <a:pt x="184333" y="6642657"/>
                </a:lnTo>
                <a:lnTo>
                  <a:pt x="163466" y="6552230"/>
                </a:lnTo>
                <a:lnTo>
                  <a:pt x="142598" y="6465280"/>
                </a:lnTo>
                <a:lnTo>
                  <a:pt x="121730" y="6371374"/>
                </a:lnTo>
                <a:lnTo>
                  <a:pt x="104340" y="6280947"/>
                </a:lnTo>
                <a:lnTo>
                  <a:pt x="86950" y="6187041"/>
                </a:lnTo>
                <a:lnTo>
                  <a:pt x="73038" y="6089658"/>
                </a:lnTo>
                <a:lnTo>
                  <a:pt x="59126" y="5992274"/>
                </a:lnTo>
                <a:lnTo>
                  <a:pt x="45214" y="5894890"/>
                </a:lnTo>
                <a:lnTo>
                  <a:pt x="34780" y="5797507"/>
                </a:lnTo>
                <a:lnTo>
                  <a:pt x="24346" y="5696645"/>
                </a:lnTo>
                <a:lnTo>
                  <a:pt x="17390" y="5595784"/>
                </a:lnTo>
                <a:lnTo>
                  <a:pt x="10434" y="5491444"/>
                </a:lnTo>
                <a:lnTo>
                  <a:pt x="3478" y="5376671"/>
                </a:lnTo>
                <a:lnTo>
                  <a:pt x="0" y="5261897"/>
                </a:lnTo>
                <a:lnTo>
                  <a:pt x="0" y="5147124"/>
                </a:lnTo>
                <a:lnTo>
                  <a:pt x="3478" y="5032350"/>
                </a:lnTo>
                <a:lnTo>
                  <a:pt x="6956" y="4917577"/>
                </a:lnTo>
                <a:lnTo>
                  <a:pt x="17390" y="4802803"/>
                </a:lnTo>
                <a:lnTo>
                  <a:pt x="27824" y="4691508"/>
                </a:lnTo>
                <a:lnTo>
                  <a:pt x="38258" y="4580212"/>
                </a:lnTo>
                <a:lnTo>
                  <a:pt x="55648" y="4468916"/>
                </a:lnTo>
                <a:lnTo>
                  <a:pt x="73038" y="4357621"/>
                </a:lnTo>
                <a:lnTo>
                  <a:pt x="90428" y="4246325"/>
                </a:lnTo>
                <a:lnTo>
                  <a:pt x="114774" y="4135030"/>
                </a:lnTo>
                <a:lnTo>
                  <a:pt x="139120" y="4027212"/>
                </a:lnTo>
                <a:lnTo>
                  <a:pt x="163466" y="3919395"/>
                </a:lnTo>
                <a:lnTo>
                  <a:pt x="194767" y="3811577"/>
                </a:lnTo>
                <a:lnTo>
                  <a:pt x="226069" y="3703760"/>
                </a:lnTo>
                <a:lnTo>
                  <a:pt x="257371" y="3595942"/>
                </a:lnTo>
                <a:lnTo>
                  <a:pt x="292151" y="3488125"/>
                </a:lnTo>
                <a:lnTo>
                  <a:pt x="330409" y="3380307"/>
                </a:lnTo>
                <a:lnTo>
                  <a:pt x="368666" y="3275968"/>
                </a:lnTo>
                <a:lnTo>
                  <a:pt x="406924" y="3171628"/>
                </a:lnTo>
                <a:lnTo>
                  <a:pt x="448660" y="3063811"/>
                </a:lnTo>
                <a:lnTo>
                  <a:pt x="493874" y="2959471"/>
                </a:lnTo>
                <a:lnTo>
                  <a:pt x="539088" y="2855131"/>
                </a:lnTo>
                <a:lnTo>
                  <a:pt x="636471" y="2649930"/>
                </a:lnTo>
                <a:lnTo>
                  <a:pt x="737333" y="2441251"/>
                </a:lnTo>
                <a:lnTo>
                  <a:pt x="789503" y="2340390"/>
                </a:lnTo>
                <a:lnTo>
                  <a:pt x="845150" y="2239528"/>
                </a:lnTo>
                <a:lnTo>
                  <a:pt x="900798" y="2135188"/>
                </a:lnTo>
                <a:lnTo>
                  <a:pt x="959924" y="2034327"/>
                </a:lnTo>
                <a:lnTo>
                  <a:pt x="1015572" y="1933465"/>
                </a:lnTo>
                <a:lnTo>
                  <a:pt x="1074697" y="1832604"/>
                </a:lnTo>
                <a:lnTo>
                  <a:pt x="1196427" y="1630881"/>
                </a:lnTo>
                <a:lnTo>
                  <a:pt x="1325112" y="1432635"/>
                </a:lnTo>
                <a:lnTo>
                  <a:pt x="1453798" y="1230912"/>
                </a:lnTo>
                <a:lnTo>
                  <a:pt x="1585961" y="1032667"/>
                </a:lnTo>
                <a:lnTo>
                  <a:pt x="1655521" y="935284"/>
                </a:lnTo>
                <a:lnTo>
                  <a:pt x="1721603" y="837900"/>
                </a:lnTo>
                <a:lnTo>
                  <a:pt x="1999842" y="437932"/>
                </a:lnTo>
                <a:lnTo>
                  <a:pt x="2285036" y="48398"/>
                </a:lnTo>
                <a:close/>
              </a:path>
            </a:pathLst>
          </a:custGeom>
          <a:solidFill>
            <a:schemeClr val="bg2"/>
          </a:solidFill>
        </p:spPr>
      </p:pic>
    </p:spTree>
    <p:extLst>
      <p:ext uri="{BB962C8B-B14F-4D97-AF65-F5344CB8AC3E}">
        <p14:creationId xmlns:p14="http://schemas.microsoft.com/office/powerpoint/2010/main" val="23681761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p:txBody>
          <a:bodyPr/>
          <a:lstStyle/>
          <a:p>
            <a:r>
              <a:rPr lang="en-US" dirty="0"/>
              <a:t>Academic atmosphere</a:t>
            </a:r>
            <a:endParaRPr lang="fi-FI" dirty="0"/>
          </a:p>
        </p:txBody>
      </p:sp>
      <p:sp>
        <p:nvSpPr>
          <p:cNvPr id="5" name="Date Placeholder 4"/>
          <p:cNvSpPr>
            <a:spLocks noGrp="1"/>
          </p:cNvSpPr>
          <p:nvPr>
            <p:ph type="dt" sz="half" idx="10"/>
          </p:nvPr>
        </p:nvSpPr>
        <p:spPr/>
        <p:txBody>
          <a:bodyPr/>
          <a:lstStyle/>
          <a:p>
            <a:fld id="{B0131F2E-DC71-4048-9C3D-E0D1A7B75486}" type="datetime1">
              <a:rPr lang="fi-FI" smtClean="0"/>
              <a:t>24.8.2026</a:t>
            </a:fld>
            <a:endParaRPr lang="fi-FI"/>
          </a:p>
        </p:txBody>
      </p:sp>
      <p:sp>
        <p:nvSpPr>
          <p:cNvPr id="6" name="Footer Placeholder 5"/>
          <p:cNvSpPr>
            <a:spLocks noGrp="1"/>
          </p:cNvSpPr>
          <p:nvPr>
            <p:ph type="ftr" sz="quarter" idx="11"/>
          </p:nvPr>
        </p:nvSpPr>
        <p:spPr/>
        <p:txBody>
          <a:bodyPr/>
          <a:lstStyle/>
          <a:p>
            <a:r>
              <a:rPr lang="fi-FI"/>
              <a:t>JYU Since 1863.</a:t>
            </a:r>
            <a:endParaRPr lang="fi-FI" dirty="0"/>
          </a:p>
        </p:txBody>
      </p:sp>
      <p:sp>
        <p:nvSpPr>
          <p:cNvPr id="7" name="Slide Number Placeholder 6"/>
          <p:cNvSpPr>
            <a:spLocks noGrp="1"/>
          </p:cNvSpPr>
          <p:nvPr>
            <p:ph type="sldNum" sz="quarter" idx="12"/>
          </p:nvPr>
        </p:nvSpPr>
        <p:spPr/>
        <p:txBody>
          <a:bodyPr/>
          <a:lstStyle/>
          <a:p>
            <a:fld id="{9E548902-A2E1-4711-A467-290FB9FE5D63}" type="slidenum">
              <a:rPr lang="fi-FI" smtClean="0"/>
              <a:t>35</a:t>
            </a:fld>
            <a:endParaRPr lang="fi-FI"/>
          </a:p>
        </p:txBody>
      </p:sp>
      <p:sp>
        <p:nvSpPr>
          <p:cNvPr id="14" name="Text Placeholder 13"/>
          <p:cNvSpPr>
            <a:spLocks noGrp="1"/>
          </p:cNvSpPr>
          <p:nvPr>
            <p:ph type="body" sz="quarter" idx="13"/>
          </p:nvPr>
        </p:nvSpPr>
        <p:spPr>
          <a:xfrm>
            <a:off x="588365" y="1580707"/>
            <a:ext cx="10944225" cy="4392612"/>
          </a:xfrm>
        </p:spPr>
        <p:txBody>
          <a:bodyPr/>
          <a:lstStyle/>
          <a:p>
            <a:pPr>
              <a:buFont typeface="Arial" panose="020B0604020202020204" pitchFamily="34" charset="0"/>
              <a:buChar char="•"/>
            </a:pPr>
            <a:r>
              <a:rPr lang="en-US" dirty="0"/>
              <a:t>Low hierarchy: casual but respectful relationship between students and staff</a:t>
            </a:r>
          </a:p>
          <a:p>
            <a:pPr>
              <a:buFont typeface="Arial" panose="020B0604020202020204" pitchFamily="34" charset="0"/>
              <a:buChar char="•"/>
            </a:pPr>
            <a:r>
              <a:rPr lang="en-US" dirty="0"/>
              <a:t>Students often call their teachers by their (first) names, not by their titles</a:t>
            </a:r>
          </a:p>
          <a:p>
            <a:pPr lvl="1"/>
            <a:r>
              <a:rPr lang="en-US" sz="1800" dirty="0"/>
              <a:t>The informal ”you = </a:t>
            </a:r>
            <a:r>
              <a:rPr lang="en-US" sz="1800" dirty="0" err="1"/>
              <a:t>sinä</a:t>
            </a:r>
            <a:r>
              <a:rPr lang="en-US" sz="1800" dirty="0"/>
              <a:t>”, is generally used instead of the formal address, “You = </a:t>
            </a:r>
            <a:r>
              <a:rPr lang="en-US" sz="1800" dirty="0" err="1"/>
              <a:t>te</a:t>
            </a:r>
            <a:r>
              <a:rPr lang="en-US" sz="1800" dirty="0"/>
              <a:t>”</a:t>
            </a:r>
          </a:p>
          <a:p>
            <a:r>
              <a:rPr lang="en-US" dirty="0"/>
              <a:t>You can contact teachers/professors directly </a:t>
            </a:r>
          </a:p>
          <a:p>
            <a:r>
              <a:rPr lang="en-US" dirty="0"/>
              <a:t>You can ask for feedback about your performance directly from teacher</a:t>
            </a:r>
          </a:p>
          <a:p>
            <a:r>
              <a:rPr lang="en-US" dirty="0"/>
              <a:t>Feedback collected at the end of each course</a:t>
            </a:r>
          </a:p>
          <a:p>
            <a:r>
              <a:rPr lang="en-US" dirty="0"/>
              <a:t>Staff have weekly appointment hours or appointments are agreed by e-mail</a:t>
            </a:r>
          </a:p>
          <a:p>
            <a:r>
              <a:rPr lang="en-US" dirty="0"/>
              <a:t>E-mail conduct: </a:t>
            </a:r>
            <a:r>
              <a:rPr lang="en-US" dirty="0">
                <a:highlight>
                  <a:srgbClr val="FFFF00"/>
                </a:highlight>
              </a:rPr>
              <a:t>be </a:t>
            </a:r>
            <a:r>
              <a:rPr lang="en-US" b="1" dirty="0">
                <a:highlight>
                  <a:srgbClr val="FFFF00"/>
                </a:highlight>
              </a:rPr>
              <a:t>precise </a:t>
            </a:r>
            <a:r>
              <a:rPr lang="en-US" dirty="0"/>
              <a:t>(help us to help you!)</a:t>
            </a:r>
          </a:p>
          <a:p>
            <a:pPr lvl="1"/>
            <a:r>
              <a:rPr lang="en-US" sz="1600" dirty="0"/>
              <a:t>state the </a:t>
            </a:r>
            <a:r>
              <a:rPr lang="en-US" sz="1600" b="1" dirty="0">
                <a:highlight>
                  <a:srgbClr val="FFFF00"/>
                </a:highlight>
              </a:rPr>
              <a:t>topic </a:t>
            </a:r>
            <a:r>
              <a:rPr lang="en-US" sz="1600" dirty="0"/>
              <a:t>clearly in the subject field, e.g. mention the code/name of the course or other important details</a:t>
            </a:r>
          </a:p>
          <a:p>
            <a:pPr lvl="1"/>
            <a:r>
              <a:rPr lang="en-US" sz="1600" dirty="0"/>
              <a:t>use your </a:t>
            </a:r>
            <a:r>
              <a:rPr lang="en-US" sz="1600" b="1" dirty="0">
                <a:highlight>
                  <a:srgbClr val="FFFF00"/>
                </a:highlight>
              </a:rPr>
              <a:t>first and last name </a:t>
            </a:r>
            <a:r>
              <a:rPr lang="en-US" sz="1600" dirty="0"/>
              <a:t>as written in Sisu</a:t>
            </a:r>
          </a:p>
          <a:p>
            <a:r>
              <a:rPr lang="en-US" dirty="0"/>
              <a:t>Please allow </a:t>
            </a:r>
            <a:r>
              <a:rPr lang="en-US" b="1" dirty="0"/>
              <a:t>enough time </a:t>
            </a:r>
            <a:r>
              <a:rPr lang="en-US" dirty="0"/>
              <a:t>for the staff to answer your e-mails, do not expect an immediate answer</a:t>
            </a:r>
          </a:p>
          <a:p>
            <a:r>
              <a:rPr lang="en-US" dirty="0"/>
              <a:t>HelpJYU used by student services (not teachers)</a:t>
            </a:r>
          </a:p>
          <a:p>
            <a:pPr marL="0" indent="0">
              <a:buNone/>
            </a:pPr>
            <a:endParaRPr lang="fi-FI" dirty="0"/>
          </a:p>
        </p:txBody>
      </p:sp>
    </p:spTree>
    <p:extLst>
      <p:ext uri="{BB962C8B-B14F-4D97-AF65-F5344CB8AC3E}">
        <p14:creationId xmlns:p14="http://schemas.microsoft.com/office/powerpoint/2010/main" val="25381853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FI" dirty="0" err="1"/>
              <a:t>Academic</a:t>
            </a:r>
            <a:r>
              <a:rPr lang="fi-FI" dirty="0"/>
              <a:t> </a:t>
            </a:r>
            <a:r>
              <a:rPr lang="fi-FI" dirty="0" err="1"/>
              <a:t>freedom</a:t>
            </a:r>
            <a:r>
              <a:rPr lang="fi-FI" dirty="0"/>
              <a:t> and </a:t>
            </a:r>
            <a:r>
              <a:rPr lang="fi-FI" dirty="0" err="1"/>
              <a:t>responsibility</a:t>
            </a:r>
            <a:r>
              <a:rPr lang="fi-FI" dirty="0"/>
              <a:t> </a:t>
            </a:r>
          </a:p>
        </p:txBody>
      </p:sp>
      <p:sp>
        <p:nvSpPr>
          <p:cNvPr id="3" name="Date Placeholder 2"/>
          <p:cNvSpPr>
            <a:spLocks noGrp="1"/>
          </p:cNvSpPr>
          <p:nvPr>
            <p:ph type="dt" sz="half" idx="10"/>
          </p:nvPr>
        </p:nvSpPr>
        <p:spPr/>
        <p:txBody>
          <a:bodyPr/>
          <a:lstStyle/>
          <a:p>
            <a:fld id="{804D572D-C5AE-4294-AC74-F90B1751845C}" type="datetime1">
              <a:rPr lang="fi-FI" smtClean="0"/>
              <a:t>24.8.2026</a:t>
            </a:fld>
            <a:endParaRPr lang="fi-FI"/>
          </a:p>
        </p:txBody>
      </p:sp>
      <p:sp>
        <p:nvSpPr>
          <p:cNvPr id="4" name="Footer Placeholder 3"/>
          <p:cNvSpPr>
            <a:spLocks noGrp="1"/>
          </p:cNvSpPr>
          <p:nvPr>
            <p:ph type="ftr" sz="quarter" idx="11"/>
          </p:nvPr>
        </p:nvSpPr>
        <p:spPr/>
        <p:txBody>
          <a:bodyPr/>
          <a:lstStyle/>
          <a:p>
            <a:r>
              <a:rPr lang="fi-FI"/>
              <a:t>JYU Since 1863.</a:t>
            </a:r>
            <a:endParaRPr lang="fi-FI" dirty="0"/>
          </a:p>
        </p:txBody>
      </p:sp>
      <p:sp>
        <p:nvSpPr>
          <p:cNvPr id="5" name="Slide Number Placeholder 4"/>
          <p:cNvSpPr>
            <a:spLocks noGrp="1"/>
          </p:cNvSpPr>
          <p:nvPr>
            <p:ph type="sldNum" sz="quarter" idx="12"/>
          </p:nvPr>
        </p:nvSpPr>
        <p:spPr/>
        <p:txBody>
          <a:bodyPr/>
          <a:lstStyle/>
          <a:p>
            <a:fld id="{9E548902-A2E1-4711-A467-290FB9FE5D63}" type="slidenum">
              <a:rPr lang="fi-FI" smtClean="0"/>
              <a:t>36</a:t>
            </a:fld>
            <a:endParaRPr lang="fi-FI"/>
          </a:p>
        </p:txBody>
      </p:sp>
      <p:sp>
        <p:nvSpPr>
          <p:cNvPr id="6" name="Text Placeholder 5"/>
          <p:cNvSpPr>
            <a:spLocks noGrp="1"/>
          </p:cNvSpPr>
          <p:nvPr>
            <p:ph type="body" sz="quarter" idx="13"/>
          </p:nvPr>
        </p:nvSpPr>
        <p:spPr/>
        <p:txBody>
          <a:bodyPr/>
          <a:lstStyle/>
          <a:p>
            <a:r>
              <a:rPr lang="en-US" sz="2000" dirty="0"/>
              <a:t>Freedom and right to think and learn and make choices in your studies… and teaching! </a:t>
            </a:r>
          </a:p>
          <a:p>
            <a:r>
              <a:rPr lang="en-GB" sz="2000" dirty="0"/>
              <a:t>Flexibility in the system </a:t>
            </a:r>
          </a:p>
          <a:p>
            <a:r>
              <a:rPr lang="en-US" sz="2000" dirty="0"/>
              <a:t>Responsibility to plan &amp; </a:t>
            </a:r>
            <a:r>
              <a:rPr lang="en-GB" sz="2000" dirty="0"/>
              <a:t>organise</a:t>
            </a:r>
            <a:r>
              <a:rPr lang="en-US" sz="2000" dirty="0"/>
              <a:t>: be in charge!</a:t>
            </a:r>
          </a:p>
          <a:p>
            <a:r>
              <a:rPr lang="en-US" sz="2000" dirty="0"/>
              <a:t>No strict control over students </a:t>
            </a:r>
          </a:p>
          <a:p>
            <a:pPr marL="533400" lvl="2" indent="0">
              <a:buNone/>
            </a:pPr>
            <a:r>
              <a:rPr lang="en-US" sz="2000" dirty="0"/>
              <a:t>… but this does not mean that there are no rules! </a:t>
            </a:r>
          </a:p>
          <a:p>
            <a:r>
              <a:rPr lang="en-US" sz="2000" dirty="0"/>
              <a:t>Expectation of mature and independent </a:t>
            </a:r>
            <a:r>
              <a:rPr lang="en-GB" sz="2000" dirty="0"/>
              <a:t>behaviour</a:t>
            </a:r>
          </a:p>
          <a:p>
            <a:r>
              <a:rPr lang="en-US" sz="2000" dirty="0"/>
              <a:t>Remember to ask if something seems unclear </a:t>
            </a:r>
          </a:p>
          <a:p>
            <a:r>
              <a:rPr lang="en-GB" sz="2000" b="1" dirty="0"/>
              <a:t>With freedom comes responsibility…</a:t>
            </a:r>
            <a:endParaRPr lang="en-GB" sz="2000" dirty="0"/>
          </a:p>
          <a:p>
            <a:endParaRPr lang="fi-FI" dirty="0"/>
          </a:p>
        </p:txBody>
      </p:sp>
    </p:spTree>
    <p:extLst>
      <p:ext uri="{BB962C8B-B14F-4D97-AF65-F5344CB8AC3E}">
        <p14:creationId xmlns:p14="http://schemas.microsoft.com/office/powerpoint/2010/main" val="149583412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FI" dirty="0" err="1"/>
              <a:t>Regulations</a:t>
            </a:r>
            <a:r>
              <a:rPr lang="fi-FI" dirty="0"/>
              <a:t> and </a:t>
            </a:r>
            <a:r>
              <a:rPr lang="fi-FI" dirty="0" err="1"/>
              <a:t>directives</a:t>
            </a:r>
            <a:r>
              <a:rPr lang="fi-FI" dirty="0"/>
              <a:t> </a:t>
            </a:r>
            <a:r>
              <a:rPr lang="fi-FI" dirty="0" err="1"/>
              <a:t>guiding</a:t>
            </a:r>
            <a:r>
              <a:rPr lang="fi-FI" dirty="0"/>
              <a:t> studies</a:t>
            </a:r>
            <a:br>
              <a:rPr lang="en-US" dirty="0"/>
            </a:br>
            <a:endParaRPr lang="fi-FI" dirty="0"/>
          </a:p>
        </p:txBody>
      </p:sp>
      <p:sp>
        <p:nvSpPr>
          <p:cNvPr id="6" name="Text Placeholder 5"/>
          <p:cNvSpPr>
            <a:spLocks noGrp="1"/>
          </p:cNvSpPr>
          <p:nvPr>
            <p:ph sz="half" idx="1"/>
          </p:nvPr>
        </p:nvSpPr>
        <p:spPr>
          <a:xfrm>
            <a:off x="623888" y="2025014"/>
            <a:ext cx="4103960" cy="4140836"/>
          </a:xfrm>
        </p:spPr>
        <p:txBody>
          <a:bodyPr/>
          <a:lstStyle/>
          <a:p>
            <a:r>
              <a:rPr lang="en-US" dirty="0"/>
              <a:t>Studies are regulated by national legislation and internal JYU decisions</a:t>
            </a:r>
          </a:p>
          <a:p>
            <a:r>
              <a:rPr lang="fi-FI" dirty="0">
                <a:hlinkClick r:id="rId2"/>
              </a:rPr>
              <a:t>https://</a:t>
            </a:r>
            <a:r>
              <a:rPr lang="fi-FI" b="1" dirty="0">
                <a:hlinkClick r:id="rId2"/>
              </a:rPr>
              <a:t>www.jyu.fi/en/for-students/instructions-for-bachelors-and-masters-students/</a:t>
            </a:r>
            <a:r>
              <a:rPr lang="fi-FI" dirty="0">
                <a:hlinkClick r:id="rId2"/>
              </a:rPr>
              <a:t>regulations-and-directives-guiding-studies</a:t>
            </a:r>
            <a:endParaRPr lang="fi-FI" dirty="0"/>
          </a:p>
          <a:p>
            <a:pPr marL="0" indent="0">
              <a:buNone/>
            </a:pPr>
            <a:endParaRPr lang="en-GB" dirty="0"/>
          </a:p>
        </p:txBody>
      </p:sp>
      <p:sp>
        <p:nvSpPr>
          <p:cNvPr id="3" name="Date Placeholder 2"/>
          <p:cNvSpPr>
            <a:spLocks noGrp="1"/>
          </p:cNvSpPr>
          <p:nvPr>
            <p:ph type="dt" sz="half" idx="10"/>
          </p:nvPr>
        </p:nvSpPr>
        <p:spPr/>
        <p:txBody>
          <a:bodyPr/>
          <a:lstStyle/>
          <a:p>
            <a:fld id="{804D572D-C5AE-4294-AC74-F90B1751845C}" type="datetime1">
              <a:rPr lang="fi-FI" smtClean="0"/>
              <a:t>24.8.2026</a:t>
            </a:fld>
            <a:endParaRPr lang="fi-FI"/>
          </a:p>
        </p:txBody>
      </p:sp>
      <p:sp>
        <p:nvSpPr>
          <p:cNvPr id="4" name="Footer Placeholder 3"/>
          <p:cNvSpPr>
            <a:spLocks noGrp="1"/>
          </p:cNvSpPr>
          <p:nvPr>
            <p:ph type="ftr" sz="quarter" idx="11"/>
          </p:nvPr>
        </p:nvSpPr>
        <p:spPr/>
        <p:txBody>
          <a:bodyPr/>
          <a:lstStyle/>
          <a:p>
            <a:r>
              <a:rPr lang="fi-FI"/>
              <a:t>JYU </a:t>
            </a:r>
            <a:r>
              <a:rPr lang="fi-FI" dirty="0" err="1"/>
              <a:t>Since</a:t>
            </a:r>
            <a:r>
              <a:rPr lang="fi-FI" dirty="0"/>
              <a:t> 1863.</a:t>
            </a:r>
          </a:p>
        </p:txBody>
      </p:sp>
      <p:sp>
        <p:nvSpPr>
          <p:cNvPr id="5" name="Slide Number Placeholder 4"/>
          <p:cNvSpPr>
            <a:spLocks noGrp="1"/>
          </p:cNvSpPr>
          <p:nvPr>
            <p:ph type="sldNum" sz="quarter" idx="12"/>
          </p:nvPr>
        </p:nvSpPr>
        <p:spPr/>
        <p:txBody>
          <a:bodyPr/>
          <a:lstStyle/>
          <a:p>
            <a:fld id="{9E548902-A2E1-4711-A467-290FB9FE5D63}" type="slidenum">
              <a:rPr lang="fi-FI" smtClean="0"/>
              <a:t>37</a:t>
            </a:fld>
            <a:endParaRPr lang="fi-FI"/>
          </a:p>
        </p:txBody>
      </p:sp>
      <p:pic>
        <p:nvPicPr>
          <p:cNvPr id="11" name="Picture 10">
            <a:extLst>
              <a:ext uri="{FF2B5EF4-FFF2-40B4-BE49-F238E27FC236}">
                <a16:creationId xmlns:a16="http://schemas.microsoft.com/office/drawing/2014/main" id="{DA2918D9-0503-E7BB-EC3B-8AC607C29644}"/>
              </a:ext>
            </a:extLst>
          </p:cNvPr>
          <p:cNvPicPr>
            <a:picLocks noChangeAspect="1"/>
          </p:cNvPicPr>
          <p:nvPr/>
        </p:nvPicPr>
        <p:blipFill>
          <a:blip r:embed="rId3"/>
          <a:stretch>
            <a:fillRect/>
          </a:stretch>
        </p:blipFill>
        <p:spPr>
          <a:xfrm>
            <a:off x="4727848" y="2025015"/>
            <a:ext cx="7184818" cy="4344464"/>
          </a:xfrm>
          <a:prstGeom prst="rect">
            <a:avLst/>
          </a:prstGeom>
        </p:spPr>
      </p:pic>
    </p:spTree>
    <p:extLst>
      <p:ext uri="{BB962C8B-B14F-4D97-AF65-F5344CB8AC3E}">
        <p14:creationId xmlns:p14="http://schemas.microsoft.com/office/powerpoint/2010/main" val="210489719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FI" dirty="0" err="1"/>
              <a:t>Where</a:t>
            </a:r>
            <a:r>
              <a:rPr lang="fi-FI" dirty="0"/>
              <a:t> Can I </a:t>
            </a:r>
            <a:r>
              <a:rPr lang="fi-FI" dirty="0" err="1"/>
              <a:t>Find</a:t>
            </a:r>
            <a:r>
              <a:rPr lang="fi-FI" dirty="0"/>
              <a:t> </a:t>
            </a:r>
            <a:r>
              <a:rPr lang="fi-FI" dirty="0" err="1"/>
              <a:t>Information</a:t>
            </a:r>
            <a:r>
              <a:rPr lang="fi-FI" dirty="0"/>
              <a:t>? </a:t>
            </a:r>
            <a:r>
              <a:rPr lang="fi-FI" dirty="0" err="1"/>
              <a:t>Who</a:t>
            </a:r>
            <a:r>
              <a:rPr lang="fi-FI" dirty="0"/>
              <a:t> Can I </a:t>
            </a:r>
            <a:r>
              <a:rPr lang="fi-FI" dirty="0" err="1"/>
              <a:t>Ask</a:t>
            </a:r>
            <a:r>
              <a:rPr lang="fi-FI" dirty="0"/>
              <a:t>? </a:t>
            </a:r>
          </a:p>
        </p:txBody>
      </p:sp>
      <p:sp>
        <p:nvSpPr>
          <p:cNvPr id="3" name="Date Placeholder 2"/>
          <p:cNvSpPr>
            <a:spLocks noGrp="1"/>
          </p:cNvSpPr>
          <p:nvPr>
            <p:ph type="dt" sz="half" idx="10"/>
          </p:nvPr>
        </p:nvSpPr>
        <p:spPr/>
        <p:txBody>
          <a:bodyPr/>
          <a:lstStyle/>
          <a:p>
            <a:fld id="{804D572D-C5AE-4294-AC74-F90B1751845C}" type="datetime1">
              <a:rPr lang="fi-FI" smtClean="0"/>
              <a:t>24.8.2026</a:t>
            </a:fld>
            <a:endParaRPr lang="fi-FI"/>
          </a:p>
        </p:txBody>
      </p:sp>
      <p:sp>
        <p:nvSpPr>
          <p:cNvPr id="4" name="Footer Placeholder 3"/>
          <p:cNvSpPr>
            <a:spLocks noGrp="1"/>
          </p:cNvSpPr>
          <p:nvPr>
            <p:ph type="ftr" sz="quarter" idx="11"/>
          </p:nvPr>
        </p:nvSpPr>
        <p:spPr/>
        <p:txBody>
          <a:bodyPr/>
          <a:lstStyle/>
          <a:p>
            <a:r>
              <a:rPr lang="fi-FI"/>
              <a:t>JYU Since 1863.</a:t>
            </a:r>
            <a:endParaRPr lang="fi-FI" dirty="0"/>
          </a:p>
        </p:txBody>
      </p:sp>
      <p:sp>
        <p:nvSpPr>
          <p:cNvPr id="5" name="Slide Number Placeholder 4"/>
          <p:cNvSpPr>
            <a:spLocks noGrp="1"/>
          </p:cNvSpPr>
          <p:nvPr>
            <p:ph type="sldNum" sz="quarter" idx="12"/>
          </p:nvPr>
        </p:nvSpPr>
        <p:spPr/>
        <p:txBody>
          <a:bodyPr/>
          <a:lstStyle/>
          <a:p>
            <a:fld id="{9E548902-A2E1-4711-A467-290FB9FE5D63}" type="slidenum">
              <a:rPr lang="fi-FI" smtClean="0"/>
              <a:t>38</a:t>
            </a:fld>
            <a:endParaRPr lang="fi-FI"/>
          </a:p>
        </p:txBody>
      </p:sp>
      <p:sp>
        <p:nvSpPr>
          <p:cNvPr id="6" name="Text Placeholder 5"/>
          <p:cNvSpPr>
            <a:spLocks noGrp="1"/>
          </p:cNvSpPr>
          <p:nvPr>
            <p:ph type="body" sz="quarter" idx="13"/>
          </p:nvPr>
        </p:nvSpPr>
        <p:spPr>
          <a:xfrm>
            <a:off x="623887" y="1338823"/>
            <a:ext cx="10737118" cy="5316475"/>
          </a:xfrm>
        </p:spPr>
        <p:txBody>
          <a:bodyPr/>
          <a:lstStyle/>
          <a:p>
            <a:r>
              <a:rPr lang="en-US" b="1" dirty="0"/>
              <a:t>Study: </a:t>
            </a:r>
            <a:r>
              <a:rPr lang="en-US" dirty="0">
                <a:hlinkClick r:id="rId2"/>
              </a:rPr>
              <a:t>https://</a:t>
            </a:r>
            <a:r>
              <a:rPr lang="en-US" b="1" dirty="0">
                <a:hlinkClick r:id="rId2"/>
              </a:rPr>
              <a:t>www.jyu.fi/en/for-students/instructions-for-bachelors-and-masters-students</a:t>
            </a:r>
            <a:endParaRPr lang="en-US" b="1" dirty="0"/>
          </a:p>
          <a:p>
            <a:pPr lvl="1"/>
            <a:r>
              <a:rPr lang="en-US" dirty="0"/>
              <a:t>all information is readily there</a:t>
            </a:r>
          </a:p>
          <a:p>
            <a:r>
              <a:rPr lang="en-US" b="1" dirty="0" err="1"/>
              <a:t>HelpJyu</a:t>
            </a:r>
            <a:r>
              <a:rPr lang="en-US" b="1" dirty="0"/>
              <a:t> Service Portal: </a:t>
            </a:r>
            <a:r>
              <a:rPr lang="en-US" dirty="0">
                <a:solidFill>
                  <a:schemeClr val="tx2"/>
                </a:solidFill>
                <a:hlinkClick r:id="rId3"/>
              </a:rPr>
              <a:t>https://help.jyu.fi/</a:t>
            </a:r>
            <a:r>
              <a:rPr lang="en-US" dirty="0">
                <a:solidFill>
                  <a:schemeClr val="tx2"/>
                </a:solidFill>
              </a:rPr>
              <a:t> </a:t>
            </a:r>
            <a:r>
              <a:rPr lang="en-US" dirty="0"/>
              <a:t>Tools tab on the University website</a:t>
            </a:r>
            <a:endParaRPr lang="en-US" dirty="0">
              <a:solidFill>
                <a:schemeClr val="tx2"/>
              </a:solidFill>
            </a:endParaRPr>
          </a:p>
          <a:p>
            <a:pPr lvl="1"/>
            <a:r>
              <a:rPr lang="en-US" dirty="0"/>
              <a:t>A</a:t>
            </a:r>
            <a:r>
              <a:rPr lang="en-US" sz="1800" dirty="0"/>
              <a:t>dministrative matters, such as exam arrangements, </a:t>
            </a:r>
            <a:r>
              <a:rPr lang="en-GB" sz="1800" dirty="0"/>
              <a:t>certificates…</a:t>
            </a:r>
            <a:endParaRPr lang="en-US" sz="1800" dirty="0"/>
          </a:p>
          <a:p>
            <a:r>
              <a:rPr lang="en-US" b="1" dirty="0"/>
              <a:t>Your programme staff</a:t>
            </a:r>
            <a:r>
              <a:rPr lang="en-US" dirty="0"/>
              <a:t>, esp. Study Advisor/international coordinator  (most of you will meet them on Thursday!)</a:t>
            </a:r>
          </a:p>
          <a:p>
            <a:r>
              <a:rPr lang="fi-FI" b="1" dirty="0"/>
              <a:t>Course </a:t>
            </a:r>
            <a:r>
              <a:rPr lang="en-GB" b="1" dirty="0"/>
              <a:t>teachers</a:t>
            </a:r>
          </a:p>
          <a:p>
            <a:pPr lvl="1"/>
            <a:r>
              <a:rPr lang="en-GB" sz="1800" dirty="0"/>
              <a:t>Any course specific queries (assignments, grades, attendance, etc.)</a:t>
            </a:r>
            <a:endParaRPr lang="en-GB" dirty="0"/>
          </a:p>
          <a:p>
            <a:pPr lvl="1"/>
            <a:endParaRPr lang="en-GB" sz="1800" dirty="0"/>
          </a:p>
          <a:p>
            <a:pPr lvl="1"/>
            <a:endParaRPr lang="en-GB" sz="1800" dirty="0"/>
          </a:p>
          <a:p>
            <a:r>
              <a:rPr lang="en-US" b="1" dirty="0"/>
              <a:t>Your peers in your community</a:t>
            </a:r>
          </a:p>
          <a:p>
            <a:pPr lvl="1"/>
            <a:r>
              <a:rPr lang="en-US" sz="1800" dirty="0"/>
              <a:t>Tutors, Student Union (</a:t>
            </a:r>
            <a:r>
              <a:rPr lang="en-GB" sz="1800" dirty="0"/>
              <a:t>Subcommittee for International Affairs), </a:t>
            </a:r>
            <a:r>
              <a:rPr lang="en-US" sz="1800" dirty="0"/>
              <a:t>Subject Associations, ESN</a:t>
            </a:r>
            <a:endParaRPr lang="fi-FI" dirty="0"/>
          </a:p>
        </p:txBody>
      </p:sp>
      <p:pic>
        <p:nvPicPr>
          <p:cNvPr id="9" name="Picture 8">
            <a:extLst>
              <a:ext uri="{FF2B5EF4-FFF2-40B4-BE49-F238E27FC236}">
                <a16:creationId xmlns:a16="http://schemas.microsoft.com/office/drawing/2014/main" id="{01A1FBEB-7CD3-105F-ABFF-C6B9494479BD}"/>
              </a:ext>
            </a:extLst>
          </p:cNvPr>
          <p:cNvPicPr>
            <a:picLocks noChangeAspect="1"/>
          </p:cNvPicPr>
          <p:nvPr/>
        </p:nvPicPr>
        <p:blipFill>
          <a:blip r:embed="rId4"/>
          <a:stretch>
            <a:fillRect/>
          </a:stretch>
        </p:blipFill>
        <p:spPr>
          <a:xfrm>
            <a:off x="1196594" y="3997060"/>
            <a:ext cx="9151235" cy="749124"/>
          </a:xfrm>
          <a:prstGeom prst="rect">
            <a:avLst/>
          </a:prstGeom>
        </p:spPr>
      </p:pic>
      <p:sp>
        <p:nvSpPr>
          <p:cNvPr id="11" name="Oval 10">
            <a:extLst>
              <a:ext uri="{FF2B5EF4-FFF2-40B4-BE49-F238E27FC236}">
                <a16:creationId xmlns:a16="http://schemas.microsoft.com/office/drawing/2014/main" id="{87A6E95A-45E0-6390-F1BA-62CF99306EA0}"/>
              </a:ext>
            </a:extLst>
          </p:cNvPr>
          <p:cNvSpPr/>
          <p:nvPr/>
        </p:nvSpPr>
        <p:spPr>
          <a:xfrm>
            <a:off x="8397444" y="3836851"/>
            <a:ext cx="1369293" cy="534771"/>
          </a:xfrm>
          <a:prstGeom prst="ellipse">
            <a:avLst/>
          </a:prstGeom>
          <a:noFill/>
          <a:ln w="28575">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Tree>
    <p:extLst>
      <p:ext uri="{BB962C8B-B14F-4D97-AF65-F5344CB8AC3E}">
        <p14:creationId xmlns:p14="http://schemas.microsoft.com/office/powerpoint/2010/main" val="150406389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FI" dirty="0" err="1"/>
              <a:t>Goodies</a:t>
            </a:r>
            <a:r>
              <a:rPr lang="fi-FI" dirty="0"/>
              <a:t> at </a:t>
            </a:r>
            <a:r>
              <a:rPr lang="fi-FI" dirty="0" err="1"/>
              <a:t>your</a:t>
            </a:r>
            <a:r>
              <a:rPr lang="fi-FI" dirty="0"/>
              <a:t> </a:t>
            </a:r>
            <a:r>
              <a:rPr lang="fi-FI" dirty="0" err="1"/>
              <a:t>service</a:t>
            </a:r>
            <a:r>
              <a:rPr lang="fi-FI" dirty="0"/>
              <a:t>!</a:t>
            </a:r>
          </a:p>
        </p:txBody>
      </p:sp>
      <p:sp>
        <p:nvSpPr>
          <p:cNvPr id="3" name="Date Placeholder 2"/>
          <p:cNvSpPr>
            <a:spLocks noGrp="1"/>
          </p:cNvSpPr>
          <p:nvPr>
            <p:ph type="dt" sz="half" idx="10"/>
          </p:nvPr>
        </p:nvSpPr>
        <p:spPr/>
        <p:txBody>
          <a:bodyPr/>
          <a:lstStyle/>
          <a:p>
            <a:fld id="{804D572D-C5AE-4294-AC74-F90B1751845C}" type="datetime1">
              <a:rPr lang="fi-FI" smtClean="0"/>
              <a:t>24.8.2026</a:t>
            </a:fld>
            <a:endParaRPr lang="fi-FI"/>
          </a:p>
        </p:txBody>
      </p:sp>
      <p:sp>
        <p:nvSpPr>
          <p:cNvPr id="4" name="Footer Placeholder 3"/>
          <p:cNvSpPr>
            <a:spLocks noGrp="1"/>
          </p:cNvSpPr>
          <p:nvPr>
            <p:ph type="ftr" sz="quarter" idx="11"/>
          </p:nvPr>
        </p:nvSpPr>
        <p:spPr/>
        <p:txBody>
          <a:bodyPr/>
          <a:lstStyle/>
          <a:p>
            <a:r>
              <a:rPr lang="fi-FI" dirty="0"/>
              <a:t>JYU </a:t>
            </a:r>
            <a:r>
              <a:rPr lang="fi-FI" dirty="0" err="1"/>
              <a:t>Since</a:t>
            </a:r>
            <a:r>
              <a:rPr lang="fi-FI" dirty="0"/>
              <a:t> 1863.</a:t>
            </a:r>
          </a:p>
        </p:txBody>
      </p:sp>
      <p:sp>
        <p:nvSpPr>
          <p:cNvPr id="5" name="Slide Number Placeholder 4"/>
          <p:cNvSpPr>
            <a:spLocks noGrp="1"/>
          </p:cNvSpPr>
          <p:nvPr>
            <p:ph type="sldNum" sz="quarter" idx="12"/>
          </p:nvPr>
        </p:nvSpPr>
        <p:spPr/>
        <p:txBody>
          <a:bodyPr/>
          <a:lstStyle/>
          <a:p>
            <a:fld id="{9E548902-A2E1-4711-A467-290FB9FE5D63}" type="slidenum">
              <a:rPr lang="fi-FI" smtClean="0"/>
              <a:t>39</a:t>
            </a:fld>
            <a:endParaRPr lang="fi-FI"/>
          </a:p>
        </p:txBody>
      </p:sp>
      <p:sp>
        <p:nvSpPr>
          <p:cNvPr id="6" name="Text Placeholder 5"/>
          <p:cNvSpPr>
            <a:spLocks noGrp="1"/>
          </p:cNvSpPr>
          <p:nvPr>
            <p:ph type="body" sz="quarter" idx="13"/>
          </p:nvPr>
        </p:nvSpPr>
        <p:spPr>
          <a:xfrm>
            <a:off x="623887" y="1562952"/>
            <a:ext cx="10944225" cy="4392612"/>
          </a:xfrm>
        </p:spPr>
        <p:txBody>
          <a:bodyPr/>
          <a:lstStyle/>
          <a:p>
            <a:r>
              <a:rPr lang="en-GB" sz="2000" dirty="0"/>
              <a:t>There may be bumps on the road: you’re not alone!</a:t>
            </a:r>
          </a:p>
          <a:p>
            <a:r>
              <a:rPr lang="en-GB" sz="2000" dirty="0"/>
              <a:t>The Goodies, i.e. wellbeing advisers, are there for you when you need someone to talk to</a:t>
            </a:r>
            <a:endParaRPr lang="fi-FI" sz="2000" dirty="0"/>
          </a:p>
          <a:p>
            <a:pPr lvl="1"/>
            <a:r>
              <a:rPr lang="en-GB" sz="2000" dirty="0"/>
              <a:t>Trained members of staff to offer support</a:t>
            </a:r>
            <a:endParaRPr lang="fi-FI" sz="2000" dirty="0"/>
          </a:p>
          <a:p>
            <a:pPr lvl="1"/>
            <a:r>
              <a:rPr lang="fi-FI" sz="2000" dirty="0" err="1"/>
              <a:t>Come</a:t>
            </a:r>
            <a:r>
              <a:rPr lang="fi-FI" sz="2000" dirty="0"/>
              <a:t> </a:t>
            </a:r>
            <a:r>
              <a:rPr lang="fi-FI" sz="2000" dirty="0" err="1"/>
              <a:t>with</a:t>
            </a:r>
            <a:r>
              <a:rPr lang="fi-FI" sz="2000" dirty="0"/>
              <a:t> a</a:t>
            </a:r>
            <a:r>
              <a:rPr lang="en-GB" sz="2000" dirty="0" err="1"/>
              <a:t>ny</a:t>
            </a:r>
            <a:r>
              <a:rPr lang="en-GB" sz="2000" dirty="0"/>
              <a:t> issue or problem, “big or small”</a:t>
            </a:r>
          </a:p>
          <a:p>
            <a:pPr lvl="1"/>
            <a:r>
              <a:rPr lang="en-GB" sz="2000" dirty="0"/>
              <a:t>Always confidential</a:t>
            </a:r>
          </a:p>
          <a:p>
            <a:pPr lvl="1"/>
            <a:r>
              <a:rPr lang="en-GB" sz="2000" dirty="0"/>
              <a:t>Here to find solutions to your situation together or to just “lend an ear”</a:t>
            </a:r>
          </a:p>
          <a:p>
            <a:pPr lvl="1"/>
            <a:r>
              <a:rPr lang="en-GB" sz="2000" dirty="0"/>
              <a:t>More about the Student Life concept, the Student Compass and Goodies at: </a:t>
            </a:r>
            <a:r>
              <a:rPr lang="en-GB" sz="2000" dirty="0">
                <a:hlinkClick r:id="rId2"/>
              </a:rPr>
              <a:t>https://</a:t>
            </a:r>
            <a:r>
              <a:rPr lang="en-GB" sz="2000" b="1" dirty="0">
                <a:hlinkClick r:id="rId2"/>
              </a:rPr>
              <a:t>www.jyu.fi/en/for-students/instructions-for-bachelors-and-masters-students</a:t>
            </a:r>
            <a:r>
              <a:rPr lang="en-GB" sz="2000" dirty="0">
                <a:hlinkClick r:id="rId2"/>
              </a:rPr>
              <a:t>/student-wellbeing</a:t>
            </a:r>
            <a:endParaRPr lang="en-GB" sz="2000" dirty="0"/>
          </a:p>
          <a:p>
            <a:pPr lvl="1"/>
            <a:r>
              <a:rPr lang="en-GB" sz="2000" dirty="0">
                <a:solidFill>
                  <a:schemeClr val="accent4"/>
                </a:solidFill>
              </a:rPr>
              <a:t>Separate session</a:t>
            </a:r>
            <a:r>
              <a:rPr lang="fi-FI" sz="2000" dirty="0">
                <a:solidFill>
                  <a:schemeClr val="accent4"/>
                </a:solidFill>
              </a:rPr>
              <a:t>!</a:t>
            </a:r>
          </a:p>
          <a:p>
            <a:pPr lvl="1"/>
            <a:endParaRPr lang="en-US" dirty="0"/>
          </a:p>
          <a:p>
            <a:endParaRPr lang="fi-FI" dirty="0"/>
          </a:p>
        </p:txBody>
      </p:sp>
    </p:spTree>
    <p:extLst>
      <p:ext uri="{BB962C8B-B14F-4D97-AF65-F5344CB8AC3E}">
        <p14:creationId xmlns:p14="http://schemas.microsoft.com/office/powerpoint/2010/main" val="83608431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Keep informed! </a:t>
            </a:r>
          </a:p>
        </p:txBody>
      </p:sp>
      <p:sp>
        <p:nvSpPr>
          <p:cNvPr id="3" name="Date Placeholder 2"/>
          <p:cNvSpPr>
            <a:spLocks noGrp="1"/>
          </p:cNvSpPr>
          <p:nvPr>
            <p:ph type="dt" sz="half" idx="10"/>
          </p:nvPr>
        </p:nvSpPr>
        <p:spPr/>
        <p:txBody>
          <a:bodyPr/>
          <a:lstStyle/>
          <a:p>
            <a:fld id="{804D572D-C5AE-4294-AC74-F90B1751845C}" type="datetime1">
              <a:rPr lang="fi-FI" smtClean="0"/>
              <a:t>24.8.2026</a:t>
            </a:fld>
            <a:endParaRPr lang="fi-FI"/>
          </a:p>
        </p:txBody>
      </p:sp>
      <p:sp>
        <p:nvSpPr>
          <p:cNvPr id="4" name="Footer Placeholder 3"/>
          <p:cNvSpPr>
            <a:spLocks noGrp="1"/>
          </p:cNvSpPr>
          <p:nvPr>
            <p:ph type="ftr" sz="quarter" idx="11"/>
          </p:nvPr>
        </p:nvSpPr>
        <p:spPr/>
        <p:txBody>
          <a:bodyPr/>
          <a:lstStyle/>
          <a:p>
            <a:r>
              <a:rPr lang="fi-FI"/>
              <a:t>JYU Since 1863.</a:t>
            </a:r>
            <a:endParaRPr lang="fi-FI" dirty="0"/>
          </a:p>
        </p:txBody>
      </p:sp>
      <p:sp>
        <p:nvSpPr>
          <p:cNvPr id="5" name="Slide Number Placeholder 4"/>
          <p:cNvSpPr>
            <a:spLocks noGrp="1"/>
          </p:cNvSpPr>
          <p:nvPr>
            <p:ph type="sldNum" sz="quarter" idx="12"/>
          </p:nvPr>
        </p:nvSpPr>
        <p:spPr/>
        <p:txBody>
          <a:bodyPr/>
          <a:lstStyle/>
          <a:p>
            <a:fld id="{9E548902-A2E1-4711-A467-290FB9FE5D63}" type="slidenum">
              <a:rPr lang="fi-FI" smtClean="0"/>
              <a:t>40</a:t>
            </a:fld>
            <a:endParaRPr lang="fi-FI"/>
          </a:p>
        </p:txBody>
      </p:sp>
      <p:sp>
        <p:nvSpPr>
          <p:cNvPr id="6" name="Text Placeholder 5"/>
          <p:cNvSpPr>
            <a:spLocks noGrp="1"/>
          </p:cNvSpPr>
          <p:nvPr>
            <p:ph type="body" sz="quarter" idx="13"/>
          </p:nvPr>
        </p:nvSpPr>
        <p:spPr>
          <a:xfrm>
            <a:off x="623888" y="1628800"/>
            <a:ext cx="10657135" cy="4392612"/>
          </a:xfrm>
        </p:spPr>
        <p:txBody>
          <a:bodyPr/>
          <a:lstStyle/>
          <a:p>
            <a:r>
              <a:rPr lang="en-GB" sz="2000" b="1" dirty="0">
                <a:solidFill>
                  <a:schemeClr val="accent1"/>
                </a:solidFill>
              </a:rPr>
              <a:t>JYU For students: </a:t>
            </a:r>
            <a:r>
              <a:rPr lang="en-GB" sz="2000" b="1" dirty="0">
                <a:solidFill>
                  <a:schemeClr val="accent1"/>
                </a:solidFill>
                <a:hlinkClick r:id="rId2"/>
              </a:rPr>
              <a:t>https://www.jyu.fi/en/for-students</a:t>
            </a:r>
            <a:endParaRPr lang="en-GB" sz="2000" b="1" dirty="0">
              <a:solidFill>
                <a:schemeClr val="accent1"/>
              </a:solidFill>
            </a:endParaRPr>
          </a:p>
          <a:p>
            <a:pPr lvl="1"/>
            <a:r>
              <a:rPr lang="en-GB" sz="1800" dirty="0">
                <a:solidFill>
                  <a:schemeClr val="accent1"/>
                </a:solidFill>
              </a:rPr>
              <a:t>All guidance from </a:t>
            </a:r>
            <a:r>
              <a:rPr lang="en-GB" b="1" dirty="0">
                <a:solidFill>
                  <a:schemeClr val="accent1"/>
                </a:solidFill>
              </a:rPr>
              <a:t>n</a:t>
            </a:r>
            <a:r>
              <a:rPr lang="en-GB" sz="1800" b="1" dirty="0">
                <a:solidFill>
                  <a:schemeClr val="accent1"/>
                </a:solidFill>
              </a:rPr>
              <a:t>ew student handbook</a:t>
            </a:r>
            <a:r>
              <a:rPr lang="en-GB" b="1" dirty="0">
                <a:solidFill>
                  <a:schemeClr val="accent1"/>
                </a:solidFill>
              </a:rPr>
              <a:t> to graduation </a:t>
            </a:r>
            <a:endParaRPr lang="en-GB" sz="1800" b="1" dirty="0">
              <a:solidFill>
                <a:schemeClr val="accent1"/>
              </a:solidFill>
            </a:endParaRPr>
          </a:p>
          <a:p>
            <a:r>
              <a:rPr lang="en-GB" sz="2000" b="1" dirty="0" err="1">
                <a:solidFill>
                  <a:schemeClr val="accent1"/>
                </a:solidFill>
              </a:rPr>
              <a:t>JYUsletter</a:t>
            </a:r>
            <a:r>
              <a:rPr lang="en-GB" sz="2000" b="1" dirty="0">
                <a:solidFill>
                  <a:schemeClr val="accent1"/>
                </a:solidFill>
              </a:rPr>
              <a:t> </a:t>
            </a:r>
            <a:r>
              <a:rPr lang="en-GB" sz="2000" dirty="0">
                <a:solidFill>
                  <a:schemeClr val="accent1"/>
                </a:solidFill>
              </a:rPr>
              <a:t>– all the current news/events/general deadlines etc. Read it!</a:t>
            </a:r>
          </a:p>
          <a:p>
            <a:r>
              <a:rPr lang="en-GB" sz="2000" b="1" dirty="0">
                <a:solidFill>
                  <a:schemeClr val="accent1"/>
                </a:solidFill>
              </a:rPr>
              <a:t>Mailing lists for international students/exchange students </a:t>
            </a:r>
            <a:endParaRPr lang="en-GB" sz="2000" dirty="0">
              <a:solidFill>
                <a:schemeClr val="accent1"/>
              </a:solidFill>
            </a:endParaRPr>
          </a:p>
          <a:p>
            <a:r>
              <a:rPr lang="en-GB" sz="2000" b="1" dirty="0">
                <a:solidFill>
                  <a:schemeClr val="accent1"/>
                </a:solidFill>
              </a:rPr>
              <a:t>Faculty/Departmental mailing lists for all students </a:t>
            </a:r>
          </a:p>
          <a:p>
            <a:pPr lvl="1"/>
            <a:r>
              <a:rPr lang="en-GB" sz="2000" dirty="0">
                <a:solidFill>
                  <a:schemeClr val="accent1"/>
                </a:solidFill>
              </a:rPr>
              <a:t>Automatic for all degree students, not routinely translated and not all information is relevant to you</a:t>
            </a:r>
          </a:p>
          <a:p>
            <a:r>
              <a:rPr lang="en-GB" sz="2000" b="1" dirty="0">
                <a:solidFill>
                  <a:schemeClr val="accent1"/>
                </a:solidFill>
              </a:rPr>
              <a:t>Facebook</a:t>
            </a:r>
            <a:r>
              <a:rPr lang="en-GB" sz="2000" dirty="0">
                <a:solidFill>
                  <a:schemeClr val="accent1"/>
                </a:solidFill>
              </a:rPr>
              <a:t> </a:t>
            </a:r>
          </a:p>
          <a:p>
            <a:pPr lvl="1"/>
            <a:r>
              <a:rPr lang="en-GB" sz="2000" i="1" dirty="0">
                <a:solidFill>
                  <a:schemeClr val="accent1"/>
                </a:solidFill>
              </a:rPr>
              <a:t>ESN Jyväskylä…</a:t>
            </a:r>
          </a:p>
          <a:p>
            <a:endParaRPr lang="fi-FI" dirty="0"/>
          </a:p>
        </p:txBody>
      </p:sp>
    </p:spTree>
    <p:extLst>
      <p:ext uri="{BB962C8B-B14F-4D97-AF65-F5344CB8AC3E}">
        <p14:creationId xmlns:p14="http://schemas.microsoft.com/office/powerpoint/2010/main" val="428781356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804D572D-C5AE-4294-AC74-F90B1751845C}" type="datetime1">
              <a:rPr lang="fi-FI" smtClean="0"/>
              <a:t>24.8.2026</a:t>
            </a:fld>
            <a:endParaRPr lang="fi-FI"/>
          </a:p>
        </p:txBody>
      </p:sp>
      <p:sp>
        <p:nvSpPr>
          <p:cNvPr id="4" name="Footer Placeholder 3"/>
          <p:cNvSpPr>
            <a:spLocks noGrp="1"/>
          </p:cNvSpPr>
          <p:nvPr>
            <p:ph type="ftr" sz="quarter" idx="11"/>
          </p:nvPr>
        </p:nvSpPr>
        <p:spPr/>
        <p:txBody>
          <a:bodyPr/>
          <a:lstStyle/>
          <a:p>
            <a:r>
              <a:rPr lang="fi-FI"/>
              <a:t>JYU Since 1863.</a:t>
            </a:r>
            <a:endParaRPr lang="fi-FI" dirty="0"/>
          </a:p>
        </p:txBody>
      </p:sp>
      <p:sp>
        <p:nvSpPr>
          <p:cNvPr id="5" name="Slide Number Placeholder 4"/>
          <p:cNvSpPr>
            <a:spLocks noGrp="1"/>
          </p:cNvSpPr>
          <p:nvPr>
            <p:ph type="sldNum" sz="quarter" idx="12"/>
          </p:nvPr>
        </p:nvSpPr>
        <p:spPr/>
        <p:txBody>
          <a:bodyPr/>
          <a:lstStyle/>
          <a:p>
            <a:fld id="{9E548902-A2E1-4711-A467-290FB9FE5D63}" type="slidenum">
              <a:rPr lang="fi-FI" smtClean="0"/>
              <a:t>41</a:t>
            </a:fld>
            <a:endParaRPr lang="fi-FI"/>
          </a:p>
        </p:txBody>
      </p:sp>
      <p:sp>
        <p:nvSpPr>
          <p:cNvPr id="2" name="Title 1"/>
          <p:cNvSpPr>
            <a:spLocks noGrp="1"/>
          </p:cNvSpPr>
          <p:nvPr>
            <p:ph type="ctrTitle"/>
          </p:nvPr>
        </p:nvSpPr>
        <p:spPr/>
        <p:txBody>
          <a:bodyPr/>
          <a:lstStyle/>
          <a:p>
            <a:r>
              <a:rPr lang="fi-FI" dirty="0"/>
              <a:t>8. </a:t>
            </a:r>
            <a:r>
              <a:rPr lang="fi-FI" dirty="0" err="1"/>
              <a:t>Questions</a:t>
            </a:r>
            <a:endParaRPr lang="fi-FI" dirty="0"/>
          </a:p>
        </p:txBody>
      </p:sp>
      <p:sp>
        <p:nvSpPr>
          <p:cNvPr id="9" name="Text Placeholder 8"/>
          <p:cNvSpPr>
            <a:spLocks noGrp="1"/>
          </p:cNvSpPr>
          <p:nvPr>
            <p:ph type="subTitle" idx="1"/>
          </p:nvPr>
        </p:nvSpPr>
        <p:spPr>
          <a:xfrm>
            <a:off x="623888" y="3680396"/>
            <a:ext cx="4535486" cy="1944638"/>
          </a:xfrm>
        </p:spPr>
        <p:txBody>
          <a:bodyPr/>
          <a:lstStyle/>
          <a:p>
            <a:pPr marL="285750" indent="-285750">
              <a:buFont typeface="Arial" panose="020B0604020202020204" pitchFamily="34" charset="0"/>
              <a:buChar char="•"/>
            </a:pPr>
            <a:r>
              <a:rPr lang="en-GB" dirty="0">
                <a:solidFill>
                  <a:schemeClr val="tx2"/>
                </a:solidFill>
              </a:rPr>
              <a:t>Ask!</a:t>
            </a:r>
          </a:p>
          <a:p>
            <a:pPr marL="285750" indent="-285750">
              <a:buFont typeface="Arial" panose="020B0604020202020204" pitchFamily="34" charset="0"/>
              <a:buChar char="•"/>
            </a:pPr>
            <a:r>
              <a:rPr lang="en-GB" dirty="0">
                <a:solidFill>
                  <a:schemeClr val="tx2"/>
                </a:solidFill>
              </a:rPr>
              <a:t>Get involved!</a:t>
            </a:r>
          </a:p>
          <a:p>
            <a:pPr marL="285750" indent="-285750">
              <a:buFont typeface="Arial" panose="020B0604020202020204" pitchFamily="34" charset="0"/>
              <a:buChar char="•"/>
            </a:pPr>
            <a:r>
              <a:rPr lang="en-GB" dirty="0">
                <a:solidFill>
                  <a:schemeClr val="tx2"/>
                </a:solidFill>
              </a:rPr>
              <a:t>Explore!</a:t>
            </a:r>
          </a:p>
          <a:p>
            <a:pPr marL="285750" indent="-285750">
              <a:buFont typeface="Arial" panose="020B0604020202020204" pitchFamily="34" charset="0"/>
              <a:buChar char="•"/>
            </a:pPr>
            <a:r>
              <a:rPr lang="en-GB" dirty="0">
                <a:solidFill>
                  <a:schemeClr val="tx2"/>
                </a:solidFill>
              </a:rPr>
              <a:t>Enjoy!</a:t>
            </a:r>
          </a:p>
          <a:p>
            <a:endParaRPr lang="fi-FI" dirty="0"/>
          </a:p>
        </p:txBody>
      </p:sp>
      <p:pic>
        <p:nvPicPr>
          <p:cNvPr id="8" name="Picture Placeholder 7" descr="A person wearing a hat&#10;&#10;Description automatically generated">
            <a:extLst>
              <a:ext uri="{FF2B5EF4-FFF2-40B4-BE49-F238E27FC236}">
                <a16:creationId xmlns:a16="http://schemas.microsoft.com/office/drawing/2014/main" id="{066F6954-7DAB-1FA5-F977-56FD2F439044}"/>
              </a:ext>
            </a:extLst>
          </p:cNvPr>
          <p:cNvPicPr>
            <a:picLocks noGrp="1" noChangeAspect="1"/>
          </p:cNvPicPr>
          <p:nvPr>
            <p:ph type="pic" sz="quarter" idx="14"/>
          </p:nvPr>
        </p:nvPicPr>
        <p:blipFill>
          <a:blip r:embed="rId2">
            <a:extLst>
              <a:ext uri="{28A0092B-C50C-407E-A947-70E740481C1C}">
                <a14:useLocalDpi xmlns:a14="http://schemas.microsoft.com/office/drawing/2010/main" val="0"/>
              </a:ext>
            </a:extLst>
          </a:blip>
          <a:srcRect l="25592" r="25592"/>
          <a:stretch>
            <a:fillRect/>
          </a:stretch>
        </p:blipFill>
        <p:spPr>
          <a:xfrm>
            <a:off x="6240463" y="0"/>
            <a:ext cx="5951537" cy="6858000"/>
          </a:xfrm>
        </p:spPr>
      </p:pic>
    </p:spTree>
    <p:extLst>
      <p:ext uri="{BB962C8B-B14F-4D97-AF65-F5344CB8AC3E}">
        <p14:creationId xmlns:p14="http://schemas.microsoft.com/office/powerpoint/2010/main" val="229443068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91A7FC5D-D09B-42E0-8555-60FA066BFA33}"/>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t="15171" b="10816"/>
          <a:stretch>
            <a:fillRect/>
          </a:stretch>
        </p:blipFill>
        <p:spPr>
          <a:xfrm>
            <a:off x="20" y="10"/>
            <a:ext cx="12191980" cy="6857990"/>
          </a:xfrm>
          <a:noFill/>
        </p:spPr>
      </p:pic>
      <p:sp>
        <p:nvSpPr>
          <p:cNvPr id="4" name="Date Placeholder 3">
            <a:extLst>
              <a:ext uri="{FF2B5EF4-FFF2-40B4-BE49-F238E27FC236}">
                <a16:creationId xmlns:a16="http://schemas.microsoft.com/office/drawing/2014/main" id="{74B0CCD2-B754-4105-AFBA-F6D4DFFD492D}"/>
              </a:ext>
            </a:extLst>
          </p:cNvPr>
          <p:cNvSpPr>
            <a:spLocks noGrp="1"/>
          </p:cNvSpPr>
          <p:nvPr>
            <p:ph type="dt" sz="half" idx="10"/>
          </p:nvPr>
        </p:nvSpPr>
        <p:spPr>
          <a:xfrm>
            <a:off x="1055440" y="6381329"/>
            <a:ext cx="5040560" cy="216024"/>
          </a:xfrm>
        </p:spPr>
        <p:txBody>
          <a:bodyPr anchor="ctr">
            <a:normAutofit/>
          </a:bodyPr>
          <a:lstStyle/>
          <a:p>
            <a:pPr>
              <a:spcAft>
                <a:spcPts val="600"/>
              </a:spcAft>
            </a:pPr>
            <a:fld id="{2100FB03-0A78-44E0-B5BD-BEF0D99BC243}" type="datetime1">
              <a:rPr lang="fi-FI" smtClean="0"/>
              <a:pPr>
                <a:spcAft>
                  <a:spcPts val="600"/>
                </a:spcAft>
              </a:pPr>
              <a:t>24.8.2026</a:t>
            </a:fld>
            <a:endParaRPr lang="fi-FI"/>
          </a:p>
        </p:txBody>
      </p:sp>
      <p:sp>
        <p:nvSpPr>
          <p:cNvPr id="5" name="Footer Placeholder 4">
            <a:extLst>
              <a:ext uri="{FF2B5EF4-FFF2-40B4-BE49-F238E27FC236}">
                <a16:creationId xmlns:a16="http://schemas.microsoft.com/office/drawing/2014/main" id="{EE10213A-8C50-4735-AAF5-DD643AB36CAC}"/>
              </a:ext>
            </a:extLst>
          </p:cNvPr>
          <p:cNvSpPr>
            <a:spLocks noGrp="1"/>
          </p:cNvSpPr>
          <p:nvPr>
            <p:ph type="ftr" sz="quarter" idx="11"/>
          </p:nvPr>
        </p:nvSpPr>
        <p:spPr>
          <a:xfrm>
            <a:off x="6096000" y="6381329"/>
            <a:ext cx="5472113" cy="216023"/>
          </a:xfrm>
        </p:spPr>
        <p:txBody>
          <a:bodyPr anchor="ctr">
            <a:normAutofit/>
          </a:bodyPr>
          <a:lstStyle/>
          <a:p>
            <a:pPr>
              <a:spcAft>
                <a:spcPts val="600"/>
              </a:spcAft>
            </a:pPr>
            <a:r>
              <a:rPr lang="fi-FI" dirty="0"/>
              <a:t>JYU </a:t>
            </a:r>
            <a:r>
              <a:rPr lang="fi-FI" dirty="0" err="1"/>
              <a:t>Since</a:t>
            </a:r>
            <a:r>
              <a:rPr lang="fi-FI" dirty="0"/>
              <a:t> 1863.</a:t>
            </a:r>
            <a:endParaRPr lang="fi-FI"/>
          </a:p>
        </p:txBody>
      </p:sp>
      <p:sp>
        <p:nvSpPr>
          <p:cNvPr id="6" name="Slide Number Placeholder 5">
            <a:extLst>
              <a:ext uri="{FF2B5EF4-FFF2-40B4-BE49-F238E27FC236}">
                <a16:creationId xmlns:a16="http://schemas.microsoft.com/office/drawing/2014/main" id="{9E5F9DC1-8F29-4121-958C-AE180DE73DE8}"/>
              </a:ext>
            </a:extLst>
          </p:cNvPr>
          <p:cNvSpPr>
            <a:spLocks noGrp="1"/>
          </p:cNvSpPr>
          <p:nvPr>
            <p:ph type="sldNum" sz="quarter" idx="12"/>
          </p:nvPr>
        </p:nvSpPr>
        <p:spPr>
          <a:xfrm>
            <a:off x="623888" y="6381551"/>
            <a:ext cx="431998" cy="215801"/>
          </a:xfrm>
        </p:spPr>
        <p:txBody>
          <a:bodyPr anchor="ctr">
            <a:normAutofit/>
          </a:bodyPr>
          <a:lstStyle/>
          <a:p>
            <a:pPr>
              <a:spcAft>
                <a:spcPts val="600"/>
              </a:spcAft>
            </a:pPr>
            <a:fld id="{9E548902-A2E1-4711-A467-290FB9FE5D63}" type="slidenum">
              <a:rPr lang="fi-FI" smtClean="0"/>
              <a:pPr>
                <a:spcAft>
                  <a:spcPts val="600"/>
                </a:spcAft>
              </a:pPr>
              <a:t>42</a:t>
            </a:fld>
            <a:endParaRPr lang="fi-FI"/>
          </a:p>
        </p:txBody>
      </p:sp>
      <p:sp>
        <p:nvSpPr>
          <p:cNvPr id="10" name="Title 9">
            <a:extLst>
              <a:ext uri="{FF2B5EF4-FFF2-40B4-BE49-F238E27FC236}">
                <a16:creationId xmlns:a16="http://schemas.microsoft.com/office/drawing/2014/main" id="{6D7F20E0-EE2C-4E04-A603-5002850D0338}"/>
              </a:ext>
            </a:extLst>
          </p:cNvPr>
          <p:cNvSpPr>
            <a:spLocks noGrp="1"/>
          </p:cNvSpPr>
          <p:nvPr>
            <p:ph type="ctrTitle"/>
          </p:nvPr>
        </p:nvSpPr>
        <p:spPr>
          <a:xfrm>
            <a:off x="623888" y="2349451"/>
            <a:ext cx="10944224" cy="2016224"/>
          </a:xfrm>
        </p:spPr>
        <p:txBody>
          <a:bodyPr anchor="ctr">
            <a:normAutofit fontScale="90000"/>
          </a:bodyPr>
          <a:lstStyle/>
          <a:p>
            <a:br>
              <a:rPr lang="fi-FI" dirty="0"/>
            </a:br>
            <a:br>
              <a:rPr lang="fi-FI" dirty="0"/>
            </a:br>
            <a:br>
              <a:rPr lang="fi-FI" dirty="0"/>
            </a:br>
            <a:br>
              <a:rPr lang="fi-FI" dirty="0"/>
            </a:br>
            <a:br>
              <a:rPr lang="fi-FI" dirty="0"/>
            </a:br>
            <a:r>
              <a:rPr lang="fi-FI" dirty="0" err="1"/>
              <a:t>Welcome</a:t>
            </a:r>
            <a:r>
              <a:rPr lang="fi-FI" dirty="0"/>
              <a:t> to JYU!</a:t>
            </a:r>
          </a:p>
        </p:txBody>
      </p:sp>
      <p:sp>
        <p:nvSpPr>
          <p:cNvPr id="20" name="Text Placeholder 6">
            <a:extLst>
              <a:ext uri="{FF2B5EF4-FFF2-40B4-BE49-F238E27FC236}">
                <a16:creationId xmlns:a16="http://schemas.microsoft.com/office/drawing/2014/main" id="{03851D84-BF9E-0321-2B19-5DD018492DF1}"/>
              </a:ext>
            </a:extLst>
          </p:cNvPr>
          <p:cNvSpPr>
            <a:spLocks noGrp="1"/>
          </p:cNvSpPr>
          <p:nvPr>
            <p:ph type="body" sz="quarter" idx="19"/>
          </p:nvPr>
        </p:nvSpPr>
        <p:spPr>
          <a:xfrm>
            <a:off x="11251313" y="476250"/>
            <a:ext cx="316800" cy="720000"/>
          </a:xfrm>
        </p:spPr>
        <p:txBody>
          <a:bodyPr/>
          <a:lstStyle/>
          <a:p>
            <a:endParaRPr lang="en-US"/>
          </a:p>
        </p:txBody>
      </p:sp>
    </p:spTree>
    <p:extLst>
      <p:ext uri="{BB962C8B-B14F-4D97-AF65-F5344CB8AC3E}">
        <p14:creationId xmlns:p14="http://schemas.microsoft.com/office/powerpoint/2010/main" val="91112452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theme/theme1.xml><?xml version="1.0" encoding="utf-8"?>
<a:theme xmlns:a="http://schemas.openxmlformats.org/drawingml/2006/main" name="JYU">
  <a:themeElements>
    <a:clrScheme name="JYU">
      <a:dk1>
        <a:srgbClr val="000000"/>
      </a:dk1>
      <a:lt1>
        <a:sysClr val="window" lastClr="FFFFFF"/>
      </a:lt1>
      <a:dk2>
        <a:srgbClr val="B2BFCD"/>
      </a:dk2>
      <a:lt2>
        <a:srgbClr val="EFF0F0"/>
      </a:lt2>
      <a:accent1>
        <a:srgbClr val="002957"/>
      </a:accent1>
      <a:accent2>
        <a:srgbClr val="EDE1CE"/>
      </a:accent2>
      <a:accent3>
        <a:srgbClr val="C29A5B"/>
      </a:accent3>
      <a:accent4>
        <a:srgbClr val="F1563F"/>
      </a:accent4>
      <a:accent5>
        <a:srgbClr val="6B7F97"/>
      </a:accent5>
      <a:accent6>
        <a:srgbClr val="EA9D90"/>
      </a:accent6>
      <a:hlink>
        <a:srgbClr val="6B7F97"/>
      </a:hlink>
      <a:folHlink>
        <a:srgbClr val="6B7F97"/>
      </a:folHlink>
    </a:clrScheme>
    <a:fontScheme name="JYO brand">
      <a:majorFont>
        <a:latin typeface="Aleo"/>
        <a:ea typeface=""/>
        <a:cs typeface=""/>
      </a:majorFont>
      <a:minorFont>
        <a:latin typeface="Lat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2"/>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accent2"/>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jyu_sample.potx" id="{C30C2535-2DB5-48A5-B102-11C84120C3DE}" vid="{27C94211-1C93-4193-AEFE-3F7D8681FAC4}"/>
    </a:ext>
  </a:extLst>
</a:theme>
</file>

<file path=ppt/theme/theme2.xml><?xml version="1.0" encoding="utf-8"?>
<a:theme xmlns:a="http://schemas.openxmlformats.org/drawingml/2006/main" name="Office Theme">
  <a:themeElements>
    <a:clrScheme name="JYU">
      <a:dk1>
        <a:srgbClr val="000000"/>
      </a:dk1>
      <a:lt1>
        <a:sysClr val="window" lastClr="FFFFFF"/>
      </a:lt1>
      <a:dk2>
        <a:srgbClr val="B2BFCD"/>
      </a:dk2>
      <a:lt2>
        <a:srgbClr val="EFF0F0"/>
      </a:lt2>
      <a:accent1>
        <a:srgbClr val="002957"/>
      </a:accent1>
      <a:accent2>
        <a:srgbClr val="EDE1CE"/>
      </a:accent2>
      <a:accent3>
        <a:srgbClr val="C29A5B"/>
      </a:accent3>
      <a:accent4>
        <a:srgbClr val="F1563F"/>
      </a:accent4>
      <a:accent5>
        <a:srgbClr val="6B7F97"/>
      </a:accent5>
      <a:accent6>
        <a:srgbClr val="EA9D90"/>
      </a:accent6>
      <a:hlink>
        <a:srgbClr val="6B7F97"/>
      </a:hlink>
      <a:folHlink>
        <a:srgbClr val="6B7F97"/>
      </a:folHlink>
    </a:clrScheme>
    <a:fontScheme name="JYO brand">
      <a:majorFont>
        <a:latin typeface="Aleo"/>
        <a:ea typeface=""/>
        <a:cs typeface=""/>
      </a:majorFont>
      <a:minorFont>
        <a:latin typeface="Lat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JYU">
      <a:dk1>
        <a:srgbClr val="000000"/>
      </a:dk1>
      <a:lt1>
        <a:sysClr val="window" lastClr="FFFFFF"/>
      </a:lt1>
      <a:dk2>
        <a:srgbClr val="B2BFCD"/>
      </a:dk2>
      <a:lt2>
        <a:srgbClr val="EFF0F0"/>
      </a:lt2>
      <a:accent1>
        <a:srgbClr val="002957"/>
      </a:accent1>
      <a:accent2>
        <a:srgbClr val="EDE1CE"/>
      </a:accent2>
      <a:accent3>
        <a:srgbClr val="C29A5B"/>
      </a:accent3>
      <a:accent4>
        <a:srgbClr val="F1563F"/>
      </a:accent4>
      <a:accent5>
        <a:srgbClr val="6B7F97"/>
      </a:accent5>
      <a:accent6>
        <a:srgbClr val="EA9D90"/>
      </a:accent6>
      <a:hlink>
        <a:srgbClr val="6B7F97"/>
      </a:hlink>
      <a:folHlink>
        <a:srgbClr val="6B7F97"/>
      </a:folHlink>
    </a:clrScheme>
    <a:fontScheme name="JYO brand">
      <a:majorFont>
        <a:latin typeface="Aleo"/>
        <a:ea typeface=""/>
        <a:cs typeface=""/>
      </a:majorFont>
      <a:minorFont>
        <a:latin typeface="Lat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Metadata/LabelInfo.xml><?xml version="1.0" encoding="utf-8"?>
<clbl:labelList xmlns:clbl="http://schemas.microsoft.com/office/2020/mipLabelMetadata">
  <clbl:label id="{6c167213-36fa-43ce-a5b8-f5dde8fe5ad3}" enabled="1" method="Standard" siteId="{e9662d58-caa4-4bc1-b138-c8b1acab5a11}" contentBits="0" removed="0"/>
</clbl:labelList>
</file>

<file path=docProps/app.xml><?xml version="1.0" encoding="utf-8"?>
<Properties xmlns="http://schemas.openxmlformats.org/officeDocument/2006/extended-properties" xmlns:vt="http://schemas.openxmlformats.org/officeDocument/2006/docPropsVTypes">
  <Template>2024 JYU Template</Template>
  <TotalTime>1291</TotalTime>
  <Words>3378</Words>
  <Application>Microsoft Office PowerPoint</Application>
  <PresentationFormat>Widescreen</PresentationFormat>
  <Paragraphs>473</Paragraphs>
  <Slides>42</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42</vt:i4>
      </vt:variant>
    </vt:vector>
  </HeadingPairs>
  <TitlesOfParts>
    <vt:vector size="50" baseType="lpstr">
      <vt:lpstr>Aleo</vt:lpstr>
      <vt:lpstr>Arial</vt:lpstr>
      <vt:lpstr>Lato</vt:lpstr>
      <vt:lpstr>Lato Black</vt:lpstr>
      <vt:lpstr>MuseoSans-300</vt:lpstr>
      <vt:lpstr>Times New Roman</vt:lpstr>
      <vt:lpstr>Wingdings</vt:lpstr>
      <vt:lpstr>JYU</vt:lpstr>
      <vt:lpstr>ACADEMIC PRACTICES @ UNIVERSITY OF  JYVÄSKYLÄ</vt:lpstr>
      <vt:lpstr>JY. Just add U. </vt:lpstr>
      <vt:lpstr>Academic degrees in Finland in a nutshell </vt:lpstr>
      <vt:lpstr>Course credits (ECTS)</vt:lpstr>
      <vt:lpstr>Academic calendar</vt:lpstr>
      <vt:lpstr>1. Planning your studies</vt:lpstr>
      <vt:lpstr>Sisu?</vt:lpstr>
      <vt:lpstr>Personal study plan in Sisu </vt:lpstr>
      <vt:lpstr>Choosing a course</vt:lpstr>
      <vt:lpstr>Course codes can guide you</vt:lpstr>
      <vt:lpstr>2. Registering for courses </vt:lpstr>
      <vt:lpstr>How, where, when, what?</vt:lpstr>
      <vt:lpstr>When to register for courses?</vt:lpstr>
      <vt:lpstr>Important to Notice</vt:lpstr>
      <vt:lpstr>3. Modes of study </vt:lpstr>
      <vt:lpstr>Teaching methods</vt:lpstr>
      <vt:lpstr>Example of a course outline</vt:lpstr>
      <vt:lpstr>Completion method</vt:lpstr>
      <vt:lpstr>Timetable &amp; locations </vt:lpstr>
      <vt:lpstr>4. Written assignments</vt:lpstr>
      <vt:lpstr>What to pay attention to?</vt:lpstr>
      <vt:lpstr>Academic misconduct</vt:lpstr>
      <vt:lpstr>JYU Code of conduct for academic misconduct…</vt:lpstr>
      <vt:lpstr>Use of AI</vt:lpstr>
      <vt:lpstr>5. Exams</vt:lpstr>
      <vt:lpstr>About exams</vt:lpstr>
      <vt:lpstr>Lecture exams and book exams</vt:lpstr>
      <vt:lpstr>eExam and a general examination </vt:lpstr>
      <vt:lpstr>6. Grades</vt:lpstr>
      <vt:lpstr>Grades</vt:lpstr>
      <vt:lpstr>About grades</vt:lpstr>
      <vt:lpstr>Where to find the results?</vt:lpstr>
      <vt:lpstr>Transcript of records</vt:lpstr>
      <vt:lpstr>7. Contact with the staff</vt:lpstr>
      <vt:lpstr>Academic atmosphere</vt:lpstr>
      <vt:lpstr>Academic freedom and responsibility </vt:lpstr>
      <vt:lpstr>Regulations and directives guiding studies </vt:lpstr>
      <vt:lpstr>Where Can I Find Information? Who Can I Ask? </vt:lpstr>
      <vt:lpstr>Goodies at your service!</vt:lpstr>
      <vt:lpstr>Keep informed! </vt:lpstr>
      <vt:lpstr>8. Questions</vt:lpstr>
      <vt:lpstr>     Welcome to JYU!</vt:lpstr>
    </vt:vector>
  </TitlesOfParts>
  <Company>University of Jyväskylä</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ACADEMIC PRACTICES @ UNIVERSITY OF  JYVÄSKYLÄ</dc:title>
  <dc:creator>Ormshaw, Niina</dc:creator>
  <cp:lastModifiedBy>Heimovaara, Elisa</cp:lastModifiedBy>
  <cp:revision>30</cp:revision>
  <dcterms:created xsi:type="dcterms:W3CDTF">2024-08-12T07:14:47Z</dcterms:created>
  <dcterms:modified xsi:type="dcterms:W3CDTF">2026-08-24T14:59:02Z</dcterms:modified>
</cp:coreProperties>
</file>