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 id="2147483800" r:id="rId5"/>
    <p:sldMasterId id="2147483846" r:id="rId6"/>
  </p:sldMasterIdLst>
  <p:notesMasterIdLst>
    <p:notesMasterId r:id="rId27"/>
  </p:notesMasterIdLst>
  <p:handoutMasterIdLst>
    <p:handoutMasterId r:id="rId28"/>
  </p:handoutMasterIdLst>
  <p:sldIdLst>
    <p:sldId id="533" r:id="rId7"/>
    <p:sldId id="541" r:id="rId8"/>
    <p:sldId id="589" r:id="rId9"/>
    <p:sldId id="590" r:id="rId10"/>
    <p:sldId id="258" r:id="rId11"/>
    <p:sldId id="591" r:id="rId12"/>
    <p:sldId id="584" r:id="rId13"/>
    <p:sldId id="542" r:id="rId14"/>
    <p:sldId id="585" r:id="rId15"/>
    <p:sldId id="330" r:id="rId16"/>
    <p:sldId id="265" r:id="rId17"/>
    <p:sldId id="595" r:id="rId18"/>
    <p:sldId id="586" r:id="rId19"/>
    <p:sldId id="592" r:id="rId20"/>
    <p:sldId id="594" r:id="rId21"/>
    <p:sldId id="596" r:id="rId22"/>
    <p:sldId id="597" r:id="rId23"/>
    <p:sldId id="593" r:id="rId24"/>
    <p:sldId id="498" r:id="rId25"/>
    <p:sldId id="588" r:id="rId26"/>
  </p:sldIdLst>
  <p:sldSz cx="12192000" cy="6858000"/>
  <p:notesSz cx="6858000" cy="9144000"/>
  <p:defaultTextStyle>
    <a:defPPr rtl="0">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715E53-93F3-46FB-B764-801900E6956E}" v="650" dt="2026-03-16T07:16:17.2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3447" autoAdjust="0"/>
  </p:normalViewPr>
  <p:slideViewPr>
    <p:cSldViewPr snapToGrid="0" showGuides="1">
      <p:cViewPr varScale="1">
        <p:scale>
          <a:sx n="113" d="100"/>
          <a:sy n="113" d="100"/>
        </p:scale>
        <p:origin x="840" y="91"/>
      </p:cViewPr>
      <p:guideLst>
        <p:guide orient="horz" pos="1968"/>
        <p:guide pos="3840"/>
      </p:guideLst>
    </p:cSldViewPr>
  </p:slideViewPr>
  <p:outlineViewPr>
    <p:cViewPr>
      <p:scale>
        <a:sx n="33" d="100"/>
        <a:sy n="33" d="100"/>
      </p:scale>
      <p:origin x="0" y="-11108"/>
    </p:cViewPr>
  </p:outlineViewPr>
  <p:notesTextViewPr>
    <p:cViewPr>
      <p:scale>
        <a:sx n="1" d="1"/>
        <a:sy n="1" d="1"/>
      </p:scale>
      <p:origin x="0" y="0"/>
    </p:cViewPr>
  </p:notesTextViewPr>
  <p:notesViewPr>
    <p:cSldViewPr snapToGrid="0">
      <p:cViewPr varScale="1">
        <p:scale>
          <a:sx n="88" d="100"/>
          <a:sy n="88" d="100"/>
        </p:scale>
        <p:origin x="3798"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985B4-8DDA-4CFF-B60F-CD214F7809A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2BEACF85-6F15-4F34-8093-58105FAC8572}">
      <dgm:prSet custT="1"/>
      <dgm:spPr/>
      <dgm:t>
        <a:bodyPr/>
        <a:lstStyle/>
        <a:p>
          <a:r>
            <a:rPr lang="fi-FI" sz="2400" noProof="0" dirty="0"/>
            <a:t>Valo ja ääni</a:t>
          </a:r>
        </a:p>
      </dgm:t>
      <dgm:extLst>
        <a:ext uri="{E40237B7-FDA0-4F09-8148-C483321AD2D9}">
          <dgm14:cNvPr xmlns:dgm14="http://schemas.microsoft.com/office/drawing/2010/diagram" id="0" name="" descr="Valo ja ääni&#10;"/>
        </a:ext>
      </dgm:extLst>
    </dgm:pt>
    <dgm:pt modelId="{A4732C0D-6C43-4E21-A040-BB2333D7F84F}" type="parTrans" cxnId="{982DB5E8-9A81-4967-BC3D-ED44AB1DB770}">
      <dgm:prSet/>
      <dgm:spPr/>
      <dgm:t>
        <a:bodyPr/>
        <a:lstStyle/>
        <a:p>
          <a:endParaRPr lang="en-US" sz="2400"/>
        </a:p>
      </dgm:t>
    </dgm:pt>
    <dgm:pt modelId="{9439B6C8-583C-4951-9706-34EE9CB6E05E}" type="sibTrans" cxnId="{982DB5E8-9A81-4967-BC3D-ED44AB1DB770}">
      <dgm:prSet/>
      <dgm:spPr/>
      <dgm:t>
        <a:bodyPr/>
        <a:lstStyle/>
        <a:p>
          <a:endParaRPr lang="en-US" sz="2400"/>
        </a:p>
      </dgm:t>
    </dgm:pt>
    <dgm:pt modelId="{7DB824CE-635C-4993-B290-18B2CDC78E0E}">
      <dgm:prSet custT="1"/>
      <dgm:spPr/>
      <dgm:t>
        <a:bodyPr/>
        <a:lstStyle/>
        <a:p>
          <a:r>
            <a:rPr lang="fi-FI" sz="2400" noProof="0" dirty="0"/>
            <a:t>Selkeä kulkureitti, mahdollisuus päästä pois kesken</a:t>
          </a:r>
        </a:p>
      </dgm:t>
      <dgm:extLst>
        <a:ext uri="{E40237B7-FDA0-4F09-8148-C483321AD2D9}">
          <dgm14:cNvPr xmlns:dgm14="http://schemas.microsoft.com/office/drawing/2010/diagram" id="0" name="" descr="Selkeä kulkureitti, mahdollisuus päästä pois kesken&#10;"/>
        </a:ext>
      </dgm:extLst>
    </dgm:pt>
    <dgm:pt modelId="{807A3989-705B-4930-A430-AF48146031E8}" type="parTrans" cxnId="{6B1B2A38-F3EC-4890-A75C-04427BC6582C}">
      <dgm:prSet/>
      <dgm:spPr/>
      <dgm:t>
        <a:bodyPr/>
        <a:lstStyle/>
        <a:p>
          <a:endParaRPr lang="en-US" sz="2400"/>
        </a:p>
      </dgm:t>
    </dgm:pt>
    <dgm:pt modelId="{012EB6F2-E3C4-4B76-BB21-29E64E97EA76}" type="sibTrans" cxnId="{6B1B2A38-F3EC-4890-A75C-04427BC6582C}">
      <dgm:prSet/>
      <dgm:spPr/>
      <dgm:t>
        <a:bodyPr/>
        <a:lstStyle/>
        <a:p>
          <a:endParaRPr lang="en-US" sz="2400"/>
        </a:p>
      </dgm:t>
    </dgm:pt>
    <dgm:pt modelId="{C4AEA3D1-8E3C-4811-A24A-035BCD4FB740}">
      <dgm:prSet custT="1"/>
      <dgm:spPr/>
      <dgm:t>
        <a:bodyPr/>
        <a:lstStyle/>
        <a:p>
          <a:r>
            <a:rPr lang="fi-FI" sz="2400" noProof="0" dirty="0"/>
            <a:t>Mahdollisuus lepäämiseen</a:t>
          </a:r>
        </a:p>
      </dgm:t>
      <dgm:extLst>
        <a:ext uri="{E40237B7-FDA0-4F09-8148-C483321AD2D9}">
          <dgm14:cNvPr xmlns:dgm14="http://schemas.microsoft.com/office/drawing/2010/diagram" id="0" name="" descr="Mahdollisuus lepäämiseen&#10;"/>
        </a:ext>
      </dgm:extLst>
    </dgm:pt>
    <dgm:pt modelId="{7849EA5B-1A1A-4CE5-BC61-53E904E9227C}" type="parTrans" cxnId="{205CCC28-0789-42AC-B137-F3FE76162848}">
      <dgm:prSet/>
      <dgm:spPr/>
      <dgm:t>
        <a:bodyPr/>
        <a:lstStyle/>
        <a:p>
          <a:endParaRPr lang="en-US" sz="2400"/>
        </a:p>
      </dgm:t>
    </dgm:pt>
    <dgm:pt modelId="{12E024C4-B0B2-4D7B-9C4D-2C470863652E}" type="sibTrans" cxnId="{205CCC28-0789-42AC-B137-F3FE76162848}">
      <dgm:prSet/>
      <dgm:spPr/>
      <dgm:t>
        <a:bodyPr/>
        <a:lstStyle/>
        <a:p>
          <a:endParaRPr lang="en-US" sz="2400"/>
        </a:p>
      </dgm:t>
    </dgm:pt>
    <dgm:pt modelId="{5F03A7B8-F572-4A29-AEA6-9281084A884E}">
      <dgm:prSet custT="1"/>
      <dgm:spPr/>
      <dgm:t>
        <a:bodyPr/>
        <a:lstStyle/>
        <a:p>
          <a:r>
            <a:rPr lang="fi-FI" sz="2400" noProof="0" dirty="0"/>
            <a:t>Värit ja materiaalit</a:t>
          </a:r>
        </a:p>
      </dgm:t>
      <dgm:extLst>
        <a:ext uri="{E40237B7-FDA0-4F09-8148-C483321AD2D9}">
          <dgm14:cNvPr xmlns:dgm14="http://schemas.microsoft.com/office/drawing/2010/diagram" id="0" name="" descr="Värit ja materiaalit&#10;"/>
        </a:ext>
      </dgm:extLst>
    </dgm:pt>
    <dgm:pt modelId="{97AF4898-7E1C-409D-8F0E-CBAB99E1F0C3}" type="parTrans" cxnId="{83E3901E-BCFC-470E-A9FF-9589B2DAF3E2}">
      <dgm:prSet/>
      <dgm:spPr/>
      <dgm:t>
        <a:bodyPr/>
        <a:lstStyle/>
        <a:p>
          <a:endParaRPr lang="en-US" sz="2400"/>
        </a:p>
      </dgm:t>
    </dgm:pt>
    <dgm:pt modelId="{9A7853AA-C926-4286-911C-D3BD1BEDE2E6}" type="sibTrans" cxnId="{83E3901E-BCFC-470E-A9FF-9589B2DAF3E2}">
      <dgm:prSet/>
      <dgm:spPr/>
      <dgm:t>
        <a:bodyPr/>
        <a:lstStyle/>
        <a:p>
          <a:endParaRPr lang="en-US" sz="2400"/>
        </a:p>
      </dgm:t>
    </dgm:pt>
    <dgm:pt modelId="{450CEFA0-D052-4B31-8C5B-AB2108FFF52C}">
      <dgm:prSet custT="1"/>
      <dgm:spPr/>
      <dgm:t>
        <a:bodyPr/>
        <a:lstStyle/>
        <a:p>
          <a:r>
            <a:rPr lang="fi-FI" sz="2400" noProof="0" dirty="0">
              <a:solidFill>
                <a:schemeClr val="tx1"/>
              </a:solidFill>
            </a:rPr>
            <a:t>Mahdollisuus kokeilla, vaihtaa intensiteettiä</a:t>
          </a:r>
        </a:p>
      </dgm:t>
      <dgm:extLst>
        <a:ext uri="{E40237B7-FDA0-4F09-8148-C483321AD2D9}">
          <dgm14:cNvPr xmlns:dgm14="http://schemas.microsoft.com/office/drawing/2010/diagram" id="0" name="" descr="Mahdollisuus kokeilla, vaihtaa intensiteettiä&#10;"/>
        </a:ext>
      </dgm:extLst>
    </dgm:pt>
    <dgm:pt modelId="{2C443C69-AEB2-4C5F-8DBC-93EE10C9FF65}" type="parTrans" cxnId="{B875FCFF-CDBB-47FA-B9CB-09566EB38D12}">
      <dgm:prSet/>
      <dgm:spPr/>
      <dgm:t>
        <a:bodyPr/>
        <a:lstStyle/>
        <a:p>
          <a:endParaRPr lang="en-US" sz="2400"/>
        </a:p>
      </dgm:t>
    </dgm:pt>
    <dgm:pt modelId="{63D54C43-922E-49BB-B1D8-D4ADC3DDAA9C}" type="sibTrans" cxnId="{B875FCFF-CDBB-47FA-B9CB-09566EB38D12}">
      <dgm:prSet/>
      <dgm:spPr/>
      <dgm:t>
        <a:bodyPr/>
        <a:lstStyle/>
        <a:p>
          <a:endParaRPr lang="en-US" sz="2400"/>
        </a:p>
      </dgm:t>
    </dgm:pt>
    <dgm:pt modelId="{E355DD49-FCC7-485D-B068-5080F1F44106}" type="pres">
      <dgm:prSet presAssocID="{51C985B4-8DDA-4CFF-B60F-CD214F7809A3}" presName="linear" presStyleCnt="0">
        <dgm:presLayoutVars>
          <dgm:animLvl val="lvl"/>
          <dgm:resizeHandles val="exact"/>
        </dgm:presLayoutVars>
      </dgm:prSet>
      <dgm:spPr/>
    </dgm:pt>
    <dgm:pt modelId="{7F96540F-C6B2-456C-BE02-670FADCC656C}" type="pres">
      <dgm:prSet presAssocID="{2BEACF85-6F15-4F34-8093-58105FAC8572}" presName="parentText" presStyleLbl="node1" presStyleIdx="0" presStyleCnt="5">
        <dgm:presLayoutVars>
          <dgm:chMax val="0"/>
          <dgm:bulletEnabled val="1"/>
        </dgm:presLayoutVars>
      </dgm:prSet>
      <dgm:spPr/>
    </dgm:pt>
    <dgm:pt modelId="{03BEA2BD-5D09-40A1-8FD1-F06DCB5CA071}" type="pres">
      <dgm:prSet presAssocID="{9439B6C8-583C-4951-9706-34EE9CB6E05E}" presName="spacer" presStyleCnt="0"/>
      <dgm:spPr/>
    </dgm:pt>
    <dgm:pt modelId="{736F9400-2F70-4231-8E7E-5FD8867C386E}" type="pres">
      <dgm:prSet presAssocID="{7DB824CE-635C-4993-B290-18B2CDC78E0E}" presName="parentText" presStyleLbl="node1" presStyleIdx="1" presStyleCnt="5">
        <dgm:presLayoutVars>
          <dgm:chMax val="0"/>
          <dgm:bulletEnabled val="1"/>
        </dgm:presLayoutVars>
      </dgm:prSet>
      <dgm:spPr/>
    </dgm:pt>
    <dgm:pt modelId="{72986DD0-C5F9-4F31-BA9F-1FDE625C675B}" type="pres">
      <dgm:prSet presAssocID="{012EB6F2-E3C4-4B76-BB21-29E64E97EA76}" presName="spacer" presStyleCnt="0"/>
      <dgm:spPr/>
    </dgm:pt>
    <dgm:pt modelId="{168ED6C4-65CE-4642-9C12-B043B021C3A8}" type="pres">
      <dgm:prSet presAssocID="{C4AEA3D1-8E3C-4811-A24A-035BCD4FB740}" presName="parentText" presStyleLbl="node1" presStyleIdx="2" presStyleCnt="5">
        <dgm:presLayoutVars>
          <dgm:chMax val="0"/>
          <dgm:bulletEnabled val="1"/>
        </dgm:presLayoutVars>
      </dgm:prSet>
      <dgm:spPr/>
    </dgm:pt>
    <dgm:pt modelId="{B8FCC684-6805-403E-8D58-4B68CF6B7F25}" type="pres">
      <dgm:prSet presAssocID="{12E024C4-B0B2-4D7B-9C4D-2C470863652E}" presName="spacer" presStyleCnt="0"/>
      <dgm:spPr/>
    </dgm:pt>
    <dgm:pt modelId="{FE1C85C1-5CA9-45D2-A791-76ECB4AA4FA8}" type="pres">
      <dgm:prSet presAssocID="{5F03A7B8-F572-4A29-AEA6-9281084A884E}" presName="parentText" presStyleLbl="node1" presStyleIdx="3" presStyleCnt="5">
        <dgm:presLayoutVars>
          <dgm:chMax val="0"/>
          <dgm:bulletEnabled val="1"/>
        </dgm:presLayoutVars>
      </dgm:prSet>
      <dgm:spPr/>
    </dgm:pt>
    <dgm:pt modelId="{97359CBE-3405-49B8-B4D3-F78386ABF4A9}" type="pres">
      <dgm:prSet presAssocID="{9A7853AA-C926-4286-911C-D3BD1BEDE2E6}" presName="spacer" presStyleCnt="0"/>
      <dgm:spPr/>
    </dgm:pt>
    <dgm:pt modelId="{86B94E26-712E-4571-BCFA-ED4874ECEC30}" type="pres">
      <dgm:prSet presAssocID="{450CEFA0-D052-4B31-8C5B-AB2108FFF52C}" presName="parentText" presStyleLbl="node1" presStyleIdx="4" presStyleCnt="5">
        <dgm:presLayoutVars>
          <dgm:chMax val="0"/>
          <dgm:bulletEnabled val="1"/>
        </dgm:presLayoutVars>
      </dgm:prSet>
      <dgm:spPr/>
    </dgm:pt>
  </dgm:ptLst>
  <dgm:cxnLst>
    <dgm:cxn modelId="{1AC1AA1D-54B2-4626-BAC6-D620E45C7A0A}" type="presOf" srcId="{C4AEA3D1-8E3C-4811-A24A-035BCD4FB740}" destId="{168ED6C4-65CE-4642-9C12-B043B021C3A8}" srcOrd="0" destOrd="0" presId="urn:microsoft.com/office/officeart/2005/8/layout/vList2"/>
    <dgm:cxn modelId="{83E3901E-BCFC-470E-A9FF-9589B2DAF3E2}" srcId="{51C985B4-8DDA-4CFF-B60F-CD214F7809A3}" destId="{5F03A7B8-F572-4A29-AEA6-9281084A884E}" srcOrd="3" destOrd="0" parTransId="{97AF4898-7E1C-409D-8F0E-CBAB99E1F0C3}" sibTransId="{9A7853AA-C926-4286-911C-D3BD1BEDE2E6}"/>
    <dgm:cxn modelId="{205CCC28-0789-42AC-B137-F3FE76162848}" srcId="{51C985B4-8DDA-4CFF-B60F-CD214F7809A3}" destId="{C4AEA3D1-8E3C-4811-A24A-035BCD4FB740}" srcOrd="2" destOrd="0" parTransId="{7849EA5B-1A1A-4CE5-BC61-53E904E9227C}" sibTransId="{12E024C4-B0B2-4D7B-9C4D-2C470863652E}"/>
    <dgm:cxn modelId="{6B1B2A38-F3EC-4890-A75C-04427BC6582C}" srcId="{51C985B4-8DDA-4CFF-B60F-CD214F7809A3}" destId="{7DB824CE-635C-4993-B290-18B2CDC78E0E}" srcOrd="1" destOrd="0" parTransId="{807A3989-705B-4930-A430-AF48146031E8}" sibTransId="{012EB6F2-E3C4-4B76-BB21-29E64E97EA76}"/>
    <dgm:cxn modelId="{F56DAA79-A865-47DF-876A-50C6E07FAF34}" type="presOf" srcId="{7DB824CE-635C-4993-B290-18B2CDC78E0E}" destId="{736F9400-2F70-4231-8E7E-5FD8867C386E}" srcOrd="0" destOrd="0" presId="urn:microsoft.com/office/officeart/2005/8/layout/vList2"/>
    <dgm:cxn modelId="{ADB14586-F865-4C2B-B2B6-977FA047BABC}" type="presOf" srcId="{51C985B4-8DDA-4CFF-B60F-CD214F7809A3}" destId="{E355DD49-FCC7-485D-B068-5080F1F44106}" srcOrd="0" destOrd="0" presId="urn:microsoft.com/office/officeart/2005/8/layout/vList2"/>
    <dgm:cxn modelId="{70A7B1B7-31A0-4D85-9CAD-570832AC25C9}" type="presOf" srcId="{450CEFA0-D052-4B31-8C5B-AB2108FFF52C}" destId="{86B94E26-712E-4571-BCFA-ED4874ECEC30}" srcOrd="0" destOrd="0" presId="urn:microsoft.com/office/officeart/2005/8/layout/vList2"/>
    <dgm:cxn modelId="{56B796CF-EE3F-4898-9423-0BED6340B5DB}" type="presOf" srcId="{5F03A7B8-F572-4A29-AEA6-9281084A884E}" destId="{FE1C85C1-5CA9-45D2-A791-76ECB4AA4FA8}" srcOrd="0" destOrd="0" presId="urn:microsoft.com/office/officeart/2005/8/layout/vList2"/>
    <dgm:cxn modelId="{A1DDECE0-5E6A-46CF-B2B3-3631FF6EF0ED}" type="presOf" srcId="{2BEACF85-6F15-4F34-8093-58105FAC8572}" destId="{7F96540F-C6B2-456C-BE02-670FADCC656C}" srcOrd="0" destOrd="0" presId="urn:microsoft.com/office/officeart/2005/8/layout/vList2"/>
    <dgm:cxn modelId="{982DB5E8-9A81-4967-BC3D-ED44AB1DB770}" srcId="{51C985B4-8DDA-4CFF-B60F-CD214F7809A3}" destId="{2BEACF85-6F15-4F34-8093-58105FAC8572}" srcOrd="0" destOrd="0" parTransId="{A4732C0D-6C43-4E21-A040-BB2333D7F84F}" sibTransId="{9439B6C8-583C-4951-9706-34EE9CB6E05E}"/>
    <dgm:cxn modelId="{B875FCFF-CDBB-47FA-B9CB-09566EB38D12}" srcId="{51C985B4-8DDA-4CFF-B60F-CD214F7809A3}" destId="{450CEFA0-D052-4B31-8C5B-AB2108FFF52C}" srcOrd="4" destOrd="0" parTransId="{2C443C69-AEB2-4C5F-8DBC-93EE10C9FF65}" sibTransId="{63D54C43-922E-49BB-B1D8-D4ADC3DDAA9C}"/>
    <dgm:cxn modelId="{6F784B8F-5B57-4EC8-BF6D-BF1EC3FD268B}" type="presParOf" srcId="{E355DD49-FCC7-485D-B068-5080F1F44106}" destId="{7F96540F-C6B2-456C-BE02-670FADCC656C}" srcOrd="0" destOrd="0" presId="urn:microsoft.com/office/officeart/2005/8/layout/vList2"/>
    <dgm:cxn modelId="{C8392325-2DFF-4C11-8ACE-F7E102A96E44}" type="presParOf" srcId="{E355DD49-FCC7-485D-B068-5080F1F44106}" destId="{03BEA2BD-5D09-40A1-8FD1-F06DCB5CA071}" srcOrd="1" destOrd="0" presId="urn:microsoft.com/office/officeart/2005/8/layout/vList2"/>
    <dgm:cxn modelId="{8F0DDE48-1019-4002-B400-C25DBBEC251C}" type="presParOf" srcId="{E355DD49-FCC7-485D-B068-5080F1F44106}" destId="{736F9400-2F70-4231-8E7E-5FD8867C386E}" srcOrd="2" destOrd="0" presId="urn:microsoft.com/office/officeart/2005/8/layout/vList2"/>
    <dgm:cxn modelId="{4CEEF171-73D2-49A0-B478-C2905EB83E66}" type="presParOf" srcId="{E355DD49-FCC7-485D-B068-5080F1F44106}" destId="{72986DD0-C5F9-4F31-BA9F-1FDE625C675B}" srcOrd="3" destOrd="0" presId="urn:microsoft.com/office/officeart/2005/8/layout/vList2"/>
    <dgm:cxn modelId="{8F8448BC-1732-4FF6-9173-6B0BB8F48482}" type="presParOf" srcId="{E355DD49-FCC7-485D-B068-5080F1F44106}" destId="{168ED6C4-65CE-4642-9C12-B043B021C3A8}" srcOrd="4" destOrd="0" presId="urn:microsoft.com/office/officeart/2005/8/layout/vList2"/>
    <dgm:cxn modelId="{2F57BB7C-E2DF-469D-875D-AC14ABCD251F}" type="presParOf" srcId="{E355DD49-FCC7-485D-B068-5080F1F44106}" destId="{B8FCC684-6805-403E-8D58-4B68CF6B7F25}" srcOrd="5" destOrd="0" presId="urn:microsoft.com/office/officeart/2005/8/layout/vList2"/>
    <dgm:cxn modelId="{8C02491E-0518-4C2C-BCE1-B92C477C0DDB}" type="presParOf" srcId="{E355DD49-FCC7-485D-B068-5080F1F44106}" destId="{FE1C85C1-5CA9-45D2-A791-76ECB4AA4FA8}" srcOrd="6" destOrd="0" presId="urn:microsoft.com/office/officeart/2005/8/layout/vList2"/>
    <dgm:cxn modelId="{E987209E-1358-4F1D-876B-D2C2D9F20F58}" type="presParOf" srcId="{E355DD49-FCC7-485D-B068-5080F1F44106}" destId="{97359CBE-3405-49B8-B4D3-F78386ABF4A9}" srcOrd="7" destOrd="0" presId="urn:microsoft.com/office/officeart/2005/8/layout/vList2"/>
    <dgm:cxn modelId="{0646344F-D892-4760-9698-993FAD8D9BBB}" type="presParOf" srcId="{E355DD49-FCC7-485D-B068-5080F1F44106}" destId="{86B94E26-712E-4571-BCFA-ED4874ECEC30}"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D3DCA5-CF41-4B54-A6D2-46EAD532EEB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A6E9012-4701-47D0-9E09-C40552570286}">
      <dgm:prSet custT="1"/>
      <dgm:spPr/>
      <dgm:t>
        <a:bodyPr/>
        <a:lstStyle/>
        <a:p>
          <a:r>
            <a:rPr lang="fi-FI" sz="2400" baseline="0" noProof="0" dirty="0">
              <a:solidFill>
                <a:schemeClr val="tx1"/>
              </a:solidFill>
            </a:rPr>
            <a:t>WCAG</a:t>
          </a:r>
          <a:r>
            <a:rPr lang="fi-FI" sz="2400" baseline="0" noProof="0" dirty="0"/>
            <a:t> </a:t>
          </a:r>
          <a:endParaRPr lang="fi-FI" sz="2400" noProof="0" dirty="0"/>
        </a:p>
      </dgm:t>
      <dgm:extLst>
        <a:ext uri="{E40237B7-FDA0-4F09-8148-C483321AD2D9}">
          <dgm14:cNvPr xmlns:dgm14="http://schemas.microsoft.com/office/drawing/2010/diagram" id="0" name="" descr="WCAG. &#10;"/>
        </a:ext>
      </dgm:extLst>
    </dgm:pt>
    <dgm:pt modelId="{94AE2498-1775-41CF-A422-D14CFA73F74F}" type="parTrans" cxnId="{A8C359AF-B98B-4024-86A6-7D7BE90F484A}">
      <dgm:prSet/>
      <dgm:spPr/>
      <dgm:t>
        <a:bodyPr/>
        <a:lstStyle/>
        <a:p>
          <a:endParaRPr lang="en-US" sz="2400"/>
        </a:p>
      </dgm:t>
    </dgm:pt>
    <dgm:pt modelId="{D56A344A-CC16-4971-BC90-95FE66FE1E50}" type="sibTrans" cxnId="{A8C359AF-B98B-4024-86A6-7D7BE90F484A}">
      <dgm:prSet/>
      <dgm:spPr/>
      <dgm:t>
        <a:bodyPr/>
        <a:lstStyle/>
        <a:p>
          <a:endParaRPr lang="en-US" sz="2400"/>
        </a:p>
      </dgm:t>
    </dgm:pt>
    <dgm:pt modelId="{9A224835-B629-4EB9-9209-BF9A33DF356F}">
      <dgm:prSet custT="1"/>
      <dgm:spPr/>
      <dgm:t>
        <a:bodyPr/>
        <a:lstStyle/>
        <a:p>
          <a:r>
            <a:rPr lang="fi-FI" sz="2400" noProof="0" dirty="0"/>
            <a:t>Ennakkotiedot etukäteen verkossa: Sanakartat ja neuroystävälliset ohjeet</a:t>
          </a:r>
        </a:p>
      </dgm:t>
      <dgm:extLst>
        <a:ext uri="{E40237B7-FDA0-4F09-8148-C483321AD2D9}">
          <dgm14:cNvPr xmlns:dgm14="http://schemas.microsoft.com/office/drawing/2010/diagram" id="0" name="" descr="Ennakkotiedot etukäteen verkossa: Sanakartat ja neuroystävälliset ohjeet.&#10;"/>
        </a:ext>
      </dgm:extLst>
    </dgm:pt>
    <dgm:pt modelId="{1EF66479-B589-4147-8977-1C43A91D3830}" type="parTrans" cxnId="{F70598B9-2B05-4F07-94A2-9139EA5A984C}">
      <dgm:prSet/>
      <dgm:spPr/>
      <dgm:t>
        <a:bodyPr/>
        <a:lstStyle/>
        <a:p>
          <a:endParaRPr lang="en-US" sz="2400"/>
        </a:p>
      </dgm:t>
    </dgm:pt>
    <dgm:pt modelId="{A1E299CE-A841-453C-824B-86F42AB20821}" type="sibTrans" cxnId="{F70598B9-2B05-4F07-94A2-9139EA5A984C}">
      <dgm:prSet/>
      <dgm:spPr/>
      <dgm:t>
        <a:bodyPr/>
        <a:lstStyle/>
        <a:p>
          <a:endParaRPr lang="en-US" sz="2400"/>
        </a:p>
      </dgm:t>
    </dgm:pt>
    <dgm:pt modelId="{2172EBEE-7A22-4E06-B243-0C6BDE972B9E}">
      <dgm:prSet custT="1"/>
      <dgm:spPr/>
      <dgm:t>
        <a:bodyPr/>
        <a:lstStyle/>
        <a:p>
          <a:r>
            <a:rPr lang="fi-FI" sz="2400" baseline="0" noProof="0" dirty="0"/>
            <a:t>Tekstitykset, ALT-tekstit</a:t>
          </a:r>
          <a:endParaRPr lang="fi-FI" sz="2400" noProof="0" dirty="0"/>
        </a:p>
      </dgm:t>
      <dgm:extLst>
        <a:ext uri="{E40237B7-FDA0-4F09-8148-C483321AD2D9}">
          <dgm14:cNvPr xmlns:dgm14="http://schemas.microsoft.com/office/drawing/2010/diagram" id="0" name="" descr="Tekstitykset, ALT-tekstit.&#10;"/>
        </a:ext>
      </dgm:extLst>
    </dgm:pt>
    <dgm:pt modelId="{EAA9CB99-3BC8-40A6-9BA4-E1C7F5B78411}" type="parTrans" cxnId="{6D7FBC5D-01FA-4D4F-8B10-8B7631634B6F}">
      <dgm:prSet/>
      <dgm:spPr/>
      <dgm:t>
        <a:bodyPr/>
        <a:lstStyle/>
        <a:p>
          <a:endParaRPr lang="en-US" sz="2400"/>
        </a:p>
      </dgm:t>
    </dgm:pt>
    <dgm:pt modelId="{BEFAA742-9B34-4F03-B8A5-EC432EA42CC4}" type="sibTrans" cxnId="{6D7FBC5D-01FA-4D4F-8B10-8B7631634B6F}">
      <dgm:prSet/>
      <dgm:spPr/>
      <dgm:t>
        <a:bodyPr/>
        <a:lstStyle/>
        <a:p>
          <a:endParaRPr lang="en-US" sz="2400"/>
        </a:p>
      </dgm:t>
    </dgm:pt>
    <dgm:pt modelId="{EC0FB7DE-6F33-414D-A33A-F78297A54FD7}">
      <dgm:prSet custT="1"/>
      <dgm:spPr/>
      <dgm:t>
        <a:bodyPr/>
        <a:lstStyle/>
        <a:p>
          <a:r>
            <a:rPr lang="fi-FI" sz="2400" baseline="0" noProof="0" dirty="0">
              <a:solidFill>
                <a:schemeClr val="bg1"/>
              </a:solidFill>
            </a:rPr>
            <a:t>Kuvailutulkatut opastukset</a:t>
          </a:r>
          <a:endParaRPr lang="fi-FI" sz="2400" noProof="0" dirty="0">
            <a:solidFill>
              <a:schemeClr val="bg1"/>
            </a:solidFill>
          </a:endParaRPr>
        </a:p>
      </dgm:t>
      <dgm:extLst>
        <a:ext uri="{E40237B7-FDA0-4F09-8148-C483321AD2D9}">
          <dgm14:cNvPr xmlns:dgm14="http://schemas.microsoft.com/office/drawing/2010/diagram" id="0" name="" descr="Kuvailutulkatut opastukset."/>
        </a:ext>
      </dgm:extLst>
    </dgm:pt>
    <dgm:pt modelId="{B051F7F6-0FBF-47B1-886D-A099B29213B3}" type="parTrans" cxnId="{050ADE07-38DB-42D2-B4C3-056B707512B8}">
      <dgm:prSet/>
      <dgm:spPr/>
      <dgm:t>
        <a:bodyPr/>
        <a:lstStyle/>
        <a:p>
          <a:endParaRPr lang="en-US" sz="2400"/>
        </a:p>
      </dgm:t>
    </dgm:pt>
    <dgm:pt modelId="{E2128458-8F37-4BB4-9988-45207C9E4717}" type="sibTrans" cxnId="{050ADE07-38DB-42D2-B4C3-056B707512B8}">
      <dgm:prSet/>
      <dgm:spPr/>
      <dgm:t>
        <a:bodyPr/>
        <a:lstStyle/>
        <a:p>
          <a:endParaRPr lang="en-US" sz="2400"/>
        </a:p>
      </dgm:t>
    </dgm:pt>
    <dgm:pt modelId="{911A4189-A15A-4468-866F-E987C30D98F9}">
      <dgm:prSet custT="1"/>
      <dgm:spPr/>
      <dgm:t>
        <a:bodyPr/>
        <a:lstStyle/>
        <a:p>
          <a:r>
            <a:rPr lang="fi-FI" sz="2400" b="0" i="0" baseline="0" noProof="0" dirty="0">
              <a:solidFill>
                <a:schemeClr val="tx1"/>
              </a:solidFill>
            </a:rPr>
            <a:t>Opastuksella rauhallisuus, kokeiltavuus, hämärät valot</a:t>
          </a:r>
          <a:endParaRPr lang="fi-FI" sz="2400" noProof="0" dirty="0">
            <a:solidFill>
              <a:schemeClr val="tx1"/>
            </a:solidFill>
          </a:endParaRPr>
        </a:p>
      </dgm:t>
      <dgm:extLst>
        <a:ext uri="{E40237B7-FDA0-4F09-8148-C483321AD2D9}">
          <dgm14:cNvPr xmlns:dgm14="http://schemas.microsoft.com/office/drawing/2010/diagram" id="0" name="" descr="Opastuksella rauhallisuus, kokeiltavuus, hämärät valot.&#10;"/>
        </a:ext>
      </dgm:extLst>
    </dgm:pt>
    <dgm:pt modelId="{4768B37A-A3B8-4889-B11B-91DCC6DF9939}" type="parTrans" cxnId="{DADBA203-CE2E-47D2-BD43-D48BE4D6CD72}">
      <dgm:prSet/>
      <dgm:spPr/>
      <dgm:t>
        <a:bodyPr/>
        <a:lstStyle/>
        <a:p>
          <a:endParaRPr lang="en-US" sz="2400"/>
        </a:p>
      </dgm:t>
    </dgm:pt>
    <dgm:pt modelId="{AD855F37-5962-4194-9F3A-3F3BD1B52DBB}" type="sibTrans" cxnId="{DADBA203-CE2E-47D2-BD43-D48BE4D6CD72}">
      <dgm:prSet/>
      <dgm:spPr/>
      <dgm:t>
        <a:bodyPr/>
        <a:lstStyle/>
        <a:p>
          <a:endParaRPr lang="en-US" sz="2400"/>
        </a:p>
      </dgm:t>
    </dgm:pt>
    <dgm:pt modelId="{A8A83D9E-595D-42A4-A8B1-884683869D1D}" type="pres">
      <dgm:prSet presAssocID="{7DD3DCA5-CF41-4B54-A6D2-46EAD532EEBE}" presName="linear" presStyleCnt="0">
        <dgm:presLayoutVars>
          <dgm:animLvl val="lvl"/>
          <dgm:resizeHandles val="exact"/>
        </dgm:presLayoutVars>
      </dgm:prSet>
      <dgm:spPr/>
    </dgm:pt>
    <dgm:pt modelId="{B3E7641A-B1FF-4AAE-BD69-C231523B123A}" type="pres">
      <dgm:prSet presAssocID="{5A6E9012-4701-47D0-9E09-C40552570286}" presName="parentText" presStyleLbl="node1" presStyleIdx="0" presStyleCnt="5" custLinFactNeighborX="-1443" custLinFactNeighborY="-7411">
        <dgm:presLayoutVars>
          <dgm:chMax val="0"/>
          <dgm:bulletEnabled val="1"/>
        </dgm:presLayoutVars>
      </dgm:prSet>
      <dgm:spPr/>
    </dgm:pt>
    <dgm:pt modelId="{A2B625E4-7F03-4CE5-86B7-84905ABB43D3}" type="pres">
      <dgm:prSet presAssocID="{D56A344A-CC16-4971-BC90-95FE66FE1E50}" presName="spacer" presStyleCnt="0"/>
      <dgm:spPr/>
    </dgm:pt>
    <dgm:pt modelId="{B510BDC8-5EE8-4651-9139-605293EE5D1B}" type="pres">
      <dgm:prSet presAssocID="{9A224835-B629-4EB9-9209-BF9A33DF356F}" presName="parentText" presStyleLbl="node1" presStyleIdx="1" presStyleCnt="5">
        <dgm:presLayoutVars>
          <dgm:chMax val="0"/>
          <dgm:bulletEnabled val="1"/>
        </dgm:presLayoutVars>
      </dgm:prSet>
      <dgm:spPr/>
    </dgm:pt>
    <dgm:pt modelId="{232866D1-0A2A-42A4-B077-AF28B567F6D7}" type="pres">
      <dgm:prSet presAssocID="{A1E299CE-A841-453C-824B-86F42AB20821}" presName="spacer" presStyleCnt="0"/>
      <dgm:spPr/>
    </dgm:pt>
    <dgm:pt modelId="{B2920BB6-A65F-4A76-8C86-E13F4D31E50F}" type="pres">
      <dgm:prSet presAssocID="{2172EBEE-7A22-4E06-B243-0C6BDE972B9E}" presName="parentText" presStyleLbl="node1" presStyleIdx="2" presStyleCnt="5">
        <dgm:presLayoutVars>
          <dgm:chMax val="0"/>
          <dgm:bulletEnabled val="1"/>
        </dgm:presLayoutVars>
      </dgm:prSet>
      <dgm:spPr/>
    </dgm:pt>
    <dgm:pt modelId="{2D502D90-75E7-4CA4-9FA3-276B16EFDB3C}" type="pres">
      <dgm:prSet presAssocID="{BEFAA742-9B34-4F03-B8A5-EC432EA42CC4}" presName="spacer" presStyleCnt="0"/>
      <dgm:spPr/>
    </dgm:pt>
    <dgm:pt modelId="{7869D128-50C0-4843-8922-C7D80834E38F}" type="pres">
      <dgm:prSet presAssocID="{EC0FB7DE-6F33-414D-A33A-F78297A54FD7}" presName="parentText" presStyleLbl="node1" presStyleIdx="3" presStyleCnt="5">
        <dgm:presLayoutVars>
          <dgm:chMax val="0"/>
          <dgm:bulletEnabled val="1"/>
        </dgm:presLayoutVars>
      </dgm:prSet>
      <dgm:spPr/>
    </dgm:pt>
    <dgm:pt modelId="{55A9A61C-BF5C-4247-8166-87969BFC5550}" type="pres">
      <dgm:prSet presAssocID="{E2128458-8F37-4BB4-9988-45207C9E4717}" presName="spacer" presStyleCnt="0"/>
      <dgm:spPr/>
    </dgm:pt>
    <dgm:pt modelId="{8D91CD1C-D362-4DC1-B697-289A6DD3ED15}" type="pres">
      <dgm:prSet presAssocID="{911A4189-A15A-4468-866F-E987C30D98F9}" presName="parentText" presStyleLbl="node1" presStyleIdx="4" presStyleCnt="5">
        <dgm:presLayoutVars>
          <dgm:chMax val="0"/>
          <dgm:bulletEnabled val="1"/>
        </dgm:presLayoutVars>
      </dgm:prSet>
      <dgm:spPr/>
    </dgm:pt>
  </dgm:ptLst>
  <dgm:cxnLst>
    <dgm:cxn modelId="{DADBA203-CE2E-47D2-BD43-D48BE4D6CD72}" srcId="{7DD3DCA5-CF41-4B54-A6D2-46EAD532EEBE}" destId="{911A4189-A15A-4468-866F-E987C30D98F9}" srcOrd="4" destOrd="0" parTransId="{4768B37A-A3B8-4889-B11B-91DCC6DF9939}" sibTransId="{AD855F37-5962-4194-9F3A-3F3BD1B52DBB}"/>
    <dgm:cxn modelId="{050ADE07-38DB-42D2-B4C3-056B707512B8}" srcId="{7DD3DCA5-CF41-4B54-A6D2-46EAD532EEBE}" destId="{EC0FB7DE-6F33-414D-A33A-F78297A54FD7}" srcOrd="3" destOrd="0" parTransId="{B051F7F6-0FBF-47B1-886D-A099B29213B3}" sibTransId="{E2128458-8F37-4BB4-9988-45207C9E4717}"/>
    <dgm:cxn modelId="{6D7FBC5D-01FA-4D4F-8B10-8B7631634B6F}" srcId="{7DD3DCA5-CF41-4B54-A6D2-46EAD532EEBE}" destId="{2172EBEE-7A22-4E06-B243-0C6BDE972B9E}" srcOrd="2" destOrd="0" parTransId="{EAA9CB99-3BC8-40A6-9BA4-E1C7F5B78411}" sibTransId="{BEFAA742-9B34-4F03-B8A5-EC432EA42CC4}"/>
    <dgm:cxn modelId="{0B6B9841-D0C3-40AA-B68A-F044899EADAD}" type="presOf" srcId="{2172EBEE-7A22-4E06-B243-0C6BDE972B9E}" destId="{B2920BB6-A65F-4A76-8C86-E13F4D31E50F}" srcOrd="0" destOrd="0" presId="urn:microsoft.com/office/officeart/2005/8/layout/vList2"/>
    <dgm:cxn modelId="{FEDF8064-0ABF-4752-8D6B-EA86A7456481}" type="presOf" srcId="{7DD3DCA5-CF41-4B54-A6D2-46EAD532EEBE}" destId="{A8A83D9E-595D-42A4-A8B1-884683869D1D}" srcOrd="0" destOrd="0" presId="urn:microsoft.com/office/officeart/2005/8/layout/vList2"/>
    <dgm:cxn modelId="{59F26A65-4F6E-4B05-8D3C-D6AB6C581DB9}" type="presOf" srcId="{5A6E9012-4701-47D0-9E09-C40552570286}" destId="{B3E7641A-B1FF-4AAE-BD69-C231523B123A}" srcOrd="0" destOrd="0" presId="urn:microsoft.com/office/officeart/2005/8/layout/vList2"/>
    <dgm:cxn modelId="{A204C058-CBC0-4509-A7E7-F0473BEED932}" type="presOf" srcId="{911A4189-A15A-4468-866F-E987C30D98F9}" destId="{8D91CD1C-D362-4DC1-B697-289A6DD3ED15}" srcOrd="0" destOrd="0" presId="urn:microsoft.com/office/officeart/2005/8/layout/vList2"/>
    <dgm:cxn modelId="{464FAF7F-98E9-45DF-A5AB-F47BDD197245}" type="presOf" srcId="{EC0FB7DE-6F33-414D-A33A-F78297A54FD7}" destId="{7869D128-50C0-4843-8922-C7D80834E38F}" srcOrd="0" destOrd="0" presId="urn:microsoft.com/office/officeart/2005/8/layout/vList2"/>
    <dgm:cxn modelId="{A8C359AF-B98B-4024-86A6-7D7BE90F484A}" srcId="{7DD3DCA5-CF41-4B54-A6D2-46EAD532EEBE}" destId="{5A6E9012-4701-47D0-9E09-C40552570286}" srcOrd="0" destOrd="0" parTransId="{94AE2498-1775-41CF-A422-D14CFA73F74F}" sibTransId="{D56A344A-CC16-4971-BC90-95FE66FE1E50}"/>
    <dgm:cxn modelId="{F70598B9-2B05-4F07-94A2-9139EA5A984C}" srcId="{7DD3DCA5-CF41-4B54-A6D2-46EAD532EEBE}" destId="{9A224835-B629-4EB9-9209-BF9A33DF356F}" srcOrd="1" destOrd="0" parTransId="{1EF66479-B589-4147-8977-1C43A91D3830}" sibTransId="{A1E299CE-A841-453C-824B-86F42AB20821}"/>
    <dgm:cxn modelId="{6D21CEFF-9EBC-4186-8652-A1DD81C9280C}" type="presOf" srcId="{9A224835-B629-4EB9-9209-BF9A33DF356F}" destId="{B510BDC8-5EE8-4651-9139-605293EE5D1B}" srcOrd="0" destOrd="0" presId="urn:microsoft.com/office/officeart/2005/8/layout/vList2"/>
    <dgm:cxn modelId="{C5304D7F-E411-45DA-B776-ED38C71AC4B1}" type="presParOf" srcId="{A8A83D9E-595D-42A4-A8B1-884683869D1D}" destId="{B3E7641A-B1FF-4AAE-BD69-C231523B123A}" srcOrd="0" destOrd="0" presId="urn:microsoft.com/office/officeart/2005/8/layout/vList2"/>
    <dgm:cxn modelId="{827CB208-1EDF-4DA2-9CD6-06D8494E84D4}" type="presParOf" srcId="{A8A83D9E-595D-42A4-A8B1-884683869D1D}" destId="{A2B625E4-7F03-4CE5-86B7-84905ABB43D3}" srcOrd="1" destOrd="0" presId="urn:microsoft.com/office/officeart/2005/8/layout/vList2"/>
    <dgm:cxn modelId="{4920201E-8D04-44FF-9A32-AEC67FB2C53A}" type="presParOf" srcId="{A8A83D9E-595D-42A4-A8B1-884683869D1D}" destId="{B510BDC8-5EE8-4651-9139-605293EE5D1B}" srcOrd="2" destOrd="0" presId="urn:microsoft.com/office/officeart/2005/8/layout/vList2"/>
    <dgm:cxn modelId="{1E877A57-9C6E-412D-B319-78A15978BB49}" type="presParOf" srcId="{A8A83D9E-595D-42A4-A8B1-884683869D1D}" destId="{232866D1-0A2A-42A4-B077-AF28B567F6D7}" srcOrd="3" destOrd="0" presId="urn:microsoft.com/office/officeart/2005/8/layout/vList2"/>
    <dgm:cxn modelId="{D98B6A1B-330D-407F-8E70-1295598AB4A9}" type="presParOf" srcId="{A8A83D9E-595D-42A4-A8B1-884683869D1D}" destId="{B2920BB6-A65F-4A76-8C86-E13F4D31E50F}" srcOrd="4" destOrd="0" presId="urn:microsoft.com/office/officeart/2005/8/layout/vList2"/>
    <dgm:cxn modelId="{4E6E5E2F-AB31-4D83-959D-A4CDA4E0EA95}" type="presParOf" srcId="{A8A83D9E-595D-42A4-A8B1-884683869D1D}" destId="{2D502D90-75E7-4CA4-9FA3-276B16EFDB3C}" srcOrd="5" destOrd="0" presId="urn:microsoft.com/office/officeart/2005/8/layout/vList2"/>
    <dgm:cxn modelId="{311948AC-D1B3-42F2-B79E-92F47EF2817B}" type="presParOf" srcId="{A8A83D9E-595D-42A4-A8B1-884683869D1D}" destId="{7869D128-50C0-4843-8922-C7D80834E38F}" srcOrd="6" destOrd="0" presId="urn:microsoft.com/office/officeart/2005/8/layout/vList2"/>
    <dgm:cxn modelId="{288A2058-9301-40AD-91C3-867C88514943}" type="presParOf" srcId="{A8A83D9E-595D-42A4-A8B1-884683869D1D}" destId="{55A9A61C-BF5C-4247-8166-87969BFC5550}" srcOrd="7" destOrd="0" presId="urn:microsoft.com/office/officeart/2005/8/layout/vList2"/>
    <dgm:cxn modelId="{4355B454-8989-4431-904D-AF3B772E5702}" type="presParOf" srcId="{A8A83D9E-595D-42A4-A8B1-884683869D1D}" destId="{8D91CD1C-D362-4DC1-B697-289A6DD3ED15}"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8EF798C-13F3-4385-94C9-E59B3AB5E74A}" type="doc">
      <dgm:prSet loTypeId="urn:microsoft.com/office/officeart/2005/8/layout/default" loCatId="list" qsTypeId="urn:microsoft.com/office/officeart/2005/8/quickstyle/simple2" qsCatId="simple" csTypeId="urn:microsoft.com/office/officeart/2005/8/colors/colorful2" csCatId="colorful" phldr="1"/>
      <dgm:spPr/>
      <dgm:t>
        <a:bodyPr/>
        <a:lstStyle/>
        <a:p>
          <a:endParaRPr lang="fi-FI"/>
        </a:p>
      </dgm:t>
    </dgm:pt>
    <dgm:pt modelId="{FCBB112A-D8ED-447E-A42F-3C1D85C60ADA}">
      <dgm:prSet custT="1"/>
      <dgm:spPr/>
      <dgm:t>
        <a:bodyPr/>
        <a:lstStyle/>
        <a:p>
          <a:pPr>
            <a:buNone/>
          </a:pPr>
          <a:r>
            <a:rPr lang="fi-FI" sz="2400" noProof="0" dirty="0">
              <a:solidFill>
                <a:schemeClr val="tx1"/>
              </a:solidFill>
              <a:latin typeface="+mn-lt"/>
              <a:ea typeface="+mn-ea"/>
              <a:cs typeface="+mn-cs"/>
            </a:rPr>
            <a:t>Moninaisuuden aktiivinen dokumentointi</a:t>
          </a:r>
        </a:p>
      </dgm:t>
      <dgm:extLst>
        <a:ext uri="{E40237B7-FDA0-4F09-8148-C483321AD2D9}">
          <dgm14:cNvPr xmlns:dgm14="http://schemas.microsoft.com/office/drawing/2010/diagram" id="0" name="" descr="Moninaisuuden aktiivinen dokumentointi"/>
        </a:ext>
      </dgm:extLst>
    </dgm:pt>
    <dgm:pt modelId="{B266D0D8-397D-41D4-978A-34AAD0BE6FAC}" type="parTrans" cxnId="{96EF4E0F-C8D1-4FC3-9E80-036B24105A86}">
      <dgm:prSet/>
      <dgm:spPr/>
      <dgm:t>
        <a:bodyPr/>
        <a:lstStyle/>
        <a:p>
          <a:endParaRPr lang="fi-FI" sz="2400">
            <a:latin typeface="+mn-lt"/>
          </a:endParaRPr>
        </a:p>
      </dgm:t>
    </dgm:pt>
    <dgm:pt modelId="{F3E41BC1-0FB1-48BB-BB2C-4BABD50ADC46}" type="sibTrans" cxnId="{96EF4E0F-C8D1-4FC3-9E80-036B24105A86}">
      <dgm:prSet/>
      <dgm:spPr/>
      <dgm:t>
        <a:bodyPr/>
        <a:lstStyle/>
        <a:p>
          <a:endParaRPr lang="fi-FI" sz="2400">
            <a:latin typeface="+mn-lt"/>
          </a:endParaRPr>
        </a:p>
      </dgm:t>
    </dgm:pt>
    <dgm:pt modelId="{4F50842B-D9B0-4E02-A8F9-6D347F25EE56}">
      <dgm:prSet custT="1"/>
      <dgm:spPr>
        <a:xfrm>
          <a:off x="0" y="986589"/>
          <a:ext cx="6303126" cy="804960"/>
        </a:xfrm>
      </dgm:spPr>
      <dgm:t>
        <a:bodyPr/>
        <a:lstStyle/>
        <a:p>
          <a:pPr>
            <a:buNone/>
          </a:pPr>
          <a:r>
            <a:rPr lang="fi-FI" sz="2400" noProof="0" dirty="0">
              <a:latin typeface="+mn-lt"/>
              <a:ea typeface="+mn-ea"/>
              <a:cs typeface="+mn-cs"/>
            </a:rPr>
            <a:t>Inklusiivinen kuvailu</a:t>
          </a:r>
        </a:p>
      </dgm:t>
      <dgm:extLst>
        <a:ext uri="{E40237B7-FDA0-4F09-8148-C483321AD2D9}">
          <dgm14:cNvPr xmlns:dgm14="http://schemas.microsoft.com/office/drawing/2010/diagram" id="0" name="" descr="Inklusiivinen kuvailu&#10;"/>
        </a:ext>
      </dgm:extLst>
    </dgm:pt>
    <dgm:pt modelId="{4B2450F2-69AF-4646-83A0-8B3253F65471}" type="parTrans" cxnId="{6710A479-1595-45F4-9CB7-A53D806AE8C2}">
      <dgm:prSet/>
      <dgm:spPr/>
      <dgm:t>
        <a:bodyPr/>
        <a:lstStyle/>
        <a:p>
          <a:endParaRPr lang="fi-FI" sz="2400">
            <a:latin typeface="+mn-lt"/>
          </a:endParaRPr>
        </a:p>
      </dgm:t>
    </dgm:pt>
    <dgm:pt modelId="{1976DA35-9F92-49E6-A3A7-A867E2CC391A}" type="sibTrans" cxnId="{6710A479-1595-45F4-9CB7-A53D806AE8C2}">
      <dgm:prSet/>
      <dgm:spPr/>
      <dgm:t>
        <a:bodyPr/>
        <a:lstStyle/>
        <a:p>
          <a:endParaRPr lang="fi-FI" sz="2400">
            <a:latin typeface="+mn-lt"/>
          </a:endParaRPr>
        </a:p>
      </dgm:t>
    </dgm:pt>
    <dgm:pt modelId="{CA0995DE-CEAB-4DEF-97F9-D7C742C3017A}">
      <dgm:prSet custT="1"/>
      <dgm:spPr>
        <a:xfrm>
          <a:off x="0" y="1915389"/>
          <a:ext cx="6303126" cy="804960"/>
        </a:xfrm>
      </dgm:spPr>
      <dgm:t>
        <a:bodyPr/>
        <a:lstStyle/>
        <a:p>
          <a:pPr>
            <a:buNone/>
          </a:pPr>
          <a:r>
            <a:rPr lang="fi-FI" sz="2400" noProof="0" dirty="0">
              <a:latin typeface="+mn-lt"/>
              <a:ea typeface="+mn-ea"/>
              <a:cs typeface="+mn-cs"/>
            </a:rPr>
            <a:t>Terminologian kriittinen tarkastelu</a:t>
          </a:r>
        </a:p>
      </dgm:t>
      <dgm:extLst>
        <a:ext uri="{E40237B7-FDA0-4F09-8148-C483321AD2D9}">
          <dgm14:cNvPr xmlns:dgm14="http://schemas.microsoft.com/office/drawing/2010/diagram" id="0" name="" descr="Terminologian kriittinen tarkastelu&#10;"/>
        </a:ext>
      </dgm:extLst>
    </dgm:pt>
    <dgm:pt modelId="{8F7748AE-4F60-4FB0-8F8A-081B47EF8348}" type="parTrans" cxnId="{EB71BD93-7B17-4AEE-859E-948B71A4B923}">
      <dgm:prSet/>
      <dgm:spPr/>
      <dgm:t>
        <a:bodyPr/>
        <a:lstStyle/>
        <a:p>
          <a:endParaRPr lang="fi-FI" sz="2400">
            <a:latin typeface="+mn-lt"/>
          </a:endParaRPr>
        </a:p>
      </dgm:t>
    </dgm:pt>
    <dgm:pt modelId="{636CAF8E-3485-4515-98D7-38D5840D4A5A}" type="sibTrans" cxnId="{EB71BD93-7B17-4AEE-859E-948B71A4B923}">
      <dgm:prSet/>
      <dgm:spPr/>
      <dgm:t>
        <a:bodyPr/>
        <a:lstStyle/>
        <a:p>
          <a:endParaRPr lang="fi-FI" sz="2400">
            <a:latin typeface="+mn-lt"/>
          </a:endParaRPr>
        </a:p>
      </dgm:t>
    </dgm:pt>
    <dgm:pt modelId="{44775BDD-1151-4139-A75D-E4C302267D41}">
      <dgm:prSet custT="1"/>
      <dgm:spPr>
        <a:xfrm>
          <a:off x="0" y="2844189"/>
          <a:ext cx="6303126" cy="804960"/>
        </a:xfrm>
      </dgm:spPr>
      <dgm:t>
        <a:bodyPr/>
        <a:lstStyle/>
        <a:p>
          <a:pPr>
            <a:buNone/>
          </a:pPr>
          <a:r>
            <a:rPr lang="fi-FI" sz="2400" noProof="0" dirty="0">
              <a:latin typeface="+mn-lt"/>
              <a:ea typeface="+mn-ea"/>
              <a:cs typeface="+mn-cs"/>
            </a:rPr>
            <a:t>Sukupuolittuneet kuvailut </a:t>
          </a:r>
        </a:p>
      </dgm:t>
      <dgm:extLst>
        <a:ext uri="{E40237B7-FDA0-4F09-8148-C483321AD2D9}">
          <dgm14:cNvPr xmlns:dgm14="http://schemas.microsoft.com/office/drawing/2010/diagram" id="0" name="" descr="Sukupuolittuneet kuvailut &#10;"/>
        </a:ext>
      </dgm:extLst>
    </dgm:pt>
    <dgm:pt modelId="{C0375CAF-862B-42D7-899F-5939512848EC}" type="parTrans" cxnId="{3766BB9F-1986-4CAF-BD9C-61573D4A8A35}">
      <dgm:prSet/>
      <dgm:spPr/>
      <dgm:t>
        <a:bodyPr/>
        <a:lstStyle/>
        <a:p>
          <a:endParaRPr lang="fi-FI" sz="2400">
            <a:latin typeface="+mn-lt"/>
          </a:endParaRPr>
        </a:p>
      </dgm:t>
    </dgm:pt>
    <dgm:pt modelId="{1AF4509C-9FB0-4A55-872C-AC760678A88E}" type="sibTrans" cxnId="{3766BB9F-1986-4CAF-BD9C-61573D4A8A35}">
      <dgm:prSet/>
      <dgm:spPr/>
      <dgm:t>
        <a:bodyPr/>
        <a:lstStyle/>
        <a:p>
          <a:endParaRPr lang="fi-FI" sz="2400">
            <a:latin typeface="+mn-lt"/>
          </a:endParaRPr>
        </a:p>
      </dgm:t>
    </dgm:pt>
    <dgm:pt modelId="{E36A8C02-44B2-4803-839C-0355CE7EB775}">
      <dgm:prSet custT="1"/>
      <dgm:spPr/>
      <dgm:t>
        <a:bodyPr/>
        <a:lstStyle/>
        <a:p>
          <a:r>
            <a:rPr lang="fi-FI" sz="2400" noProof="0" dirty="0">
              <a:latin typeface="+mn-lt"/>
            </a:rPr>
            <a:t>Kolonialistiset kategoriat</a:t>
          </a:r>
        </a:p>
      </dgm:t>
      <dgm:extLst>
        <a:ext uri="{E40237B7-FDA0-4F09-8148-C483321AD2D9}">
          <dgm14:cNvPr xmlns:dgm14="http://schemas.microsoft.com/office/drawing/2010/diagram" id="0" name="" descr="Kolonialistiset kategoriat"/>
        </a:ext>
      </dgm:extLst>
    </dgm:pt>
    <dgm:pt modelId="{AFC92D07-2FF4-483B-8D98-986B08DE1635}" type="parTrans" cxnId="{0425F91B-6803-4F62-BECF-070EEEFC76F7}">
      <dgm:prSet/>
      <dgm:spPr/>
      <dgm:t>
        <a:bodyPr/>
        <a:lstStyle/>
        <a:p>
          <a:endParaRPr lang="fi-FI" sz="2400">
            <a:latin typeface="+mn-lt"/>
          </a:endParaRPr>
        </a:p>
      </dgm:t>
    </dgm:pt>
    <dgm:pt modelId="{D4A73773-FF0C-4496-B093-F1A39AD2E4AC}" type="sibTrans" cxnId="{0425F91B-6803-4F62-BECF-070EEEFC76F7}">
      <dgm:prSet/>
      <dgm:spPr/>
      <dgm:t>
        <a:bodyPr/>
        <a:lstStyle/>
        <a:p>
          <a:endParaRPr lang="fi-FI" sz="2400">
            <a:latin typeface="+mn-lt"/>
          </a:endParaRPr>
        </a:p>
      </dgm:t>
    </dgm:pt>
    <dgm:pt modelId="{D01F26C9-C2FE-4295-B110-B50DAC4CE8C7}">
      <dgm:prSet custT="1"/>
      <dgm:spPr>
        <a:xfrm>
          <a:off x="0" y="3772989"/>
          <a:ext cx="6303126" cy="804960"/>
        </a:xfrm>
      </dgm:spPr>
      <dgm:t>
        <a:bodyPr/>
        <a:lstStyle/>
        <a:p>
          <a:pPr>
            <a:buNone/>
          </a:pPr>
          <a:r>
            <a:rPr lang="fi-FI" sz="2400" noProof="0" dirty="0">
              <a:latin typeface="+mn-lt"/>
              <a:ea typeface="+mn-ea"/>
              <a:cs typeface="+mn-cs"/>
            </a:rPr>
            <a:t>Historialliset luokittelut</a:t>
          </a:r>
        </a:p>
      </dgm:t>
      <dgm:extLst>
        <a:ext uri="{E40237B7-FDA0-4F09-8148-C483321AD2D9}">
          <dgm14:cNvPr xmlns:dgm14="http://schemas.microsoft.com/office/drawing/2010/diagram" id="0" name="" descr="Historialliset luokittelut&#10;"/>
        </a:ext>
      </dgm:extLst>
    </dgm:pt>
    <dgm:pt modelId="{59ECBC04-3B6F-4477-BD61-6D140C99DC16}" type="parTrans" cxnId="{09411F23-230A-4686-B39D-ADB254FC0510}">
      <dgm:prSet/>
      <dgm:spPr/>
      <dgm:t>
        <a:bodyPr/>
        <a:lstStyle/>
        <a:p>
          <a:endParaRPr lang="fi-FI" sz="2400">
            <a:latin typeface="+mn-lt"/>
          </a:endParaRPr>
        </a:p>
      </dgm:t>
    </dgm:pt>
    <dgm:pt modelId="{37FC14FF-AEF8-40D0-A67F-19D41CD11E2D}" type="sibTrans" cxnId="{09411F23-230A-4686-B39D-ADB254FC0510}">
      <dgm:prSet/>
      <dgm:spPr/>
      <dgm:t>
        <a:bodyPr/>
        <a:lstStyle/>
        <a:p>
          <a:endParaRPr lang="fi-FI" sz="2400">
            <a:latin typeface="+mn-lt"/>
          </a:endParaRPr>
        </a:p>
      </dgm:t>
    </dgm:pt>
    <dgm:pt modelId="{5E095DED-E9A1-47C3-A47B-3F590FB6E4B2}" type="pres">
      <dgm:prSet presAssocID="{18EF798C-13F3-4385-94C9-E59B3AB5E74A}" presName="diagram" presStyleCnt="0">
        <dgm:presLayoutVars>
          <dgm:dir/>
          <dgm:resizeHandles val="exact"/>
        </dgm:presLayoutVars>
      </dgm:prSet>
      <dgm:spPr/>
    </dgm:pt>
    <dgm:pt modelId="{6DF0AD93-727A-4AFD-B23D-2648114D4BAD}" type="pres">
      <dgm:prSet presAssocID="{FCBB112A-D8ED-447E-A42F-3C1D85C60ADA}" presName="node" presStyleLbl="node1" presStyleIdx="0" presStyleCnt="6">
        <dgm:presLayoutVars>
          <dgm:bulletEnabled val="1"/>
        </dgm:presLayoutVars>
      </dgm:prSet>
      <dgm:spPr/>
    </dgm:pt>
    <dgm:pt modelId="{E6540C19-F99E-4D78-85EB-64E6092CC694}" type="pres">
      <dgm:prSet presAssocID="{F3E41BC1-0FB1-48BB-BB2C-4BABD50ADC46}" presName="sibTrans" presStyleCnt="0"/>
      <dgm:spPr/>
    </dgm:pt>
    <dgm:pt modelId="{24CD8E4B-23CB-4BF8-98CE-3776175BCAF4}" type="pres">
      <dgm:prSet presAssocID="{4F50842B-D9B0-4E02-A8F9-6D347F25EE56}" presName="node" presStyleLbl="node1" presStyleIdx="1" presStyleCnt="6">
        <dgm:presLayoutVars>
          <dgm:bulletEnabled val="1"/>
        </dgm:presLayoutVars>
      </dgm:prSet>
      <dgm:spPr/>
    </dgm:pt>
    <dgm:pt modelId="{4B960C8D-D269-42F8-B43A-0EED99142EE3}" type="pres">
      <dgm:prSet presAssocID="{1976DA35-9F92-49E6-A3A7-A867E2CC391A}" presName="sibTrans" presStyleCnt="0"/>
      <dgm:spPr/>
    </dgm:pt>
    <dgm:pt modelId="{9E910D6C-9174-4CE6-B80A-4DAF57AAE199}" type="pres">
      <dgm:prSet presAssocID="{CA0995DE-CEAB-4DEF-97F9-D7C742C3017A}" presName="node" presStyleLbl="node1" presStyleIdx="2" presStyleCnt="6">
        <dgm:presLayoutVars>
          <dgm:bulletEnabled val="1"/>
        </dgm:presLayoutVars>
      </dgm:prSet>
      <dgm:spPr/>
    </dgm:pt>
    <dgm:pt modelId="{6C66A36A-AC30-4FC9-86F7-BAE586077A08}" type="pres">
      <dgm:prSet presAssocID="{636CAF8E-3485-4515-98D7-38D5840D4A5A}" presName="sibTrans" presStyleCnt="0"/>
      <dgm:spPr/>
    </dgm:pt>
    <dgm:pt modelId="{D922473E-9879-455F-9459-144847B15EC6}" type="pres">
      <dgm:prSet presAssocID="{44775BDD-1151-4139-A75D-E4C302267D41}" presName="node" presStyleLbl="node1" presStyleIdx="3" presStyleCnt="6">
        <dgm:presLayoutVars>
          <dgm:bulletEnabled val="1"/>
        </dgm:presLayoutVars>
      </dgm:prSet>
      <dgm:spPr/>
    </dgm:pt>
    <dgm:pt modelId="{FDA4521A-C33A-4493-85BB-41F7A8307780}" type="pres">
      <dgm:prSet presAssocID="{1AF4509C-9FB0-4A55-872C-AC760678A88E}" presName="sibTrans" presStyleCnt="0"/>
      <dgm:spPr/>
    </dgm:pt>
    <dgm:pt modelId="{253E252A-4F3F-4A0A-AB50-C5D559D6E038}" type="pres">
      <dgm:prSet presAssocID="{E36A8C02-44B2-4803-839C-0355CE7EB775}" presName="node" presStyleLbl="node1" presStyleIdx="4" presStyleCnt="6" custLinFactNeighborX="-26" custLinFactNeighborY="-790">
        <dgm:presLayoutVars>
          <dgm:bulletEnabled val="1"/>
        </dgm:presLayoutVars>
      </dgm:prSet>
      <dgm:spPr/>
    </dgm:pt>
    <dgm:pt modelId="{708DD6DC-D5B1-4D2D-83BA-86EAB2608C67}" type="pres">
      <dgm:prSet presAssocID="{D4A73773-FF0C-4496-B093-F1A39AD2E4AC}" presName="sibTrans" presStyleCnt="0"/>
      <dgm:spPr/>
    </dgm:pt>
    <dgm:pt modelId="{1513764C-A4FA-4280-A7FE-7EE51966AB96}" type="pres">
      <dgm:prSet presAssocID="{D01F26C9-C2FE-4295-B110-B50DAC4CE8C7}" presName="node" presStyleLbl="node1" presStyleIdx="5" presStyleCnt="6">
        <dgm:presLayoutVars>
          <dgm:bulletEnabled val="1"/>
        </dgm:presLayoutVars>
      </dgm:prSet>
      <dgm:spPr/>
    </dgm:pt>
  </dgm:ptLst>
  <dgm:cxnLst>
    <dgm:cxn modelId="{96EF4E0F-C8D1-4FC3-9E80-036B24105A86}" srcId="{18EF798C-13F3-4385-94C9-E59B3AB5E74A}" destId="{FCBB112A-D8ED-447E-A42F-3C1D85C60ADA}" srcOrd="0" destOrd="0" parTransId="{B266D0D8-397D-41D4-978A-34AAD0BE6FAC}" sibTransId="{F3E41BC1-0FB1-48BB-BB2C-4BABD50ADC46}"/>
    <dgm:cxn modelId="{D2489F10-6A01-4A47-ADFF-50F369075F6B}" type="presOf" srcId="{D01F26C9-C2FE-4295-B110-B50DAC4CE8C7}" destId="{1513764C-A4FA-4280-A7FE-7EE51966AB96}" srcOrd="0" destOrd="0" presId="urn:microsoft.com/office/officeart/2005/8/layout/default"/>
    <dgm:cxn modelId="{0425F91B-6803-4F62-BECF-070EEEFC76F7}" srcId="{18EF798C-13F3-4385-94C9-E59B3AB5E74A}" destId="{E36A8C02-44B2-4803-839C-0355CE7EB775}" srcOrd="4" destOrd="0" parTransId="{AFC92D07-2FF4-483B-8D98-986B08DE1635}" sibTransId="{D4A73773-FF0C-4496-B093-F1A39AD2E4AC}"/>
    <dgm:cxn modelId="{09411F23-230A-4686-B39D-ADB254FC0510}" srcId="{18EF798C-13F3-4385-94C9-E59B3AB5E74A}" destId="{D01F26C9-C2FE-4295-B110-B50DAC4CE8C7}" srcOrd="5" destOrd="0" parTransId="{59ECBC04-3B6F-4477-BD61-6D140C99DC16}" sibTransId="{37FC14FF-AEF8-40D0-A67F-19D41CD11E2D}"/>
    <dgm:cxn modelId="{CE6C9728-4121-4F72-9613-4DB997F23805}" type="presOf" srcId="{18EF798C-13F3-4385-94C9-E59B3AB5E74A}" destId="{5E095DED-E9A1-47C3-A47B-3F590FB6E4B2}" srcOrd="0" destOrd="0" presId="urn:microsoft.com/office/officeart/2005/8/layout/default"/>
    <dgm:cxn modelId="{2DBB1B30-2E0B-4C3C-8CEA-B634788385F5}" type="presOf" srcId="{CA0995DE-CEAB-4DEF-97F9-D7C742C3017A}" destId="{9E910D6C-9174-4CE6-B80A-4DAF57AAE199}" srcOrd="0" destOrd="0" presId="urn:microsoft.com/office/officeart/2005/8/layout/default"/>
    <dgm:cxn modelId="{6710A479-1595-45F4-9CB7-A53D806AE8C2}" srcId="{18EF798C-13F3-4385-94C9-E59B3AB5E74A}" destId="{4F50842B-D9B0-4E02-A8F9-6D347F25EE56}" srcOrd="1" destOrd="0" parTransId="{4B2450F2-69AF-4646-83A0-8B3253F65471}" sibTransId="{1976DA35-9F92-49E6-A3A7-A867E2CC391A}"/>
    <dgm:cxn modelId="{EB71BD93-7B17-4AEE-859E-948B71A4B923}" srcId="{18EF798C-13F3-4385-94C9-E59B3AB5E74A}" destId="{CA0995DE-CEAB-4DEF-97F9-D7C742C3017A}" srcOrd="2" destOrd="0" parTransId="{8F7748AE-4F60-4FB0-8F8A-081B47EF8348}" sibTransId="{636CAF8E-3485-4515-98D7-38D5840D4A5A}"/>
    <dgm:cxn modelId="{3766BB9F-1986-4CAF-BD9C-61573D4A8A35}" srcId="{18EF798C-13F3-4385-94C9-E59B3AB5E74A}" destId="{44775BDD-1151-4139-A75D-E4C302267D41}" srcOrd="3" destOrd="0" parTransId="{C0375CAF-862B-42D7-899F-5939512848EC}" sibTransId="{1AF4509C-9FB0-4A55-872C-AC760678A88E}"/>
    <dgm:cxn modelId="{6004EEB9-5467-4336-B27D-138316FDAF19}" type="presOf" srcId="{44775BDD-1151-4139-A75D-E4C302267D41}" destId="{D922473E-9879-455F-9459-144847B15EC6}" srcOrd="0" destOrd="0" presId="urn:microsoft.com/office/officeart/2005/8/layout/default"/>
    <dgm:cxn modelId="{39C23BDE-4E8B-4205-B0A4-D21B4A3E2531}" type="presOf" srcId="{4F50842B-D9B0-4E02-A8F9-6D347F25EE56}" destId="{24CD8E4B-23CB-4BF8-98CE-3776175BCAF4}" srcOrd="0" destOrd="0" presId="urn:microsoft.com/office/officeart/2005/8/layout/default"/>
    <dgm:cxn modelId="{8EB20FE0-F076-479D-A7C2-8D37E2CD3AD3}" type="presOf" srcId="{FCBB112A-D8ED-447E-A42F-3C1D85C60ADA}" destId="{6DF0AD93-727A-4AFD-B23D-2648114D4BAD}" srcOrd="0" destOrd="0" presId="urn:microsoft.com/office/officeart/2005/8/layout/default"/>
    <dgm:cxn modelId="{5B1F29FD-0BBD-4CE2-9B0D-1903549A56B2}" type="presOf" srcId="{E36A8C02-44B2-4803-839C-0355CE7EB775}" destId="{253E252A-4F3F-4A0A-AB50-C5D559D6E038}" srcOrd="0" destOrd="0" presId="urn:microsoft.com/office/officeart/2005/8/layout/default"/>
    <dgm:cxn modelId="{4500E388-26B3-453F-A9A2-28DF8BE590C2}" type="presParOf" srcId="{5E095DED-E9A1-47C3-A47B-3F590FB6E4B2}" destId="{6DF0AD93-727A-4AFD-B23D-2648114D4BAD}" srcOrd="0" destOrd="0" presId="urn:microsoft.com/office/officeart/2005/8/layout/default"/>
    <dgm:cxn modelId="{80E721DB-C638-4515-A87F-223F2843C0D2}" type="presParOf" srcId="{5E095DED-E9A1-47C3-A47B-3F590FB6E4B2}" destId="{E6540C19-F99E-4D78-85EB-64E6092CC694}" srcOrd="1" destOrd="0" presId="urn:microsoft.com/office/officeart/2005/8/layout/default"/>
    <dgm:cxn modelId="{C27ED5FB-66B7-4EC7-9723-A81219E72CEF}" type="presParOf" srcId="{5E095DED-E9A1-47C3-A47B-3F590FB6E4B2}" destId="{24CD8E4B-23CB-4BF8-98CE-3776175BCAF4}" srcOrd="2" destOrd="0" presId="urn:microsoft.com/office/officeart/2005/8/layout/default"/>
    <dgm:cxn modelId="{38B20F77-4D0D-4132-B8ED-3FF837BB05B7}" type="presParOf" srcId="{5E095DED-E9A1-47C3-A47B-3F590FB6E4B2}" destId="{4B960C8D-D269-42F8-B43A-0EED99142EE3}" srcOrd="3" destOrd="0" presId="urn:microsoft.com/office/officeart/2005/8/layout/default"/>
    <dgm:cxn modelId="{AE3A0BA5-025B-4C3A-B3EC-FE4925C3FE3D}" type="presParOf" srcId="{5E095DED-E9A1-47C3-A47B-3F590FB6E4B2}" destId="{9E910D6C-9174-4CE6-B80A-4DAF57AAE199}" srcOrd="4" destOrd="0" presId="urn:microsoft.com/office/officeart/2005/8/layout/default"/>
    <dgm:cxn modelId="{DAAA351A-40BE-446E-83C5-3E1F1165EAC3}" type="presParOf" srcId="{5E095DED-E9A1-47C3-A47B-3F590FB6E4B2}" destId="{6C66A36A-AC30-4FC9-86F7-BAE586077A08}" srcOrd="5" destOrd="0" presId="urn:microsoft.com/office/officeart/2005/8/layout/default"/>
    <dgm:cxn modelId="{CAC261CA-193B-439C-AA0A-726C32B27FF9}" type="presParOf" srcId="{5E095DED-E9A1-47C3-A47B-3F590FB6E4B2}" destId="{D922473E-9879-455F-9459-144847B15EC6}" srcOrd="6" destOrd="0" presId="urn:microsoft.com/office/officeart/2005/8/layout/default"/>
    <dgm:cxn modelId="{4E53DF75-14A8-4FBF-B4BB-30EC20479EE4}" type="presParOf" srcId="{5E095DED-E9A1-47C3-A47B-3F590FB6E4B2}" destId="{FDA4521A-C33A-4493-85BB-41F7A8307780}" srcOrd="7" destOrd="0" presId="urn:microsoft.com/office/officeart/2005/8/layout/default"/>
    <dgm:cxn modelId="{4ECBEE88-E6A8-4546-B668-1739B8E7CC38}" type="presParOf" srcId="{5E095DED-E9A1-47C3-A47B-3F590FB6E4B2}" destId="{253E252A-4F3F-4A0A-AB50-C5D559D6E038}" srcOrd="8" destOrd="0" presId="urn:microsoft.com/office/officeart/2005/8/layout/default"/>
    <dgm:cxn modelId="{0812049C-9524-4F01-AFE3-DDFBB06B5891}" type="presParOf" srcId="{5E095DED-E9A1-47C3-A47B-3F590FB6E4B2}" destId="{708DD6DC-D5B1-4D2D-83BA-86EAB2608C67}" srcOrd="9" destOrd="0" presId="urn:microsoft.com/office/officeart/2005/8/layout/default"/>
    <dgm:cxn modelId="{BD3CC538-5978-4C96-AD69-30B0D519245B}" type="presParOf" srcId="{5E095DED-E9A1-47C3-A47B-3F590FB6E4B2}" destId="{1513764C-A4FA-4280-A7FE-7EE51966AB96}" srcOrd="1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D39BA2-6C8C-4F48-9851-683284B93DC2}" type="doc">
      <dgm:prSet loTypeId="urn:microsoft.com/office/officeart/2005/8/layout/vList2" loCatId="list" qsTypeId="urn:microsoft.com/office/officeart/2005/8/quickstyle/simple5" qsCatId="simple" csTypeId="urn:microsoft.com/office/officeart/2005/8/colors/colorful1" csCatId="colorful" phldr="1"/>
      <dgm:spPr/>
      <dgm:t>
        <a:bodyPr/>
        <a:lstStyle/>
        <a:p>
          <a:endParaRPr lang="en-US"/>
        </a:p>
      </dgm:t>
    </dgm:pt>
    <dgm:pt modelId="{788B468E-EC24-40AF-9AB8-D57D2B199692}">
      <dgm:prSet/>
      <dgm:spPr>
        <a:xfrm>
          <a:off x="0" y="0"/>
          <a:ext cx="4557453" cy="1010880"/>
        </a:xfrm>
      </dgm:spPr>
      <dgm:t>
        <a:bodyPr/>
        <a:lstStyle/>
        <a:p>
          <a:pPr>
            <a:buNone/>
          </a:pPr>
          <a:r>
            <a:rPr lang="fi-FI" noProof="0" dirty="0">
              <a:latin typeface="Futura PT Book"/>
              <a:ea typeface="+mn-ea"/>
              <a:cs typeface="+mn-cs"/>
            </a:rPr>
            <a:t>Mitä tallennamme?</a:t>
          </a:r>
        </a:p>
      </dgm:t>
      <dgm:extLst>
        <a:ext uri="{E40237B7-FDA0-4F09-8148-C483321AD2D9}">
          <dgm14:cNvPr xmlns:dgm14="http://schemas.microsoft.com/office/drawing/2010/diagram" id="0" name="" descr="Mitä tallennetaan?&#10;"/>
        </a:ext>
      </dgm:extLst>
    </dgm:pt>
    <dgm:pt modelId="{8D5AE8B3-C999-49DB-9568-AF1BF290F6EE}" type="parTrans" cxnId="{FF8E335D-B2E8-4491-A39C-7F2B25E6F6AE}">
      <dgm:prSet/>
      <dgm:spPr/>
      <dgm:t>
        <a:bodyPr/>
        <a:lstStyle/>
        <a:p>
          <a:endParaRPr lang="en-US" sz="2400"/>
        </a:p>
      </dgm:t>
    </dgm:pt>
    <dgm:pt modelId="{B6BFD525-4831-4950-9BE9-0DE6B777046D}" type="sibTrans" cxnId="{FF8E335D-B2E8-4491-A39C-7F2B25E6F6AE}">
      <dgm:prSet/>
      <dgm:spPr/>
      <dgm:t>
        <a:bodyPr/>
        <a:lstStyle/>
        <a:p>
          <a:endParaRPr lang="en-US"/>
        </a:p>
      </dgm:t>
    </dgm:pt>
    <dgm:pt modelId="{5A96C368-36FE-456F-846F-7AB47BECDF7D}">
      <dgm:prSet/>
      <dgm:spPr>
        <a:xfrm>
          <a:off x="0" y="1179279"/>
          <a:ext cx="4557453" cy="1010880"/>
        </a:xfrm>
      </dgm:spPr>
      <dgm:t>
        <a:bodyPr/>
        <a:lstStyle/>
        <a:p>
          <a:pPr>
            <a:buNone/>
          </a:pPr>
          <a:r>
            <a:rPr lang="fi-FI" noProof="0" dirty="0">
              <a:latin typeface="Futura PT Book"/>
              <a:ea typeface="+mn-ea"/>
              <a:cs typeface="+mn-cs"/>
            </a:rPr>
            <a:t>Mitä emme tallenna?</a:t>
          </a:r>
        </a:p>
      </dgm:t>
      <dgm:extLst>
        <a:ext uri="{E40237B7-FDA0-4F09-8148-C483321AD2D9}">
          <dgm14:cNvPr xmlns:dgm14="http://schemas.microsoft.com/office/drawing/2010/diagram" id="0" name="" descr="Mitä ei tallenneta?&#10;"/>
        </a:ext>
      </dgm:extLst>
    </dgm:pt>
    <dgm:pt modelId="{792F5708-5B90-4EB3-B19F-9CFF4869159B}" type="parTrans" cxnId="{9B90A016-D834-40E4-ADCF-5E4564909E3F}">
      <dgm:prSet/>
      <dgm:spPr/>
      <dgm:t>
        <a:bodyPr/>
        <a:lstStyle/>
        <a:p>
          <a:endParaRPr lang="en-US" sz="2400"/>
        </a:p>
      </dgm:t>
    </dgm:pt>
    <dgm:pt modelId="{F03107E4-4E43-46E1-971F-1B45B99D1DFC}" type="sibTrans" cxnId="{9B90A016-D834-40E4-ADCF-5E4564909E3F}">
      <dgm:prSet/>
      <dgm:spPr/>
      <dgm:t>
        <a:bodyPr/>
        <a:lstStyle/>
        <a:p>
          <a:endParaRPr lang="en-US"/>
        </a:p>
      </dgm:t>
    </dgm:pt>
    <dgm:pt modelId="{AD109CB0-80C5-40E8-8DE8-56E69E2205B2}">
      <dgm:prSet/>
      <dgm:spPr>
        <a:xfrm>
          <a:off x="0" y="2345679"/>
          <a:ext cx="4557453" cy="1010880"/>
        </a:xfrm>
      </dgm:spPr>
      <dgm:t>
        <a:bodyPr/>
        <a:lstStyle/>
        <a:p>
          <a:pPr>
            <a:buNone/>
          </a:pPr>
          <a:r>
            <a:rPr lang="fi-FI" noProof="0" dirty="0">
              <a:latin typeface="Futura PT Book"/>
              <a:ea typeface="+mn-ea"/>
              <a:cs typeface="+mn-cs"/>
            </a:rPr>
            <a:t>Miten kuvailemme?</a:t>
          </a:r>
        </a:p>
      </dgm:t>
      <dgm:extLst>
        <a:ext uri="{E40237B7-FDA0-4F09-8148-C483321AD2D9}">
          <dgm14:cNvPr xmlns:dgm14="http://schemas.microsoft.com/office/drawing/2010/diagram" id="0" name="" descr="Miten kuvailemme?&#10;"/>
        </a:ext>
      </dgm:extLst>
    </dgm:pt>
    <dgm:pt modelId="{A43640AE-F4C7-4F3D-88F1-533E510EC3E6}" type="parTrans" cxnId="{57577331-EDA7-42B5-9320-998081BEDC50}">
      <dgm:prSet/>
      <dgm:spPr/>
      <dgm:t>
        <a:bodyPr/>
        <a:lstStyle/>
        <a:p>
          <a:endParaRPr lang="en-US" sz="2400"/>
        </a:p>
      </dgm:t>
    </dgm:pt>
    <dgm:pt modelId="{952B5B0A-ECFC-4F01-818B-16CACD50D130}" type="sibTrans" cxnId="{57577331-EDA7-42B5-9320-998081BEDC50}">
      <dgm:prSet/>
      <dgm:spPr/>
      <dgm:t>
        <a:bodyPr/>
        <a:lstStyle/>
        <a:p>
          <a:endParaRPr lang="en-US"/>
        </a:p>
      </dgm:t>
    </dgm:pt>
    <dgm:pt modelId="{689AB237-C70C-47B4-A7F3-B1518DE95A28}">
      <dgm:prSet/>
      <dgm:spPr>
        <a:xfrm>
          <a:off x="0" y="3512079"/>
          <a:ext cx="4557453" cy="1010880"/>
        </a:xfrm>
      </dgm:spPr>
      <dgm:t>
        <a:bodyPr/>
        <a:lstStyle/>
        <a:p>
          <a:pPr>
            <a:buNone/>
          </a:pPr>
          <a:r>
            <a:rPr lang="fi-FI" noProof="0" dirty="0">
              <a:latin typeface="Futura PT Book"/>
              <a:ea typeface="+mn-ea"/>
              <a:cs typeface="+mn-cs"/>
            </a:rPr>
            <a:t>Kenen ääni kuuluu?</a:t>
          </a:r>
        </a:p>
      </dgm:t>
      <dgm:extLst>
        <a:ext uri="{E40237B7-FDA0-4F09-8148-C483321AD2D9}">
          <dgm14:cNvPr xmlns:dgm14="http://schemas.microsoft.com/office/drawing/2010/diagram" id="0" name="" descr="Kenen ääni kuuluu?&#10;"/>
        </a:ext>
      </dgm:extLst>
    </dgm:pt>
    <dgm:pt modelId="{32C5F266-9565-465C-90DB-68E63680CF15}" type="parTrans" cxnId="{F2498502-4C2E-409B-B658-560EB46999B7}">
      <dgm:prSet/>
      <dgm:spPr/>
      <dgm:t>
        <a:bodyPr/>
        <a:lstStyle/>
        <a:p>
          <a:endParaRPr lang="en-US" sz="2400"/>
        </a:p>
      </dgm:t>
    </dgm:pt>
    <dgm:pt modelId="{8BDF33D9-7C68-4DD7-9F39-E00DD5B4A0ED}" type="sibTrans" cxnId="{F2498502-4C2E-409B-B658-560EB46999B7}">
      <dgm:prSet/>
      <dgm:spPr/>
      <dgm:t>
        <a:bodyPr/>
        <a:lstStyle/>
        <a:p>
          <a:endParaRPr lang="en-US"/>
        </a:p>
      </dgm:t>
    </dgm:pt>
    <dgm:pt modelId="{18DDCA0E-8E76-4DE9-99C4-FF99ACAB8C27}" type="pres">
      <dgm:prSet presAssocID="{67D39BA2-6C8C-4F48-9851-683284B93DC2}" presName="linear" presStyleCnt="0">
        <dgm:presLayoutVars>
          <dgm:animLvl val="lvl"/>
          <dgm:resizeHandles val="exact"/>
        </dgm:presLayoutVars>
      </dgm:prSet>
      <dgm:spPr/>
    </dgm:pt>
    <dgm:pt modelId="{D1CFBB68-9A4C-48DD-9F30-5C8E914058C0}" type="pres">
      <dgm:prSet presAssocID="{788B468E-EC24-40AF-9AB8-D57D2B199692}" presName="parentText" presStyleLbl="node1" presStyleIdx="0" presStyleCnt="4">
        <dgm:presLayoutVars>
          <dgm:chMax val="0"/>
          <dgm:bulletEnabled val="1"/>
        </dgm:presLayoutVars>
      </dgm:prSet>
      <dgm:spPr/>
    </dgm:pt>
    <dgm:pt modelId="{C731993E-8FB1-41D6-9121-1B3F592AE770}" type="pres">
      <dgm:prSet presAssocID="{B6BFD525-4831-4950-9BE9-0DE6B777046D}" presName="spacer" presStyleCnt="0"/>
      <dgm:spPr/>
    </dgm:pt>
    <dgm:pt modelId="{FE9E5D36-2849-45EE-960D-D150B95CBE03}" type="pres">
      <dgm:prSet presAssocID="{5A96C368-36FE-456F-846F-7AB47BECDF7D}" presName="parentText" presStyleLbl="node1" presStyleIdx="1" presStyleCnt="4">
        <dgm:presLayoutVars>
          <dgm:chMax val="0"/>
          <dgm:bulletEnabled val="1"/>
        </dgm:presLayoutVars>
      </dgm:prSet>
      <dgm:spPr/>
    </dgm:pt>
    <dgm:pt modelId="{16925A45-CAB0-464B-881B-08CC6FA2A266}" type="pres">
      <dgm:prSet presAssocID="{F03107E4-4E43-46E1-971F-1B45B99D1DFC}" presName="spacer" presStyleCnt="0"/>
      <dgm:spPr/>
    </dgm:pt>
    <dgm:pt modelId="{C4339C89-F476-4B83-9260-0F2B14393D01}" type="pres">
      <dgm:prSet presAssocID="{AD109CB0-80C5-40E8-8DE8-56E69E2205B2}" presName="parentText" presStyleLbl="node1" presStyleIdx="2" presStyleCnt="4">
        <dgm:presLayoutVars>
          <dgm:chMax val="0"/>
          <dgm:bulletEnabled val="1"/>
        </dgm:presLayoutVars>
      </dgm:prSet>
      <dgm:spPr/>
    </dgm:pt>
    <dgm:pt modelId="{14982322-8EFB-455B-A421-7F2E5EB82DA5}" type="pres">
      <dgm:prSet presAssocID="{952B5B0A-ECFC-4F01-818B-16CACD50D130}" presName="spacer" presStyleCnt="0"/>
      <dgm:spPr/>
    </dgm:pt>
    <dgm:pt modelId="{A99ED068-52B6-444D-9E01-D3ACBCA9BD14}" type="pres">
      <dgm:prSet presAssocID="{689AB237-C70C-47B4-A7F3-B1518DE95A28}" presName="parentText" presStyleLbl="node1" presStyleIdx="3" presStyleCnt="4">
        <dgm:presLayoutVars>
          <dgm:chMax val="0"/>
          <dgm:bulletEnabled val="1"/>
        </dgm:presLayoutVars>
      </dgm:prSet>
      <dgm:spPr/>
    </dgm:pt>
  </dgm:ptLst>
  <dgm:cxnLst>
    <dgm:cxn modelId="{F2498502-4C2E-409B-B658-560EB46999B7}" srcId="{67D39BA2-6C8C-4F48-9851-683284B93DC2}" destId="{689AB237-C70C-47B4-A7F3-B1518DE95A28}" srcOrd="3" destOrd="0" parTransId="{32C5F266-9565-465C-90DB-68E63680CF15}" sibTransId="{8BDF33D9-7C68-4DD7-9F39-E00DD5B4A0ED}"/>
    <dgm:cxn modelId="{9B90A016-D834-40E4-ADCF-5E4564909E3F}" srcId="{67D39BA2-6C8C-4F48-9851-683284B93DC2}" destId="{5A96C368-36FE-456F-846F-7AB47BECDF7D}" srcOrd="1" destOrd="0" parTransId="{792F5708-5B90-4EB3-B19F-9CFF4869159B}" sibTransId="{F03107E4-4E43-46E1-971F-1B45B99D1DFC}"/>
    <dgm:cxn modelId="{A333AE21-575A-4AB5-A90A-7D6F7EE60DB7}" type="presOf" srcId="{AD109CB0-80C5-40E8-8DE8-56E69E2205B2}" destId="{C4339C89-F476-4B83-9260-0F2B14393D01}" srcOrd="0" destOrd="0" presId="urn:microsoft.com/office/officeart/2005/8/layout/vList2"/>
    <dgm:cxn modelId="{3D1C6929-5B9F-46E9-9E0E-38955FEC458A}" type="presOf" srcId="{5A96C368-36FE-456F-846F-7AB47BECDF7D}" destId="{FE9E5D36-2849-45EE-960D-D150B95CBE03}" srcOrd="0" destOrd="0" presId="urn:microsoft.com/office/officeart/2005/8/layout/vList2"/>
    <dgm:cxn modelId="{57577331-EDA7-42B5-9320-998081BEDC50}" srcId="{67D39BA2-6C8C-4F48-9851-683284B93DC2}" destId="{AD109CB0-80C5-40E8-8DE8-56E69E2205B2}" srcOrd="2" destOrd="0" parTransId="{A43640AE-F4C7-4F3D-88F1-533E510EC3E6}" sibTransId="{952B5B0A-ECFC-4F01-818B-16CACD50D130}"/>
    <dgm:cxn modelId="{FF8E335D-B2E8-4491-A39C-7F2B25E6F6AE}" srcId="{67D39BA2-6C8C-4F48-9851-683284B93DC2}" destId="{788B468E-EC24-40AF-9AB8-D57D2B199692}" srcOrd="0" destOrd="0" parTransId="{8D5AE8B3-C999-49DB-9568-AF1BF290F6EE}" sibTransId="{B6BFD525-4831-4950-9BE9-0DE6B777046D}"/>
    <dgm:cxn modelId="{E512EE95-FB6C-4968-A5A8-B48B23E80275}" type="presOf" srcId="{67D39BA2-6C8C-4F48-9851-683284B93DC2}" destId="{18DDCA0E-8E76-4DE9-99C4-FF99ACAB8C27}" srcOrd="0" destOrd="0" presId="urn:microsoft.com/office/officeart/2005/8/layout/vList2"/>
    <dgm:cxn modelId="{1047AFD6-41B5-4C71-A43A-033400A56DB6}" type="presOf" srcId="{689AB237-C70C-47B4-A7F3-B1518DE95A28}" destId="{A99ED068-52B6-444D-9E01-D3ACBCA9BD14}" srcOrd="0" destOrd="0" presId="urn:microsoft.com/office/officeart/2005/8/layout/vList2"/>
    <dgm:cxn modelId="{E66890DA-B055-4F6E-9A65-2DF6502C4860}" type="presOf" srcId="{788B468E-EC24-40AF-9AB8-D57D2B199692}" destId="{D1CFBB68-9A4C-48DD-9F30-5C8E914058C0}" srcOrd="0" destOrd="0" presId="urn:microsoft.com/office/officeart/2005/8/layout/vList2"/>
    <dgm:cxn modelId="{E54C7D43-7131-47AA-9D6E-91A8E5C60A9A}" type="presParOf" srcId="{18DDCA0E-8E76-4DE9-99C4-FF99ACAB8C27}" destId="{D1CFBB68-9A4C-48DD-9F30-5C8E914058C0}" srcOrd="0" destOrd="0" presId="urn:microsoft.com/office/officeart/2005/8/layout/vList2"/>
    <dgm:cxn modelId="{AA164D0C-DA07-47DA-93E0-2C66D78B663E}" type="presParOf" srcId="{18DDCA0E-8E76-4DE9-99C4-FF99ACAB8C27}" destId="{C731993E-8FB1-41D6-9121-1B3F592AE770}" srcOrd="1" destOrd="0" presId="urn:microsoft.com/office/officeart/2005/8/layout/vList2"/>
    <dgm:cxn modelId="{82218E31-8CB8-43E2-96C5-F162CA7EC504}" type="presParOf" srcId="{18DDCA0E-8E76-4DE9-99C4-FF99ACAB8C27}" destId="{FE9E5D36-2849-45EE-960D-D150B95CBE03}" srcOrd="2" destOrd="0" presId="urn:microsoft.com/office/officeart/2005/8/layout/vList2"/>
    <dgm:cxn modelId="{40B1AE36-2842-43A1-A8B5-C79B536289DA}" type="presParOf" srcId="{18DDCA0E-8E76-4DE9-99C4-FF99ACAB8C27}" destId="{16925A45-CAB0-464B-881B-08CC6FA2A266}" srcOrd="3" destOrd="0" presId="urn:microsoft.com/office/officeart/2005/8/layout/vList2"/>
    <dgm:cxn modelId="{341EECFD-56DD-4A73-9696-4B734690E9EB}" type="presParOf" srcId="{18DDCA0E-8E76-4DE9-99C4-FF99ACAB8C27}" destId="{C4339C89-F476-4B83-9260-0F2B14393D01}" srcOrd="4" destOrd="0" presId="urn:microsoft.com/office/officeart/2005/8/layout/vList2"/>
    <dgm:cxn modelId="{AD9B275C-583C-4D3A-ADBF-0B5AC95E6D8E}" type="presParOf" srcId="{18DDCA0E-8E76-4DE9-99C4-FF99ACAB8C27}" destId="{14982322-8EFB-455B-A421-7F2E5EB82DA5}" srcOrd="5" destOrd="0" presId="urn:microsoft.com/office/officeart/2005/8/layout/vList2"/>
    <dgm:cxn modelId="{19DBDC5C-582C-427E-BDF2-3C5F0E1C81F8}" type="presParOf" srcId="{18DDCA0E-8E76-4DE9-99C4-FF99ACAB8C27}" destId="{A99ED068-52B6-444D-9E01-D3ACBCA9BD1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EFE1AA-C861-42E7-8884-A9F103A62498}"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35A0AC77-2C32-4218-B2F5-D5EFBCE1A357}">
      <dgm:prSet/>
      <dgm:spPr/>
      <dgm:t>
        <a:bodyPr/>
        <a:lstStyle/>
        <a:p>
          <a:r>
            <a:rPr lang="fi-FI" dirty="0">
              <a:solidFill>
                <a:schemeClr val="tx1"/>
              </a:solidFill>
            </a:rPr>
            <a:t>Annamme aloitteellisuutemme, luovuutemme ja intohimon työllemme vain silloin, kun koemme että työpaikka sen ansaitsee, ja kun johtamisessa panostetaan ihmisiin. Silloin annamme parhaamme.</a:t>
          </a:r>
          <a:endParaRPr lang="en-US" dirty="0">
            <a:solidFill>
              <a:schemeClr val="tx1"/>
            </a:solidFill>
          </a:endParaRPr>
        </a:p>
      </dgm:t>
      <dgm:extLst>
        <a:ext uri="{E40237B7-FDA0-4F09-8148-C483321AD2D9}">
          <dgm14:cNvPr xmlns:dgm14="http://schemas.microsoft.com/office/drawing/2010/diagram" id="0" name="" descr="Annamme aloitteellisuutemme, luovuutemme ja intohimon työllemme vain silloin, kun koemme että työpaikka sen ansaitsee, ja kun johtamisessa panostetaan ihmisiin. Silloin annamme parhaamme.&#10;"/>
        </a:ext>
      </dgm:extLst>
    </dgm:pt>
    <dgm:pt modelId="{E54B6F95-ABFC-4178-B25A-68FF6DB5E035}" type="parTrans" cxnId="{701B84FD-326A-423D-9FB0-119B63386AA5}">
      <dgm:prSet/>
      <dgm:spPr/>
      <dgm:t>
        <a:bodyPr/>
        <a:lstStyle/>
        <a:p>
          <a:endParaRPr lang="en-US"/>
        </a:p>
      </dgm:t>
    </dgm:pt>
    <dgm:pt modelId="{D92E621D-42C4-4255-B003-0254EB5D0097}" type="sibTrans" cxnId="{701B84FD-326A-423D-9FB0-119B63386AA5}">
      <dgm:prSet/>
      <dgm:spPr/>
      <dgm:t>
        <a:bodyPr/>
        <a:lstStyle/>
        <a:p>
          <a:endParaRPr lang="en-US"/>
        </a:p>
      </dgm:t>
    </dgm:pt>
    <dgm:pt modelId="{49AF29B6-AD76-4E6E-883A-CD295425132A}">
      <dgm:prSet/>
      <dgm:spPr/>
      <dgm:t>
        <a:bodyPr/>
        <a:lstStyle/>
        <a:p>
          <a:r>
            <a:rPr lang="fi-FI" dirty="0"/>
            <a:t>Mitä vahvemmin tunnemme, että tulemme nähdyiksi, kuulluiksi, hyväksytyiksi ja arvostetuiksi, kuulumme porukkaan ja teemme merkityksellisiä asioita työssämme, sitä paremmin voimme ja sitä enemmän saamme asioita aikaan.</a:t>
          </a:r>
          <a:endParaRPr lang="en-US" dirty="0"/>
        </a:p>
      </dgm:t>
      <dgm:extLst>
        <a:ext uri="{E40237B7-FDA0-4F09-8148-C483321AD2D9}">
          <dgm14:cNvPr xmlns:dgm14="http://schemas.microsoft.com/office/drawing/2010/diagram" id="0" name="" descr="Mitä vahvemmin tunnemme, että tulemme nähdyiksi, kuulluiksi, hyväksytyiksi ja arvostetuiksi, kuulumme porukkaan ja teemme merkityksellisiä asioita työssämme, sitä paremmin voimme ja sitä enemmän saamme asioita aikaan.&#10;"/>
        </a:ext>
      </dgm:extLst>
    </dgm:pt>
    <dgm:pt modelId="{199F7D47-0D55-432D-AA5E-2EA202C1E697}" type="parTrans" cxnId="{5DF2EB5E-013F-4740-A64C-C1A64B436BAF}">
      <dgm:prSet/>
      <dgm:spPr/>
      <dgm:t>
        <a:bodyPr/>
        <a:lstStyle/>
        <a:p>
          <a:endParaRPr lang="en-US"/>
        </a:p>
      </dgm:t>
    </dgm:pt>
    <dgm:pt modelId="{A2F2EC15-5C1E-49E2-94FE-F85D2941F99E}" type="sibTrans" cxnId="{5DF2EB5E-013F-4740-A64C-C1A64B436BAF}">
      <dgm:prSet/>
      <dgm:spPr/>
      <dgm:t>
        <a:bodyPr/>
        <a:lstStyle/>
        <a:p>
          <a:endParaRPr lang="en-US"/>
        </a:p>
      </dgm:t>
    </dgm:pt>
    <dgm:pt modelId="{73CBE67B-EFA9-42D0-8AE2-9C5DC74EE31D}" type="pres">
      <dgm:prSet presAssocID="{F9EFE1AA-C861-42E7-8884-A9F103A62498}" presName="linear" presStyleCnt="0">
        <dgm:presLayoutVars>
          <dgm:animLvl val="lvl"/>
          <dgm:resizeHandles val="exact"/>
        </dgm:presLayoutVars>
      </dgm:prSet>
      <dgm:spPr/>
    </dgm:pt>
    <dgm:pt modelId="{60113C9F-6E1B-4BFF-82BE-56143911EE37}" type="pres">
      <dgm:prSet presAssocID="{35A0AC77-2C32-4218-B2F5-D5EFBCE1A357}" presName="parentText" presStyleLbl="node1" presStyleIdx="0" presStyleCnt="2">
        <dgm:presLayoutVars>
          <dgm:chMax val="0"/>
          <dgm:bulletEnabled val="1"/>
        </dgm:presLayoutVars>
      </dgm:prSet>
      <dgm:spPr/>
    </dgm:pt>
    <dgm:pt modelId="{827EBEBC-C171-4F27-84EB-BCDBF0CFAD86}" type="pres">
      <dgm:prSet presAssocID="{D92E621D-42C4-4255-B003-0254EB5D0097}" presName="spacer" presStyleCnt="0"/>
      <dgm:spPr/>
    </dgm:pt>
    <dgm:pt modelId="{0CAA139F-53F0-4D4B-996D-EDD291D16633}" type="pres">
      <dgm:prSet presAssocID="{49AF29B6-AD76-4E6E-883A-CD295425132A}" presName="parentText" presStyleLbl="node1" presStyleIdx="1" presStyleCnt="2">
        <dgm:presLayoutVars>
          <dgm:chMax val="0"/>
          <dgm:bulletEnabled val="1"/>
        </dgm:presLayoutVars>
      </dgm:prSet>
      <dgm:spPr/>
    </dgm:pt>
  </dgm:ptLst>
  <dgm:cxnLst>
    <dgm:cxn modelId="{39A32028-7648-412B-8A09-AEBA700DC597}" type="presOf" srcId="{35A0AC77-2C32-4218-B2F5-D5EFBCE1A357}" destId="{60113C9F-6E1B-4BFF-82BE-56143911EE37}" srcOrd="0" destOrd="0" presId="urn:microsoft.com/office/officeart/2005/8/layout/vList2"/>
    <dgm:cxn modelId="{9FCD362F-42A9-4EC0-88FA-09C088504E6A}" type="presOf" srcId="{49AF29B6-AD76-4E6E-883A-CD295425132A}" destId="{0CAA139F-53F0-4D4B-996D-EDD291D16633}" srcOrd="0" destOrd="0" presId="urn:microsoft.com/office/officeart/2005/8/layout/vList2"/>
    <dgm:cxn modelId="{5DF2EB5E-013F-4740-A64C-C1A64B436BAF}" srcId="{F9EFE1AA-C861-42E7-8884-A9F103A62498}" destId="{49AF29B6-AD76-4E6E-883A-CD295425132A}" srcOrd="1" destOrd="0" parTransId="{199F7D47-0D55-432D-AA5E-2EA202C1E697}" sibTransId="{A2F2EC15-5C1E-49E2-94FE-F85D2941F99E}"/>
    <dgm:cxn modelId="{33210ACA-3CC7-4410-9B96-0330F085C912}" type="presOf" srcId="{F9EFE1AA-C861-42E7-8884-A9F103A62498}" destId="{73CBE67B-EFA9-42D0-8AE2-9C5DC74EE31D}" srcOrd="0" destOrd="0" presId="urn:microsoft.com/office/officeart/2005/8/layout/vList2"/>
    <dgm:cxn modelId="{701B84FD-326A-423D-9FB0-119B63386AA5}" srcId="{F9EFE1AA-C861-42E7-8884-A9F103A62498}" destId="{35A0AC77-2C32-4218-B2F5-D5EFBCE1A357}" srcOrd="0" destOrd="0" parTransId="{E54B6F95-ABFC-4178-B25A-68FF6DB5E035}" sibTransId="{D92E621D-42C4-4255-B003-0254EB5D0097}"/>
    <dgm:cxn modelId="{404DEA68-1621-45C9-880E-1073E9EBDCDF}" type="presParOf" srcId="{73CBE67B-EFA9-42D0-8AE2-9C5DC74EE31D}" destId="{60113C9F-6E1B-4BFF-82BE-56143911EE37}" srcOrd="0" destOrd="0" presId="urn:microsoft.com/office/officeart/2005/8/layout/vList2"/>
    <dgm:cxn modelId="{4339565A-8EDD-4E24-B221-908E368F5CDF}" type="presParOf" srcId="{73CBE67B-EFA9-42D0-8AE2-9C5DC74EE31D}" destId="{827EBEBC-C171-4F27-84EB-BCDBF0CFAD86}" srcOrd="1" destOrd="0" presId="urn:microsoft.com/office/officeart/2005/8/layout/vList2"/>
    <dgm:cxn modelId="{0367E8C0-1AFD-470E-9E3B-639E72BA7B6E}" type="presParOf" srcId="{73CBE67B-EFA9-42D0-8AE2-9C5DC74EE31D}" destId="{0CAA139F-53F0-4D4B-996D-EDD291D16633}"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96540F-C6B2-456C-BE02-670FADCC656C}">
      <dsp:nvSpPr>
        <dsp:cNvPr id="0" name=""/>
        <dsp:cNvSpPr/>
      </dsp:nvSpPr>
      <dsp:spPr>
        <a:xfrm>
          <a:off x="0" y="15522"/>
          <a:ext cx="7075714" cy="973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noProof="0" dirty="0"/>
            <a:t>Valo ja ääni</a:t>
          </a:r>
        </a:p>
      </dsp:txBody>
      <dsp:txXfrm>
        <a:off x="47519" y="63041"/>
        <a:ext cx="6980676" cy="878402"/>
      </dsp:txXfrm>
    </dsp:sp>
    <dsp:sp modelId="{736F9400-2F70-4231-8E7E-5FD8867C386E}">
      <dsp:nvSpPr>
        <dsp:cNvPr id="0" name=""/>
        <dsp:cNvSpPr/>
      </dsp:nvSpPr>
      <dsp:spPr>
        <a:xfrm>
          <a:off x="0" y="1138722"/>
          <a:ext cx="7075714" cy="973440"/>
        </a:xfrm>
        <a:prstGeom prst="roundRect">
          <a:avLst/>
        </a:prstGeom>
        <a:gradFill rotWithShape="0">
          <a:gsLst>
            <a:gs pos="0">
              <a:schemeClr val="accent2">
                <a:hueOff val="1536917"/>
                <a:satOff val="-9524"/>
                <a:lumOff val="588"/>
                <a:alphaOff val="0"/>
                <a:satMod val="103000"/>
                <a:lumMod val="102000"/>
                <a:tint val="94000"/>
              </a:schemeClr>
            </a:gs>
            <a:gs pos="50000">
              <a:schemeClr val="accent2">
                <a:hueOff val="1536917"/>
                <a:satOff val="-9524"/>
                <a:lumOff val="588"/>
                <a:alphaOff val="0"/>
                <a:satMod val="110000"/>
                <a:lumMod val="100000"/>
                <a:shade val="100000"/>
              </a:schemeClr>
            </a:gs>
            <a:gs pos="100000">
              <a:schemeClr val="accent2">
                <a:hueOff val="1536917"/>
                <a:satOff val="-9524"/>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noProof="0" dirty="0"/>
            <a:t>Selkeä kulkureitti, mahdollisuus päästä pois kesken</a:t>
          </a:r>
        </a:p>
      </dsp:txBody>
      <dsp:txXfrm>
        <a:off x="47519" y="1186241"/>
        <a:ext cx="6980676" cy="878402"/>
      </dsp:txXfrm>
    </dsp:sp>
    <dsp:sp modelId="{168ED6C4-65CE-4642-9C12-B043B021C3A8}">
      <dsp:nvSpPr>
        <dsp:cNvPr id="0" name=""/>
        <dsp:cNvSpPr/>
      </dsp:nvSpPr>
      <dsp:spPr>
        <a:xfrm>
          <a:off x="0" y="2261922"/>
          <a:ext cx="7075714" cy="973440"/>
        </a:xfrm>
        <a:prstGeom prst="roundRect">
          <a:avLst/>
        </a:prstGeom>
        <a:gradFill rotWithShape="0">
          <a:gsLst>
            <a:gs pos="0">
              <a:schemeClr val="accent2">
                <a:hueOff val="3073833"/>
                <a:satOff val="-19049"/>
                <a:lumOff val="1177"/>
                <a:alphaOff val="0"/>
                <a:satMod val="103000"/>
                <a:lumMod val="102000"/>
                <a:tint val="94000"/>
              </a:schemeClr>
            </a:gs>
            <a:gs pos="50000">
              <a:schemeClr val="accent2">
                <a:hueOff val="3073833"/>
                <a:satOff val="-19049"/>
                <a:lumOff val="1177"/>
                <a:alphaOff val="0"/>
                <a:satMod val="110000"/>
                <a:lumMod val="100000"/>
                <a:shade val="100000"/>
              </a:schemeClr>
            </a:gs>
            <a:gs pos="100000">
              <a:schemeClr val="accent2">
                <a:hueOff val="3073833"/>
                <a:satOff val="-19049"/>
                <a:lumOff val="117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noProof="0" dirty="0"/>
            <a:t>Mahdollisuus lepäämiseen</a:t>
          </a:r>
        </a:p>
      </dsp:txBody>
      <dsp:txXfrm>
        <a:off x="47519" y="2309441"/>
        <a:ext cx="6980676" cy="878402"/>
      </dsp:txXfrm>
    </dsp:sp>
    <dsp:sp modelId="{FE1C85C1-5CA9-45D2-A791-76ECB4AA4FA8}">
      <dsp:nvSpPr>
        <dsp:cNvPr id="0" name=""/>
        <dsp:cNvSpPr/>
      </dsp:nvSpPr>
      <dsp:spPr>
        <a:xfrm>
          <a:off x="0" y="3385122"/>
          <a:ext cx="7075714" cy="973440"/>
        </a:xfrm>
        <a:prstGeom prst="roundRect">
          <a:avLst/>
        </a:prstGeom>
        <a:gradFill rotWithShape="0">
          <a:gsLst>
            <a:gs pos="0">
              <a:schemeClr val="accent2">
                <a:hueOff val="4610750"/>
                <a:satOff val="-28573"/>
                <a:lumOff val="1765"/>
                <a:alphaOff val="0"/>
                <a:satMod val="103000"/>
                <a:lumMod val="102000"/>
                <a:tint val="94000"/>
              </a:schemeClr>
            </a:gs>
            <a:gs pos="50000">
              <a:schemeClr val="accent2">
                <a:hueOff val="4610750"/>
                <a:satOff val="-28573"/>
                <a:lumOff val="1765"/>
                <a:alphaOff val="0"/>
                <a:satMod val="110000"/>
                <a:lumMod val="100000"/>
                <a:shade val="100000"/>
              </a:schemeClr>
            </a:gs>
            <a:gs pos="100000">
              <a:schemeClr val="accent2">
                <a:hueOff val="4610750"/>
                <a:satOff val="-28573"/>
                <a:lumOff val="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noProof="0" dirty="0"/>
            <a:t>Värit ja materiaalit</a:t>
          </a:r>
        </a:p>
      </dsp:txBody>
      <dsp:txXfrm>
        <a:off x="47519" y="3432641"/>
        <a:ext cx="6980676" cy="878402"/>
      </dsp:txXfrm>
    </dsp:sp>
    <dsp:sp modelId="{86B94E26-712E-4571-BCFA-ED4874ECEC30}">
      <dsp:nvSpPr>
        <dsp:cNvPr id="0" name=""/>
        <dsp:cNvSpPr/>
      </dsp:nvSpPr>
      <dsp:spPr>
        <a:xfrm>
          <a:off x="0" y="4508322"/>
          <a:ext cx="7075714" cy="973440"/>
        </a:xfrm>
        <a:prstGeom prst="roundRect">
          <a:avLst/>
        </a:prstGeom>
        <a:gradFill rotWithShape="0">
          <a:gsLst>
            <a:gs pos="0">
              <a:schemeClr val="accent2">
                <a:hueOff val="6147666"/>
                <a:satOff val="-38097"/>
                <a:lumOff val="2353"/>
                <a:alphaOff val="0"/>
                <a:satMod val="103000"/>
                <a:lumMod val="102000"/>
                <a:tint val="94000"/>
              </a:schemeClr>
            </a:gs>
            <a:gs pos="50000">
              <a:schemeClr val="accent2">
                <a:hueOff val="6147666"/>
                <a:satOff val="-38097"/>
                <a:lumOff val="2353"/>
                <a:alphaOff val="0"/>
                <a:satMod val="110000"/>
                <a:lumMod val="100000"/>
                <a:shade val="100000"/>
              </a:schemeClr>
            </a:gs>
            <a:gs pos="100000">
              <a:schemeClr val="accent2">
                <a:hueOff val="6147666"/>
                <a:satOff val="-38097"/>
                <a:lumOff val="235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noProof="0" dirty="0">
              <a:solidFill>
                <a:schemeClr val="tx1"/>
              </a:solidFill>
            </a:rPr>
            <a:t>Mahdollisuus kokeilla, vaihtaa intensiteettiä</a:t>
          </a:r>
        </a:p>
      </dsp:txBody>
      <dsp:txXfrm>
        <a:off x="47519" y="4555841"/>
        <a:ext cx="6980676" cy="8784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7641A-B1FF-4AAE-BD69-C231523B123A}">
      <dsp:nvSpPr>
        <dsp:cNvPr id="0" name=""/>
        <dsp:cNvSpPr/>
      </dsp:nvSpPr>
      <dsp:spPr>
        <a:xfrm>
          <a:off x="0" y="38407"/>
          <a:ext cx="7452360" cy="95472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baseline="0" noProof="0" dirty="0">
              <a:solidFill>
                <a:schemeClr val="tx1"/>
              </a:solidFill>
            </a:rPr>
            <a:t>WCAG</a:t>
          </a:r>
          <a:r>
            <a:rPr lang="fi-FI" sz="2400" kern="1200" baseline="0" noProof="0" dirty="0"/>
            <a:t> </a:t>
          </a:r>
          <a:endParaRPr lang="fi-FI" sz="2400" kern="1200" noProof="0" dirty="0"/>
        </a:p>
      </dsp:txBody>
      <dsp:txXfrm>
        <a:off x="46606" y="85013"/>
        <a:ext cx="7359148" cy="861508"/>
      </dsp:txXfrm>
    </dsp:sp>
    <dsp:sp modelId="{B510BDC8-5EE8-4651-9139-605293EE5D1B}">
      <dsp:nvSpPr>
        <dsp:cNvPr id="0" name=""/>
        <dsp:cNvSpPr/>
      </dsp:nvSpPr>
      <dsp:spPr>
        <a:xfrm>
          <a:off x="0" y="1150893"/>
          <a:ext cx="7452360" cy="954720"/>
        </a:xfrm>
        <a:prstGeom prst="roundRect">
          <a:avLst/>
        </a:prstGeom>
        <a:solidFill>
          <a:schemeClr val="accent2">
            <a:hueOff val="1536917"/>
            <a:satOff val="-9524"/>
            <a:lumOff val="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noProof="0" dirty="0"/>
            <a:t>Ennakkotiedot etukäteen verkossa: Sanakartat ja neuroystävälliset ohjeet</a:t>
          </a:r>
        </a:p>
      </dsp:txBody>
      <dsp:txXfrm>
        <a:off x="46606" y="1197499"/>
        <a:ext cx="7359148" cy="861508"/>
      </dsp:txXfrm>
    </dsp:sp>
    <dsp:sp modelId="{B2920BB6-A65F-4A76-8C86-E13F4D31E50F}">
      <dsp:nvSpPr>
        <dsp:cNvPr id="0" name=""/>
        <dsp:cNvSpPr/>
      </dsp:nvSpPr>
      <dsp:spPr>
        <a:xfrm>
          <a:off x="0" y="2252493"/>
          <a:ext cx="7452360" cy="954720"/>
        </a:xfrm>
        <a:prstGeom prst="roundRect">
          <a:avLst/>
        </a:prstGeom>
        <a:solidFill>
          <a:schemeClr val="accent2">
            <a:hueOff val="3073833"/>
            <a:satOff val="-19049"/>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baseline="0" noProof="0" dirty="0"/>
            <a:t>Tekstitykset, ALT-tekstit</a:t>
          </a:r>
          <a:endParaRPr lang="fi-FI" sz="2400" kern="1200" noProof="0" dirty="0"/>
        </a:p>
      </dsp:txBody>
      <dsp:txXfrm>
        <a:off x="46606" y="2299099"/>
        <a:ext cx="7359148" cy="861508"/>
      </dsp:txXfrm>
    </dsp:sp>
    <dsp:sp modelId="{7869D128-50C0-4843-8922-C7D80834E38F}">
      <dsp:nvSpPr>
        <dsp:cNvPr id="0" name=""/>
        <dsp:cNvSpPr/>
      </dsp:nvSpPr>
      <dsp:spPr>
        <a:xfrm>
          <a:off x="0" y="3354093"/>
          <a:ext cx="7452360" cy="954720"/>
        </a:xfrm>
        <a:prstGeom prst="roundRect">
          <a:avLst/>
        </a:prstGeom>
        <a:solidFill>
          <a:schemeClr val="accent2">
            <a:hueOff val="4610750"/>
            <a:satOff val="-28573"/>
            <a:lumOff val="1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baseline="0" noProof="0" dirty="0">
              <a:solidFill>
                <a:schemeClr val="bg1"/>
              </a:solidFill>
            </a:rPr>
            <a:t>Kuvailutulkatut opastukset</a:t>
          </a:r>
          <a:endParaRPr lang="fi-FI" sz="2400" kern="1200" noProof="0" dirty="0">
            <a:solidFill>
              <a:schemeClr val="bg1"/>
            </a:solidFill>
          </a:endParaRPr>
        </a:p>
      </dsp:txBody>
      <dsp:txXfrm>
        <a:off x="46606" y="3400699"/>
        <a:ext cx="7359148" cy="861508"/>
      </dsp:txXfrm>
    </dsp:sp>
    <dsp:sp modelId="{8D91CD1C-D362-4DC1-B697-289A6DD3ED15}">
      <dsp:nvSpPr>
        <dsp:cNvPr id="0" name=""/>
        <dsp:cNvSpPr/>
      </dsp:nvSpPr>
      <dsp:spPr>
        <a:xfrm>
          <a:off x="0" y="4455693"/>
          <a:ext cx="7452360" cy="954720"/>
        </a:xfrm>
        <a:prstGeom prst="roundRect">
          <a:avLst/>
        </a:prstGeom>
        <a:solidFill>
          <a:schemeClr val="accent2">
            <a:hueOff val="6147666"/>
            <a:satOff val="-38097"/>
            <a:lumOff val="235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b="0" i="0" kern="1200" baseline="0" noProof="0" dirty="0">
              <a:solidFill>
                <a:schemeClr val="tx1"/>
              </a:solidFill>
            </a:rPr>
            <a:t>Opastuksella rauhallisuus, kokeiltavuus, hämärät valot</a:t>
          </a:r>
          <a:endParaRPr lang="fi-FI" sz="2400" kern="1200" noProof="0" dirty="0">
            <a:solidFill>
              <a:schemeClr val="tx1"/>
            </a:solidFill>
          </a:endParaRPr>
        </a:p>
      </dsp:txBody>
      <dsp:txXfrm>
        <a:off x="46606" y="4502299"/>
        <a:ext cx="7359148" cy="8615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F0AD93-727A-4AFD-B23D-2648114D4BAD}">
      <dsp:nvSpPr>
        <dsp:cNvPr id="0" name=""/>
        <dsp:cNvSpPr/>
      </dsp:nvSpPr>
      <dsp:spPr>
        <a:xfrm>
          <a:off x="716" y="102986"/>
          <a:ext cx="2794354" cy="167661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kern="1200" noProof="0" dirty="0">
              <a:solidFill>
                <a:schemeClr val="tx1"/>
              </a:solidFill>
              <a:latin typeface="+mn-lt"/>
              <a:ea typeface="+mn-ea"/>
              <a:cs typeface="+mn-cs"/>
            </a:rPr>
            <a:t>Moninaisuuden aktiivinen dokumentointi</a:t>
          </a:r>
        </a:p>
      </dsp:txBody>
      <dsp:txXfrm>
        <a:off x="716" y="102986"/>
        <a:ext cx="2794354" cy="1676612"/>
      </dsp:txXfrm>
    </dsp:sp>
    <dsp:sp modelId="{24CD8E4B-23CB-4BF8-98CE-3776175BCAF4}">
      <dsp:nvSpPr>
        <dsp:cNvPr id="0" name=""/>
        <dsp:cNvSpPr/>
      </dsp:nvSpPr>
      <dsp:spPr>
        <a:xfrm>
          <a:off x="3074506" y="102986"/>
          <a:ext cx="2794354" cy="1676612"/>
        </a:xfrm>
        <a:prstGeom prst="rect">
          <a:avLst/>
        </a:prstGeom>
        <a:solidFill>
          <a:schemeClr val="accent2">
            <a:hueOff val="1229533"/>
            <a:satOff val="-7619"/>
            <a:lumOff val="47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kern="1200" noProof="0" dirty="0">
              <a:latin typeface="+mn-lt"/>
              <a:ea typeface="+mn-ea"/>
              <a:cs typeface="+mn-cs"/>
            </a:rPr>
            <a:t>Inklusiivinen kuvailu</a:t>
          </a:r>
        </a:p>
      </dsp:txBody>
      <dsp:txXfrm>
        <a:off x="3074506" y="102986"/>
        <a:ext cx="2794354" cy="1676612"/>
      </dsp:txXfrm>
    </dsp:sp>
    <dsp:sp modelId="{9E910D6C-9174-4CE6-B80A-4DAF57AAE199}">
      <dsp:nvSpPr>
        <dsp:cNvPr id="0" name=""/>
        <dsp:cNvSpPr/>
      </dsp:nvSpPr>
      <dsp:spPr>
        <a:xfrm>
          <a:off x="716" y="2059035"/>
          <a:ext cx="2794354" cy="1676612"/>
        </a:xfrm>
        <a:prstGeom prst="rect">
          <a:avLst/>
        </a:prstGeom>
        <a:solidFill>
          <a:schemeClr val="accent2">
            <a:hueOff val="2459067"/>
            <a:satOff val="-15239"/>
            <a:lumOff val="94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kern="1200" noProof="0" dirty="0">
              <a:latin typeface="+mn-lt"/>
              <a:ea typeface="+mn-ea"/>
              <a:cs typeface="+mn-cs"/>
            </a:rPr>
            <a:t>Terminologian kriittinen tarkastelu</a:t>
          </a:r>
        </a:p>
      </dsp:txBody>
      <dsp:txXfrm>
        <a:off x="716" y="2059035"/>
        <a:ext cx="2794354" cy="1676612"/>
      </dsp:txXfrm>
    </dsp:sp>
    <dsp:sp modelId="{D922473E-9879-455F-9459-144847B15EC6}">
      <dsp:nvSpPr>
        <dsp:cNvPr id="0" name=""/>
        <dsp:cNvSpPr/>
      </dsp:nvSpPr>
      <dsp:spPr>
        <a:xfrm>
          <a:off x="3074506" y="2059035"/>
          <a:ext cx="2794354" cy="1676612"/>
        </a:xfrm>
        <a:prstGeom prst="rect">
          <a:avLst/>
        </a:prstGeom>
        <a:solidFill>
          <a:schemeClr val="accent2">
            <a:hueOff val="3688600"/>
            <a:satOff val="-22858"/>
            <a:lumOff val="1412"/>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kern="1200" noProof="0" dirty="0">
              <a:latin typeface="+mn-lt"/>
              <a:ea typeface="+mn-ea"/>
              <a:cs typeface="+mn-cs"/>
            </a:rPr>
            <a:t>Sukupuolittuneet kuvailut </a:t>
          </a:r>
        </a:p>
      </dsp:txBody>
      <dsp:txXfrm>
        <a:off x="3074506" y="2059035"/>
        <a:ext cx="2794354" cy="1676612"/>
      </dsp:txXfrm>
    </dsp:sp>
    <dsp:sp modelId="{253E252A-4F3F-4A0A-AB50-C5D559D6E038}">
      <dsp:nvSpPr>
        <dsp:cNvPr id="0" name=""/>
        <dsp:cNvSpPr/>
      </dsp:nvSpPr>
      <dsp:spPr>
        <a:xfrm>
          <a:off x="0" y="4001838"/>
          <a:ext cx="2794354" cy="1676612"/>
        </a:xfrm>
        <a:prstGeom prst="rect">
          <a:avLst/>
        </a:prstGeom>
        <a:solidFill>
          <a:schemeClr val="accent2">
            <a:hueOff val="4918133"/>
            <a:satOff val="-30478"/>
            <a:lumOff val="1882"/>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kern="1200" noProof="0" dirty="0">
              <a:latin typeface="+mn-lt"/>
            </a:rPr>
            <a:t>Kolonialistiset kategoriat</a:t>
          </a:r>
        </a:p>
      </dsp:txBody>
      <dsp:txXfrm>
        <a:off x="0" y="4001838"/>
        <a:ext cx="2794354" cy="1676612"/>
      </dsp:txXfrm>
    </dsp:sp>
    <dsp:sp modelId="{1513764C-A4FA-4280-A7FE-7EE51966AB96}">
      <dsp:nvSpPr>
        <dsp:cNvPr id="0" name=""/>
        <dsp:cNvSpPr/>
      </dsp:nvSpPr>
      <dsp:spPr>
        <a:xfrm>
          <a:off x="3074506" y="4015083"/>
          <a:ext cx="2794354" cy="1676612"/>
        </a:xfrm>
        <a:prstGeom prst="rect">
          <a:avLst/>
        </a:prstGeom>
        <a:solidFill>
          <a:schemeClr val="accent2">
            <a:hueOff val="6147666"/>
            <a:satOff val="-38097"/>
            <a:lumOff val="2353"/>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fi-FI" sz="2400" kern="1200" noProof="0" dirty="0">
              <a:latin typeface="+mn-lt"/>
              <a:ea typeface="+mn-ea"/>
              <a:cs typeface="+mn-cs"/>
            </a:rPr>
            <a:t>Historialliset luokittelut</a:t>
          </a:r>
        </a:p>
      </dsp:txBody>
      <dsp:txXfrm>
        <a:off x="3074506" y="4015083"/>
        <a:ext cx="2794354" cy="1676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CFBB68-9A4C-48DD-9F30-5C8E914058C0}">
      <dsp:nvSpPr>
        <dsp:cNvPr id="0" name=""/>
        <dsp:cNvSpPr/>
      </dsp:nvSpPr>
      <dsp:spPr>
        <a:xfrm>
          <a:off x="0" y="46274"/>
          <a:ext cx="5291663" cy="839474"/>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fi-FI" sz="3500" kern="1200" noProof="0" dirty="0">
              <a:latin typeface="Futura PT Book"/>
              <a:ea typeface="+mn-ea"/>
              <a:cs typeface="+mn-cs"/>
            </a:rPr>
            <a:t>Mitä tallennamme?</a:t>
          </a:r>
        </a:p>
      </dsp:txBody>
      <dsp:txXfrm>
        <a:off x="40980" y="87254"/>
        <a:ext cx="5209703" cy="757514"/>
      </dsp:txXfrm>
    </dsp:sp>
    <dsp:sp modelId="{FE9E5D36-2849-45EE-960D-D150B95CBE03}">
      <dsp:nvSpPr>
        <dsp:cNvPr id="0" name=""/>
        <dsp:cNvSpPr/>
      </dsp:nvSpPr>
      <dsp:spPr>
        <a:xfrm>
          <a:off x="0" y="986549"/>
          <a:ext cx="5291663" cy="83947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fi-FI" sz="3500" kern="1200" noProof="0" dirty="0">
              <a:latin typeface="Futura PT Book"/>
              <a:ea typeface="+mn-ea"/>
              <a:cs typeface="+mn-cs"/>
            </a:rPr>
            <a:t>Mitä emme tallenna?</a:t>
          </a:r>
        </a:p>
      </dsp:txBody>
      <dsp:txXfrm>
        <a:off x="40980" y="1027529"/>
        <a:ext cx="5209703" cy="757514"/>
      </dsp:txXfrm>
    </dsp:sp>
    <dsp:sp modelId="{C4339C89-F476-4B83-9260-0F2B14393D01}">
      <dsp:nvSpPr>
        <dsp:cNvPr id="0" name=""/>
        <dsp:cNvSpPr/>
      </dsp:nvSpPr>
      <dsp:spPr>
        <a:xfrm>
          <a:off x="0" y="1926824"/>
          <a:ext cx="5291663" cy="839474"/>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fi-FI" sz="3500" kern="1200" noProof="0" dirty="0">
              <a:latin typeface="Futura PT Book"/>
              <a:ea typeface="+mn-ea"/>
              <a:cs typeface="+mn-cs"/>
            </a:rPr>
            <a:t>Miten kuvailemme?</a:t>
          </a:r>
        </a:p>
      </dsp:txBody>
      <dsp:txXfrm>
        <a:off x="40980" y="1967804"/>
        <a:ext cx="5209703" cy="757514"/>
      </dsp:txXfrm>
    </dsp:sp>
    <dsp:sp modelId="{A99ED068-52B6-444D-9E01-D3ACBCA9BD14}">
      <dsp:nvSpPr>
        <dsp:cNvPr id="0" name=""/>
        <dsp:cNvSpPr/>
      </dsp:nvSpPr>
      <dsp:spPr>
        <a:xfrm>
          <a:off x="0" y="2867099"/>
          <a:ext cx="5291663" cy="83947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fi-FI" sz="3500" kern="1200" noProof="0" dirty="0">
              <a:latin typeface="Futura PT Book"/>
              <a:ea typeface="+mn-ea"/>
              <a:cs typeface="+mn-cs"/>
            </a:rPr>
            <a:t>Kenen ääni kuuluu?</a:t>
          </a:r>
        </a:p>
      </dsp:txBody>
      <dsp:txXfrm>
        <a:off x="40980" y="2908079"/>
        <a:ext cx="5209703" cy="7575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13C9F-6E1B-4BFF-82BE-56143911EE37}">
      <dsp:nvSpPr>
        <dsp:cNvPr id="0" name=""/>
        <dsp:cNvSpPr/>
      </dsp:nvSpPr>
      <dsp:spPr>
        <a:xfrm>
          <a:off x="0" y="292583"/>
          <a:ext cx="6245265" cy="2467529"/>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dirty="0">
              <a:solidFill>
                <a:schemeClr val="tx1"/>
              </a:solidFill>
            </a:rPr>
            <a:t>Annamme aloitteellisuutemme, luovuutemme ja intohimon työllemme vain silloin, kun koemme että työpaikka sen ansaitsee, ja kun johtamisessa panostetaan ihmisiin. Silloin annamme parhaamme.</a:t>
          </a:r>
          <a:endParaRPr lang="en-US" sz="2400" kern="1200" dirty="0">
            <a:solidFill>
              <a:schemeClr val="tx1"/>
            </a:solidFill>
          </a:endParaRPr>
        </a:p>
      </dsp:txBody>
      <dsp:txXfrm>
        <a:off x="120455" y="413038"/>
        <a:ext cx="6004355" cy="2226619"/>
      </dsp:txXfrm>
    </dsp:sp>
    <dsp:sp modelId="{0CAA139F-53F0-4D4B-996D-EDD291D16633}">
      <dsp:nvSpPr>
        <dsp:cNvPr id="0" name=""/>
        <dsp:cNvSpPr/>
      </dsp:nvSpPr>
      <dsp:spPr>
        <a:xfrm>
          <a:off x="0" y="2829233"/>
          <a:ext cx="6245265" cy="2467529"/>
        </a:xfrm>
        <a:prstGeom prst="roundRect">
          <a:avLst/>
        </a:prstGeom>
        <a:solidFill>
          <a:schemeClr val="accent2">
            <a:hueOff val="6147666"/>
            <a:satOff val="-38097"/>
            <a:lumOff val="235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kern="1200" dirty="0"/>
            <a:t>Mitä vahvemmin tunnemme, että tulemme nähdyiksi, kuulluiksi, hyväksytyiksi ja arvostetuiksi, kuulumme porukkaan ja teemme merkityksellisiä asioita työssämme, sitä paremmin voimme ja sitä enemmän saamme asioita aikaan.</a:t>
          </a:r>
          <a:endParaRPr lang="en-US" sz="2400" kern="1200" dirty="0"/>
        </a:p>
      </dsp:txBody>
      <dsp:txXfrm>
        <a:off x="120455" y="2949688"/>
        <a:ext cx="6004355" cy="22266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DBA6C86A-E696-4915-84A9-365D51368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a:p>
        </p:txBody>
      </p:sp>
      <p:sp>
        <p:nvSpPr>
          <p:cNvPr id="3" name="Päivämäärän paikkamerkki 2">
            <a:extLst>
              <a:ext uri="{FF2B5EF4-FFF2-40B4-BE49-F238E27FC236}">
                <a16:creationId xmlns:a16="http://schemas.microsoft.com/office/drawing/2014/main" id="{75EFA275-E5BD-42D5-86C3-D4A66EF38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6239E0C-E093-4883-989D-A1345E0746D6}" type="datetime1">
              <a:rPr lang="fi-FI" smtClean="0"/>
              <a:t>23.3.2026</a:t>
            </a:fld>
            <a:endParaRPr lang="fi-FI" dirty="0"/>
          </a:p>
        </p:txBody>
      </p:sp>
      <p:sp>
        <p:nvSpPr>
          <p:cNvPr id="4" name="Alatunnisteen paikkamerkki 3">
            <a:extLst>
              <a:ext uri="{FF2B5EF4-FFF2-40B4-BE49-F238E27FC236}">
                <a16:creationId xmlns:a16="http://schemas.microsoft.com/office/drawing/2014/main" id="{0D08037F-BC33-4B71-9390-1FCCB44C83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a:p>
        </p:txBody>
      </p:sp>
      <p:sp>
        <p:nvSpPr>
          <p:cNvPr id="5" name="Dian numeron paikkamerkki 4">
            <a:extLst>
              <a:ext uri="{FF2B5EF4-FFF2-40B4-BE49-F238E27FC236}">
                <a16:creationId xmlns:a16="http://schemas.microsoft.com/office/drawing/2014/main" id="{7F7A39EB-596B-48AB-BC3E-069215B769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BEDFD5B-C328-43D8-A4C7-929BECA315CE}" type="slidenum">
              <a:rPr lang="fi-FI" smtClean="0"/>
              <a:t>‹#›</a:t>
            </a:fld>
            <a:endParaRPr lang="fi-FI"/>
          </a:p>
        </p:txBody>
      </p:sp>
    </p:spTree>
    <p:extLst>
      <p:ext uri="{BB962C8B-B14F-4D97-AF65-F5344CB8AC3E}">
        <p14:creationId xmlns:p14="http://schemas.microsoft.com/office/powerpoint/2010/main" val="28027013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i-FI" noProof="0"/>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9A3CA-7D14-43B0-B111-86ACD4FFF015}" type="datetime1">
              <a:rPr lang="fi-FI" smtClean="0"/>
              <a:pPr/>
              <a:t>23.3.2026</a:t>
            </a:fld>
            <a:endParaRPr lang="fi-FI" dirty="0"/>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i-FI" noProof="0"/>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i-FI" noProof="0"/>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F8D0E63-0F6A-47B0-8BD1-6E95B004C872}" type="slidenum">
              <a:rPr lang="fi-FI" noProof="0" smtClean="0"/>
              <a:t>‹#›</a:t>
            </a:fld>
            <a:endParaRPr lang="fi-FI" noProof="0"/>
          </a:p>
        </p:txBody>
      </p:sp>
    </p:spTree>
    <p:extLst>
      <p:ext uri="{BB962C8B-B14F-4D97-AF65-F5344CB8AC3E}">
        <p14:creationId xmlns:p14="http://schemas.microsoft.com/office/powerpoint/2010/main" val="53232841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530225" y="1214438"/>
            <a:ext cx="5822950" cy="3276600"/>
          </a:xfrm>
        </p:spPr>
        <p:txBody>
          <a:bodyPr/>
          <a:lstStyle/>
          <a:p>
            <a:endParaRPr lang="fi-FI"/>
          </a:p>
        </p:txBody>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C7E9FF-1B55-4F97-BDB3-EF449C40D50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504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FF8D0E63-0F6A-47B0-8BD1-6E95B004C872}" type="slidenum">
              <a:rPr lang="fi-FI" smtClean="0"/>
              <a:t>19</a:t>
            </a:fld>
            <a:endParaRPr lang="fi-FI"/>
          </a:p>
        </p:txBody>
      </p:sp>
    </p:spTree>
    <p:extLst>
      <p:ext uri="{BB962C8B-B14F-4D97-AF65-F5344CB8AC3E}">
        <p14:creationId xmlns:p14="http://schemas.microsoft.com/office/powerpoint/2010/main" val="321414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CA65A4AB-052C-48B0-A4D8-A5798E683C6A}" type="slidenum">
              <a:rPr lang="fi-FI" smtClean="0"/>
              <a:t>20</a:t>
            </a:fld>
            <a:endParaRPr lang="fi-FI"/>
          </a:p>
        </p:txBody>
      </p:sp>
    </p:spTree>
    <p:extLst>
      <p:ext uri="{BB962C8B-B14F-4D97-AF65-F5344CB8AC3E}">
        <p14:creationId xmlns:p14="http://schemas.microsoft.com/office/powerpoint/2010/main" val="2271984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CC62B-7331-0478-D154-38BFDD9F3394}"/>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23632148-2FD4-A828-9C40-A56175CB327E}"/>
              </a:ext>
            </a:extLst>
          </p:cNvPr>
          <p:cNvSpPr>
            <a:spLocks noGrp="1" noRot="1" noChangeAspect="1"/>
          </p:cNvSpPr>
          <p:nvPr>
            <p:ph type="sldImg"/>
          </p:nvPr>
        </p:nvSpPr>
        <p:spPr/>
        <p:txBody>
          <a:bodyPr/>
          <a:lstStyle/>
          <a:p>
            <a:endParaRPr lang="fi-FI"/>
          </a:p>
        </p:txBody>
      </p:sp>
      <p:sp>
        <p:nvSpPr>
          <p:cNvPr id="3" name="Huomautusten paikkamerkki 2">
            <a:extLst>
              <a:ext uri="{FF2B5EF4-FFF2-40B4-BE49-F238E27FC236}">
                <a16:creationId xmlns:a16="http://schemas.microsoft.com/office/drawing/2014/main" id="{7B85C6F2-A42F-A6B4-FC58-6CFF0A2B0C1A}"/>
              </a:ext>
            </a:extLst>
          </p:cNvPr>
          <p:cNvSpPr>
            <a:spLocks noGrp="1"/>
          </p:cNvSpPr>
          <p:nvPr>
            <p:ph type="body" idx="1"/>
          </p:nvPr>
        </p:nvSpPr>
        <p:spPr/>
        <p:txBody>
          <a:bodyPr rtlCol="0"/>
          <a:lstStyle/>
          <a:p>
            <a:pPr rtl="0"/>
            <a:r>
              <a:rPr lang="fi-FI"/>
              <a:t>(Näillä ei ole suunnittelijan tunnuksia, sillä ne perustuivat esityksen sisältämiin diojen perustyylinäkymiin. </a:t>
            </a:r>
          </a:p>
        </p:txBody>
      </p:sp>
      <p:sp>
        <p:nvSpPr>
          <p:cNvPr id="4" name="Dian numeron paikkamerkki 3">
            <a:extLst>
              <a:ext uri="{FF2B5EF4-FFF2-40B4-BE49-F238E27FC236}">
                <a16:creationId xmlns:a16="http://schemas.microsoft.com/office/drawing/2014/main" id="{2CBFDBE5-94C1-E14D-1ABF-54014D274ADD}"/>
              </a:ext>
            </a:extLst>
          </p:cNvPr>
          <p:cNvSpPr>
            <a:spLocks noGrp="1"/>
          </p:cNvSpPr>
          <p:nvPr>
            <p:ph type="sldNum" sz="quarter" idx="5"/>
          </p:nvPr>
        </p:nvSpPr>
        <p:spPr/>
        <p:txBody>
          <a:bodyPr rtlCol="0"/>
          <a:lstStyle/>
          <a:p>
            <a:pPr rtl="0"/>
            <a:fld id="{0D0EDF81-139F-488C-872B-4720FBA6BF98}" type="slidenum">
              <a:rPr lang="fi-FI" smtClean="0"/>
              <a:t>3</a:t>
            </a:fld>
            <a:endParaRPr lang="fi-FI"/>
          </a:p>
        </p:txBody>
      </p:sp>
    </p:spTree>
    <p:extLst>
      <p:ext uri="{BB962C8B-B14F-4D97-AF65-F5344CB8AC3E}">
        <p14:creationId xmlns:p14="http://schemas.microsoft.com/office/powerpoint/2010/main" val="78617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626F3-3177-890A-C8BE-AD995063041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FF0536F-8789-CFF6-ADB7-6EA0ACB54230}"/>
              </a:ext>
            </a:extLst>
          </p:cNvPr>
          <p:cNvSpPr>
            <a:spLocks noGrp="1" noRot="1" noChangeAspect="1"/>
          </p:cNvSpPr>
          <p:nvPr>
            <p:ph type="sldImg"/>
          </p:nvPr>
        </p:nvSpPr>
        <p:spPr/>
        <p:txBody>
          <a:bodyPr/>
          <a:lstStyle/>
          <a:p>
            <a:endParaRPr lang="fi-FI"/>
          </a:p>
        </p:txBody>
      </p:sp>
      <p:sp>
        <p:nvSpPr>
          <p:cNvPr id="3" name="Huomautusten paikkamerkki 2">
            <a:extLst>
              <a:ext uri="{FF2B5EF4-FFF2-40B4-BE49-F238E27FC236}">
                <a16:creationId xmlns:a16="http://schemas.microsoft.com/office/drawing/2014/main" id="{EDB4765C-89FE-375D-BB1F-B51F11AF0E8E}"/>
              </a:ext>
            </a:extLst>
          </p:cNvPr>
          <p:cNvSpPr>
            <a:spLocks noGrp="1"/>
          </p:cNvSpPr>
          <p:nvPr>
            <p:ph type="body" idx="1"/>
          </p:nvPr>
        </p:nvSpPr>
        <p:spPr/>
        <p:txBody>
          <a:bodyPr rtlCol="0"/>
          <a:lstStyle/>
          <a:p>
            <a:pPr rtl="0"/>
            <a:r>
              <a:rPr lang="fi-FI"/>
              <a:t>(Näillä ei ole suunnittelijan tunnuksia, sillä ne perustuivat esityksen sisältämiin diojen perustyylinäkymiin. </a:t>
            </a:r>
          </a:p>
        </p:txBody>
      </p:sp>
      <p:sp>
        <p:nvSpPr>
          <p:cNvPr id="4" name="Dian numeron paikkamerkki 3">
            <a:extLst>
              <a:ext uri="{FF2B5EF4-FFF2-40B4-BE49-F238E27FC236}">
                <a16:creationId xmlns:a16="http://schemas.microsoft.com/office/drawing/2014/main" id="{B4B9A86F-0876-850A-69F9-B47249C68A04}"/>
              </a:ext>
            </a:extLst>
          </p:cNvPr>
          <p:cNvSpPr>
            <a:spLocks noGrp="1"/>
          </p:cNvSpPr>
          <p:nvPr>
            <p:ph type="sldNum" sz="quarter" idx="5"/>
          </p:nvPr>
        </p:nvSpPr>
        <p:spPr/>
        <p:txBody>
          <a:bodyPr rtlCol="0"/>
          <a:lstStyle/>
          <a:p>
            <a:pPr rtl="0"/>
            <a:fld id="{0D0EDF81-139F-488C-872B-4720FBA6BF98}" type="slidenum">
              <a:rPr lang="fi-FI" smtClean="0"/>
              <a:t>4</a:t>
            </a:fld>
            <a:endParaRPr lang="fi-FI"/>
          </a:p>
        </p:txBody>
      </p:sp>
    </p:spTree>
    <p:extLst>
      <p:ext uri="{BB962C8B-B14F-4D97-AF65-F5344CB8AC3E}">
        <p14:creationId xmlns:p14="http://schemas.microsoft.com/office/powerpoint/2010/main" val="4268701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FEC7E9FF-1B55-4F97-BDB3-EF449C40D50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5</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464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A9086-57AC-B257-5EFC-5BDCF263037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B6F63B4-0F43-4C0E-98FF-7BC20343BC5B}"/>
              </a:ext>
            </a:extLst>
          </p:cNvPr>
          <p:cNvSpPr>
            <a:spLocks noGrp="1" noRot="1" noChangeAspect="1"/>
          </p:cNvSpPr>
          <p:nvPr>
            <p:ph type="sldImg"/>
          </p:nvPr>
        </p:nvSpPr>
        <p:spPr/>
        <p:txBody>
          <a:bodyPr/>
          <a:lstStyle/>
          <a:p>
            <a:endParaRPr lang="fi-FI"/>
          </a:p>
        </p:txBody>
      </p:sp>
      <p:sp>
        <p:nvSpPr>
          <p:cNvPr id="3" name="Huomautusten paikkamerkki 2">
            <a:extLst>
              <a:ext uri="{FF2B5EF4-FFF2-40B4-BE49-F238E27FC236}">
                <a16:creationId xmlns:a16="http://schemas.microsoft.com/office/drawing/2014/main" id="{90DBA9E2-2D71-C14D-6DE9-D444566FB216}"/>
              </a:ext>
            </a:extLst>
          </p:cNvPr>
          <p:cNvSpPr>
            <a:spLocks noGrp="1"/>
          </p:cNvSpPr>
          <p:nvPr>
            <p:ph type="body" idx="1"/>
          </p:nvPr>
        </p:nvSpPr>
        <p:spPr/>
        <p:txBody>
          <a:bodyPr/>
          <a:lstStyle/>
          <a:p>
            <a:endParaRPr lang="fi-FI" dirty="0"/>
          </a:p>
        </p:txBody>
      </p:sp>
      <p:sp>
        <p:nvSpPr>
          <p:cNvPr id="4" name="Dian numeron paikkamerkki 3">
            <a:extLst>
              <a:ext uri="{FF2B5EF4-FFF2-40B4-BE49-F238E27FC236}">
                <a16:creationId xmlns:a16="http://schemas.microsoft.com/office/drawing/2014/main" id="{0E2D9A4A-D5C3-511B-CC9F-25C4035B0449}"/>
              </a:ext>
            </a:extLst>
          </p:cNvPr>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FEC7E9FF-1B55-4F97-BDB3-EF449C40D50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6</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78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000C5-42E7-C08A-A017-84170B587F7D}"/>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34613B64-5793-4EF7-461A-A99C517501DB}"/>
              </a:ext>
            </a:extLst>
          </p:cNvPr>
          <p:cNvSpPr>
            <a:spLocks noGrp="1" noRot="1" noChangeAspect="1"/>
          </p:cNvSpPr>
          <p:nvPr>
            <p:ph type="sldImg"/>
          </p:nvPr>
        </p:nvSpPr>
        <p:spPr/>
        <p:txBody>
          <a:bodyPr/>
          <a:lstStyle/>
          <a:p>
            <a:endParaRPr lang="fi-FI"/>
          </a:p>
        </p:txBody>
      </p:sp>
      <p:sp>
        <p:nvSpPr>
          <p:cNvPr id="3" name="Huomautusten paikkamerkki 2">
            <a:extLst>
              <a:ext uri="{FF2B5EF4-FFF2-40B4-BE49-F238E27FC236}">
                <a16:creationId xmlns:a16="http://schemas.microsoft.com/office/drawing/2014/main" id="{D7539113-F2FA-46AC-10B6-3AB139059E42}"/>
              </a:ext>
            </a:extLst>
          </p:cNvPr>
          <p:cNvSpPr>
            <a:spLocks noGrp="1"/>
          </p:cNvSpPr>
          <p:nvPr>
            <p:ph type="body" idx="1"/>
          </p:nvPr>
        </p:nvSpPr>
        <p:spPr/>
        <p:txBody>
          <a:bodyPr rtlCol="0"/>
          <a:lstStyle/>
          <a:p>
            <a:pPr rtl="0"/>
            <a:r>
              <a:rPr lang="fi-FI"/>
              <a:t>(Näillä ei ole suunnittelijan tunnuksia, sillä ne perustuivat esityksen sisältämiin diojen perustyylinäkymiin. </a:t>
            </a:r>
          </a:p>
        </p:txBody>
      </p:sp>
      <p:sp>
        <p:nvSpPr>
          <p:cNvPr id="4" name="Dian numeron paikkamerkki 3">
            <a:extLst>
              <a:ext uri="{FF2B5EF4-FFF2-40B4-BE49-F238E27FC236}">
                <a16:creationId xmlns:a16="http://schemas.microsoft.com/office/drawing/2014/main" id="{F5D56441-693B-8904-F155-C0DC1DF69CD3}"/>
              </a:ext>
            </a:extLst>
          </p:cNvPr>
          <p:cNvSpPr>
            <a:spLocks noGrp="1"/>
          </p:cNvSpPr>
          <p:nvPr>
            <p:ph type="sldNum" sz="quarter" idx="5"/>
          </p:nvPr>
        </p:nvSpPr>
        <p:spPr/>
        <p:txBody>
          <a:bodyPr rtlCol="0"/>
          <a:lstStyle/>
          <a:p>
            <a:pPr rtl="0"/>
            <a:fld id="{0D0EDF81-139F-488C-872B-4720FBA6BF98}" type="slidenum">
              <a:rPr lang="fi-FI" smtClean="0"/>
              <a:t>8</a:t>
            </a:fld>
            <a:endParaRPr lang="fi-FI"/>
          </a:p>
        </p:txBody>
      </p:sp>
    </p:spTree>
    <p:extLst>
      <p:ext uri="{BB962C8B-B14F-4D97-AF65-F5344CB8AC3E}">
        <p14:creationId xmlns:p14="http://schemas.microsoft.com/office/powerpoint/2010/main" val="3714032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FEC7E9FF-1B55-4F97-BDB3-EF449C40D506}"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46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txBody>
          <a:bodyPr/>
          <a:lstStyle/>
          <a:p>
            <a:endParaRPr lang="fi-FI"/>
          </a:p>
        </p:txBody>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pPr rtl="0"/>
            <a:fld id="{E2780FBB-F712-42E7-8C2F-226D98798B3F}" type="slidenum">
              <a:rPr lang="fi-FI" smtClean="0"/>
              <a:t>10</a:t>
            </a:fld>
            <a:endParaRPr lang="fi-FI"/>
          </a:p>
        </p:txBody>
      </p:sp>
    </p:spTree>
    <p:extLst>
      <p:ext uri="{BB962C8B-B14F-4D97-AF65-F5344CB8AC3E}">
        <p14:creationId xmlns:p14="http://schemas.microsoft.com/office/powerpoint/2010/main" val="1279255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7"/>
        <p:cNvGrpSpPr/>
        <p:nvPr/>
      </p:nvGrpSpPr>
      <p:grpSpPr>
        <a:xfrm>
          <a:off x="0" y="0"/>
          <a:ext cx="0" cy="0"/>
          <a:chOff x="0" y="0"/>
          <a:chExt cx="0" cy="0"/>
        </a:xfrm>
      </p:grpSpPr>
      <p:sp>
        <p:nvSpPr>
          <p:cNvPr id="4558" name="Google Shape;4558;ga073618e60_0_92:notes"/>
          <p:cNvSpPr>
            <a:spLocks noGrp="1" noRot="1" noChangeAspect="1"/>
          </p:cNvSpPr>
          <p:nvPr>
            <p:ph type="sldImg" idx="2"/>
          </p:nvPr>
        </p:nvSpPr>
        <p:spPr>
          <a:xfrm>
            <a:off x="222250" y="725488"/>
            <a:ext cx="6445250" cy="362585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i-FI"/>
          </a:p>
        </p:txBody>
      </p:sp>
      <p:sp>
        <p:nvSpPr>
          <p:cNvPr id="4559" name="Google Shape;4559;ga073618e60_0_92:notes"/>
          <p:cNvSpPr txBox="1">
            <a:spLocks noGrp="1"/>
          </p:cNvSpPr>
          <p:nvPr>
            <p:ph type="body" idx="1"/>
          </p:nvPr>
        </p:nvSpPr>
        <p:spPr>
          <a:xfrm>
            <a:off x="688975" y="4593749"/>
            <a:ext cx="5511800" cy="4351973"/>
          </a:xfrm>
          <a:prstGeom prst="rect">
            <a:avLst/>
          </a:prstGeom>
        </p:spPr>
        <p:txBody>
          <a:bodyPr spcFirstLastPara="1" wrap="square" lIns="94616" tIns="94616" rIns="94616" bIns="94616"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9" name="Grafiikka 33" descr="Tag=AccentColor&#10;Flavor=Light&#10;Target=Fill">
            <a:extLst>
              <a:ext uri="{FF2B5EF4-FFF2-40B4-BE49-F238E27FC236}">
                <a16:creationId xmlns:a16="http://schemas.microsoft.com/office/drawing/2014/main" id="{A4E7DAC5-621F-40E6-ACD2-590570CC84F8}"/>
              </a:ext>
            </a:extLst>
          </p:cNvPr>
          <p:cNvSpPr>
            <a:spLocks noChangeAspect="1"/>
          </p:cNvSpPr>
          <p:nvPr userDrawn="1"/>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24EF9DF8-704A-44AE-8850-307DDACC9387}"/>
              </a:ext>
            </a:extLst>
          </p:cNvPr>
          <p:cNvSpPr>
            <a:spLocks noGrp="1"/>
          </p:cNvSpPr>
          <p:nvPr>
            <p:ph type="ctrTitle" hasCustomPrompt="1"/>
          </p:nvPr>
        </p:nvSpPr>
        <p:spPr>
          <a:xfrm>
            <a:off x="2560320" y="960120"/>
            <a:ext cx="7077456" cy="2898648"/>
          </a:xfrm>
        </p:spPr>
        <p:txBody>
          <a:bodyPr rtlCol="0" anchor="b">
            <a:noAutofit/>
          </a:bodyPr>
          <a:lstStyle>
            <a:lvl1pPr algn="ctr">
              <a:defRPr sz="8800">
                <a:solidFill>
                  <a:schemeClr val="bg1"/>
                </a:solidFill>
              </a:defRPr>
            </a:lvl1pPr>
          </a:lstStyle>
          <a:p>
            <a:pPr rtl="0"/>
            <a:r>
              <a:rPr lang="fi-FI" noProof="0"/>
              <a:t>Muokkaa otsikon perustyyliä napsauttamalla</a:t>
            </a:r>
          </a:p>
        </p:txBody>
      </p:sp>
      <p:sp>
        <p:nvSpPr>
          <p:cNvPr id="3" name="Alaotsikko 2">
            <a:extLst>
              <a:ext uri="{FF2B5EF4-FFF2-40B4-BE49-F238E27FC236}">
                <a16:creationId xmlns:a16="http://schemas.microsoft.com/office/drawing/2014/main" id="{3CC72E09-06F3-48B9-9B95-DE15EC98017B}"/>
              </a:ext>
            </a:extLst>
          </p:cNvPr>
          <p:cNvSpPr>
            <a:spLocks noGrp="1"/>
          </p:cNvSpPr>
          <p:nvPr>
            <p:ph type="subTitle" idx="1"/>
          </p:nvPr>
        </p:nvSpPr>
        <p:spPr>
          <a:xfrm>
            <a:off x="2633472" y="4535424"/>
            <a:ext cx="6931152" cy="941832"/>
          </a:xfrm>
        </p:spPr>
        <p:txBody>
          <a:bodyPr rtlCol="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Muokkaa alaotsikon perustyyliä napsautt.</a:t>
            </a:r>
          </a:p>
        </p:txBody>
      </p:sp>
      <p:sp>
        <p:nvSpPr>
          <p:cNvPr id="11" name="Suorakulmio 6">
            <a:extLst>
              <a:ext uri="{FF2B5EF4-FFF2-40B4-BE49-F238E27FC236}">
                <a16:creationId xmlns:a16="http://schemas.microsoft.com/office/drawing/2014/main" id="{371B7A5D-C918-4744-A5FA-75C904B3B8D4}"/>
              </a:ext>
            </a:extLst>
          </p:cNvPr>
          <p:cNvSpPr/>
          <p:nvPr userDrawn="1"/>
        </p:nvSpPr>
        <p:spPr>
          <a:xfrm>
            <a:off x="3974206" y="411333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181568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8AE282-8875-4F49-AB21-E1C2BCAEA1F6}"/>
              </a:ext>
            </a:extLst>
          </p:cNvPr>
          <p:cNvSpPr>
            <a:spLocks noGrp="1"/>
          </p:cNvSpPr>
          <p:nvPr>
            <p:ph type="title" hasCustomPrompt="1"/>
          </p:nvPr>
        </p:nvSpPr>
        <p:spPr>
          <a:xfrm>
            <a:off x="839788" y="365125"/>
            <a:ext cx="10515600" cy="1325563"/>
          </a:xfrm>
        </p:spPr>
        <p:txBody>
          <a:bodyPr rtlCol="0"/>
          <a:lstStyle>
            <a:lvl1pPr algn="ctr">
              <a:defRPr/>
            </a:lvl1p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rtlCol="0"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4" name="Sisällön paikkamerkki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rtlCol="0">
            <a:normAutofit/>
          </a:bodyPr>
          <a:lstStyle>
            <a:lvl1pPr>
              <a:defRPr sz="2400"/>
            </a:lvl1pPr>
            <a:lvl2pPr>
              <a:defRPr sz="2000"/>
            </a:lvl2pPr>
            <a:lvl3pPr>
              <a:defRPr sz="18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rtlCol="0"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Muokkaa tekstin perustyylejä napsauttamalla</a:t>
            </a:r>
          </a:p>
        </p:txBody>
      </p:sp>
      <p:sp>
        <p:nvSpPr>
          <p:cNvPr id="6" name="Sisällön paikkamerkki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rtlCol="0">
            <a:normAutofit/>
          </a:bodyPr>
          <a:lstStyle>
            <a:lvl1pPr>
              <a:defRPr sz="2400"/>
            </a:lvl1pPr>
            <a:lvl2pPr>
              <a:defRPr sz="2000"/>
            </a:lvl2pPr>
            <a:lvl3pPr>
              <a:defRPr sz="18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Päivämäärän paikkamerkki 6">
            <a:extLst>
              <a:ext uri="{FF2B5EF4-FFF2-40B4-BE49-F238E27FC236}">
                <a16:creationId xmlns:a16="http://schemas.microsoft.com/office/drawing/2014/main" id="{4C9407CC-270D-4C98-B95C-7AE67D2E1913}"/>
              </a:ext>
            </a:extLst>
          </p:cNvPr>
          <p:cNvSpPr>
            <a:spLocks noGrp="1"/>
          </p:cNvSpPr>
          <p:nvPr>
            <p:ph type="dt" sz="half" idx="10"/>
          </p:nvPr>
        </p:nvSpPr>
        <p:spPr/>
        <p:txBody>
          <a:bodyPr rtlCol="0"/>
          <a:lstStyle/>
          <a:p>
            <a:pPr rtl="0"/>
            <a:r>
              <a:rPr lang="fi-FI" noProof="0"/>
              <a:t>3.9.20XX</a:t>
            </a:r>
          </a:p>
        </p:txBody>
      </p:sp>
      <p:sp>
        <p:nvSpPr>
          <p:cNvPr id="8" name="Alatunnisteen paikkamerkki 7">
            <a:extLst>
              <a:ext uri="{FF2B5EF4-FFF2-40B4-BE49-F238E27FC236}">
                <a16:creationId xmlns:a16="http://schemas.microsoft.com/office/drawing/2014/main" id="{454070D5-9B7B-47FC-9F75-F6AD9607452E}"/>
              </a:ext>
            </a:extLst>
          </p:cNvPr>
          <p:cNvSpPr>
            <a:spLocks noGrp="1"/>
          </p:cNvSpPr>
          <p:nvPr>
            <p:ph type="ftr" sz="quarter" idx="11"/>
          </p:nvPr>
        </p:nvSpPr>
        <p:spPr/>
        <p:txBody>
          <a:bodyPr rtlCol="0"/>
          <a:lstStyle/>
          <a:p>
            <a:pPr rtl="0"/>
            <a:r>
              <a:rPr lang="fi-FI" noProof="0"/>
              <a:t>Esityksen otsikko</a:t>
            </a:r>
          </a:p>
        </p:txBody>
      </p:sp>
      <p:sp>
        <p:nvSpPr>
          <p:cNvPr id="9" name="Dian numeron paikkamerkki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10" name="Suorakulmio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367140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Vertailu 3 sarak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28AE282-8875-4F49-AB21-E1C2BCAEA1F6}"/>
              </a:ext>
            </a:extLst>
          </p:cNvPr>
          <p:cNvSpPr>
            <a:spLocks noGrp="1"/>
          </p:cNvSpPr>
          <p:nvPr>
            <p:ph type="title" hasCustomPrompt="1"/>
          </p:nvPr>
        </p:nvSpPr>
        <p:spPr>
          <a:xfrm>
            <a:off x="839788" y="365125"/>
            <a:ext cx="10515600" cy="1325563"/>
          </a:xfrm>
        </p:spPr>
        <p:txBody>
          <a:bodyPr rtlCol="0"/>
          <a:lstStyle>
            <a:lvl1pPr algn="ctr">
              <a:defRPr/>
            </a:lvl1p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Alaotsikko</a:t>
            </a:r>
          </a:p>
        </p:txBody>
      </p:sp>
      <p:sp>
        <p:nvSpPr>
          <p:cNvPr id="4" name="Sisällön paikkamerkki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Tekstin paikkamerkki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Alaotsikko</a:t>
            </a:r>
          </a:p>
        </p:txBody>
      </p:sp>
      <p:sp>
        <p:nvSpPr>
          <p:cNvPr id="6" name="Sisällön paikkamerkki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Päivämäärän paikkamerkki 6">
            <a:extLst>
              <a:ext uri="{FF2B5EF4-FFF2-40B4-BE49-F238E27FC236}">
                <a16:creationId xmlns:a16="http://schemas.microsoft.com/office/drawing/2014/main" id="{4C9407CC-270D-4C98-B95C-7AE67D2E1913}"/>
              </a:ext>
            </a:extLst>
          </p:cNvPr>
          <p:cNvSpPr>
            <a:spLocks noGrp="1"/>
          </p:cNvSpPr>
          <p:nvPr>
            <p:ph type="dt" sz="half" idx="10"/>
          </p:nvPr>
        </p:nvSpPr>
        <p:spPr/>
        <p:txBody>
          <a:bodyPr rtlCol="0"/>
          <a:lstStyle/>
          <a:p>
            <a:pPr rtl="0"/>
            <a:r>
              <a:rPr lang="fi-FI" noProof="0"/>
              <a:t>3.9.20XX</a:t>
            </a:r>
          </a:p>
        </p:txBody>
      </p:sp>
      <p:sp>
        <p:nvSpPr>
          <p:cNvPr id="8" name="Alatunnisteen paikkamerkki 7">
            <a:extLst>
              <a:ext uri="{FF2B5EF4-FFF2-40B4-BE49-F238E27FC236}">
                <a16:creationId xmlns:a16="http://schemas.microsoft.com/office/drawing/2014/main" id="{454070D5-9B7B-47FC-9F75-F6AD9607452E}"/>
              </a:ext>
            </a:extLst>
          </p:cNvPr>
          <p:cNvSpPr>
            <a:spLocks noGrp="1"/>
          </p:cNvSpPr>
          <p:nvPr>
            <p:ph type="ftr" sz="quarter" idx="11"/>
          </p:nvPr>
        </p:nvSpPr>
        <p:spPr/>
        <p:txBody>
          <a:bodyPr rtlCol="0"/>
          <a:lstStyle/>
          <a:p>
            <a:pPr rtl="0"/>
            <a:r>
              <a:rPr lang="fi-FI" noProof="0"/>
              <a:t>Esityksen otsikko</a:t>
            </a:r>
          </a:p>
        </p:txBody>
      </p:sp>
      <p:sp>
        <p:nvSpPr>
          <p:cNvPr id="9" name="Dian numeron paikkamerkki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10" name="Suorakulmio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1" name="Tekstin paikkamerkki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rtlCol="0"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i-FI" noProof="0"/>
              <a:t>Alaotsikko</a:t>
            </a:r>
          </a:p>
        </p:txBody>
      </p:sp>
      <p:sp>
        <p:nvSpPr>
          <p:cNvPr id="12" name="Sisällön paikkamerkki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rtlCol="0">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Tree>
    <p:extLst>
      <p:ext uri="{BB962C8B-B14F-4D97-AF65-F5344CB8AC3E}">
        <p14:creationId xmlns:p14="http://schemas.microsoft.com/office/powerpoint/2010/main" val="420759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sekä 4 kuvaa">
    <p:spTree>
      <p:nvGrpSpPr>
        <p:cNvPr id="1" name=""/>
        <p:cNvGrpSpPr/>
        <p:nvPr/>
      </p:nvGrpSpPr>
      <p:grpSpPr>
        <a:xfrm>
          <a:off x="0" y="0"/>
          <a:ext cx="0" cy="0"/>
          <a:chOff x="0" y="0"/>
          <a:chExt cx="0" cy="0"/>
        </a:xfrm>
      </p:grpSpPr>
      <p:sp>
        <p:nvSpPr>
          <p:cNvPr id="26" name="Kuvan paikkamerkki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5" name="Kuvan paikkamerkki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4" name="Kuvan paikkamerkki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3" name="Kuvan paikkamerkki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rtlCol="0" anchor="b"/>
          <a:lstStyle>
            <a:lvl1pPr>
              <a:defRPr sz="5400"/>
            </a:lvl1pPr>
          </a:lstStyle>
          <a:p>
            <a:pPr rtl="0"/>
            <a:r>
              <a:rPr lang="fi-FI" noProof="0"/>
              <a:t>Tehtävänimike</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rtlCol="0">
            <a:normAutofit/>
          </a:bodyPr>
          <a:lstStyle>
            <a:lvl1pPr marL="0" indent="0">
              <a:buNone/>
              <a:defRPr sz="2400"/>
            </a:lvl1pPr>
            <a:lvl2pPr>
              <a:defRPr sz="2000"/>
            </a:lvl2pPr>
            <a:lvl3pPr>
              <a:defRPr sz="18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Suorakulmio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sX0" fmla="*/ 0 w 3877056"/>
              <a:gd name="csY0" fmla="*/ 0 h 27432"/>
              <a:gd name="csX1" fmla="*/ 723717 w 3877056"/>
              <a:gd name="csY1" fmla="*/ 0 h 27432"/>
              <a:gd name="csX2" fmla="*/ 1408664 w 3877056"/>
              <a:gd name="csY2" fmla="*/ 0 h 27432"/>
              <a:gd name="csX3" fmla="*/ 2093610 w 3877056"/>
              <a:gd name="csY3" fmla="*/ 0 h 27432"/>
              <a:gd name="csX4" fmla="*/ 2623475 w 3877056"/>
              <a:gd name="csY4" fmla="*/ 0 h 27432"/>
              <a:gd name="csX5" fmla="*/ 3192109 w 3877056"/>
              <a:gd name="csY5" fmla="*/ 0 h 27432"/>
              <a:gd name="csX6" fmla="*/ 3877056 w 3877056"/>
              <a:gd name="csY6" fmla="*/ 0 h 27432"/>
              <a:gd name="csX7" fmla="*/ 3877056 w 3877056"/>
              <a:gd name="csY7" fmla="*/ 27432 h 27432"/>
              <a:gd name="csX8" fmla="*/ 3230880 w 3877056"/>
              <a:gd name="csY8" fmla="*/ 27432 h 27432"/>
              <a:gd name="csX9" fmla="*/ 2701016 w 3877056"/>
              <a:gd name="csY9" fmla="*/ 27432 h 27432"/>
              <a:gd name="csX10" fmla="*/ 2171151 w 3877056"/>
              <a:gd name="csY10" fmla="*/ 27432 h 27432"/>
              <a:gd name="csX11" fmla="*/ 1486205 w 3877056"/>
              <a:gd name="csY11" fmla="*/ 27432 h 27432"/>
              <a:gd name="csX12" fmla="*/ 917570 w 3877056"/>
              <a:gd name="csY12" fmla="*/ 27432 h 27432"/>
              <a:gd name="csX13" fmla="*/ 0 w 3877056"/>
              <a:gd name="csY13" fmla="*/ 27432 h 27432"/>
              <a:gd name="csX14" fmla="*/ 0 w 3877056"/>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450936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petus">
    <p:spTree>
      <p:nvGrpSpPr>
        <p:cNvPr id="1" name=""/>
        <p:cNvGrpSpPr/>
        <p:nvPr/>
      </p:nvGrpSpPr>
      <p:grpSpPr>
        <a:xfrm>
          <a:off x="0" y="0"/>
          <a:ext cx="0" cy="0"/>
          <a:chOff x="0" y="0"/>
          <a:chExt cx="0" cy="0"/>
        </a:xfrm>
      </p:grpSpPr>
      <p:sp>
        <p:nvSpPr>
          <p:cNvPr id="9" name="Puolivapaa piirto: Muoto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841248" y="402336"/>
            <a:ext cx="10515600" cy="1344168"/>
          </a:xfrm>
        </p:spPr>
        <p:txBody>
          <a:bodyPr rtlCol="0"/>
          <a:lstStyle>
            <a:lvl1pPr algn="ctr">
              <a:defRPr sz="7200">
                <a:solidFill>
                  <a:schemeClr val="bg1"/>
                </a:solidFill>
              </a:defRPr>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10" name="Kuvan paikkamerkki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i-FI" noProof="0"/>
              <a:t>Lisää kuva napsauttamalla kuvaketta</a:t>
            </a:r>
          </a:p>
        </p:txBody>
      </p:sp>
      <p:sp>
        <p:nvSpPr>
          <p:cNvPr id="11" name="Kuvan paikkamerkki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i-FI" noProof="0"/>
              <a:t>Lisää kuva napsauttamalla kuvaketta</a:t>
            </a:r>
          </a:p>
        </p:txBody>
      </p:sp>
      <p:sp>
        <p:nvSpPr>
          <p:cNvPr id="12" name="Kuvan paikkamerkki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rtlCol="0" anchor="ctr">
            <a:noAutofit/>
          </a:bodyPr>
          <a:lstStyle>
            <a:lvl1pPr algn="ctr">
              <a:buNone/>
              <a:defRPr sz="2000"/>
            </a:lvl1pPr>
          </a:lstStyle>
          <a:p>
            <a:pPr rtl="0"/>
            <a:r>
              <a:rPr lang="fi-FI" noProof="0"/>
              <a:t>Lisää kuva napsauttamalla kuvaketta</a:t>
            </a:r>
          </a:p>
        </p:txBody>
      </p:sp>
      <p:sp>
        <p:nvSpPr>
          <p:cNvPr id="13" name="Tekstin paikkamerkki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Esittäjän nimi</a:t>
            </a:r>
          </a:p>
        </p:txBody>
      </p:sp>
      <p:sp>
        <p:nvSpPr>
          <p:cNvPr id="14" name="Tekstin paikkamerkki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Sähköposti</a:t>
            </a:r>
          </a:p>
        </p:txBody>
      </p:sp>
      <p:sp>
        <p:nvSpPr>
          <p:cNvPr id="15" name="Tekstin paikkamerkki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Verkkosivusto</a:t>
            </a:r>
          </a:p>
        </p:txBody>
      </p:sp>
    </p:spTree>
    <p:extLst>
      <p:ext uri="{BB962C8B-B14F-4D97-AF65-F5344CB8AC3E}">
        <p14:creationId xmlns:p14="http://schemas.microsoft.com/office/powerpoint/2010/main" val="2480338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172816A0-77C4-4A3F-87BD-A7321E3C84D2}"/>
              </a:ext>
            </a:extLst>
          </p:cNvPr>
          <p:cNvSpPr>
            <a:spLocks noGrp="1"/>
          </p:cNvSpPr>
          <p:nvPr>
            <p:ph type="dt" sz="half" idx="10"/>
          </p:nvPr>
        </p:nvSpPr>
        <p:spPr/>
        <p:txBody>
          <a:bodyPr rtlCol="0"/>
          <a:lstStyle/>
          <a:p>
            <a:pPr rtl="0"/>
            <a:r>
              <a:rPr lang="fi-FI" noProof="0"/>
              <a:t>3.9.20XX</a:t>
            </a:r>
          </a:p>
        </p:txBody>
      </p:sp>
      <p:sp>
        <p:nvSpPr>
          <p:cNvPr id="3" name="Alatunnisteen paikkamerkki 2">
            <a:extLst>
              <a:ext uri="{FF2B5EF4-FFF2-40B4-BE49-F238E27FC236}">
                <a16:creationId xmlns:a16="http://schemas.microsoft.com/office/drawing/2014/main" id="{A5FC3464-F026-4C77-9441-55ECA5054D50}"/>
              </a:ext>
            </a:extLst>
          </p:cNvPr>
          <p:cNvSpPr>
            <a:spLocks noGrp="1"/>
          </p:cNvSpPr>
          <p:nvPr>
            <p:ph type="ftr" sz="quarter" idx="11"/>
          </p:nvPr>
        </p:nvSpPr>
        <p:spPr/>
        <p:txBody>
          <a:bodyPr rtlCol="0"/>
          <a:lstStyle/>
          <a:p>
            <a:pPr rtl="0"/>
            <a:r>
              <a:rPr lang="fi-FI" noProof="0"/>
              <a:t>Esityksen otsikko</a:t>
            </a:r>
          </a:p>
        </p:txBody>
      </p:sp>
      <p:sp>
        <p:nvSpPr>
          <p:cNvPr id="4" name="Dian numeron paikkamerkki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Tree>
    <p:extLst>
      <p:ext uri="{BB962C8B-B14F-4D97-AF65-F5344CB8AC3E}">
        <p14:creationId xmlns:p14="http://schemas.microsoft.com/office/powerpoint/2010/main" val="9641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A1C48E-F751-45A2-9010-208B81EDBE69}"/>
              </a:ext>
            </a:extLst>
          </p:cNvPr>
          <p:cNvSpPr>
            <a:spLocks noGrp="1"/>
          </p:cNvSpPr>
          <p:nvPr>
            <p:ph type="title" hasCustomPrompt="1"/>
          </p:nvPr>
        </p:nvSpPr>
        <p:spPr>
          <a:xfrm>
            <a:off x="839788" y="457200"/>
            <a:ext cx="3932237" cy="3429000"/>
          </a:xfrm>
        </p:spPr>
        <p:txBody>
          <a:bodyPr rtlCol="0" anchor="b">
            <a:normAutofit/>
          </a:bodyPr>
          <a:lstStyle>
            <a:lvl1pPr>
              <a:defRPr sz="60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rtlCol="0"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Tekstin paikkamerkki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rtlCol="0">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
        <p:nvSpPr>
          <p:cNvPr id="5" name="Päivämäärän paikkamerkki 4">
            <a:extLst>
              <a:ext uri="{FF2B5EF4-FFF2-40B4-BE49-F238E27FC236}">
                <a16:creationId xmlns:a16="http://schemas.microsoft.com/office/drawing/2014/main" id="{2584C988-A6DB-469A-B8AA-31866F36E83D}"/>
              </a:ext>
            </a:extLst>
          </p:cNvPr>
          <p:cNvSpPr>
            <a:spLocks noGrp="1"/>
          </p:cNvSpPr>
          <p:nvPr>
            <p:ph type="dt" sz="half" idx="10"/>
          </p:nvPr>
        </p:nvSpPr>
        <p:spPr/>
        <p:txBody>
          <a:bodyPr rtlCol="0"/>
          <a:lstStyle/>
          <a:p>
            <a:pPr rtl="0"/>
            <a:r>
              <a:rPr lang="fi-FI" noProof="0"/>
              <a:t>3.9.20XX</a:t>
            </a:r>
          </a:p>
        </p:txBody>
      </p:sp>
      <p:sp>
        <p:nvSpPr>
          <p:cNvPr id="6" name="Alatunnisteen paikkamerkki 5">
            <a:extLst>
              <a:ext uri="{FF2B5EF4-FFF2-40B4-BE49-F238E27FC236}">
                <a16:creationId xmlns:a16="http://schemas.microsoft.com/office/drawing/2014/main" id="{02BC39C3-81EB-4828-9AD3-2F1FAC521E63}"/>
              </a:ext>
            </a:extLst>
          </p:cNvPr>
          <p:cNvSpPr>
            <a:spLocks noGrp="1"/>
          </p:cNvSpPr>
          <p:nvPr>
            <p:ph type="ftr" sz="quarter" idx="11"/>
          </p:nvPr>
        </p:nvSpPr>
        <p:spPr/>
        <p:txBody>
          <a:bodyPr rtlCol="0"/>
          <a:lstStyle/>
          <a:p>
            <a:pPr rtl="0"/>
            <a:r>
              <a:rPr lang="fi-FI" noProof="0"/>
              <a:t>Esityksen otsikko</a:t>
            </a:r>
          </a:p>
        </p:txBody>
      </p:sp>
      <p:sp>
        <p:nvSpPr>
          <p:cNvPr id="7" name="Dian numeron paikkamerkki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8" name="Suorakulmio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35571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Kuva ja kuva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237704-80BD-41B0-8395-41618EC3AFBC}"/>
              </a:ext>
            </a:extLst>
          </p:cNvPr>
          <p:cNvSpPr>
            <a:spLocks noGrp="1"/>
          </p:cNvSpPr>
          <p:nvPr>
            <p:ph type="title" hasCustomPrompt="1"/>
          </p:nvPr>
        </p:nvSpPr>
        <p:spPr>
          <a:xfrm>
            <a:off x="839788" y="457200"/>
            <a:ext cx="3931920" cy="3429000"/>
          </a:xfrm>
        </p:spPr>
        <p:txBody>
          <a:bodyPr rtlCol="0" anchor="b">
            <a:normAutofit/>
          </a:bodyPr>
          <a:lstStyle>
            <a:lvl1pPr>
              <a:defRPr sz="6000"/>
            </a:lvl1pPr>
          </a:lstStyle>
          <a:p>
            <a:pPr rtl="0"/>
            <a:r>
              <a:rPr lang="fi-FI" noProof="0"/>
              <a:t>Muokkaa otsikon perustyyliä napsauttamalla</a:t>
            </a:r>
          </a:p>
        </p:txBody>
      </p:sp>
      <p:sp>
        <p:nvSpPr>
          <p:cNvPr id="3" name="Kuvan paikkamerkki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i-FI" noProof="0"/>
              <a:t>Lisää kuva napsauttamalla kuvaketta</a:t>
            </a:r>
          </a:p>
        </p:txBody>
      </p:sp>
      <p:sp>
        <p:nvSpPr>
          <p:cNvPr id="4" name="Tekstin paikkamerkki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rtlCol="0">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i-FI" noProof="0"/>
              <a:t>Muokkaa tekstin perustyylejä napsauttamalla</a:t>
            </a:r>
          </a:p>
        </p:txBody>
      </p:sp>
      <p:sp>
        <p:nvSpPr>
          <p:cNvPr id="5" name="Päivämäärän paikkamerkki 4">
            <a:extLst>
              <a:ext uri="{FF2B5EF4-FFF2-40B4-BE49-F238E27FC236}">
                <a16:creationId xmlns:a16="http://schemas.microsoft.com/office/drawing/2014/main" id="{F62C2F5B-DDDD-4E64-94A9-99E46F4B06A0}"/>
              </a:ext>
            </a:extLst>
          </p:cNvPr>
          <p:cNvSpPr>
            <a:spLocks noGrp="1"/>
          </p:cNvSpPr>
          <p:nvPr>
            <p:ph type="dt" sz="half" idx="10"/>
          </p:nvPr>
        </p:nvSpPr>
        <p:spPr/>
        <p:txBody>
          <a:bodyPr rtlCol="0"/>
          <a:lstStyle/>
          <a:p>
            <a:pPr rtl="0"/>
            <a:r>
              <a:rPr lang="fi-FI" noProof="0"/>
              <a:t>3.9.20XX</a:t>
            </a:r>
          </a:p>
        </p:txBody>
      </p:sp>
      <p:sp>
        <p:nvSpPr>
          <p:cNvPr id="6" name="Alatunnisteen paikkamerkki 5">
            <a:extLst>
              <a:ext uri="{FF2B5EF4-FFF2-40B4-BE49-F238E27FC236}">
                <a16:creationId xmlns:a16="http://schemas.microsoft.com/office/drawing/2014/main" id="{D4FA8D36-8865-48E7-8249-ED729A5F709D}"/>
              </a:ext>
            </a:extLst>
          </p:cNvPr>
          <p:cNvSpPr>
            <a:spLocks noGrp="1"/>
          </p:cNvSpPr>
          <p:nvPr>
            <p:ph type="ftr" sz="quarter" idx="11"/>
          </p:nvPr>
        </p:nvSpPr>
        <p:spPr/>
        <p:txBody>
          <a:bodyPr rtlCol="0"/>
          <a:lstStyle/>
          <a:p>
            <a:pPr rtl="0"/>
            <a:r>
              <a:rPr lang="fi-FI" noProof="0"/>
              <a:t>Esityksen otsikko</a:t>
            </a:r>
          </a:p>
        </p:txBody>
      </p:sp>
      <p:sp>
        <p:nvSpPr>
          <p:cNvPr id="7" name="Dian numeron paikkamerkki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8" name="Suorakulmio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sX0" fmla="*/ 0 w 4480560"/>
              <a:gd name="csY0" fmla="*/ 0 h 27432"/>
              <a:gd name="csX1" fmla="*/ 595274 w 4480560"/>
              <a:gd name="csY1" fmla="*/ 0 h 27432"/>
              <a:gd name="csX2" fmla="*/ 1100938 w 4480560"/>
              <a:gd name="csY2" fmla="*/ 0 h 27432"/>
              <a:gd name="csX3" fmla="*/ 1651406 w 4480560"/>
              <a:gd name="csY3" fmla="*/ 0 h 27432"/>
              <a:gd name="csX4" fmla="*/ 2336292 w 4480560"/>
              <a:gd name="csY4" fmla="*/ 0 h 27432"/>
              <a:gd name="csX5" fmla="*/ 2931566 w 4480560"/>
              <a:gd name="csY5" fmla="*/ 0 h 27432"/>
              <a:gd name="csX6" fmla="*/ 3482035 w 4480560"/>
              <a:gd name="csY6" fmla="*/ 0 h 27432"/>
              <a:gd name="csX7" fmla="*/ 4480560 w 4480560"/>
              <a:gd name="csY7" fmla="*/ 0 h 27432"/>
              <a:gd name="csX8" fmla="*/ 4480560 w 4480560"/>
              <a:gd name="csY8" fmla="*/ 27432 h 27432"/>
              <a:gd name="csX9" fmla="*/ 3840480 w 4480560"/>
              <a:gd name="csY9" fmla="*/ 27432 h 27432"/>
              <a:gd name="csX10" fmla="*/ 3290011 w 4480560"/>
              <a:gd name="csY10" fmla="*/ 27432 h 27432"/>
              <a:gd name="csX11" fmla="*/ 2560320 w 4480560"/>
              <a:gd name="csY11" fmla="*/ 27432 h 27432"/>
              <a:gd name="csX12" fmla="*/ 1965046 w 4480560"/>
              <a:gd name="csY12" fmla="*/ 27432 h 27432"/>
              <a:gd name="csX13" fmla="*/ 1459382 w 4480560"/>
              <a:gd name="csY13" fmla="*/ 27432 h 27432"/>
              <a:gd name="csX14" fmla="*/ 774497 w 4480560"/>
              <a:gd name="csY14" fmla="*/ 27432 h 27432"/>
              <a:gd name="csX15" fmla="*/ 0 w 4480560"/>
              <a:gd name="csY15" fmla="*/ 27432 h 27432"/>
              <a:gd name="csX16" fmla="*/ 0 w 4480560"/>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55631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Otsikko ja sisältö sekä 4 kuvaa">
    <p:spTree>
      <p:nvGrpSpPr>
        <p:cNvPr id="1" name=""/>
        <p:cNvGrpSpPr/>
        <p:nvPr/>
      </p:nvGrpSpPr>
      <p:grpSpPr>
        <a:xfrm>
          <a:off x="0" y="0"/>
          <a:ext cx="0" cy="0"/>
          <a:chOff x="0" y="0"/>
          <a:chExt cx="0" cy="0"/>
        </a:xfrm>
      </p:grpSpPr>
      <p:sp>
        <p:nvSpPr>
          <p:cNvPr id="24" name="Kuvan paikkamerkki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3" name="Kuvan paikkamerkki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p:txBody>
      </p:sp>
      <p:sp>
        <p:nvSpPr>
          <p:cNvPr id="5" name="Alatunnisteen paikkamerkki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pPr algn="l" rtl="0"/>
            <a:r>
              <a:rPr lang="fi-FI" noProof="0"/>
              <a:t>Esityksen otsikko</a:t>
            </a:r>
          </a:p>
        </p:txBody>
      </p:sp>
      <p:sp>
        <p:nvSpPr>
          <p:cNvPr id="19" name="Kuvan paikkamerkki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fi-FI" noProof="0"/>
              <a:t>Lisää kuva napsauttamalla kuvaketta</a:t>
            </a:r>
          </a:p>
        </p:txBody>
      </p:sp>
      <p:sp>
        <p:nvSpPr>
          <p:cNvPr id="20" name="Kuvan paikkamerkki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fi-FI" noProof="0"/>
              <a:t>Lisää kuva napsauttamalla kuvaketta</a:t>
            </a:r>
          </a:p>
        </p:txBody>
      </p:sp>
    </p:spTree>
    <p:extLst>
      <p:ext uri="{BB962C8B-B14F-4D97-AF65-F5344CB8AC3E}">
        <p14:creationId xmlns:p14="http://schemas.microsoft.com/office/powerpoint/2010/main" val="599237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irtymä">
    <p:spTree>
      <p:nvGrpSpPr>
        <p:cNvPr id="1" name=""/>
        <p:cNvGrpSpPr/>
        <p:nvPr/>
      </p:nvGrpSpPr>
      <p:grpSpPr>
        <a:xfrm>
          <a:off x="0" y="0"/>
          <a:ext cx="0" cy="0"/>
          <a:chOff x="0" y="0"/>
          <a:chExt cx="0" cy="0"/>
        </a:xfrm>
      </p:grpSpPr>
      <p:sp>
        <p:nvSpPr>
          <p:cNvPr id="9" name="Puolivapaa piirto: Muoto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noProof="0"/>
          </a:p>
        </p:txBody>
      </p:sp>
      <p:sp>
        <p:nvSpPr>
          <p:cNvPr id="2" name="Otsikko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fi-FI" noProof="0"/>
              <a:t>Tehtävänimike</a:t>
            </a:r>
          </a:p>
        </p:txBody>
      </p:sp>
      <p:sp>
        <p:nvSpPr>
          <p:cNvPr id="4" name="Päivämäärän paikkamerkki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pPr rtl="0"/>
            <a:r>
              <a:rPr lang="fi-FI" noProof="0"/>
              <a:t>3.9.20XX</a:t>
            </a:r>
          </a:p>
        </p:txBody>
      </p:sp>
      <p:sp>
        <p:nvSpPr>
          <p:cNvPr id="5" name="Alatunnisteen paikkamerkki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
        <p:nvSpPr>
          <p:cNvPr id="15" name="Sisällön paikkamerkki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rtlCol="0" anchor="ctr"/>
          <a:lstStyle>
            <a:lvl1pPr marL="0" indent="0">
              <a:buNone/>
              <a:defRPr sz="1800"/>
            </a:lvl1pPr>
          </a:lstStyle>
          <a:p>
            <a:pPr lvl="0" rtl="0"/>
            <a:r>
              <a:rPr lang="fi-FI" noProof="0"/>
              <a:t>Muokkaa tekstin perustyylejä napsauttamalla</a:t>
            </a:r>
          </a:p>
        </p:txBody>
      </p:sp>
    </p:spTree>
    <p:extLst>
      <p:ext uri="{BB962C8B-B14F-4D97-AF65-F5344CB8AC3E}">
        <p14:creationId xmlns:p14="http://schemas.microsoft.com/office/powerpoint/2010/main" val="580862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ja 2 kuvaa">
    <p:spTree>
      <p:nvGrpSpPr>
        <p:cNvPr id="1" name=""/>
        <p:cNvGrpSpPr/>
        <p:nvPr/>
      </p:nvGrpSpPr>
      <p:grpSpPr>
        <a:xfrm>
          <a:off x="0" y="0"/>
          <a:ext cx="0" cy="0"/>
          <a:chOff x="0" y="0"/>
          <a:chExt cx="0" cy="0"/>
        </a:xfrm>
      </p:grpSpPr>
      <p:sp>
        <p:nvSpPr>
          <p:cNvPr id="16" name="Kuvan paikkamerkki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15" name="Kuvan paikkamerkki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fi-FI" noProof="0"/>
              <a:t>Otsikko tähän</a:t>
            </a:r>
          </a:p>
        </p:txBody>
      </p:sp>
      <p:sp>
        <p:nvSpPr>
          <p:cNvPr id="18" name="Alaotsikko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Alaotsikko</a:t>
            </a:r>
          </a:p>
        </p:txBody>
      </p:sp>
    </p:spTree>
    <p:extLst>
      <p:ext uri="{BB962C8B-B14F-4D97-AF65-F5344CB8AC3E}">
        <p14:creationId xmlns:p14="http://schemas.microsoft.com/office/powerpoint/2010/main" val="2594259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Esityslista">
    <p:spTree>
      <p:nvGrpSpPr>
        <p:cNvPr id="1" name=""/>
        <p:cNvGrpSpPr/>
        <p:nvPr/>
      </p:nvGrpSpPr>
      <p:grpSpPr>
        <a:xfrm>
          <a:off x="0" y="0"/>
          <a:ext cx="0" cy="0"/>
          <a:chOff x="0" y="0"/>
          <a:chExt cx="0" cy="0"/>
        </a:xfrm>
      </p:grpSpPr>
      <p:sp>
        <p:nvSpPr>
          <p:cNvPr id="7" name="Puolivapaa piirto: Muoto 6" descr="Tag=AccentColor&#10;Flavor=Light&#10;Target=Fill">
            <a:extLst>
              <a:ext uri="{FF2B5EF4-FFF2-40B4-BE49-F238E27FC236}">
                <a16:creationId xmlns:a16="http://schemas.microsoft.com/office/drawing/2014/main" id="{77CE2522-15B5-4BC5-91A9-523F325A8324}"/>
              </a:ext>
            </a:extLst>
          </p:cNvPr>
          <p:cNvSpPr/>
          <p:nvPr userDrawn="1"/>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pP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1133856" y="649224"/>
            <a:ext cx="4178808" cy="5568696"/>
          </a:xfrm>
        </p:spPr>
        <p:txBody>
          <a:bodyPr rtlCol="0">
            <a:noAutofit/>
          </a:bodyPr>
          <a:lstStyle>
            <a:lvl1pPr>
              <a:defRPr sz="72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6364224" y="1307592"/>
            <a:ext cx="4992624" cy="4251960"/>
          </a:xfrm>
        </p:spPr>
        <p:txBody>
          <a:bodyPr rtlCol="0"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rtl="0"/>
            <a:r>
              <a:rPr lang="fi-FI" noProof="0"/>
              <a:t>Muokkaa tekstin perustyylejä napsauttamalla</a:t>
            </a:r>
          </a:p>
          <a:p>
            <a:pPr lvl="1" rtl="0"/>
            <a:r>
              <a:rPr lang="fi-FI" noProof="0"/>
              <a:t>toinen taso</a:t>
            </a:r>
          </a:p>
          <a:p>
            <a:pPr lvl="2" rtl="0"/>
            <a:r>
              <a:rPr lang="fi-FI" noProof="0"/>
              <a:t>kolmas taso</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a:xfrm>
            <a:off x="838200" y="6356350"/>
            <a:ext cx="2286000" cy="365125"/>
          </a:xfrm>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rtlCol="0"/>
          <a:lstStyle>
            <a:lvl1pPr algn="l">
              <a:defRPr>
                <a:solidFill>
                  <a:schemeClr val="bg1"/>
                </a:solidFill>
              </a:defRPr>
            </a:lvl1pPr>
          </a:lstStyle>
          <a:p>
            <a:pPr rtl="0"/>
            <a:r>
              <a:rPr lang="fi-FI" noProof="0">
                <a:solidFill>
                  <a:schemeClr val="bg1"/>
                </a:solidFill>
              </a:rPr>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rtlCol="0"/>
          <a:lstStyle>
            <a:lvl1pPr>
              <a:defRPr>
                <a:solidFill>
                  <a:schemeClr val="bg1"/>
                </a:solidFill>
              </a:defRPr>
            </a:lvl1pPr>
          </a:lstStyle>
          <a:p>
            <a:pPr rtl="0"/>
            <a:fld id="{2C18C1E5-FB55-42F5-BD6D-9CC153FCDBE6}" type="slidenum">
              <a:rPr lang="fi-FI" noProof="0" smtClean="0"/>
              <a:pPr/>
              <a:t>‹#›</a:t>
            </a:fld>
            <a:endParaRPr lang="fi-FI" noProof="0">
              <a:solidFill>
                <a:schemeClr val="bg1"/>
              </a:solidFill>
            </a:endParaRPr>
          </a:p>
        </p:txBody>
      </p:sp>
    </p:spTree>
    <p:extLst>
      <p:ext uri="{BB962C8B-B14F-4D97-AF65-F5344CB8AC3E}">
        <p14:creationId xmlns:p14="http://schemas.microsoft.com/office/powerpoint/2010/main" val="42322053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ainaus">
    <p:spTree>
      <p:nvGrpSpPr>
        <p:cNvPr id="1" name=""/>
        <p:cNvGrpSpPr/>
        <p:nvPr/>
      </p:nvGrpSpPr>
      <p:grpSpPr>
        <a:xfrm>
          <a:off x="0" y="0"/>
          <a:ext cx="0" cy="0"/>
          <a:chOff x="0" y="0"/>
          <a:chExt cx="0" cy="0"/>
        </a:xfrm>
      </p:grpSpPr>
      <p:sp>
        <p:nvSpPr>
          <p:cNvPr id="6" name="Grafiikka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fi-FI" noProof="0"/>
              <a:t>Muokkaa otsikon perustyyliä napsauttamalla</a:t>
            </a:r>
          </a:p>
        </p:txBody>
      </p:sp>
      <p:sp>
        <p:nvSpPr>
          <p:cNvPr id="3" name="Päivämäärän paikkamerkki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pPr rtl="0"/>
            <a:r>
              <a:rPr lang="fi-FI" noProof="0"/>
              <a:t>3.9.20XX</a:t>
            </a:r>
          </a:p>
        </p:txBody>
      </p:sp>
      <p:sp>
        <p:nvSpPr>
          <p:cNvPr id="4" name="Alatunnisteen paikkamerkki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pPr rtl="0"/>
            <a:r>
              <a:rPr lang="fi-FI" noProof="0"/>
              <a:t>Esityksen otsikko</a:t>
            </a:r>
          </a:p>
        </p:txBody>
      </p:sp>
      <p:sp>
        <p:nvSpPr>
          <p:cNvPr id="5" name="Dian numeron paikkamerkki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
        <p:nvSpPr>
          <p:cNvPr id="8" name="Tekstin paikkamerkki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fi-FI" noProof="0"/>
              <a:t>Muokkaa tekstin perustyylejä napsauttamalla</a:t>
            </a:r>
          </a:p>
        </p:txBody>
      </p:sp>
    </p:spTree>
    <p:extLst>
      <p:ext uri="{BB962C8B-B14F-4D97-AF65-F5344CB8AC3E}">
        <p14:creationId xmlns:p14="http://schemas.microsoft.com/office/powerpoint/2010/main" val="4263685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imi">
    <p:spTree>
      <p:nvGrpSpPr>
        <p:cNvPr id="1" name=""/>
        <p:cNvGrpSpPr/>
        <p:nvPr/>
      </p:nvGrpSpPr>
      <p:grpSpPr>
        <a:xfrm>
          <a:off x="0" y="0"/>
          <a:ext cx="0" cy="0"/>
          <a:chOff x="0" y="0"/>
          <a:chExt cx="0" cy="0"/>
        </a:xfrm>
      </p:grpSpPr>
      <p:sp>
        <p:nvSpPr>
          <p:cNvPr id="31" name="Kuvan paikkamerkki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32" name="Kuvan paikkamerkki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33" name="Kuvan paikkamerkki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34" name="Kuvan paikkamerkki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35" name="Kuvan paikkamerkki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Päivämäärän paikkamerkki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pPr rtl="0"/>
            <a:r>
              <a:rPr lang="fi-FI" noProof="0"/>
              <a:t>3.9.20XX</a:t>
            </a:r>
          </a:p>
        </p:txBody>
      </p:sp>
      <p:sp>
        <p:nvSpPr>
          <p:cNvPr id="3" name="Alatunnisteen paikkamerkki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pPr rtl="0"/>
            <a:r>
              <a:rPr lang="fi-FI" noProof="0"/>
              <a:t>Esityksen otsikko</a:t>
            </a:r>
          </a:p>
        </p:txBody>
      </p:sp>
      <p:sp>
        <p:nvSpPr>
          <p:cNvPr id="4" name="Dian numeron paikkamerkki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
        <p:nvSpPr>
          <p:cNvPr id="5" name="Otsikko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fi-FI" noProof="0"/>
              <a:t>Muokkaa otsikon perustyyliä napsauttamalla</a:t>
            </a:r>
          </a:p>
        </p:txBody>
      </p:sp>
      <p:sp>
        <p:nvSpPr>
          <p:cNvPr id="61" name="Tekstin paikkamerkki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62" name="Tekstin paikkamerkki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
        <p:nvSpPr>
          <p:cNvPr id="63" name="Tekstin paikkamerkki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64" name="Tekstin paikkamerkki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
        <p:nvSpPr>
          <p:cNvPr id="65" name="Tekstin paikkamerkki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66" name="Tekstin paikkamerkki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
        <p:nvSpPr>
          <p:cNvPr id="67" name="Tekstin paikkamerkki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68" name="Tekstin paikkamerkki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
        <p:nvSpPr>
          <p:cNvPr id="69" name="Tekstin paikkamerkki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70" name="Tekstin paikkamerkki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Tree>
    <p:extLst>
      <p:ext uri="{BB962C8B-B14F-4D97-AF65-F5344CB8AC3E}">
        <p14:creationId xmlns:p14="http://schemas.microsoft.com/office/powerpoint/2010/main" val="2615055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Otsikko ja sisältö sekä 2 kuvaa">
    <p:spTree>
      <p:nvGrpSpPr>
        <p:cNvPr id="1" name=""/>
        <p:cNvGrpSpPr/>
        <p:nvPr/>
      </p:nvGrpSpPr>
      <p:grpSpPr>
        <a:xfrm>
          <a:off x="0" y="0"/>
          <a:ext cx="0" cy="0"/>
          <a:chOff x="0" y="0"/>
          <a:chExt cx="0" cy="0"/>
        </a:xfrm>
      </p:grpSpPr>
      <p:sp>
        <p:nvSpPr>
          <p:cNvPr id="17" name="Kuvan paikkamerkki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16" name="Kuvan paikkamerkki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p:txBody>
      </p:sp>
      <p:sp>
        <p:nvSpPr>
          <p:cNvPr id="5" name="Alatunnisteen paikkamerkki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pPr algn="l" rtl="0"/>
            <a:r>
              <a:rPr lang="fi-FI" noProof="0"/>
              <a:t>Esityksen otsikko</a:t>
            </a:r>
          </a:p>
        </p:txBody>
      </p:sp>
      <p:sp>
        <p:nvSpPr>
          <p:cNvPr id="6" name="Dian numeron paikkamerkki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Tree>
    <p:extLst>
      <p:ext uri="{BB962C8B-B14F-4D97-AF65-F5344CB8AC3E}">
        <p14:creationId xmlns:p14="http://schemas.microsoft.com/office/powerpoint/2010/main" val="3480929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Lopetus">
    <p:spTree>
      <p:nvGrpSpPr>
        <p:cNvPr id="1" name=""/>
        <p:cNvGrpSpPr/>
        <p:nvPr/>
      </p:nvGrpSpPr>
      <p:grpSpPr>
        <a:xfrm>
          <a:off x="0" y="0"/>
          <a:ext cx="0" cy="0"/>
          <a:chOff x="0" y="0"/>
          <a:chExt cx="0" cy="0"/>
        </a:xfrm>
      </p:grpSpPr>
      <p:sp>
        <p:nvSpPr>
          <p:cNvPr id="17" name="Kuvan paikkamerkki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18" name="Kuvan paikkamerkki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5" name="Otsikko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fi-FI" noProof="0"/>
              <a:t>Muokkaa otsikon perustyyliä napsauttamalla</a:t>
            </a:r>
          </a:p>
        </p:txBody>
      </p:sp>
      <p:sp>
        <p:nvSpPr>
          <p:cNvPr id="7" name="Tekstin paikkamerkki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rtlCol="0"/>
          <a:lstStyle>
            <a:lvl1pPr marL="0" indent="0">
              <a:buNone/>
              <a:defRPr sz="2000"/>
            </a:lvl1pPr>
          </a:lstStyle>
          <a:p>
            <a:pPr lvl="0" rtl="0"/>
            <a:r>
              <a:rPr lang="fi-FI" noProof="0"/>
              <a:t>Muokkaa tekstin perustyylejä napsauttamalla</a:t>
            </a:r>
          </a:p>
        </p:txBody>
      </p:sp>
      <p:sp>
        <p:nvSpPr>
          <p:cNvPr id="8" name="Tekstin paikkamerkki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rtlCol="0"/>
          <a:lstStyle>
            <a:lvl1pPr marL="0" indent="0">
              <a:buNone/>
              <a:defRPr sz="2000"/>
            </a:lvl1pPr>
          </a:lstStyle>
          <a:p>
            <a:pPr lvl="0" rtl="0"/>
            <a:r>
              <a:rPr lang="fi-FI" noProof="0"/>
              <a:t>Muokkaa tekstin perustyylejä napsauttamalla</a:t>
            </a:r>
          </a:p>
        </p:txBody>
      </p:sp>
      <p:sp>
        <p:nvSpPr>
          <p:cNvPr id="9" name="Tekstin paikkamerkki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rtlCol="0"/>
          <a:lstStyle>
            <a:lvl1pPr marL="0" indent="0">
              <a:buNone/>
              <a:defRPr sz="2000"/>
            </a:lvl1pPr>
          </a:lstStyle>
          <a:p>
            <a:pPr lvl="0" rtl="0"/>
            <a:r>
              <a:rPr lang="fi-FI" noProof="0"/>
              <a:t>Muokkaa tekstin perustyylejä napsauttamalla</a:t>
            </a:r>
          </a:p>
        </p:txBody>
      </p:sp>
    </p:spTree>
    <p:extLst>
      <p:ext uri="{BB962C8B-B14F-4D97-AF65-F5344CB8AC3E}">
        <p14:creationId xmlns:p14="http://schemas.microsoft.com/office/powerpoint/2010/main" val="2562384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Johdanto">
    <p:spTree>
      <p:nvGrpSpPr>
        <p:cNvPr id="1" name=""/>
        <p:cNvGrpSpPr/>
        <p:nvPr/>
      </p:nvGrpSpPr>
      <p:grpSpPr>
        <a:xfrm>
          <a:off x="0" y="0"/>
          <a:ext cx="0" cy="0"/>
          <a:chOff x="0" y="0"/>
          <a:chExt cx="0" cy="0"/>
        </a:xfrm>
      </p:grpSpPr>
      <p:sp>
        <p:nvSpPr>
          <p:cNvPr id="15" name="Otsikko 1">
            <a:extLst>
              <a:ext uri="{FF2B5EF4-FFF2-40B4-BE49-F238E27FC236}">
                <a16:creationId xmlns:a16="http://schemas.microsoft.com/office/drawing/2014/main" id="{B910AFBC-7932-43F4-ABEA-C89B2698634B}"/>
              </a:ext>
            </a:extLst>
          </p:cNvPr>
          <p:cNvSpPr>
            <a:spLocks noGrp="1"/>
          </p:cNvSpPr>
          <p:nvPr>
            <p:ph type="title"/>
          </p:nvPr>
        </p:nvSpPr>
        <p:spPr>
          <a:xfrm>
            <a:off x="841249" y="857251"/>
            <a:ext cx="5914937" cy="2076450"/>
          </a:xfrm>
        </p:spPr>
        <p:txBody>
          <a:bodyPr rtlCol="0" anchor="b">
            <a:normAutofit/>
          </a:bodyPr>
          <a:lstStyle/>
          <a:p>
            <a:pPr rtl="0"/>
            <a:r>
              <a:rPr lang="fi-FI" sz="4400" noProof="0">
                <a:gradFill flip="none" rotWithShape="1">
                  <a:gsLst>
                    <a:gs pos="0">
                      <a:schemeClr val="accent5">
                        <a:alpha val="70000"/>
                      </a:schemeClr>
                    </a:gs>
                    <a:gs pos="100000">
                      <a:schemeClr val="accent1">
                        <a:alpha val="70000"/>
                      </a:schemeClr>
                    </a:gs>
                  </a:gsLst>
                  <a:lin ang="0" scaled="1"/>
                  <a:tileRect/>
                </a:gradFill>
              </a:rPr>
              <a:t>Muokkaa ots. perustyyl. napsautt.</a:t>
            </a:r>
          </a:p>
        </p:txBody>
      </p:sp>
      <p:sp>
        <p:nvSpPr>
          <p:cNvPr id="17" name="Sisällön paikkamerkki 2">
            <a:extLst>
              <a:ext uri="{FF2B5EF4-FFF2-40B4-BE49-F238E27FC236}">
                <a16:creationId xmlns:a16="http://schemas.microsoft.com/office/drawing/2014/main" id="{1178A42D-5ED2-4AB6-BE4B-4109074320DF}"/>
              </a:ext>
            </a:extLst>
          </p:cNvPr>
          <p:cNvSpPr>
            <a:spLocks noGrp="1"/>
          </p:cNvSpPr>
          <p:nvPr>
            <p:ph idx="1"/>
          </p:nvPr>
        </p:nvSpPr>
        <p:spPr>
          <a:xfrm>
            <a:off x="841248" y="3190875"/>
            <a:ext cx="5914938" cy="2986087"/>
          </a:xfrm>
        </p:spPr>
        <p:txBody>
          <a:bodyPr rtlCol="0">
            <a:noAutofit/>
          </a:bodyPr>
          <a:lstStyle>
            <a:lvl1pPr marL="0" indent="0">
              <a:lnSpc>
                <a:spcPct val="100000"/>
              </a:lnSpc>
              <a:buNone/>
              <a:defRPr sz="2000"/>
            </a:lvl1pPr>
          </a:lstStyle>
          <a:p>
            <a:pPr marL="228600" lvl="0" indent="-228600" rtl="0"/>
            <a:r>
              <a:rPr lang="fi-FI" sz="1800" noProof="0">
                <a:solidFill>
                  <a:schemeClr val="tx2">
                    <a:alpha val="60000"/>
                  </a:schemeClr>
                </a:solidFill>
              </a:rPr>
              <a:t>Muokkaa tekstin perustyylejä napsauttamalla</a:t>
            </a:r>
          </a:p>
        </p:txBody>
      </p:sp>
      <p:sp>
        <p:nvSpPr>
          <p:cNvPr id="29" name="Päivämäärän paikkamerkki 1">
            <a:extLst>
              <a:ext uri="{FF2B5EF4-FFF2-40B4-BE49-F238E27FC236}">
                <a16:creationId xmlns:a16="http://schemas.microsoft.com/office/drawing/2014/main" id="{4D9A7D07-2BA3-438D-972B-EA578370D50F}"/>
              </a:ext>
            </a:extLst>
          </p:cNvPr>
          <p:cNvSpPr>
            <a:spLocks noGrp="1"/>
          </p:cNvSpPr>
          <p:nvPr>
            <p:ph type="dt" sz="half" idx="10"/>
          </p:nvPr>
        </p:nvSpPr>
        <p:spPr>
          <a:xfrm>
            <a:off x="838200" y="6429375"/>
            <a:ext cx="2743200" cy="365125"/>
          </a:xfrm>
        </p:spPr>
        <p:txBody>
          <a:bodyPr rtlCol="0"/>
          <a:lstStyle>
            <a:lvl1pPr>
              <a:defRPr>
                <a:solidFill>
                  <a:schemeClr val="tx2">
                    <a:alpha val="60000"/>
                  </a:schemeClr>
                </a:solidFill>
              </a:defRPr>
            </a:lvl1pPr>
          </a:lstStyle>
          <a:p>
            <a:pPr rtl="0"/>
            <a:r>
              <a:rPr lang="fi-FI" noProof="0"/>
              <a:t>1.3.20XX</a:t>
            </a:r>
          </a:p>
        </p:txBody>
      </p:sp>
      <p:sp>
        <p:nvSpPr>
          <p:cNvPr id="24" name="Kuvan paikkamerkki 23">
            <a:extLst>
              <a:ext uri="{FF2B5EF4-FFF2-40B4-BE49-F238E27FC236}">
                <a16:creationId xmlns:a16="http://schemas.microsoft.com/office/drawing/2014/main" id="{C8720583-BC84-48EB-85BC-AE71214A30A5}"/>
              </a:ext>
            </a:extLst>
          </p:cNvPr>
          <p:cNvSpPr>
            <a:spLocks noGrp="1"/>
          </p:cNvSpPr>
          <p:nvPr>
            <p:ph type="pic" sz="quarter" idx="13"/>
          </p:nvPr>
        </p:nvSpPr>
        <p:spPr>
          <a:xfrm>
            <a:off x="7589520" y="0"/>
            <a:ext cx="4599432" cy="2286000"/>
          </a:xfrm>
          <a:solidFill>
            <a:schemeClr val="accent6"/>
          </a:solidFill>
        </p:spPr>
        <p:txBody>
          <a:bodyPr rtlCol="0"/>
          <a:lstStyle/>
          <a:p>
            <a:pPr rtl="0"/>
            <a:r>
              <a:rPr lang="fi-FI" noProof="0"/>
              <a:t>Lisää kuva napsauttamalla kuvaketta</a:t>
            </a:r>
          </a:p>
        </p:txBody>
      </p:sp>
      <p:sp>
        <p:nvSpPr>
          <p:cNvPr id="25" name="Kuvan paikkamerkki 23">
            <a:extLst>
              <a:ext uri="{FF2B5EF4-FFF2-40B4-BE49-F238E27FC236}">
                <a16:creationId xmlns:a16="http://schemas.microsoft.com/office/drawing/2014/main" id="{C3F0A5CD-C47A-4CDF-BE99-75F3A81B18FB}"/>
              </a:ext>
            </a:extLst>
          </p:cNvPr>
          <p:cNvSpPr>
            <a:spLocks noGrp="1"/>
          </p:cNvSpPr>
          <p:nvPr>
            <p:ph type="pic" sz="quarter" idx="14"/>
          </p:nvPr>
        </p:nvSpPr>
        <p:spPr>
          <a:xfrm>
            <a:off x="7589520" y="2286000"/>
            <a:ext cx="4599432" cy="2286000"/>
          </a:xfrm>
          <a:solidFill>
            <a:schemeClr val="accent6"/>
          </a:solidFill>
        </p:spPr>
        <p:txBody>
          <a:bodyPr rtlCol="0"/>
          <a:lstStyle/>
          <a:p>
            <a:pPr rtl="0"/>
            <a:r>
              <a:rPr lang="fi-FI" noProof="0"/>
              <a:t>Lisää kuva napsauttamalla kuvaketta</a:t>
            </a:r>
          </a:p>
        </p:txBody>
      </p:sp>
      <p:sp>
        <p:nvSpPr>
          <p:cNvPr id="26" name="Kuvan paikkamerkki 23">
            <a:extLst>
              <a:ext uri="{FF2B5EF4-FFF2-40B4-BE49-F238E27FC236}">
                <a16:creationId xmlns:a16="http://schemas.microsoft.com/office/drawing/2014/main" id="{7329454B-9275-4E86-B32E-91C0DB62AA71}"/>
              </a:ext>
            </a:extLst>
          </p:cNvPr>
          <p:cNvSpPr>
            <a:spLocks noGrp="1"/>
          </p:cNvSpPr>
          <p:nvPr>
            <p:ph type="pic" sz="quarter" idx="15"/>
          </p:nvPr>
        </p:nvSpPr>
        <p:spPr>
          <a:xfrm>
            <a:off x="7589520" y="4572000"/>
            <a:ext cx="4599432" cy="2286000"/>
          </a:xfrm>
          <a:solidFill>
            <a:schemeClr val="accent6"/>
          </a:solidFill>
        </p:spPr>
        <p:txBody>
          <a:bodyPr rtlCol="0"/>
          <a:lstStyle/>
          <a:p>
            <a:pPr rtl="0"/>
            <a:r>
              <a:rPr lang="fi-FI" noProof="0"/>
              <a:t>Lisää kuva napsauttamalla kuvaketta</a:t>
            </a:r>
          </a:p>
        </p:txBody>
      </p:sp>
      <p:sp>
        <p:nvSpPr>
          <p:cNvPr id="30" name="Alatunnisteen paikkamerkki 2">
            <a:extLst>
              <a:ext uri="{FF2B5EF4-FFF2-40B4-BE49-F238E27FC236}">
                <a16:creationId xmlns:a16="http://schemas.microsoft.com/office/drawing/2014/main" id="{21E9E1BF-D594-4F96-8DBE-5A8DD51D3B58}"/>
              </a:ext>
            </a:extLst>
          </p:cNvPr>
          <p:cNvSpPr>
            <a:spLocks noGrp="1"/>
          </p:cNvSpPr>
          <p:nvPr>
            <p:ph type="ftr" sz="quarter" idx="11"/>
          </p:nvPr>
        </p:nvSpPr>
        <p:spPr>
          <a:xfrm>
            <a:off x="4038600" y="6429375"/>
            <a:ext cx="4114800" cy="365125"/>
          </a:xfrm>
        </p:spPr>
        <p:txBody>
          <a:bodyPr rtlCol="0"/>
          <a:lstStyle>
            <a:lvl1pPr algn="l">
              <a:defRPr>
                <a:solidFill>
                  <a:schemeClr val="tx2">
                    <a:alpha val="60000"/>
                  </a:schemeClr>
                </a:solidFill>
              </a:defRPr>
            </a:lvl1pPr>
          </a:lstStyle>
          <a:p>
            <a:pPr rtl="0"/>
            <a:r>
              <a:rPr lang="fi-FI" noProof="0"/>
              <a:t>ALATUNNISTEEN ESIMERKKITEKSTI</a:t>
            </a:r>
          </a:p>
        </p:txBody>
      </p:sp>
      <p:sp>
        <p:nvSpPr>
          <p:cNvPr id="31" name="Dian numeron paikkamerkki 3">
            <a:extLst>
              <a:ext uri="{FF2B5EF4-FFF2-40B4-BE49-F238E27FC236}">
                <a16:creationId xmlns:a16="http://schemas.microsoft.com/office/drawing/2014/main" id="{C30FDEF8-F3F3-42D5-9EE1-EDDF18B35377}"/>
              </a:ext>
            </a:extLst>
          </p:cNvPr>
          <p:cNvSpPr>
            <a:spLocks noGrp="1"/>
          </p:cNvSpPr>
          <p:nvPr>
            <p:ph type="sldNum" sz="quarter" idx="12"/>
          </p:nvPr>
        </p:nvSpPr>
        <p:spPr>
          <a:xfrm>
            <a:off x="8610600" y="6429375"/>
            <a:ext cx="2743200" cy="365125"/>
          </a:xfrm>
        </p:spPr>
        <p:txBody>
          <a:bodyPr rtlCol="0"/>
          <a:lstStyle/>
          <a:p>
            <a:pPr rtl="0"/>
            <a:fld id="{28844951-7827-47D4-8276-7DDE1FA7D85A}" type="slidenum">
              <a:rPr lang="fi-FI" noProof="0" smtClean="0"/>
              <a:t>‹#›</a:t>
            </a:fld>
            <a:endParaRPr lang="fi-FI" noProof="0"/>
          </a:p>
        </p:txBody>
      </p:sp>
    </p:spTree>
    <p:extLst>
      <p:ext uri="{BB962C8B-B14F-4D97-AF65-F5344CB8AC3E}">
        <p14:creationId xmlns:p14="http://schemas.microsoft.com/office/powerpoint/2010/main" val="1360524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Otsikko ja sisältö sekä 2 kuvaa">
    <p:spTree>
      <p:nvGrpSpPr>
        <p:cNvPr id="1" name=""/>
        <p:cNvGrpSpPr/>
        <p:nvPr/>
      </p:nvGrpSpPr>
      <p:grpSpPr>
        <a:xfrm>
          <a:off x="0" y="0"/>
          <a:ext cx="0" cy="0"/>
          <a:chOff x="0" y="0"/>
          <a:chExt cx="0" cy="0"/>
        </a:xfrm>
      </p:grpSpPr>
      <p:sp>
        <p:nvSpPr>
          <p:cNvPr id="20" name="Kuvan paikkamerkki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16" name="Kuvan paikkamerkki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rtlCol="0" anchor="b"/>
          <a:lstStyle>
            <a:lvl1pPr>
              <a:defRPr sz="7200"/>
            </a:lvl1pPr>
          </a:lstStyle>
          <a:p>
            <a:pPr rtl="0"/>
            <a:r>
              <a:rPr lang="fi-FI" noProof="0"/>
              <a:t>otsikko</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rtlCol="0">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7" name="Suorakulmio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3339899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Osan ylätunniste">
    <p:spTree>
      <p:nvGrpSpPr>
        <p:cNvPr id="1" name=""/>
        <p:cNvGrpSpPr/>
        <p:nvPr/>
      </p:nvGrpSpPr>
      <p:grpSpPr>
        <a:xfrm>
          <a:off x="0" y="0"/>
          <a:ext cx="0" cy="0"/>
          <a:chOff x="0" y="0"/>
          <a:chExt cx="0" cy="0"/>
        </a:xfrm>
      </p:grpSpPr>
      <p:sp>
        <p:nvSpPr>
          <p:cNvPr id="7" name="Puolivapaa piirto: Muoto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rtlCol="0" anchor="b"/>
          <a:lstStyle>
            <a:lvl1pPr algn="ctr">
              <a:defRPr sz="8000">
                <a:solidFill>
                  <a:schemeClr val="bg1"/>
                </a:solidFill>
              </a:defRPr>
            </a:lvl1pPr>
          </a:lstStyle>
          <a:p>
            <a:pPr rtl="0"/>
            <a:r>
              <a:rPr lang="fi-FI" noProof="0"/>
              <a:t>Tehtävänimike</a:t>
            </a:r>
          </a:p>
        </p:txBody>
      </p:sp>
      <p:sp>
        <p:nvSpPr>
          <p:cNvPr id="11" name="Suorakulmio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Tekstin paikkamerkki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i-FI" noProof="0"/>
              <a:t>Alaotsikko</a:t>
            </a:r>
          </a:p>
        </p:txBody>
      </p:sp>
    </p:spTree>
    <p:extLst>
      <p:ext uri="{BB962C8B-B14F-4D97-AF65-F5344CB8AC3E}">
        <p14:creationId xmlns:p14="http://schemas.microsoft.com/office/powerpoint/2010/main" val="2175239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Lainaus">
    <p:spTree>
      <p:nvGrpSpPr>
        <p:cNvPr id="1" name=""/>
        <p:cNvGrpSpPr/>
        <p:nvPr/>
      </p:nvGrpSpPr>
      <p:grpSpPr>
        <a:xfrm>
          <a:off x="0" y="0"/>
          <a:ext cx="0" cy="0"/>
          <a:chOff x="0" y="0"/>
          <a:chExt cx="0" cy="0"/>
        </a:xfrm>
      </p:grpSpPr>
      <p:sp>
        <p:nvSpPr>
          <p:cNvPr id="7" name="Puolivapaa piirto: Muoto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1527048" y="932688"/>
            <a:ext cx="9144000" cy="2523744"/>
          </a:xfrm>
        </p:spPr>
        <p:txBody>
          <a:bodyPr rtlCol="0" anchor="b"/>
          <a:lstStyle>
            <a:lvl1pPr algn="ctr">
              <a:defRPr sz="6000">
                <a:solidFill>
                  <a:schemeClr val="bg1"/>
                </a:solidFill>
              </a:defRPr>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12" name="Suorakulmio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Tekstin paikkamerkki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i-FI" noProof="0"/>
              <a:t>Alaotsikko</a:t>
            </a:r>
          </a:p>
        </p:txBody>
      </p:sp>
    </p:spTree>
    <p:extLst>
      <p:ext uri="{BB962C8B-B14F-4D97-AF65-F5344CB8AC3E}">
        <p14:creationId xmlns:p14="http://schemas.microsoft.com/office/powerpoint/2010/main" val="246666102"/>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imi">
    <p:spTree>
      <p:nvGrpSpPr>
        <p:cNvPr id="1" name=""/>
        <p:cNvGrpSpPr/>
        <p:nvPr/>
      </p:nvGrpSpPr>
      <p:grpSpPr>
        <a:xfrm>
          <a:off x="0" y="0"/>
          <a:ext cx="0" cy="0"/>
          <a:chOff x="0" y="0"/>
          <a:chExt cx="0" cy="0"/>
        </a:xfrm>
      </p:grpSpPr>
      <p:sp>
        <p:nvSpPr>
          <p:cNvPr id="31" name="Kuvan paikkamerkki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30" name="Kuvan paikkamerkki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8" name="Kuvan paikkamerkki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7" name="Kuvan paikkamerkki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6" name="Kuvan paikkamerkki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0" y="365125"/>
            <a:ext cx="12188952" cy="1325563"/>
          </a:xfrm>
        </p:spPr>
        <p:txBody>
          <a:bodyPr rtlCol="0"/>
          <a:lstStyle>
            <a:lvl1pPr algn="ctr">
              <a:defRPr sz="7200"/>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19" name="Suorakulmio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33" name="Tekstin paikkamerkki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4" name="Tekstin paikkamerkki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5" name="Tekstin paikkamerkki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6" name="Tekstin paikkamerkki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7" name="Tekstin paikkamerkki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Tree>
    <p:extLst>
      <p:ext uri="{BB962C8B-B14F-4D97-AF65-F5344CB8AC3E}">
        <p14:creationId xmlns:p14="http://schemas.microsoft.com/office/powerpoint/2010/main" val="1720510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tsikko ja sisältö sekä 4 kuvaa">
    <p:spTree>
      <p:nvGrpSpPr>
        <p:cNvPr id="1" name=""/>
        <p:cNvGrpSpPr/>
        <p:nvPr/>
      </p:nvGrpSpPr>
      <p:grpSpPr>
        <a:xfrm>
          <a:off x="0" y="0"/>
          <a:ext cx="0" cy="0"/>
          <a:chOff x="0" y="0"/>
          <a:chExt cx="0" cy="0"/>
        </a:xfrm>
      </p:grpSpPr>
      <p:sp>
        <p:nvSpPr>
          <p:cNvPr id="26" name="Kuvan paikkamerkki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5" name="Kuvan paikkamerkki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4" name="Kuvan paikkamerkki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3" name="Kuvan paikkamerkki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rtlCol="0" anchor="b"/>
          <a:lstStyle>
            <a:lvl1pPr>
              <a:defRPr sz="5400"/>
            </a:lvl1pPr>
          </a:lstStyle>
          <a:p>
            <a:pPr rtl="0"/>
            <a:r>
              <a:rPr lang="fi-FI" noProof="0"/>
              <a:t>Tehtävänimike</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rtlCol="0">
            <a:normAutofit/>
          </a:bodyPr>
          <a:lstStyle>
            <a:lvl1pPr marL="0" indent="0">
              <a:buNone/>
              <a:defRPr sz="2400"/>
            </a:lvl1pPr>
            <a:lvl2pPr>
              <a:defRPr sz="2000"/>
            </a:lvl2pPr>
            <a:lvl3pPr>
              <a:defRPr sz="18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Suorakulmio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sX0" fmla="*/ 0 w 3877056"/>
              <a:gd name="csY0" fmla="*/ 0 h 27432"/>
              <a:gd name="csX1" fmla="*/ 723717 w 3877056"/>
              <a:gd name="csY1" fmla="*/ 0 h 27432"/>
              <a:gd name="csX2" fmla="*/ 1408664 w 3877056"/>
              <a:gd name="csY2" fmla="*/ 0 h 27432"/>
              <a:gd name="csX3" fmla="*/ 2093610 w 3877056"/>
              <a:gd name="csY3" fmla="*/ 0 h 27432"/>
              <a:gd name="csX4" fmla="*/ 2623475 w 3877056"/>
              <a:gd name="csY4" fmla="*/ 0 h 27432"/>
              <a:gd name="csX5" fmla="*/ 3192109 w 3877056"/>
              <a:gd name="csY5" fmla="*/ 0 h 27432"/>
              <a:gd name="csX6" fmla="*/ 3877056 w 3877056"/>
              <a:gd name="csY6" fmla="*/ 0 h 27432"/>
              <a:gd name="csX7" fmla="*/ 3877056 w 3877056"/>
              <a:gd name="csY7" fmla="*/ 27432 h 27432"/>
              <a:gd name="csX8" fmla="*/ 3230880 w 3877056"/>
              <a:gd name="csY8" fmla="*/ 27432 h 27432"/>
              <a:gd name="csX9" fmla="*/ 2701016 w 3877056"/>
              <a:gd name="csY9" fmla="*/ 27432 h 27432"/>
              <a:gd name="csX10" fmla="*/ 2171151 w 3877056"/>
              <a:gd name="csY10" fmla="*/ 27432 h 27432"/>
              <a:gd name="csX11" fmla="*/ 1486205 w 3877056"/>
              <a:gd name="csY11" fmla="*/ 27432 h 27432"/>
              <a:gd name="csX12" fmla="*/ 917570 w 3877056"/>
              <a:gd name="csY12" fmla="*/ 27432 h 27432"/>
              <a:gd name="csX13" fmla="*/ 0 w 3877056"/>
              <a:gd name="csY13" fmla="*/ 27432 h 27432"/>
              <a:gd name="csX14" fmla="*/ 0 w 3877056"/>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1377058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tsikko ja sisältö sekä 2 kuvaa">
    <p:spTree>
      <p:nvGrpSpPr>
        <p:cNvPr id="1" name=""/>
        <p:cNvGrpSpPr/>
        <p:nvPr/>
      </p:nvGrpSpPr>
      <p:grpSpPr>
        <a:xfrm>
          <a:off x="0" y="0"/>
          <a:ext cx="0" cy="0"/>
          <a:chOff x="0" y="0"/>
          <a:chExt cx="0" cy="0"/>
        </a:xfrm>
      </p:grpSpPr>
      <p:sp>
        <p:nvSpPr>
          <p:cNvPr id="20" name="Kuvan paikkamerkki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16" name="Kuvan paikkamerkki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rtlCol="0" anchor="b"/>
          <a:lstStyle>
            <a:lvl1pPr>
              <a:defRPr sz="7200"/>
            </a:lvl1pPr>
          </a:lstStyle>
          <a:p>
            <a:pPr rtl="0"/>
            <a:r>
              <a:rPr lang="fi-FI" noProof="0"/>
              <a:t>otsikko</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rtlCol="0">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7" name="Suorakulmio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4013803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Lopetus">
    <p:spTree>
      <p:nvGrpSpPr>
        <p:cNvPr id="1" name=""/>
        <p:cNvGrpSpPr/>
        <p:nvPr/>
      </p:nvGrpSpPr>
      <p:grpSpPr>
        <a:xfrm>
          <a:off x="0" y="0"/>
          <a:ext cx="0" cy="0"/>
          <a:chOff x="0" y="0"/>
          <a:chExt cx="0" cy="0"/>
        </a:xfrm>
      </p:grpSpPr>
      <p:sp>
        <p:nvSpPr>
          <p:cNvPr id="9" name="Puolivapaa piirto: Muoto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841248" y="402336"/>
            <a:ext cx="10515600" cy="1344168"/>
          </a:xfrm>
        </p:spPr>
        <p:txBody>
          <a:bodyPr rtlCol="0"/>
          <a:lstStyle>
            <a:lvl1pPr algn="ctr">
              <a:defRPr sz="7200">
                <a:solidFill>
                  <a:schemeClr val="bg1"/>
                </a:solidFill>
              </a:defRPr>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10" name="Kuvan paikkamerkki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i-FI" noProof="0"/>
              <a:t>Lisää kuva napsauttamalla kuvaketta</a:t>
            </a:r>
          </a:p>
        </p:txBody>
      </p:sp>
      <p:sp>
        <p:nvSpPr>
          <p:cNvPr id="11" name="Kuvan paikkamerkki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i-FI" noProof="0"/>
              <a:t>Lisää kuva napsauttamalla kuvaketta</a:t>
            </a:r>
          </a:p>
        </p:txBody>
      </p:sp>
      <p:sp>
        <p:nvSpPr>
          <p:cNvPr id="12" name="Kuvan paikkamerkki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rtlCol="0" anchor="ctr">
            <a:noAutofit/>
          </a:bodyPr>
          <a:lstStyle>
            <a:lvl1pPr algn="ctr">
              <a:buNone/>
              <a:defRPr sz="2000"/>
            </a:lvl1pPr>
          </a:lstStyle>
          <a:p>
            <a:pPr rtl="0"/>
            <a:r>
              <a:rPr lang="fi-FI" noProof="0"/>
              <a:t>Lisää kuva napsauttamalla kuvaketta</a:t>
            </a:r>
          </a:p>
        </p:txBody>
      </p:sp>
      <p:sp>
        <p:nvSpPr>
          <p:cNvPr id="13" name="Tekstin paikkamerkki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Esittäjän nimi</a:t>
            </a:r>
          </a:p>
        </p:txBody>
      </p:sp>
      <p:sp>
        <p:nvSpPr>
          <p:cNvPr id="14" name="Tekstin paikkamerkki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Sähköposti</a:t>
            </a:r>
          </a:p>
        </p:txBody>
      </p:sp>
      <p:sp>
        <p:nvSpPr>
          <p:cNvPr id="15" name="Tekstin paikkamerkki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Verkkosivusto</a:t>
            </a:r>
          </a:p>
        </p:txBody>
      </p:sp>
    </p:spTree>
    <p:extLst>
      <p:ext uri="{BB962C8B-B14F-4D97-AF65-F5344CB8AC3E}">
        <p14:creationId xmlns:p14="http://schemas.microsoft.com/office/powerpoint/2010/main" val="2463699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Otsikko ja sisältö sekä 2 kuvaa">
    <p:spTree>
      <p:nvGrpSpPr>
        <p:cNvPr id="1" name=""/>
        <p:cNvGrpSpPr/>
        <p:nvPr/>
      </p:nvGrpSpPr>
      <p:grpSpPr>
        <a:xfrm>
          <a:off x="0" y="0"/>
          <a:ext cx="0" cy="0"/>
          <a:chOff x="0" y="0"/>
          <a:chExt cx="0" cy="0"/>
        </a:xfrm>
      </p:grpSpPr>
      <p:sp>
        <p:nvSpPr>
          <p:cNvPr id="20" name="Kuvan paikkamerkki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16" name="Kuvan paikkamerkki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rtlCol="0" anchor="b"/>
          <a:lstStyle>
            <a:lvl1pPr>
              <a:defRPr sz="7200"/>
            </a:lvl1pPr>
          </a:lstStyle>
          <a:p>
            <a:pPr rtl="0"/>
            <a:r>
              <a:rPr lang="fi-FI" noProof="0"/>
              <a:t>otsikko</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rtlCol="0">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7" name="Suorakulmio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44307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Osan ylätunniste">
    <p:spTree>
      <p:nvGrpSpPr>
        <p:cNvPr id="1" name=""/>
        <p:cNvGrpSpPr/>
        <p:nvPr/>
      </p:nvGrpSpPr>
      <p:grpSpPr>
        <a:xfrm>
          <a:off x="0" y="0"/>
          <a:ext cx="0" cy="0"/>
          <a:chOff x="0" y="0"/>
          <a:chExt cx="0" cy="0"/>
        </a:xfrm>
      </p:grpSpPr>
      <p:sp>
        <p:nvSpPr>
          <p:cNvPr id="7" name="Puolivapaa piirto: Muoto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rtlCol="0" anchor="b"/>
          <a:lstStyle>
            <a:lvl1pPr algn="ctr">
              <a:defRPr sz="8000">
                <a:solidFill>
                  <a:schemeClr val="bg1"/>
                </a:solidFill>
              </a:defRPr>
            </a:lvl1pPr>
          </a:lstStyle>
          <a:p>
            <a:pPr rtl="0"/>
            <a:r>
              <a:rPr lang="fi-FI" noProof="0"/>
              <a:t>Tehtävänimike</a:t>
            </a:r>
          </a:p>
        </p:txBody>
      </p:sp>
      <p:sp>
        <p:nvSpPr>
          <p:cNvPr id="11" name="Suorakulmio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Tekstin paikkamerkki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i-FI" noProof="0"/>
              <a:t>Alaotsikko</a:t>
            </a:r>
          </a:p>
        </p:txBody>
      </p:sp>
    </p:spTree>
    <p:extLst>
      <p:ext uri="{BB962C8B-B14F-4D97-AF65-F5344CB8AC3E}">
        <p14:creationId xmlns:p14="http://schemas.microsoft.com/office/powerpoint/2010/main" val="15092351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Lainaus">
    <p:spTree>
      <p:nvGrpSpPr>
        <p:cNvPr id="1" name=""/>
        <p:cNvGrpSpPr/>
        <p:nvPr/>
      </p:nvGrpSpPr>
      <p:grpSpPr>
        <a:xfrm>
          <a:off x="0" y="0"/>
          <a:ext cx="0" cy="0"/>
          <a:chOff x="0" y="0"/>
          <a:chExt cx="0" cy="0"/>
        </a:xfrm>
      </p:grpSpPr>
      <p:sp>
        <p:nvSpPr>
          <p:cNvPr id="7" name="Puolivapaa piirto: Muoto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1527048" y="932688"/>
            <a:ext cx="9144000" cy="2523744"/>
          </a:xfrm>
        </p:spPr>
        <p:txBody>
          <a:bodyPr rtlCol="0" anchor="b"/>
          <a:lstStyle>
            <a:lvl1pPr algn="ctr">
              <a:defRPr sz="6000">
                <a:solidFill>
                  <a:schemeClr val="bg1"/>
                </a:solidFill>
              </a:defRPr>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12" name="Suorakulmio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Tekstin paikkamerkki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i-FI" noProof="0"/>
              <a:t>Alaotsikko</a:t>
            </a:r>
          </a:p>
        </p:txBody>
      </p:sp>
    </p:spTree>
    <p:extLst>
      <p:ext uri="{BB962C8B-B14F-4D97-AF65-F5344CB8AC3E}">
        <p14:creationId xmlns:p14="http://schemas.microsoft.com/office/powerpoint/2010/main" val="3634699695"/>
      </p:ext>
    </p:extLst>
  </p:cSld>
  <p:clrMapOvr>
    <a:masterClrMapping/>
  </p:clrMapOvr>
  <p:hf hdr="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imi">
    <p:spTree>
      <p:nvGrpSpPr>
        <p:cNvPr id="1" name=""/>
        <p:cNvGrpSpPr/>
        <p:nvPr/>
      </p:nvGrpSpPr>
      <p:grpSpPr>
        <a:xfrm>
          <a:off x="0" y="0"/>
          <a:ext cx="0" cy="0"/>
          <a:chOff x="0" y="0"/>
          <a:chExt cx="0" cy="0"/>
        </a:xfrm>
      </p:grpSpPr>
      <p:sp>
        <p:nvSpPr>
          <p:cNvPr id="31" name="Kuvan paikkamerkki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30" name="Kuvan paikkamerkki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8" name="Kuvan paikkamerkki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7" name="Kuvan paikkamerkki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6" name="Kuvan paikkamerkki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0" y="365125"/>
            <a:ext cx="12188952" cy="1325563"/>
          </a:xfrm>
        </p:spPr>
        <p:txBody>
          <a:bodyPr rtlCol="0"/>
          <a:lstStyle>
            <a:lvl1pPr algn="ctr">
              <a:defRPr sz="7200"/>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19" name="Suorakulmio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33" name="Tekstin paikkamerkki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4" name="Tekstin paikkamerkki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5" name="Tekstin paikkamerkki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6" name="Tekstin paikkamerkki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7" name="Tekstin paikkamerkki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Tree>
    <p:extLst>
      <p:ext uri="{BB962C8B-B14F-4D97-AF65-F5344CB8AC3E}">
        <p14:creationId xmlns:p14="http://schemas.microsoft.com/office/powerpoint/2010/main" val="3929266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Otsikko ja sisältö sekä 4 kuvaa">
    <p:spTree>
      <p:nvGrpSpPr>
        <p:cNvPr id="1" name=""/>
        <p:cNvGrpSpPr/>
        <p:nvPr/>
      </p:nvGrpSpPr>
      <p:grpSpPr>
        <a:xfrm>
          <a:off x="0" y="0"/>
          <a:ext cx="0" cy="0"/>
          <a:chOff x="0" y="0"/>
          <a:chExt cx="0" cy="0"/>
        </a:xfrm>
      </p:grpSpPr>
      <p:sp>
        <p:nvSpPr>
          <p:cNvPr id="26" name="Kuvan paikkamerkki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5" name="Kuvan paikkamerkki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4" name="Kuvan paikkamerkki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3" name="Kuvan paikkamerkki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rtlCol="0" anchor="b"/>
          <a:lstStyle>
            <a:lvl1pPr>
              <a:defRPr sz="5400"/>
            </a:lvl1pPr>
          </a:lstStyle>
          <a:p>
            <a:pPr rtl="0"/>
            <a:r>
              <a:rPr lang="fi-FI" noProof="0"/>
              <a:t>Tehtävänimike</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rtlCol="0">
            <a:normAutofit/>
          </a:bodyPr>
          <a:lstStyle>
            <a:lvl1pPr marL="0" indent="0">
              <a:buNone/>
              <a:defRPr sz="2400"/>
            </a:lvl1pPr>
            <a:lvl2pPr>
              <a:defRPr sz="2000"/>
            </a:lvl2pPr>
            <a:lvl3pPr>
              <a:defRPr sz="18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Suorakulmio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sX0" fmla="*/ 0 w 3877056"/>
              <a:gd name="csY0" fmla="*/ 0 h 27432"/>
              <a:gd name="csX1" fmla="*/ 723717 w 3877056"/>
              <a:gd name="csY1" fmla="*/ 0 h 27432"/>
              <a:gd name="csX2" fmla="*/ 1408664 w 3877056"/>
              <a:gd name="csY2" fmla="*/ 0 h 27432"/>
              <a:gd name="csX3" fmla="*/ 2093610 w 3877056"/>
              <a:gd name="csY3" fmla="*/ 0 h 27432"/>
              <a:gd name="csX4" fmla="*/ 2623475 w 3877056"/>
              <a:gd name="csY4" fmla="*/ 0 h 27432"/>
              <a:gd name="csX5" fmla="*/ 3192109 w 3877056"/>
              <a:gd name="csY5" fmla="*/ 0 h 27432"/>
              <a:gd name="csX6" fmla="*/ 3877056 w 3877056"/>
              <a:gd name="csY6" fmla="*/ 0 h 27432"/>
              <a:gd name="csX7" fmla="*/ 3877056 w 3877056"/>
              <a:gd name="csY7" fmla="*/ 27432 h 27432"/>
              <a:gd name="csX8" fmla="*/ 3230880 w 3877056"/>
              <a:gd name="csY8" fmla="*/ 27432 h 27432"/>
              <a:gd name="csX9" fmla="*/ 2701016 w 3877056"/>
              <a:gd name="csY9" fmla="*/ 27432 h 27432"/>
              <a:gd name="csX10" fmla="*/ 2171151 w 3877056"/>
              <a:gd name="csY10" fmla="*/ 27432 h 27432"/>
              <a:gd name="csX11" fmla="*/ 1486205 w 3877056"/>
              <a:gd name="csY11" fmla="*/ 27432 h 27432"/>
              <a:gd name="csX12" fmla="*/ 917570 w 3877056"/>
              <a:gd name="csY12" fmla="*/ 27432 h 27432"/>
              <a:gd name="csX13" fmla="*/ 0 w 3877056"/>
              <a:gd name="csY13" fmla="*/ 27432 h 27432"/>
              <a:gd name="csX14" fmla="*/ 0 w 3877056"/>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3697302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Lopetus">
    <p:spTree>
      <p:nvGrpSpPr>
        <p:cNvPr id="1" name=""/>
        <p:cNvGrpSpPr/>
        <p:nvPr/>
      </p:nvGrpSpPr>
      <p:grpSpPr>
        <a:xfrm>
          <a:off x="0" y="0"/>
          <a:ext cx="0" cy="0"/>
          <a:chOff x="0" y="0"/>
          <a:chExt cx="0" cy="0"/>
        </a:xfrm>
      </p:grpSpPr>
      <p:sp>
        <p:nvSpPr>
          <p:cNvPr id="9" name="Puolivapaa piirto: Muoto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841248" y="402336"/>
            <a:ext cx="10515600" cy="1344168"/>
          </a:xfrm>
        </p:spPr>
        <p:txBody>
          <a:bodyPr rtlCol="0"/>
          <a:lstStyle>
            <a:lvl1pPr algn="ctr">
              <a:defRPr sz="7200">
                <a:solidFill>
                  <a:schemeClr val="bg1"/>
                </a:solidFill>
              </a:defRPr>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10" name="Kuvan paikkamerkki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i-FI" noProof="0"/>
              <a:t>Lisää kuva napsauttamalla kuvaketta</a:t>
            </a:r>
          </a:p>
        </p:txBody>
      </p:sp>
      <p:sp>
        <p:nvSpPr>
          <p:cNvPr id="11" name="Kuvan paikkamerkki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i-FI" noProof="0"/>
              <a:t>Lisää kuva napsauttamalla kuvaketta</a:t>
            </a:r>
          </a:p>
        </p:txBody>
      </p:sp>
      <p:sp>
        <p:nvSpPr>
          <p:cNvPr id="12" name="Kuvan paikkamerkki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rtlCol="0" anchor="ctr">
            <a:noAutofit/>
          </a:bodyPr>
          <a:lstStyle>
            <a:lvl1pPr algn="ctr">
              <a:buNone/>
              <a:defRPr sz="2000"/>
            </a:lvl1pPr>
          </a:lstStyle>
          <a:p>
            <a:pPr rtl="0"/>
            <a:r>
              <a:rPr lang="fi-FI" noProof="0"/>
              <a:t>Lisää kuva napsauttamalla kuvaketta</a:t>
            </a:r>
          </a:p>
        </p:txBody>
      </p:sp>
      <p:sp>
        <p:nvSpPr>
          <p:cNvPr id="13" name="Tekstin paikkamerkki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Esittäjän nimi</a:t>
            </a:r>
          </a:p>
        </p:txBody>
      </p:sp>
      <p:sp>
        <p:nvSpPr>
          <p:cNvPr id="14" name="Tekstin paikkamerkki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Sähköposti</a:t>
            </a:r>
          </a:p>
        </p:txBody>
      </p:sp>
      <p:sp>
        <p:nvSpPr>
          <p:cNvPr id="15" name="Tekstin paikkamerkki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Verkkosivusto</a:t>
            </a:r>
          </a:p>
        </p:txBody>
      </p:sp>
    </p:spTree>
    <p:extLst>
      <p:ext uri="{BB962C8B-B14F-4D97-AF65-F5344CB8AC3E}">
        <p14:creationId xmlns:p14="http://schemas.microsoft.com/office/powerpoint/2010/main" val="3396462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Otsikko ja sisältö sekä 4 kuvaa">
    <p:spTree>
      <p:nvGrpSpPr>
        <p:cNvPr id="1" name=""/>
        <p:cNvGrpSpPr/>
        <p:nvPr/>
      </p:nvGrpSpPr>
      <p:grpSpPr>
        <a:xfrm>
          <a:off x="0" y="0"/>
          <a:ext cx="0" cy="0"/>
          <a:chOff x="0" y="0"/>
          <a:chExt cx="0" cy="0"/>
        </a:xfrm>
      </p:grpSpPr>
      <p:sp>
        <p:nvSpPr>
          <p:cNvPr id="24" name="Kuvan paikkamerkki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3" name="Kuvan paikkamerkki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p:txBody>
      </p:sp>
      <p:sp>
        <p:nvSpPr>
          <p:cNvPr id="5" name="Alatunnisteen paikkamerkki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pPr algn="l" rtl="0"/>
            <a:r>
              <a:rPr lang="fi-FI" noProof="0"/>
              <a:t>Esityksen otsikko</a:t>
            </a:r>
          </a:p>
        </p:txBody>
      </p:sp>
      <p:sp>
        <p:nvSpPr>
          <p:cNvPr id="19" name="Kuvan paikkamerkki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fi-FI" noProof="0"/>
              <a:t>Lisää kuva napsauttamalla kuvaketta</a:t>
            </a:r>
          </a:p>
        </p:txBody>
      </p:sp>
      <p:sp>
        <p:nvSpPr>
          <p:cNvPr id="20" name="Kuvan paikkamerkki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fi-FI" noProof="0"/>
              <a:t>Lisää kuva napsauttamalla kuvaketta</a:t>
            </a:r>
          </a:p>
        </p:txBody>
      </p:sp>
    </p:spTree>
    <p:extLst>
      <p:ext uri="{BB962C8B-B14F-4D97-AF65-F5344CB8AC3E}">
        <p14:creationId xmlns:p14="http://schemas.microsoft.com/office/powerpoint/2010/main" val="6471224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irtymä">
    <p:spTree>
      <p:nvGrpSpPr>
        <p:cNvPr id="1" name=""/>
        <p:cNvGrpSpPr/>
        <p:nvPr/>
      </p:nvGrpSpPr>
      <p:grpSpPr>
        <a:xfrm>
          <a:off x="0" y="0"/>
          <a:ext cx="0" cy="0"/>
          <a:chOff x="0" y="0"/>
          <a:chExt cx="0" cy="0"/>
        </a:xfrm>
      </p:grpSpPr>
      <p:sp>
        <p:nvSpPr>
          <p:cNvPr id="9" name="Puolivapaa piirto: Muoto 8" descr="Tag=AccentColor&#10;Flavor=Light&#10;Target=Fill">
            <a:extLst>
              <a:ext uri="{FF2B5EF4-FFF2-40B4-BE49-F238E27FC236}">
                <a16:creationId xmlns:a16="http://schemas.microsoft.com/office/drawing/2014/main" id="{1531EA5B-7FC1-4088-B6D5-4395F4C1F3C8}"/>
              </a:ext>
            </a:extLst>
          </p:cNvPr>
          <p:cNvSpPr/>
          <p:nvPr userDrawn="1"/>
        </p:nvSpPr>
        <p:spPr>
          <a:xfrm>
            <a:off x="380990" y="1327050"/>
            <a:ext cx="6079676" cy="4114233"/>
          </a:xfrm>
          <a:custGeom>
            <a:avLst/>
            <a:gdLst>
              <a:gd name="connsiteX0" fmla="*/ 1164045 w 7323233"/>
              <a:gd name="connsiteY0" fmla="*/ 25 h 5835507"/>
              <a:gd name="connsiteX1" fmla="*/ 1213723 w 7323233"/>
              <a:gd name="connsiteY1" fmla="*/ 8385 h 5835507"/>
              <a:gd name="connsiteX2" fmla="*/ 2251656 w 7323233"/>
              <a:gd name="connsiteY2" fmla="*/ 138318 h 5835507"/>
              <a:gd name="connsiteX3" fmla="*/ 3226534 w 7323233"/>
              <a:gd name="connsiteY3" fmla="*/ 205194 h 5835507"/>
              <a:gd name="connsiteX4" fmla="*/ 4404335 w 7323233"/>
              <a:gd name="connsiteY4" fmla="*/ 316784 h 5835507"/>
              <a:gd name="connsiteX5" fmla="*/ 5225968 w 7323233"/>
              <a:gd name="connsiteY5" fmla="*/ 350415 h 5835507"/>
              <a:gd name="connsiteX6" fmla="*/ 5266859 w 7323233"/>
              <a:gd name="connsiteY6" fmla="*/ 348884 h 5835507"/>
              <a:gd name="connsiteX7" fmla="*/ 5685318 w 7323233"/>
              <a:gd name="connsiteY7" fmla="*/ 399712 h 5835507"/>
              <a:gd name="connsiteX8" fmla="*/ 5411315 w 7323233"/>
              <a:gd name="connsiteY8" fmla="*/ 618305 h 5835507"/>
              <a:gd name="connsiteX9" fmla="*/ 5805698 w 7323233"/>
              <a:gd name="connsiteY9" fmla="*/ 721868 h 5835507"/>
              <a:gd name="connsiteX10" fmla="*/ 6188997 w 7323233"/>
              <a:gd name="connsiteY10" fmla="*/ 868233 h 5835507"/>
              <a:gd name="connsiteX11" fmla="*/ 6261225 w 7323233"/>
              <a:gd name="connsiteY11" fmla="*/ 928614 h 5835507"/>
              <a:gd name="connsiteX12" fmla="*/ 6858533 w 7323233"/>
              <a:gd name="connsiteY12" fmla="*/ 1323379 h 5835507"/>
              <a:gd name="connsiteX13" fmla="*/ 6744269 w 7323233"/>
              <a:gd name="connsiteY13" fmla="*/ 1407072 h 5835507"/>
              <a:gd name="connsiteX14" fmla="*/ 6956365 w 7323233"/>
              <a:gd name="connsiteY14" fmla="*/ 1507197 h 5835507"/>
              <a:gd name="connsiteX15" fmla="*/ 7004134 w 7323233"/>
              <a:gd name="connsiteY15" fmla="*/ 1549234 h 5835507"/>
              <a:gd name="connsiteX16" fmla="*/ 6963627 w 7323233"/>
              <a:gd name="connsiteY16" fmla="*/ 1599678 h 5835507"/>
              <a:gd name="connsiteX17" fmla="*/ 6875731 w 7323233"/>
              <a:gd name="connsiteY17" fmla="*/ 1634837 h 5835507"/>
              <a:gd name="connsiteX18" fmla="*/ 6759175 w 7323233"/>
              <a:gd name="connsiteY18" fmla="*/ 1723878 h 5835507"/>
              <a:gd name="connsiteX19" fmla="*/ 6763759 w 7323233"/>
              <a:gd name="connsiteY19" fmla="*/ 1793431 h 5835507"/>
              <a:gd name="connsiteX20" fmla="*/ 6832931 w 7323233"/>
              <a:gd name="connsiteY20" fmla="*/ 1919543 h 5835507"/>
              <a:gd name="connsiteX21" fmla="*/ 6728984 w 7323233"/>
              <a:gd name="connsiteY21" fmla="*/ 2051386 h 5835507"/>
              <a:gd name="connsiteX22" fmla="*/ 6675481 w 7323233"/>
              <a:gd name="connsiteY22" fmla="*/ 2090365 h 5835507"/>
              <a:gd name="connsiteX23" fmla="*/ 6778665 w 7323233"/>
              <a:gd name="connsiteY23" fmla="*/ 2103740 h 5835507"/>
              <a:gd name="connsiteX24" fmla="*/ 6814587 w 7323233"/>
              <a:gd name="connsiteY24" fmla="*/ 2158771 h 5835507"/>
              <a:gd name="connsiteX25" fmla="*/ 6830637 w 7323233"/>
              <a:gd name="connsiteY25" fmla="*/ 2186286 h 5835507"/>
              <a:gd name="connsiteX26" fmla="*/ 6928087 w 7323233"/>
              <a:gd name="connsiteY26" fmla="*/ 2358639 h 5835507"/>
              <a:gd name="connsiteX27" fmla="*/ 6911653 w 7323233"/>
              <a:gd name="connsiteY27" fmla="*/ 2406789 h 5835507"/>
              <a:gd name="connsiteX28" fmla="*/ 6749237 w 7323233"/>
              <a:gd name="connsiteY28" fmla="*/ 2639522 h 5835507"/>
              <a:gd name="connsiteX29" fmla="*/ 6921971 w 7323233"/>
              <a:gd name="connsiteY29" fmla="*/ 2704488 h 5835507"/>
              <a:gd name="connsiteX30" fmla="*/ 6932290 w 7323233"/>
              <a:gd name="connsiteY30" fmla="*/ 2814548 h 5835507"/>
              <a:gd name="connsiteX31" fmla="*/ 7020186 w 7323233"/>
              <a:gd name="connsiteY31" fmla="*/ 2937603 h 5835507"/>
              <a:gd name="connsiteX32" fmla="*/ 7213555 w 7323233"/>
              <a:gd name="connsiteY32" fmla="*/ 3110719 h 5835507"/>
              <a:gd name="connsiteX33" fmla="*/ 7323233 w 7323233"/>
              <a:gd name="connsiteY33" fmla="*/ 3226893 h 5835507"/>
              <a:gd name="connsiteX34" fmla="*/ 7134067 w 7323233"/>
              <a:gd name="connsiteY34" fmla="*/ 3257847 h 5835507"/>
              <a:gd name="connsiteX35" fmla="*/ 7104643 w 7323233"/>
              <a:gd name="connsiteY35" fmla="*/ 3275809 h 5835507"/>
              <a:gd name="connsiteX36" fmla="*/ 7127189 w 7323233"/>
              <a:gd name="connsiteY36" fmla="*/ 3336953 h 5835507"/>
              <a:gd name="connsiteX37" fmla="*/ 7157379 w 7323233"/>
              <a:gd name="connsiteY37" fmla="*/ 3397718 h 5835507"/>
              <a:gd name="connsiteX38" fmla="*/ 7136361 w 7323233"/>
              <a:gd name="connsiteY38" fmla="*/ 3445487 h 5835507"/>
              <a:gd name="connsiteX39" fmla="*/ 6988849 w 7323233"/>
              <a:gd name="connsiteY39" fmla="*/ 3652233 h 5835507"/>
              <a:gd name="connsiteX40" fmla="*/ 6867705 w 7323233"/>
              <a:gd name="connsiteY40" fmla="*/ 3734395 h 5835507"/>
              <a:gd name="connsiteX41" fmla="*/ 6591791 w 7323233"/>
              <a:gd name="connsiteY41" fmla="*/ 4107760 h 5835507"/>
              <a:gd name="connsiteX42" fmla="*/ 6505041 w 7323233"/>
              <a:gd name="connsiteY42" fmla="*/ 4228904 h 5835507"/>
              <a:gd name="connsiteX43" fmla="*/ 6569243 w 7323233"/>
              <a:gd name="connsiteY43" fmla="*/ 4271704 h 5835507"/>
              <a:gd name="connsiteX44" fmla="*/ 6446188 w 7323233"/>
              <a:gd name="connsiteY44" fmla="*/ 4398582 h 5835507"/>
              <a:gd name="connsiteX45" fmla="*/ 6301351 w 7323233"/>
              <a:gd name="connsiteY45" fmla="*/ 4539595 h 5835507"/>
              <a:gd name="connsiteX46" fmla="*/ 6263519 w 7323233"/>
              <a:gd name="connsiteY46" fmla="*/ 4577047 h 5835507"/>
              <a:gd name="connsiteX47" fmla="*/ 3277744 w 7323233"/>
              <a:gd name="connsiteY47" fmla="*/ 5834336 h 5835507"/>
              <a:gd name="connsiteX48" fmla="*/ 2490505 w 7323233"/>
              <a:gd name="connsiteY48" fmla="*/ 5648992 h 5835507"/>
              <a:gd name="connsiteX49" fmla="*/ 2179046 w 7323233"/>
              <a:gd name="connsiteY49" fmla="*/ 5504920 h 5835507"/>
              <a:gd name="connsiteX50" fmla="*/ 1780078 w 7323233"/>
              <a:gd name="connsiteY50" fmla="*/ 5273715 h 5835507"/>
              <a:gd name="connsiteX51" fmla="*/ 1353592 w 7323233"/>
              <a:gd name="connsiteY51" fmla="*/ 5087606 h 5835507"/>
              <a:gd name="connsiteX52" fmla="*/ 1208373 w 7323233"/>
              <a:gd name="connsiteY52" fmla="*/ 4917165 h 5835507"/>
              <a:gd name="connsiteX53" fmla="*/ 1157548 w 7323233"/>
              <a:gd name="connsiteY53" fmla="*/ 4869396 h 5835507"/>
              <a:gd name="connsiteX54" fmla="*/ 1030289 w 7323233"/>
              <a:gd name="connsiteY54" fmla="*/ 4807103 h 5835507"/>
              <a:gd name="connsiteX55" fmla="*/ 808258 w 7323233"/>
              <a:gd name="connsiteY55" fmla="*/ 4672585 h 5835507"/>
              <a:gd name="connsiteX56" fmla="*/ 889658 w 7323233"/>
              <a:gd name="connsiteY56" fmla="*/ 4642013 h 5835507"/>
              <a:gd name="connsiteX57" fmla="*/ 1123917 w 7323233"/>
              <a:gd name="connsiteY57" fmla="*/ 4723412 h 5835507"/>
              <a:gd name="connsiteX58" fmla="*/ 1294360 w 7323233"/>
              <a:gd name="connsiteY58" fmla="*/ 4745194 h 5835507"/>
              <a:gd name="connsiteX59" fmla="*/ 1054367 w 7323233"/>
              <a:gd name="connsiteY59" fmla="*/ 4603034 h 5835507"/>
              <a:gd name="connsiteX60" fmla="*/ 822015 w 7323233"/>
              <a:gd name="connsiteY60" fmla="*/ 4418070 h 5835507"/>
              <a:gd name="connsiteX61" fmla="*/ 1001246 w 7323233"/>
              <a:gd name="connsiteY61" fmla="*/ 4453610 h 5835507"/>
              <a:gd name="connsiteX62" fmla="*/ 1008889 w 7323233"/>
              <a:gd name="connsiteY62" fmla="*/ 4428770 h 5835507"/>
              <a:gd name="connsiteX63" fmla="*/ 853733 w 7323233"/>
              <a:gd name="connsiteY63" fmla="*/ 4208648 h 5835507"/>
              <a:gd name="connsiteX64" fmla="*/ 776921 w 7323233"/>
              <a:gd name="connsiteY64" fmla="*/ 4119989 h 5835507"/>
              <a:gd name="connsiteX65" fmla="*/ 431453 w 7323233"/>
              <a:gd name="connsiteY65" fmla="*/ 3852864 h 5835507"/>
              <a:gd name="connsiteX66" fmla="*/ 759342 w 7323233"/>
              <a:gd name="connsiteY66" fmla="*/ 3972095 h 5835507"/>
              <a:gd name="connsiteX67" fmla="*/ 420753 w 7323233"/>
              <a:gd name="connsiteY67" fmla="*/ 3712230 h 5835507"/>
              <a:gd name="connsiteX68" fmla="*/ 256425 w 7323233"/>
              <a:gd name="connsiteY68" fmla="*/ 3616309 h 5835507"/>
              <a:gd name="connsiteX69" fmla="*/ 214772 w 7323233"/>
              <a:gd name="connsiteY69" fmla="*/ 3559749 h 5835507"/>
              <a:gd name="connsiteX70" fmla="*/ 287762 w 7323233"/>
              <a:gd name="connsiteY70" fmla="*/ 3547521 h 5835507"/>
              <a:gd name="connsiteX71" fmla="*/ 511706 w 7323233"/>
              <a:gd name="connsiteY71" fmla="*/ 3569305 h 5835507"/>
              <a:gd name="connsiteX72" fmla="*/ 235409 w 7323233"/>
              <a:gd name="connsiteY72" fmla="*/ 3394659 h 5835507"/>
              <a:gd name="connsiteX73" fmla="*/ 442537 w 7323233"/>
              <a:gd name="connsiteY73" fmla="*/ 3421409 h 5835507"/>
              <a:gd name="connsiteX74" fmla="*/ 502152 w 7323233"/>
              <a:gd name="connsiteY74" fmla="*/ 3352622 h 5835507"/>
              <a:gd name="connsiteX75" fmla="*/ 598455 w 7323233"/>
              <a:gd name="connsiteY75" fmla="*/ 3241415 h 5835507"/>
              <a:gd name="connsiteX76" fmla="*/ 664949 w 7323233"/>
              <a:gd name="connsiteY76" fmla="*/ 3179506 h 5835507"/>
              <a:gd name="connsiteX77" fmla="*/ 692846 w 7323233"/>
              <a:gd name="connsiteY77" fmla="*/ 2984607 h 5835507"/>
              <a:gd name="connsiteX78" fmla="*/ 635524 w 7323233"/>
              <a:gd name="connsiteY78" fmla="*/ 2771366 h 5835507"/>
              <a:gd name="connsiteX79" fmla="*/ 480368 w 7323233"/>
              <a:gd name="connsiteY79" fmla="*/ 2663598 h 5835507"/>
              <a:gd name="connsiteX80" fmla="*/ 525081 w 7323233"/>
              <a:gd name="connsiteY80" fmla="*/ 2542454 h 5835507"/>
              <a:gd name="connsiteX81" fmla="*/ 855264 w 7323233"/>
              <a:gd name="connsiteY81" fmla="*/ 2615829 h 5835507"/>
              <a:gd name="connsiteX82" fmla="*/ 361137 w 7323233"/>
              <a:gd name="connsiteY82" fmla="*/ 2327301 h 5835507"/>
              <a:gd name="connsiteX83" fmla="*/ 444065 w 7323233"/>
              <a:gd name="connsiteY83" fmla="*/ 2312780 h 5835507"/>
              <a:gd name="connsiteX84" fmla="*/ 440625 w 7323233"/>
              <a:gd name="connsiteY84" fmla="*/ 2290233 h 5835507"/>
              <a:gd name="connsiteX85" fmla="*/ 445975 w 7323233"/>
              <a:gd name="connsiteY85" fmla="*/ 2151509 h 5835507"/>
              <a:gd name="connsiteX86" fmla="*/ 459734 w 7323233"/>
              <a:gd name="connsiteY86" fmla="*/ 2087690 h 5835507"/>
              <a:gd name="connsiteX87" fmla="*/ 437950 w 7323233"/>
              <a:gd name="connsiteY87" fmla="*/ 2014315 h 5835507"/>
              <a:gd name="connsiteX88" fmla="*/ 808640 w 7323233"/>
              <a:gd name="connsiteY88" fmla="*/ 2042977 h 5835507"/>
              <a:gd name="connsiteX89" fmla="*/ 969908 w 7323233"/>
              <a:gd name="connsiteY89" fmla="*/ 2026162 h 5835507"/>
              <a:gd name="connsiteX90" fmla="*/ 1251176 w 7323233"/>
              <a:gd name="connsiteY90" fmla="*/ 2021577 h 5835507"/>
              <a:gd name="connsiteX91" fmla="*/ 1381491 w 7323233"/>
              <a:gd name="connsiteY91" fmla="*/ 2035718 h 5835507"/>
              <a:gd name="connsiteX92" fmla="*/ 1492697 w 7323233"/>
              <a:gd name="connsiteY92" fmla="*/ 2017374 h 5835507"/>
              <a:gd name="connsiteX93" fmla="*/ 1386076 w 7323233"/>
              <a:gd name="connsiteY93" fmla="*/ 1931006 h 5835507"/>
              <a:gd name="connsiteX94" fmla="*/ 1235889 w 7323233"/>
              <a:gd name="connsiteY94" fmla="*/ 1932153 h 5835507"/>
              <a:gd name="connsiteX95" fmla="*/ 1128886 w 7323233"/>
              <a:gd name="connsiteY95" fmla="*/ 1875977 h 5835507"/>
              <a:gd name="connsiteX96" fmla="*/ 1026851 w 7323233"/>
              <a:gd name="connsiteY96" fmla="*/ 1774322 h 5835507"/>
              <a:gd name="connsiteX97" fmla="*/ 666861 w 7323233"/>
              <a:gd name="connsiteY97" fmla="*/ 1612290 h 5835507"/>
              <a:gd name="connsiteX98" fmla="*/ 601130 w 7323233"/>
              <a:gd name="connsiteY98" fmla="*/ 1550762 h 5835507"/>
              <a:gd name="connsiteX99" fmla="*/ 1630272 w 7323233"/>
              <a:gd name="connsiteY99" fmla="*/ 1785787 h 5835507"/>
              <a:gd name="connsiteX100" fmla="*/ 1312320 w 7323233"/>
              <a:gd name="connsiteY100" fmla="*/ 1687191 h 5835507"/>
              <a:gd name="connsiteX101" fmla="*/ 1527473 w 7323233"/>
              <a:gd name="connsiteY101" fmla="*/ 1705153 h 5835507"/>
              <a:gd name="connsiteX102" fmla="*/ 1646706 w 7323233"/>
              <a:gd name="connsiteY102" fmla="*/ 1639040 h 5835507"/>
              <a:gd name="connsiteX103" fmla="*/ 1645178 w 7323233"/>
              <a:gd name="connsiteY103" fmla="*/ 1620315 h 5835507"/>
              <a:gd name="connsiteX104" fmla="*/ 1557663 w 7323233"/>
              <a:gd name="connsiteY104" fmla="*/ 1558787 h 5835507"/>
              <a:gd name="connsiteX105" fmla="*/ 1506454 w 7323233"/>
              <a:gd name="connsiteY105" fmla="*/ 1519044 h 5835507"/>
              <a:gd name="connsiteX106" fmla="*/ 1366204 w 7323233"/>
              <a:gd name="connsiteY106" fmla="*/ 1375735 h 5835507"/>
              <a:gd name="connsiteX107" fmla="*/ 1466329 w 7323233"/>
              <a:gd name="connsiteY107" fmla="*/ 1360450 h 5835507"/>
              <a:gd name="connsiteX108" fmla="*/ 1503397 w 7323233"/>
              <a:gd name="connsiteY108" fmla="*/ 1330641 h 5835507"/>
              <a:gd name="connsiteX109" fmla="*/ 1475501 w 7323233"/>
              <a:gd name="connsiteY109" fmla="*/ 1288604 h 5835507"/>
              <a:gd name="connsiteX110" fmla="*/ 1165573 w 7323233"/>
              <a:gd name="connsiteY110" fmla="*/ 1159435 h 5835507"/>
              <a:gd name="connsiteX111" fmla="*/ 1141498 w 7323233"/>
              <a:gd name="connsiteY111" fmla="*/ 1059311 h 5835507"/>
              <a:gd name="connsiteX112" fmla="*/ 1199585 w 7323233"/>
              <a:gd name="connsiteY112" fmla="*/ 1044407 h 5835507"/>
              <a:gd name="connsiteX113" fmla="*/ 1267226 w 7323233"/>
              <a:gd name="connsiteY113" fmla="*/ 1051286 h 5835507"/>
              <a:gd name="connsiteX114" fmla="*/ 1213342 w 7323233"/>
              <a:gd name="connsiteY114" fmla="*/ 972561 h 5835507"/>
              <a:gd name="connsiteX115" fmla="*/ 993986 w 7323233"/>
              <a:gd name="connsiteY115" fmla="*/ 893073 h 5835507"/>
              <a:gd name="connsiteX116" fmla="*/ 1047486 w 7323233"/>
              <a:gd name="connsiteY116" fmla="*/ 820083 h 5835507"/>
              <a:gd name="connsiteX117" fmla="*/ 0 w 7323233"/>
              <a:gd name="connsiteY117" fmla="*/ 488371 h 5835507"/>
              <a:gd name="connsiteX118" fmla="*/ 188403 w 7323233"/>
              <a:gd name="connsiteY118" fmla="*/ 484933 h 5835507"/>
              <a:gd name="connsiteX119" fmla="*/ 584315 w 7323233"/>
              <a:gd name="connsiteY119" fmla="*/ 534230 h 5835507"/>
              <a:gd name="connsiteX120" fmla="*/ 782271 w 7323233"/>
              <a:gd name="connsiteY120" fmla="*/ 525824 h 5835507"/>
              <a:gd name="connsiteX121" fmla="*/ 967998 w 7323233"/>
              <a:gd name="connsiteY121" fmla="*/ 552574 h 5835507"/>
              <a:gd name="connsiteX122" fmla="*/ 1129651 w 7323233"/>
              <a:gd name="connsiteY122" fmla="*/ 552574 h 5835507"/>
              <a:gd name="connsiteX123" fmla="*/ 978317 w 7323233"/>
              <a:gd name="connsiteY123" fmla="*/ 513593 h 5835507"/>
              <a:gd name="connsiteX124" fmla="*/ 1074620 w 7323233"/>
              <a:gd name="connsiteY124" fmla="*/ 478818 h 5835507"/>
              <a:gd name="connsiteX125" fmla="*/ 1091435 w 7323233"/>
              <a:gd name="connsiteY125" fmla="*/ 436781 h 5835507"/>
              <a:gd name="connsiteX126" fmla="*/ 1135383 w 7323233"/>
              <a:gd name="connsiteY126" fmla="*/ 404296 h 5835507"/>
              <a:gd name="connsiteX127" fmla="*/ 1384166 w 7323233"/>
              <a:gd name="connsiteY127" fmla="*/ 420349 h 5835507"/>
              <a:gd name="connsiteX128" fmla="*/ 1219839 w 7323233"/>
              <a:gd name="connsiteY128" fmla="*/ 286593 h 5835507"/>
              <a:gd name="connsiteX129" fmla="*/ 1114364 w 7323233"/>
              <a:gd name="connsiteY129" fmla="*/ 264428 h 5835507"/>
              <a:gd name="connsiteX130" fmla="*/ 1090289 w 7323233"/>
              <a:gd name="connsiteY130" fmla="*/ 207487 h 5835507"/>
              <a:gd name="connsiteX131" fmla="*/ 1139204 w 7323233"/>
              <a:gd name="connsiteY131" fmla="*/ 195259 h 5835507"/>
              <a:gd name="connsiteX132" fmla="*/ 1382254 w 7323233"/>
              <a:gd name="connsiteY132" fmla="*/ 242265 h 5835507"/>
              <a:gd name="connsiteX133" fmla="*/ 1423145 w 7323233"/>
              <a:gd name="connsiteY133" fmla="*/ 223537 h 5835507"/>
              <a:gd name="connsiteX134" fmla="*/ 965705 w 7323233"/>
              <a:gd name="connsiteY134" fmla="*/ 102013 h 5835507"/>
              <a:gd name="connsiteX135" fmla="*/ 972586 w 7323233"/>
              <a:gd name="connsiteY135" fmla="*/ 69912 h 5835507"/>
              <a:gd name="connsiteX136" fmla="*/ 1375376 w 7323233"/>
              <a:gd name="connsiteY136" fmla="*/ 119593 h 5835507"/>
              <a:gd name="connsiteX137" fmla="*/ 1117804 w 7323233"/>
              <a:gd name="connsiteY137" fmla="*/ 25200 h 5835507"/>
              <a:gd name="connsiteX138" fmla="*/ 1164045 w 7323233"/>
              <a:gd name="connsiteY138" fmla="*/ 25 h 583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7323233" h="5835507">
                <a:moveTo>
                  <a:pt x="1164045" y="25"/>
                </a:moveTo>
                <a:cubicBezTo>
                  <a:pt x="1180764" y="455"/>
                  <a:pt x="1198056" y="6474"/>
                  <a:pt x="1213723" y="8385"/>
                </a:cubicBezTo>
                <a:cubicBezTo>
                  <a:pt x="1559575" y="51187"/>
                  <a:pt x="1905425" y="97428"/>
                  <a:pt x="2251656" y="138318"/>
                </a:cubicBezTo>
                <a:cubicBezTo>
                  <a:pt x="2575343" y="176534"/>
                  <a:pt x="2901320" y="185322"/>
                  <a:pt x="3226534" y="205194"/>
                </a:cubicBezTo>
                <a:cubicBezTo>
                  <a:pt x="3620153" y="229271"/>
                  <a:pt x="4013008" y="263284"/>
                  <a:pt x="4404335" y="316784"/>
                </a:cubicBezTo>
                <a:cubicBezTo>
                  <a:pt x="4676048" y="354236"/>
                  <a:pt x="4950435" y="380221"/>
                  <a:pt x="5225968" y="350415"/>
                </a:cubicBezTo>
                <a:cubicBezTo>
                  <a:pt x="5239725" y="348884"/>
                  <a:pt x="5255394" y="343918"/>
                  <a:pt x="5266859" y="348884"/>
                </a:cubicBezTo>
                <a:cubicBezTo>
                  <a:pt x="5400614" y="404680"/>
                  <a:pt x="5546596" y="364553"/>
                  <a:pt x="5685318" y="399712"/>
                </a:cubicBezTo>
                <a:cubicBezTo>
                  <a:pt x="5649777" y="535377"/>
                  <a:pt x="5497299" y="524293"/>
                  <a:pt x="5411315" y="618305"/>
                </a:cubicBezTo>
                <a:cubicBezTo>
                  <a:pt x="5551565" y="655755"/>
                  <a:pt x="5677676" y="693589"/>
                  <a:pt x="5805698" y="721868"/>
                </a:cubicBezTo>
                <a:cubicBezTo>
                  <a:pt x="5941363" y="751677"/>
                  <a:pt x="6056391" y="832311"/>
                  <a:pt x="6188997" y="868233"/>
                </a:cubicBezTo>
                <a:cubicBezTo>
                  <a:pt x="6217279" y="875876"/>
                  <a:pt x="6251291" y="902627"/>
                  <a:pt x="6261225" y="928614"/>
                </a:cubicBezTo>
                <a:cubicBezTo>
                  <a:pt x="6293326" y="1012688"/>
                  <a:pt x="6934199" y="1248479"/>
                  <a:pt x="6858533" y="1323379"/>
                </a:cubicBezTo>
                <a:cubicBezTo>
                  <a:pt x="6827197" y="1354335"/>
                  <a:pt x="6786687" y="1376500"/>
                  <a:pt x="6744269" y="1407072"/>
                </a:cubicBezTo>
                <a:cubicBezTo>
                  <a:pt x="6808090" y="1464778"/>
                  <a:pt x="6879934" y="1490000"/>
                  <a:pt x="6956365" y="1507197"/>
                </a:cubicBezTo>
                <a:cubicBezTo>
                  <a:pt x="6979295" y="1512547"/>
                  <a:pt x="7001843" y="1523247"/>
                  <a:pt x="7004134" y="1549234"/>
                </a:cubicBezTo>
                <a:cubicBezTo>
                  <a:pt x="7006427" y="1576366"/>
                  <a:pt x="6983115" y="1587066"/>
                  <a:pt x="6963627" y="1599678"/>
                </a:cubicBezTo>
                <a:cubicBezTo>
                  <a:pt x="6936493" y="1617256"/>
                  <a:pt x="6910125" y="1632543"/>
                  <a:pt x="6875731" y="1634837"/>
                </a:cubicBezTo>
                <a:cubicBezTo>
                  <a:pt x="6819171" y="1638275"/>
                  <a:pt x="6792040" y="1687191"/>
                  <a:pt x="6759175" y="1723878"/>
                </a:cubicBezTo>
                <a:cubicBezTo>
                  <a:pt x="6740831" y="1744515"/>
                  <a:pt x="6731659" y="1786169"/>
                  <a:pt x="6763759" y="1793431"/>
                </a:cubicBezTo>
                <a:cubicBezTo>
                  <a:pt x="6840955" y="1811009"/>
                  <a:pt x="6834840" y="1861837"/>
                  <a:pt x="6832931" y="1919543"/>
                </a:cubicBezTo>
                <a:cubicBezTo>
                  <a:pt x="6830255" y="1991005"/>
                  <a:pt x="6784777" y="2023871"/>
                  <a:pt x="6728984" y="2051386"/>
                </a:cubicBezTo>
                <a:cubicBezTo>
                  <a:pt x="6709875" y="2060939"/>
                  <a:pt x="6682743" y="2060556"/>
                  <a:pt x="6675481" y="2090365"/>
                </a:cubicBezTo>
                <a:cubicBezTo>
                  <a:pt x="6706819" y="2118645"/>
                  <a:pt x="6745034" y="2095715"/>
                  <a:pt x="6778665" y="2103740"/>
                </a:cubicBezTo>
                <a:cubicBezTo>
                  <a:pt x="6806561" y="2110237"/>
                  <a:pt x="6852802" y="2106799"/>
                  <a:pt x="6814587" y="2158771"/>
                </a:cubicBezTo>
                <a:cubicBezTo>
                  <a:pt x="6803503" y="2173674"/>
                  <a:pt x="6816497" y="2185139"/>
                  <a:pt x="6830637" y="2186286"/>
                </a:cubicBezTo>
                <a:cubicBezTo>
                  <a:pt x="6943755" y="2198133"/>
                  <a:pt x="6891781" y="2303226"/>
                  <a:pt x="6928087" y="2358639"/>
                </a:cubicBezTo>
                <a:cubicBezTo>
                  <a:pt x="6938021" y="2373923"/>
                  <a:pt x="6927321" y="2400292"/>
                  <a:pt x="6911653" y="2406789"/>
                </a:cubicBezTo>
                <a:cubicBezTo>
                  <a:pt x="6811528" y="2449592"/>
                  <a:pt x="6797771" y="2551626"/>
                  <a:pt x="6749237" y="2639522"/>
                </a:cubicBezTo>
                <a:cubicBezTo>
                  <a:pt x="6801975" y="2674298"/>
                  <a:pt x="6865031" y="2681941"/>
                  <a:pt x="6921971" y="2704488"/>
                </a:cubicBezTo>
                <a:cubicBezTo>
                  <a:pt x="6981205" y="2728182"/>
                  <a:pt x="6981205" y="2745760"/>
                  <a:pt x="6932290" y="2814548"/>
                </a:cubicBezTo>
                <a:cubicBezTo>
                  <a:pt x="7059546" y="2829453"/>
                  <a:pt x="7059546" y="2829453"/>
                  <a:pt x="7020186" y="2937603"/>
                </a:cubicBezTo>
                <a:cubicBezTo>
                  <a:pt x="7126808" y="2947538"/>
                  <a:pt x="7197123" y="2998747"/>
                  <a:pt x="7213555" y="3110719"/>
                </a:cubicBezTo>
                <a:cubicBezTo>
                  <a:pt x="7221580" y="3164984"/>
                  <a:pt x="7269733" y="3190588"/>
                  <a:pt x="7323233" y="3226893"/>
                </a:cubicBezTo>
                <a:cubicBezTo>
                  <a:pt x="7256739" y="3262053"/>
                  <a:pt x="7211645" y="3335425"/>
                  <a:pt x="7134067" y="3257847"/>
                </a:cubicBezTo>
                <a:cubicBezTo>
                  <a:pt x="7105789" y="3229569"/>
                  <a:pt x="7108462" y="3265491"/>
                  <a:pt x="7104643" y="3275809"/>
                </a:cubicBezTo>
                <a:cubicBezTo>
                  <a:pt x="7095471" y="3301031"/>
                  <a:pt x="7114577" y="3317846"/>
                  <a:pt x="7127189" y="3336953"/>
                </a:cubicBezTo>
                <a:cubicBezTo>
                  <a:pt x="7139417" y="3356062"/>
                  <a:pt x="7153939" y="3376315"/>
                  <a:pt x="7157379" y="3397718"/>
                </a:cubicBezTo>
                <a:cubicBezTo>
                  <a:pt x="7159671" y="3412621"/>
                  <a:pt x="7148589" y="3434403"/>
                  <a:pt x="7136361" y="3445487"/>
                </a:cubicBezTo>
                <a:cubicBezTo>
                  <a:pt x="7072159" y="3503956"/>
                  <a:pt x="7110374" y="3635418"/>
                  <a:pt x="6988849" y="3652233"/>
                </a:cubicBezTo>
                <a:cubicBezTo>
                  <a:pt x="6934199" y="3659874"/>
                  <a:pt x="6907831" y="3708027"/>
                  <a:pt x="6867705" y="3734395"/>
                </a:cubicBezTo>
                <a:cubicBezTo>
                  <a:pt x="6728219" y="3826495"/>
                  <a:pt x="6634972" y="3944964"/>
                  <a:pt x="6591791" y="4107760"/>
                </a:cubicBezTo>
                <a:cubicBezTo>
                  <a:pt x="6579943" y="4152854"/>
                  <a:pt x="6534466" y="4189160"/>
                  <a:pt x="6505041" y="4228904"/>
                </a:cubicBezTo>
                <a:cubicBezTo>
                  <a:pt x="6519181" y="4257948"/>
                  <a:pt x="6596375" y="4195273"/>
                  <a:pt x="6569243" y="4271704"/>
                </a:cubicBezTo>
                <a:cubicBezTo>
                  <a:pt x="6548606" y="4329029"/>
                  <a:pt x="6495869" y="4364569"/>
                  <a:pt x="6446188" y="4398582"/>
                </a:cubicBezTo>
                <a:cubicBezTo>
                  <a:pt x="6389629" y="4437179"/>
                  <a:pt x="6326957" y="4468132"/>
                  <a:pt x="6301351" y="4539595"/>
                </a:cubicBezTo>
                <a:cubicBezTo>
                  <a:pt x="6296001" y="4554882"/>
                  <a:pt x="6278804" y="4570932"/>
                  <a:pt x="6263519" y="4577047"/>
                </a:cubicBezTo>
                <a:cubicBezTo>
                  <a:pt x="5466343" y="5834719"/>
                  <a:pt x="3503978" y="5843126"/>
                  <a:pt x="3277744" y="5834336"/>
                </a:cubicBezTo>
                <a:cubicBezTo>
                  <a:pt x="3003739" y="5823254"/>
                  <a:pt x="2744636" y="5745676"/>
                  <a:pt x="2490505" y="5648992"/>
                </a:cubicBezTo>
                <a:cubicBezTo>
                  <a:pt x="2383118" y="5608101"/>
                  <a:pt x="2283377" y="5550014"/>
                  <a:pt x="2179046" y="5504920"/>
                </a:cubicBezTo>
                <a:cubicBezTo>
                  <a:pt x="2034975" y="5442627"/>
                  <a:pt x="1923768" y="5323777"/>
                  <a:pt x="1780078" y="5273715"/>
                </a:cubicBezTo>
                <a:cubicBezTo>
                  <a:pt x="1632184" y="5222124"/>
                  <a:pt x="1505691" y="5127731"/>
                  <a:pt x="1353592" y="5087606"/>
                </a:cubicBezTo>
                <a:cubicBezTo>
                  <a:pt x="1273341" y="5066205"/>
                  <a:pt x="1195763" y="5027608"/>
                  <a:pt x="1208373" y="4917165"/>
                </a:cubicBezTo>
                <a:cubicBezTo>
                  <a:pt x="1211813" y="4885828"/>
                  <a:pt x="1190795" y="4860224"/>
                  <a:pt x="1157548" y="4869396"/>
                </a:cubicBezTo>
                <a:cubicBezTo>
                  <a:pt x="1094110" y="4886593"/>
                  <a:pt x="1065448" y="4841115"/>
                  <a:pt x="1030289" y="4807103"/>
                </a:cubicBezTo>
                <a:cubicBezTo>
                  <a:pt x="967617" y="4746725"/>
                  <a:pt x="908001" y="4682522"/>
                  <a:pt x="808258" y="4672585"/>
                </a:cubicBezTo>
                <a:cubicBezTo>
                  <a:pt x="827365" y="4625197"/>
                  <a:pt x="859849" y="4632078"/>
                  <a:pt x="889658" y="4642013"/>
                </a:cubicBezTo>
                <a:cubicBezTo>
                  <a:pt x="967998" y="4668000"/>
                  <a:pt x="1045576" y="4697425"/>
                  <a:pt x="1123917" y="4723412"/>
                </a:cubicBezTo>
                <a:cubicBezTo>
                  <a:pt x="1175126" y="4740228"/>
                  <a:pt x="1225954" y="4763921"/>
                  <a:pt x="1294360" y="4745194"/>
                </a:cubicBezTo>
                <a:cubicBezTo>
                  <a:pt x="1235507" y="4649656"/>
                  <a:pt x="1135383" y="4632459"/>
                  <a:pt x="1054367" y="4603034"/>
                </a:cubicBezTo>
                <a:cubicBezTo>
                  <a:pt x="953095" y="4565966"/>
                  <a:pt x="893480" y="4496029"/>
                  <a:pt x="822015" y="4418070"/>
                </a:cubicBezTo>
                <a:cubicBezTo>
                  <a:pt x="896536" y="4399344"/>
                  <a:pt x="942777" y="4456669"/>
                  <a:pt x="1001246" y="4453610"/>
                </a:cubicBezTo>
                <a:cubicBezTo>
                  <a:pt x="1004304" y="4443675"/>
                  <a:pt x="1009654" y="4429153"/>
                  <a:pt x="1008889" y="4428770"/>
                </a:cubicBezTo>
                <a:cubicBezTo>
                  <a:pt x="913351" y="4385969"/>
                  <a:pt x="868639" y="4305717"/>
                  <a:pt x="853733" y="4208648"/>
                </a:cubicBezTo>
                <a:cubicBezTo>
                  <a:pt x="846092" y="4158588"/>
                  <a:pt x="811315" y="4142920"/>
                  <a:pt x="776921" y="4119989"/>
                </a:cubicBezTo>
                <a:cubicBezTo>
                  <a:pt x="656924" y="4038591"/>
                  <a:pt x="530049" y="3964835"/>
                  <a:pt x="431453" y="3852864"/>
                </a:cubicBezTo>
                <a:cubicBezTo>
                  <a:pt x="545336" y="3867767"/>
                  <a:pt x="636671" y="3940758"/>
                  <a:pt x="759342" y="3972095"/>
                </a:cubicBezTo>
                <a:cubicBezTo>
                  <a:pt x="661893" y="3849042"/>
                  <a:pt x="535781" y="3786751"/>
                  <a:pt x="420753" y="3712230"/>
                </a:cubicBezTo>
                <a:cubicBezTo>
                  <a:pt x="368397" y="3678218"/>
                  <a:pt x="319865" y="3634652"/>
                  <a:pt x="256425" y="3616309"/>
                </a:cubicBezTo>
                <a:cubicBezTo>
                  <a:pt x="233878" y="3609812"/>
                  <a:pt x="196810" y="3596055"/>
                  <a:pt x="214772" y="3559749"/>
                </a:cubicBezTo>
                <a:cubicBezTo>
                  <a:pt x="230057" y="3529561"/>
                  <a:pt x="260247" y="3538731"/>
                  <a:pt x="287762" y="3547521"/>
                </a:cubicBezTo>
                <a:cubicBezTo>
                  <a:pt x="353875" y="3569305"/>
                  <a:pt x="422281" y="3569687"/>
                  <a:pt x="511706" y="3569305"/>
                </a:cubicBezTo>
                <a:cubicBezTo>
                  <a:pt x="436803" y="3469562"/>
                  <a:pt x="299609" y="3499371"/>
                  <a:pt x="235409" y="3394659"/>
                </a:cubicBezTo>
                <a:cubicBezTo>
                  <a:pt x="315659" y="3376315"/>
                  <a:pt x="377569" y="3414149"/>
                  <a:pt x="442537" y="3421409"/>
                </a:cubicBezTo>
                <a:cubicBezTo>
                  <a:pt x="501387" y="3427906"/>
                  <a:pt x="515909" y="3410328"/>
                  <a:pt x="502152" y="3352622"/>
                </a:cubicBezTo>
                <a:cubicBezTo>
                  <a:pt x="480752" y="3262815"/>
                  <a:pt x="512852" y="3216956"/>
                  <a:pt x="598455" y="3241415"/>
                </a:cubicBezTo>
                <a:cubicBezTo>
                  <a:pt x="677943" y="3264344"/>
                  <a:pt x="686349" y="3230715"/>
                  <a:pt x="664949" y="3179506"/>
                </a:cubicBezTo>
                <a:cubicBezTo>
                  <a:pt x="634377" y="3104987"/>
                  <a:pt x="669153" y="3047281"/>
                  <a:pt x="692846" y="2984607"/>
                </a:cubicBezTo>
                <a:cubicBezTo>
                  <a:pt x="729152" y="2889069"/>
                  <a:pt x="713865" y="2842445"/>
                  <a:pt x="635524" y="2771366"/>
                </a:cubicBezTo>
                <a:cubicBezTo>
                  <a:pt x="591577" y="2731620"/>
                  <a:pt x="544190" y="2697991"/>
                  <a:pt x="480368" y="2663598"/>
                </a:cubicBezTo>
                <a:cubicBezTo>
                  <a:pt x="627499" y="2644872"/>
                  <a:pt x="473109" y="2581817"/>
                  <a:pt x="525081" y="2542454"/>
                </a:cubicBezTo>
                <a:cubicBezTo>
                  <a:pt x="629027" y="2526404"/>
                  <a:pt x="713865" y="2651751"/>
                  <a:pt x="855264" y="2615829"/>
                </a:cubicBezTo>
                <a:cubicBezTo>
                  <a:pt x="680618" y="2507295"/>
                  <a:pt x="487630" y="2471755"/>
                  <a:pt x="361137" y="2327301"/>
                </a:cubicBezTo>
                <a:cubicBezTo>
                  <a:pt x="390181" y="2294436"/>
                  <a:pt x="419224" y="2325008"/>
                  <a:pt x="444065" y="2312780"/>
                </a:cubicBezTo>
                <a:cubicBezTo>
                  <a:pt x="443300" y="2305136"/>
                  <a:pt x="445212" y="2293671"/>
                  <a:pt x="440625" y="2290233"/>
                </a:cubicBezTo>
                <a:cubicBezTo>
                  <a:pt x="346234" y="2211508"/>
                  <a:pt x="344703" y="2209598"/>
                  <a:pt x="445975" y="2151509"/>
                </a:cubicBezTo>
                <a:cubicBezTo>
                  <a:pt x="481515" y="2131255"/>
                  <a:pt x="478459" y="2113293"/>
                  <a:pt x="459734" y="2087690"/>
                </a:cubicBezTo>
                <a:cubicBezTo>
                  <a:pt x="446356" y="2069728"/>
                  <a:pt x="430306" y="2053677"/>
                  <a:pt x="437950" y="2014315"/>
                </a:cubicBezTo>
                <a:cubicBezTo>
                  <a:pt x="493362" y="2064761"/>
                  <a:pt x="761252" y="2048327"/>
                  <a:pt x="808640" y="2042977"/>
                </a:cubicBezTo>
                <a:cubicBezTo>
                  <a:pt x="861758" y="2037246"/>
                  <a:pt x="914114" y="2012787"/>
                  <a:pt x="969908" y="2026162"/>
                </a:cubicBezTo>
                <a:cubicBezTo>
                  <a:pt x="1014621" y="2036864"/>
                  <a:pt x="1221748" y="2140427"/>
                  <a:pt x="1251176" y="2021577"/>
                </a:cubicBezTo>
                <a:cubicBezTo>
                  <a:pt x="1252704" y="2015846"/>
                  <a:pt x="1336395" y="2029221"/>
                  <a:pt x="1381491" y="2035718"/>
                </a:cubicBezTo>
                <a:cubicBezTo>
                  <a:pt x="1421235" y="2041068"/>
                  <a:pt x="1465947" y="2064761"/>
                  <a:pt x="1492697" y="2017374"/>
                </a:cubicBezTo>
                <a:cubicBezTo>
                  <a:pt x="1508366" y="1989477"/>
                  <a:pt x="1443782" y="1935593"/>
                  <a:pt x="1386076" y="1931006"/>
                </a:cubicBezTo>
                <a:cubicBezTo>
                  <a:pt x="1336013" y="1926802"/>
                  <a:pt x="1283658" y="1920687"/>
                  <a:pt x="1235889" y="1932153"/>
                </a:cubicBezTo>
                <a:cubicBezTo>
                  <a:pt x="1177038" y="1945911"/>
                  <a:pt x="1145320" y="1923746"/>
                  <a:pt x="1128886" y="1875977"/>
                </a:cubicBezTo>
                <a:cubicBezTo>
                  <a:pt x="1110542" y="1823240"/>
                  <a:pt x="1075383" y="1798781"/>
                  <a:pt x="1026851" y="1774322"/>
                </a:cubicBezTo>
                <a:cubicBezTo>
                  <a:pt x="909146" y="1715090"/>
                  <a:pt x="796030" y="1646684"/>
                  <a:pt x="666861" y="1612290"/>
                </a:cubicBezTo>
                <a:cubicBezTo>
                  <a:pt x="641255" y="1605409"/>
                  <a:pt x="612977" y="1596238"/>
                  <a:pt x="601130" y="1550762"/>
                </a:cubicBezTo>
                <a:cubicBezTo>
                  <a:pt x="950802" y="1618785"/>
                  <a:pt x="1269520" y="1796106"/>
                  <a:pt x="1630272" y="1785787"/>
                </a:cubicBezTo>
                <a:cubicBezTo>
                  <a:pt x="1531678" y="1729610"/>
                  <a:pt x="1417413" y="1726553"/>
                  <a:pt x="1312320" y="1687191"/>
                </a:cubicBezTo>
                <a:cubicBezTo>
                  <a:pt x="1386841" y="1657765"/>
                  <a:pt x="1456775" y="1688337"/>
                  <a:pt x="1527473" y="1705153"/>
                </a:cubicBezTo>
                <a:cubicBezTo>
                  <a:pt x="1586707" y="1718909"/>
                  <a:pt x="1640210" y="1721203"/>
                  <a:pt x="1646706" y="1639040"/>
                </a:cubicBezTo>
                <a:cubicBezTo>
                  <a:pt x="1644413" y="1633690"/>
                  <a:pt x="1644794" y="1626812"/>
                  <a:pt x="1645178" y="1620315"/>
                </a:cubicBezTo>
                <a:cubicBezTo>
                  <a:pt x="1625304" y="1586303"/>
                  <a:pt x="1594350" y="1568725"/>
                  <a:pt x="1557663" y="1558787"/>
                </a:cubicBezTo>
                <a:cubicBezTo>
                  <a:pt x="1535498" y="1552672"/>
                  <a:pt x="1506073" y="1543500"/>
                  <a:pt x="1506454" y="1519044"/>
                </a:cubicBezTo>
                <a:cubicBezTo>
                  <a:pt x="1507601" y="1428472"/>
                  <a:pt x="1436904" y="1402104"/>
                  <a:pt x="1366204" y="1375735"/>
                </a:cubicBezTo>
                <a:cubicBezTo>
                  <a:pt x="1405566" y="1330641"/>
                  <a:pt x="1436520" y="1363888"/>
                  <a:pt x="1466329" y="1360450"/>
                </a:cubicBezTo>
                <a:cubicBezTo>
                  <a:pt x="1485819" y="1358157"/>
                  <a:pt x="1503397" y="1353953"/>
                  <a:pt x="1503397" y="1330641"/>
                </a:cubicBezTo>
                <a:cubicBezTo>
                  <a:pt x="1503779" y="1311151"/>
                  <a:pt x="1494607" y="1288985"/>
                  <a:pt x="1475501" y="1288604"/>
                </a:cubicBezTo>
                <a:cubicBezTo>
                  <a:pt x="1355885" y="1285163"/>
                  <a:pt x="1289773" y="1159817"/>
                  <a:pt x="1165573" y="1159435"/>
                </a:cubicBezTo>
                <a:cubicBezTo>
                  <a:pt x="1091435" y="1159435"/>
                  <a:pt x="1204170" y="1088738"/>
                  <a:pt x="1141498" y="1059311"/>
                </a:cubicBezTo>
                <a:cubicBezTo>
                  <a:pt x="1127739" y="1052814"/>
                  <a:pt x="1177420" y="1042879"/>
                  <a:pt x="1199585" y="1044407"/>
                </a:cubicBezTo>
                <a:cubicBezTo>
                  <a:pt x="1221367" y="1045935"/>
                  <a:pt x="1240857" y="1064661"/>
                  <a:pt x="1267226" y="1051286"/>
                </a:cubicBezTo>
                <a:cubicBezTo>
                  <a:pt x="1281748" y="1003517"/>
                  <a:pt x="1244298" y="985938"/>
                  <a:pt x="1213342" y="972561"/>
                </a:cubicBezTo>
                <a:cubicBezTo>
                  <a:pt x="1141879" y="941607"/>
                  <a:pt x="1072327" y="904157"/>
                  <a:pt x="993986" y="893073"/>
                </a:cubicBezTo>
                <a:cubicBezTo>
                  <a:pt x="966089" y="889252"/>
                  <a:pt x="1034111" y="838042"/>
                  <a:pt x="1047486" y="820083"/>
                </a:cubicBezTo>
                <a:cubicBezTo>
                  <a:pt x="732209" y="631299"/>
                  <a:pt x="353112" y="640852"/>
                  <a:pt x="0" y="488371"/>
                </a:cubicBezTo>
                <a:cubicBezTo>
                  <a:pt x="77960" y="458564"/>
                  <a:pt x="135284" y="480346"/>
                  <a:pt x="188403" y="484933"/>
                </a:cubicBezTo>
                <a:cubicBezTo>
                  <a:pt x="321009" y="496396"/>
                  <a:pt x="452090" y="520090"/>
                  <a:pt x="584315" y="534230"/>
                </a:cubicBezTo>
                <a:cubicBezTo>
                  <a:pt x="649281" y="541108"/>
                  <a:pt x="709662" y="567096"/>
                  <a:pt x="782271" y="525824"/>
                </a:cubicBezTo>
                <a:cubicBezTo>
                  <a:pt x="830805" y="498308"/>
                  <a:pt x="908383" y="528115"/>
                  <a:pt x="967998" y="552574"/>
                </a:cubicBezTo>
                <a:cubicBezTo>
                  <a:pt x="1017296" y="572827"/>
                  <a:pt x="1064301" y="578177"/>
                  <a:pt x="1129651" y="552574"/>
                </a:cubicBezTo>
                <a:cubicBezTo>
                  <a:pt x="1070417" y="536905"/>
                  <a:pt x="1024939" y="523149"/>
                  <a:pt x="978317" y="513593"/>
                </a:cubicBezTo>
                <a:cubicBezTo>
                  <a:pt x="941248" y="505952"/>
                  <a:pt x="1029526" y="474996"/>
                  <a:pt x="1074620" y="478818"/>
                </a:cubicBezTo>
                <a:cubicBezTo>
                  <a:pt x="1137676" y="484168"/>
                  <a:pt x="1102136" y="464296"/>
                  <a:pt x="1091435" y="436781"/>
                </a:cubicBezTo>
                <a:cubicBezTo>
                  <a:pt x="1079970" y="407355"/>
                  <a:pt x="1113982" y="398184"/>
                  <a:pt x="1135383" y="404296"/>
                </a:cubicBezTo>
                <a:cubicBezTo>
                  <a:pt x="1217545" y="428374"/>
                  <a:pt x="1299326" y="385955"/>
                  <a:pt x="1384166" y="420349"/>
                </a:cubicBezTo>
                <a:cubicBezTo>
                  <a:pt x="1362764" y="335509"/>
                  <a:pt x="1316523" y="298440"/>
                  <a:pt x="1219839" y="286593"/>
                </a:cubicBezTo>
                <a:cubicBezTo>
                  <a:pt x="1183533" y="282009"/>
                  <a:pt x="1145701" y="288887"/>
                  <a:pt x="1114364" y="264428"/>
                </a:cubicBezTo>
                <a:cubicBezTo>
                  <a:pt x="1096402" y="250290"/>
                  <a:pt x="1076148" y="233474"/>
                  <a:pt x="1090289" y="207487"/>
                </a:cubicBezTo>
                <a:cubicBezTo>
                  <a:pt x="1100223" y="189144"/>
                  <a:pt x="1121626" y="189144"/>
                  <a:pt x="1139204" y="195259"/>
                </a:cubicBezTo>
                <a:cubicBezTo>
                  <a:pt x="1217929" y="222393"/>
                  <a:pt x="1300091" y="232328"/>
                  <a:pt x="1382254" y="242265"/>
                </a:cubicBezTo>
                <a:cubicBezTo>
                  <a:pt x="1394866" y="243793"/>
                  <a:pt x="1409004" y="248762"/>
                  <a:pt x="1423145" y="223537"/>
                </a:cubicBezTo>
                <a:cubicBezTo>
                  <a:pt x="1269520" y="182647"/>
                  <a:pt x="1123536" y="124559"/>
                  <a:pt x="965705" y="102013"/>
                </a:cubicBezTo>
                <a:cubicBezTo>
                  <a:pt x="967998" y="91312"/>
                  <a:pt x="970292" y="80612"/>
                  <a:pt x="972586" y="69912"/>
                </a:cubicBezTo>
                <a:cubicBezTo>
                  <a:pt x="1096020" y="85197"/>
                  <a:pt x="1219457" y="100484"/>
                  <a:pt x="1375376" y="119593"/>
                </a:cubicBezTo>
                <a:cubicBezTo>
                  <a:pt x="1279454" y="58828"/>
                  <a:pt x="1188885" y="79084"/>
                  <a:pt x="1117804" y="25200"/>
                </a:cubicBezTo>
                <a:cubicBezTo>
                  <a:pt x="1131179" y="4755"/>
                  <a:pt x="1147325" y="-405"/>
                  <a:pt x="1164045" y="2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noProof="0"/>
          </a:p>
        </p:txBody>
      </p:sp>
      <p:sp>
        <p:nvSpPr>
          <p:cNvPr id="2" name="Otsikko 1">
            <a:extLst>
              <a:ext uri="{FF2B5EF4-FFF2-40B4-BE49-F238E27FC236}">
                <a16:creationId xmlns:a16="http://schemas.microsoft.com/office/drawing/2014/main" id="{64AD5705-B027-4C44-B38A-60296E29EB12}"/>
              </a:ext>
            </a:extLst>
          </p:cNvPr>
          <p:cNvSpPr>
            <a:spLocks noGrp="1"/>
          </p:cNvSpPr>
          <p:nvPr>
            <p:ph type="title" hasCustomPrompt="1"/>
          </p:nvPr>
        </p:nvSpPr>
        <p:spPr>
          <a:xfrm>
            <a:off x="1768928" y="2242457"/>
            <a:ext cx="3731849" cy="2373086"/>
          </a:xfrm>
        </p:spPr>
        <p:txBody>
          <a:bodyPr rtlCol="0" anchor="ctr">
            <a:normAutofit/>
          </a:bodyPr>
          <a:lstStyle>
            <a:lvl1pPr>
              <a:defRPr sz="4000">
                <a:solidFill>
                  <a:schemeClr val="bg1"/>
                </a:solidFill>
              </a:defRPr>
            </a:lvl1pPr>
          </a:lstStyle>
          <a:p>
            <a:pPr rtl="0"/>
            <a:r>
              <a:rPr lang="fi-FI" noProof="0"/>
              <a:t>Tehtävänimike</a:t>
            </a:r>
          </a:p>
        </p:txBody>
      </p:sp>
      <p:sp>
        <p:nvSpPr>
          <p:cNvPr id="4" name="Päivämäärän paikkamerkki 3">
            <a:extLst>
              <a:ext uri="{FF2B5EF4-FFF2-40B4-BE49-F238E27FC236}">
                <a16:creationId xmlns:a16="http://schemas.microsoft.com/office/drawing/2014/main" id="{3793FB3F-D2A6-4919-B57B-C08861D46303}"/>
              </a:ext>
            </a:extLst>
          </p:cNvPr>
          <p:cNvSpPr>
            <a:spLocks noGrp="1"/>
          </p:cNvSpPr>
          <p:nvPr>
            <p:ph type="dt" sz="half" idx="10"/>
          </p:nvPr>
        </p:nvSpPr>
        <p:spPr/>
        <p:txBody>
          <a:bodyPr rtlCol="0"/>
          <a:lstStyle/>
          <a:p>
            <a:pPr rtl="0"/>
            <a:r>
              <a:rPr lang="fi-FI" noProof="0"/>
              <a:t>3.9.20XX</a:t>
            </a:r>
          </a:p>
        </p:txBody>
      </p:sp>
      <p:sp>
        <p:nvSpPr>
          <p:cNvPr id="5" name="Alatunnisteen paikkamerkki 4">
            <a:extLst>
              <a:ext uri="{FF2B5EF4-FFF2-40B4-BE49-F238E27FC236}">
                <a16:creationId xmlns:a16="http://schemas.microsoft.com/office/drawing/2014/main" id="{989049E0-6BE5-43FA-A4D4-ACAFC871A79F}"/>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
        <p:nvSpPr>
          <p:cNvPr id="15" name="Sisällön paikkamerkki 13">
            <a:extLst>
              <a:ext uri="{FF2B5EF4-FFF2-40B4-BE49-F238E27FC236}">
                <a16:creationId xmlns:a16="http://schemas.microsoft.com/office/drawing/2014/main" id="{CCD14F82-32BC-4E61-83EA-CB71ED780A3F}"/>
              </a:ext>
            </a:extLst>
          </p:cNvPr>
          <p:cNvSpPr>
            <a:spLocks noGrp="1"/>
          </p:cNvSpPr>
          <p:nvPr>
            <p:ph sz="quarter" idx="13"/>
          </p:nvPr>
        </p:nvSpPr>
        <p:spPr>
          <a:xfrm>
            <a:off x="6735763" y="712788"/>
            <a:ext cx="4618037" cy="5432425"/>
          </a:xfrm>
        </p:spPr>
        <p:txBody>
          <a:bodyPr rtlCol="0" anchor="ctr"/>
          <a:lstStyle>
            <a:lvl1pPr marL="0" indent="0">
              <a:buNone/>
              <a:defRPr sz="1800"/>
            </a:lvl1pPr>
          </a:lstStyle>
          <a:p>
            <a:pPr lvl="0" rtl="0"/>
            <a:r>
              <a:rPr lang="fi-FI" noProof="0"/>
              <a:t>Muokkaa tekstin perustyylejä napsauttamalla</a:t>
            </a:r>
          </a:p>
        </p:txBody>
      </p:sp>
    </p:spTree>
    <p:extLst>
      <p:ext uri="{BB962C8B-B14F-4D97-AF65-F5344CB8AC3E}">
        <p14:creationId xmlns:p14="http://schemas.microsoft.com/office/powerpoint/2010/main" val="394215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Otsikko ja 2 kuvaa">
    <p:spTree>
      <p:nvGrpSpPr>
        <p:cNvPr id="1" name=""/>
        <p:cNvGrpSpPr/>
        <p:nvPr/>
      </p:nvGrpSpPr>
      <p:grpSpPr>
        <a:xfrm>
          <a:off x="0" y="0"/>
          <a:ext cx="0" cy="0"/>
          <a:chOff x="0" y="0"/>
          <a:chExt cx="0" cy="0"/>
        </a:xfrm>
      </p:grpSpPr>
      <p:sp>
        <p:nvSpPr>
          <p:cNvPr id="16" name="Kuvan paikkamerkki 15">
            <a:extLst>
              <a:ext uri="{FF2B5EF4-FFF2-40B4-BE49-F238E27FC236}">
                <a16:creationId xmlns:a16="http://schemas.microsoft.com/office/drawing/2014/main" id="{D52F74EF-6A19-4BD7-8279-F105381ACB13}"/>
              </a:ext>
            </a:extLst>
          </p:cNvPr>
          <p:cNvSpPr>
            <a:spLocks noGrp="1"/>
          </p:cNvSpPr>
          <p:nvPr>
            <p:ph type="pic" sz="quarter" idx="13"/>
          </p:nvPr>
        </p:nvSpPr>
        <p:spPr>
          <a:xfrm>
            <a:off x="-9153" y="0"/>
            <a:ext cx="6105136" cy="6240787"/>
          </a:xfrm>
          <a:custGeom>
            <a:avLst/>
            <a:gdLst>
              <a:gd name="connsiteX0" fmla="*/ 0 w 6105136"/>
              <a:gd name="connsiteY0" fmla="*/ 0 h 6240787"/>
              <a:gd name="connsiteX1" fmla="*/ 4523152 w 6105136"/>
              <a:gd name="connsiteY1" fmla="*/ 0 h 6240787"/>
              <a:gd name="connsiteX2" fmla="*/ 4608623 w 6105136"/>
              <a:gd name="connsiteY2" fmla="*/ 39946 h 6240787"/>
              <a:gd name="connsiteX3" fmla="*/ 4823827 w 6105136"/>
              <a:gd name="connsiteY3" fmla="*/ 132755 h 6240787"/>
              <a:gd name="connsiteX4" fmla="*/ 4905422 w 6105136"/>
              <a:gd name="connsiteY4" fmla="*/ 207003 h 6240787"/>
              <a:gd name="connsiteX5" fmla="*/ 5580181 w 6105136"/>
              <a:gd name="connsiteY5" fmla="*/ 692427 h 6240787"/>
              <a:gd name="connsiteX6" fmla="*/ 5451100 w 6105136"/>
              <a:gd name="connsiteY6" fmla="*/ 795341 h 6240787"/>
              <a:gd name="connsiteX7" fmla="*/ 5690699 w 6105136"/>
              <a:gd name="connsiteY7" fmla="*/ 918459 h 6240787"/>
              <a:gd name="connsiteX8" fmla="*/ 5744662 w 6105136"/>
              <a:gd name="connsiteY8" fmla="*/ 970151 h 6240787"/>
              <a:gd name="connsiteX9" fmla="*/ 5698902 w 6105136"/>
              <a:gd name="connsiteY9" fmla="*/ 1032179 h 6240787"/>
              <a:gd name="connsiteX10" fmla="*/ 5599609 w 6105136"/>
              <a:gd name="connsiteY10" fmla="*/ 1075412 h 6240787"/>
              <a:gd name="connsiteX11" fmla="*/ 5467939 w 6105136"/>
              <a:gd name="connsiteY11" fmla="*/ 1184902 h 6240787"/>
              <a:gd name="connsiteX12" fmla="*/ 5473118 w 6105136"/>
              <a:gd name="connsiteY12" fmla="*/ 1270428 h 6240787"/>
              <a:gd name="connsiteX13" fmla="*/ 5551259 w 6105136"/>
              <a:gd name="connsiteY13" fmla="*/ 1425502 h 6240787"/>
              <a:gd name="connsiteX14" fmla="*/ 5433832 w 6105136"/>
              <a:gd name="connsiteY14" fmla="*/ 1587625 h 6240787"/>
              <a:gd name="connsiteX15" fmla="*/ 5373392 w 6105136"/>
              <a:gd name="connsiteY15" fmla="*/ 1635554 h 6240787"/>
              <a:gd name="connsiteX16" fmla="*/ 5489956 w 6105136"/>
              <a:gd name="connsiteY16" fmla="*/ 1652001 h 6240787"/>
              <a:gd name="connsiteX17" fmla="*/ 5530536 w 6105136"/>
              <a:gd name="connsiteY17" fmla="*/ 1719670 h 6240787"/>
              <a:gd name="connsiteX18" fmla="*/ 5548668 w 6105136"/>
              <a:gd name="connsiteY18" fmla="*/ 1753506 h 6240787"/>
              <a:gd name="connsiteX19" fmla="*/ 5658753 w 6105136"/>
              <a:gd name="connsiteY19" fmla="*/ 1965440 h 6240787"/>
              <a:gd name="connsiteX20" fmla="*/ 5640189 w 6105136"/>
              <a:gd name="connsiteY20" fmla="*/ 2024647 h 6240787"/>
              <a:gd name="connsiteX21" fmla="*/ 5456712 w 6105136"/>
              <a:gd name="connsiteY21" fmla="*/ 2310829 h 6240787"/>
              <a:gd name="connsiteX22" fmla="*/ 5651844 w 6105136"/>
              <a:gd name="connsiteY22" fmla="*/ 2390715 h 6240787"/>
              <a:gd name="connsiteX23" fmla="*/ 5663501 w 6105136"/>
              <a:gd name="connsiteY23" fmla="*/ 2526050 h 6240787"/>
              <a:gd name="connsiteX24" fmla="*/ 5762794 w 6105136"/>
              <a:gd name="connsiteY24" fmla="*/ 2677365 h 6240787"/>
              <a:gd name="connsiteX25" fmla="*/ 5981237 w 6105136"/>
              <a:gd name="connsiteY25" fmla="*/ 2890238 h 6240787"/>
              <a:gd name="connsiteX26" fmla="*/ 6105136 w 6105136"/>
              <a:gd name="connsiteY26" fmla="*/ 3033093 h 6240787"/>
              <a:gd name="connsiteX27" fmla="*/ 5891443 w 6105136"/>
              <a:gd name="connsiteY27" fmla="*/ 3071156 h 6240787"/>
              <a:gd name="connsiteX28" fmla="*/ 5858202 w 6105136"/>
              <a:gd name="connsiteY28" fmla="*/ 3093243 h 6240787"/>
              <a:gd name="connsiteX29" fmla="*/ 5883673 w 6105136"/>
              <a:gd name="connsiteY29" fmla="*/ 3168428 h 6240787"/>
              <a:gd name="connsiteX30" fmla="*/ 5917778 w 6105136"/>
              <a:gd name="connsiteY30" fmla="*/ 3243149 h 6240787"/>
              <a:gd name="connsiteX31" fmla="*/ 5894034 w 6105136"/>
              <a:gd name="connsiteY31" fmla="*/ 3301887 h 6240787"/>
              <a:gd name="connsiteX32" fmla="*/ 5727393 w 6105136"/>
              <a:gd name="connsiteY32" fmla="*/ 3556115 h 6240787"/>
              <a:gd name="connsiteX33" fmla="*/ 5590543 w 6105136"/>
              <a:gd name="connsiteY33" fmla="*/ 3657145 h 6240787"/>
              <a:gd name="connsiteX34" fmla="*/ 5278850 w 6105136"/>
              <a:gd name="connsiteY34" fmla="*/ 4116255 h 6240787"/>
              <a:gd name="connsiteX35" fmla="*/ 5180851 w 6105136"/>
              <a:gd name="connsiteY35" fmla="*/ 4265220 h 6240787"/>
              <a:gd name="connsiteX36" fmla="*/ 5253380 w 6105136"/>
              <a:gd name="connsiteY36" fmla="*/ 4317849 h 6240787"/>
              <a:gd name="connsiteX37" fmla="*/ 5114368 w 6105136"/>
              <a:gd name="connsiteY37" fmla="*/ 4473866 h 6240787"/>
              <a:gd name="connsiteX38" fmla="*/ 4950749 w 6105136"/>
              <a:gd name="connsiteY38" fmla="*/ 4647262 h 6240787"/>
              <a:gd name="connsiteX39" fmla="*/ 4908013 w 6105136"/>
              <a:gd name="connsiteY39" fmla="*/ 4693317 h 6240787"/>
              <a:gd name="connsiteX40" fmla="*/ 1535079 w 6105136"/>
              <a:gd name="connsiteY40" fmla="*/ 6239347 h 6240787"/>
              <a:gd name="connsiteX41" fmla="*/ 645760 w 6105136"/>
              <a:gd name="connsiteY41" fmla="*/ 6011438 h 6240787"/>
              <a:gd name="connsiteX42" fmla="*/ 293915 w 6105136"/>
              <a:gd name="connsiteY42" fmla="*/ 5834280 h 6240787"/>
              <a:gd name="connsiteX43" fmla="*/ 68403 w 6105136"/>
              <a:gd name="connsiteY43" fmla="*/ 5686489 h 6240787"/>
              <a:gd name="connsiteX44" fmla="*/ 0 w 6105136"/>
              <a:gd name="connsiteY44" fmla="*/ 5638313 h 6240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15" name="Kuvan paikkamerkki 14">
            <a:extLst>
              <a:ext uri="{FF2B5EF4-FFF2-40B4-BE49-F238E27FC236}">
                <a16:creationId xmlns:a16="http://schemas.microsoft.com/office/drawing/2014/main" id="{409EFF82-B4B6-4B60-B389-A87BD677DE0A}"/>
              </a:ext>
            </a:extLst>
          </p:cNvPr>
          <p:cNvSpPr>
            <a:spLocks noGrp="1"/>
          </p:cNvSpPr>
          <p:nvPr>
            <p:ph type="pic" sz="quarter" idx="14"/>
          </p:nvPr>
        </p:nvSpPr>
        <p:spPr>
          <a:xfrm>
            <a:off x="6355502" y="211465"/>
            <a:ext cx="4941484" cy="3877363"/>
          </a:xfrm>
          <a:custGeom>
            <a:avLst/>
            <a:gdLst>
              <a:gd name="connsiteX0" fmla="*/ 4156023 w 4941484"/>
              <a:gd name="connsiteY0" fmla="*/ 17 h 3877363"/>
              <a:gd name="connsiteX1" fmla="*/ 4187225 w 4941484"/>
              <a:gd name="connsiteY1" fmla="*/ 16745 h 3877363"/>
              <a:gd name="connsiteX2" fmla="*/ 4013424 w 4941484"/>
              <a:gd name="connsiteY2" fmla="*/ 79463 h 3877363"/>
              <a:gd name="connsiteX3" fmla="*/ 4285215 w 4941484"/>
              <a:gd name="connsiteY3" fmla="*/ 46454 h 3877363"/>
              <a:gd name="connsiteX4" fmla="*/ 4289855 w 4941484"/>
              <a:gd name="connsiteY4" fmla="*/ 67782 h 3877363"/>
              <a:gd name="connsiteX5" fmla="*/ 3981190 w 4941484"/>
              <a:gd name="connsiteY5" fmla="*/ 148529 h 3877363"/>
              <a:gd name="connsiteX6" fmla="*/ 4008783 w 4941484"/>
              <a:gd name="connsiteY6" fmla="*/ 160972 h 3877363"/>
              <a:gd name="connsiteX7" fmla="*/ 4172785 w 4941484"/>
              <a:gd name="connsiteY7" fmla="*/ 129739 h 3877363"/>
              <a:gd name="connsiteX8" fmla="*/ 4205791 w 4941484"/>
              <a:gd name="connsiteY8" fmla="*/ 137864 h 3877363"/>
              <a:gd name="connsiteX9" fmla="*/ 4189547 w 4941484"/>
              <a:gd name="connsiteY9" fmla="*/ 175697 h 3877363"/>
              <a:gd name="connsiteX10" fmla="*/ 4118375 w 4941484"/>
              <a:gd name="connsiteY10" fmla="*/ 190425 h 3877363"/>
              <a:gd name="connsiteX11" fmla="*/ 4007492 w 4941484"/>
              <a:gd name="connsiteY11" fmla="*/ 279299 h 3877363"/>
              <a:gd name="connsiteX12" fmla="*/ 4175363 w 4941484"/>
              <a:gd name="connsiteY12" fmla="*/ 268633 h 3877363"/>
              <a:gd name="connsiteX13" fmla="*/ 4205019 w 4941484"/>
              <a:gd name="connsiteY13" fmla="*/ 290216 h 3877363"/>
              <a:gd name="connsiteX14" fmla="*/ 4216365 w 4941484"/>
              <a:gd name="connsiteY14" fmla="*/ 318148 h 3877363"/>
              <a:gd name="connsiteX15" fmla="*/ 4281347 w 4941484"/>
              <a:gd name="connsiteY15" fmla="*/ 341254 h 3877363"/>
              <a:gd name="connsiteX16" fmla="*/ 4179231 w 4941484"/>
              <a:gd name="connsiteY16" fmla="*/ 367154 h 3877363"/>
              <a:gd name="connsiteX17" fmla="*/ 4288309 w 4941484"/>
              <a:gd name="connsiteY17" fmla="*/ 367154 h 3877363"/>
              <a:gd name="connsiteX18" fmla="*/ 4413633 w 4941484"/>
              <a:gd name="connsiteY18" fmla="*/ 349381 h 3877363"/>
              <a:gd name="connsiteX19" fmla="*/ 4547207 w 4941484"/>
              <a:gd name="connsiteY19" fmla="*/ 354966 h 3877363"/>
              <a:gd name="connsiteX20" fmla="*/ 4814356 w 4941484"/>
              <a:gd name="connsiteY20" fmla="*/ 322211 h 3877363"/>
              <a:gd name="connsiteX21" fmla="*/ 4941484 w 4941484"/>
              <a:gd name="connsiteY21" fmla="*/ 324495 h 3877363"/>
              <a:gd name="connsiteX22" fmla="*/ 4234673 w 4941484"/>
              <a:gd name="connsiteY22" fmla="*/ 544899 h 3877363"/>
              <a:gd name="connsiteX23" fmla="*/ 4270775 w 4941484"/>
              <a:gd name="connsiteY23" fmla="*/ 593397 h 3877363"/>
              <a:gd name="connsiteX24" fmla="*/ 4122759 w 4941484"/>
              <a:gd name="connsiteY24" fmla="*/ 646212 h 3877363"/>
              <a:gd name="connsiteX25" fmla="*/ 4086400 w 4941484"/>
              <a:gd name="connsiteY25" fmla="*/ 698520 h 3877363"/>
              <a:gd name="connsiteX26" fmla="*/ 4132041 w 4941484"/>
              <a:gd name="connsiteY26" fmla="*/ 693950 h 3877363"/>
              <a:gd name="connsiteX27" fmla="*/ 4171237 w 4941484"/>
              <a:gd name="connsiteY27" fmla="*/ 703852 h 3877363"/>
              <a:gd name="connsiteX28" fmla="*/ 4154992 w 4941484"/>
              <a:gd name="connsiteY28" fmla="*/ 770380 h 3877363"/>
              <a:gd name="connsiteX29" fmla="*/ 3945863 w 4941484"/>
              <a:gd name="connsiteY29" fmla="*/ 856205 h 3877363"/>
              <a:gd name="connsiteX30" fmla="*/ 3927039 w 4941484"/>
              <a:gd name="connsiteY30" fmla="*/ 884136 h 3877363"/>
              <a:gd name="connsiteX31" fmla="*/ 3952052 w 4941484"/>
              <a:gd name="connsiteY31" fmla="*/ 903942 h 3877363"/>
              <a:gd name="connsiteX32" fmla="*/ 4019613 w 4941484"/>
              <a:gd name="connsiteY32" fmla="*/ 914098 h 3877363"/>
              <a:gd name="connsiteX33" fmla="*/ 3924977 w 4941484"/>
              <a:gd name="connsiteY33" fmla="*/ 1009319 h 3877363"/>
              <a:gd name="connsiteX34" fmla="*/ 3890421 w 4941484"/>
              <a:gd name="connsiteY34" fmla="*/ 1035726 h 3877363"/>
              <a:gd name="connsiteX35" fmla="*/ 3831370 w 4941484"/>
              <a:gd name="connsiteY35" fmla="*/ 1076608 h 3877363"/>
              <a:gd name="connsiteX36" fmla="*/ 3830339 w 4941484"/>
              <a:gd name="connsiteY36" fmla="*/ 1089050 h 3877363"/>
              <a:gd name="connsiteX37" fmla="*/ 3910793 w 4941484"/>
              <a:gd name="connsiteY37" fmla="*/ 1132978 h 3877363"/>
              <a:gd name="connsiteX38" fmla="*/ 4055971 w 4941484"/>
              <a:gd name="connsiteY38" fmla="*/ 1121043 h 3877363"/>
              <a:gd name="connsiteX39" fmla="*/ 3841428 w 4941484"/>
              <a:gd name="connsiteY39" fmla="*/ 1186555 h 3877363"/>
              <a:gd name="connsiteX40" fmla="*/ 4535860 w 4941484"/>
              <a:gd name="connsiteY40" fmla="*/ 1030395 h 3877363"/>
              <a:gd name="connsiteX41" fmla="*/ 4491508 w 4941484"/>
              <a:gd name="connsiteY41" fmla="*/ 1071275 h 3877363"/>
              <a:gd name="connsiteX42" fmla="*/ 4248597 w 4941484"/>
              <a:gd name="connsiteY42" fmla="*/ 1178936 h 3877363"/>
              <a:gd name="connsiteX43" fmla="*/ 4179749 w 4941484"/>
              <a:gd name="connsiteY43" fmla="*/ 1246481 h 3877363"/>
              <a:gd name="connsiteX44" fmla="*/ 4107545 w 4941484"/>
              <a:gd name="connsiteY44" fmla="*/ 1283806 h 3877363"/>
              <a:gd name="connsiteX45" fmla="*/ 4006204 w 4941484"/>
              <a:gd name="connsiteY45" fmla="*/ 1283045 h 3877363"/>
              <a:gd name="connsiteX46" fmla="*/ 3934259 w 4941484"/>
              <a:gd name="connsiteY46" fmla="*/ 1340431 h 3877363"/>
              <a:gd name="connsiteX47" fmla="*/ 4009298 w 4941484"/>
              <a:gd name="connsiteY47" fmla="*/ 1352619 h 3877363"/>
              <a:gd name="connsiteX48" fmla="*/ 4097230 w 4941484"/>
              <a:gd name="connsiteY48" fmla="*/ 1343224 h 3877363"/>
              <a:gd name="connsiteX49" fmla="*/ 4287021 w 4941484"/>
              <a:gd name="connsiteY49" fmla="*/ 1346270 h 3877363"/>
              <a:gd name="connsiteX50" fmla="*/ 4395839 w 4941484"/>
              <a:gd name="connsiteY50" fmla="*/ 1357443 h 3877363"/>
              <a:gd name="connsiteX51" fmla="*/ 4645969 w 4941484"/>
              <a:gd name="connsiteY51" fmla="*/ 1338398 h 3877363"/>
              <a:gd name="connsiteX52" fmla="*/ 4631270 w 4941484"/>
              <a:gd name="connsiteY52" fmla="*/ 1387152 h 3877363"/>
              <a:gd name="connsiteX53" fmla="*/ 4640555 w 4941484"/>
              <a:gd name="connsiteY53" fmla="*/ 1429556 h 3877363"/>
              <a:gd name="connsiteX54" fmla="*/ 4644165 w 4941484"/>
              <a:gd name="connsiteY54" fmla="*/ 1521730 h 3877363"/>
              <a:gd name="connsiteX55" fmla="*/ 4641844 w 4941484"/>
              <a:gd name="connsiteY55" fmla="*/ 1536712 h 3877363"/>
              <a:gd name="connsiteX56" fmla="*/ 4697799 w 4941484"/>
              <a:gd name="connsiteY56" fmla="*/ 1546361 h 3877363"/>
              <a:gd name="connsiteX57" fmla="*/ 4364379 w 4941484"/>
              <a:gd name="connsiteY57" fmla="*/ 1738070 h 3877363"/>
              <a:gd name="connsiteX58" fmla="*/ 4587175 w 4941484"/>
              <a:gd name="connsiteY58" fmla="*/ 1689317 h 3877363"/>
              <a:gd name="connsiteX59" fmla="*/ 4617346 w 4941484"/>
              <a:gd name="connsiteY59" fmla="*/ 1769810 h 3877363"/>
              <a:gd name="connsiteX60" fmla="*/ 4512653 w 4941484"/>
              <a:gd name="connsiteY60" fmla="*/ 1841415 h 3877363"/>
              <a:gd name="connsiteX61" fmla="*/ 4473973 w 4941484"/>
              <a:gd name="connsiteY61" fmla="*/ 1983103 h 3877363"/>
              <a:gd name="connsiteX62" fmla="*/ 4492798 w 4941484"/>
              <a:gd name="connsiteY62" fmla="*/ 2112602 h 3877363"/>
              <a:gd name="connsiteX63" fmla="*/ 4537665 w 4941484"/>
              <a:gd name="connsiteY63" fmla="*/ 2153737 h 3877363"/>
              <a:gd name="connsiteX64" fmla="*/ 4602648 w 4941484"/>
              <a:gd name="connsiteY64" fmla="*/ 2227627 h 3877363"/>
              <a:gd name="connsiteX65" fmla="*/ 4642875 w 4941484"/>
              <a:gd name="connsiteY65" fmla="*/ 2273333 h 3877363"/>
              <a:gd name="connsiteX66" fmla="*/ 4782639 w 4941484"/>
              <a:gd name="connsiteY66" fmla="*/ 2255559 h 3877363"/>
              <a:gd name="connsiteX67" fmla="*/ 4596201 w 4941484"/>
              <a:gd name="connsiteY67" fmla="*/ 2371602 h 3877363"/>
              <a:gd name="connsiteX68" fmla="*/ 4747311 w 4941484"/>
              <a:gd name="connsiteY68" fmla="*/ 2357127 h 3877363"/>
              <a:gd name="connsiteX69" fmla="*/ 4796563 w 4941484"/>
              <a:gd name="connsiteY69" fmla="*/ 2365252 h 3877363"/>
              <a:gd name="connsiteX70" fmla="*/ 4768455 w 4941484"/>
              <a:gd name="connsiteY70" fmla="*/ 2402832 h 3877363"/>
              <a:gd name="connsiteX71" fmla="*/ 4657573 w 4941484"/>
              <a:gd name="connsiteY71" fmla="*/ 2466566 h 3877363"/>
              <a:gd name="connsiteX72" fmla="*/ 4429103 w 4941484"/>
              <a:gd name="connsiteY72" fmla="*/ 2639233 h 3877363"/>
              <a:gd name="connsiteX73" fmla="*/ 4650355 w 4941484"/>
              <a:gd name="connsiteY73" fmla="*/ 2560010 h 3877363"/>
              <a:gd name="connsiteX74" fmla="*/ 4417243 w 4941484"/>
              <a:gd name="connsiteY74" fmla="*/ 2737500 h 3877363"/>
              <a:gd name="connsiteX75" fmla="*/ 4365411 w 4941484"/>
              <a:gd name="connsiteY75" fmla="*/ 2796409 h 3877363"/>
              <a:gd name="connsiteX76" fmla="*/ 4260717 w 4941484"/>
              <a:gd name="connsiteY76" fmla="*/ 2942666 h 3877363"/>
              <a:gd name="connsiteX77" fmla="*/ 4265875 w 4941484"/>
              <a:gd name="connsiteY77" fmla="*/ 2959171 h 3877363"/>
              <a:gd name="connsiteX78" fmla="*/ 4386814 w 4941484"/>
              <a:gd name="connsiteY78" fmla="*/ 2935557 h 3877363"/>
              <a:gd name="connsiteX79" fmla="*/ 4230031 w 4941484"/>
              <a:gd name="connsiteY79" fmla="*/ 3058455 h 3877363"/>
              <a:gd name="connsiteX80" fmla="*/ 4068091 w 4941484"/>
              <a:gd name="connsiteY80" fmla="*/ 3152912 h 3877363"/>
              <a:gd name="connsiteX81" fmla="*/ 4183101 w 4941484"/>
              <a:gd name="connsiteY81" fmla="*/ 3138440 h 3877363"/>
              <a:gd name="connsiteX82" fmla="*/ 4341172 w 4941484"/>
              <a:gd name="connsiteY82" fmla="*/ 3084354 h 3877363"/>
              <a:gd name="connsiteX83" fmla="*/ 4396097 w 4941484"/>
              <a:gd name="connsiteY83" fmla="*/ 3104668 h 3877363"/>
              <a:gd name="connsiteX84" fmla="*/ 4246278 w 4941484"/>
              <a:gd name="connsiteY84" fmla="*/ 3194048 h 3877363"/>
              <a:gd name="connsiteX85" fmla="*/ 4160408 w 4941484"/>
              <a:gd name="connsiteY85" fmla="*/ 3235438 h 3877363"/>
              <a:gd name="connsiteX86" fmla="*/ 4126113 w 4941484"/>
              <a:gd name="connsiteY86" fmla="*/ 3267177 h 3877363"/>
              <a:gd name="connsiteX87" fmla="*/ 4028123 w 4941484"/>
              <a:gd name="connsiteY87" fmla="*/ 3380425 h 3877363"/>
              <a:gd name="connsiteX88" fmla="*/ 3740344 w 4941484"/>
              <a:gd name="connsiteY88" fmla="*/ 3504084 h 3877363"/>
              <a:gd name="connsiteX89" fmla="*/ 3471133 w 4941484"/>
              <a:gd name="connsiteY89" fmla="*/ 3657707 h 3877363"/>
              <a:gd name="connsiteX90" fmla="*/ 3260969 w 4941484"/>
              <a:gd name="connsiteY90" fmla="*/ 3753434 h 3877363"/>
              <a:gd name="connsiteX91" fmla="*/ 2729767 w 4941484"/>
              <a:gd name="connsiteY91" fmla="*/ 3876585 h 3877363"/>
              <a:gd name="connsiteX92" fmla="*/ 715061 w 4941484"/>
              <a:gd name="connsiteY92" fmla="*/ 3041189 h 3877363"/>
              <a:gd name="connsiteX93" fmla="*/ 689533 w 4941484"/>
              <a:gd name="connsiteY93" fmla="*/ 3016303 h 3877363"/>
              <a:gd name="connsiteX94" fmla="*/ 591802 w 4941484"/>
              <a:gd name="connsiteY94" fmla="*/ 2922608 h 3877363"/>
              <a:gd name="connsiteX95" fmla="*/ 508767 w 4941484"/>
              <a:gd name="connsiteY95" fmla="*/ 2838305 h 3877363"/>
              <a:gd name="connsiteX96" fmla="*/ 552090 w 4941484"/>
              <a:gd name="connsiteY96" fmla="*/ 2809867 h 3877363"/>
              <a:gd name="connsiteX97" fmla="*/ 493553 w 4941484"/>
              <a:gd name="connsiteY97" fmla="*/ 2729374 h 3877363"/>
              <a:gd name="connsiteX98" fmla="*/ 307375 w 4941484"/>
              <a:gd name="connsiteY98" fmla="*/ 2481294 h 3877363"/>
              <a:gd name="connsiteX99" fmla="*/ 225632 w 4941484"/>
              <a:gd name="connsiteY99" fmla="*/ 2426702 h 3877363"/>
              <a:gd name="connsiteX100" fmla="*/ 126095 w 4941484"/>
              <a:gd name="connsiteY100" fmla="*/ 2289331 h 3877363"/>
              <a:gd name="connsiteX101" fmla="*/ 111912 w 4941484"/>
              <a:gd name="connsiteY101" fmla="*/ 2257592 h 3877363"/>
              <a:gd name="connsiteX102" fmla="*/ 132284 w 4941484"/>
              <a:gd name="connsiteY102" fmla="*/ 2217216 h 3877363"/>
              <a:gd name="connsiteX103" fmla="*/ 147498 w 4941484"/>
              <a:gd name="connsiteY103" fmla="*/ 2176590 h 3877363"/>
              <a:gd name="connsiteX104" fmla="*/ 127642 w 4941484"/>
              <a:gd name="connsiteY104" fmla="*/ 2164655 h 3877363"/>
              <a:gd name="connsiteX105" fmla="*/ 31511 w 4941484"/>
              <a:gd name="connsiteY105" fmla="*/ 2164406 h 3877363"/>
              <a:gd name="connsiteX106" fmla="*/ 0 w 4941484"/>
              <a:gd name="connsiteY106" fmla="*/ 2144089 h 3877363"/>
              <a:gd name="connsiteX107" fmla="*/ 0 w 4941484"/>
              <a:gd name="connsiteY107" fmla="*/ 2144087 h 3877363"/>
              <a:gd name="connsiteX108" fmla="*/ 48510 w 4941484"/>
              <a:gd name="connsiteY108" fmla="*/ 2109967 h 3877363"/>
              <a:gd name="connsiteX109" fmla="*/ 74006 w 4941484"/>
              <a:gd name="connsiteY109" fmla="*/ 2066897 h 3877363"/>
              <a:gd name="connsiteX110" fmla="*/ 204486 w 4941484"/>
              <a:gd name="connsiteY110" fmla="*/ 1951871 h 3877363"/>
              <a:gd name="connsiteX111" fmla="*/ 263796 w 4941484"/>
              <a:gd name="connsiteY111" fmla="*/ 1870107 h 3877363"/>
              <a:gd name="connsiteX112" fmla="*/ 270759 w 4941484"/>
              <a:gd name="connsiteY112" fmla="*/ 1796979 h 3877363"/>
              <a:gd name="connsiteX113" fmla="*/ 387314 w 4941484"/>
              <a:gd name="connsiteY113" fmla="*/ 1753813 h 3877363"/>
              <a:gd name="connsiteX114" fmla="*/ 277721 w 4941484"/>
              <a:gd name="connsiteY114" fmla="*/ 1599175 h 3877363"/>
              <a:gd name="connsiteX115" fmla="*/ 266631 w 4941484"/>
              <a:gd name="connsiteY115" fmla="*/ 1567182 h 3877363"/>
              <a:gd name="connsiteX116" fmla="*/ 332387 w 4941484"/>
              <a:gd name="connsiteY116" fmla="*/ 1452664 h 3877363"/>
              <a:gd name="connsiteX117" fmla="*/ 343218 w 4941484"/>
              <a:gd name="connsiteY117" fmla="*/ 1434381 h 3877363"/>
              <a:gd name="connsiteX118" fmla="*/ 367457 w 4941484"/>
              <a:gd name="connsiteY118" fmla="*/ 1397816 h 3877363"/>
              <a:gd name="connsiteX119" fmla="*/ 437082 w 4941484"/>
              <a:gd name="connsiteY119" fmla="*/ 1388929 h 3877363"/>
              <a:gd name="connsiteX120" fmla="*/ 400981 w 4941484"/>
              <a:gd name="connsiteY120" fmla="*/ 1363030 h 3877363"/>
              <a:gd name="connsiteX121" fmla="*/ 330840 w 4941484"/>
              <a:gd name="connsiteY121" fmla="*/ 1275427 h 3877363"/>
              <a:gd name="connsiteX122" fmla="*/ 377515 w 4941484"/>
              <a:gd name="connsiteY122" fmla="*/ 1191633 h 3877363"/>
              <a:gd name="connsiteX123" fmla="*/ 380607 w 4941484"/>
              <a:gd name="connsiteY123" fmla="*/ 1145419 h 3877363"/>
              <a:gd name="connsiteX124" fmla="*/ 301959 w 4941484"/>
              <a:gd name="connsiteY124" fmla="*/ 1086257 h 3877363"/>
              <a:gd name="connsiteX125" fmla="*/ 242650 w 4941484"/>
              <a:gd name="connsiteY125" fmla="*/ 1062896 h 3877363"/>
              <a:gd name="connsiteX126" fmla="*/ 215316 w 4941484"/>
              <a:gd name="connsiteY126" fmla="*/ 1029379 h 3877363"/>
              <a:gd name="connsiteX127" fmla="*/ 247550 w 4941484"/>
              <a:gd name="connsiteY127" fmla="*/ 1001447 h 3877363"/>
              <a:gd name="connsiteX128" fmla="*/ 390667 w 4941484"/>
              <a:gd name="connsiteY128" fmla="*/ 934920 h 3877363"/>
              <a:gd name="connsiteX129" fmla="*/ 313563 w 4941484"/>
              <a:gd name="connsiteY129" fmla="*/ 879311 h 3877363"/>
              <a:gd name="connsiteX130" fmla="*/ 716608 w 4941484"/>
              <a:gd name="connsiteY130" fmla="*/ 617012 h 3877363"/>
              <a:gd name="connsiteX131" fmla="*/ 765346 w 4941484"/>
              <a:gd name="connsiteY131" fmla="*/ 576892 h 3877363"/>
              <a:gd name="connsiteX132" fmla="*/ 1023984 w 4941484"/>
              <a:gd name="connsiteY132" fmla="*/ 479640 h 3877363"/>
              <a:gd name="connsiteX133" fmla="*/ 1290101 w 4941484"/>
              <a:gd name="connsiteY133" fmla="*/ 410829 h 3877363"/>
              <a:gd name="connsiteX134" fmla="*/ 1105212 w 4941484"/>
              <a:gd name="connsiteY134" fmla="*/ 265586 h 3877363"/>
              <a:gd name="connsiteX135" fmla="*/ 1387575 w 4941484"/>
              <a:gd name="connsiteY135" fmla="*/ 231814 h 3877363"/>
              <a:gd name="connsiteX136" fmla="*/ 1415166 w 4941484"/>
              <a:gd name="connsiteY136" fmla="*/ 232831 h 3877363"/>
              <a:gd name="connsiteX137" fmla="*/ 1969579 w 4941484"/>
              <a:gd name="connsiteY137" fmla="*/ 210485 h 3877363"/>
              <a:gd name="connsiteX138" fmla="*/ 2764321 w 4941484"/>
              <a:gd name="connsiteY138" fmla="*/ 136340 h 3877363"/>
              <a:gd name="connsiteX139" fmla="*/ 3422137 w 4941484"/>
              <a:gd name="connsiteY139" fmla="*/ 91905 h 3877363"/>
              <a:gd name="connsiteX140" fmla="*/ 4122502 w 4941484"/>
              <a:gd name="connsiteY140" fmla="*/ 5572 h 3877363"/>
              <a:gd name="connsiteX141" fmla="*/ 4156023 w 4941484"/>
              <a:gd name="connsiteY141" fmla="*/ 17 h 387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4941484" h="3877363">
                <a:moveTo>
                  <a:pt x="4156023" y="17"/>
                </a:moveTo>
                <a:cubicBezTo>
                  <a:pt x="4167305" y="-269"/>
                  <a:pt x="4178200" y="3160"/>
                  <a:pt x="4187225" y="16745"/>
                </a:cubicBezTo>
                <a:cubicBezTo>
                  <a:pt x="4139263" y="52547"/>
                  <a:pt x="4078148" y="39089"/>
                  <a:pt x="4013424" y="79463"/>
                </a:cubicBezTo>
                <a:cubicBezTo>
                  <a:pt x="4118633" y="66766"/>
                  <a:pt x="4201925" y="56609"/>
                  <a:pt x="4285215" y="46454"/>
                </a:cubicBezTo>
                <a:cubicBezTo>
                  <a:pt x="4286763" y="53563"/>
                  <a:pt x="4288309" y="60673"/>
                  <a:pt x="4289855" y="67782"/>
                </a:cubicBezTo>
                <a:cubicBezTo>
                  <a:pt x="4183358" y="82763"/>
                  <a:pt x="4084852" y="121359"/>
                  <a:pt x="3981190" y="148529"/>
                </a:cubicBezTo>
                <a:cubicBezTo>
                  <a:pt x="3990733" y="165289"/>
                  <a:pt x="4000273" y="161987"/>
                  <a:pt x="4008783" y="160972"/>
                </a:cubicBezTo>
                <a:cubicBezTo>
                  <a:pt x="4064224" y="154369"/>
                  <a:pt x="4119665" y="147768"/>
                  <a:pt x="4172785" y="129739"/>
                </a:cubicBezTo>
                <a:cubicBezTo>
                  <a:pt x="4184646" y="125675"/>
                  <a:pt x="4199087" y="125675"/>
                  <a:pt x="4205791" y="137864"/>
                </a:cubicBezTo>
                <a:cubicBezTo>
                  <a:pt x="4215333" y="155131"/>
                  <a:pt x="4201667" y="166304"/>
                  <a:pt x="4189547" y="175697"/>
                </a:cubicBezTo>
                <a:cubicBezTo>
                  <a:pt x="4168401" y="191949"/>
                  <a:pt x="4142873" y="187379"/>
                  <a:pt x="4118375" y="190425"/>
                </a:cubicBezTo>
                <a:cubicBezTo>
                  <a:pt x="4053136" y="198297"/>
                  <a:pt x="4021933" y="222927"/>
                  <a:pt x="4007492" y="279299"/>
                </a:cubicBezTo>
                <a:cubicBezTo>
                  <a:pt x="4064739" y="256445"/>
                  <a:pt x="4119924" y="284631"/>
                  <a:pt x="4175363" y="268633"/>
                </a:cubicBezTo>
                <a:cubicBezTo>
                  <a:pt x="4189805" y="264571"/>
                  <a:pt x="4212753" y="270664"/>
                  <a:pt x="4205019" y="290216"/>
                </a:cubicBezTo>
                <a:cubicBezTo>
                  <a:pt x="4197797" y="308499"/>
                  <a:pt x="4173816" y="321702"/>
                  <a:pt x="4216365" y="318148"/>
                </a:cubicBezTo>
                <a:cubicBezTo>
                  <a:pt x="4246793" y="315608"/>
                  <a:pt x="4306360" y="336176"/>
                  <a:pt x="4281347" y="341254"/>
                </a:cubicBezTo>
                <a:cubicBezTo>
                  <a:pt x="4249887" y="347603"/>
                  <a:pt x="4219200" y="356744"/>
                  <a:pt x="4179231" y="367154"/>
                </a:cubicBezTo>
                <a:cubicBezTo>
                  <a:pt x="4223327" y="384166"/>
                  <a:pt x="4255045" y="380611"/>
                  <a:pt x="4288309" y="367154"/>
                </a:cubicBezTo>
                <a:cubicBezTo>
                  <a:pt x="4328536" y="350903"/>
                  <a:pt x="4380884" y="331098"/>
                  <a:pt x="4413633" y="349381"/>
                </a:cubicBezTo>
                <a:cubicBezTo>
                  <a:pt x="4462627" y="376803"/>
                  <a:pt x="4503369" y="359536"/>
                  <a:pt x="4547207" y="354966"/>
                </a:cubicBezTo>
                <a:cubicBezTo>
                  <a:pt x="4636428" y="345570"/>
                  <a:pt x="4724877" y="329827"/>
                  <a:pt x="4814356" y="322211"/>
                </a:cubicBezTo>
                <a:cubicBezTo>
                  <a:pt x="4850199" y="319164"/>
                  <a:pt x="4888879" y="304691"/>
                  <a:pt x="4941484" y="324495"/>
                </a:cubicBezTo>
                <a:cubicBezTo>
                  <a:pt x="4703215" y="425810"/>
                  <a:pt x="4447413" y="419463"/>
                  <a:pt x="4234673" y="544899"/>
                </a:cubicBezTo>
                <a:cubicBezTo>
                  <a:pt x="4243699" y="556833"/>
                  <a:pt x="4289597" y="590858"/>
                  <a:pt x="4270775" y="593397"/>
                </a:cubicBezTo>
                <a:cubicBezTo>
                  <a:pt x="4217912" y="600761"/>
                  <a:pt x="4170981" y="625645"/>
                  <a:pt x="4122759" y="646212"/>
                </a:cubicBezTo>
                <a:cubicBezTo>
                  <a:pt x="4101871" y="655100"/>
                  <a:pt x="4076601" y="666781"/>
                  <a:pt x="4086400" y="698520"/>
                </a:cubicBezTo>
                <a:cubicBezTo>
                  <a:pt x="4104193" y="707407"/>
                  <a:pt x="4117344" y="694965"/>
                  <a:pt x="4132041" y="693950"/>
                </a:cubicBezTo>
                <a:cubicBezTo>
                  <a:pt x="4146997" y="692935"/>
                  <a:pt x="4180522" y="699535"/>
                  <a:pt x="4171237" y="703852"/>
                </a:cubicBezTo>
                <a:cubicBezTo>
                  <a:pt x="4128947" y="723405"/>
                  <a:pt x="4205019" y="770380"/>
                  <a:pt x="4154992" y="770380"/>
                </a:cubicBezTo>
                <a:cubicBezTo>
                  <a:pt x="4071186" y="770633"/>
                  <a:pt x="4026575" y="853919"/>
                  <a:pt x="3945863" y="856205"/>
                </a:cubicBezTo>
                <a:cubicBezTo>
                  <a:pt x="3932971" y="856458"/>
                  <a:pt x="3926781" y="871185"/>
                  <a:pt x="3927039" y="884136"/>
                </a:cubicBezTo>
                <a:cubicBezTo>
                  <a:pt x="3927039" y="899626"/>
                  <a:pt x="3938901" y="902418"/>
                  <a:pt x="3952052" y="903942"/>
                </a:cubicBezTo>
                <a:cubicBezTo>
                  <a:pt x="3972166" y="906226"/>
                  <a:pt x="3993053" y="884136"/>
                  <a:pt x="4019613" y="914098"/>
                </a:cubicBezTo>
                <a:cubicBezTo>
                  <a:pt x="3971907" y="931618"/>
                  <a:pt x="3924203" y="949140"/>
                  <a:pt x="3924977" y="1009319"/>
                </a:cubicBezTo>
                <a:cubicBezTo>
                  <a:pt x="3925234" y="1025569"/>
                  <a:pt x="3905378" y="1031663"/>
                  <a:pt x="3890421" y="1035726"/>
                </a:cubicBezTo>
                <a:cubicBezTo>
                  <a:pt x="3865667" y="1042329"/>
                  <a:pt x="3844781" y="1054009"/>
                  <a:pt x="3831370" y="1076608"/>
                </a:cubicBezTo>
                <a:cubicBezTo>
                  <a:pt x="3831630" y="1080925"/>
                  <a:pt x="3831887" y="1085495"/>
                  <a:pt x="3830339" y="1089050"/>
                </a:cubicBezTo>
                <a:cubicBezTo>
                  <a:pt x="3834723" y="1143642"/>
                  <a:pt x="3870823" y="1142118"/>
                  <a:pt x="3910793" y="1132978"/>
                </a:cubicBezTo>
                <a:cubicBezTo>
                  <a:pt x="3958498" y="1121805"/>
                  <a:pt x="4005688" y="1101491"/>
                  <a:pt x="4055971" y="1121043"/>
                </a:cubicBezTo>
                <a:cubicBezTo>
                  <a:pt x="3985057" y="1147197"/>
                  <a:pt x="3907956" y="1149228"/>
                  <a:pt x="3841428" y="1186555"/>
                </a:cubicBezTo>
                <a:cubicBezTo>
                  <a:pt x="4084852" y="1193411"/>
                  <a:pt x="4299913" y="1075591"/>
                  <a:pt x="4535860" y="1030395"/>
                </a:cubicBezTo>
                <a:cubicBezTo>
                  <a:pt x="4527867" y="1060610"/>
                  <a:pt x="4508785" y="1066704"/>
                  <a:pt x="4491508" y="1071275"/>
                </a:cubicBezTo>
                <a:cubicBezTo>
                  <a:pt x="4404349" y="1094129"/>
                  <a:pt x="4328023" y="1139581"/>
                  <a:pt x="4248597" y="1178936"/>
                </a:cubicBezTo>
                <a:cubicBezTo>
                  <a:pt x="4215849" y="1195188"/>
                  <a:pt x="4192124" y="1211440"/>
                  <a:pt x="4179749" y="1246481"/>
                </a:cubicBezTo>
                <a:cubicBezTo>
                  <a:pt x="4168658" y="1278221"/>
                  <a:pt x="4147256" y="1292948"/>
                  <a:pt x="4107545" y="1283806"/>
                </a:cubicBezTo>
                <a:cubicBezTo>
                  <a:pt x="4075312" y="1276188"/>
                  <a:pt x="4039985" y="1280251"/>
                  <a:pt x="4006204" y="1283045"/>
                </a:cubicBezTo>
                <a:cubicBezTo>
                  <a:pt x="3967266" y="1286092"/>
                  <a:pt x="3923686" y="1321895"/>
                  <a:pt x="3934259" y="1340431"/>
                </a:cubicBezTo>
                <a:cubicBezTo>
                  <a:pt x="3952309" y="1371917"/>
                  <a:pt x="3982480" y="1356174"/>
                  <a:pt x="4009298" y="1352619"/>
                </a:cubicBezTo>
                <a:cubicBezTo>
                  <a:pt x="4039727" y="1348303"/>
                  <a:pt x="4096198" y="1339415"/>
                  <a:pt x="4097230" y="1343224"/>
                </a:cubicBezTo>
                <a:cubicBezTo>
                  <a:pt x="4117087" y="1422193"/>
                  <a:pt x="4256851" y="1353382"/>
                  <a:pt x="4287021" y="1346270"/>
                </a:cubicBezTo>
                <a:cubicBezTo>
                  <a:pt x="4324668" y="1337384"/>
                  <a:pt x="4359995" y="1353635"/>
                  <a:pt x="4395839" y="1357443"/>
                </a:cubicBezTo>
                <a:cubicBezTo>
                  <a:pt x="4427815" y="1360998"/>
                  <a:pt x="4608581" y="1371917"/>
                  <a:pt x="4645969" y="1338398"/>
                </a:cubicBezTo>
                <a:cubicBezTo>
                  <a:pt x="4651127" y="1364552"/>
                  <a:pt x="4640297" y="1375217"/>
                  <a:pt x="4631270" y="1387152"/>
                </a:cubicBezTo>
                <a:cubicBezTo>
                  <a:pt x="4618636" y="1404164"/>
                  <a:pt x="4616571" y="1416099"/>
                  <a:pt x="4640555" y="1429556"/>
                </a:cubicBezTo>
                <a:cubicBezTo>
                  <a:pt x="4708890" y="1468154"/>
                  <a:pt x="4707856" y="1469422"/>
                  <a:pt x="4644165" y="1521730"/>
                </a:cubicBezTo>
                <a:cubicBezTo>
                  <a:pt x="4641069" y="1524015"/>
                  <a:pt x="4642359" y="1531633"/>
                  <a:pt x="4641844" y="1536712"/>
                </a:cubicBezTo>
                <a:cubicBezTo>
                  <a:pt x="4658605" y="1544836"/>
                  <a:pt x="4678203" y="1524523"/>
                  <a:pt x="4697799" y="1546361"/>
                </a:cubicBezTo>
                <a:cubicBezTo>
                  <a:pt x="4612447" y="1642341"/>
                  <a:pt x="4482224" y="1665955"/>
                  <a:pt x="4364379" y="1738070"/>
                </a:cubicBezTo>
                <a:cubicBezTo>
                  <a:pt x="4459789" y="1761938"/>
                  <a:pt x="4517037" y="1678652"/>
                  <a:pt x="4587175" y="1689317"/>
                </a:cubicBezTo>
                <a:cubicBezTo>
                  <a:pt x="4622246" y="1715471"/>
                  <a:pt x="4518068" y="1757368"/>
                  <a:pt x="4617346" y="1769810"/>
                </a:cubicBezTo>
                <a:cubicBezTo>
                  <a:pt x="4574281" y="1792663"/>
                  <a:pt x="4542306" y="1815006"/>
                  <a:pt x="4512653" y="1841415"/>
                </a:cubicBezTo>
                <a:cubicBezTo>
                  <a:pt x="4459789" y="1888644"/>
                  <a:pt x="4449475" y="1919623"/>
                  <a:pt x="4473973" y="1983103"/>
                </a:cubicBezTo>
                <a:cubicBezTo>
                  <a:pt x="4489961" y="2024746"/>
                  <a:pt x="4513427" y="2063089"/>
                  <a:pt x="4492798" y="2112602"/>
                </a:cubicBezTo>
                <a:cubicBezTo>
                  <a:pt x="4478357" y="2146628"/>
                  <a:pt x="4484030" y="2168972"/>
                  <a:pt x="4537665" y="2153737"/>
                </a:cubicBezTo>
                <a:cubicBezTo>
                  <a:pt x="4595427" y="2137485"/>
                  <a:pt x="4617087" y="2167956"/>
                  <a:pt x="4602648" y="2227627"/>
                </a:cubicBezTo>
                <a:cubicBezTo>
                  <a:pt x="4593365" y="2265970"/>
                  <a:pt x="4603165" y="2277649"/>
                  <a:pt x="4642875" y="2273333"/>
                </a:cubicBezTo>
                <a:cubicBezTo>
                  <a:pt x="4686713" y="2268509"/>
                  <a:pt x="4728487" y="2243370"/>
                  <a:pt x="4782639" y="2255559"/>
                </a:cubicBezTo>
                <a:cubicBezTo>
                  <a:pt x="4739318" y="2325134"/>
                  <a:pt x="4646743" y="2305328"/>
                  <a:pt x="4596201" y="2371602"/>
                </a:cubicBezTo>
                <a:cubicBezTo>
                  <a:pt x="4656542" y="2371854"/>
                  <a:pt x="4702700" y="2371602"/>
                  <a:pt x="4747311" y="2357127"/>
                </a:cubicBezTo>
                <a:cubicBezTo>
                  <a:pt x="4765878" y="2351286"/>
                  <a:pt x="4786251" y="2345194"/>
                  <a:pt x="4796563" y="2365252"/>
                </a:cubicBezTo>
                <a:cubicBezTo>
                  <a:pt x="4808683" y="2389375"/>
                  <a:pt x="4783671" y="2398516"/>
                  <a:pt x="4768455" y="2402832"/>
                </a:cubicBezTo>
                <a:cubicBezTo>
                  <a:pt x="4725649" y="2415021"/>
                  <a:pt x="4692901" y="2443968"/>
                  <a:pt x="4657573" y="2466566"/>
                </a:cubicBezTo>
                <a:cubicBezTo>
                  <a:pt x="4579956" y="2516082"/>
                  <a:pt x="4494859" y="2557470"/>
                  <a:pt x="4429103" y="2639233"/>
                </a:cubicBezTo>
                <a:cubicBezTo>
                  <a:pt x="4511879" y="2618411"/>
                  <a:pt x="4573509" y="2569913"/>
                  <a:pt x="4650355" y="2560010"/>
                </a:cubicBezTo>
                <a:cubicBezTo>
                  <a:pt x="4583823" y="2634409"/>
                  <a:pt x="4498213" y="2683415"/>
                  <a:pt x="4417243" y="2737500"/>
                </a:cubicBezTo>
                <a:cubicBezTo>
                  <a:pt x="4394035" y="2752735"/>
                  <a:pt x="4370569" y="2763146"/>
                  <a:pt x="4365411" y="2796409"/>
                </a:cubicBezTo>
                <a:cubicBezTo>
                  <a:pt x="4355353" y="2860905"/>
                  <a:pt x="4325183" y="2914228"/>
                  <a:pt x="4260717" y="2942666"/>
                </a:cubicBezTo>
                <a:cubicBezTo>
                  <a:pt x="4260202" y="2942922"/>
                  <a:pt x="4263811" y="2952571"/>
                  <a:pt x="4265875" y="2959171"/>
                </a:cubicBezTo>
                <a:cubicBezTo>
                  <a:pt x="4305328" y="2961204"/>
                  <a:pt x="4336529" y="2923115"/>
                  <a:pt x="4386814" y="2935557"/>
                </a:cubicBezTo>
                <a:cubicBezTo>
                  <a:pt x="4338592" y="2987356"/>
                  <a:pt x="4298365" y="3033825"/>
                  <a:pt x="4230031" y="3058455"/>
                </a:cubicBezTo>
                <a:cubicBezTo>
                  <a:pt x="4175363" y="3078006"/>
                  <a:pt x="4107803" y="3089433"/>
                  <a:pt x="4068091" y="3152912"/>
                </a:cubicBezTo>
                <a:cubicBezTo>
                  <a:pt x="4114249" y="3165356"/>
                  <a:pt x="4148546" y="3149613"/>
                  <a:pt x="4183101" y="3138440"/>
                </a:cubicBezTo>
                <a:cubicBezTo>
                  <a:pt x="4235963" y="3121173"/>
                  <a:pt x="4288309" y="3101622"/>
                  <a:pt x="4341172" y="3084354"/>
                </a:cubicBezTo>
                <a:cubicBezTo>
                  <a:pt x="4361286" y="3077753"/>
                  <a:pt x="4383205" y="3073181"/>
                  <a:pt x="4396097" y="3104668"/>
                </a:cubicBezTo>
                <a:cubicBezTo>
                  <a:pt x="4328793" y="3111271"/>
                  <a:pt x="4288567" y="3153929"/>
                  <a:pt x="4246278" y="3194048"/>
                </a:cubicBezTo>
                <a:cubicBezTo>
                  <a:pt x="4222552" y="3216647"/>
                  <a:pt x="4203213" y="3246864"/>
                  <a:pt x="4160408" y="3235438"/>
                </a:cubicBezTo>
                <a:cubicBezTo>
                  <a:pt x="4137972" y="3229344"/>
                  <a:pt x="4123791" y="3246355"/>
                  <a:pt x="4126113" y="3267177"/>
                </a:cubicBezTo>
                <a:cubicBezTo>
                  <a:pt x="4134621" y="3340561"/>
                  <a:pt x="4082274" y="3366206"/>
                  <a:pt x="4028123" y="3380425"/>
                </a:cubicBezTo>
                <a:cubicBezTo>
                  <a:pt x="3925491" y="3407087"/>
                  <a:pt x="3840137" y="3469805"/>
                  <a:pt x="3740344" y="3504084"/>
                </a:cubicBezTo>
                <a:cubicBezTo>
                  <a:pt x="3643386" y="3537348"/>
                  <a:pt x="3568347" y="3616317"/>
                  <a:pt x="3471133" y="3657707"/>
                </a:cubicBezTo>
                <a:cubicBezTo>
                  <a:pt x="3400734" y="3687670"/>
                  <a:pt x="3333431" y="3726265"/>
                  <a:pt x="3260969" y="3753434"/>
                </a:cubicBezTo>
                <a:cubicBezTo>
                  <a:pt x="3089490" y="3817676"/>
                  <a:pt x="2914657" y="3869222"/>
                  <a:pt x="2729767" y="3876585"/>
                </a:cubicBezTo>
                <a:cubicBezTo>
                  <a:pt x="2577110" y="3882426"/>
                  <a:pt x="1252970" y="3876841"/>
                  <a:pt x="715061" y="3041189"/>
                </a:cubicBezTo>
                <a:cubicBezTo>
                  <a:pt x="704746" y="3037125"/>
                  <a:pt x="693143" y="3026461"/>
                  <a:pt x="689533" y="3016303"/>
                </a:cubicBezTo>
                <a:cubicBezTo>
                  <a:pt x="672255" y="2968820"/>
                  <a:pt x="629965" y="2948253"/>
                  <a:pt x="591802" y="2922608"/>
                </a:cubicBezTo>
                <a:cubicBezTo>
                  <a:pt x="558279" y="2900009"/>
                  <a:pt x="522692" y="2876394"/>
                  <a:pt x="508767" y="2838305"/>
                </a:cubicBezTo>
                <a:cubicBezTo>
                  <a:pt x="490459" y="2787522"/>
                  <a:pt x="542548" y="2829165"/>
                  <a:pt x="552090" y="2809867"/>
                </a:cubicBezTo>
                <a:cubicBezTo>
                  <a:pt x="532234" y="2783460"/>
                  <a:pt x="501547" y="2759336"/>
                  <a:pt x="493553" y="2729374"/>
                </a:cubicBezTo>
                <a:cubicBezTo>
                  <a:pt x="464416" y="2621204"/>
                  <a:pt x="401496" y="2542489"/>
                  <a:pt x="307375" y="2481294"/>
                </a:cubicBezTo>
                <a:cubicBezTo>
                  <a:pt x="280299" y="2463774"/>
                  <a:pt x="262507" y="2431779"/>
                  <a:pt x="225632" y="2426702"/>
                </a:cubicBezTo>
                <a:cubicBezTo>
                  <a:pt x="143631" y="2415529"/>
                  <a:pt x="169417" y="2328180"/>
                  <a:pt x="126095" y="2289331"/>
                </a:cubicBezTo>
                <a:cubicBezTo>
                  <a:pt x="117843" y="2281966"/>
                  <a:pt x="110366" y="2267494"/>
                  <a:pt x="111912" y="2257592"/>
                </a:cubicBezTo>
                <a:cubicBezTo>
                  <a:pt x="114232" y="2243370"/>
                  <a:pt x="124033" y="2229913"/>
                  <a:pt x="132284" y="2217216"/>
                </a:cubicBezTo>
                <a:cubicBezTo>
                  <a:pt x="140794" y="2204521"/>
                  <a:pt x="153685" y="2193348"/>
                  <a:pt x="147498" y="2176590"/>
                </a:cubicBezTo>
                <a:cubicBezTo>
                  <a:pt x="144921" y="2169734"/>
                  <a:pt x="146723" y="2145866"/>
                  <a:pt x="127642" y="2164655"/>
                </a:cubicBezTo>
                <a:cubicBezTo>
                  <a:pt x="88382" y="2203315"/>
                  <a:pt x="61451" y="2185557"/>
                  <a:pt x="31511" y="2164406"/>
                </a:cubicBezTo>
                <a:lnTo>
                  <a:pt x="0" y="2144089"/>
                </a:lnTo>
                <a:lnTo>
                  <a:pt x="0" y="2144087"/>
                </a:lnTo>
                <a:lnTo>
                  <a:pt x="48510" y="2109967"/>
                </a:lnTo>
                <a:cubicBezTo>
                  <a:pt x="61822" y="2098192"/>
                  <a:pt x="71299" y="2084925"/>
                  <a:pt x="74006" y="2066897"/>
                </a:cubicBezTo>
                <a:cubicBezTo>
                  <a:pt x="85094" y="1992498"/>
                  <a:pt x="132540" y="1958473"/>
                  <a:pt x="204486" y="1951871"/>
                </a:cubicBezTo>
                <a:cubicBezTo>
                  <a:pt x="177926" y="1880012"/>
                  <a:pt x="177926" y="1880012"/>
                  <a:pt x="263796" y="1870107"/>
                </a:cubicBezTo>
                <a:cubicBezTo>
                  <a:pt x="230788" y="1824403"/>
                  <a:pt x="230788" y="1812722"/>
                  <a:pt x="270759" y="1796979"/>
                </a:cubicBezTo>
                <a:cubicBezTo>
                  <a:pt x="309181" y="1781998"/>
                  <a:pt x="351727" y="1776919"/>
                  <a:pt x="387314" y="1753813"/>
                </a:cubicBezTo>
                <a:cubicBezTo>
                  <a:pt x="354564" y="1695412"/>
                  <a:pt x="345282" y="1627615"/>
                  <a:pt x="277721" y="1599175"/>
                </a:cubicBezTo>
                <a:cubicBezTo>
                  <a:pt x="267148" y="1594859"/>
                  <a:pt x="259929" y="1577338"/>
                  <a:pt x="266631" y="1567182"/>
                </a:cubicBezTo>
                <a:cubicBezTo>
                  <a:pt x="291129" y="1530364"/>
                  <a:pt x="256059" y="1460535"/>
                  <a:pt x="332387" y="1452664"/>
                </a:cubicBezTo>
                <a:cubicBezTo>
                  <a:pt x="341929" y="1451902"/>
                  <a:pt x="350697" y="1444284"/>
                  <a:pt x="343218" y="1434381"/>
                </a:cubicBezTo>
                <a:cubicBezTo>
                  <a:pt x="317430" y="1399848"/>
                  <a:pt x="348633" y="1402133"/>
                  <a:pt x="367457" y="1397816"/>
                </a:cubicBezTo>
                <a:cubicBezTo>
                  <a:pt x="390151" y="1392485"/>
                  <a:pt x="415936" y="1407720"/>
                  <a:pt x="437082" y="1388929"/>
                </a:cubicBezTo>
                <a:cubicBezTo>
                  <a:pt x="432181" y="1369123"/>
                  <a:pt x="413874" y="1369377"/>
                  <a:pt x="400981" y="1363030"/>
                </a:cubicBezTo>
                <a:cubicBezTo>
                  <a:pt x="363332" y="1344747"/>
                  <a:pt x="332645" y="1322911"/>
                  <a:pt x="330840" y="1275427"/>
                </a:cubicBezTo>
                <a:cubicBezTo>
                  <a:pt x="329552" y="1237085"/>
                  <a:pt x="325425" y="1203314"/>
                  <a:pt x="377515" y="1191633"/>
                </a:cubicBezTo>
                <a:cubicBezTo>
                  <a:pt x="399175" y="1186808"/>
                  <a:pt x="392985" y="1159132"/>
                  <a:pt x="380607" y="1145419"/>
                </a:cubicBezTo>
                <a:cubicBezTo>
                  <a:pt x="358431" y="1121043"/>
                  <a:pt x="340124" y="1088542"/>
                  <a:pt x="301959" y="1086257"/>
                </a:cubicBezTo>
                <a:cubicBezTo>
                  <a:pt x="278751" y="1084734"/>
                  <a:pt x="260958" y="1074575"/>
                  <a:pt x="242650" y="1062896"/>
                </a:cubicBezTo>
                <a:cubicBezTo>
                  <a:pt x="229500" y="1054515"/>
                  <a:pt x="213769" y="1047406"/>
                  <a:pt x="215316" y="1029379"/>
                </a:cubicBezTo>
                <a:cubicBezTo>
                  <a:pt x="216863" y="1012112"/>
                  <a:pt x="232076" y="1005002"/>
                  <a:pt x="247550" y="1001447"/>
                </a:cubicBezTo>
                <a:cubicBezTo>
                  <a:pt x="299124" y="990021"/>
                  <a:pt x="347601" y="973262"/>
                  <a:pt x="390667" y="934920"/>
                </a:cubicBezTo>
                <a:cubicBezTo>
                  <a:pt x="362042" y="914607"/>
                  <a:pt x="334709" y="899879"/>
                  <a:pt x="313563" y="879311"/>
                </a:cubicBezTo>
                <a:cubicBezTo>
                  <a:pt x="262507" y="829544"/>
                  <a:pt x="694948" y="672875"/>
                  <a:pt x="716608" y="617012"/>
                </a:cubicBezTo>
                <a:cubicBezTo>
                  <a:pt x="723312" y="599745"/>
                  <a:pt x="746262" y="581971"/>
                  <a:pt x="765346" y="576892"/>
                </a:cubicBezTo>
                <a:cubicBezTo>
                  <a:pt x="854824" y="553024"/>
                  <a:pt x="932441" y="499446"/>
                  <a:pt x="1023984" y="479640"/>
                </a:cubicBezTo>
                <a:cubicBezTo>
                  <a:pt x="1110369" y="460851"/>
                  <a:pt x="1195465" y="435712"/>
                  <a:pt x="1290101" y="410829"/>
                </a:cubicBezTo>
                <a:cubicBezTo>
                  <a:pt x="1232082" y="348364"/>
                  <a:pt x="1129193" y="355728"/>
                  <a:pt x="1105212" y="265586"/>
                </a:cubicBezTo>
                <a:cubicBezTo>
                  <a:pt x="1198817" y="242225"/>
                  <a:pt x="1297320" y="268888"/>
                  <a:pt x="1387575" y="231814"/>
                </a:cubicBezTo>
                <a:cubicBezTo>
                  <a:pt x="1395311" y="228514"/>
                  <a:pt x="1405884" y="231814"/>
                  <a:pt x="1415166" y="232831"/>
                </a:cubicBezTo>
                <a:cubicBezTo>
                  <a:pt x="1601088" y="252636"/>
                  <a:pt x="1786236" y="235371"/>
                  <a:pt x="1969579" y="210485"/>
                </a:cubicBezTo>
                <a:cubicBezTo>
                  <a:pt x="2233634" y="174938"/>
                  <a:pt x="2498720" y="152338"/>
                  <a:pt x="2764321" y="136340"/>
                </a:cubicBezTo>
                <a:cubicBezTo>
                  <a:pt x="2983766" y="123136"/>
                  <a:pt x="3203724" y="117297"/>
                  <a:pt x="3422137" y="91905"/>
                </a:cubicBezTo>
                <a:cubicBezTo>
                  <a:pt x="3655763" y="64736"/>
                  <a:pt x="3889131" y="34011"/>
                  <a:pt x="4122502" y="5572"/>
                </a:cubicBezTo>
                <a:cubicBezTo>
                  <a:pt x="4133074" y="4301"/>
                  <a:pt x="4144742" y="302"/>
                  <a:pt x="4156023" y="17"/>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192825A4-268B-4301-8432-F9E9B2661AEC}"/>
              </a:ext>
            </a:extLst>
          </p:cNvPr>
          <p:cNvSpPr>
            <a:spLocks noGrp="1"/>
          </p:cNvSpPr>
          <p:nvPr>
            <p:ph type="title" hasCustomPrompt="1"/>
          </p:nvPr>
        </p:nvSpPr>
        <p:spPr>
          <a:xfrm>
            <a:off x="5248656" y="4224528"/>
            <a:ext cx="6108192" cy="1463040"/>
          </a:xfrm>
        </p:spPr>
        <p:txBody>
          <a:bodyPr rtlCol="0" anchor="b">
            <a:normAutofit/>
          </a:bodyPr>
          <a:lstStyle>
            <a:lvl1pPr algn="r">
              <a:defRPr sz="4800"/>
            </a:lvl1pPr>
          </a:lstStyle>
          <a:p>
            <a:pPr rtl="0"/>
            <a:r>
              <a:rPr lang="fi-FI" noProof="0"/>
              <a:t>Otsikko tähän</a:t>
            </a:r>
          </a:p>
        </p:txBody>
      </p:sp>
      <p:sp>
        <p:nvSpPr>
          <p:cNvPr id="18" name="Alaotsikko 2">
            <a:extLst>
              <a:ext uri="{FF2B5EF4-FFF2-40B4-BE49-F238E27FC236}">
                <a16:creationId xmlns:a16="http://schemas.microsoft.com/office/drawing/2014/main" id="{54E3CDD9-A6EF-4C93-B9CA-1472D152EE62}"/>
              </a:ext>
            </a:extLst>
          </p:cNvPr>
          <p:cNvSpPr>
            <a:spLocks noGrp="1"/>
          </p:cNvSpPr>
          <p:nvPr>
            <p:ph type="subTitle" idx="1" hasCustomPrompt="1"/>
          </p:nvPr>
        </p:nvSpPr>
        <p:spPr>
          <a:xfrm>
            <a:off x="5065776" y="5724144"/>
            <a:ext cx="6291072" cy="649224"/>
          </a:xfrm>
        </p:spPr>
        <p:txBody>
          <a:bodyPr rtlCol="0"/>
          <a:lstStyle>
            <a:lvl1pPr marL="0" indent="0" algn="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i-FI" noProof="0"/>
              <a:t>Alaotsikko</a:t>
            </a:r>
          </a:p>
        </p:txBody>
      </p:sp>
    </p:spTree>
    <p:extLst>
      <p:ext uri="{BB962C8B-B14F-4D97-AF65-F5344CB8AC3E}">
        <p14:creationId xmlns:p14="http://schemas.microsoft.com/office/powerpoint/2010/main" val="3665056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san ylätunniste">
    <p:spTree>
      <p:nvGrpSpPr>
        <p:cNvPr id="1" name=""/>
        <p:cNvGrpSpPr/>
        <p:nvPr/>
      </p:nvGrpSpPr>
      <p:grpSpPr>
        <a:xfrm>
          <a:off x="0" y="0"/>
          <a:ext cx="0" cy="0"/>
          <a:chOff x="0" y="0"/>
          <a:chExt cx="0" cy="0"/>
        </a:xfrm>
      </p:grpSpPr>
      <p:sp>
        <p:nvSpPr>
          <p:cNvPr id="7" name="Puolivapaa piirto: Muoto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rtlCol="0" anchor="b"/>
          <a:lstStyle>
            <a:lvl1pPr algn="ctr">
              <a:defRPr sz="8000">
                <a:solidFill>
                  <a:schemeClr val="bg1"/>
                </a:solidFill>
              </a:defRPr>
            </a:lvl1pPr>
          </a:lstStyle>
          <a:p>
            <a:pPr rtl="0"/>
            <a:r>
              <a:rPr lang="fi-FI" noProof="0"/>
              <a:t>Tehtävänimike</a:t>
            </a:r>
          </a:p>
        </p:txBody>
      </p:sp>
      <p:sp>
        <p:nvSpPr>
          <p:cNvPr id="11" name="Suorakulmio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Tekstin paikkamerkki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i-FI" noProof="0"/>
              <a:t>Alaotsikko</a:t>
            </a:r>
          </a:p>
        </p:txBody>
      </p:sp>
    </p:spTree>
    <p:extLst>
      <p:ext uri="{BB962C8B-B14F-4D97-AF65-F5344CB8AC3E}">
        <p14:creationId xmlns:p14="http://schemas.microsoft.com/office/powerpoint/2010/main" val="2915773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Lainaus">
    <p:spTree>
      <p:nvGrpSpPr>
        <p:cNvPr id="1" name=""/>
        <p:cNvGrpSpPr/>
        <p:nvPr/>
      </p:nvGrpSpPr>
      <p:grpSpPr>
        <a:xfrm>
          <a:off x="0" y="0"/>
          <a:ext cx="0" cy="0"/>
          <a:chOff x="0" y="0"/>
          <a:chExt cx="0" cy="0"/>
        </a:xfrm>
      </p:grpSpPr>
      <p:sp>
        <p:nvSpPr>
          <p:cNvPr id="6" name="Grafiikka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fi-FI" noProof="0"/>
              <a:t>Muokkaa otsikon perustyyliä napsauttamalla</a:t>
            </a:r>
          </a:p>
        </p:txBody>
      </p:sp>
      <p:sp>
        <p:nvSpPr>
          <p:cNvPr id="3" name="Päivämäärän paikkamerkki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pPr rtl="0"/>
            <a:r>
              <a:rPr lang="fi-FI" noProof="0"/>
              <a:t>3.9.20XX</a:t>
            </a:r>
          </a:p>
        </p:txBody>
      </p:sp>
      <p:sp>
        <p:nvSpPr>
          <p:cNvPr id="4" name="Alatunnisteen paikkamerkki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pPr rtl="0"/>
            <a:r>
              <a:rPr lang="fi-FI" noProof="0"/>
              <a:t>Esityksen otsikko</a:t>
            </a:r>
          </a:p>
        </p:txBody>
      </p:sp>
      <p:sp>
        <p:nvSpPr>
          <p:cNvPr id="5" name="Dian numeron paikkamerkki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
        <p:nvSpPr>
          <p:cNvPr id="8" name="Tekstin paikkamerkki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fi-FI" noProof="0"/>
              <a:t>Muokkaa tekstin perustyylejä napsauttamalla</a:t>
            </a:r>
          </a:p>
        </p:txBody>
      </p:sp>
    </p:spTree>
    <p:extLst>
      <p:ext uri="{BB962C8B-B14F-4D97-AF65-F5344CB8AC3E}">
        <p14:creationId xmlns:p14="http://schemas.microsoft.com/office/powerpoint/2010/main" val="2495514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imi">
    <p:spTree>
      <p:nvGrpSpPr>
        <p:cNvPr id="1" name=""/>
        <p:cNvGrpSpPr/>
        <p:nvPr/>
      </p:nvGrpSpPr>
      <p:grpSpPr>
        <a:xfrm>
          <a:off x="0" y="0"/>
          <a:ext cx="0" cy="0"/>
          <a:chOff x="0" y="0"/>
          <a:chExt cx="0" cy="0"/>
        </a:xfrm>
      </p:grpSpPr>
      <p:sp>
        <p:nvSpPr>
          <p:cNvPr id="31" name="Kuvan paikkamerkki 30">
            <a:extLst>
              <a:ext uri="{FF2B5EF4-FFF2-40B4-BE49-F238E27FC236}">
                <a16:creationId xmlns:a16="http://schemas.microsoft.com/office/drawing/2014/main" id="{740F3399-4083-4642-9BB0-A990D21E7031}"/>
              </a:ext>
            </a:extLst>
          </p:cNvPr>
          <p:cNvSpPr>
            <a:spLocks noGrp="1"/>
          </p:cNvSpPr>
          <p:nvPr>
            <p:ph type="pic" sz="quarter" idx="13"/>
          </p:nvPr>
        </p:nvSpPr>
        <p:spPr>
          <a:xfrm>
            <a:off x="328398" y="2204789"/>
            <a:ext cx="2053232" cy="1662194"/>
          </a:xfrm>
          <a:custGeom>
            <a:avLst/>
            <a:gdLst>
              <a:gd name="connsiteX0" fmla="*/ 1747 w 2053232"/>
              <a:gd name="connsiteY0" fmla="*/ 969110 h 1662194"/>
              <a:gd name="connsiteX1" fmla="*/ 2600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4 w 2053232"/>
              <a:gd name="connsiteY14" fmla="*/ 435072 h 1662194"/>
              <a:gd name="connsiteX15" fmla="*/ 1710506 w 2053232"/>
              <a:gd name="connsiteY15" fmla="*/ 428699 h 1662194"/>
              <a:gd name="connsiteX16" fmla="*/ 1709192 w 2053232"/>
              <a:gd name="connsiteY16" fmla="*/ 427290 h 1662194"/>
              <a:gd name="connsiteX17" fmla="*/ 1602978 w 2053232"/>
              <a:gd name="connsiteY17" fmla="*/ 260909 h 1662194"/>
              <a:gd name="connsiteX18" fmla="*/ 1531109 w 2053232"/>
              <a:gd name="connsiteY18" fmla="*/ 324503 h 1662194"/>
              <a:gd name="connsiteX19" fmla="*/ 1532534 w 2053232"/>
              <a:gd name="connsiteY19" fmla="*/ 325909 h 1662194"/>
              <a:gd name="connsiteX20" fmla="*/ 1602978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8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6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4 w 2053232"/>
              <a:gd name="connsiteY53" fmla="*/ 394989 h 1662194"/>
              <a:gd name="connsiteX54" fmla="*/ 1534274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8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8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80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4 w 2053232"/>
              <a:gd name="connsiteY84" fmla="*/ 398100 h 1662194"/>
              <a:gd name="connsiteX85" fmla="*/ 1757954 w 2053232"/>
              <a:gd name="connsiteY85" fmla="*/ 386885 h 1662194"/>
              <a:gd name="connsiteX86" fmla="*/ 1812738 w 2053232"/>
              <a:gd name="connsiteY86" fmla="*/ 333679 h 1662194"/>
              <a:gd name="connsiteX87" fmla="*/ 1849624 w 2053232"/>
              <a:gd name="connsiteY87" fmla="*/ 295005 h 1662194"/>
              <a:gd name="connsiteX88" fmla="*/ 1852870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10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8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1 w 2053232"/>
              <a:gd name="connsiteY104" fmla="*/ 444105 h 1662194"/>
              <a:gd name="connsiteX105" fmla="*/ 1777136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9 w 2053232"/>
              <a:gd name="connsiteY138" fmla="*/ 1207997 h 1662194"/>
              <a:gd name="connsiteX139" fmla="*/ 1853632 w 2053232"/>
              <a:gd name="connsiteY139" fmla="*/ 1277417 h 1662194"/>
              <a:gd name="connsiteX140" fmla="*/ 1857097 w 2053232"/>
              <a:gd name="connsiteY140" fmla="*/ 1285053 h 1662194"/>
              <a:gd name="connsiteX141" fmla="*/ 1909020 w 2053232"/>
              <a:gd name="connsiteY141" fmla="*/ 1272282 h 1662194"/>
              <a:gd name="connsiteX142" fmla="*/ 1848099 w 2053232"/>
              <a:gd name="connsiteY142" fmla="*/ 1331631 h 1662194"/>
              <a:gd name="connsiteX143" fmla="*/ 1782898 w 2053232"/>
              <a:gd name="connsiteY143" fmla="*/ 1377919 h 1662194"/>
              <a:gd name="connsiteX144" fmla="*/ 1832839 w 2053232"/>
              <a:gd name="connsiteY144" fmla="*/ 1369576 h 1662194"/>
              <a:gd name="connsiteX145" fmla="*/ 1899110 w 2053232"/>
              <a:gd name="connsiteY145" fmla="*/ 1342149 h 1662194"/>
              <a:gd name="connsiteX146" fmla="*/ 1924893 w 2053232"/>
              <a:gd name="connsiteY146" fmla="*/ 1350730 h 1662194"/>
              <a:gd name="connsiteX147" fmla="*/ 1864819 w 2053232"/>
              <a:gd name="connsiteY147" fmla="*/ 1394423 h 1662194"/>
              <a:gd name="connsiteX148" fmla="*/ 1829716 w 2053232"/>
              <a:gd name="connsiteY148" fmla="*/ 1414866 h 1662194"/>
              <a:gd name="connsiteX149" fmla="*/ 1816667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7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8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2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8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8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40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600"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8" y="430816"/>
                  <a:pt x="1701204" y="434343"/>
                  <a:pt x="1697211" y="437869"/>
                </a:cubicBezTo>
                <a:cubicBezTo>
                  <a:pt x="1699608" y="436940"/>
                  <a:pt x="1702226" y="436004"/>
                  <a:pt x="1704734" y="435072"/>
                </a:cubicBezTo>
                <a:cubicBezTo>
                  <a:pt x="1706622" y="432949"/>
                  <a:pt x="1708638" y="430943"/>
                  <a:pt x="1710506" y="428699"/>
                </a:cubicBezTo>
                <a:cubicBezTo>
                  <a:pt x="1710105" y="428228"/>
                  <a:pt x="1709594" y="427761"/>
                  <a:pt x="1709192" y="427290"/>
                </a:cubicBezTo>
                <a:close/>
                <a:moveTo>
                  <a:pt x="1602978" y="260909"/>
                </a:moveTo>
                <a:cubicBezTo>
                  <a:pt x="1579015" y="282067"/>
                  <a:pt x="1555072" y="303345"/>
                  <a:pt x="1531109" y="324503"/>
                </a:cubicBezTo>
                <a:cubicBezTo>
                  <a:pt x="1531621" y="324970"/>
                  <a:pt x="1532023" y="325441"/>
                  <a:pt x="1532534" y="325909"/>
                </a:cubicBezTo>
                <a:cubicBezTo>
                  <a:pt x="1559602" y="307796"/>
                  <a:pt x="1584734" y="287810"/>
                  <a:pt x="1602978"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2"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6"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8"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8"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6"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2" y="308200"/>
                  <a:pt x="1646666" y="310801"/>
                </a:cubicBezTo>
                <a:cubicBezTo>
                  <a:pt x="1626127" y="342988"/>
                  <a:pt x="1600235" y="370389"/>
                  <a:pt x="1571164" y="394989"/>
                </a:cubicBezTo>
                <a:cubicBezTo>
                  <a:pt x="1559311" y="404958"/>
                  <a:pt x="1546947" y="414460"/>
                  <a:pt x="1534274"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8" y="191769"/>
                  <a:pt x="1785353" y="183058"/>
                </a:cubicBezTo>
                <a:cubicBezTo>
                  <a:pt x="1789677" y="179520"/>
                  <a:pt x="1794273" y="176336"/>
                  <a:pt x="1800878" y="176962"/>
                </a:cubicBezTo>
                <a:cubicBezTo>
                  <a:pt x="1803457" y="177238"/>
                  <a:pt x="1806420" y="177866"/>
                  <a:pt x="1807769" y="180970"/>
                </a:cubicBezTo>
                <a:cubicBezTo>
                  <a:pt x="1809009" y="184077"/>
                  <a:pt x="1806921" y="185602"/>
                  <a:pt x="1805034" y="186998"/>
                </a:cubicBezTo>
                <a:cubicBezTo>
                  <a:pt x="1804539" y="187378"/>
                  <a:pt x="1804063" y="187878"/>
                  <a:pt x="1803514" y="187897"/>
                </a:cubicBezTo>
                <a:cubicBezTo>
                  <a:pt x="1793193" y="188971"/>
                  <a:pt x="1792156" y="198213"/>
                  <a:pt x="1788211" y="205008"/>
                </a:cubicBezTo>
                <a:cubicBezTo>
                  <a:pt x="1786982" y="207109"/>
                  <a:pt x="1787182" y="209161"/>
                  <a:pt x="1789190" y="211516"/>
                </a:cubicBezTo>
                <a:cubicBezTo>
                  <a:pt x="1792806" y="215755"/>
                  <a:pt x="1791010" y="217754"/>
                  <a:pt x="1787239" y="219092"/>
                </a:cubicBezTo>
                <a:cubicBezTo>
                  <a:pt x="1783469" y="220431"/>
                  <a:pt x="1779242" y="220936"/>
                  <a:pt x="1775377" y="223853"/>
                </a:cubicBezTo>
                <a:cubicBezTo>
                  <a:pt x="1782527" y="225913"/>
                  <a:pt x="1786886"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8"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70" y="174142"/>
                  <a:pt x="1847751" y="176838"/>
                  <a:pt x="1847180" y="179643"/>
                </a:cubicBezTo>
                <a:cubicBezTo>
                  <a:pt x="1846093" y="184162"/>
                  <a:pt x="1846470" y="188874"/>
                  <a:pt x="1850416" y="193102"/>
                </a:cubicBezTo>
                <a:cubicBezTo>
                  <a:pt x="1853303" y="196154"/>
                  <a:pt x="1853391"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6" y="271930"/>
                  <a:pt x="1811727" y="299794"/>
                  <a:pt x="1794161" y="326066"/>
                </a:cubicBezTo>
                <a:cubicBezTo>
                  <a:pt x="1776777" y="352090"/>
                  <a:pt x="1756361" y="375551"/>
                  <a:pt x="1734264" y="398100"/>
                </a:cubicBezTo>
                <a:cubicBezTo>
                  <a:pt x="1741291" y="397137"/>
                  <a:pt x="1749842" y="392367"/>
                  <a:pt x="1757954" y="386885"/>
                </a:cubicBezTo>
                <a:cubicBezTo>
                  <a:pt x="1779364" y="372233"/>
                  <a:pt x="1795859" y="352780"/>
                  <a:pt x="1812738" y="333679"/>
                </a:cubicBezTo>
                <a:cubicBezTo>
                  <a:pt x="1824521" y="320320"/>
                  <a:pt x="1835922" y="306611"/>
                  <a:pt x="1849624" y="295005"/>
                </a:cubicBezTo>
                <a:cubicBezTo>
                  <a:pt x="1851199" y="293741"/>
                  <a:pt x="1852171" y="292134"/>
                  <a:pt x="1852870"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10" y="342707"/>
                </a:cubicBezTo>
                <a:cubicBezTo>
                  <a:pt x="1819675" y="355613"/>
                  <a:pt x="1808202" y="369566"/>
                  <a:pt x="1798281" y="385043"/>
                </a:cubicBezTo>
                <a:cubicBezTo>
                  <a:pt x="1805958" y="377395"/>
                  <a:pt x="1813617" y="369627"/>
                  <a:pt x="1821404" y="361975"/>
                </a:cubicBezTo>
                <a:cubicBezTo>
                  <a:pt x="1827267" y="356205"/>
                  <a:pt x="1833386" y="350669"/>
                  <a:pt x="1839377" y="345017"/>
                </a:cubicBezTo>
                <a:cubicBezTo>
                  <a:pt x="1840825" y="343635"/>
                  <a:pt x="1842364" y="342130"/>
                  <a:pt x="1844941" y="343860"/>
                </a:cubicBezTo>
                <a:cubicBezTo>
                  <a:pt x="1847262" y="345357"/>
                  <a:pt x="1847277" y="347658"/>
                  <a:pt x="1847164" y="349842"/>
                </a:cubicBezTo>
                <a:cubicBezTo>
                  <a:pt x="1846804" y="358455"/>
                  <a:pt x="1843225" y="365480"/>
                  <a:pt x="1838441" y="371820"/>
                </a:cubicBezTo>
                <a:cubicBezTo>
                  <a:pt x="1832630" y="379404"/>
                  <a:pt x="1826435" y="386639"/>
                  <a:pt x="1820021" y="393881"/>
                </a:cubicBezTo>
                <a:cubicBezTo>
                  <a:pt x="1827745" y="391683"/>
                  <a:pt x="1835469" y="389484"/>
                  <a:pt x="1843248" y="387648"/>
                </a:cubicBezTo>
                <a:cubicBezTo>
                  <a:pt x="1841726" y="401751"/>
                  <a:pt x="1833689" y="404808"/>
                  <a:pt x="1826441" y="407232"/>
                </a:cubicBezTo>
                <a:cubicBezTo>
                  <a:pt x="1816649" y="410348"/>
                  <a:pt x="1807403" y="414172"/>
                  <a:pt x="1798340" y="418475"/>
                </a:cubicBezTo>
                <a:cubicBezTo>
                  <a:pt x="1794877" y="422589"/>
                  <a:pt x="1791395" y="426583"/>
                  <a:pt x="1788058" y="430814"/>
                </a:cubicBezTo>
                <a:cubicBezTo>
                  <a:pt x="1784630" y="435169"/>
                  <a:pt x="1781423" y="439516"/>
                  <a:pt x="1778251" y="444105"/>
                </a:cubicBezTo>
                <a:cubicBezTo>
                  <a:pt x="1775995" y="447452"/>
                  <a:pt x="1773119" y="450334"/>
                  <a:pt x="1777136" y="455772"/>
                </a:cubicBezTo>
                <a:cubicBezTo>
                  <a:pt x="1778943" y="458255"/>
                  <a:pt x="1771677" y="472309"/>
                  <a:pt x="1768840" y="473253"/>
                </a:cubicBezTo>
                <a:cubicBezTo>
                  <a:pt x="1768419" y="473388"/>
                  <a:pt x="1767998" y="473524"/>
                  <a:pt x="1767669" y="473535"/>
                </a:cubicBezTo>
                <a:cubicBezTo>
                  <a:pt x="1761228" y="473267"/>
                  <a:pt x="1760418"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8" y="509237"/>
                  <a:pt x="1908392" y="514224"/>
                  <a:pt x="1905273" y="519902"/>
                </a:cubicBezTo>
                <a:cubicBezTo>
                  <a:pt x="1900853" y="527925"/>
                  <a:pt x="1900807" y="533498"/>
                  <a:pt x="1912288" y="539411"/>
                </a:cubicBezTo>
                <a:cubicBezTo>
                  <a:pt x="1945159" y="556233"/>
                  <a:pt x="1944920" y="556847"/>
                  <a:pt x="1920238" y="582026"/>
                </a:cubicBezTo>
                <a:cubicBezTo>
                  <a:pt x="1919084" y="583155"/>
                  <a:pt x="1920268"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4"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1" y="983900"/>
                  <a:pt x="1980356"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8" y="1074864"/>
                  <a:pt x="1930634" y="1095299"/>
                  <a:pt x="1907231" y="1134124"/>
                </a:cubicBezTo>
                <a:cubicBezTo>
                  <a:pt x="1942339" y="1123252"/>
                  <a:pt x="1966286" y="1099793"/>
                  <a:pt x="1999628" y="1094067"/>
                </a:cubicBezTo>
                <a:cubicBezTo>
                  <a:pt x="1975297" y="1129653"/>
                  <a:pt x="1940812" y="1153466"/>
                  <a:pt x="1908700" y="1179865"/>
                </a:cubicBezTo>
                <a:cubicBezTo>
                  <a:pt x="1899560" y="1187320"/>
                  <a:pt x="1889855" y="1192492"/>
                  <a:pt x="1889869" y="1207997"/>
                </a:cubicBezTo>
                <a:cubicBezTo>
                  <a:pt x="1889860" y="1238039"/>
                  <a:pt x="1880309" y="1263315"/>
                  <a:pt x="1853632" y="1277417"/>
                </a:cubicBezTo>
                <a:cubicBezTo>
                  <a:pt x="1853430" y="1277545"/>
                  <a:pt x="1855638" y="1281953"/>
                  <a:pt x="1857097" y="1285053"/>
                </a:cubicBezTo>
                <a:cubicBezTo>
                  <a:pt x="1874696" y="1285430"/>
                  <a:pt x="1885755" y="1267251"/>
                  <a:pt x="1909020" y="1272282"/>
                </a:cubicBezTo>
                <a:cubicBezTo>
                  <a:pt x="1891328" y="1296984"/>
                  <a:pt x="1876677" y="1319161"/>
                  <a:pt x="1848099" y="1331631"/>
                </a:cubicBezTo>
                <a:cubicBezTo>
                  <a:pt x="1825215" y="1341608"/>
                  <a:pt x="1796024" y="1347799"/>
                  <a:pt x="1782898" y="1377919"/>
                </a:cubicBezTo>
                <a:cubicBezTo>
                  <a:pt x="1804186" y="1383017"/>
                  <a:pt x="1818358" y="1375272"/>
                  <a:pt x="1832839" y="1369576"/>
                </a:cubicBezTo>
                <a:cubicBezTo>
                  <a:pt x="1855136" y="1360830"/>
                  <a:pt x="1876830" y="1351015"/>
                  <a:pt x="1899110" y="1342149"/>
                </a:cubicBezTo>
                <a:cubicBezTo>
                  <a:pt x="1907548" y="1338836"/>
                  <a:pt x="1916975" y="1336217"/>
                  <a:pt x="1924893" y="1350730"/>
                </a:cubicBezTo>
                <a:cubicBezTo>
                  <a:pt x="1895614" y="1354864"/>
                  <a:pt x="1880691" y="1375233"/>
                  <a:pt x="1864819" y="1394423"/>
                </a:cubicBezTo>
                <a:cubicBezTo>
                  <a:pt x="1855856" y="1405264"/>
                  <a:pt x="1849395" y="1419533"/>
                  <a:pt x="1829716" y="1414866"/>
                </a:cubicBezTo>
                <a:cubicBezTo>
                  <a:pt x="1819310" y="1412429"/>
                  <a:pt x="1814120" y="1420479"/>
                  <a:pt x="1816667" y="1430084"/>
                </a:cubicBezTo>
                <a:cubicBezTo>
                  <a:pt x="1825508" y="1463947"/>
                  <a:pt x="1804138" y="1476658"/>
                  <a:pt x="1781075" y="1483976"/>
                </a:cubicBezTo>
                <a:cubicBezTo>
                  <a:pt x="1737493" y="1497921"/>
                  <a:pt x="1703985" y="1528243"/>
                  <a:pt x="1662135" y="1545641"/>
                </a:cubicBezTo>
                <a:cubicBezTo>
                  <a:pt x="1621422"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9"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7"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1" y="599859"/>
                  <a:pt x="40415" y="577949"/>
                </a:cubicBezTo>
                <a:cubicBezTo>
                  <a:pt x="37094"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8" y="496296"/>
                </a:cubicBezTo>
                <a:cubicBezTo>
                  <a:pt x="26771" y="489372"/>
                  <a:pt x="23432" y="482580"/>
                  <a:pt x="18025" y="476705"/>
                </a:cubicBezTo>
                <a:cubicBezTo>
                  <a:pt x="14719" y="473061"/>
                  <a:pt x="10900" y="470404"/>
                  <a:pt x="6383" y="468980"/>
                </a:cubicBezTo>
                <a:cubicBezTo>
                  <a:pt x="2433" y="467660"/>
                  <a:pt x="1046" y="465768"/>
                  <a:pt x="3045" y="462188"/>
                </a:cubicBezTo>
                <a:cubicBezTo>
                  <a:pt x="8677" y="451944"/>
                  <a:pt x="9882" y="440880"/>
                  <a:pt x="3242" y="428263"/>
                </a:cubicBezTo>
                <a:cubicBezTo>
                  <a:pt x="1235" y="424454"/>
                  <a:pt x="1716" y="421046"/>
                  <a:pt x="4902"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8" y="250975"/>
                  <a:pt x="37609" y="250972"/>
                </a:cubicBezTo>
                <a:cubicBezTo>
                  <a:pt x="52373" y="250838"/>
                  <a:pt x="67065" y="250950"/>
                  <a:pt x="81248"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6"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5" y="256006"/>
                  <a:pt x="189729" y="255906"/>
                  <a:pt x="194337" y="257205"/>
                </a:cubicBezTo>
                <a:cubicBezTo>
                  <a:pt x="199861" y="258714"/>
                  <a:pt x="205383" y="260225"/>
                  <a:pt x="210833" y="261979"/>
                </a:cubicBezTo>
                <a:cubicBezTo>
                  <a:pt x="216520" y="263847"/>
                  <a:pt x="219587" y="268105"/>
                  <a:pt x="220951" y="273511"/>
                </a:cubicBezTo>
                <a:cubicBezTo>
                  <a:pt x="221215" y="274531"/>
                  <a:pt x="221415" y="275675"/>
                  <a:pt x="221308" y="276617"/>
                </a:cubicBezTo>
                <a:lnTo>
                  <a:pt x="220390" y="277794"/>
                </a:lnTo>
                <a:lnTo>
                  <a:pt x="219184" y="278292"/>
                </a:lnTo>
                <a:cubicBezTo>
                  <a:pt x="217932" y="278836"/>
                  <a:pt x="217856" y="278975"/>
                  <a:pt x="219828"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40"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50" y="24526"/>
                  <a:pt x="1684752" y="31993"/>
                  <a:pt x="1681449" y="38645"/>
                </a:cubicBezTo>
                <a:cubicBezTo>
                  <a:pt x="1680000"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32" name="Kuvan paikkamerkki 31">
            <a:extLst>
              <a:ext uri="{FF2B5EF4-FFF2-40B4-BE49-F238E27FC236}">
                <a16:creationId xmlns:a16="http://schemas.microsoft.com/office/drawing/2014/main" id="{0DFA7AC8-DA1D-4AC7-ACF4-7BE16BA870B6}"/>
              </a:ext>
            </a:extLst>
          </p:cNvPr>
          <p:cNvSpPr>
            <a:spLocks noGrp="1"/>
          </p:cNvSpPr>
          <p:nvPr>
            <p:ph type="pic" sz="quarter" idx="14"/>
          </p:nvPr>
        </p:nvSpPr>
        <p:spPr>
          <a:xfrm>
            <a:off x="2698894" y="2211836"/>
            <a:ext cx="2053231" cy="1662194"/>
          </a:xfrm>
          <a:custGeom>
            <a:avLst/>
            <a:gdLst>
              <a:gd name="connsiteX0" fmla="*/ 520698 w 2053231"/>
              <a:gd name="connsiteY0" fmla="*/ 1336286 h 1662194"/>
              <a:gd name="connsiteX1" fmla="*/ 450255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6 w 2053231"/>
              <a:gd name="connsiteY6" fmla="*/ 1233496 h 1662194"/>
              <a:gd name="connsiteX7" fmla="*/ 344041 w 2053231"/>
              <a:gd name="connsiteY7" fmla="*/ 1234905 h 1662194"/>
              <a:gd name="connsiteX8" fmla="*/ 356022 w 2053231"/>
              <a:gd name="connsiteY8" fmla="*/ 1224326 h 1662194"/>
              <a:gd name="connsiteX9" fmla="*/ 2051486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6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4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4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2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7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5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3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1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9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1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5 w 2053231"/>
              <a:gd name="connsiteY80" fmla="*/ 1385578 h 1662194"/>
              <a:gd name="connsiteX81" fmla="*/ 1832843 w 2053231"/>
              <a:gd name="connsiteY81" fmla="*/ 1384401 h 1662194"/>
              <a:gd name="connsiteX82" fmla="*/ 1834049 w 2053231"/>
              <a:gd name="connsiteY82" fmla="*/ 1383903 h 1662194"/>
              <a:gd name="connsiteX83" fmla="*/ 1833405 w 2053231"/>
              <a:gd name="connsiteY83" fmla="*/ 1383680 h 1662194"/>
              <a:gd name="connsiteX84" fmla="*/ 1832843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1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8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2 w 2053231"/>
              <a:gd name="connsiteY139" fmla="*/ 1354187 h 1662194"/>
              <a:gd name="connsiteX140" fmla="*/ 406566 w 2053231"/>
              <a:gd name="connsiteY140" fmla="*/ 1351394 h 1662194"/>
              <a:gd name="connsiteX141" fmla="*/ 482069 w 2053231"/>
              <a:gd name="connsiteY141" fmla="*/ 1267205 h 1662194"/>
              <a:gd name="connsiteX142" fmla="*/ 518959 w 2053231"/>
              <a:gd name="connsiteY142" fmla="*/ 1238829 h 1662194"/>
              <a:gd name="connsiteX143" fmla="*/ 518669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2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5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8 w 2053231"/>
              <a:gd name="connsiteY175" fmla="*/ 1367190 h 1662194"/>
              <a:gd name="connsiteX176" fmla="*/ 200363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3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3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59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3 w 2053231"/>
              <a:gd name="connsiteY213" fmla="*/ 773093 h 1662194"/>
              <a:gd name="connsiteX214" fmla="*/ 131631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7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5"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6" y="1233496"/>
                </a:cubicBezTo>
                <a:cubicBezTo>
                  <a:pt x="343128" y="1233967"/>
                  <a:pt x="343639" y="1234433"/>
                  <a:pt x="344041" y="1234905"/>
                </a:cubicBezTo>
                <a:cubicBezTo>
                  <a:pt x="348035" y="1231379"/>
                  <a:pt x="352028" y="1227852"/>
                  <a:pt x="356022" y="1224326"/>
                </a:cubicBezTo>
                <a:close/>
                <a:moveTo>
                  <a:pt x="2051486"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6" y="693085"/>
                </a:lnTo>
                <a:lnTo>
                  <a:pt x="2050633" y="688201"/>
                </a:lnTo>
                <a:cubicBezTo>
                  <a:pt x="2049845" y="683863"/>
                  <a:pt x="2048914" y="678901"/>
                  <a:pt x="2047896" y="673632"/>
                </a:cubicBezTo>
                <a:lnTo>
                  <a:pt x="2046450" y="666352"/>
                </a:lnTo>
                <a:close/>
                <a:moveTo>
                  <a:pt x="916305" y="445"/>
                </a:moveTo>
                <a:cubicBezTo>
                  <a:pt x="1368523" y="-12890"/>
                  <a:pt x="1730383" y="278428"/>
                  <a:pt x="1732589" y="282783"/>
                </a:cubicBezTo>
                <a:cubicBezTo>
                  <a:pt x="1743479" y="304585"/>
                  <a:pt x="1763682" y="313475"/>
                  <a:pt x="1782474" y="324713"/>
                </a:cubicBezTo>
                <a:cubicBezTo>
                  <a:pt x="1798852" y="334580"/>
                  <a:pt x="1816308" y="345016"/>
                  <a:pt x="1825119" y="362527"/>
                </a:cubicBezTo>
                <a:cubicBezTo>
                  <a:pt x="1836775" y="385756"/>
                  <a:pt x="1810823"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4" y="549095"/>
                </a:cubicBezTo>
                <a:cubicBezTo>
                  <a:pt x="2016500" y="553055"/>
                  <a:pt x="2011060" y="593940"/>
                  <a:pt x="2032970" y="611252"/>
                </a:cubicBezTo>
                <a:cubicBezTo>
                  <a:pt x="2035035" y="612878"/>
                  <a:pt x="2040093" y="634967"/>
                  <a:pt x="2044637" y="657225"/>
                </a:cubicBezTo>
                <a:lnTo>
                  <a:pt x="2046450" y="666352"/>
                </a:lnTo>
                <a:lnTo>
                  <a:pt x="2043509" y="667781"/>
                </a:lnTo>
                <a:lnTo>
                  <a:pt x="2042196" y="662709"/>
                </a:lnTo>
                <a:cubicBezTo>
                  <a:pt x="2039117" y="651261"/>
                  <a:pt x="2036317" y="642514"/>
                  <a:pt x="2035244" y="644730"/>
                </a:cubicBezTo>
                <a:cubicBezTo>
                  <a:pt x="2032399" y="650763"/>
                  <a:pt x="2027469" y="656137"/>
                  <a:pt x="2031373" y="663758"/>
                </a:cubicBezTo>
                <a:cubicBezTo>
                  <a:pt x="2032563" y="666171"/>
                  <a:pt x="2033366" y="673027"/>
                  <a:pt x="2036702" y="672471"/>
                </a:cubicBezTo>
                <a:cubicBezTo>
                  <a:pt x="2037814" y="672286"/>
                  <a:pt x="2039206" y="671278"/>
                  <a:pt x="2040989" y="669007"/>
                </a:cubicBezTo>
                <a:lnTo>
                  <a:pt x="2043509" y="667781"/>
                </a:lnTo>
                <a:lnTo>
                  <a:pt x="2045314" y="674752"/>
                </a:lnTo>
                <a:cubicBezTo>
                  <a:pt x="2047384" y="682973"/>
                  <a:pt x="2049365" y="691170"/>
                  <a:pt x="2050827" y="696895"/>
                </a:cubicBezTo>
                <a:lnTo>
                  <a:pt x="2051150" y="698083"/>
                </a:lnTo>
                <a:lnTo>
                  <a:pt x="2050479" y="708103"/>
                </a:lnTo>
                <a:cubicBezTo>
                  <a:pt x="2047138" y="735607"/>
                  <a:pt x="2037413" y="766704"/>
                  <a:pt x="2021667" y="768748"/>
                </a:cubicBezTo>
                <a:cubicBezTo>
                  <a:pt x="2038322" y="801742"/>
                  <a:pt x="2038322" y="801742"/>
                  <a:pt x="2001026" y="807600"/>
                </a:cubicBezTo>
                <a:cubicBezTo>
                  <a:pt x="2018815" y="828322"/>
                  <a:pt x="2019630" y="833746"/>
                  <a:pt x="2003043" y="841573"/>
                </a:cubicBezTo>
                <a:cubicBezTo>
                  <a:pt x="1987078" y="849136"/>
                  <a:pt x="1968540" y="852062"/>
                  <a:pt x="1954455" y="863318"/>
                </a:cubicBezTo>
                <a:cubicBezTo>
                  <a:pt x="1973021" y="889948"/>
                  <a:pt x="1981793" y="921149"/>
                  <a:pt x="2013756" y="933398"/>
                </a:cubicBezTo>
                <a:cubicBezTo>
                  <a:pt x="2018784" y="935289"/>
                  <a:pt x="2023200" y="943377"/>
                  <a:pt x="2020814" y="948060"/>
                </a:cubicBezTo>
                <a:cubicBezTo>
                  <a:pt x="2012501" y="965421"/>
                  <a:pt x="2032981" y="997439"/>
                  <a:pt x="1999694" y="1002071"/>
                </a:cubicBezTo>
                <a:cubicBezTo>
                  <a:pt x="1995595"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3"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1" y="1179615"/>
                  <a:pt x="2035208" y="1185490"/>
                </a:cubicBezTo>
                <a:cubicBezTo>
                  <a:pt x="2038513" y="1189134"/>
                  <a:pt x="2042333" y="1191791"/>
                  <a:pt x="2046850" y="1193215"/>
                </a:cubicBezTo>
                <a:cubicBezTo>
                  <a:pt x="2050800" y="1194535"/>
                  <a:pt x="2052188" y="1196426"/>
                  <a:pt x="2050187" y="1200006"/>
                </a:cubicBezTo>
                <a:cubicBezTo>
                  <a:pt x="2044556" y="1210251"/>
                  <a:pt x="2043350" y="1221315"/>
                  <a:pt x="2049991"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9" y="1364335"/>
                </a:cubicBezTo>
                <a:cubicBezTo>
                  <a:pt x="2016860" y="1367329"/>
                  <a:pt x="2016253" y="1369894"/>
                  <a:pt x="2015170" y="1372232"/>
                </a:cubicBezTo>
                <a:cubicBezTo>
                  <a:pt x="2010635" y="1382439"/>
                  <a:pt x="2012999"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1" y="1452516"/>
                </a:cubicBezTo>
                <a:cubicBezTo>
                  <a:pt x="1954562" y="1442472"/>
                  <a:pt x="1941527" y="1435764"/>
                  <a:pt x="1928933" y="1428314"/>
                </a:cubicBezTo>
                <a:cubicBezTo>
                  <a:pt x="1910873"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5" y="1385578"/>
                </a:cubicBezTo>
                <a:lnTo>
                  <a:pt x="1832843" y="1384401"/>
                </a:lnTo>
                <a:lnTo>
                  <a:pt x="1834049" y="1383903"/>
                </a:lnTo>
                <a:cubicBezTo>
                  <a:pt x="1835301" y="1383359"/>
                  <a:pt x="1835377" y="1383220"/>
                  <a:pt x="1833405" y="1383680"/>
                </a:cubicBezTo>
                <a:lnTo>
                  <a:pt x="1832843"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1" y="1325173"/>
                </a:cubicBezTo>
                <a:cubicBezTo>
                  <a:pt x="815265" y="1330975"/>
                  <a:pt x="653940" y="1376380"/>
                  <a:pt x="609922" y="1411659"/>
                </a:cubicBezTo>
                <a:cubicBezTo>
                  <a:pt x="564936" y="1447819"/>
                  <a:pt x="523345" y="1487498"/>
                  <a:pt x="481993" y="1527291"/>
                </a:cubicBezTo>
                <a:cubicBezTo>
                  <a:pt x="464056" y="1544491"/>
                  <a:pt x="444585" y="1560288"/>
                  <a:pt x="428986" y="1579832"/>
                </a:cubicBezTo>
                <a:cubicBezTo>
                  <a:pt x="413406" y="1599495"/>
                  <a:pt x="398812" y="1619854"/>
                  <a:pt x="381477" y="1638123"/>
                </a:cubicBezTo>
                <a:cubicBezTo>
                  <a:pt x="376530" y="1643377"/>
                  <a:pt x="371636"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1" y="1635392"/>
                  <a:pt x="331040" y="1635823"/>
                  <a:pt x="330482" y="1641657"/>
                </a:cubicBezTo>
                <a:cubicBezTo>
                  <a:pt x="329646" y="1650770"/>
                  <a:pt x="325555" y="1657329"/>
                  <a:pt x="317482" y="1660871"/>
                </a:cubicBezTo>
                <a:cubicBezTo>
                  <a:pt x="316602" y="1661264"/>
                  <a:pt x="315646" y="1661871"/>
                  <a:pt x="314646" y="1662102"/>
                </a:cubicBezTo>
                <a:cubicBezTo>
                  <a:pt x="313647" y="1662332"/>
                  <a:pt x="312605" y="1662186"/>
                  <a:pt x="311554" y="1661070"/>
                </a:cubicBezTo>
                <a:cubicBezTo>
                  <a:pt x="309728" y="1659193"/>
                  <a:pt x="310700"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7"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8" y="1437894"/>
                  <a:pt x="398488" y="1443730"/>
                </a:cubicBezTo>
                <a:cubicBezTo>
                  <a:pt x="377645" y="1459210"/>
                  <a:pt x="361077" y="1478908"/>
                  <a:pt x="344235" y="1498251"/>
                </a:cubicBezTo>
                <a:cubicBezTo>
                  <a:pt x="333989"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5"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2" y="1369525"/>
                  <a:pt x="388815" y="1366891"/>
                </a:cubicBezTo>
                <a:cubicBezTo>
                  <a:pt x="385008" y="1356238"/>
                  <a:pt x="387867" y="1352507"/>
                  <a:pt x="399152" y="1354187"/>
                </a:cubicBezTo>
                <a:cubicBezTo>
                  <a:pt x="402646" y="1354676"/>
                  <a:pt x="404861" y="1353995"/>
                  <a:pt x="406566" y="1351394"/>
                </a:cubicBezTo>
                <a:cubicBezTo>
                  <a:pt x="427105" y="1319207"/>
                  <a:pt x="452997" y="1291806"/>
                  <a:pt x="482069" y="1267205"/>
                </a:cubicBezTo>
                <a:cubicBezTo>
                  <a:pt x="493922" y="1257237"/>
                  <a:pt x="506286" y="1247735"/>
                  <a:pt x="518959" y="1238829"/>
                </a:cubicBezTo>
                <a:cubicBezTo>
                  <a:pt x="518868" y="1238227"/>
                  <a:pt x="518760" y="1237504"/>
                  <a:pt x="518669"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7" y="1463982"/>
                  <a:pt x="265022" y="1457187"/>
                </a:cubicBezTo>
                <a:cubicBezTo>
                  <a:pt x="266250" y="1455086"/>
                  <a:pt x="266052" y="1453033"/>
                  <a:pt x="264042" y="1450679"/>
                </a:cubicBezTo>
                <a:cubicBezTo>
                  <a:pt x="260427" y="1446440"/>
                  <a:pt x="262222" y="1444441"/>
                  <a:pt x="265994" y="1443103"/>
                </a:cubicBezTo>
                <a:cubicBezTo>
                  <a:pt x="269764" y="1441764"/>
                  <a:pt x="273991" y="1441259"/>
                  <a:pt x="277856" y="1438342"/>
                </a:cubicBezTo>
                <a:cubicBezTo>
                  <a:pt x="270706" y="1436282"/>
                  <a:pt x="266347"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5" y="1477019"/>
                </a:cubicBezTo>
                <a:cubicBezTo>
                  <a:pt x="222002" y="1485891"/>
                  <a:pt x="217986" y="1492204"/>
                  <a:pt x="210022" y="1495743"/>
                </a:cubicBezTo>
                <a:cubicBezTo>
                  <a:pt x="208375" y="1496526"/>
                  <a:pt x="206653" y="1497553"/>
                  <a:pt x="204551" y="1496049"/>
                </a:cubicBezTo>
                <a:cubicBezTo>
                  <a:pt x="202304" y="1494307"/>
                  <a:pt x="203349" y="1492455"/>
                  <a:pt x="203865" y="1490741"/>
                </a:cubicBezTo>
                <a:cubicBezTo>
                  <a:pt x="204563" y="1488052"/>
                  <a:pt x="205482" y="1485357"/>
                  <a:pt x="206053" y="1482552"/>
                </a:cubicBezTo>
                <a:cubicBezTo>
                  <a:pt x="207140" y="1478033"/>
                  <a:pt x="206762"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8" y="1367190"/>
                </a:cubicBezTo>
                <a:cubicBezTo>
                  <a:pt x="202034" y="1368454"/>
                  <a:pt x="201062" y="1370061"/>
                  <a:pt x="200363"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3"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3" y="1257387"/>
                  <a:pt x="226792" y="1254963"/>
                </a:cubicBezTo>
                <a:cubicBezTo>
                  <a:pt x="236584" y="1251847"/>
                  <a:pt x="245829" y="1248023"/>
                  <a:pt x="254893" y="1243720"/>
                </a:cubicBezTo>
                <a:cubicBezTo>
                  <a:pt x="258356"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3" y="1188942"/>
                </a:cubicBezTo>
                <a:cubicBezTo>
                  <a:pt x="284814" y="1188807"/>
                  <a:pt x="285235"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59" y="1142293"/>
                </a:cubicBezTo>
                <a:cubicBezTo>
                  <a:pt x="152380" y="1134270"/>
                  <a:pt x="152425" y="1128696"/>
                  <a:pt x="140945" y="1122784"/>
                </a:cubicBezTo>
                <a:cubicBezTo>
                  <a:pt x="108074" y="1105962"/>
                  <a:pt x="108313" y="1105348"/>
                  <a:pt x="132995" y="1080169"/>
                </a:cubicBezTo>
                <a:cubicBezTo>
                  <a:pt x="134149" y="1079040"/>
                  <a:pt x="132965" y="1075567"/>
                  <a:pt x="132932" y="1073145"/>
                </a:cubicBezTo>
                <a:cubicBezTo>
                  <a:pt x="125033"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3" y="773093"/>
                </a:cubicBezTo>
                <a:cubicBezTo>
                  <a:pt x="158248" y="757093"/>
                  <a:pt x="154275" y="746809"/>
                  <a:pt x="131631"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7" y="686073"/>
                  <a:pt x="90653" y="654584"/>
                </a:cubicBezTo>
                <a:cubicBezTo>
                  <a:pt x="63957" y="655362"/>
                  <a:pt x="43557" y="656170"/>
                  <a:pt x="24812" y="663584"/>
                </a:cubicBezTo>
                <a:cubicBezTo>
                  <a:pt x="16994" y="666634"/>
                  <a:pt x="8410" y="669708"/>
                  <a:pt x="2404" y="660583"/>
                </a:cubicBezTo>
                <a:cubicBezTo>
                  <a:pt x="-4770" y="649559"/>
                  <a:pt x="5794" y="644964"/>
                  <a:pt x="12183" y="642689"/>
                </a:cubicBezTo>
                <a:cubicBezTo>
                  <a:pt x="30212" y="636389"/>
                  <a:pt x="42692" y="622523"/>
                  <a:pt x="56815" y="611508"/>
                </a:cubicBezTo>
                <a:cubicBezTo>
                  <a:pt x="87715"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7" y="279178"/>
                  <a:pt x="234875" y="286923"/>
                  <a:pt x="220394" y="292619"/>
                </a:cubicBezTo>
                <a:cubicBezTo>
                  <a:pt x="198098" y="301365"/>
                  <a:pt x="176403" y="311180"/>
                  <a:pt x="154123" y="320046"/>
                </a:cubicBezTo>
                <a:cubicBezTo>
                  <a:pt x="145684" y="323359"/>
                  <a:pt x="136258" y="325978"/>
                  <a:pt x="128340" y="311465"/>
                </a:cubicBezTo>
                <a:cubicBezTo>
                  <a:pt x="157619" y="307330"/>
                  <a:pt x="172542" y="286962"/>
                  <a:pt x="188414" y="267772"/>
                </a:cubicBezTo>
                <a:cubicBezTo>
                  <a:pt x="197377" y="256931"/>
                  <a:pt x="203838" y="242662"/>
                  <a:pt x="223517"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33" name="Kuvan paikkamerkki 32">
            <a:extLst>
              <a:ext uri="{FF2B5EF4-FFF2-40B4-BE49-F238E27FC236}">
                <a16:creationId xmlns:a16="http://schemas.microsoft.com/office/drawing/2014/main" id="{4A968EB8-8393-4689-A845-BCD355955A9F}"/>
              </a:ext>
            </a:extLst>
          </p:cNvPr>
          <p:cNvSpPr>
            <a:spLocks noGrp="1"/>
          </p:cNvSpPr>
          <p:nvPr>
            <p:ph type="pic" sz="quarter" idx="15"/>
          </p:nvPr>
        </p:nvSpPr>
        <p:spPr>
          <a:xfrm>
            <a:off x="5069387" y="2139888"/>
            <a:ext cx="2053231" cy="1662194"/>
          </a:xfrm>
          <a:custGeom>
            <a:avLst/>
            <a:gdLst>
              <a:gd name="connsiteX0" fmla="*/ 1746 w 2053231"/>
              <a:gd name="connsiteY0" fmla="*/ 969110 h 1662194"/>
              <a:gd name="connsiteX1" fmla="*/ 2599 w 2053231"/>
              <a:gd name="connsiteY1" fmla="*/ 973994 h 1662194"/>
              <a:gd name="connsiteX2" fmla="*/ 5336 w 2053231"/>
              <a:gd name="connsiteY2" fmla="*/ 988563 h 1662194"/>
              <a:gd name="connsiteX3" fmla="*/ 6782 w 2053231"/>
              <a:gd name="connsiteY3" fmla="*/ 995844 h 1662194"/>
              <a:gd name="connsiteX4" fmla="*/ 6161 w 2053231"/>
              <a:gd name="connsiteY4" fmla="*/ 996145 h 1662194"/>
              <a:gd name="connsiteX5" fmla="*/ 1450 w 2053231"/>
              <a:gd name="connsiteY5" fmla="*/ 973537 h 1662194"/>
              <a:gd name="connsiteX6" fmla="*/ 1 w 2053231"/>
              <a:gd name="connsiteY6" fmla="*/ 957986 h 1662194"/>
              <a:gd name="connsiteX7" fmla="*/ 654 w 2053231"/>
              <a:gd name="connsiteY7" fmla="*/ 958871 h 1662194"/>
              <a:gd name="connsiteX8" fmla="*/ 2082 w 2053231"/>
              <a:gd name="connsiteY8" fmla="*/ 964112 h 1662194"/>
              <a:gd name="connsiteX9" fmla="*/ 1746 w 2053231"/>
              <a:gd name="connsiteY9" fmla="*/ 969110 h 1662194"/>
              <a:gd name="connsiteX10" fmla="*/ 711 w 2053231"/>
              <a:gd name="connsiteY10" fmla="*/ 963168 h 1662194"/>
              <a:gd name="connsiteX11" fmla="*/ 1 w 2053231"/>
              <a:gd name="connsiteY11" fmla="*/ 957986 h 1662194"/>
              <a:gd name="connsiteX12" fmla="*/ 1709191 w 2053231"/>
              <a:gd name="connsiteY12" fmla="*/ 427290 h 1662194"/>
              <a:gd name="connsiteX13" fmla="*/ 1697210 w 2053231"/>
              <a:gd name="connsiteY13" fmla="*/ 437869 h 1662194"/>
              <a:gd name="connsiteX14" fmla="*/ 1704733 w 2053231"/>
              <a:gd name="connsiteY14" fmla="*/ 435072 h 1662194"/>
              <a:gd name="connsiteX15" fmla="*/ 1710506 w 2053231"/>
              <a:gd name="connsiteY15" fmla="*/ 428699 h 1662194"/>
              <a:gd name="connsiteX16" fmla="*/ 1709191 w 2053231"/>
              <a:gd name="connsiteY16" fmla="*/ 427290 h 1662194"/>
              <a:gd name="connsiteX17" fmla="*/ 1602977 w 2053231"/>
              <a:gd name="connsiteY17" fmla="*/ 260909 h 1662194"/>
              <a:gd name="connsiteX18" fmla="*/ 1531108 w 2053231"/>
              <a:gd name="connsiteY18" fmla="*/ 324503 h 1662194"/>
              <a:gd name="connsiteX19" fmla="*/ 1532533 w 2053231"/>
              <a:gd name="connsiteY19" fmla="*/ 325909 h 1662194"/>
              <a:gd name="connsiteX20" fmla="*/ 1602977 w 2053231"/>
              <a:gd name="connsiteY20" fmla="*/ 260909 h 1662194"/>
              <a:gd name="connsiteX21" fmla="*/ 1738585 w 2053231"/>
              <a:gd name="connsiteY21" fmla="*/ 93 h 1662194"/>
              <a:gd name="connsiteX22" fmla="*/ 1741678 w 2053231"/>
              <a:gd name="connsiteY22" fmla="*/ 1125 h 1662194"/>
              <a:gd name="connsiteX23" fmla="*/ 1741687 w 2053231"/>
              <a:gd name="connsiteY23" fmla="*/ 7060 h 1662194"/>
              <a:gd name="connsiteX24" fmla="*/ 1738618 w 2053231"/>
              <a:gd name="connsiteY24" fmla="*/ 16733 h 1662194"/>
              <a:gd name="connsiteX25" fmla="*/ 1740090 w 2053231"/>
              <a:gd name="connsiteY25" fmla="*/ 23588 h 1662194"/>
              <a:gd name="connsiteX26" fmla="*/ 1738676 w 2053231"/>
              <a:gd name="connsiteY26" fmla="*/ 39142 h 1662194"/>
              <a:gd name="connsiteX27" fmla="*/ 1733426 w 2053231"/>
              <a:gd name="connsiteY27" fmla="*/ 62940 h 1662194"/>
              <a:gd name="connsiteX28" fmla="*/ 1730086 w 2053231"/>
              <a:gd name="connsiteY28" fmla="*/ 69352 h 1662194"/>
              <a:gd name="connsiteX29" fmla="*/ 1727649 w 2053231"/>
              <a:gd name="connsiteY29" fmla="*/ 72220 h 1662194"/>
              <a:gd name="connsiteX30" fmla="*/ 1683216 w 2053231"/>
              <a:gd name="connsiteY30" fmla="*/ 165659 h 1662194"/>
              <a:gd name="connsiteX31" fmla="*/ 1629845 w 2053231"/>
              <a:gd name="connsiteY31" fmla="*/ 229721 h 1662194"/>
              <a:gd name="connsiteX32" fmla="*/ 1628579 w 2053231"/>
              <a:gd name="connsiteY32" fmla="*/ 232307 h 1662194"/>
              <a:gd name="connsiteX33" fmla="*/ 1654744 w 2053231"/>
              <a:gd name="connsiteY33" fmla="*/ 218464 h 1662194"/>
              <a:gd name="connsiteX34" fmla="*/ 1708997 w 2053231"/>
              <a:gd name="connsiteY34" fmla="*/ 163943 h 1662194"/>
              <a:gd name="connsiteX35" fmla="*/ 1741522 w 2053231"/>
              <a:gd name="connsiteY35" fmla="*/ 130021 h 1662194"/>
              <a:gd name="connsiteX36" fmla="*/ 1745886 w 2053231"/>
              <a:gd name="connsiteY36" fmla="*/ 123817 h 1662194"/>
              <a:gd name="connsiteX37" fmla="*/ 1749347 w 2053231"/>
              <a:gd name="connsiteY37" fmla="*/ 121883 h 1662194"/>
              <a:gd name="connsiteX38" fmla="*/ 1752616 w 2053231"/>
              <a:gd name="connsiteY38" fmla="*/ 126013 h 1662194"/>
              <a:gd name="connsiteX39" fmla="*/ 1751494 w 2053231"/>
              <a:gd name="connsiteY39" fmla="*/ 142041 h 1662194"/>
              <a:gd name="connsiteX40" fmla="*/ 1727716 w 2053231"/>
              <a:gd name="connsiteY40" fmla="*/ 174701 h 1662194"/>
              <a:gd name="connsiteX41" fmla="*/ 1693354 w 2053231"/>
              <a:gd name="connsiteY41" fmla="*/ 214015 h 1662194"/>
              <a:gd name="connsiteX42" fmla="*/ 1692030 w 2053231"/>
              <a:gd name="connsiteY42" fmla="*/ 218421 h 1662194"/>
              <a:gd name="connsiteX43" fmla="*/ 1711836 w 2053231"/>
              <a:gd name="connsiteY43" fmla="*/ 198978 h 1662194"/>
              <a:gd name="connsiteX44" fmla="*/ 1731312 w 2053231"/>
              <a:gd name="connsiteY44" fmla="*/ 180273 h 1662194"/>
              <a:gd name="connsiteX45" fmla="*/ 1737206 w 2053231"/>
              <a:gd name="connsiteY45" fmla="*/ 178378 h 1662194"/>
              <a:gd name="connsiteX46" fmla="*/ 1739939 w 2053231"/>
              <a:gd name="connsiteY46" fmla="*/ 185555 h 1662194"/>
              <a:gd name="connsiteX47" fmla="*/ 1732245 w 2053231"/>
              <a:gd name="connsiteY47" fmla="*/ 204832 h 1662194"/>
              <a:gd name="connsiteX48" fmla="*/ 1686811 w 2053231"/>
              <a:gd name="connsiteY48" fmla="*/ 257845 h 1662194"/>
              <a:gd name="connsiteX49" fmla="*/ 1664555 w 2053231"/>
              <a:gd name="connsiteY49" fmla="*/ 288152 h 1662194"/>
              <a:gd name="connsiteX50" fmla="*/ 1664417 w 2053231"/>
              <a:gd name="connsiteY50" fmla="*/ 295304 h 1662194"/>
              <a:gd name="connsiteX51" fmla="*/ 1654080 w 2053231"/>
              <a:gd name="connsiteY51" fmla="*/ 308008 h 1662194"/>
              <a:gd name="connsiteX52" fmla="*/ 1646665 w 2053231"/>
              <a:gd name="connsiteY52" fmla="*/ 310801 h 1662194"/>
              <a:gd name="connsiteX53" fmla="*/ 1571163 w 2053231"/>
              <a:gd name="connsiteY53" fmla="*/ 394989 h 1662194"/>
              <a:gd name="connsiteX54" fmla="*/ 1534273 w 2053231"/>
              <a:gd name="connsiteY54" fmla="*/ 423366 h 1662194"/>
              <a:gd name="connsiteX55" fmla="*/ 1534563 w 2053231"/>
              <a:gd name="connsiteY55" fmla="*/ 425295 h 1662194"/>
              <a:gd name="connsiteX56" fmla="*/ 1535200 w 2053231"/>
              <a:gd name="connsiteY56" fmla="*/ 427332 h 1662194"/>
              <a:gd name="connsiteX57" fmla="*/ 1587187 w 2053231"/>
              <a:gd name="connsiteY57" fmla="*/ 384880 h 1662194"/>
              <a:gd name="connsiteX58" fmla="*/ 1719886 w 2053231"/>
              <a:gd name="connsiteY58" fmla="*/ 260608 h 1662194"/>
              <a:gd name="connsiteX59" fmla="*/ 1758212 w 2053231"/>
              <a:gd name="connsiteY59" fmla="*/ 213165 h 1662194"/>
              <a:gd name="connsiteX60" fmla="*/ 1785352 w 2053231"/>
              <a:gd name="connsiteY60" fmla="*/ 183058 h 1662194"/>
              <a:gd name="connsiteX61" fmla="*/ 1800877 w 2053231"/>
              <a:gd name="connsiteY61" fmla="*/ 176962 h 1662194"/>
              <a:gd name="connsiteX62" fmla="*/ 1807768 w 2053231"/>
              <a:gd name="connsiteY62" fmla="*/ 180970 h 1662194"/>
              <a:gd name="connsiteX63" fmla="*/ 1805033 w 2053231"/>
              <a:gd name="connsiteY63" fmla="*/ 186998 h 1662194"/>
              <a:gd name="connsiteX64" fmla="*/ 1803513 w 2053231"/>
              <a:gd name="connsiteY64" fmla="*/ 187897 h 1662194"/>
              <a:gd name="connsiteX65" fmla="*/ 1788210 w 2053231"/>
              <a:gd name="connsiteY65" fmla="*/ 205008 h 1662194"/>
              <a:gd name="connsiteX66" fmla="*/ 1789189 w 2053231"/>
              <a:gd name="connsiteY66" fmla="*/ 211516 h 1662194"/>
              <a:gd name="connsiteX67" fmla="*/ 1787238 w 2053231"/>
              <a:gd name="connsiteY67" fmla="*/ 219092 h 1662194"/>
              <a:gd name="connsiteX68" fmla="*/ 1775376 w 2053231"/>
              <a:gd name="connsiteY68" fmla="*/ 223853 h 1662194"/>
              <a:gd name="connsiteX69" fmla="*/ 1790823 w 2053231"/>
              <a:gd name="connsiteY69" fmla="*/ 220183 h 1662194"/>
              <a:gd name="connsiteX70" fmla="*/ 1809140 w 2053231"/>
              <a:gd name="connsiteY70" fmla="*/ 193038 h 1662194"/>
              <a:gd name="connsiteX71" fmla="*/ 1812131 w 2053231"/>
              <a:gd name="connsiteY71" fmla="*/ 187244 h 1662194"/>
              <a:gd name="connsiteX72" fmla="*/ 1822285 w 2053231"/>
              <a:gd name="connsiteY72" fmla="*/ 187265 h 1662194"/>
              <a:gd name="connsiteX73" fmla="*/ 1830357 w 2053231"/>
              <a:gd name="connsiteY73" fmla="*/ 185176 h 1662194"/>
              <a:gd name="connsiteX74" fmla="*/ 1843210 w 2053231"/>
              <a:gd name="connsiteY74" fmla="*/ 166452 h 1662194"/>
              <a:gd name="connsiteX75" fmla="*/ 1848680 w 2053231"/>
              <a:gd name="connsiteY75" fmla="*/ 166146 h 1662194"/>
              <a:gd name="connsiteX76" fmla="*/ 1849367 w 2053231"/>
              <a:gd name="connsiteY76" fmla="*/ 171453 h 1662194"/>
              <a:gd name="connsiteX77" fmla="*/ 1847179 w 2053231"/>
              <a:gd name="connsiteY77" fmla="*/ 179643 h 1662194"/>
              <a:gd name="connsiteX78" fmla="*/ 1850415 w 2053231"/>
              <a:gd name="connsiteY78" fmla="*/ 193102 h 1662194"/>
              <a:gd name="connsiteX79" fmla="*/ 1850532 w 2053231"/>
              <a:gd name="connsiteY79" fmla="*/ 200487 h 1662194"/>
              <a:gd name="connsiteX80" fmla="*/ 1841761 w 2053231"/>
              <a:gd name="connsiteY80" fmla="*/ 230219 h 1662194"/>
              <a:gd name="connsiteX81" fmla="*/ 1840127 w 2053231"/>
              <a:gd name="connsiteY81" fmla="*/ 234029 h 1662194"/>
              <a:gd name="connsiteX82" fmla="*/ 1834336 w 2053231"/>
              <a:gd name="connsiteY82" fmla="*/ 240281 h 1662194"/>
              <a:gd name="connsiteX83" fmla="*/ 1794160 w 2053231"/>
              <a:gd name="connsiteY83" fmla="*/ 326066 h 1662194"/>
              <a:gd name="connsiteX84" fmla="*/ 1734263 w 2053231"/>
              <a:gd name="connsiteY84" fmla="*/ 398100 h 1662194"/>
              <a:gd name="connsiteX85" fmla="*/ 1757953 w 2053231"/>
              <a:gd name="connsiteY85" fmla="*/ 386885 h 1662194"/>
              <a:gd name="connsiteX86" fmla="*/ 1812737 w 2053231"/>
              <a:gd name="connsiteY86" fmla="*/ 333679 h 1662194"/>
              <a:gd name="connsiteX87" fmla="*/ 1849623 w 2053231"/>
              <a:gd name="connsiteY87" fmla="*/ 295005 h 1662194"/>
              <a:gd name="connsiteX88" fmla="*/ 1852869 w 2053231"/>
              <a:gd name="connsiteY88" fmla="*/ 290172 h 1662194"/>
              <a:gd name="connsiteX89" fmla="*/ 1856989 w 2053231"/>
              <a:gd name="connsiteY89" fmla="*/ 287489 h 1662194"/>
              <a:gd name="connsiteX90" fmla="*/ 1860256 w 2053231"/>
              <a:gd name="connsiteY90" fmla="*/ 292345 h 1662194"/>
              <a:gd name="connsiteX91" fmla="*/ 1856934 w 2053231"/>
              <a:gd name="connsiteY91" fmla="*/ 312082 h 1662194"/>
              <a:gd name="connsiteX92" fmla="*/ 1832409 w 2053231"/>
              <a:gd name="connsiteY92" fmla="*/ 342707 h 1662194"/>
              <a:gd name="connsiteX93" fmla="*/ 1798280 w 2053231"/>
              <a:gd name="connsiteY93" fmla="*/ 385043 h 1662194"/>
              <a:gd name="connsiteX94" fmla="*/ 1821403 w 2053231"/>
              <a:gd name="connsiteY94" fmla="*/ 361975 h 1662194"/>
              <a:gd name="connsiteX95" fmla="*/ 1839376 w 2053231"/>
              <a:gd name="connsiteY95" fmla="*/ 345017 h 1662194"/>
              <a:gd name="connsiteX96" fmla="*/ 1844940 w 2053231"/>
              <a:gd name="connsiteY96" fmla="*/ 343860 h 1662194"/>
              <a:gd name="connsiteX97" fmla="*/ 1847163 w 2053231"/>
              <a:gd name="connsiteY97" fmla="*/ 349842 h 1662194"/>
              <a:gd name="connsiteX98" fmla="*/ 1838440 w 2053231"/>
              <a:gd name="connsiteY98" fmla="*/ 371820 h 1662194"/>
              <a:gd name="connsiteX99" fmla="*/ 1820020 w 2053231"/>
              <a:gd name="connsiteY99" fmla="*/ 393881 h 1662194"/>
              <a:gd name="connsiteX100" fmla="*/ 1843247 w 2053231"/>
              <a:gd name="connsiteY100" fmla="*/ 387648 h 1662194"/>
              <a:gd name="connsiteX101" fmla="*/ 1826440 w 2053231"/>
              <a:gd name="connsiteY101" fmla="*/ 407232 h 1662194"/>
              <a:gd name="connsiteX102" fmla="*/ 1798339 w 2053231"/>
              <a:gd name="connsiteY102" fmla="*/ 418475 h 1662194"/>
              <a:gd name="connsiteX103" fmla="*/ 1788057 w 2053231"/>
              <a:gd name="connsiteY103" fmla="*/ 430814 h 1662194"/>
              <a:gd name="connsiteX104" fmla="*/ 1778250 w 2053231"/>
              <a:gd name="connsiteY104" fmla="*/ 444105 h 1662194"/>
              <a:gd name="connsiteX105" fmla="*/ 1777135 w 2053231"/>
              <a:gd name="connsiteY105" fmla="*/ 455772 h 1662194"/>
              <a:gd name="connsiteX106" fmla="*/ 1768839 w 2053231"/>
              <a:gd name="connsiteY106" fmla="*/ 473253 h 1662194"/>
              <a:gd name="connsiteX107" fmla="*/ 1767668 w 2053231"/>
              <a:gd name="connsiteY107" fmla="*/ 473535 h 1662194"/>
              <a:gd name="connsiteX108" fmla="*/ 1761086 w 2053231"/>
              <a:gd name="connsiteY108" fmla="*/ 482599 h 1662194"/>
              <a:gd name="connsiteX109" fmla="*/ 1754724 w 2053231"/>
              <a:gd name="connsiteY109" fmla="*/ 491656 h 1662194"/>
              <a:gd name="connsiteX110" fmla="*/ 1753277 w 2053231"/>
              <a:gd name="connsiteY110" fmla="*/ 493037 h 1662194"/>
              <a:gd name="connsiteX111" fmla="*/ 1720462 w 2053231"/>
              <a:gd name="connsiteY111" fmla="*/ 549260 h 1662194"/>
              <a:gd name="connsiteX112" fmla="*/ 1718208 w 2053231"/>
              <a:gd name="connsiteY112" fmla="*/ 551879 h 1662194"/>
              <a:gd name="connsiteX113" fmla="*/ 1803756 w 2053231"/>
              <a:gd name="connsiteY113" fmla="*/ 541126 h 1662194"/>
              <a:gd name="connsiteX114" fmla="*/ 1908471 w 2053231"/>
              <a:gd name="connsiteY114" fmla="*/ 497141 h 1662194"/>
              <a:gd name="connsiteX115" fmla="*/ 1905272 w 2053231"/>
              <a:gd name="connsiteY115" fmla="*/ 519902 h 1662194"/>
              <a:gd name="connsiteX116" fmla="*/ 1912287 w 2053231"/>
              <a:gd name="connsiteY116" fmla="*/ 539411 h 1662194"/>
              <a:gd name="connsiteX117" fmla="*/ 1920237 w 2053231"/>
              <a:gd name="connsiteY117" fmla="*/ 582026 h 1662194"/>
              <a:gd name="connsiteX118" fmla="*/ 1920300 w 2053231"/>
              <a:gd name="connsiteY118" fmla="*/ 589050 h 1662194"/>
              <a:gd name="connsiteX119" fmla="*/ 1945761 w 2053231"/>
              <a:gd name="connsiteY119" fmla="*/ 592554 h 1662194"/>
              <a:gd name="connsiteX120" fmla="*/ 1816062 w 2053231"/>
              <a:gd name="connsiteY120" fmla="*/ 717694 h 1662194"/>
              <a:gd name="connsiteX121" fmla="*/ 1911347 w 2053231"/>
              <a:gd name="connsiteY121" fmla="*/ 691712 h 1662194"/>
              <a:gd name="connsiteX122" fmla="*/ 1930338 w 2053231"/>
              <a:gd name="connsiteY122" fmla="*/ 728505 h 1662194"/>
              <a:gd name="connsiteX123" fmla="*/ 1888883 w 2053231"/>
              <a:gd name="connsiteY123" fmla="*/ 763212 h 1662194"/>
              <a:gd name="connsiteX124" fmla="*/ 1881503 w 2053231"/>
              <a:gd name="connsiteY124" fmla="*/ 829360 h 1662194"/>
              <a:gd name="connsiteX125" fmla="*/ 1898868 w 2053231"/>
              <a:gd name="connsiteY125" fmla="*/ 889102 h 1662194"/>
              <a:gd name="connsiteX126" fmla="*/ 1921600 w 2053231"/>
              <a:gd name="connsiteY126" fmla="*/ 907477 h 1662194"/>
              <a:gd name="connsiteX127" fmla="*/ 1955507 w 2053231"/>
              <a:gd name="connsiteY127" fmla="*/ 940738 h 1662194"/>
              <a:gd name="connsiteX128" fmla="*/ 1976480 w 2053231"/>
              <a:gd name="connsiteY128" fmla="*/ 961353 h 1662194"/>
              <a:gd name="connsiteX129" fmla="*/ 2037145 w 2053231"/>
              <a:gd name="connsiteY129" fmla="*/ 950953 h 1662194"/>
              <a:gd name="connsiteX130" fmla="*/ 1962579 w 2053231"/>
              <a:gd name="connsiteY130" fmla="*/ 1007610 h 1662194"/>
              <a:gd name="connsiteX131" fmla="*/ 2028420 w 2053231"/>
              <a:gd name="connsiteY131" fmla="*/ 998611 h 1662194"/>
              <a:gd name="connsiteX132" fmla="*/ 2050828 w 2053231"/>
              <a:gd name="connsiteY132" fmla="*/ 1001611 h 1662194"/>
              <a:gd name="connsiteX133" fmla="*/ 2041049 w 2053231"/>
              <a:gd name="connsiteY133" fmla="*/ 1019506 h 1662194"/>
              <a:gd name="connsiteX134" fmla="*/ 1996417 w 2053231"/>
              <a:gd name="connsiteY134" fmla="*/ 1050687 h 1662194"/>
              <a:gd name="connsiteX135" fmla="*/ 1907230 w 2053231"/>
              <a:gd name="connsiteY135" fmla="*/ 1134124 h 1662194"/>
              <a:gd name="connsiteX136" fmla="*/ 1999627 w 2053231"/>
              <a:gd name="connsiteY136" fmla="*/ 1094067 h 1662194"/>
              <a:gd name="connsiteX137" fmla="*/ 1908699 w 2053231"/>
              <a:gd name="connsiteY137" fmla="*/ 1179865 h 1662194"/>
              <a:gd name="connsiteX138" fmla="*/ 1889868 w 2053231"/>
              <a:gd name="connsiteY138" fmla="*/ 1207997 h 1662194"/>
              <a:gd name="connsiteX139" fmla="*/ 1853631 w 2053231"/>
              <a:gd name="connsiteY139" fmla="*/ 1277417 h 1662194"/>
              <a:gd name="connsiteX140" fmla="*/ 1857096 w 2053231"/>
              <a:gd name="connsiteY140" fmla="*/ 1285053 h 1662194"/>
              <a:gd name="connsiteX141" fmla="*/ 1909019 w 2053231"/>
              <a:gd name="connsiteY141" fmla="*/ 1272282 h 1662194"/>
              <a:gd name="connsiteX142" fmla="*/ 1848098 w 2053231"/>
              <a:gd name="connsiteY142" fmla="*/ 1331631 h 1662194"/>
              <a:gd name="connsiteX143" fmla="*/ 1782897 w 2053231"/>
              <a:gd name="connsiteY143" fmla="*/ 1377919 h 1662194"/>
              <a:gd name="connsiteX144" fmla="*/ 1832838 w 2053231"/>
              <a:gd name="connsiteY144" fmla="*/ 1369576 h 1662194"/>
              <a:gd name="connsiteX145" fmla="*/ 1899109 w 2053231"/>
              <a:gd name="connsiteY145" fmla="*/ 1342149 h 1662194"/>
              <a:gd name="connsiteX146" fmla="*/ 1924892 w 2053231"/>
              <a:gd name="connsiteY146" fmla="*/ 1350730 h 1662194"/>
              <a:gd name="connsiteX147" fmla="*/ 1864818 w 2053231"/>
              <a:gd name="connsiteY147" fmla="*/ 1394423 h 1662194"/>
              <a:gd name="connsiteX148" fmla="*/ 1829715 w 2053231"/>
              <a:gd name="connsiteY148" fmla="*/ 1414866 h 1662194"/>
              <a:gd name="connsiteX149" fmla="*/ 1816666 w 2053231"/>
              <a:gd name="connsiteY149" fmla="*/ 1430084 h 1662194"/>
              <a:gd name="connsiteX150" fmla="*/ 1781074 w 2053231"/>
              <a:gd name="connsiteY150" fmla="*/ 1483976 h 1662194"/>
              <a:gd name="connsiteX151" fmla="*/ 1662134 w 2053231"/>
              <a:gd name="connsiteY151" fmla="*/ 1545641 h 1662194"/>
              <a:gd name="connsiteX152" fmla="*/ 1228496 w 2053231"/>
              <a:gd name="connsiteY152" fmla="*/ 1654846 h 1662194"/>
              <a:gd name="connsiteX153" fmla="*/ 320643 w 2053231"/>
              <a:gd name="connsiteY153" fmla="*/ 1379412 h 1662194"/>
              <a:gd name="connsiteX154" fmla="*/ 270759 w 2053231"/>
              <a:gd name="connsiteY154" fmla="*/ 1337481 h 1662194"/>
              <a:gd name="connsiteX155" fmla="*/ 228113 w 2053231"/>
              <a:gd name="connsiteY155" fmla="*/ 1299667 h 1662194"/>
              <a:gd name="connsiteX156" fmla="*/ 245332 w 2053231"/>
              <a:gd name="connsiteY156" fmla="*/ 1285763 h 1662194"/>
              <a:gd name="connsiteX157" fmla="*/ 213716 w 2053231"/>
              <a:gd name="connsiteY157" fmla="*/ 1249396 h 1662194"/>
              <a:gd name="connsiteX158" fmla="*/ 113880 w 2053231"/>
              <a:gd name="connsiteY158" fmla="*/ 1137192 h 1662194"/>
              <a:gd name="connsiteX159" fmla="*/ 73848 w 2053231"/>
              <a:gd name="connsiteY159" fmla="*/ 1113100 h 1662194"/>
              <a:gd name="connsiteX160" fmla="*/ 20262 w 2053231"/>
              <a:gd name="connsiteY160" fmla="*/ 1050943 h 1662194"/>
              <a:gd name="connsiteX161" fmla="*/ 8594 w 2053231"/>
              <a:gd name="connsiteY161" fmla="*/ 1004970 h 1662194"/>
              <a:gd name="connsiteX162" fmla="*/ 6782 w 2053231"/>
              <a:gd name="connsiteY162" fmla="*/ 995844 h 1662194"/>
              <a:gd name="connsiteX163" fmla="*/ 9723 w 2053231"/>
              <a:gd name="connsiteY163" fmla="*/ 994413 h 1662194"/>
              <a:gd name="connsiteX164" fmla="*/ 11036 w 2053231"/>
              <a:gd name="connsiteY164" fmla="*/ 999486 h 1662194"/>
              <a:gd name="connsiteX165" fmla="*/ 17988 w 2053231"/>
              <a:gd name="connsiteY165" fmla="*/ 1017464 h 1662194"/>
              <a:gd name="connsiteX166" fmla="*/ 21859 w 2053231"/>
              <a:gd name="connsiteY166" fmla="*/ 998437 h 1662194"/>
              <a:gd name="connsiteX167" fmla="*/ 16530 w 2053231"/>
              <a:gd name="connsiteY167" fmla="*/ 989724 h 1662194"/>
              <a:gd name="connsiteX168" fmla="*/ 12243 w 2053231"/>
              <a:gd name="connsiteY168" fmla="*/ 993188 h 1662194"/>
              <a:gd name="connsiteX169" fmla="*/ 9723 w 2053231"/>
              <a:gd name="connsiteY169" fmla="*/ 994413 h 1662194"/>
              <a:gd name="connsiteX170" fmla="*/ 7918 w 2053231"/>
              <a:gd name="connsiteY170" fmla="*/ 987443 h 1662194"/>
              <a:gd name="connsiteX171" fmla="*/ 2405 w 2053231"/>
              <a:gd name="connsiteY171" fmla="*/ 965300 h 1662194"/>
              <a:gd name="connsiteX172" fmla="*/ 2082 w 2053231"/>
              <a:gd name="connsiteY172" fmla="*/ 964112 h 1662194"/>
              <a:gd name="connsiteX173" fmla="*/ 2753 w 2053231"/>
              <a:gd name="connsiteY173" fmla="*/ 954092 h 1662194"/>
              <a:gd name="connsiteX174" fmla="*/ 31565 w 2053231"/>
              <a:gd name="connsiteY174" fmla="*/ 893447 h 1662194"/>
              <a:gd name="connsiteX175" fmla="*/ 52206 w 2053231"/>
              <a:gd name="connsiteY175" fmla="*/ 854594 h 1662194"/>
              <a:gd name="connsiteX176" fmla="*/ 50189 w 2053231"/>
              <a:gd name="connsiteY176" fmla="*/ 820622 h 1662194"/>
              <a:gd name="connsiteX177" fmla="*/ 98777 w 2053231"/>
              <a:gd name="connsiteY177" fmla="*/ 798878 h 1662194"/>
              <a:gd name="connsiteX178" fmla="*/ 39476 w 2053231"/>
              <a:gd name="connsiteY178" fmla="*/ 728797 h 1662194"/>
              <a:gd name="connsiteX179" fmla="*/ 32418 w 2053231"/>
              <a:gd name="connsiteY179" fmla="*/ 714135 h 1662194"/>
              <a:gd name="connsiteX180" fmla="*/ 53538 w 2053231"/>
              <a:gd name="connsiteY180" fmla="*/ 660124 h 1662194"/>
              <a:gd name="connsiteX181" fmla="*/ 56972 w 2053231"/>
              <a:gd name="connsiteY181" fmla="*/ 651407 h 1662194"/>
              <a:gd name="connsiteX182" fmla="*/ 65176 w 2053231"/>
              <a:gd name="connsiteY182" fmla="*/ 634051 h 1662194"/>
              <a:gd name="connsiteX183" fmla="*/ 95408 w 2053231"/>
              <a:gd name="connsiteY183" fmla="*/ 628914 h 1662194"/>
              <a:gd name="connsiteX184" fmla="*/ 77587 w 2053231"/>
              <a:gd name="connsiteY184" fmla="*/ 617521 h 1662194"/>
              <a:gd name="connsiteX185" fmla="*/ 40415 w 2053231"/>
              <a:gd name="connsiteY185" fmla="*/ 577949 h 1662194"/>
              <a:gd name="connsiteX186" fmla="*/ 55219 w 2053231"/>
              <a:gd name="connsiteY186" fmla="*/ 538444 h 1662194"/>
              <a:gd name="connsiteX187" fmla="*/ 60443 w 2053231"/>
              <a:gd name="connsiteY187" fmla="*/ 532091 h 1662194"/>
              <a:gd name="connsiteX188" fmla="*/ 50996 w 2053231"/>
              <a:gd name="connsiteY188" fmla="*/ 524292 h 1662194"/>
              <a:gd name="connsiteX189" fmla="*/ 29797 w 2053231"/>
              <a:gd name="connsiteY189" fmla="*/ 496296 h 1662194"/>
              <a:gd name="connsiteX190" fmla="*/ 18024 w 2053231"/>
              <a:gd name="connsiteY190" fmla="*/ 476705 h 1662194"/>
              <a:gd name="connsiteX191" fmla="*/ 6382 w 2053231"/>
              <a:gd name="connsiteY191" fmla="*/ 468980 h 1662194"/>
              <a:gd name="connsiteX192" fmla="*/ 3045 w 2053231"/>
              <a:gd name="connsiteY192" fmla="*/ 462188 h 1662194"/>
              <a:gd name="connsiteX193" fmla="*/ 3241 w 2053231"/>
              <a:gd name="connsiteY193" fmla="*/ 428263 h 1662194"/>
              <a:gd name="connsiteX194" fmla="*/ 4901 w 2053231"/>
              <a:gd name="connsiteY194" fmla="*/ 419485 h 1662194"/>
              <a:gd name="connsiteX195" fmla="*/ 23740 w 2053231"/>
              <a:gd name="connsiteY195" fmla="*/ 386265 h 1662194"/>
              <a:gd name="connsiteX196" fmla="*/ 38036 w 2053231"/>
              <a:gd name="connsiteY196" fmla="*/ 332362 h 1662194"/>
              <a:gd name="connsiteX197" fmla="*/ 37374 w 2053231"/>
              <a:gd name="connsiteY197" fmla="*/ 297860 h 1662194"/>
              <a:gd name="connsiteX198" fmla="*/ 38062 w 2053231"/>
              <a:gd name="connsiteY198" fmla="*/ 289963 h 1662194"/>
              <a:gd name="connsiteX199" fmla="*/ 33975 w 2053231"/>
              <a:gd name="connsiteY199" fmla="*/ 258363 h 1662194"/>
              <a:gd name="connsiteX200" fmla="*/ 37608 w 2053231"/>
              <a:gd name="connsiteY200" fmla="*/ 250972 h 1662194"/>
              <a:gd name="connsiteX201" fmla="*/ 81247 w 2053231"/>
              <a:gd name="connsiteY201" fmla="*/ 248413 h 1662194"/>
              <a:gd name="connsiteX202" fmla="*/ 87026 w 2053231"/>
              <a:gd name="connsiteY202" fmla="*/ 225202 h 1662194"/>
              <a:gd name="connsiteX203" fmla="*/ 79230 w 2053231"/>
              <a:gd name="connsiteY203" fmla="*/ 214441 h 1662194"/>
              <a:gd name="connsiteX204" fmla="*/ 80686 w 2053231"/>
              <a:gd name="connsiteY204" fmla="*/ 207245 h 1662194"/>
              <a:gd name="connsiteX205" fmla="*/ 87561 w 2053231"/>
              <a:gd name="connsiteY205" fmla="*/ 209678 h 1662194"/>
              <a:gd name="connsiteX206" fmla="*/ 124299 w 2053231"/>
              <a:gd name="connsiteY206" fmla="*/ 233881 h 1662194"/>
              <a:gd name="connsiteX207" fmla="*/ 177764 w 2053231"/>
              <a:gd name="connsiteY207" fmla="*/ 267332 h 1662194"/>
              <a:gd name="connsiteX208" fmla="*/ 187213 w 2053231"/>
              <a:gd name="connsiteY208" fmla="*/ 261926 h 1662194"/>
              <a:gd name="connsiteX209" fmla="*/ 194336 w 2053231"/>
              <a:gd name="connsiteY209" fmla="*/ 257205 h 1662194"/>
              <a:gd name="connsiteX210" fmla="*/ 210832 w 2053231"/>
              <a:gd name="connsiteY210" fmla="*/ 261979 h 1662194"/>
              <a:gd name="connsiteX211" fmla="*/ 220950 w 2053231"/>
              <a:gd name="connsiteY211" fmla="*/ 273511 h 1662194"/>
              <a:gd name="connsiteX212" fmla="*/ 221307 w 2053231"/>
              <a:gd name="connsiteY212" fmla="*/ 276617 h 1662194"/>
              <a:gd name="connsiteX213" fmla="*/ 220390 w 2053231"/>
              <a:gd name="connsiteY213" fmla="*/ 277794 h 1662194"/>
              <a:gd name="connsiteX214" fmla="*/ 219183 w 2053231"/>
              <a:gd name="connsiteY214" fmla="*/ 278292 h 1662194"/>
              <a:gd name="connsiteX215" fmla="*/ 219827 w 2053231"/>
              <a:gd name="connsiteY215" fmla="*/ 278515 h 1662194"/>
              <a:gd name="connsiteX216" fmla="*/ 220390 w 2053231"/>
              <a:gd name="connsiteY216" fmla="*/ 277794 h 1662194"/>
              <a:gd name="connsiteX217" fmla="*/ 225601 w 2053231"/>
              <a:gd name="connsiteY217" fmla="*/ 275640 h 1662194"/>
              <a:gd name="connsiteX218" fmla="*/ 238724 w 2053231"/>
              <a:gd name="connsiteY218" fmla="*/ 267703 h 1662194"/>
              <a:gd name="connsiteX219" fmla="*/ 327694 w 2053231"/>
              <a:gd name="connsiteY219" fmla="*/ 292934 h 1662194"/>
              <a:gd name="connsiteX220" fmla="*/ 931839 w 2053231"/>
              <a:gd name="connsiteY220" fmla="*/ 361634 h 1662194"/>
              <a:gd name="connsiteX221" fmla="*/ 966001 w 2053231"/>
              <a:gd name="connsiteY221" fmla="*/ 358425 h 1662194"/>
              <a:gd name="connsiteX222" fmla="*/ 1205960 w 2053231"/>
              <a:gd name="connsiteY222" fmla="*/ 337022 h 1662194"/>
              <a:gd name="connsiteX223" fmla="*/ 1443309 w 2053231"/>
              <a:gd name="connsiteY223" fmla="*/ 250536 h 1662194"/>
              <a:gd name="connsiteX224" fmla="*/ 1571239 w 2053231"/>
              <a:gd name="connsiteY224" fmla="*/ 134904 h 1662194"/>
              <a:gd name="connsiteX225" fmla="*/ 1624246 w 2053231"/>
              <a:gd name="connsiteY225" fmla="*/ 82363 h 1662194"/>
              <a:gd name="connsiteX226" fmla="*/ 1671755 w 2053231"/>
              <a:gd name="connsiteY226" fmla="*/ 24072 h 1662194"/>
              <a:gd name="connsiteX227" fmla="*/ 1689812 w 2053231"/>
              <a:gd name="connsiteY227" fmla="*/ 12077 h 1662194"/>
              <a:gd name="connsiteX228" fmla="*/ 1695538 w 2053231"/>
              <a:gd name="connsiteY228" fmla="*/ 12005 h 1662194"/>
              <a:gd name="connsiteX229" fmla="*/ 1700565 w 2053231"/>
              <a:gd name="connsiteY229" fmla="*/ 15349 h 1662194"/>
              <a:gd name="connsiteX230" fmla="*/ 1699204 w 2053231"/>
              <a:gd name="connsiteY230" fmla="*/ 20240 h 1662194"/>
              <a:gd name="connsiteX231" fmla="*/ 1695943 w 2053231"/>
              <a:gd name="connsiteY231" fmla="*/ 22773 h 1662194"/>
              <a:gd name="connsiteX232" fmla="*/ 1681448 w 2053231"/>
              <a:gd name="connsiteY232" fmla="*/ 38645 h 1662194"/>
              <a:gd name="connsiteX233" fmla="*/ 1682349 w 2053231"/>
              <a:gd name="connsiteY233" fmla="*/ 47579 h 1662194"/>
              <a:gd name="connsiteX234" fmla="*/ 1680108 w 2053231"/>
              <a:gd name="connsiteY234" fmla="*/ 53954 h 1662194"/>
              <a:gd name="connsiteX235" fmla="*/ 1666762 w 2053231"/>
              <a:gd name="connsiteY235" fmla="*/ 59855 h 1662194"/>
              <a:gd name="connsiteX236" fmla="*/ 1697532 w 2053231"/>
              <a:gd name="connsiteY236" fmla="*/ 37014 h 1662194"/>
              <a:gd name="connsiteX237" fmla="*/ 1703406 w 2053231"/>
              <a:gd name="connsiteY237" fmla="*/ 23976 h 1662194"/>
              <a:gd name="connsiteX238" fmla="*/ 1715246 w 2053231"/>
              <a:gd name="connsiteY238" fmla="*/ 22729 h 1662194"/>
              <a:gd name="connsiteX239" fmla="*/ 1722750 w 2053231"/>
              <a:gd name="connsiteY239" fmla="*/ 20538 h 1662194"/>
              <a:gd name="connsiteX240" fmla="*/ 1735750 w 2053231"/>
              <a:gd name="connsiteY240" fmla="*/ 1324 h 1662194"/>
              <a:gd name="connsiteX241" fmla="*/ 1738585 w 2053231"/>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1746" y="969110"/>
                </a:moveTo>
                <a:lnTo>
                  <a:pt x="2599" y="973994"/>
                </a:lnTo>
                <a:cubicBezTo>
                  <a:pt x="3387" y="978333"/>
                  <a:pt x="4318" y="983294"/>
                  <a:pt x="5336" y="988563"/>
                </a:cubicBezTo>
                <a:lnTo>
                  <a:pt x="6782" y="995844"/>
                </a:lnTo>
                <a:lnTo>
                  <a:pt x="6161" y="996145"/>
                </a:lnTo>
                <a:cubicBezTo>
                  <a:pt x="2942" y="994268"/>
                  <a:pt x="1387" y="985372"/>
                  <a:pt x="1450" y="973537"/>
                </a:cubicBezTo>
                <a:close/>
                <a:moveTo>
                  <a:pt x="1" y="957986"/>
                </a:moveTo>
                <a:cubicBezTo>
                  <a:pt x="-1" y="957153"/>
                  <a:pt x="236" y="957550"/>
                  <a:pt x="654" y="958871"/>
                </a:cubicBezTo>
                <a:lnTo>
                  <a:pt x="2082" y="964112"/>
                </a:lnTo>
                <a:lnTo>
                  <a:pt x="1746" y="969110"/>
                </a:lnTo>
                <a:lnTo>
                  <a:pt x="711" y="963168"/>
                </a:lnTo>
                <a:cubicBezTo>
                  <a:pt x="259" y="960394"/>
                  <a:pt x="5" y="958561"/>
                  <a:pt x="1" y="957986"/>
                </a:cubicBezTo>
                <a:close/>
                <a:moveTo>
                  <a:pt x="1709191" y="427290"/>
                </a:moveTo>
                <a:cubicBezTo>
                  <a:pt x="1705197" y="430816"/>
                  <a:pt x="1701203" y="434343"/>
                  <a:pt x="1697210" y="437869"/>
                </a:cubicBezTo>
                <a:cubicBezTo>
                  <a:pt x="1699608" y="436940"/>
                  <a:pt x="1702225" y="436004"/>
                  <a:pt x="1704733" y="435072"/>
                </a:cubicBezTo>
                <a:cubicBezTo>
                  <a:pt x="1706622" y="432949"/>
                  <a:pt x="1708637" y="430943"/>
                  <a:pt x="1710506" y="428699"/>
                </a:cubicBezTo>
                <a:cubicBezTo>
                  <a:pt x="1710104" y="428228"/>
                  <a:pt x="1709593" y="427761"/>
                  <a:pt x="1709191" y="427290"/>
                </a:cubicBezTo>
                <a:close/>
                <a:moveTo>
                  <a:pt x="1602977" y="260909"/>
                </a:moveTo>
                <a:cubicBezTo>
                  <a:pt x="1579015" y="282067"/>
                  <a:pt x="1555071" y="303345"/>
                  <a:pt x="1531108" y="324503"/>
                </a:cubicBezTo>
                <a:cubicBezTo>
                  <a:pt x="1531621" y="324970"/>
                  <a:pt x="1532022" y="325441"/>
                  <a:pt x="1532533" y="325909"/>
                </a:cubicBezTo>
                <a:cubicBezTo>
                  <a:pt x="1559601" y="307796"/>
                  <a:pt x="1584733" y="287810"/>
                  <a:pt x="1602977" y="260909"/>
                </a:cubicBezTo>
                <a:close/>
                <a:moveTo>
                  <a:pt x="1738585" y="93"/>
                </a:moveTo>
                <a:cubicBezTo>
                  <a:pt x="1739585" y="-137"/>
                  <a:pt x="1740627" y="9"/>
                  <a:pt x="1741678" y="1125"/>
                </a:cubicBezTo>
                <a:cubicBezTo>
                  <a:pt x="1743504" y="3001"/>
                  <a:pt x="1742531" y="5336"/>
                  <a:pt x="1741687" y="7060"/>
                </a:cubicBezTo>
                <a:cubicBezTo>
                  <a:pt x="1740164" y="10140"/>
                  <a:pt x="1738842" y="13091"/>
                  <a:pt x="1738618" y="16733"/>
                </a:cubicBezTo>
                <a:cubicBezTo>
                  <a:pt x="1738431" y="19162"/>
                  <a:pt x="1738280" y="21833"/>
                  <a:pt x="1740090" y="23588"/>
                </a:cubicBezTo>
                <a:cubicBezTo>
                  <a:pt x="1747616" y="31088"/>
                  <a:pt x="1743549" y="34859"/>
                  <a:pt x="1738676" y="39142"/>
                </a:cubicBezTo>
                <a:cubicBezTo>
                  <a:pt x="1731934" y="44942"/>
                  <a:pt x="1730202" y="53237"/>
                  <a:pt x="1733426" y="62940"/>
                </a:cubicBezTo>
                <a:cubicBezTo>
                  <a:pt x="1734682" y="66896"/>
                  <a:pt x="1734605" y="69321"/>
                  <a:pt x="1730086" y="69352"/>
                </a:cubicBezTo>
                <a:cubicBezTo>
                  <a:pt x="1728330" y="69411"/>
                  <a:pt x="1728090" y="70752"/>
                  <a:pt x="1727649" y="72220"/>
                </a:cubicBezTo>
                <a:cubicBezTo>
                  <a:pt x="1718725" y="106803"/>
                  <a:pt x="1702908" y="137377"/>
                  <a:pt x="1683216" y="165659"/>
                </a:cubicBezTo>
                <a:cubicBezTo>
                  <a:pt x="1667246" y="188608"/>
                  <a:pt x="1648975" y="209452"/>
                  <a:pt x="1629845" y="229721"/>
                </a:cubicBezTo>
                <a:cubicBezTo>
                  <a:pt x="1629276" y="230345"/>
                  <a:pt x="1628726" y="231090"/>
                  <a:pt x="1628579" y="232307"/>
                </a:cubicBezTo>
                <a:cubicBezTo>
                  <a:pt x="1638644" y="229546"/>
                  <a:pt x="1646904" y="224301"/>
                  <a:pt x="1654744" y="218464"/>
                </a:cubicBezTo>
                <a:cubicBezTo>
                  <a:pt x="1675586" y="202985"/>
                  <a:pt x="1692155" y="183287"/>
                  <a:pt x="1708997" y="163943"/>
                </a:cubicBezTo>
                <a:cubicBezTo>
                  <a:pt x="1719243" y="152090"/>
                  <a:pt x="1729870" y="140588"/>
                  <a:pt x="1741522" y="130021"/>
                </a:cubicBezTo>
                <a:cubicBezTo>
                  <a:pt x="1743464" y="128259"/>
                  <a:pt x="1744675" y="126038"/>
                  <a:pt x="1745886" y="123817"/>
                </a:cubicBezTo>
                <a:cubicBezTo>
                  <a:pt x="1746583" y="122582"/>
                  <a:pt x="1747518" y="121460"/>
                  <a:pt x="1749347" y="121883"/>
                </a:cubicBezTo>
                <a:cubicBezTo>
                  <a:pt x="1751633" y="122412"/>
                  <a:pt x="1752124" y="124213"/>
                  <a:pt x="1752616" y="126013"/>
                </a:cubicBezTo>
                <a:cubicBezTo>
                  <a:pt x="1754143" y="131776"/>
                  <a:pt x="1753495" y="137007"/>
                  <a:pt x="1751494" y="142041"/>
                </a:cubicBezTo>
                <a:cubicBezTo>
                  <a:pt x="1746260" y="154936"/>
                  <a:pt x="1737190" y="165054"/>
                  <a:pt x="1727716" y="174701"/>
                </a:cubicBezTo>
                <a:cubicBezTo>
                  <a:pt x="1715458" y="187106"/>
                  <a:pt x="1703711" y="199978"/>
                  <a:pt x="1693354" y="214015"/>
                </a:cubicBezTo>
                <a:cubicBezTo>
                  <a:pt x="1692620" y="215009"/>
                  <a:pt x="1691064" y="215668"/>
                  <a:pt x="1692030" y="218421"/>
                </a:cubicBezTo>
                <a:cubicBezTo>
                  <a:pt x="1698864" y="211771"/>
                  <a:pt x="1705277" y="205255"/>
                  <a:pt x="1711836" y="198978"/>
                </a:cubicBezTo>
                <a:cubicBezTo>
                  <a:pt x="1718285" y="192704"/>
                  <a:pt x="1724845" y="186426"/>
                  <a:pt x="1731312" y="180273"/>
                </a:cubicBezTo>
                <a:cubicBezTo>
                  <a:pt x="1732851" y="178767"/>
                  <a:pt x="1734409" y="176656"/>
                  <a:pt x="1737206" y="178378"/>
                </a:cubicBezTo>
                <a:cubicBezTo>
                  <a:pt x="1740112" y="180098"/>
                  <a:pt x="1740236" y="183122"/>
                  <a:pt x="1739939" y="185555"/>
                </a:cubicBezTo>
                <a:cubicBezTo>
                  <a:pt x="1738923" y="192736"/>
                  <a:pt x="1736241" y="199125"/>
                  <a:pt x="1732245" y="204832"/>
                </a:cubicBezTo>
                <a:cubicBezTo>
                  <a:pt x="1718532" y="223707"/>
                  <a:pt x="1701913" y="240135"/>
                  <a:pt x="1686811" y="257845"/>
                </a:cubicBezTo>
                <a:cubicBezTo>
                  <a:pt x="1678656" y="267448"/>
                  <a:pt x="1671359" y="277626"/>
                  <a:pt x="1664555" y="288152"/>
                </a:cubicBezTo>
                <a:cubicBezTo>
                  <a:pt x="1663033" y="290505"/>
                  <a:pt x="1663469" y="292670"/>
                  <a:pt x="1664417" y="295304"/>
                </a:cubicBezTo>
                <a:cubicBezTo>
                  <a:pt x="1668224" y="305957"/>
                  <a:pt x="1665365" y="309688"/>
                  <a:pt x="1654080" y="308008"/>
                </a:cubicBezTo>
                <a:cubicBezTo>
                  <a:pt x="1650585" y="307520"/>
                  <a:pt x="1648371" y="308200"/>
                  <a:pt x="1646665" y="310801"/>
                </a:cubicBezTo>
                <a:cubicBezTo>
                  <a:pt x="1626126" y="342988"/>
                  <a:pt x="1600234" y="370389"/>
                  <a:pt x="1571163" y="394989"/>
                </a:cubicBezTo>
                <a:cubicBezTo>
                  <a:pt x="1559310" y="404958"/>
                  <a:pt x="1546946" y="414460"/>
                  <a:pt x="1534273" y="423366"/>
                </a:cubicBezTo>
                <a:cubicBezTo>
                  <a:pt x="1534364" y="423968"/>
                  <a:pt x="1534472" y="424692"/>
                  <a:pt x="1534563" y="425295"/>
                </a:cubicBezTo>
                <a:cubicBezTo>
                  <a:pt x="1534800" y="426134"/>
                  <a:pt x="1534982" y="426613"/>
                  <a:pt x="1535200" y="427332"/>
                </a:cubicBezTo>
                <a:cubicBezTo>
                  <a:pt x="1552894" y="413654"/>
                  <a:pt x="1570314" y="399621"/>
                  <a:pt x="1587187" y="384880"/>
                </a:cubicBezTo>
                <a:cubicBezTo>
                  <a:pt x="1632929" y="344940"/>
                  <a:pt x="1675951" y="302305"/>
                  <a:pt x="1719886" y="260608"/>
                </a:cubicBezTo>
                <a:cubicBezTo>
                  <a:pt x="1734653" y="246544"/>
                  <a:pt x="1745345" y="228861"/>
                  <a:pt x="1758212" y="213165"/>
                </a:cubicBezTo>
                <a:cubicBezTo>
                  <a:pt x="1766790" y="202700"/>
                  <a:pt x="1774857" y="191769"/>
                  <a:pt x="1785352" y="183058"/>
                </a:cubicBezTo>
                <a:cubicBezTo>
                  <a:pt x="1789676" y="179520"/>
                  <a:pt x="1794272" y="176336"/>
                  <a:pt x="1800877" y="176962"/>
                </a:cubicBezTo>
                <a:cubicBezTo>
                  <a:pt x="1803456" y="177238"/>
                  <a:pt x="1806419" y="177866"/>
                  <a:pt x="1807768" y="180970"/>
                </a:cubicBezTo>
                <a:cubicBezTo>
                  <a:pt x="1809008" y="184077"/>
                  <a:pt x="1806920" y="185602"/>
                  <a:pt x="1805033" y="186998"/>
                </a:cubicBezTo>
                <a:cubicBezTo>
                  <a:pt x="1804538" y="187378"/>
                  <a:pt x="1804062" y="187878"/>
                  <a:pt x="1803513" y="187897"/>
                </a:cubicBezTo>
                <a:cubicBezTo>
                  <a:pt x="1793192" y="188971"/>
                  <a:pt x="1792155" y="198213"/>
                  <a:pt x="1788210" y="205008"/>
                </a:cubicBezTo>
                <a:cubicBezTo>
                  <a:pt x="1786981" y="207109"/>
                  <a:pt x="1787181" y="209161"/>
                  <a:pt x="1789189" y="211516"/>
                </a:cubicBezTo>
                <a:cubicBezTo>
                  <a:pt x="1792805" y="215755"/>
                  <a:pt x="1791009" y="217754"/>
                  <a:pt x="1787238" y="219092"/>
                </a:cubicBezTo>
                <a:cubicBezTo>
                  <a:pt x="1783468" y="220431"/>
                  <a:pt x="1779241" y="220936"/>
                  <a:pt x="1775376" y="223853"/>
                </a:cubicBezTo>
                <a:cubicBezTo>
                  <a:pt x="1782526" y="225913"/>
                  <a:pt x="1786885" y="223344"/>
                  <a:pt x="1790823" y="220183"/>
                </a:cubicBezTo>
                <a:cubicBezTo>
                  <a:pt x="1799706" y="213222"/>
                  <a:pt x="1804606" y="203244"/>
                  <a:pt x="1809140" y="193038"/>
                </a:cubicBezTo>
                <a:cubicBezTo>
                  <a:pt x="1810058" y="191068"/>
                  <a:pt x="1810720" y="188866"/>
                  <a:pt x="1812131" y="187244"/>
                </a:cubicBezTo>
                <a:cubicBezTo>
                  <a:pt x="1814734" y="184006"/>
                  <a:pt x="1817973" y="183534"/>
                  <a:pt x="1822285" y="187265"/>
                </a:cubicBezTo>
                <a:cubicBezTo>
                  <a:pt x="1827986" y="192161"/>
                  <a:pt x="1829688" y="191740"/>
                  <a:pt x="1830357" y="185176"/>
                </a:cubicBezTo>
                <a:cubicBezTo>
                  <a:pt x="1831230" y="176304"/>
                  <a:pt x="1835246" y="169991"/>
                  <a:pt x="1843210" y="166452"/>
                </a:cubicBezTo>
                <a:cubicBezTo>
                  <a:pt x="1844857" y="165669"/>
                  <a:pt x="1846579" y="164642"/>
                  <a:pt x="1848680" y="166146"/>
                </a:cubicBezTo>
                <a:cubicBezTo>
                  <a:pt x="1850928" y="167888"/>
                  <a:pt x="1849882" y="169740"/>
                  <a:pt x="1849367" y="171453"/>
                </a:cubicBezTo>
                <a:cubicBezTo>
                  <a:pt x="1848669" y="174142"/>
                  <a:pt x="1847750" y="176838"/>
                  <a:pt x="1847179" y="179643"/>
                </a:cubicBezTo>
                <a:cubicBezTo>
                  <a:pt x="1846092" y="184162"/>
                  <a:pt x="1846469" y="188874"/>
                  <a:pt x="1850415" y="193102"/>
                </a:cubicBezTo>
                <a:cubicBezTo>
                  <a:pt x="1853302" y="196154"/>
                  <a:pt x="1853390" y="198210"/>
                  <a:pt x="1850532" y="200487"/>
                </a:cubicBezTo>
                <a:cubicBezTo>
                  <a:pt x="1841337" y="207580"/>
                  <a:pt x="1836182" y="216597"/>
                  <a:pt x="1841761" y="230219"/>
                </a:cubicBezTo>
                <a:cubicBezTo>
                  <a:pt x="1842600" y="232129"/>
                  <a:pt x="1842231" y="234080"/>
                  <a:pt x="1840127" y="234029"/>
                </a:cubicBezTo>
                <a:cubicBezTo>
                  <a:pt x="1835462" y="233823"/>
                  <a:pt x="1835165" y="236983"/>
                  <a:pt x="1834336" y="240281"/>
                </a:cubicBezTo>
                <a:cubicBezTo>
                  <a:pt x="1826185" y="271930"/>
                  <a:pt x="1811726" y="299794"/>
                  <a:pt x="1794160" y="326066"/>
                </a:cubicBezTo>
                <a:cubicBezTo>
                  <a:pt x="1776776" y="352090"/>
                  <a:pt x="1756360" y="375551"/>
                  <a:pt x="1734263" y="398100"/>
                </a:cubicBezTo>
                <a:cubicBezTo>
                  <a:pt x="1741290" y="397137"/>
                  <a:pt x="1749841" y="392367"/>
                  <a:pt x="1757953" y="386885"/>
                </a:cubicBezTo>
                <a:cubicBezTo>
                  <a:pt x="1779363" y="372233"/>
                  <a:pt x="1795858" y="352780"/>
                  <a:pt x="1812737" y="333679"/>
                </a:cubicBezTo>
                <a:cubicBezTo>
                  <a:pt x="1824520" y="320320"/>
                  <a:pt x="1835921" y="306611"/>
                  <a:pt x="1849623" y="295005"/>
                </a:cubicBezTo>
                <a:cubicBezTo>
                  <a:pt x="1851198" y="293741"/>
                  <a:pt x="1852170" y="292134"/>
                  <a:pt x="1852869" y="290172"/>
                </a:cubicBezTo>
                <a:cubicBezTo>
                  <a:pt x="1853493" y="288455"/>
                  <a:pt x="1854575" y="286843"/>
                  <a:pt x="1856989" y="287489"/>
                </a:cubicBezTo>
                <a:cubicBezTo>
                  <a:pt x="1859421" y="288255"/>
                  <a:pt x="1859967" y="290417"/>
                  <a:pt x="1860256" y="292345"/>
                </a:cubicBezTo>
                <a:cubicBezTo>
                  <a:pt x="1861014" y="299589"/>
                  <a:pt x="1860126" y="306160"/>
                  <a:pt x="1856934" y="312082"/>
                </a:cubicBezTo>
                <a:cubicBezTo>
                  <a:pt x="1850769" y="323919"/>
                  <a:pt x="1841589" y="333313"/>
                  <a:pt x="1832409" y="342707"/>
                </a:cubicBezTo>
                <a:cubicBezTo>
                  <a:pt x="1819674" y="355613"/>
                  <a:pt x="1808201" y="369566"/>
                  <a:pt x="1798280" y="385043"/>
                </a:cubicBezTo>
                <a:cubicBezTo>
                  <a:pt x="1805957" y="377395"/>
                  <a:pt x="1813616" y="369627"/>
                  <a:pt x="1821403" y="361975"/>
                </a:cubicBezTo>
                <a:cubicBezTo>
                  <a:pt x="1827266" y="356205"/>
                  <a:pt x="1833385" y="350669"/>
                  <a:pt x="1839376" y="345017"/>
                </a:cubicBezTo>
                <a:cubicBezTo>
                  <a:pt x="1840824" y="343635"/>
                  <a:pt x="1842363" y="342130"/>
                  <a:pt x="1844940" y="343860"/>
                </a:cubicBezTo>
                <a:cubicBezTo>
                  <a:pt x="1847261" y="345357"/>
                  <a:pt x="1847276" y="347658"/>
                  <a:pt x="1847163" y="349842"/>
                </a:cubicBezTo>
                <a:cubicBezTo>
                  <a:pt x="1846803" y="358455"/>
                  <a:pt x="1843224" y="365480"/>
                  <a:pt x="1838440" y="371820"/>
                </a:cubicBezTo>
                <a:cubicBezTo>
                  <a:pt x="1832629" y="379404"/>
                  <a:pt x="1826434" y="386639"/>
                  <a:pt x="1820020" y="393881"/>
                </a:cubicBezTo>
                <a:cubicBezTo>
                  <a:pt x="1827744" y="391683"/>
                  <a:pt x="1835468" y="389484"/>
                  <a:pt x="1843247" y="387648"/>
                </a:cubicBezTo>
                <a:cubicBezTo>
                  <a:pt x="1841725" y="401751"/>
                  <a:pt x="1833688" y="404808"/>
                  <a:pt x="1826440" y="407232"/>
                </a:cubicBezTo>
                <a:cubicBezTo>
                  <a:pt x="1816648" y="410348"/>
                  <a:pt x="1807402" y="414172"/>
                  <a:pt x="1798339" y="418475"/>
                </a:cubicBezTo>
                <a:cubicBezTo>
                  <a:pt x="1794876" y="422589"/>
                  <a:pt x="1791394" y="426583"/>
                  <a:pt x="1788057" y="430814"/>
                </a:cubicBezTo>
                <a:cubicBezTo>
                  <a:pt x="1784629" y="435169"/>
                  <a:pt x="1781422" y="439516"/>
                  <a:pt x="1778250" y="444105"/>
                </a:cubicBezTo>
                <a:cubicBezTo>
                  <a:pt x="1775994" y="447452"/>
                  <a:pt x="1773118" y="450334"/>
                  <a:pt x="1777135" y="455772"/>
                </a:cubicBezTo>
                <a:cubicBezTo>
                  <a:pt x="1778942" y="458255"/>
                  <a:pt x="1771676" y="472309"/>
                  <a:pt x="1768839" y="473253"/>
                </a:cubicBezTo>
                <a:cubicBezTo>
                  <a:pt x="1768418" y="473388"/>
                  <a:pt x="1767997" y="473524"/>
                  <a:pt x="1767668" y="473535"/>
                </a:cubicBezTo>
                <a:cubicBezTo>
                  <a:pt x="1761228" y="473267"/>
                  <a:pt x="1760417" y="477413"/>
                  <a:pt x="1761086" y="482599"/>
                </a:cubicBezTo>
                <a:cubicBezTo>
                  <a:pt x="1761737" y="487665"/>
                  <a:pt x="1763777" y="493895"/>
                  <a:pt x="1754724" y="491656"/>
                </a:cubicBezTo>
                <a:cubicBezTo>
                  <a:pt x="1753700" y="491449"/>
                  <a:pt x="1753588" y="492179"/>
                  <a:pt x="1753277" y="493037"/>
                </a:cubicBezTo>
                <a:cubicBezTo>
                  <a:pt x="1747078" y="514930"/>
                  <a:pt x="1733660" y="532098"/>
                  <a:pt x="1720462" y="549260"/>
                </a:cubicBezTo>
                <a:cubicBezTo>
                  <a:pt x="1719711" y="550133"/>
                  <a:pt x="1718959" y="551006"/>
                  <a:pt x="1718208" y="551879"/>
                </a:cubicBezTo>
                <a:cubicBezTo>
                  <a:pt x="1734041" y="547106"/>
                  <a:pt x="1787566" y="539854"/>
                  <a:pt x="1803756" y="541126"/>
                </a:cubicBezTo>
                <a:cubicBezTo>
                  <a:pt x="1818152" y="542216"/>
                  <a:pt x="1894231" y="513247"/>
                  <a:pt x="1908471" y="497141"/>
                </a:cubicBezTo>
                <a:cubicBezTo>
                  <a:pt x="1912607" y="509237"/>
                  <a:pt x="1908391" y="514224"/>
                  <a:pt x="1905272" y="519902"/>
                </a:cubicBezTo>
                <a:cubicBezTo>
                  <a:pt x="1900852" y="527925"/>
                  <a:pt x="1900806" y="533498"/>
                  <a:pt x="1912287" y="539411"/>
                </a:cubicBezTo>
                <a:cubicBezTo>
                  <a:pt x="1945158" y="556233"/>
                  <a:pt x="1944919" y="556847"/>
                  <a:pt x="1920237" y="582026"/>
                </a:cubicBezTo>
                <a:cubicBezTo>
                  <a:pt x="1919083" y="583155"/>
                  <a:pt x="1920267" y="586628"/>
                  <a:pt x="1920300" y="589050"/>
                </a:cubicBezTo>
                <a:cubicBezTo>
                  <a:pt x="1928198" y="592418"/>
                  <a:pt x="1935458" y="582725"/>
                  <a:pt x="1945761" y="592554"/>
                </a:cubicBezTo>
                <a:cubicBezTo>
                  <a:pt x="1914573" y="638303"/>
                  <a:pt x="1863298" y="682549"/>
                  <a:pt x="1816062" y="717694"/>
                </a:cubicBezTo>
                <a:cubicBezTo>
                  <a:pt x="1859975" y="727239"/>
                  <a:pt x="1879537" y="687817"/>
                  <a:pt x="1911347" y="691712"/>
                </a:cubicBezTo>
                <a:cubicBezTo>
                  <a:pt x="1928637" y="703244"/>
                  <a:pt x="1885465" y="724322"/>
                  <a:pt x="1930338" y="728505"/>
                </a:cubicBezTo>
                <a:cubicBezTo>
                  <a:pt x="1912831" y="739754"/>
                  <a:pt x="1900227" y="750596"/>
                  <a:pt x="1888883" y="763212"/>
                </a:cubicBezTo>
                <a:cubicBezTo>
                  <a:pt x="1868779" y="785816"/>
                  <a:pt x="1866343" y="800434"/>
                  <a:pt x="1881503" y="829360"/>
                </a:cubicBezTo>
                <a:cubicBezTo>
                  <a:pt x="1891537" y="848405"/>
                  <a:pt x="1904519" y="865775"/>
                  <a:pt x="1898868" y="889102"/>
                </a:cubicBezTo>
                <a:cubicBezTo>
                  <a:pt x="1894984" y="905102"/>
                  <a:pt x="1898957" y="915386"/>
                  <a:pt x="1921600" y="907477"/>
                </a:cubicBezTo>
                <a:cubicBezTo>
                  <a:pt x="1946038" y="899023"/>
                  <a:pt x="1957836" y="912919"/>
                  <a:pt x="1955507" y="940738"/>
                </a:cubicBezTo>
                <a:cubicBezTo>
                  <a:pt x="1953999" y="958597"/>
                  <a:pt x="1959223" y="963993"/>
                  <a:pt x="1976480" y="961353"/>
                </a:cubicBezTo>
                <a:cubicBezTo>
                  <a:pt x="1995566" y="958409"/>
                  <a:pt x="2012270" y="946217"/>
                  <a:pt x="2037145" y="950953"/>
                </a:cubicBezTo>
                <a:cubicBezTo>
                  <a:pt x="2022790" y="983900"/>
                  <a:pt x="1980355" y="976122"/>
                  <a:pt x="1962579" y="1007610"/>
                </a:cubicBezTo>
                <a:cubicBezTo>
                  <a:pt x="1989274" y="1006833"/>
                  <a:pt x="2009675" y="1006025"/>
                  <a:pt x="2028420" y="998611"/>
                </a:cubicBezTo>
                <a:cubicBezTo>
                  <a:pt x="2036237" y="995562"/>
                  <a:pt x="2044822" y="992486"/>
                  <a:pt x="2050828" y="1001611"/>
                </a:cubicBezTo>
                <a:cubicBezTo>
                  <a:pt x="2058002" y="1012636"/>
                  <a:pt x="2047438" y="1017232"/>
                  <a:pt x="2041049" y="1019506"/>
                </a:cubicBezTo>
                <a:cubicBezTo>
                  <a:pt x="2023019" y="1025806"/>
                  <a:pt x="2010540" y="1039673"/>
                  <a:pt x="1996417" y="1050687"/>
                </a:cubicBezTo>
                <a:cubicBezTo>
                  <a:pt x="1965517" y="1074864"/>
                  <a:pt x="1930633" y="1095299"/>
                  <a:pt x="1907230" y="1134124"/>
                </a:cubicBezTo>
                <a:cubicBezTo>
                  <a:pt x="1942338" y="1123252"/>
                  <a:pt x="1966285" y="1099793"/>
                  <a:pt x="1999627" y="1094067"/>
                </a:cubicBezTo>
                <a:cubicBezTo>
                  <a:pt x="1975296" y="1129653"/>
                  <a:pt x="1940811" y="1153466"/>
                  <a:pt x="1908699" y="1179865"/>
                </a:cubicBezTo>
                <a:cubicBezTo>
                  <a:pt x="1899559" y="1187320"/>
                  <a:pt x="1889854" y="1192492"/>
                  <a:pt x="1889868" y="1207997"/>
                </a:cubicBezTo>
                <a:cubicBezTo>
                  <a:pt x="1889859" y="1238039"/>
                  <a:pt x="1880308" y="1263315"/>
                  <a:pt x="1853631" y="1277417"/>
                </a:cubicBezTo>
                <a:cubicBezTo>
                  <a:pt x="1853429" y="1277545"/>
                  <a:pt x="1855637" y="1281953"/>
                  <a:pt x="1857096" y="1285053"/>
                </a:cubicBezTo>
                <a:cubicBezTo>
                  <a:pt x="1874695" y="1285430"/>
                  <a:pt x="1885754" y="1267251"/>
                  <a:pt x="1909019" y="1272282"/>
                </a:cubicBezTo>
                <a:cubicBezTo>
                  <a:pt x="1891327" y="1296984"/>
                  <a:pt x="1876676" y="1319161"/>
                  <a:pt x="1848098" y="1331631"/>
                </a:cubicBezTo>
                <a:cubicBezTo>
                  <a:pt x="1825214" y="1341608"/>
                  <a:pt x="1796023" y="1347799"/>
                  <a:pt x="1782897" y="1377919"/>
                </a:cubicBezTo>
                <a:cubicBezTo>
                  <a:pt x="1804185" y="1383017"/>
                  <a:pt x="1818357" y="1375272"/>
                  <a:pt x="1832838" y="1369576"/>
                </a:cubicBezTo>
                <a:cubicBezTo>
                  <a:pt x="1855135" y="1360830"/>
                  <a:pt x="1876829" y="1351015"/>
                  <a:pt x="1899109" y="1342149"/>
                </a:cubicBezTo>
                <a:cubicBezTo>
                  <a:pt x="1907547" y="1338836"/>
                  <a:pt x="1916974" y="1336217"/>
                  <a:pt x="1924892" y="1350730"/>
                </a:cubicBezTo>
                <a:cubicBezTo>
                  <a:pt x="1895613" y="1354864"/>
                  <a:pt x="1880690" y="1375233"/>
                  <a:pt x="1864818" y="1394423"/>
                </a:cubicBezTo>
                <a:cubicBezTo>
                  <a:pt x="1855855" y="1405264"/>
                  <a:pt x="1849394" y="1419533"/>
                  <a:pt x="1829715" y="1414866"/>
                </a:cubicBezTo>
                <a:cubicBezTo>
                  <a:pt x="1819309" y="1412429"/>
                  <a:pt x="1814119" y="1420479"/>
                  <a:pt x="1816666" y="1430084"/>
                </a:cubicBezTo>
                <a:cubicBezTo>
                  <a:pt x="1825507" y="1463947"/>
                  <a:pt x="1804137" y="1476658"/>
                  <a:pt x="1781074" y="1483976"/>
                </a:cubicBezTo>
                <a:cubicBezTo>
                  <a:pt x="1737492" y="1497921"/>
                  <a:pt x="1703984" y="1528243"/>
                  <a:pt x="1662134" y="1545641"/>
                </a:cubicBezTo>
                <a:cubicBezTo>
                  <a:pt x="1621421" y="1562518"/>
                  <a:pt x="1309212" y="1644982"/>
                  <a:pt x="1228496" y="1654846"/>
                </a:cubicBezTo>
                <a:cubicBezTo>
                  <a:pt x="734555" y="1715203"/>
                  <a:pt x="322996" y="1384057"/>
                  <a:pt x="320643" y="1379412"/>
                </a:cubicBezTo>
                <a:cubicBezTo>
                  <a:pt x="309753" y="1357610"/>
                  <a:pt x="289550" y="1348720"/>
                  <a:pt x="270759" y="1337481"/>
                </a:cubicBezTo>
                <a:cubicBezTo>
                  <a:pt x="254380" y="1327615"/>
                  <a:pt x="236924" y="1317178"/>
                  <a:pt x="228113" y="1299667"/>
                </a:cubicBezTo>
                <a:cubicBezTo>
                  <a:pt x="216457" y="1276439"/>
                  <a:pt x="242409" y="1294947"/>
                  <a:pt x="245332" y="1285763"/>
                </a:cubicBezTo>
                <a:cubicBezTo>
                  <a:pt x="234720" y="1273886"/>
                  <a:pt x="219422" y="1263135"/>
                  <a:pt x="213716" y="1249396"/>
                </a:cubicBezTo>
                <a:cubicBezTo>
                  <a:pt x="193226" y="1199693"/>
                  <a:pt x="159853" y="1164111"/>
                  <a:pt x="113880" y="1137192"/>
                </a:cubicBezTo>
                <a:cubicBezTo>
                  <a:pt x="100682" y="1129398"/>
                  <a:pt x="90568" y="1114960"/>
                  <a:pt x="73848" y="1113100"/>
                </a:cubicBezTo>
                <a:cubicBezTo>
                  <a:pt x="36732" y="1109140"/>
                  <a:pt x="42172" y="1068255"/>
                  <a:pt x="20262" y="1050943"/>
                </a:cubicBezTo>
                <a:cubicBezTo>
                  <a:pt x="18197" y="1049317"/>
                  <a:pt x="13140" y="1027228"/>
                  <a:pt x="8594" y="1004970"/>
                </a:cubicBezTo>
                <a:lnTo>
                  <a:pt x="6782" y="995844"/>
                </a:lnTo>
                <a:lnTo>
                  <a:pt x="9723" y="994413"/>
                </a:lnTo>
                <a:lnTo>
                  <a:pt x="11036" y="999486"/>
                </a:lnTo>
                <a:cubicBezTo>
                  <a:pt x="14116" y="1010934"/>
                  <a:pt x="16915" y="1019681"/>
                  <a:pt x="17988" y="1017464"/>
                </a:cubicBezTo>
                <a:cubicBezTo>
                  <a:pt x="20833" y="1011433"/>
                  <a:pt x="25763" y="1006058"/>
                  <a:pt x="21859" y="998437"/>
                </a:cubicBezTo>
                <a:cubicBezTo>
                  <a:pt x="20668" y="996024"/>
                  <a:pt x="19866" y="989169"/>
                  <a:pt x="16530" y="989724"/>
                </a:cubicBezTo>
                <a:cubicBezTo>
                  <a:pt x="15419" y="989909"/>
                  <a:pt x="14026" y="990917"/>
                  <a:pt x="12243" y="993188"/>
                </a:cubicBezTo>
                <a:lnTo>
                  <a:pt x="9723" y="994413"/>
                </a:lnTo>
                <a:lnTo>
                  <a:pt x="7918" y="987443"/>
                </a:lnTo>
                <a:cubicBezTo>
                  <a:pt x="5848" y="979222"/>
                  <a:pt x="3867" y="971026"/>
                  <a:pt x="2405" y="965300"/>
                </a:cubicBezTo>
                <a:lnTo>
                  <a:pt x="2082" y="964112"/>
                </a:lnTo>
                <a:lnTo>
                  <a:pt x="2753" y="954092"/>
                </a:lnTo>
                <a:cubicBezTo>
                  <a:pt x="6094" y="926587"/>
                  <a:pt x="15819" y="895491"/>
                  <a:pt x="31565" y="893447"/>
                </a:cubicBezTo>
                <a:cubicBezTo>
                  <a:pt x="14910" y="860452"/>
                  <a:pt x="14910" y="860452"/>
                  <a:pt x="52206" y="854594"/>
                </a:cubicBezTo>
                <a:cubicBezTo>
                  <a:pt x="34417" y="833873"/>
                  <a:pt x="33602" y="828449"/>
                  <a:pt x="50189" y="820622"/>
                </a:cubicBezTo>
                <a:cubicBezTo>
                  <a:pt x="66154" y="813059"/>
                  <a:pt x="84692" y="810133"/>
                  <a:pt x="98777" y="798878"/>
                </a:cubicBezTo>
                <a:cubicBezTo>
                  <a:pt x="80210" y="772247"/>
                  <a:pt x="71439" y="741046"/>
                  <a:pt x="39476" y="728797"/>
                </a:cubicBezTo>
                <a:cubicBezTo>
                  <a:pt x="34448" y="726907"/>
                  <a:pt x="30032" y="718818"/>
                  <a:pt x="32418" y="714135"/>
                </a:cubicBezTo>
                <a:cubicBezTo>
                  <a:pt x="40731" y="696774"/>
                  <a:pt x="20252" y="664756"/>
                  <a:pt x="53538" y="660124"/>
                </a:cubicBezTo>
                <a:cubicBezTo>
                  <a:pt x="57637" y="659501"/>
                  <a:pt x="60972" y="655997"/>
                  <a:pt x="56972" y="651407"/>
                </a:cubicBezTo>
                <a:cubicBezTo>
                  <a:pt x="43255" y="635757"/>
                  <a:pt x="57141" y="636380"/>
                  <a:pt x="65176" y="634051"/>
                </a:cubicBezTo>
                <a:cubicBezTo>
                  <a:pt x="74914" y="631300"/>
                  <a:pt x="87381" y="637906"/>
                  <a:pt x="95408" y="628914"/>
                </a:cubicBezTo>
                <a:cubicBezTo>
                  <a:pt x="91836" y="619828"/>
                  <a:pt x="83730" y="620221"/>
                  <a:pt x="77587" y="617521"/>
                </a:cubicBezTo>
                <a:cubicBezTo>
                  <a:pt x="59614" y="609525"/>
                  <a:pt x="44480" y="599859"/>
                  <a:pt x="40415" y="577949"/>
                </a:cubicBezTo>
                <a:cubicBezTo>
                  <a:pt x="37093" y="560253"/>
                  <a:pt x="32981" y="544644"/>
                  <a:pt x="55219" y="538444"/>
                </a:cubicBezTo>
                <a:cubicBezTo>
                  <a:pt x="58715" y="537479"/>
                  <a:pt x="60237" y="535126"/>
                  <a:pt x="60443" y="532091"/>
                </a:cubicBezTo>
                <a:cubicBezTo>
                  <a:pt x="57374" y="529287"/>
                  <a:pt x="54396" y="526359"/>
                  <a:pt x="50996" y="524292"/>
                </a:cubicBezTo>
                <a:cubicBezTo>
                  <a:pt x="39608" y="517528"/>
                  <a:pt x="34518" y="507161"/>
                  <a:pt x="29797" y="496296"/>
                </a:cubicBezTo>
                <a:cubicBezTo>
                  <a:pt x="26770" y="489372"/>
                  <a:pt x="23432" y="482580"/>
                  <a:pt x="18024" y="476705"/>
                </a:cubicBezTo>
                <a:cubicBezTo>
                  <a:pt x="14719" y="473061"/>
                  <a:pt x="10899" y="470404"/>
                  <a:pt x="6382" y="468980"/>
                </a:cubicBezTo>
                <a:cubicBezTo>
                  <a:pt x="2433" y="467660"/>
                  <a:pt x="1045" y="465768"/>
                  <a:pt x="3045" y="462188"/>
                </a:cubicBezTo>
                <a:cubicBezTo>
                  <a:pt x="8676" y="451944"/>
                  <a:pt x="9882" y="440880"/>
                  <a:pt x="3241" y="428263"/>
                </a:cubicBezTo>
                <a:cubicBezTo>
                  <a:pt x="1234" y="424454"/>
                  <a:pt x="1715" y="421046"/>
                  <a:pt x="4901" y="419485"/>
                </a:cubicBezTo>
                <a:cubicBezTo>
                  <a:pt x="18138" y="412862"/>
                  <a:pt x="19513" y="398521"/>
                  <a:pt x="23740" y="386265"/>
                </a:cubicBezTo>
                <a:cubicBezTo>
                  <a:pt x="29730" y="368862"/>
                  <a:pt x="34898" y="351123"/>
                  <a:pt x="38036" y="332362"/>
                </a:cubicBezTo>
                <a:cubicBezTo>
                  <a:pt x="39882" y="321155"/>
                  <a:pt x="41636" y="310073"/>
                  <a:pt x="37374" y="297860"/>
                </a:cubicBezTo>
                <a:cubicBezTo>
                  <a:pt x="36372" y="294866"/>
                  <a:pt x="36979" y="292301"/>
                  <a:pt x="38062" y="289963"/>
                </a:cubicBezTo>
                <a:cubicBezTo>
                  <a:pt x="42597" y="279756"/>
                  <a:pt x="40233" y="269176"/>
                  <a:pt x="33975" y="258363"/>
                </a:cubicBezTo>
                <a:cubicBezTo>
                  <a:pt x="30124" y="251830"/>
                  <a:pt x="30327" y="250975"/>
                  <a:pt x="37608" y="250972"/>
                </a:cubicBezTo>
                <a:cubicBezTo>
                  <a:pt x="52373" y="250838"/>
                  <a:pt x="67064" y="250950"/>
                  <a:pt x="81247" y="248413"/>
                </a:cubicBezTo>
                <a:cubicBezTo>
                  <a:pt x="97150" y="245576"/>
                  <a:pt x="101622" y="240095"/>
                  <a:pt x="87026" y="225202"/>
                </a:cubicBezTo>
                <a:cubicBezTo>
                  <a:pt x="83902" y="222037"/>
                  <a:pt x="81054" y="218498"/>
                  <a:pt x="79230" y="214441"/>
                </a:cubicBezTo>
                <a:cubicBezTo>
                  <a:pt x="77862" y="211216"/>
                  <a:pt x="78287" y="208901"/>
                  <a:pt x="80686" y="207245"/>
                </a:cubicBezTo>
                <a:cubicBezTo>
                  <a:pt x="83470" y="205213"/>
                  <a:pt x="85515" y="207809"/>
                  <a:pt x="87561" y="209678"/>
                </a:cubicBezTo>
                <a:cubicBezTo>
                  <a:pt x="98670" y="219722"/>
                  <a:pt x="111705" y="226431"/>
                  <a:pt x="124299" y="233881"/>
                </a:cubicBezTo>
                <a:cubicBezTo>
                  <a:pt x="142359" y="244660"/>
                  <a:pt x="161098" y="254083"/>
                  <a:pt x="177764" y="267332"/>
                </a:cubicBezTo>
                <a:cubicBezTo>
                  <a:pt x="182022" y="270702"/>
                  <a:pt x="187661" y="267847"/>
                  <a:pt x="187213" y="261926"/>
                </a:cubicBezTo>
                <a:cubicBezTo>
                  <a:pt x="186764" y="256006"/>
                  <a:pt x="189728" y="255906"/>
                  <a:pt x="194336" y="257205"/>
                </a:cubicBezTo>
                <a:cubicBezTo>
                  <a:pt x="199860" y="258714"/>
                  <a:pt x="205383" y="260225"/>
                  <a:pt x="210832" y="261979"/>
                </a:cubicBezTo>
                <a:cubicBezTo>
                  <a:pt x="216519" y="263847"/>
                  <a:pt x="219586" y="268105"/>
                  <a:pt x="220950" y="273511"/>
                </a:cubicBezTo>
                <a:cubicBezTo>
                  <a:pt x="221214" y="274531"/>
                  <a:pt x="221414" y="275675"/>
                  <a:pt x="221307" y="276617"/>
                </a:cubicBezTo>
                <a:lnTo>
                  <a:pt x="220390" y="277794"/>
                </a:lnTo>
                <a:lnTo>
                  <a:pt x="219183" y="278292"/>
                </a:lnTo>
                <a:cubicBezTo>
                  <a:pt x="217931" y="278836"/>
                  <a:pt x="217855" y="278975"/>
                  <a:pt x="219827" y="278515"/>
                </a:cubicBezTo>
                <a:lnTo>
                  <a:pt x="220390" y="277794"/>
                </a:lnTo>
                <a:lnTo>
                  <a:pt x="225601" y="275640"/>
                </a:lnTo>
                <a:cubicBezTo>
                  <a:pt x="231073" y="273321"/>
                  <a:pt x="237769" y="270158"/>
                  <a:pt x="238724" y="267703"/>
                </a:cubicBezTo>
                <a:cubicBezTo>
                  <a:pt x="238798" y="267458"/>
                  <a:pt x="306285" y="282631"/>
                  <a:pt x="327694" y="292934"/>
                </a:cubicBezTo>
                <a:cubicBezTo>
                  <a:pt x="341022" y="299390"/>
                  <a:pt x="599973" y="399939"/>
                  <a:pt x="931839" y="361634"/>
                </a:cubicBezTo>
                <a:cubicBezTo>
                  <a:pt x="943550" y="360271"/>
                  <a:pt x="954656" y="359291"/>
                  <a:pt x="966001" y="358425"/>
                </a:cubicBezTo>
                <a:cubicBezTo>
                  <a:pt x="1066254" y="350083"/>
                  <a:pt x="1165022" y="344336"/>
                  <a:pt x="1205960" y="337022"/>
                </a:cubicBezTo>
                <a:cubicBezTo>
                  <a:pt x="1237967" y="331220"/>
                  <a:pt x="1399292" y="285815"/>
                  <a:pt x="1443309" y="250536"/>
                </a:cubicBezTo>
                <a:cubicBezTo>
                  <a:pt x="1488296" y="214376"/>
                  <a:pt x="1529886" y="174697"/>
                  <a:pt x="1571239" y="134904"/>
                </a:cubicBezTo>
                <a:cubicBezTo>
                  <a:pt x="1589175" y="117705"/>
                  <a:pt x="1608647" y="101907"/>
                  <a:pt x="1624246" y="82363"/>
                </a:cubicBezTo>
                <a:cubicBezTo>
                  <a:pt x="1639826" y="62699"/>
                  <a:pt x="1654419" y="42341"/>
                  <a:pt x="1671755" y="24072"/>
                </a:cubicBezTo>
                <a:cubicBezTo>
                  <a:pt x="1676702" y="18818"/>
                  <a:pt x="1681595" y="13202"/>
                  <a:pt x="1689812" y="12077"/>
                </a:cubicBezTo>
                <a:cubicBezTo>
                  <a:pt x="1691642" y="11773"/>
                  <a:pt x="1693636" y="11827"/>
                  <a:pt x="1695538" y="12005"/>
                </a:cubicBezTo>
                <a:cubicBezTo>
                  <a:pt x="1697661" y="12176"/>
                  <a:pt x="1699488" y="13326"/>
                  <a:pt x="1700565" y="15349"/>
                </a:cubicBezTo>
                <a:cubicBezTo>
                  <a:pt x="1701678" y="17614"/>
                  <a:pt x="1700559" y="18984"/>
                  <a:pt x="1699204" y="20240"/>
                </a:cubicBezTo>
                <a:cubicBezTo>
                  <a:pt x="1698233" y="21121"/>
                  <a:pt x="1697334" y="22484"/>
                  <a:pt x="1695943" y="22773"/>
                </a:cubicBezTo>
                <a:cubicBezTo>
                  <a:pt x="1687049" y="24526"/>
                  <a:pt x="1684751" y="31993"/>
                  <a:pt x="1681448" y="38645"/>
                </a:cubicBezTo>
                <a:cubicBezTo>
                  <a:pt x="1679999" y="41481"/>
                  <a:pt x="1678348" y="43716"/>
                  <a:pt x="1682349" y="47579"/>
                </a:cubicBezTo>
                <a:cubicBezTo>
                  <a:pt x="1685838" y="50975"/>
                  <a:pt x="1683037" y="52886"/>
                  <a:pt x="1680108" y="53954"/>
                </a:cubicBezTo>
                <a:cubicBezTo>
                  <a:pt x="1676026" y="55424"/>
                  <a:pt x="1670940" y="55353"/>
                  <a:pt x="1666762" y="59855"/>
                </a:cubicBezTo>
                <a:cubicBezTo>
                  <a:pt x="1684929" y="59606"/>
                  <a:pt x="1690893" y="47897"/>
                  <a:pt x="1697532" y="37014"/>
                </a:cubicBezTo>
                <a:cubicBezTo>
                  <a:pt x="1700026" y="33053"/>
                  <a:pt x="1701424" y="28403"/>
                  <a:pt x="1703406" y="23976"/>
                </a:cubicBezTo>
                <a:cubicBezTo>
                  <a:pt x="1705903" y="18562"/>
                  <a:pt x="1709708" y="18191"/>
                  <a:pt x="1715246" y="22729"/>
                </a:cubicBezTo>
                <a:cubicBezTo>
                  <a:pt x="1720161" y="26803"/>
                  <a:pt x="1722192" y="26372"/>
                  <a:pt x="1722750" y="20538"/>
                </a:cubicBezTo>
                <a:cubicBezTo>
                  <a:pt x="1723586" y="11425"/>
                  <a:pt x="1727676" y="4867"/>
                  <a:pt x="1735750" y="1324"/>
                </a:cubicBezTo>
                <a:cubicBezTo>
                  <a:pt x="1736629" y="931"/>
                  <a:pt x="1737585" y="324"/>
                  <a:pt x="1738585" y="93"/>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34" name="Kuvan paikkamerkki 33">
            <a:extLst>
              <a:ext uri="{FF2B5EF4-FFF2-40B4-BE49-F238E27FC236}">
                <a16:creationId xmlns:a16="http://schemas.microsoft.com/office/drawing/2014/main" id="{B2A55E5D-CF3C-4FCD-A6A9-AB4F8F16C90B}"/>
              </a:ext>
            </a:extLst>
          </p:cNvPr>
          <p:cNvSpPr>
            <a:spLocks noGrp="1"/>
          </p:cNvSpPr>
          <p:nvPr>
            <p:ph type="pic" sz="quarter" idx="16"/>
          </p:nvPr>
        </p:nvSpPr>
        <p:spPr>
          <a:xfrm>
            <a:off x="7439880" y="2176535"/>
            <a:ext cx="2053231" cy="1662194"/>
          </a:xfrm>
          <a:custGeom>
            <a:avLst/>
            <a:gdLst>
              <a:gd name="connsiteX0" fmla="*/ 520698 w 2053231"/>
              <a:gd name="connsiteY0" fmla="*/ 1336286 h 1662194"/>
              <a:gd name="connsiteX1" fmla="*/ 450256 w 2053231"/>
              <a:gd name="connsiteY1" fmla="*/ 1401286 h 1662194"/>
              <a:gd name="connsiteX2" fmla="*/ 522124 w 2053231"/>
              <a:gd name="connsiteY2" fmla="*/ 1337692 h 1662194"/>
              <a:gd name="connsiteX3" fmla="*/ 520698 w 2053231"/>
              <a:gd name="connsiteY3" fmla="*/ 1336286 h 1662194"/>
              <a:gd name="connsiteX4" fmla="*/ 356022 w 2053231"/>
              <a:gd name="connsiteY4" fmla="*/ 1224326 h 1662194"/>
              <a:gd name="connsiteX5" fmla="*/ 348499 w 2053231"/>
              <a:gd name="connsiteY5" fmla="*/ 1227123 h 1662194"/>
              <a:gd name="connsiteX6" fmla="*/ 342727 w 2053231"/>
              <a:gd name="connsiteY6" fmla="*/ 1233496 h 1662194"/>
              <a:gd name="connsiteX7" fmla="*/ 344041 w 2053231"/>
              <a:gd name="connsiteY7" fmla="*/ 1234905 h 1662194"/>
              <a:gd name="connsiteX8" fmla="*/ 356022 w 2053231"/>
              <a:gd name="connsiteY8" fmla="*/ 1224326 h 1662194"/>
              <a:gd name="connsiteX9" fmla="*/ 2051485 w 2053231"/>
              <a:gd name="connsiteY9" fmla="*/ 693085 h 1662194"/>
              <a:gd name="connsiteX10" fmla="*/ 2052521 w 2053231"/>
              <a:gd name="connsiteY10" fmla="*/ 699027 h 1662194"/>
              <a:gd name="connsiteX11" fmla="*/ 2053231 w 2053231"/>
              <a:gd name="connsiteY11" fmla="*/ 704209 h 1662194"/>
              <a:gd name="connsiteX12" fmla="*/ 2052578 w 2053231"/>
              <a:gd name="connsiteY12" fmla="*/ 703324 h 1662194"/>
              <a:gd name="connsiteX13" fmla="*/ 2051150 w 2053231"/>
              <a:gd name="connsiteY13" fmla="*/ 698083 h 1662194"/>
              <a:gd name="connsiteX14" fmla="*/ 2047071 w 2053231"/>
              <a:gd name="connsiteY14" fmla="*/ 666050 h 1662194"/>
              <a:gd name="connsiteX15" fmla="*/ 2051782 w 2053231"/>
              <a:gd name="connsiteY15" fmla="*/ 688658 h 1662194"/>
              <a:gd name="connsiteX16" fmla="*/ 2051485 w 2053231"/>
              <a:gd name="connsiteY16" fmla="*/ 693085 h 1662194"/>
              <a:gd name="connsiteX17" fmla="*/ 2050633 w 2053231"/>
              <a:gd name="connsiteY17" fmla="*/ 688201 h 1662194"/>
              <a:gd name="connsiteX18" fmla="*/ 2047896 w 2053231"/>
              <a:gd name="connsiteY18" fmla="*/ 673632 h 1662194"/>
              <a:gd name="connsiteX19" fmla="*/ 2046450 w 2053231"/>
              <a:gd name="connsiteY19" fmla="*/ 666352 h 1662194"/>
              <a:gd name="connsiteX20" fmla="*/ 916305 w 2053231"/>
              <a:gd name="connsiteY20" fmla="*/ 445 h 1662194"/>
              <a:gd name="connsiteX21" fmla="*/ 1732589 w 2053231"/>
              <a:gd name="connsiteY21" fmla="*/ 282783 h 1662194"/>
              <a:gd name="connsiteX22" fmla="*/ 1782473 w 2053231"/>
              <a:gd name="connsiteY22" fmla="*/ 324713 h 1662194"/>
              <a:gd name="connsiteX23" fmla="*/ 1825119 w 2053231"/>
              <a:gd name="connsiteY23" fmla="*/ 362527 h 1662194"/>
              <a:gd name="connsiteX24" fmla="*/ 1807900 w 2053231"/>
              <a:gd name="connsiteY24" fmla="*/ 376431 h 1662194"/>
              <a:gd name="connsiteX25" fmla="*/ 1839516 w 2053231"/>
              <a:gd name="connsiteY25" fmla="*/ 412799 h 1662194"/>
              <a:gd name="connsiteX26" fmla="*/ 1939352 w 2053231"/>
              <a:gd name="connsiteY26" fmla="*/ 525003 h 1662194"/>
              <a:gd name="connsiteX27" fmla="*/ 1979383 w 2053231"/>
              <a:gd name="connsiteY27" fmla="*/ 549095 h 1662194"/>
              <a:gd name="connsiteX28" fmla="*/ 2032970 w 2053231"/>
              <a:gd name="connsiteY28" fmla="*/ 611252 h 1662194"/>
              <a:gd name="connsiteX29" fmla="*/ 2044637 w 2053231"/>
              <a:gd name="connsiteY29" fmla="*/ 657225 h 1662194"/>
              <a:gd name="connsiteX30" fmla="*/ 2046450 w 2053231"/>
              <a:gd name="connsiteY30" fmla="*/ 666352 h 1662194"/>
              <a:gd name="connsiteX31" fmla="*/ 2043509 w 2053231"/>
              <a:gd name="connsiteY31" fmla="*/ 667781 h 1662194"/>
              <a:gd name="connsiteX32" fmla="*/ 2042196 w 2053231"/>
              <a:gd name="connsiteY32" fmla="*/ 662709 h 1662194"/>
              <a:gd name="connsiteX33" fmla="*/ 2035244 w 2053231"/>
              <a:gd name="connsiteY33" fmla="*/ 644730 h 1662194"/>
              <a:gd name="connsiteX34" fmla="*/ 2031373 w 2053231"/>
              <a:gd name="connsiteY34" fmla="*/ 663758 h 1662194"/>
              <a:gd name="connsiteX35" fmla="*/ 2036701 w 2053231"/>
              <a:gd name="connsiteY35" fmla="*/ 672471 h 1662194"/>
              <a:gd name="connsiteX36" fmla="*/ 2040989 w 2053231"/>
              <a:gd name="connsiteY36" fmla="*/ 669007 h 1662194"/>
              <a:gd name="connsiteX37" fmla="*/ 2043509 w 2053231"/>
              <a:gd name="connsiteY37" fmla="*/ 667781 h 1662194"/>
              <a:gd name="connsiteX38" fmla="*/ 2045314 w 2053231"/>
              <a:gd name="connsiteY38" fmla="*/ 674752 h 1662194"/>
              <a:gd name="connsiteX39" fmla="*/ 2050826 w 2053231"/>
              <a:gd name="connsiteY39" fmla="*/ 696895 h 1662194"/>
              <a:gd name="connsiteX40" fmla="*/ 2051150 w 2053231"/>
              <a:gd name="connsiteY40" fmla="*/ 698083 h 1662194"/>
              <a:gd name="connsiteX41" fmla="*/ 2050479 w 2053231"/>
              <a:gd name="connsiteY41" fmla="*/ 708103 h 1662194"/>
              <a:gd name="connsiteX42" fmla="*/ 2021667 w 2053231"/>
              <a:gd name="connsiteY42" fmla="*/ 768748 h 1662194"/>
              <a:gd name="connsiteX43" fmla="*/ 2001026 w 2053231"/>
              <a:gd name="connsiteY43" fmla="*/ 807600 h 1662194"/>
              <a:gd name="connsiteX44" fmla="*/ 2003043 w 2053231"/>
              <a:gd name="connsiteY44" fmla="*/ 841573 h 1662194"/>
              <a:gd name="connsiteX45" fmla="*/ 1954454 w 2053231"/>
              <a:gd name="connsiteY45" fmla="*/ 863318 h 1662194"/>
              <a:gd name="connsiteX46" fmla="*/ 2013756 w 2053231"/>
              <a:gd name="connsiteY46" fmla="*/ 933398 h 1662194"/>
              <a:gd name="connsiteX47" fmla="*/ 2020814 w 2053231"/>
              <a:gd name="connsiteY47" fmla="*/ 948060 h 1662194"/>
              <a:gd name="connsiteX48" fmla="*/ 1999694 w 2053231"/>
              <a:gd name="connsiteY48" fmla="*/ 1002071 h 1662194"/>
              <a:gd name="connsiteX49" fmla="*/ 1996260 w 2053231"/>
              <a:gd name="connsiteY49" fmla="*/ 1010788 h 1662194"/>
              <a:gd name="connsiteX50" fmla="*/ 1988056 w 2053231"/>
              <a:gd name="connsiteY50" fmla="*/ 1028144 h 1662194"/>
              <a:gd name="connsiteX51" fmla="*/ 1957824 w 2053231"/>
              <a:gd name="connsiteY51" fmla="*/ 1033281 h 1662194"/>
              <a:gd name="connsiteX52" fmla="*/ 1975645 w 2053231"/>
              <a:gd name="connsiteY52" fmla="*/ 1044674 h 1662194"/>
              <a:gd name="connsiteX53" fmla="*/ 2012817 w 2053231"/>
              <a:gd name="connsiteY53" fmla="*/ 1084246 h 1662194"/>
              <a:gd name="connsiteX54" fmla="*/ 1998012 w 2053231"/>
              <a:gd name="connsiteY54" fmla="*/ 1123751 h 1662194"/>
              <a:gd name="connsiteX55" fmla="*/ 1992789 w 2053231"/>
              <a:gd name="connsiteY55" fmla="*/ 1130104 h 1662194"/>
              <a:gd name="connsiteX56" fmla="*/ 2002236 w 2053231"/>
              <a:gd name="connsiteY56" fmla="*/ 1137903 h 1662194"/>
              <a:gd name="connsiteX57" fmla="*/ 2023435 w 2053231"/>
              <a:gd name="connsiteY57" fmla="*/ 1165899 h 1662194"/>
              <a:gd name="connsiteX58" fmla="*/ 2035208 w 2053231"/>
              <a:gd name="connsiteY58" fmla="*/ 1185490 h 1662194"/>
              <a:gd name="connsiteX59" fmla="*/ 2046850 w 2053231"/>
              <a:gd name="connsiteY59" fmla="*/ 1193215 h 1662194"/>
              <a:gd name="connsiteX60" fmla="*/ 2050187 w 2053231"/>
              <a:gd name="connsiteY60" fmla="*/ 1200006 h 1662194"/>
              <a:gd name="connsiteX61" fmla="*/ 2049990 w 2053231"/>
              <a:gd name="connsiteY61" fmla="*/ 1233932 h 1662194"/>
              <a:gd name="connsiteX62" fmla="*/ 2048331 w 2053231"/>
              <a:gd name="connsiteY62" fmla="*/ 1242710 h 1662194"/>
              <a:gd name="connsiteX63" fmla="*/ 2029492 w 2053231"/>
              <a:gd name="connsiteY63" fmla="*/ 1275930 h 1662194"/>
              <a:gd name="connsiteX64" fmla="*/ 2015196 w 2053231"/>
              <a:gd name="connsiteY64" fmla="*/ 1329833 h 1662194"/>
              <a:gd name="connsiteX65" fmla="*/ 2015858 w 2053231"/>
              <a:gd name="connsiteY65" fmla="*/ 1364335 h 1662194"/>
              <a:gd name="connsiteX66" fmla="*/ 2015170 w 2053231"/>
              <a:gd name="connsiteY66" fmla="*/ 1372232 h 1662194"/>
              <a:gd name="connsiteX67" fmla="*/ 2019257 w 2053231"/>
              <a:gd name="connsiteY67" fmla="*/ 1403832 h 1662194"/>
              <a:gd name="connsiteX68" fmla="*/ 2015624 w 2053231"/>
              <a:gd name="connsiteY68" fmla="*/ 1411223 h 1662194"/>
              <a:gd name="connsiteX69" fmla="*/ 1971985 w 2053231"/>
              <a:gd name="connsiteY69" fmla="*/ 1413782 h 1662194"/>
              <a:gd name="connsiteX70" fmla="*/ 1966206 w 2053231"/>
              <a:gd name="connsiteY70" fmla="*/ 1436993 h 1662194"/>
              <a:gd name="connsiteX71" fmla="*/ 1974002 w 2053231"/>
              <a:gd name="connsiteY71" fmla="*/ 1447754 h 1662194"/>
              <a:gd name="connsiteX72" fmla="*/ 1972546 w 2053231"/>
              <a:gd name="connsiteY72" fmla="*/ 1454950 h 1662194"/>
              <a:gd name="connsiteX73" fmla="*/ 1965670 w 2053231"/>
              <a:gd name="connsiteY73" fmla="*/ 1452516 h 1662194"/>
              <a:gd name="connsiteX74" fmla="*/ 1928933 w 2053231"/>
              <a:gd name="connsiteY74" fmla="*/ 1428314 h 1662194"/>
              <a:gd name="connsiteX75" fmla="*/ 1875468 w 2053231"/>
              <a:gd name="connsiteY75" fmla="*/ 1394863 h 1662194"/>
              <a:gd name="connsiteX76" fmla="*/ 1866020 w 2053231"/>
              <a:gd name="connsiteY76" fmla="*/ 1400268 h 1662194"/>
              <a:gd name="connsiteX77" fmla="*/ 1858896 w 2053231"/>
              <a:gd name="connsiteY77" fmla="*/ 1404990 h 1662194"/>
              <a:gd name="connsiteX78" fmla="*/ 1842400 w 2053231"/>
              <a:gd name="connsiteY78" fmla="*/ 1400216 h 1662194"/>
              <a:gd name="connsiteX79" fmla="*/ 1832282 w 2053231"/>
              <a:gd name="connsiteY79" fmla="*/ 1388684 h 1662194"/>
              <a:gd name="connsiteX80" fmla="*/ 1831924 w 2053231"/>
              <a:gd name="connsiteY80" fmla="*/ 1385578 h 1662194"/>
              <a:gd name="connsiteX81" fmla="*/ 1832842 w 2053231"/>
              <a:gd name="connsiteY81" fmla="*/ 1384401 h 1662194"/>
              <a:gd name="connsiteX82" fmla="*/ 1834049 w 2053231"/>
              <a:gd name="connsiteY82" fmla="*/ 1383903 h 1662194"/>
              <a:gd name="connsiteX83" fmla="*/ 1833405 w 2053231"/>
              <a:gd name="connsiteY83" fmla="*/ 1383680 h 1662194"/>
              <a:gd name="connsiteX84" fmla="*/ 1832842 w 2053231"/>
              <a:gd name="connsiteY84" fmla="*/ 1384401 h 1662194"/>
              <a:gd name="connsiteX85" fmla="*/ 1827631 w 2053231"/>
              <a:gd name="connsiteY85" fmla="*/ 1386555 h 1662194"/>
              <a:gd name="connsiteX86" fmla="*/ 1814508 w 2053231"/>
              <a:gd name="connsiteY86" fmla="*/ 1394492 h 1662194"/>
              <a:gd name="connsiteX87" fmla="*/ 1725537 w 2053231"/>
              <a:gd name="connsiteY87" fmla="*/ 1369261 h 1662194"/>
              <a:gd name="connsiteX88" fmla="*/ 1121393 w 2053231"/>
              <a:gd name="connsiteY88" fmla="*/ 1300561 h 1662194"/>
              <a:gd name="connsiteX89" fmla="*/ 1087231 w 2053231"/>
              <a:gd name="connsiteY89" fmla="*/ 1303770 h 1662194"/>
              <a:gd name="connsiteX90" fmla="*/ 847272 w 2053231"/>
              <a:gd name="connsiteY90" fmla="*/ 1325173 h 1662194"/>
              <a:gd name="connsiteX91" fmla="*/ 609922 w 2053231"/>
              <a:gd name="connsiteY91" fmla="*/ 1411659 h 1662194"/>
              <a:gd name="connsiteX92" fmla="*/ 481993 w 2053231"/>
              <a:gd name="connsiteY92" fmla="*/ 1527291 h 1662194"/>
              <a:gd name="connsiteX93" fmla="*/ 428986 w 2053231"/>
              <a:gd name="connsiteY93" fmla="*/ 1579832 h 1662194"/>
              <a:gd name="connsiteX94" fmla="*/ 381477 w 2053231"/>
              <a:gd name="connsiteY94" fmla="*/ 1638123 h 1662194"/>
              <a:gd name="connsiteX95" fmla="*/ 363420 w 2053231"/>
              <a:gd name="connsiteY95" fmla="*/ 1650118 h 1662194"/>
              <a:gd name="connsiteX96" fmla="*/ 357693 w 2053231"/>
              <a:gd name="connsiteY96" fmla="*/ 1650190 h 1662194"/>
              <a:gd name="connsiteX97" fmla="*/ 352667 w 2053231"/>
              <a:gd name="connsiteY97" fmla="*/ 1646846 h 1662194"/>
              <a:gd name="connsiteX98" fmla="*/ 354028 w 2053231"/>
              <a:gd name="connsiteY98" fmla="*/ 1641955 h 1662194"/>
              <a:gd name="connsiteX99" fmla="*/ 357289 w 2053231"/>
              <a:gd name="connsiteY99" fmla="*/ 1639422 h 1662194"/>
              <a:gd name="connsiteX100" fmla="*/ 371784 w 2053231"/>
              <a:gd name="connsiteY100" fmla="*/ 1623550 h 1662194"/>
              <a:gd name="connsiteX101" fmla="*/ 370883 w 2053231"/>
              <a:gd name="connsiteY101" fmla="*/ 1614616 h 1662194"/>
              <a:gd name="connsiteX102" fmla="*/ 373124 w 2053231"/>
              <a:gd name="connsiteY102" fmla="*/ 1608241 h 1662194"/>
              <a:gd name="connsiteX103" fmla="*/ 386470 w 2053231"/>
              <a:gd name="connsiteY103" fmla="*/ 1602340 h 1662194"/>
              <a:gd name="connsiteX104" fmla="*/ 355700 w 2053231"/>
              <a:gd name="connsiteY104" fmla="*/ 1625181 h 1662194"/>
              <a:gd name="connsiteX105" fmla="*/ 349826 w 2053231"/>
              <a:gd name="connsiteY105" fmla="*/ 1638219 h 1662194"/>
              <a:gd name="connsiteX106" fmla="*/ 337986 w 2053231"/>
              <a:gd name="connsiteY106" fmla="*/ 1639466 h 1662194"/>
              <a:gd name="connsiteX107" fmla="*/ 330482 w 2053231"/>
              <a:gd name="connsiteY107" fmla="*/ 1641657 h 1662194"/>
              <a:gd name="connsiteX108" fmla="*/ 317482 w 2053231"/>
              <a:gd name="connsiteY108" fmla="*/ 1660871 h 1662194"/>
              <a:gd name="connsiteX109" fmla="*/ 314646 w 2053231"/>
              <a:gd name="connsiteY109" fmla="*/ 1662102 h 1662194"/>
              <a:gd name="connsiteX110" fmla="*/ 311554 w 2053231"/>
              <a:gd name="connsiteY110" fmla="*/ 1661070 h 1662194"/>
              <a:gd name="connsiteX111" fmla="*/ 311545 w 2053231"/>
              <a:gd name="connsiteY111" fmla="*/ 1655134 h 1662194"/>
              <a:gd name="connsiteX112" fmla="*/ 314614 w 2053231"/>
              <a:gd name="connsiteY112" fmla="*/ 1645462 h 1662194"/>
              <a:gd name="connsiteX113" fmla="*/ 313142 w 2053231"/>
              <a:gd name="connsiteY113" fmla="*/ 1638607 h 1662194"/>
              <a:gd name="connsiteX114" fmla="*/ 314556 w 2053231"/>
              <a:gd name="connsiteY114" fmla="*/ 1623053 h 1662194"/>
              <a:gd name="connsiteX115" fmla="*/ 319806 w 2053231"/>
              <a:gd name="connsiteY115" fmla="*/ 1599255 h 1662194"/>
              <a:gd name="connsiteX116" fmla="*/ 323146 w 2053231"/>
              <a:gd name="connsiteY116" fmla="*/ 1592843 h 1662194"/>
              <a:gd name="connsiteX117" fmla="*/ 325583 w 2053231"/>
              <a:gd name="connsiteY117" fmla="*/ 1589975 h 1662194"/>
              <a:gd name="connsiteX118" fmla="*/ 370015 w 2053231"/>
              <a:gd name="connsiteY118" fmla="*/ 1496536 h 1662194"/>
              <a:gd name="connsiteX119" fmla="*/ 423387 w 2053231"/>
              <a:gd name="connsiteY119" fmla="*/ 1432474 h 1662194"/>
              <a:gd name="connsiteX120" fmla="*/ 424653 w 2053231"/>
              <a:gd name="connsiteY120" fmla="*/ 1429888 h 1662194"/>
              <a:gd name="connsiteX121" fmla="*/ 398489 w 2053231"/>
              <a:gd name="connsiteY121" fmla="*/ 1443730 h 1662194"/>
              <a:gd name="connsiteX122" fmla="*/ 344235 w 2053231"/>
              <a:gd name="connsiteY122" fmla="*/ 1498251 h 1662194"/>
              <a:gd name="connsiteX123" fmla="*/ 311709 w 2053231"/>
              <a:gd name="connsiteY123" fmla="*/ 1532174 h 1662194"/>
              <a:gd name="connsiteX124" fmla="*/ 307346 w 2053231"/>
              <a:gd name="connsiteY124" fmla="*/ 1538378 h 1662194"/>
              <a:gd name="connsiteX125" fmla="*/ 303885 w 2053231"/>
              <a:gd name="connsiteY125" fmla="*/ 1540312 h 1662194"/>
              <a:gd name="connsiteX126" fmla="*/ 300616 w 2053231"/>
              <a:gd name="connsiteY126" fmla="*/ 1536182 h 1662194"/>
              <a:gd name="connsiteX127" fmla="*/ 301738 w 2053231"/>
              <a:gd name="connsiteY127" fmla="*/ 1520154 h 1662194"/>
              <a:gd name="connsiteX128" fmla="*/ 325516 w 2053231"/>
              <a:gd name="connsiteY128" fmla="*/ 1487494 h 1662194"/>
              <a:gd name="connsiteX129" fmla="*/ 359878 w 2053231"/>
              <a:gd name="connsiteY129" fmla="*/ 1448180 h 1662194"/>
              <a:gd name="connsiteX130" fmla="*/ 361202 w 2053231"/>
              <a:gd name="connsiteY130" fmla="*/ 1443774 h 1662194"/>
              <a:gd name="connsiteX131" fmla="*/ 341396 w 2053231"/>
              <a:gd name="connsiteY131" fmla="*/ 1463217 h 1662194"/>
              <a:gd name="connsiteX132" fmla="*/ 321920 w 2053231"/>
              <a:gd name="connsiteY132" fmla="*/ 1481922 h 1662194"/>
              <a:gd name="connsiteX133" fmla="*/ 316026 w 2053231"/>
              <a:gd name="connsiteY133" fmla="*/ 1483817 h 1662194"/>
              <a:gd name="connsiteX134" fmla="*/ 313293 w 2053231"/>
              <a:gd name="connsiteY134" fmla="*/ 1476640 h 1662194"/>
              <a:gd name="connsiteX135" fmla="*/ 320987 w 2053231"/>
              <a:gd name="connsiteY135" fmla="*/ 1457363 h 1662194"/>
              <a:gd name="connsiteX136" fmla="*/ 366421 w 2053231"/>
              <a:gd name="connsiteY136" fmla="*/ 1404350 h 1662194"/>
              <a:gd name="connsiteX137" fmla="*/ 388676 w 2053231"/>
              <a:gd name="connsiteY137" fmla="*/ 1374043 h 1662194"/>
              <a:gd name="connsiteX138" fmla="*/ 388815 w 2053231"/>
              <a:gd name="connsiteY138" fmla="*/ 1366891 h 1662194"/>
              <a:gd name="connsiteX139" fmla="*/ 399153 w 2053231"/>
              <a:gd name="connsiteY139" fmla="*/ 1354187 h 1662194"/>
              <a:gd name="connsiteX140" fmla="*/ 406567 w 2053231"/>
              <a:gd name="connsiteY140" fmla="*/ 1351394 h 1662194"/>
              <a:gd name="connsiteX141" fmla="*/ 482069 w 2053231"/>
              <a:gd name="connsiteY141" fmla="*/ 1267205 h 1662194"/>
              <a:gd name="connsiteX142" fmla="*/ 518959 w 2053231"/>
              <a:gd name="connsiteY142" fmla="*/ 1238829 h 1662194"/>
              <a:gd name="connsiteX143" fmla="*/ 518670 w 2053231"/>
              <a:gd name="connsiteY143" fmla="*/ 1236900 h 1662194"/>
              <a:gd name="connsiteX144" fmla="*/ 518032 w 2053231"/>
              <a:gd name="connsiteY144" fmla="*/ 1234863 h 1662194"/>
              <a:gd name="connsiteX145" fmla="*/ 466046 w 2053231"/>
              <a:gd name="connsiteY145" fmla="*/ 1277315 h 1662194"/>
              <a:gd name="connsiteX146" fmla="*/ 333346 w 2053231"/>
              <a:gd name="connsiteY146" fmla="*/ 1401587 h 1662194"/>
              <a:gd name="connsiteX147" fmla="*/ 295020 w 2053231"/>
              <a:gd name="connsiteY147" fmla="*/ 1449030 h 1662194"/>
              <a:gd name="connsiteX148" fmla="*/ 267879 w 2053231"/>
              <a:gd name="connsiteY148" fmla="*/ 1479137 h 1662194"/>
              <a:gd name="connsiteX149" fmla="*/ 252355 w 2053231"/>
              <a:gd name="connsiteY149" fmla="*/ 1485233 h 1662194"/>
              <a:gd name="connsiteX150" fmla="*/ 245464 w 2053231"/>
              <a:gd name="connsiteY150" fmla="*/ 1481225 h 1662194"/>
              <a:gd name="connsiteX151" fmla="*/ 248199 w 2053231"/>
              <a:gd name="connsiteY151" fmla="*/ 1475198 h 1662194"/>
              <a:gd name="connsiteX152" fmla="*/ 249719 w 2053231"/>
              <a:gd name="connsiteY152" fmla="*/ 1474298 h 1662194"/>
              <a:gd name="connsiteX153" fmla="*/ 265022 w 2053231"/>
              <a:gd name="connsiteY153" fmla="*/ 1457187 h 1662194"/>
              <a:gd name="connsiteX154" fmla="*/ 264043 w 2053231"/>
              <a:gd name="connsiteY154" fmla="*/ 1450679 h 1662194"/>
              <a:gd name="connsiteX155" fmla="*/ 265994 w 2053231"/>
              <a:gd name="connsiteY155" fmla="*/ 1443103 h 1662194"/>
              <a:gd name="connsiteX156" fmla="*/ 277856 w 2053231"/>
              <a:gd name="connsiteY156" fmla="*/ 1438342 h 1662194"/>
              <a:gd name="connsiteX157" fmla="*/ 262409 w 2053231"/>
              <a:gd name="connsiteY157" fmla="*/ 1442012 h 1662194"/>
              <a:gd name="connsiteX158" fmla="*/ 244092 w 2053231"/>
              <a:gd name="connsiteY158" fmla="*/ 1469157 h 1662194"/>
              <a:gd name="connsiteX159" fmla="*/ 241101 w 2053231"/>
              <a:gd name="connsiteY159" fmla="*/ 1474951 h 1662194"/>
              <a:gd name="connsiteX160" fmla="*/ 230946 w 2053231"/>
              <a:gd name="connsiteY160" fmla="*/ 1474930 h 1662194"/>
              <a:gd name="connsiteX161" fmla="*/ 222876 w 2053231"/>
              <a:gd name="connsiteY161" fmla="*/ 1477019 h 1662194"/>
              <a:gd name="connsiteX162" fmla="*/ 210022 w 2053231"/>
              <a:gd name="connsiteY162" fmla="*/ 1495743 h 1662194"/>
              <a:gd name="connsiteX163" fmla="*/ 204551 w 2053231"/>
              <a:gd name="connsiteY163" fmla="*/ 1496049 h 1662194"/>
              <a:gd name="connsiteX164" fmla="*/ 203865 w 2053231"/>
              <a:gd name="connsiteY164" fmla="*/ 1490741 h 1662194"/>
              <a:gd name="connsiteX165" fmla="*/ 206053 w 2053231"/>
              <a:gd name="connsiteY165" fmla="*/ 1482552 h 1662194"/>
              <a:gd name="connsiteX166" fmla="*/ 202817 w 2053231"/>
              <a:gd name="connsiteY166" fmla="*/ 1469093 h 1662194"/>
              <a:gd name="connsiteX167" fmla="*/ 202700 w 2053231"/>
              <a:gd name="connsiteY167" fmla="*/ 1461708 h 1662194"/>
              <a:gd name="connsiteX168" fmla="*/ 211471 w 2053231"/>
              <a:gd name="connsiteY168" fmla="*/ 1431976 h 1662194"/>
              <a:gd name="connsiteX169" fmla="*/ 213105 w 2053231"/>
              <a:gd name="connsiteY169" fmla="*/ 1428166 h 1662194"/>
              <a:gd name="connsiteX170" fmla="*/ 218896 w 2053231"/>
              <a:gd name="connsiteY170" fmla="*/ 1421914 h 1662194"/>
              <a:gd name="connsiteX171" fmla="*/ 259072 w 2053231"/>
              <a:gd name="connsiteY171" fmla="*/ 1336129 h 1662194"/>
              <a:gd name="connsiteX172" fmla="*/ 318969 w 2053231"/>
              <a:gd name="connsiteY172" fmla="*/ 1264095 h 1662194"/>
              <a:gd name="connsiteX173" fmla="*/ 295279 w 2053231"/>
              <a:gd name="connsiteY173" fmla="*/ 1275310 h 1662194"/>
              <a:gd name="connsiteX174" fmla="*/ 240496 w 2053231"/>
              <a:gd name="connsiteY174" fmla="*/ 1328516 h 1662194"/>
              <a:gd name="connsiteX175" fmla="*/ 203609 w 2053231"/>
              <a:gd name="connsiteY175" fmla="*/ 1367190 h 1662194"/>
              <a:gd name="connsiteX176" fmla="*/ 200364 w 2053231"/>
              <a:gd name="connsiteY176" fmla="*/ 1372023 h 1662194"/>
              <a:gd name="connsiteX177" fmla="*/ 196243 w 2053231"/>
              <a:gd name="connsiteY177" fmla="*/ 1374706 h 1662194"/>
              <a:gd name="connsiteX178" fmla="*/ 192975 w 2053231"/>
              <a:gd name="connsiteY178" fmla="*/ 1369850 h 1662194"/>
              <a:gd name="connsiteX179" fmla="*/ 196298 w 2053231"/>
              <a:gd name="connsiteY179" fmla="*/ 1350114 h 1662194"/>
              <a:gd name="connsiteX180" fmla="*/ 220824 w 2053231"/>
              <a:gd name="connsiteY180" fmla="*/ 1319488 h 1662194"/>
              <a:gd name="connsiteX181" fmla="*/ 254952 w 2053231"/>
              <a:gd name="connsiteY181" fmla="*/ 1277152 h 1662194"/>
              <a:gd name="connsiteX182" fmla="*/ 231829 w 2053231"/>
              <a:gd name="connsiteY182" fmla="*/ 1300220 h 1662194"/>
              <a:gd name="connsiteX183" fmla="*/ 213856 w 2053231"/>
              <a:gd name="connsiteY183" fmla="*/ 1317178 h 1662194"/>
              <a:gd name="connsiteX184" fmla="*/ 208292 w 2053231"/>
              <a:gd name="connsiteY184" fmla="*/ 1318335 h 1662194"/>
              <a:gd name="connsiteX185" fmla="*/ 206069 w 2053231"/>
              <a:gd name="connsiteY185" fmla="*/ 1312353 h 1662194"/>
              <a:gd name="connsiteX186" fmla="*/ 214792 w 2053231"/>
              <a:gd name="connsiteY186" fmla="*/ 1290375 h 1662194"/>
              <a:gd name="connsiteX187" fmla="*/ 233212 w 2053231"/>
              <a:gd name="connsiteY187" fmla="*/ 1268314 h 1662194"/>
              <a:gd name="connsiteX188" fmla="*/ 209985 w 2053231"/>
              <a:gd name="connsiteY188" fmla="*/ 1274547 h 1662194"/>
              <a:gd name="connsiteX189" fmla="*/ 226792 w 2053231"/>
              <a:gd name="connsiteY189" fmla="*/ 1254963 h 1662194"/>
              <a:gd name="connsiteX190" fmla="*/ 254893 w 2053231"/>
              <a:gd name="connsiteY190" fmla="*/ 1243720 h 1662194"/>
              <a:gd name="connsiteX191" fmla="*/ 265174 w 2053231"/>
              <a:gd name="connsiteY191" fmla="*/ 1231381 h 1662194"/>
              <a:gd name="connsiteX192" fmla="*/ 274983 w 2053231"/>
              <a:gd name="connsiteY192" fmla="*/ 1218089 h 1662194"/>
              <a:gd name="connsiteX193" fmla="*/ 276097 w 2053231"/>
              <a:gd name="connsiteY193" fmla="*/ 1206423 h 1662194"/>
              <a:gd name="connsiteX194" fmla="*/ 284394 w 2053231"/>
              <a:gd name="connsiteY194" fmla="*/ 1188942 h 1662194"/>
              <a:gd name="connsiteX195" fmla="*/ 285564 w 2053231"/>
              <a:gd name="connsiteY195" fmla="*/ 1188660 h 1662194"/>
              <a:gd name="connsiteX196" fmla="*/ 292146 w 2053231"/>
              <a:gd name="connsiteY196" fmla="*/ 1179596 h 1662194"/>
              <a:gd name="connsiteX197" fmla="*/ 298508 w 2053231"/>
              <a:gd name="connsiteY197" fmla="*/ 1170539 h 1662194"/>
              <a:gd name="connsiteX198" fmla="*/ 299955 w 2053231"/>
              <a:gd name="connsiteY198" fmla="*/ 1169157 h 1662194"/>
              <a:gd name="connsiteX199" fmla="*/ 332770 w 2053231"/>
              <a:gd name="connsiteY199" fmla="*/ 1112935 h 1662194"/>
              <a:gd name="connsiteX200" fmla="*/ 335024 w 2053231"/>
              <a:gd name="connsiteY200" fmla="*/ 1110316 h 1662194"/>
              <a:gd name="connsiteX201" fmla="*/ 249476 w 2053231"/>
              <a:gd name="connsiteY201" fmla="*/ 1121069 h 1662194"/>
              <a:gd name="connsiteX202" fmla="*/ 144761 w 2053231"/>
              <a:gd name="connsiteY202" fmla="*/ 1165054 h 1662194"/>
              <a:gd name="connsiteX203" fmla="*/ 147960 w 2053231"/>
              <a:gd name="connsiteY203" fmla="*/ 1142293 h 1662194"/>
              <a:gd name="connsiteX204" fmla="*/ 140945 w 2053231"/>
              <a:gd name="connsiteY204" fmla="*/ 1122784 h 1662194"/>
              <a:gd name="connsiteX205" fmla="*/ 132995 w 2053231"/>
              <a:gd name="connsiteY205" fmla="*/ 1080169 h 1662194"/>
              <a:gd name="connsiteX206" fmla="*/ 132932 w 2053231"/>
              <a:gd name="connsiteY206" fmla="*/ 1073145 h 1662194"/>
              <a:gd name="connsiteX207" fmla="*/ 107471 w 2053231"/>
              <a:gd name="connsiteY207" fmla="*/ 1069641 h 1662194"/>
              <a:gd name="connsiteX208" fmla="*/ 237170 w 2053231"/>
              <a:gd name="connsiteY208" fmla="*/ 944501 h 1662194"/>
              <a:gd name="connsiteX209" fmla="*/ 141885 w 2053231"/>
              <a:gd name="connsiteY209" fmla="*/ 970482 h 1662194"/>
              <a:gd name="connsiteX210" fmla="*/ 122894 w 2053231"/>
              <a:gd name="connsiteY210" fmla="*/ 933690 h 1662194"/>
              <a:gd name="connsiteX211" fmla="*/ 164349 w 2053231"/>
              <a:gd name="connsiteY211" fmla="*/ 898983 h 1662194"/>
              <a:gd name="connsiteX212" fmla="*/ 171729 w 2053231"/>
              <a:gd name="connsiteY212" fmla="*/ 832835 h 1662194"/>
              <a:gd name="connsiteX213" fmla="*/ 154364 w 2053231"/>
              <a:gd name="connsiteY213" fmla="*/ 773093 h 1662194"/>
              <a:gd name="connsiteX214" fmla="*/ 131632 w 2053231"/>
              <a:gd name="connsiteY214" fmla="*/ 754718 h 1662194"/>
              <a:gd name="connsiteX215" fmla="*/ 97724 w 2053231"/>
              <a:gd name="connsiteY215" fmla="*/ 721457 h 1662194"/>
              <a:gd name="connsiteX216" fmla="*/ 76752 w 2053231"/>
              <a:gd name="connsiteY216" fmla="*/ 700842 h 1662194"/>
              <a:gd name="connsiteX217" fmla="*/ 16087 w 2053231"/>
              <a:gd name="connsiteY217" fmla="*/ 711242 h 1662194"/>
              <a:gd name="connsiteX218" fmla="*/ 90653 w 2053231"/>
              <a:gd name="connsiteY218" fmla="*/ 654584 h 1662194"/>
              <a:gd name="connsiteX219" fmla="*/ 24812 w 2053231"/>
              <a:gd name="connsiteY219" fmla="*/ 663584 h 1662194"/>
              <a:gd name="connsiteX220" fmla="*/ 2404 w 2053231"/>
              <a:gd name="connsiteY220" fmla="*/ 660583 h 1662194"/>
              <a:gd name="connsiteX221" fmla="*/ 12183 w 2053231"/>
              <a:gd name="connsiteY221" fmla="*/ 642689 h 1662194"/>
              <a:gd name="connsiteX222" fmla="*/ 56815 w 2053231"/>
              <a:gd name="connsiteY222" fmla="*/ 611508 h 1662194"/>
              <a:gd name="connsiteX223" fmla="*/ 146002 w 2053231"/>
              <a:gd name="connsiteY223" fmla="*/ 528070 h 1662194"/>
              <a:gd name="connsiteX224" fmla="*/ 53605 w 2053231"/>
              <a:gd name="connsiteY224" fmla="*/ 568128 h 1662194"/>
              <a:gd name="connsiteX225" fmla="*/ 144533 w 2053231"/>
              <a:gd name="connsiteY225" fmla="*/ 482331 h 1662194"/>
              <a:gd name="connsiteX226" fmla="*/ 163364 w 2053231"/>
              <a:gd name="connsiteY226" fmla="*/ 454197 h 1662194"/>
              <a:gd name="connsiteX227" fmla="*/ 199601 w 2053231"/>
              <a:gd name="connsiteY227" fmla="*/ 384777 h 1662194"/>
              <a:gd name="connsiteX228" fmla="*/ 196137 w 2053231"/>
              <a:gd name="connsiteY228" fmla="*/ 377142 h 1662194"/>
              <a:gd name="connsiteX229" fmla="*/ 144214 w 2053231"/>
              <a:gd name="connsiteY229" fmla="*/ 389913 h 1662194"/>
              <a:gd name="connsiteX230" fmla="*/ 205134 w 2053231"/>
              <a:gd name="connsiteY230" fmla="*/ 330564 h 1662194"/>
              <a:gd name="connsiteX231" fmla="*/ 270335 w 2053231"/>
              <a:gd name="connsiteY231" fmla="*/ 284275 h 1662194"/>
              <a:gd name="connsiteX232" fmla="*/ 220394 w 2053231"/>
              <a:gd name="connsiteY232" fmla="*/ 292619 h 1662194"/>
              <a:gd name="connsiteX233" fmla="*/ 154123 w 2053231"/>
              <a:gd name="connsiteY233" fmla="*/ 320046 h 1662194"/>
              <a:gd name="connsiteX234" fmla="*/ 128340 w 2053231"/>
              <a:gd name="connsiteY234" fmla="*/ 311465 h 1662194"/>
              <a:gd name="connsiteX235" fmla="*/ 188414 w 2053231"/>
              <a:gd name="connsiteY235" fmla="*/ 267772 h 1662194"/>
              <a:gd name="connsiteX236" fmla="*/ 223518 w 2053231"/>
              <a:gd name="connsiteY236" fmla="*/ 247329 h 1662194"/>
              <a:gd name="connsiteX237" fmla="*/ 236566 w 2053231"/>
              <a:gd name="connsiteY237" fmla="*/ 232111 h 1662194"/>
              <a:gd name="connsiteX238" fmla="*/ 272158 w 2053231"/>
              <a:gd name="connsiteY238" fmla="*/ 178219 h 1662194"/>
              <a:gd name="connsiteX239" fmla="*/ 391098 w 2053231"/>
              <a:gd name="connsiteY239" fmla="*/ 116554 h 1662194"/>
              <a:gd name="connsiteX240" fmla="*/ 824736 w 2053231"/>
              <a:gd name="connsiteY240" fmla="*/ 7349 h 1662194"/>
              <a:gd name="connsiteX241" fmla="*/ 916305 w 2053231"/>
              <a:gd name="connsiteY241" fmla="*/ 445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1" h="1662194">
                <a:moveTo>
                  <a:pt x="520698" y="1336286"/>
                </a:moveTo>
                <a:cubicBezTo>
                  <a:pt x="493631" y="1354399"/>
                  <a:pt x="468499" y="1374385"/>
                  <a:pt x="450256" y="1401286"/>
                </a:cubicBezTo>
                <a:cubicBezTo>
                  <a:pt x="474217" y="1380128"/>
                  <a:pt x="498161" y="1358850"/>
                  <a:pt x="522124" y="1337692"/>
                </a:cubicBezTo>
                <a:cubicBezTo>
                  <a:pt x="521611" y="1337225"/>
                  <a:pt x="521210" y="1336753"/>
                  <a:pt x="520698" y="1336286"/>
                </a:cubicBezTo>
                <a:close/>
                <a:moveTo>
                  <a:pt x="356022" y="1224326"/>
                </a:moveTo>
                <a:cubicBezTo>
                  <a:pt x="353624" y="1225255"/>
                  <a:pt x="351007" y="1226191"/>
                  <a:pt x="348499" y="1227123"/>
                </a:cubicBezTo>
                <a:cubicBezTo>
                  <a:pt x="346610" y="1229246"/>
                  <a:pt x="344595" y="1231252"/>
                  <a:pt x="342727" y="1233496"/>
                </a:cubicBezTo>
                <a:cubicBezTo>
                  <a:pt x="343128" y="1233967"/>
                  <a:pt x="343639" y="1234433"/>
                  <a:pt x="344041" y="1234905"/>
                </a:cubicBezTo>
                <a:cubicBezTo>
                  <a:pt x="348035" y="1231379"/>
                  <a:pt x="352028" y="1227852"/>
                  <a:pt x="356022" y="1224326"/>
                </a:cubicBezTo>
                <a:close/>
                <a:moveTo>
                  <a:pt x="2051485" y="693085"/>
                </a:moveTo>
                <a:lnTo>
                  <a:pt x="2052521" y="699027"/>
                </a:lnTo>
                <a:cubicBezTo>
                  <a:pt x="2052973" y="701801"/>
                  <a:pt x="2053227" y="703634"/>
                  <a:pt x="2053231" y="704209"/>
                </a:cubicBezTo>
                <a:cubicBezTo>
                  <a:pt x="2053232" y="705042"/>
                  <a:pt x="2052996" y="704645"/>
                  <a:pt x="2052578" y="703324"/>
                </a:cubicBezTo>
                <a:lnTo>
                  <a:pt x="2051150" y="698083"/>
                </a:lnTo>
                <a:close/>
                <a:moveTo>
                  <a:pt x="2047071" y="666050"/>
                </a:moveTo>
                <a:cubicBezTo>
                  <a:pt x="2050290" y="667927"/>
                  <a:pt x="2051845" y="676823"/>
                  <a:pt x="2051782" y="688658"/>
                </a:cubicBezTo>
                <a:lnTo>
                  <a:pt x="2051485" y="693085"/>
                </a:lnTo>
                <a:lnTo>
                  <a:pt x="2050633" y="688201"/>
                </a:lnTo>
                <a:cubicBezTo>
                  <a:pt x="2049844" y="683863"/>
                  <a:pt x="2048914" y="678901"/>
                  <a:pt x="2047896" y="673632"/>
                </a:cubicBezTo>
                <a:lnTo>
                  <a:pt x="2046450" y="666352"/>
                </a:lnTo>
                <a:close/>
                <a:moveTo>
                  <a:pt x="916305" y="445"/>
                </a:moveTo>
                <a:cubicBezTo>
                  <a:pt x="1368523" y="-12890"/>
                  <a:pt x="1730383" y="278428"/>
                  <a:pt x="1732589" y="282783"/>
                </a:cubicBezTo>
                <a:cubicBezTo>
                  <a:pt x="1743478" y="304585"/>
                  <a:pt x="1763682" y="313475"/>
                  <a:pt x="1782473" y="324713"/>
                </a:cubicBezTo>
                <a:cubicBezTo>
                  <a:pt x="1798851" y="334580"/>
                  <a:pt x="1816308" y="345016"/>
                  <a:pt x="1825119" y="362527"/>
                </a:cubicBezTo>
                <a:cubicBezTo>
                  <a:pt x="1836775" y="385756"/>
                  <a:pt x="1810822" y="367248"/>
                  <a:pt x="1807900" y="376431"/>
                </a:cubicBezTo>
                <a:cubicBezTo>
                  <a:pt x="1818512" y="388309"/>
                  <a:pt x="1833810" y="399060"/>
                  <a:pt x="1839516" y="412799"/>
                </a:cubicBezTo>
                <a:cubicBezTo>
                  <a:pt x="1860006" y="462502"/>
                  <a:pt x="1893379" y="498084"/>
                  <a:pt x="1939352" y="525003"/>
                </a:cubicBezTo>
                <a:cubicBezTo>
                  <a:pt x="1952550" y="532797"/>
                  <a:pt x="1962664" y="547235"/>
                  <a:pt x="1979383" y="549095"/>
                </a:cubicBezTo>
                <a:cubicBezTo>
                  <a:pt x="2016500" y="553055"/>
                  <a:pt x="2011060" y="593940"/>
                  <a:pt x="2032970" y="611252"/>
                </a:cubicBezTo>
                <a:cubicBezTo>
                  <a:pt x="2035034" y="612878"/>
                  <a:pt x="2040092" y="634967"/>
                  <a:pt x="2044637" y="657225"/>
                </a:cubicBezTo>
                <a:lnTo>
                  <a:pt x="2046450" y="666352"/>
                </a:lnTo>
                <a:lnTo>
                  <a:pt x="2043509" y="667781"/>
                </a:lnTo>
                <a:lnTo>
                  <a:pt x="2042196" y="662709"/>
                </a:lnTo>
                <a:cubicBezTo>
                  <a:pt x="2039116" y="651261"/>
                  <a:pt x="2036317" y="642514"/>
                  <a:pt x="2035244" y="644730"/>
                </a:cubicBezTo>
                <a:cubicBezTo>
                  <a:pt x="2032399" y="650763"/>
                  <a:pt x="2027469" y="656137"/>
                  <a:pt x="2031373" y="663758"/>
                </a:cubicBezTo>
                <a:cubicBezTo>
                  <a:pt x="2032563" y="666171"/>
                  <a:pt x="2033366" y="673027"/>
                  <a:pt x="2036701" y="672471"/>
                </a:cubicBezTo>
                <a:cubicBezTo>
                  <a:pt x="2037813" y="672286"/>
                  <a:pt x="2039206" y="671278"/>
                  <a:pt x="2040989" y="669007"/>
                </a:cubicBezTo>
                <a:lnTo>
                  <a:pt x="2043509" y="667781"/>
                </a:lnTo>
                <a:lnTo>
                  <a:pt x="2045314" y="674752"/>
                </a:lnTo>
                <a:cubicBezTo>
                  <a:pt x="2047384" y="682973"/>
                  <a:pt x="2049364" y="691170"/>
                  <a:pt x="2050826" y="696895"/>
                </a:cubicBezTo>
                <a:lnTo>
                  <a:pt x="2051150" y="698083"/>
                </a:lnTo>
                <a:lnTo>
                  <a:pt x="2050479" y="708103"/>
                </a:lnTo>
                <a:cubicBezTo>
                  <a:pt x="2047138" y="735607"/>
                  <a:pt x="2037413" y="766704"/>
                  <a:pt x="2021667" y="768748"/>
                </a:cubicBezTo>
                <a:cubicBezTo>
                  <a:pt x="2038321" y="801742"/>
                  <a:pt x="2038321" y="801742"/>
                  <a:pt x="2001026" y="807600"/>
                </a:cubicBezTo>
                <a:cubicBezTo>
                  <a:pt x="2018815" y="828322"/>
                  <a:pt x="2019630" y="833746"/>
                  <a:pt x="2003043" y="841573"/>
                </a:cubicBezTo>
                <a:cubicBezTo>
                  <a:pt x="1987078" y="849136"/>
                  <a:pt x="1968540" y="852062"/>
                  <a:pt x="1954454" y="863318"/>
                </a:cubicBezTo>
                <a:cubicBezTo>
                  <a:pt x="1973021" y="889948"/>
                  <a:pt x="1981793" y="921149"/>
                  <a:pt x="2013756" y="933398"/>
                </a:cubicBezTo>
                <a:cubicBezTo>
                  <a:pt x="2018784" y="935289"/>
                  <a:pt x="2023200" y="943377"/>
                  <a:pt x="2020814" y="948060"/>
                </a:cubicBezTo>
                <a:cubicBezTo>
                  <a:pt x="2012501" y="965421"/>
                  <a:pt x="2032980" y="997439"/>
                  <a:pt x="1999694" y="1002071"/>
                </a:cubicBezTo>
                <a:cubicBezTo>
                  <a:pt x="1995594" y="1002694"/>
                  <a:pt x="1992260" y="1006198"/>
                  <a:pt x="1996260" y="1010788"/>
                </a:cubicBezTo>
                <a:cubicBezTo>
                  <a:pt x="2009977" y="1026437"/>
                  <a:pt x="1996091" y="1025815"/>
                  <a:pt x="1988056" y="1028144"/>
                </a:cubicBezTo>
                <a:cubicBezTo>
                  <a:pt x="1978318" y="1030895"/>
                  <a:pt x="1965850" y="1024289"/>
                  <a:pt x="1957824" y="1033281"/>
                </a:cubicBezTo>
                <a:cubicBezTo>
                  <a:pt x="1961396" y="1042367"/>
                  <a:pt x="1969502" y="1041973"/>
                  <a:pt x="1975645" y="1044674"/>
                </a:cubicBezTo>
                <a:cubicBezTo>
                  <a:pt x="1993618" y="1052670"/>
                  <a:pt x="2008752" y="1062335"/>
                  <a:pt x="2012817" y="1084246"/>
                </a:cubicBezTo>
                <a:cubicBezTo>
                  <a:pt x="2016139" y="1101942"/>
                  <a:pt x="2020251" y="1117551"/>
                  <a:pt x="1998012" y="1123751"/>
                </a:cubicBezTo>
                <a:cubicBezTo>
                  <a:pt x="1994517" y="1124716"/>
                  <a:pt x="1992995" y="1127069"/>
                  <a:pt x="1992789" y="1130104"/>
                </a:cubicBezTo>
                <a:cubicBezTo>
                  <a:pt x="1995858" y="1132908"/>
                  <a:pt x="1998836" y="1135836"/>
                  <a:pt x="2002236" y="1137903"/>
                </a:cubicBezTo>
                <a:cubicBezTo>
                  <a:pt x="2013624" y="1144667"/>
                  <a:pt x="2018713" y="1155034"/>
                  <a:pt x="2023435" y="1165899"/>
                </a:cubicBezTo>
                <a:cubicBezTo>
                  <a:pt x="2026462" y="1172823"/>
                  <a:pt x="2029800" y="1179615"/>
                  <a:pt x="2035208" y="1185490"/>
                </a:cubicBezTo>
                <a:cubicBezTo>
                  <a:pt x="2038513" y="1189134"/>
                  <a:pt x="2042333" y="1191791"/>
                  <a:pt x="2046850" y="1193215"/>
                </a:cubicBezTo>
                <a:cubicBezTo>
                  <a:pt x="2050799" y="1194535"/>
                  <a:pt x="2052187" y="1196426"/>
                  <a:pt x="2050187" y="1200006"/>
                </a:cubicBezTo>
                <a:cubicBezTo>
                  <a:pt x="2044556" y="1210251"/>
                  <a:pt x="2043350" y="1221315"/>
                  <a:pt x="2049990" y="1233932"/>
                </a:cubicBezTo>
                <a:cubicBezTo>
                  <a:pt x="2051998" y="1237741"/>
                  <a:pt x="2051516" y="1241149"/>
                  <a:pt x="2048331" y="1242710"/>
                </a:cubicBezTo>
                <a:cubicBezTo>
                  <a:pt x="2035094" y="1249334"/>
                  <a:pt x="2033719" y="1263674"/>
                  <a:pt x="2029492" y="1275930"/>
                </a:cubicBezTo>
                <a:cubicBezTo>
                  <a:pt x="2023502" y="1293333"/>
                  <a:pt x="2018334" y="1311072"/>
                  <a:pt x="2015196" y="1329833"/>
                </a:cubicBezTo>
                <a:cubicBezTo>
                  <a:pt x="2013350" y="1341039"/>
                  <a:pt x="2011596" y="1352122"/>
                  <a:pt x="2015858" y="1364335"/>
                </a:cubicBezTo>
                <a:cubicBezTo>
                  <a:pt x="2016860" y="1367329"/>
                  <a:pt x="2016253" y="1369894"/>
                  <a:pt x="2015170" y="1372232"/>
                </a:cubicBezTo>
                <a:cubicBezTo>
                  <a:pt x="2010635" y="1382439"/>
                  <a:pt x="2012998" y="1393019"/>
                  <a:pt x="2019257" y="1403832"/>
                </a:cubicBezTo>
                <a:cubicBezTo>
                  <a:pt x="2023108" y="1410365"/>
                  <a:pt x="2022905" y="1411220"/>
                  <a:pt x="2015624" y="1411223"/>
                </a:cubicBezTo>
                <a:cubicBezTo>
                  <a:pt x="2000860" y="1411357"/>
                  <a:pt x="1986168" y="1411245"/>
                  <a:pt x="1971985" y="1413782"/>
                </a:cubicBezTo>
                <a:cubicBezTo>
                  <a:pt x="1956082" y="1416619"/>
                  <a:pt x="1951610" y="1422099"/>
                  <a:pt x="1966206" y="1436993"/>
                </a:cubicBezTo>
                <a:cubicBezTo>
                  <a:pt x="1969330" y="1440158"/>
                  <a:pt x="1972178" y="1443697"/>
                  <a:pt x="1974002" y="1447754"/>
                </a:cubicBezTo>
                <a:cubicBezTo>
                  <a:pt x="1975370" y="1450979"/>
                  <a:pt x="1974945" y="1453294"/>
                  <a:pt x="1972546" y="1454950"/>
                </a:cubicBezTo>
                <a:cubicBezTo>
                  <a:pt x="1969762" y="1456982"/>
                  <a:pt x="1967717" y="1454386"/>
                  <a:pt x="1965670" y="1452516"/>
                </a:cubicBezTo>
                <a:cubicBezTo>
                  <a:pt x="1954561" y="1442472"/>
                  <a:pt x="1941527" y="1435764"/>
                  <a:pt x="1928933" y="1428314"/>
                </a:cubicBezTo>
                <a:cubicBezTo>
                  <a:pt x="1910872" y="1417535"/>
                  <a:pt x="1892134" y="1408112"/>
                  <a:pt x="1875468" y="1394863"/>
                </a:cubicBezTo>
                <a:cubicBezTo>
                  <a:pt x="1871210" y="1391493"/>
                  <a:pt x="1865571" y="1394348"/>
                  <a:pt x="1866020" y="1400268"/>
                </a:cubicBezTo>
                <a:cubicBezTo>
                  <a:pt x="1866468" y="1406189"/>
                  <a:pt x="1863504" y="1406289"/>
                  <a:pt x="1858896" y="1404990"/>
                </a:cubicBezTo>
                <a:cubicBezTo>
                  <a:pt x="1853372" y="1403481"/>
                  <a:pt x="1847849" y="1401970"/>
                  <a:pt x="1842400" y="1400216"/>
                </a:cubicBezTo>
                <a:cubicBezTo>
                  <a:pt x="1836713" y="1398348"/>
                  <a:pt x="1833646" y="1394090"/>
                  <a:pt x="1832282" y="1388684"/>
                </a:cubicBezTo>
                <a:cubicBezTo>
                  <a:pt x="1832018" y="1387664"/>
                  <a:pt x="1831818" y="1386520"/>
                  <a:pt x="1831924" y="1385578"/>
                </a:cubicBezTo>
                <a:lnTo>
                  <a:pt x="1832842" y="1384401"/>
                </a:lnTo>
                <a:lnTo>
                  <a:pt x="1834049" y="1383903"/>
                </a:lnTo>
                <a:cubicBezTo>
                  <a:pt x="1835301" y="1383359"/>
                  <a:pt x="1835377" y="1383220"/>
                  <a:pt x="1833405" y="1383680"/>
                </a:cubicBezTo>
                <a:lnTo>
                  <a:pt x="1832842" y="1384401"/>
                </a:lnTo>
                <a:lnTo>
                  <a:pt x="1827631" y="1386555"/>
                </a:lnTo>
                <a:cubicBezTo>
                  <a:pt x="1822159" y="1388874"/>
                  <a:pt x="1815463" y="1392037"/>
                  <a:pt x="1814508" y="1394492"/>
                </a:cubicBezTo>
                <a:cubicBezTo>
                  <a:pt x="1814434" y="1394737"/>
                  <a:pt x="1746947" y="1379564"/>
                  <a:pt x="1725537" y="1369261"/>
                </a:cubicBezTo>
                <a:cubicBezTo>
                  <a:pt x="1712210" y="1362805"/>
                  <a:pt x="1453259" y="1262256"/>
                  <a:pt x="1121393" y="1300561"/>
                </a:cubicBezTo>
                <a:cubicBezTo>
                  <a:pt x="1109682" y="1301924"/>
                  <a:pt x="1098576" y="1302904"/>
                  <a:pt x="1087231" y="1303770"/>
                </a:cubicBezTo>
                <a:cubicBezTo>
                  <a:pt x="986978" y="1312112"/>
                  <a:pt x="888210" y="1317859"/>
                  <a:pt x="847272" y="1325173"/>
                </a:cubicBezTo>
                <a:cubicBezTo>
                  <a:pt x="815265" y="1330975"/>
                  <a:pt x="653940" y="1376380"/>
                  <a:pt x="609922" y="1411659"/>
                </a:cubicBezTo>
                <a:cubicBezTo>
                  <a:pt x="564936" y="1447819"/>
                  <a:pt x="523346" y="1487498"/>
                  <a:pt x="481993" y="1527291"/>
                </a:cubicBezTo>
                <a:cubicBezTo>
                  <a:pt x="464057" y="1544491"/>
                  <a:pt x="444585" y="1560288"/>
                  <a:pt x="428986" y="1579832"/>
                </a:cubicBezTo>
                <a:cubicBezTo>
                  <a:pt x="413406" y="1599495"/>
                  <a:pt x="398813" y="1619854"/>
                  <a:pt x="381477" y="1638123"/>
                </a:cubicBezTo>
                <a:cubicBezTo>
                  <a:pt x="376530" y="1643377"/>
                  <a:pt x="371637" y="1648993"/>
                  <a:pt x="363420" y="1650118"/>
                </a:cubicBezTo>
                <a:cubicBezTo>
                  <a:pt x="361590" y="1650422"/>
                  <a:pt x="359596" y="1650368"/>
                  <a:pt x="357693" y="1650190"/>
                </a:cubicBezTo>
                <a:cubicBezTo>
                  <a:pt x="355571" y="1650019"/>
                  <a:pt x="353744" y="1648869"/>
                  <a:pt x="352667" y="1646846"/>
                </a:cubicBezTo>
                <a:cubicBezTo>
                  <a:pt x="351554" y="1644581"/>
                  <a:pt x="352673" y="1643211"/>
                  <a:pt x="354028" y="1641955"/>
                </a:cubicBezTo>
                <a:cubicBezTo>
                  <a:pt x="354999" y="1641074"/>
                  <a:pt x="355898" y="1639711"/>
                  <a:pt x="357289" y="1639422"/>
                </a:cubicBezTo>
                <a:cubicBezTo>
                  <a:pt x="366183" y="1637669"/>
                  <a:pt x="368481" y="1630202"/>
                  <a:pt x="371784" y="1623550"/>
                </a:cubicBezTo>
                <a:cubicBezTo>
                  <a:pt x="373233" y="1620714"/>
                  <a:pt x="374884" y="1618479"/>
                  <a:pt x="370883" y="1614616"/>
                </a:cubicBezTo>
                <a:cubicBezTo>
                  <a:pt x="367394" y="1611220"/>
                  <a:pt x="370195" y="1609309"/>
                  <a:pt x="373124" y="1608241"/>
                </a:cubicBezTo>
                <a:cubicBezTo>
                  <a:pt x="377206" y="1606771"/>
                  <a:pt x="382292" y="1606842"/>
                  <a:pt x="386470" y="1602340"/>
                </a:cubicBezTo>
                <a:cubicBezTo>
                  <a:pt x="368302" y="1602589"/>
                  <a:pt x="362339" y="1614298"/>
                  <a:pt x="355700" y="1625181"/>
                </a:cubicBezTo>
                <a:cubicBezTo>
                  <a:pt x="353206" y="1629142"/>
                  <a:pt x="351808" y="1633792"/>
                  <a:pt x="349826" y="1638219"/>
                </a:cubicBezTo>
                <a:cubicBezTo>
                  <a:pt x="347329" y="1643634"/>
                  <a:pt x="343524" y="1644004"/>
                  <a:pt x="337986" y="1639466"/>
                </a:cubicBezTo>
                <a:cubicBezTo>
                  <a:pt x="333072" y="1635392"/>
                  <a:pt x="331040" y="1635823"/>
                  <a:pt x="330482" y="1641657"/>
                </a:cubicBezTo>
                <a:cubicBezTo>
                  <a:pt x="329646" y="1650770"/>
                  <a:pt x="325556" y="1657329"/>
                  <a:pt x="317482" y="1660871"/>
                </a:cubicBezTo>
                <a:cubicBezTo>
                  <a:pt x="316603" y="1661264"/>
                  <a:pt x="315647" y="1661871"/>
                  <a:pt x="314646" y="1662102"/>
                </a:cubicBezTo>
                <a:cubicBezTo>
                  <a:pt x="313647" y="1662332"/>
                  <a:pt x="312605" y="1662186"/>
                  <a:pt x="311554" y="1661070"/>
                </a:cubicBezTo>
                <a:cubicBezTo>
                  <a:pt x="309728" y="1659193"/>
                  <a:pt x="310701" y="1656859"/>
                  <a:pt x="311545" y="1655134"/>
                </a:cubicBezTo>
                <a:cubicBezTo>
                  <a:pt x="313068" y="1652055"/>
                  <a:pt x="314390" y="1649104"/>
                  <a:pt x="314614" y="1645462"/>
                </a:cubicBezTo>
                <a:cubicBezTo>
                  <a:pt x="314801" y="1643033"/>
                  <a:pt x="314952" y="1640362"/>
                  <a:pt x="313142" y="1638607"/>
                </a:cubicBezTo>
                <a:cubicBezTo>
                  <a:pt x="305616" y="1631107"/>
                  <a:pt x="309683" y="1627336"/>
                  <a:pt x="314556" y="1623053"/>
                </a:cubicBezTo>
                <a:cubicBezTo>
                  <a:pt x="321298" y="1617253"/>
                  <a:pt x="323030" y="1608959"/>
                  <a:pt x="319806" y="1599255"/>
                </a:cubicBezTo>
                <a:cubicBezTo>
                  <a:pt x="318549" y="1595299"/>
                  <a:pt x="318626" y="1592874"/>
                  <a:pt x="323146" y="1592843"/>
                </a:cubicBezTo>
                <a:cubicBezTo>
                  <a:pt x="324902" y="1592784"/>
                  <a:pt x="325142" y="1591443"/>
                  <a:pt x="325583" y="1589975"/>
                </a:cubicBezTo>
                <a:cubicBezTo>
                  <a:pt x="334508" y="1555393"/>
                  <a:pt x="350324" y="1524818"/>
                  <a:pt x="370015" y="1496536"/>
                </a:cubicBezTo>
                <a:cubicBezTo>
                  <a:pt x="385986" y="1473588"/>
                  <a:pt x="404257" y="1452743"/>
                  <a:pt x="423387" y="1432474"/>
                </a:cubicBezTo>
                <a:cubicBezTo>
                  <a:pt x="423956" y="1431850"/>
                  <a:pt x="424506" y="1431105"/>
                  <a:pt x="424653" y="1429888"/>
                </a:cubicBezTo>
                <a:cubicBezTo>
                  <a:pt x="414588" y="1432649"/>
                  <a:pt x="406329" y="1437894"/>
                  <a:pt x="398489" y="1443730"/>
                </a:cubicBezTo>
                <a:cubicBezTo>
                  <a:pt x="377646" y="1459210"/>
                  <a:pt x="361077" y="1478908"/>
                  <a:pt x="344235" y="1498251"/>
                </a:cubicBezTo>
                <a:cubicBezTo>
                  <a:pt x="333990" y="1510104"/>
                  <a:pt x="323362" y="1521607"/>
                  <a:pt x="311709" y="1532174"/>
                </a:cubicBezTo>
                <a:cubicBezTo>
                  <a:pt x="309768" y="1533936"/>
                  <a:pt x="308556" y="1536157"/>
                  <a:pt x="307346" y="1538378"/>
                </a:cubicBezTo>
                <a:cubicBezTo>
                  <a:pt x="306649" y="1539613"/>
                  <a:pt x="305714" y="1540735"/>
                  <a:pt x="303885" y="1540312"/>
                </a:cubicBezTo>
                <a:cubicBezTo>
                  <a:pt x="301599" y="1539783"/>
                  <a:pt x="301108" y="1537982"/>
                  <a:pt x="300616" y="1536182"/>
                </a:cubicBezTo>
                <a:cubicBezTo>
                  <a:pt x="299089" y="1530419"/>
                  <a:pt x="299737" y="1525188"/>
                  <a:pt x="301738" y="1520154"/>
                </a:cubicBezTo>
                <a:cubicBezTo>
                  <a:pt x="306972" y="1507258"/>
                  <a:pt x="316043" y="1497141"/>
                  <a:pt x="325516" y="1487494"/>
                </a:cubicBezTo>
                <a:cubicBezTo>
                  <a:pt x="337773" y="1475089"/>
                  <a:pt x="349521" y="1462217"/>
                  <a:pt x="359878" y="1448180"/>
                </a:cubicBezTo>
                <a:cubicBezTo>
                  <a:pt x="360612" y="1447186"/>
                  <a:pt x="362168" y="1446527"/>
                  <a:pt x="361202" y="1443774"/>
                </a:cubicBezTo>
                <a:cubicBezTo>
                  <a:pt x="354369" y="1450424"/>
                  <a:pt x="347955" y="1456939"/>
                  <a:pt x="341396" y="1463217"/>
                </a:cubicBezTo>
                <a:cubicBezTo>
                  <a:pt x="334947" y="1469491"/>
                  <a:pt x="328387" y="1475769"/>
                  <a:pt x="321920" y="1481922"/>
                </a:cubicBezTo>
                <a:cubicBezTo>
                  <a:pt x="320381" y="1483428"/>
                  <a:pt x="318823" y="1485539"/>
                  <a:pt x="316026" y="1483817"/>
                </a:cubicBezTo>
                <a:cubicBezTo>
                  <a:pt x="313120" y="1482098"/>
                  <a:pt x="312996" y="1479073"/>
                  <a:pt x="313293" y="1476640"/>
                </a:cubicBezTo>
                <a:cubicBezTo>
                  <a:pt x="314309" y="1469459"/>
                  <a:pt x="316990" y="1463070"/>
                  <a:pt x="320987" y="1457363"/>
                </a:cubicBezTo>
                <a:cubicBezTo>
                  <a:pt x="334700" y="1438488"/>
                  <a:pt x="351319" y="1422060"/>
                  <a:pt x="366421" y="1404350"/>
                </a:cubicBezTo>
                <a:cubicBezTo>
                  <a:pt x="374576" y="1394748"/>
                  <a:pt x="381873" y="1384569"/>
                  <a:pt x="388676" y="1374043"/>
                </a:cubicBezTo>
                <a:cubicBezTo>
                  <a:pt x="390198" y="1371690"/>
                  <a:pt x="389763" y="1369525"/>
                  <a:pt x="388815" y="1366891"/>
                </a:cubicBezTo>
                <a:cubicBezTo>
                  <a:pt x="385008" y="1356238"/>
                  <a:pt x="387867" y="1352507"/>
                  <a:pt x="399153" y="1354187"/>
                </a:cubicBezTo>
                <a:cubicBezTo>
                  <a:pt x="402647" y="1354676"/>
                  <a:pt x="404861" y="1353995"/>
                  <a:pt x="406567" y="1351394"/>
                </a:cubicBezTo>
                <a:cubicBezTo>
                  <a:pt x="427105" y="1319207"/>
                  <a:pt x="452997" y="1291806"/>
                  <a:pt x="482069" y="1267205"/>
                </a:cubicBezTo>
                <a:cubicBezTo>
                  <a:pt x="493922" y="1257237"/>
                  <a:pt x="506286" y="1247735"/>
                  <a:pt x="518959" y="1238829"/>
                </a:cubicBezTo>
                <a:cubicBezTo>
                  <a:pt x="518868" y="1238227"/>
                  <a:pt x="518760" y="1237504"/>
                  <a:pt x="518670" y="1236900"/>
                </a:cubicBezTo>
                <a:cubicBezTo>
                  <a:pt x="518432" y="1236061"/>
                  <a:pt x="518250" y="1235582"/>
                  <a:pt x="518032" y="1234863"/>
                </a:cubicBezTo>
                <a:cubicBezTo>
                  <a:pt x="500338" y="1248541"/>
                  <a:pt x="482918" y="1262574"/>
                  <a:pt x="466046" y="1277315"/>
                </a:cubicBezTo>
                <a:cubicBezTo>
                  <a:pt x="420302" y="1317256"/>
                  <a:pt x="377281" y="1359890"/>
                  <a:pt x="333346" y="1401587"/>
                </a:cubicBezTo>
                <a:cubicBezTo>
                  <a:pt x="318580" y="1415651"/>
                  <a:pt x="307887" y="1433334"/>
                  <a:pt x="295020" y="1449030"/>
                </a:cubicBezTo>
                <a:cubicBezTo>
                  <a:pt x="286442" y="1459495"/>
                  <a:pt x="278375" y="1470426"/>
                  <a:pt x="267879" y="1479137"/>
                </a:cubicBezTo>
                <a:cubicBezTo>
                  <a:pt x="263556" y="1482676"/>
                  <a:pt x="258960" y="1485859"/>
                  <a:pt x="252355" y="1485233"/>
                </a:cubicBezTo>
                <a:cubicBezTo>
                  <a:pt x="249776" y="1484957"/>
                  <a:pt x="246813" y="1484329"/>
                  <a:pt x="245464" y="1481225"/>
                </a:cubicBezTo>
                <a:cubicBezTo>
                  <a:pt x="244224" y="1478118"/>
                  <a:pt x="246312" y="1476593"/>
                  <a:pt x="248199" y="1475198"/>
                </a:cubicBezTo>
                <a:cubicBezTo>
                  <a:pt x="248694" y="1474817"/>
                  <a:pt x="249170" y="1474317"/>
                  <a:pt x="249719" y="1474298"/>
                </a:cubicBezTo>
                <a:cubicBezTo>
                  <a:pt x="260039" y="1473224"/>
                  <a:pt x="261078" y="1463982"/>
                  <a:pt x="265022" y="1457187"/>
                </a:cubicBezTo>
                <a:cubicBezTo>
                  <a:pt x="266251" y="1455086"/>
                  <a:pt x="266052" y="1453033"/>
                  <a:pt x="264043" y="1450679"/>
                </a:cubicBezTo>
                <a:cubicBezTo>
                  <a:pt x="260427" y="1446440"/>
                  <a:pt x="262223" y="1444441"/>
                  <a:pt x="265994" y="1443103"/>
                </a:cubicBezTo>
                <a:cubicBezTo>
                  <a:pt x="269764" y="1441764"/>
                  <a:pt x="273991" y="1441259"/>
                  <a:pt x="277856" y="1438342"/>
                </a:cubicBezTo>
                <a:cubicBezTo>
                  <a:pt x="270706" y="1436282"/>
                  <a:pt x="266348" y="1438850"/>
                  <a:pt x="262409" y="1442012"/>
                </a:cubicBezTo>
                <a:cubicBezTo>
                  <a:pt x="253526" y="1448973"/>
                  <a:pt x="248626" y="1458951"/>
                  <a:pt x="244092" y="1469157"/>
                </a:cubicBezTo>
                <a:cubicBezTo>
                  <a:pt x="243174" y="1471127"/>
                  <a:pt x="242512" y="1473329"/>
                  <a:pt x="241101" y="1474951"/>
                </a:cubicBezTo>
                <a:cubicBezTo>
                  <a:pt x="238498" y="1478189"/>
                  <a:pt x="235259" y="1478661"/>
                  <a:pt x="230946" y="1474930"/>
                </a:cubicBezTo>
                <a:cubicBezTo>
                  <a:pt x="225246" y="1470034"/>
                  <a:pt x="223544" y="1470455"/>
                  <a:pt x="222876" y="1477019"/>
                </a:cubicBezTo>
                <a:cubicBezTo>
                  <a:pt x="222002" y="1485891"/>
                  <a:pt x="217986" y="1492204"/>
                  <a:pt x="210022" y="1495743"/>
                </a:cubicBezTo>
                <a:cubicBezTo>
                  <a:pt x="208375" y="1496526"/>
                  <a:pt x="206653" y="1497553"/>
                  <a:pt x="204551" y="1496049"/>
                </a:cubicBezTo>
                <a:cubicBezTo>
                  <a:pt x="202304" y="1494307"/>
                  <a:pt x="203350" y="1492455"/>
                  <a:pt x="203865" y="1490741"/>
                </a:cubicBezTo>
                <a:cubicBezTo>
                  <a:pt x="204563" y="1488052"/>
                  <a:pt x="205482" y="1485357"/>
                  <a:pt x="206053" y="1482552"/>
                </a:cubicBezTo>
                <a:cubicBezTo>
                  <a:pt x="207140" y="1478033"/>
                  <a:pt x="206763" y="1473321"/>
                  <a:pt x="202817" y="1469093"/>
                </a:cubicBezTo>
                <a:cubicBezTo>
                  <a:pt x="199930" y="1466041"/>
                  <a:pt x="199842" y="1463985"/>
                  <a:pt x="202700" y="1461708"/>
                </a:cubicBezTo>
                <a:cubicBezTo>
                  <a:pt x="211895" y="1454615"/>
                  <a:pt x="217050" y="1445598"/>
                  <a:pt x="211471" y="1431976"/>
                </a:cubicBezTo>
                <a:cubicBezTo>
                  <a:pt x="210632" y="1430066"/>
                  <a:pt x="211001" y="1428115"/>
                  <a:pt x="213105" y="1428166"/>
                </a:cubicBezTo>
                <a:cubicBezTo>
                  <a:pt x="217770" y="1428372"/>
                  <a:pt x="218067" y="1425213"/>
                  <a:pt x="218896" y="1421914"/>
                </a:cubicBezTo>
                <a:cubicBezTo>
                  <a:pt x="227047" y="1390265"/>
                  <a:pt x="241506" y="1362401"/>
                  <a:pt x="259072" y="1336129"/>
                </a:cubicBezTo>
                <a:cubicBezTo>
                  <a:pt x="276455" y="1310105"/>
                  <a:pt x="296872" y="1286644"/>
                  <a:pt x="318969" y="1264095"/>
                </a:cubicBezTo>
                <a:cubicBezTo>
                  <a:pt x="311942" y="1265059"/>
                  <a:pt x="303391" y="1269828"/>
                  <a:pt x="295279" y="1275310"/>
                </a:cubicBezTo>
                <a:cubicBezTo>
                  <a:pt x="273869" y="1289962"/>
                  <a:pt x="257374" y="1309414"/>
                  <a:pt x="240496" y="1328516"/>
                </a:cubicBezTo>
                <a:cubicBezTo>
                  <a:pt x="228711" y="1341875"/>
                  <a:pt x="217311" y="1355584"/>
                  <a:pt x="203609" y="1367190"/>
                </a:cubicBezTo>
                <a:cubicBezTo>
                  <a:pt x="202034" y="1368454"/>
                  <a:pt x="201062" y="1370061"/>
                  <a:pt x="200364" y="1372023"/>
                </a:cubicBezTo>
                <a:cubicBezTo>
                  <a:pt x="199739" y="1373740"/>
                  <a:pt x="198657" y="1375352"/>
                  <a:pt x="196243" y="1374706"/>
                </a:cubicBezTo>
                <a:cubicBezTo>
                  <a:pt x="193811" y="1373940"/>
                  <a:pt x="193265" y="1371778"/>
                  <a:pt x="192975" y="1369850"/>
                </a:cubicBezTo>
                <a:cubicBezTo>
                  <a:pt x="192218" y="1362606"/>
                  <a:pt x="193106" y="1356035"/>
                  <a:pt x="196298" y="1350114"/>
                </a:cubicBezTo>
                <a:cubicBezTo>
                  <a:pt x="202463" y="1338277"/>
                  <a:pt x="211643" y="1328882"/>
                  <a:pt x="220824" y="1319488"/>
                </a:cubicBezTo>
                <a:cubicBezTo>
                  <a:pt x="233558" y="1306582"/>
                  <a:pt x="245032" y="1292629"/>
                  <a:pt x="254952" y="1277152"/>
                </a:cubicBezTo>
                <a:cubicBezTo>
                  <a:pt x="247275" y="1284800"/>
                  <a:pt x="239616" y="1292569"/>
                  <a:pt x="231829" y="1300220"/>
                </a:cubicBezTo>
                <a:cubicBezTo>
                  <a:pt x="225966" y="1305990"/>
                  <a:pt x="219847" y="1311525"/>
                  <a:pt x="213856" y="1317178"/>
                </a:cubicBezTo>
                <a:cubicBezTo>
                  <a:pt x="212408" y="1318560"/>
                  <a:pt x="210869" y="1320065"/>
                  <a:pt x="208292" y="1318335"/>
                </a:cubicBezTo>
                <a:cubicBezTo>
                  <a:pt x="205971" y="1316838"/>
                  <a:pt x="205956" y="1314537"/>
                  <a:pt x="206069" y="1312353"/>
                </a:cubicBezTo>
                <a:cubicBezTo>
                  <a:pt x="206429" y="1303739"/>
                  <a:pt x="210008" y="1296714"/>
                  <a:pt x="214792" y="1290375"/>
                </a:cubicBezTo>
                <a:cubicBezTo>
                  <a:pt x="220603" y="1282791"/>
                  <a:pt x="226798" y="1275556"/>
                  <a:pt x="233212" y="1268314"/>
                </a:cubicBezTo>
                <a:cubicBezTo>
                  <a:pt x="225488" y="1270512"/>
                  <a:pt x="217764" y="1272711"/>
                  <a:pt x="209985" y="1274547"/>
                </a:cubicBezTo>
                <a:cubicBezTo>
                  <a:pt x="211507" y="1260444"/>
                  <a:pt x="219544" y="1257387"/>
                  <a:pt x="226792" y="1254963"/>
                </a:cubicBezTo>
                <a:cubicBezTo>
                  <a:pt x="236585" y="1251847"/>
                  <a:pt x="245830" y="1248023"/>
                  <a:pt x="254893" y="1243720"/>
                </a:cubicBezTo>
                <a:cubicBezTo>
                  <a:pt x="258357" y="1239606"/>
                  <a:pt x="261838" y="1235612"/>
                  <a:pt x="265174" y="1231381"/>
                </a:cubicBezTo>
                <a:cubicBezTo>
                  <a:pt x="268603" y="1227026"/>
                  <a:pt x="271810" y="1222678"/>
                  <a:pt x="274983" y="1218089"/>
                </a:cubicBezTo>
                <a:cubicBezTo>
                  <a:pt x="277238" y="1214743"/>
                  <a:pt x="280114" y="1211861"/>
                  <a:pt x="276097" y="1206423"/>
                </a:cubicBezTo>
                <a:cubicBezTo>
                  <a:pt x="274290" y="1203940"/>
                  <a:pt x="281556" y="1189886"/>
                  <a:pt x="284394" y="1188942"/>
                </a:cubicBezTo>
                <a:cubicBezTo>
                  <a:pt x="284814" y="1188807"/>
                  <a:pt x="285236" y="1188671"/>
                  <a:pt x="285564" y="1188660"/>
                </a:cubicBezTo>
                <a:cubicBezTo>
                  <a:pt x="292004" y="1188929"/>
                  <a:pt x="292815" y="1184782"/>
                  <a:pt x="292146" y="1179596"/>
                </a:cubicBezTo>
                <a:cubicBezTo>
                  <a:pt x="291495" y="1174530"/>
                  <a:pt x="289455" y="1168299"/>
                  <a:pt x="298508" y="1170539"/>
                </a:cubicBezTo>
                <a:cubicBezTo>
                  <a:pt x="299532" y="1170747"/>
                  <a:pt x="299644" y="1170016"/>
                  <a:pt x="299955" y="1169157"/>
                </a:cubicBezTo>
                <a:cubicBezTo>
                  <a:pt x="306154" y="1147265"/>
                  <a:pt x="319572" y="1130097"/>
                  <a:pt x="332770" y="1112935"/>
                </a:cubicBezTo>
                <a:cubicBezTo>
                  <a:pt x="333521" y="1112062"/>
                  <a:pt x="334273" y="1111189"/>
                  <a:pt x="335024" y="1110316"/>
                </a:cubicBezTo>
                <a:cubicBezTo>
                  <a:pt x="319191" y="1115089"/>
                  <a:pt x="265666" y="1122341"/>
                  <a:pt x="249476" y="1121069"/>
                </a:cubicBezTo>
                <a:cubicBezTo>
                  <a:pt x="235080" y="1119979"/>
                  <a:pt x="159000" y="1148948"/>
                  <a:pt x="144761" y="1165054"/>
                </a:cubicBezTo>
                <a:cubicBezTo>
                  <a:pt x="140625" y="1152958"/>
                  <a:pt x="144841" y="1147971"/>
                  <a:pt x="147960" y="1142293"/>
                </a:cubicBezTo>
                <a:cubicBezTo>
                  <a:pt x="152380" y="1134270"/>
                  <a:pt x="152426" y="1128696"/>
                  <a:pt x="140945" y="1122784"/>
                </a:cubicBezTo>
                <a:cubicBezTo>
                  <a:pt x="108074" y="1105962"/>
                  <a:pt x="108313" y="1105348"/>
                  <a:pt x="132995" y="1080169"/>
                </a:cubicBezTo>
                <a:cubicBezTo>
                  <a:pt x="134149" y="1079040"/>
                  <a:pt x="132966" y="1075567"/>
                  <a:pt x="132932" y="1073145"/>
                </a:cubicBezTo>
                <a:cubicBezTo>
                  <a:pt x="125034" y="1069777"/>
                  <a:pt x="117774" y="1079470"/>
                  <a:pt x="107471" y="1069641"/>
                </a:cubicBezTo>
                <a:cubicBezTo>
                  <a:pt x="138659" y="1023892"/>
                  <a:pt x="189934" y="979646"/>
                  <a:pt x="237170" y="944501"/>
                </a:cubicBezTo>
                <a:cubicBezTo>
                  <a:pt x="193257" y="934956"/>
                  <a:pt x="173695" y="974378"/>
                  <a:pt x="141885" y="970482"/>
                </a:cubicBezTo>
                <a:cubicBezTo>
                  <a:pt x="124594" y="958951"/>
                  <a:pt x="167767" y="937873"/>
                  <a:pt x="122894" y="933690"/>
                </a:cubicBezTo>
                <a:cubicBezTo>
                  <a:pt x="140401" y="922440"/>
                  <a:pt x="153005" y="911599"/>
                  <a:pt x="164349" y="898983"/>
                </a:cubicBezTo>
                <a:cubicBezTo>
                  <a:pt x="184453" y="876379"/>
                  <a:pt x="186889" y="861761"/>
                  <a:pt x="171729" y="832835"/>
                </a:cubicBezTo>
                <a:cubicBezTo>
                  <a:pt x="161695" y="813791"/>
                  <a:pt x="148713" y="796420"/>
                  <a:pt x="154364" y="773093"/>
                </a:cubicBezTo>
                <a:cubicBezTo>
                  <a:pt x="158248" y="757093"/>
                  <a:pt x="154275" y="746809"/>
                  <a:pt x="131632" y="754718"/>
                </a:cubicBezTo>
                <a:cubicBezTo>
                  <a:pt x="107194" y="763172"/>
                  <a:pt x="95396" y="749276"/>
                  <a:pt x="97724" y="721457"/>
                </a:cubicBezTo>
                <a:cubicBezTo>
                  <a:pt x="99233" y="703599"/>
                  <a:pt x="94009" y="698202"/>
                  <a:pt x="76752" y="700842"/>
                </a:cubicBezTo>
                <a:cubicBezTo>
                  <a:pt x="57665" y="703786"/>
                  <a:pt x="40962" y="715978"/>
                  <a:pt x="16087" y="711242"/>
                </a:cubicBezTo>
                <a:cubicBezTo>
                  <a:pt x="30443" y="678294"/>
                  <a:pt x="72878" y="686073"/>
                  <a:pt x="90653" y="654584"/>
                </a:cubicBezTo>
                <a:cubicBezTo>
                  <a:pt x="63958" y="655362"/>
                  <a:pt x="43557" y="656170"/>
                  <a:pt x="24812" y="663584"/>
                </a:cubicBezTo>
                <a:cubicBezTo>
                  <a:pt x="16994" y="666634"/>
                  <a:pt x="8410" y="669708"/>
                  <a:pt x="2404" y="660583"/>
                </a:cubicBezTo>
                <a:cubicBezTo>
                  <a:pt x="-4769" y="649559"/>
                  <a:pt x="5794" y="644964"/>
                  <a:pt x="12183" y="642689"/>
                </a:cubicBezTo>
                <a:cubicBezTo>
                  <a:pt x="30212" y="636389"/>
                  <a:pt x="42692" y="622523"/>
                  <a:pt x="56815" y="611508"/>
                </a:cubicBezTo>
                <a:cubicBezTo>
                  <a:pt x="87716" y="587331"/>
                  <a:pt x="122599" y="566896"/>
                  <a:pt x="146002" y="528070"/>
                </a:cubicBezTo>
                <a:cubicBezTo>
                  <a:pt x="110894" y="538943"/>
                  <a:pt x="86947" y="562402"/>
                  <a:pt x="53605" y="568128"/>
                </a:cubicBezTo>
                <a:cubicBezTo>
                  <a:pt x="77936" y="532542"/>
                  <a:pt x="112422" y="508728"/>
                  <a:pt x="144533" y="482331"/>
                </a:cubicBezTo>
                <a:cubicBezTo>
                  <a:pt x="153674" y="474875"/>
                  <a:pt x="163378" y="469703"/>
                  <a:pt x="163364" y="454197"/>
                </a:cubicBezTo>
                <a:cubicBezTo>
                  <a:pt x="163373" y="424156"/>
                  <a:pt x="172924" y="398880"/>
                  <a:pt x="199601" y="384777"/>
                </a:cubicBezTo>
                <a:cubicBezTo>
                  <a:pt x="199803" y="384650"/>
                  <a:pt x="197595" y="380242"/>
                  <a:pt x="196137" y="377142"/>
                </a:cubicBezTo>
                <a:cubicBezTo>
                  <a:pt x="178537" y="376765"/>
                  <a:pt x="167478" y="394944"/>
                  <a:pt x="144214" y="389913"/>
                </a:cubicBezTo>
                <a:cubicBezTo>
                  <a:pt x="161905" y="365211"/>
                  <a:pt x="176556" y="343034"/>
                  <a:pt x="205134" y="330564"/>
                </a:cubicBezTo>
                <a:cubicBezTo>
                  <a:pt x="228018" y="320587"/>
                  <a:pt x="257209" y="314396"/>
                  <a:pt x="270335" y="284275"/>
                </a:cubicBezTo>
                <a:cubicBezTo>
                  <a:pt x="249048" y="279178"/>
                  <a:pt x="234875" y="286923"/>
                  <a:pt x="220394" y="292619"/>
                </a:cubicBezTo>
                <a:cubicBezTo>
                  <a:pt x="198098" y="301365"/>
                  <a:pt x="176403" y="311180"/>
                  <a:pt x="154123" y="320046"/>
                </a:cubicBezTo>
                <a:cubicBezTo>
                  <a:pt x="145684" y="323359"/>
                  <a:pt x="136259" y="325978"/>
                  <a:pt x="128340" y="311465"/>
                </a:cubicBezTo>
                <a:cubicBezTo>
                  <a:pt x="157619" y="307330"/>
                  <a:pt x="172542" y="286962"/>
                  <a:pt x="188414" y="267772"/>
                </a:cubicBezTo>
                <a:cubicBezTo>
                  <a:pt x="197377" y="256931"/>
                  <a:pt x="203838" y="242662"/>
                  <a:pt x="223518" y="247329"/>
                </a:cubicBezTo>
                <a:cubicBezTo>
                  <a:pt x="233924" y="249765"/>
                  <a:pt x="239113" y="241717"/>
                  <a:pt x="236566" y="232111"/>
                </a:cubicBezTo>
                <a:cubicBezTo>
                  <a:pt x="227725" y="198248"/>
                  <a:pt x="249095" y="185536"/>
                  <a:pt x="272158" y="178219"/>
                </a:cubicBezTo>
                <a:cubicBezTo>
                  <a:pt x="315740" y="164274"/>
                  <a:pt x="349248" y="133952"/>
                  <a:pt x="391098" y="116554"/>
                </a:cubicBezTo>
                <a:cubicBezTo>
                  <a:pt x="431811" y="99677"/>
                  <a:pt x="744020" y="17213"/>
                  <a:pt x="824736" y="7349"/>
                </a:cubicBezTo>
                <a:cubicBezTo>
                  <a:pt x="855607" y="3576"/>
                  <a:pt x="886157" y="1334"/>
                  <a:pt x="916305" y="445"/>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35" name="Kuvan paikkamerkki 34">
            <a:extLst>
              <a:ext uri="{FF2B5EF4-FFF2-40B4-BE49-F238E27FC236}">
                <a16:creationId xmlns:a16="http://schemas.microsoft.com/office/drawing/2014/main" id="{BD40DE90-4612-4826-930E-6AE003A47C94}"/>
              </a:ext>
            </a:extLst>
          </p:cNvPr>
          <p:cNvSpPr>
            <a:spLocks noGrp="1"/>
          </p:cNvSpPr>
          <p:nvPr>
            <p:ph type="pic" sz="quarter" idx="17"/>
          </p:nvPr>
        </p:nvSpPr>
        <p:spPr>
          <a:xfrm>
            <a:off x="9810369" y="2139888"/>
            <a:ext cx="2053232" cy="1662194"/>
          </a:xfrm>
          <a:custGeom>
            <a:avLst/>
            <a:gdLst>
              <a:gd name="connsiteX0" fmla="*/ 1747 w 2053232"/>
              <a:gd name="connsiteY0" fmla="*/ 969110 h 1662194"/>
              <a:gd name="connsiteX1" fmla="*/ 2599 w 2053232"/>
              <a:gd name="connsiteY1" fmla="*/ 973994 h 1662194"/>
              <a:gd name="connsiteX2" fmla="*/ 5336 w 2053232"/>
              <a:gd name="connsiteY2" fmla="*/ 988563 h 1662194"/>
              <a:gd name="connsiteX3" fmla="*/ 6783 w 2053232"/>
              <a:gd name="connsiteY3" fmla="*/ 995844 h 1662194"/>
              <a:gd name="connsiteX4" fmla="*/ 6162 w 2053232"/>
              <a:gd name="connsiteY4" fmla="*/ 996145 h 1662194"/>
              <a:gd name="connsiteX5" fmla="*/ 1451 w 2053232"/>
              <a:gd name="connsiteY5" fmla="*/ 973537 h 1662194"/>
              <a:gd name="connsiteX6" fmla="*/ 1 w 2053232"/>
              <a:gd name="connsiteY6" fmla="*/ 957986 h 1662194"/>
              <a:gd name="connsiteX7" fmla="*/ 655 w 2053232"/>
              <a:gd name="connsiteY7" fmla="*/ 958871 h 1662194"/>
              <a:gd name="connsiteX8" fmla="*/ 2083 w 2053232"/>
              <a:gd name="connsiteY8" fmla="*/ 964112 h 1662194"/>
              <a:gd name="connsiteX9" fmla="*/ 1747 w 2053232"/>
              <a:gd name="connsiteY9" fmla="*/ 969110 h 1662194"/>
              <a:gd name="connsiteX10" fmla="*/ 711 w 2053232"/>
              <a:gd name="connsiteY10" fmla="*/ 963168 h 1662194"/>
              <a:gd name="connsiteX11" fmla="*/ 1 w 2053232"/>
              <a:gd name="connsiteY11" fmla="*/ 957986 h 1662194"/>
              <a:gd name="connsiteX12" fmla="*/ 1709192 w 2053232"/>
              <a:gd name="connsiteY12" fmla="*/ 427290 h 1662194"/>
              <a:gd name="connsiteX13" fmla="*/ 1697211 w 2053232"/>
              <a:gd name="connsiteY13" fmla="*/ 437869 h 1662194"/>
              <a:gd name="connsiteX14" fmla="*/ 1704733 w 2053232"/>
              <a:gd name="connsiteY14" fmla="*/ 435072 h 1662194"/>
              <a:gd name="connsiteX15" fmla="*/ 1710506 w 2053232"/>
              <a:gd name="connsiteY15" fmla="*/ 428699 h 1662194"/>
              <a:gd name="connsiteX16" fmla="*/ 1709192 w 2053232"/>
              <a:gd name="connsiteY16" fmla="*/ 427290 h 1662194"/>
              <a:gd name="connsiteX17" fmla="*/ 1602977 w 2053232"/>
              <a:gd name="connsiteY17" fmla="*/ 260909 h 1662194"/>
              <a:gd name="connsiteX18" fmla="*/ 1531109 w 2053232"/>
              <a:gd name="connsiteY18" fmla="*/ 324503 h 1662194"/>
              <a:gd name="connsiteX19" fmla="*/ 1532534 w 2053232"/>
              <a:gd name="connsiteY19" fmla="*/ 325909 h 1662194"/>
              <a:gd name="connsiteX20" fmla="*/ 1602977 w 2053232"/>
              <a:gd name="connsiteY20" fmla="*/ 260909 h 1662194"/>
              <a:gd name="connsiteX21" fmla="*/ 1738586 w 2053232"/>
              <a:gd name="connsiteY21" fmla="*/ 93 h 1662194"/>
              <a:gd name="connsiteX22" fmla="*/ 1741678 w 2053232"/>
              <a:gd name="connsiteY22" fmla="*/ 1125 h 1662194"/>
              <a:gd name="connsiteX23" fmla="*/ 1741688 w 2053232"/>
              <a:gd name="connsiteY23" fmla="*/ 7060 h 1662194"/>
              <a:gd name="connsiteX24" fmla="*/ 1738619 w 2053232"/>
              <a:gd name="connsiteY24" fmla="*/ 16733 h 1662194"/>
              <a:gd name="connsiteX25" fmla="*/ 1740091 w 2053232"/>
              <a:gd name="connsiteY25" fmla="*/ 23588 h 1662194"/>
              <a:gd name="connsiteX26" fmla="*/ 1738677 w 2053232"/>
              <a:gd name="connsiteY26" fmla="*/ 39142 h 1662194"/>
              <a:gd name="connsiteX27" fmla="*/ 1733427 w 2053232"/>
              <a:gd name="connsiteY27" fmla="*/ 62940 h 1662194"/>
              <a:gd name="connsiteX28" fmla="*/ 1730087 w 2053232"/>
              <a:gd name="connsiteY28" fmla="*/ 69352 h 1662194"/>
              <a:gd name="connsiteX29" fmla="*/ 1727650 w 2053232"/>
              <a:gd name="connsiteY29" fmla="*/ 72220 h 1662194"/>
              <a:gd name="connsiteX30" fmla="*/ 1683217 w 2053232"/>
              <a:gd name="connsiteY30" fmla="*/ 165659 h 1662194"/>
              <a:gd name="connsiteX31" fmla="*/ 1629846 w 2053232"/>
              <a:gd name="connsiteY31" fmla="*/ 229721 h 1662194"/>
              <a:gd name="connsiteX32" fmla="*/ 1628579 w 2053232"/>
              <a:gd name="connsiteY32" fmla="*/ 232307 h 1662194"/>
              <a:gd name="connsiteX33" fmla="*/ 1654744 w 2053232"/>
              <a:gd name="connsiteY33" fmla="*/ 218464 h 1662194"/>
              <a:gd name="connsiteX34" fmla="*/ 1708998 w 2053232"/>
              <a:gd name="connsiteY34" fmla="*/ 163943 h 1662194"/>
              <a:gd name="connsiteX35" fmla="*/ 1741523 w 2053232"/>
              <a:gd name="connsiteY35" fmla="*/ 130021 h 1662194"/>
              <a:gd name="connsiteX36" fmla="*/ 1745887 w 2053232"/>
              <a:gd name="connsiteY36" fmla="*/ 123817 h 1662194"/>
              <a:gd name="connsiteX37" fmla="*/ 1749347 w 2053232"/>
              <a:gd name="connsiteY37" fmla="*/ 121883 h 1662194"/>
              <a:gd name="connsiteX38" fmla="*/ 1752617 w 2053232"/>
              <a:gd name="connsiteY38" fmla="*/ 126013 h 1662194"/>
              <a:gd name="connsiteX39" fmla="*/ 1751495 w 2053232"/>
              <a:gd name="connsiteY39" fmla="*/ 142041 h 1662194"/>
              <a:gd name="connsiteX40" fmla="*/ 1727717 w 2053232"/>
              <a:gd name="connsiteY40" fmla="*/ 174701 h 1662194"/>
              <a:gd name="connsiteX41" fmla="*/ 1693354 w 2053232"/>
              <a:gd name="connsiteY41" fmla="*/ 214015 h 1662194"/>
              <a:gd name="connsiteX42" fmla="*/ 1692030 w 2053232"/>
              <a:gd name="connsiteY42" fmla="*/ 218421 h 1662194"/>
              <a:gd name="connsiteX43" fmla="*/ 1711837 w 2053232"/>
              <a:gd name="connsiteY43" fmla="*/ 198978 h 1662194"/>
              <a:gd name="connsiteX44" fmla="*/ 1731313 w 2053232"/>
              <a:gd name="connsiteY44" fmla="*/ 180273 h 1662194"/>
              <a:gd name="connsiteX45" fmla="*/ 1737207 w 2053232"/>
              <a:gd name="connsiteY45" fmla="*/ 178378 h 1662194"/>
              <a:gd name="connsiteX46" fmla="*/ 1739940 w 2053232"/>
              <a:gd name="connsiteY46" fmla="*/ 185555 h 1662194"/>
              <a:gd name="connsiteX47" fmla="*/ 1732245 w 2053232"/>
              <a:gd name="connsiteY47" fmla="*/ 204832 h 1662194"/>
              <a:gd name="connsiteX48" fmla="*/ 1686812 w 2053232"/>
              <a:gd name="connsiteY48" fmla="*/ 257845 h 1662194"/>
              <a:gd name="connsiteX49" fmla="*/ 1664556 w 2053232"/>
              <a:gd name="connsiteY49" fmla="*/ 288152 h 1662194"/>
              <a:gd name="connsiteX50" fmla="*/ 1664418 w 2053232"/>
              <a:gd name="connsiteY50" fmla="*/ 295304 h 1662194"/>
              <a:gd name="connsiteX51" fmla="*/ 1654080 w 2053232"/>
              <a:gd name="connsiteY51" fmla="*/ 308008 h 1662194"/>
              <a:gd name="connsiteX52" fmla="*/ 1646666 w 2053232"/>
              <a:gd name="connsiteY52" fmla="*/ 310801 h 1662194"/>
              <a:gd name="connsiteX53" fmla="*/ 1571163 w 2053232"/>
              <a:gd name="connsiteY53" fmla="*/ 394989 h 1662194"/>
              <a:gd name="connsiteX54" fmla="*/ 1534273 w 2053232"/>
              <a:gd name="connsiteY54" fmla="*/ 423366 h 1662194"/>
              <a:gd name="connsiteX55" fmla="*/ 1534563 w 2053232"/>
              <a:gd name="connsiteY55" fmla="*/ 425295 h 1662194"/>
              <a:gd name="connsiteX56" fmla="*/ 1535201 w 2053232"/>
              <a:gd name="connsiteY56" fmla="*/ 427332 h 1662194"/>
              <a:gd name="connsiteX57" fmla="*/ 1587187 w 2053232"/>
              <a:gd name="connsiteY57" fmla="*/ 384880 h 1662194"/>
              <a:gd name="connsiteX58" fmla="*/ 1719887 w 2053232"/>
              <a:gd name="connsiteY58" fmla="*/ 260608 h 1662194"/>
              <a:gd name="connsiteX59" fmla="*/ 1758213 w 2053232"/>
              <a:gd name="connsiteY59" fmla="*/ 213165 h 1662194"/>
              <a:gd name="connsiteX60" fmla="*/ 1785353 w 2053232"/>
              <a:gd name="connsiteY60" fmla="*/ 183058 h 1662194"/>
              <a:gd name="connsiteX61" fmla="*/ 1800877 w 2053232"/>
              <a:gd name="connsiteY61" fmla="*/ 176962 h 1662194"/>
              <a:gd name="connsiteX62" fmla="*/ 1807769 w 2053232"/>
              <a:gd name="connsiteY62" fmla="*/ 180970 h 1662194"/>
              <a:gd name="connsiteX63" fmla="*/ 1805034 w 2053232"/>
              <a:gd name="connsiteY63" fmla="*/ 186998 h 1662194"/>
              <a:gd name="connsiteX64" fmla="*/ 1803514 w 2053232"/>
              <a:gd name="connsiteY64" fmla="*/ 187897 h 1662194"/>
              <a:gd name="connsiteX65" fmla="*/ 1788211 w 2053232"/>
              <a:gd name="connsiteY65" fmla="*/ 205008 h 1662194"/>
              <a:gd name="connsiteX66" fmla="*/ 1789190 w 2053232"/>
              <a:gd name="connsiteY66" fmla="*/ 211516 h 1662194"/>
              <a:gd name="connsiteX67" fmla="*/ 1787239 w 2053232"/>
              <a:gd name="connsiteY67" fmla="*/ 219092 h 1662194"/>
              <a:gd name="connsiteX68" fmla="*/ 1775377 w 2053232"/>
              <a:gd name="connsiteY68" fmla="*/ 223853 h 1662194"/>
              <a:gd name="connsiteX69" fmla="*/ 1790824 w 2053232"/>
              <a:gd name="connsiteY69" fmla="*/ 220183 h 1662194"/>
              <a:gd name="connsiteX70" fmla="*/ 1809141 w 2053232"/>
              <a:gd name="connsiteY70" fmla="*/ 193038 h 1662194"/>
              <a:gd name="connsiteX71" fmla="*/ 1812132 w 2053232"/>
              <a:gd name="connsiteY71" fmla="*/ 187244 h 1662194"/>
              <a:gd name="connsiteX72" fmla="*/ 1822286 w 2053232"/>
              <a:gd name="connsiteY72" fmla="*/ 187265 h 1662194"/>
              <a:gd name="connsiteX73" fmla="*/ 1830357 w 2053232"/>
              <a:gd name="connsiteY73" fmla="*/ 185176 h 1662194"/>
              <a:gd name="connsiteX74" fmla="*/ 1843211 w 2053232"/>
              <a:gd name="connsiteY74" fmla="*/ 166452 h 1662194"/>
              <a:gd name="connsiteX75" fmla="*/ 1848681 w 2053232"/>
              <a:gd name="connsiteY75" fmla="*/ 166146 h 1662194"/>
              <a:gd name="connsiteX76" fmla="*/ 1849368 w 2053232"/>
              <a:gd name="connsiteY76" fmla="*/ 171453 h 1662194"/>
              <a:gd name="connsiteX77" fmla="*/ 1847179 w 2053232"/>
              <a:gd name="connsiteY77" fmla="*/ 179643 h 1662194"/>
              <a:gd name="connsiteX78" fmla="*/ 1850416 w 2053232"/>
              <a:gd name="connsiteY78" fmla="*/ 193102 h 1662194"/>
              <a:gd name="connsiteX79" fmla="*/ 1850533 w 2053232"/>
              <a:gd name="connsiteY79" fmla="*/ 200487 h 1662194"/>
              <a:gd name="connsiteX80" fmla="*/ 1841762 w 2053232"/>
              <a:gd name="connsiteY80" fmla="*/ 230219 h 1662194"/>
              <a:gd name="connsiteX81" fmla="*/ 1840128 w 2053232"/>
              <a:gd name="connsiteY81" fmla="*/ 234029 h 1662194"/>
              <a:gd name="connsiteX82" fmla="*/ 1834337 w 2053232"/>
              <a:gd name="connsiteY82" fmla="*/ 240281 h 1662194"/>
              <a:gd name="connsiteX83" fmla="*/ 1794161 w 2053232"/>
              <a:gd name="connsiteY83" fmla="*/ 326066 h 1662194"/>
              <a:gd name="connsiteX84" fmla="*/ 1734263 w 2053232"/>
              <a:gd name="connsiteY84" fmla="*/ 398100 h 1662194"/>
              <a:gd name="connsiteX85" fmla="*/ 1757954 w 2053232"/>
              <a:gd name="connsiteY85" fmla="*/ 386885 h 1662194"/>
              <a:gd name="connsiteX86" fmla="*/ 1812737 w 2053232"/>
              <a:gd name="connsiteY86" fmla="*/ 333679 h 1662194"/>
              <a:gd name="connsiteX87" fmla="*/ 1849624 w 2053232"/>
              <a:gd name="connsiteY87" fmla="*/ 295005 h 1662194"/>
              <a:gd name="connsiteX88" fmla="*/ 1852869 w 2053232"/>
              <a:gd name="connsiteY88" fmla="*/ 290172 h 1662194"/>
              <a:gd name="connsiteX89" fmla="*/ 1856990 w 2053232"/>
              <a:gd name="connsiteY89" fmla="*/ 287489 h 1662194"/>
              <a:gd name="connsiteX90" fmla="*/ 1860257 w 2053232"/>
              <a:gd name="connsiteY90" fmla="*/ 292345 h 1662194"/>
              <a:gd name="connsiteX91" fmla="*/ 1856935 w 2053232"/>
              <a:gd name="connsiteY91" fmla="*/ 312082 h 1662194"/>
              <a:gd name="connsiteX92" fmla="*/ 1832409 w 2053232"/>
              <a:gd name="connsiteY92" fmla="*/ 342707 h 1662194"/>
              <a:gd name="connsiteX93" fmla="*/ 1798281 w 2053232"/>
              <a:gd name="connsiteY93" fmla="*/ 385043 h 1662194"/>
              <a:gd name="connsiteX94" fmla="*/ 1821404 w 2053232"/>
              <a:gd name="connsiteY94" fmla="*/ 361975 h 1662194"/>
              <a:gd name="connsiteX95" fmla="*/ 1839377 w 2053232"/>
              <a:gd name="connsiteY95" fmla="*/ 345017 h 1662194"/>
              <a:gd name="connsiteX96" fmla="*/ 1844941 w 2053232"/>
              <a:gd name="connsiteY96" fmla="*/ 343860 h 1662194"/>
              <a:gd name="connsiteX97" fmla="*/ 1847164 w 2053232"/>
              <a:gd name="connsiteY97" fmla="*/ 349842 h 1662194"/>
              <a:gd name="connsiteX98" fmla="*/ 1838441 w 2053232"/>
              <a:gd name="connsiteY98" fmla="*/ 371820 h 1662194"/>
              <a:gd name="connsiteX99" fmla="*/ 1820021 w 2053232"/>
              <a:gd name="connsiteY99" fmla="*/ 393881 h 1662194"/>
              <a:gd name="connsiteX100" fmla="*/ 1843247 w 2053232"/>
              <a:gd name="connsiteY100" fmla="*/ 387648 h 1662194"/>
              <a:gd name="connsiteX101" fmla="*/ 1826441 w 2053232"/>
              <a:gd name="connsiteY101" fmla="*/ 407232 h 1662194"/>
              <a:gd name="connsiteX102" fmla="*/ 1798340 w 2053232"/>
              <a:gd name="connsiteY102" fmla="*/ 418475 h 1662194"/>
              <a:gd name="connsiteX103" fmla="*/ 1788058 w 2053232"/>
              <a:gd name="connsiteY103" fmla="*/ 430814 h 1662194"/>
              <a:gd name="connsiteX104" fmla="*/ 1778250 w 2053232"/>
              <a:gd name="connsiteY104" fmla="*/ 444105 h 1662194"/>
              <a:gd name="connsiteX105" fmla="*/ 1777135 w 2053232"/>
              <a:gd name="connsiteY105" fmla="*/ 455772 h 1662194"/>
              <a:gd name="connsiteX106" fmla="*/ 1768840 w 2053232"/>
              <a:gd name="connsiteY106" fmla="*/ 473253 h 1662194"/>
              <a:gd name="connsiteX107" fmla="*/ 1767669 w 2053232"/>
              <a:gd name="connsiteY107" fmla="*/ 473535 h 1662194"/>
              <a:gd name="connsiteX108" fmla="*/ 1761087 w 2053232"/>
              <a:gd name="connsiteY108" fmla="*/ 482599 h 1662194"/>
              <a:gd name="connsiteX109" fmla="*/ 1754725 w 2053232"/>
              <a:gd name="connsiteY109" fmla="*/ 491656 h 1662194"/>
              <a:gd name="connsiteX110" fmla="*/ 1753278 w 2053232"/>
              <a:gd name="connsiteY110" fmla="*/ 493037 h 1662194"/>
              <a:gd name="connsiteX111" fmla="*/ 1720463 w 2053232"/>
              <a:gd name="connsiteY111" fmla="*/ 549260 h 1662194"/>
              <a:gd name="connsiteX112" fmla="*/ 1718209 w 2053232"/>
              <a:gd name="connsiteY112" fmla="*/ 551879 h 1662194"/>
              <a:gd name="connsiteX113" fmla="*/ 1803757 w 2053232"/>
              <a:gd name="connsiteY113" fmla="*/ 541126 h 1662194"/>
              <a:gd name="connsiteX114" fmla="*/ 1908472 w 2053232"/>
              <a:gd name="connsiteY114" fmla="*/ 497141 h 1662194"/>
              <a:gd name="connsiteX115" fmla="*/ 1905273 w 2053232"/>
              <a:gd name="connsiteY115" fmla="*/ 519902 h 1662194"/>
              <a:gd name="connsiteX116" fmla="*/ 1912288 w 2053232"/>
              <a:gd name="connsiteY116" fmla="*/ 539411 h 1662194"/>
              <a:gd name="connsiteX117" fmla="*/ 1920238 w 2053232"/>
              <a:gd name="connsiteY117" fmla="*/ 582026 h 1662194"/>
              <a:gd name="connsiteX118" fmla="*/ 1920301 w 2053232"/>
              <a:gd name="connsiteY118" fmla="*/ 589050 h 1662194"/>
              <a:gd name="connsiteX119" fmla="*/ 1945762 w 2053232"/>
              <a:gd name="connsiteY119" fmla="*/ 592554 h 1662194"/>
              <a:gd name="connsiteX120" fmla="*/ 1816063 w 2053232"/>
              <a:gd name="connsiteY120" fmla="*/ 717694 h 1662194"/>
              <a:gd name="connsiteX121" fmla="*/ 1911348 w 2053232"/>
              <a:gd name="connsiteY121" fmla="*/ 691712 h 1662194"/>
              <a:gd name="connsiteX122" fmla="*/ 1930339 w 2053232"/>
              <a:gd name="connsiteY122" fmla="*/ 728505 h 1662194"/>
              <a:gd name="connsiteX123" fmla="*/ 1888884 w 2053232"/>
              <a:gd name="connsiteY123" fmla="*/ 763212 h 1662194"/>
              <a:gd name="connsiteX124" fmla="*/ 1881504 w 2053232"/>
              <a:gd name="connsiteY124" fmla="*/ 829360 h 1662194"/>
              <a:gd name="connsiteX125" fmla="*/ 1898869 w 2053232"/>
              <a:gd name="connsiteY125" fmla="*/ 889102 h 1662194"/>
              <a:gd name="connsiteX126" fmla="*/ 1921601 w 2053232"/>
              <a:gd name="connsiteY126" fmla="*/ 907477 h 1662194"/>
              <a:gd name="connsiteX127" fmla="*/ 1955508 w 2053232"/>
              <a:gd name="connsiteY127" fmla="*/ 940738 h 1662194"/>
              <a:gd name="connsiteX128" fmla="*/ 1976481 w 2053232"/>
              <a:gd name="connsiteY128" fmla="*/ 961353 h 1662194"/>
              <a:gd name="connsiteX129" fmla="*/ 2037146 w 2053232"/>
              <a:gd name="connsiteY129" fmla="*/ 950953 h 1662194"/>
              <a:gd name="connsiteX130" fmla="*/ 1962580 w 2053232"/>
              <a:gd name="connsiteY130" fmla="*/ 1007610 h 1662194"/>
              <a:gd name="connsiteX131" fmla="*/ 2028421 w 2053232"/>
              <a:gd name="connsiteY131" fmla="*/ 998611 h 1662194"/>
              <a:gd name="connsiteX132" fmla="*/ 2050829 w 2053232"/>
              <a:gd name="connsiteY132" fmla="*/ 1001611 h 1662194"/>
              <a:gd name="connsiteX133" fmla="*/ 2041050 w 2053232"/>
              <a:gd name="connsiteY133" fmla="*/ 1019506 h 1662194"/>
              <a:gd name="connsiteX134" fmla="*/ 1996418 w 2053232"/>
              <a:gd name="connsiteY134" fmla="*/ 1050687 h 1662194"/>
              <a:gd name="connsiteX135" fmla="*/ 1907231 w 2053232"/>
              <a:gd name="connsiteY135" fmla="*/ 1134124 h 1662194"/>
              <a:gd name="connsiteX136" fmla="*/ 1999628 w 2053232"/>
              <a:gd name="connsiteY136" fmla="*/ 1094067 h 1662194"/>
              <a:gd name="connsiteX137" fmla="*/ 1908700 w 2053232"/>
              <a:gd name="connsiteY137" fmla="*/ 1179865 h 1662194"/>
              <a:gd name="connsiteX138" fmla="*/ 1889868 w 2053232"/>
              <a:gd name="connsiteY138" fmla="*/ 1207997 h 1662194"/>
              <a:gd name="connsiteX139" fmla="*/ 1853631 w 2053232"/>
              <a:gd name="connsiteY139" fmla="*/ 1277417 h 1662194"/>
              <a:gd name="connsiteX140" fmla="*/ 1857096 w 2053232"/>
              <a:gd name="connsiteY140" fmla="*/ 1285053 h 1662194"/>
              <a:gd name="connsiteX141" fmla="*/ 1909019 w 2053232"/>
              <a:gd name="connsiteY141" fmla="*/ 1272282 h 1662194"/>
              <a:gd name="connsiteX142" fmla="*/ 1848098 w 2053232"/>
              <a:gd name="connsiteY142" fmla="*/ 1331631 h 1662194"/>
              <a:gd name="connsiteX143" fmla="*/ 1782897 w 2053232"/>
              <a:gd name="connsiteY143" fmla="*/ 1377919 h 1662194"/>
              <a:gd name="connsiteX144" fmla="*/ 1832839 w 2053232"/>
              <a:gd name="connsiteY144" fmla="*/ 1369576 h 1662194"/>
              <a:gd name="connsiteX145" fmla="*/ 1899109 w 2053232"/>
              <a:gd name="connsiteY145" fmla="*/ 1342149 h 1662194"/>
              <a:gd name="connsiteX146" fmla="*/ 1924893 w 2053232"/>
              <a:gd name="connsiteY146" fmla="*/ 1350730 h 1662194"/>
              <a:gd name="connsiteX147" fmla="*/ 1864819 w 2053232"/>
              <a:gd name="connsiteY147" fmla="*/ 1394423 h 1662194"/>
              <a:gd name="connsiteX148" fmla="*/ 1829715 w 2053232"/>
              <a:gd name="connsiteY148" fmla="*/ 1414866 h 1662194"/>
              <a:gd name="connsiteX149" fmla="*/ 1816666 w 2053232"/>
              <a:gd name="connsiteY149" fmla="*/ 1430084 h 1662194"/>
              <a:gd name="connsiteX150" fmla="*/ 1781075 w 2053232"/>
              <a:gd name="connsiteY150" fmla="*/ 1483976 h 1662194"/>
              <a:gd name="connsiteX151" fmla="*/ 1662135 w 2053232"/>
              <a:gd name="connsiteY151" fmla="*/ 1545641 h 1662194"/>
              <a:gd name="connsiteX152" fmla="*/ 1228496 w 2053232"/>
              <a:gd name="connsiteY152" fmla="*/ 1654846 h 1662194"/>
              <a:gd name="connsiteX153" fmla="*/ 320644 w 2053232"/>
              <a:gd name="connsiteY153" fmla="*/ 1379412 h 1662194"/>
              <a:gd name="connsiteX154" fmla="*/ 270759 w 2053232"/>
              <a:gd name="connsiteY154" fmla="*/ 1337481 h 1662194"/>
              <a:gd name="connsiteX155" fmla="*/ 228113 w 2053232"/>
              <a:gd name="connsiteY155" fmla="*/ 1299667 h 1662194"/>
              <a:gd name="connsiteX156" fmla="*/ 245333 w 2053232"/>
              <a:gd name="connsiteY156" fmla="*/ 1285763 h 1662194"/>
              <a:gd name="connsiteX157" fmla="*/ 213717 w 2053232"/>
              <a:gd name="connsiteY157" fmla="*/ 1249396 h 1662194"/>
              <a:gd name="connsiteX158" fmla="*/ 113881 w 2053232"/>
              <a:gd name="connsiteY158" fmla="*/ 1137192 h 1662194"/>
              <a:gd name="connsiteX159" fmla="*/ 73849 w 2053232"/>
              <a:gd name="connsiteY159" fmla="*/ 1113100 h 1662194"/>
              <a:gd name="connsiteX160" fmla="*/ 20263 w 2053232"/>
              <a:gd name="connsiteY160" fmla="*/ 1050943 h 1662194"/>
              <a:gd name="connsiteX161" fmla="*/ 8595 w 2053232"/>
              <a:gd name="connsiteY161" fmla="*/ 1004970 h 1662194"/>
              <a:gd name="connsiteX162" fmla="*/ 6783 w 2053232"/>
              <a:gd name="connsiteY162" fmla="*/ 995844 h 1662194"/>
              <a:gd name="connsiteX163" fmla="*/ 9724 w 2053232"/>
              <a:gd name="connsiteY163" fmla="*/ 994413 h 1662194"/>
              <a:gd name="connsiteX164" fmla="*/ 11037 w 2053232"/>
              <a:gd name="connsiteY164" fmla="*/ 999486 h 1662194"/>
              <a:gd name="connsiteX165" fmla="*/ 17989 w 2053232"/>
              <a:gd name="connsiteY165" fmla="*/ 1017464 h 1662194"/>
              <a:gd name="connsiteX166" fmla="*/ 21860 w 2053232"/>
              <a:gd name="connsiteY166" fmla="*/ 998437 h 1662194"/>
              <a:gd name="connsiteX167" fmla="*/ 16531 w 2053232"/>
              <a:gd name="connsiteY167" fmla="*/ 989724 h 1662194"/>
              <a:gd name="connsiteX168" fmla="*/ 12243 w 2053232"/>
              <a:gd name="connsiteY168" fmla="*/ 993188 h 1662194"/>
              <a:gd name="connsiteX169" fmla="*/ 9724 w 2053232"/>
              <a:gd name="connsiteY169" fmla="*/ 994413 h 1662194"/>
              <a:gd name="connsiteX170" fmla="*/ 7918 w 2053232"/>
              <a:gd name="connsiteY170" fmla="*/ 987443 h 1662194"/>
              <a:gd name="connsiteX171" fmla="*/ 2406 w 2053232"/>
              <a:gd name="connsiteY171" fmla="*/ 965300 h 1662194"/>
              <a:gd name="connsiteX172" fmla="*/ 2083 w 2053232"/>
              <a:gd name="connsiteY172" fmla="*/ 964112 h 1662194"/>
              <a:gd name="connsiteX173" fmla="*/ 2754 w 2053232"/>
              <a:gd name="connsiteY173" fmla="*/ 954092 h 1662194"/>
              <a:gd name="connsiteX174" fmla="*/ 31566 w 2053232"/>
              <a:gd name="connsiteY174" fmla="*/ 893447 h 1662194"/>
              <a:gd name="connsiteX175" fmla="*/ 52206 w 2053232"/>
              <a:gd name="connsiteY175" fmla="*/ 854594 h 1662194"/>
              <a:gd name="connsiteX176" fmla="*/ 50190 w 2053232"/>
              <a:gd name="connsiteY176" fmla="*/ 820622 h 1662194"/>
              <a:gd name="connsiteX177" fmla="*/ 98778 w 2053232"/>
              <a:gd name="connsiteY177" fmla="*/ 798878 h 1662194"/>
              <a:gd name="connsiteX178" fmla="*/ 39477 w 2053232"/>
              <a:gd name="connsiteY178" fmla="*/ 728797 h 1662194"/>
              <a:gd name="connsiteX179" fmla="*/ 32418 w 2053232"/>
              <a:gd name="connsiteY179" fmla="*/ 714135 h 1662194"/>
              <a:gd name="connsiteX180" fmla="*/ 53539 w 2053232"/>
              <a:gd name="connsiteY180" fmla="*/ 660124 h 1662194"/>
              <a:gd name="connsiteX181" fmla="*/ 56973 w 2053232"/>
              <a:gd name="connsiteY181" fmla="*/ 651407 h 1662194"/>
              <a:gd name="connsiteX182" fmla="*/ 65177 w 2053232"/>
              <a:gd name="connsiteY182" fmla="*/ 634051 h 1662194"/>
              <a:gd name="connsiteX183" fmla="*/ 95409 w 2053232"/>
              <a:gd name="connsiteY183" fmla="*/ 628914 h 1662194"/>
              <a:gd name="connsiteX184" fmla="*/ 77587 w 2053232"/>
              <a:gd name="connsiteY184" fmla="*/ 617521 h 1662194"/>
              <a:gd name="connsiteX185" fmla="*/ 40415 w 2053232"/>
              <a:gd name="connsiteY185" fmla="*/ 577949 h 1662194"/>
              <a:gd name="connsiteX186" fmla="*/ 55220 w 2053232"/>
              <a:gd name="connsiteY186" fmla="*/ 538444 h 1662194"/>
              <a:gd name="connsiteX187" fmla="*/ 60444 w 2053232"/>
              <a:gd name="connsiteY187" fmla="*/ 532091 h 1662194"/>
              <a:gd name="connsiteX188" fmla="*/ 50997 w 2053232"/>
              <a:gd name="connsiteY188" fmla="*/ 524292 h 1662194"/>
              <a:gd name="connsiteX189" fmla="*/ 29797 w 2053232"/>
              <a:gd name="connsiteY189" fmla="*/ 496296 h 1662194"/>
              <a:gd name="connsiteX190" fmla="*/ 18025 w 2053232"/>
              <a:gd name="connsiteY190" fmla="*/ 476705 h 1662194"/>
              <a:gd name="connsiteX191" fmla="*/ 6383 w 2053232"/>
              <a:gd name="connsiteY191" fmla="*/ 468980 h 1662194"/>
              <a:gd name="connsiteX192" fmla="*/ 3045 w 2053232"/>
              <a:gd name="connsiteY192" fmla="*/ 462188 h 1662194"/>
              <a:gd name="connsiteX193" fmla="*/ 3242 w 2053232"/>
              <a:gd name="connsiteY193" fmla="*/ 428263 h 1662194"/>
              <a:gd name="connsiteX194" fmla="*/ 4901 w 2053232"/>
              <a:gd name="connsiteY194" fmla="*/ 419485 h 1662194"/>
              <a:gd name="connsiteX195" fmla="*/ 23741 w 2053232"/>
              <a:gd name="connsiteY195" fmla="*/ 386265 h 1662194"/>
              <a:gd name="connsiteX196" fmla="*/ 38036 w 2053232"/>
              <a:gd name="connsiteY196" fmla="*/ 332362 h 1662194"/>
              <a:gd name="connsiteX197" fmla="*/ 37374 w 2053232"/>
              <a:gd name="connsiteY197" fmla="*/ 297860 h 1662194"/>
              <a:gd name="connsiteX198" fmla="*/ 38063 w 2053232"/>
              <a:gd name="connsiteY198" fmla="*/ 289963 h 1662194"/>
              <a:gd name="connsiteX199" fmla="*/ 33975 w 2053232"/>
              <a:gd name="connsiteY199" fmla="*/ 258363 h 1662194"/>
              <a:gd name="connsiteX200" fmla="*/ 37609 w 2053232"/>
              <a:gd name="connsiteY200" fmla="*/ 250972 h 1662194"/>
              <a:gd name="connsiteX201" fmla="*/ 81247 w 2053232"/>
              <a:gd name="connsiteY201" fmla="*/ 248413 h 1662194"/>
              <a:gd name="connsiteX202" fmla="*/ 87027 w 2053232"/>
              <a:gd name="connsiteY202" fmla="*/ 225202 h 1662194"/>
              <a:gd name="connsiteX203" fmla="*/ 79230 w 2053232"/>
              <a:gd name="connsiteY203" fmla="*/ 214441 h 1662194"/>
              <a:gd name="connsiteX204" fmla="*/ 80687 w 2053232"/>
              <a:gd name="connsiteY204" fmla="*/ 207245 h 1662194"/>
              <a:gd name="connsiteX205" fmla="*/ 87562 w 2053232"/>
              <a:gd name="connsiteY205" fmla="*/ 209678 h 1662194"/>
              <a:gd name="connsiteX206" fmla="*/ 124300 w 2053232"/>
              <a:gd name="connsiteY206" fmla="*/ 233881 h 1662194"/>
              <a:gd name="connsiteX207" fmla="*/ 177765 w 2053232"/>
              <a:gd name="connsiteY207" fmla="*/ 267332 h 1662194"/>
              <a:gd name="connsiteX208" fmla="*/ 187213 w 2053232"/>
              <a:gd name="connsiteY208" fmla="*/ 261926 h 1662194"/>
              <a:gd name="connsiteX209" fmla="*/ 194337 w 2053232"/>
              <a:gd name="connsiteY209" fmla="*/ 257205 h 1662194"/>
              <a:gd name="connsiteX210" fmla="*/ 210833 w 2053232"/>
              <a:gd name="connsiteY210" fmla="*/ 261979 h 1662194"/>
              <a:gd name="connsiteX211" fmla="*/ 220951 w 2053232"/>
              <a:gd name="connsiteY211" fmla="*/ 273511 h 1662194"/>
              <a:gd name="connsiteX212" fmla="*/ 221308 w 2053232"/>
              <a:gd name="connsiteY212" fmla="*/ 276617 h 1662194"/>
              <a:gd name="connsiteX213" fmla="*/ 220390 w 2053232"/>
              <a:gd name="connsiteY213" fmla="*/ 277794 h 1662194"/>
              <a:gd name="connsiteX214" fmla="*/ 219184 w 2053232"/>
              <a:gd name="connsiteY214" fmla="*/ 278292 h 1662194"/>
              <a:gd name="connsiteX215" fmla="*/ 219827 w 2053232"/>
              <a:gd name="connsiteY215" fmla="*/ 278515 h 1662194"/>
              <a:gd name="connsiteX216" fmla="*/ 220390 w 2053232"/>
              <a:gd name="connsiteY216" fmla="*/ 277794 h 1662194"/>
              <a:gd name="connsiteX217" fmla="*/ 225602 w 2053232"/>
              <a:gd name="connsiteY217" fmla="*/ 275640 h 1662194"/>
              <a:gd name="connsiteX218" fmla="*/ 238725 w 2053232"/>
              <a:gd name="connsiteY218" fmla="*/ 267703 h 1662194"/>
              <a:gd name="connsiteX219" fmla="*/ 327695 w 2053232"/>
              <a:gd name="connsiteY219" fmla="*/ 292934 h 1662194"/>
              <a:gd name="connsiteX220" fmla="*/ 931839 w 2053232"/>
              <a:gd name="connsiteY220" fmla="*/ 361634 h 1662194"/>
              <a:gd name="connsiteX221" fmla="*/ 966002 w 2053232"/>
              <a:gd name="connsiteY221" fmla="*/ 358425 h 1662194"/>
              <a:gd name="connsiteX222" fmla="*/ 1205961 w 2053232"/>
              <a:gd name="connsiteY222" fmla="*/ 337022 h 1662194"/>
              <a:gd name="connsiteX223" fmla="*/ 1443310 w 2053232"/>
              <a:gd name="connsiteY223" fmla="*/ 250536 h 1662194"/>
              <a:gd name="connsiteX224" fmla="*/ 1571239 w 2053232"/>
              <a:gd name="connsiteY224" fmla="*/ 134904 h 1662194"/>
              <a:gd name="connsiteX225" fmla="*/ 1624247 w 2053232"/>
              <a:gd name="connsiteY225" fmla="*/ 82363 h 1662194"/>
              <a:gd name="connsiteX226" fmla="*/ 1671755 w 2053232"/>
              <a:gd name="connsiteY226" fmla="*/ 24072 h 1662194"/>
              <a:gd name="connsiteX227" fmla="*/ 1689813 w 2053232"/>
              <a:gd name="connsiteY227" fmla="*/ 12077 h 1662194"/>
              <a:gd name="connsiteX228" fmla="*/ 1695539 w 2053232"/>
              <a:gd name="connsiteY228" fmla="*/ 12005 h 1662194"/>
              <a:gd name="connsiteX229" fmla="*/ 1700566 w 2053232"/>
              <a:gd name="connsiteY229" fmla="*/ 15349 h 1662194"/>
              <a:gd name="connsiteX230" fmla="*/ 1699205 w 2053232"/>
              <a:gd name="connsiteY230" fmla="*/ 20240 h 1662194"/>
              <a:gd name="connsiteX231" fmla="*/ 1695944 w 2053232"/>
              <a:gd name="connsiteY231" fmla="*/ 22773 h 1662194"/>
              <a:gd name="connsiteX232" fmla="*/ 1681449 w 2053232"/>
              <a:gd name="connsiteY232" fmla="*/ 38645 h 1662194"/>
              <a:gd name="connsiteX233" fmla="*/ 1682350 w 2053232"/>
              <a:gd name="connsiteY233" fmla="*/ 47579 h 1662194"/>
              <a:gd name="connsiteX234" fmla="*/ 1680109 w 2053232"/>
              <a:gd name="connsiteY234" fmla="*/ 53954 h 1662194"/>
              <a:gd name="connsiteX235" fmla="*/ 1666763 w 2053232"/>
              <a:gd name="connsiteY235" fmla="*/ 59855 h 1662194"/>
              <a:gd name="connsiteX236" fmla="*/ 1697533 w 2053232"/>
              <a:gd name="connsiteY236" fmla="*/ 37014 h 1662194"/>
              <a:gd name="connsiteX237" fmla="*/ 1703407 w 2053232"/>
              <a:gd name="connsiteY237" fmla="*/ 23976 h 1662194"/>
              <a:gd name="connsiteX238" fmla="*/ 1715247 w 2053232"/>
              <a:gd name="connsiteY238" fmla="*/ 22729 h 1662194"/>
              <a:gd name="connsiteX239" fmla="*/ 1722750 w 2053232"/>
              <a:gd name="connsiteY239" fmla="*/ 20538 h 1662194"/>
              <a:gd name="connsiteX240" fmla="*/ 1735751 w 2053232"/>
              <a:gd name="connsiteY240" fmla="*/ 1324 h 1662194"/>
              <a:gd name="connsiteX241" fmla="*/ 1738586 w 2053232"/>
              <a:gd name="connsiteY241" fmla="*/ 93 h 1662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Lst>
            <a:rect l="l" t="t" r="r" b="b"/>
            <a:pathLst>
              <a:path w="2053232" h="1662194">
                <a:moveTo>
                  <a:pt x="1747" y="969110"/>
                </a:moveTo>
                <a:lnTo>
                  <a:pt x="2599" y="973994"/>
                </a:lnTo>
                <a:cubicBezTo>
                  <a:pt x="3388" y="978333"/>
                  <a:pt x="4319" y="983294"/>
                  <a:pt x="5336" y="988563"/>
                </a:cubicBezTo>
                <a:lnTo>
                  <a:pt x="6783" y="995844"/>
                </a:lnTo>
                <a:lnTo>
                  <a:pt x="6162" y="996145"/>
                </a:lnTo>
                <a:cubicBezTo>
                  <a:pt x="2943" y="994268"/>
                  <a:pt x="1387" y="985372"/>
                  <a:pt x="1451" y="973537"/>
                </a:cubicBezTo>
                <a:close/>
                <a:moveTo>
                  <a:pt x="1" y="957986"/>
                </a:moveTo>
                <a:cubicBezTo>
                  <a:pt x="0" y="957153"/>
                  <a:pt x="236" y="957550"/>
                  <a:pt x="655" y="958871"/>
                </a:cubicBezTo>
                <a:lnTo>
                  <a:pt x="2083" y="964112"/>
                </a:lnTo>
                <a:lnTo>
                  <a:pt x="1747" y="969110"/>
                </a:lnTo>
                <a:lnTo>
                  <a:pt x="711" y="963168"/>
                </a:lnTo>
                <a:cubicBezTo>
                  <a:pt x="260" y="960394"/>
                  <a:pt x="6" y="958561"/>
                  <a:pt x="1" y="957986"/>
                </a:cubicBezTo>
                <a:close/>
                <a:moveTo>
                  <a:pt x="1709192" y="427290"/>
                </a:moveTo>
                <a:cubicBezTo>
                  <a:pt x="1705197" y="430816"/>
                  <a:pt x="1701204" y="434343"/>
                  <a:pt x="1697211" y="437869"/>
                </a:cubicBezTo>
                <a:cubicBezTo>
                  <a:pt x="1699608" y="436940"/>
                  <a:pt x="1702226" y="436004"/>
                  <a:pt x="1704733" y="435072"/>
                </a:cubicBezTo>
                <a:cubicBezTo>
                  <a:pt x="1706622" y="432949"/>
                  <a:pt x="1708637" y="430943"/>
                  <a:pt x="1710506" y="428699"/>
                </a:cubicBezTo>
                <a:cubicBezTo>
                  <a:pt x="1710105" y="428228"/>
                  <a:pt x="1709593" y="427761"/>
                  <a:pt x="1709192" y="427290"/>
                </a:cubicBezTo>
                <a:close/>
                <a:moveTo>
                  <a:pt x="1602977" y="260909"/>
                </a:moveTo>
                <a:cubicBezTo>
                  <a:pt x="1579015" y="282067"/>
                  <a:pt x="1555072" y="303345"/>
                  <a:pt x="1531109" y="324503"/>
                </a:cubicBezTo>
                <a:cubicBezTo>
                  <a:pt x="1531621" y="324970"/>
                  <a:pt x="1532023" y="325441"/>
                  <a:pt x="1532534" y="325909"/>
                </a:cubicBezTo>
                <a:cubicBezTo>
                  <a:pt x="1559602" y="307796"/>
                  <a:pt x="1584734" y="287810"/>
                  <a:pt x="1602977" y="260909"/>
                </a:cubicBezTo>
                <a:close/>
                <a:moveTo>
                  <a:pt x="1738586" y="93"/>
                </a:moveTo>
                <a:cubicBezTo>
                  <a:pt x="1739586" y="-137"/>
                  <a:pt x="1740628" y="9"/>
                  <a:pt x="1741678" y="1125"/>
                </a:cubicBezTo>
                <a:cubicBezTo>
                  <a:pt x="1743505" y="3001"/>
                  <a:pt x="1742532" y="5336"/>
                  <a:pt x="1741688" y="7060"/>
                </a:cubicBezTo>
                <a:cubicBezTo>
                  <a:pt x="1740165" y="10140"/>
                  <a:pt x="1738843" y="13091"/>
                  <a:pt x="1738619" y="16733"/>
                </a:cubicBezTo>
                <a:cubicBezTo>
                  <a:pt x="1738431" y="19162"/>
                  <a:pt x="1738281" y="21833"/>
                  <a:pt x="1740091" y="23588"/>
                </a:cubicBezTo>
                <a:cubicBezTo>
                  <a:pt x="1747617" y="31088"/>
                  <a:pt x="1743550" y="34859"/>
                  <a:pt x="1738677" y="39142"/>
                </a:cubicBezTo>
                <a:cubicBezTo>
                  <a:pt x="1731935" y="44942"/>
                  <a:pt x="1730203" y="53237"/>
                  <a:pt x="1733427" y="62940"/>
                </a:cubicBezTo>
                <a:cubicBezTo>
                  <a:pt x="1734683" y="66896"/>
                  <a:pt x="1734606" y="69321"/>
                  <a:pt x="1730087" y="69352"/>
                </a:cubicBezTo>
                <a:cubicBezTo>
                  <a:pt x="1728331" y="69411"/>
                  <a:pt x="1728091" y="70752"/>
                  <a:pt x="1727650" y="72220"/>
                </a:cubicBezTo>
                <a:cubicBezTo>
                  <a:pt x="1718725" y="106803"/>
                  <a:pt x="1702909" y="137377"/>
                  <a:pt x="1683217" y="165659"/>
                </a:cubicBezTo>
                <a:cubicBezTo>
                  <a:pt x="1667247" y="188608"/>
                  <a:pt x="1648976" y="209452"/>
                  <a:pt x="1629846" y="229721"/>
                </a:cubicBezTo>
                <a:cubicBezTo>
                  <a:pt x="1629277" y="230345"/>
                  <a:pt x="1628727" y="231090"/>
                  <a:pt x="1628579" y="232307"/>
                </a:cubicBezTo>
                <a:cubicBezTo>
                  <a:pt x="1638645" y="229546"/>
                  <a:pt x="1646905" y="224301"/>
                  <a:pt x="1654744" y="218464"/>
                </a:cubicBezTo>
                <a:cubicBezTo>
                  <a:pt x="1675587" y="202985"/>
                  <a:pt x="1692156" y="183287"/>
                  <a:pt x="1708998" y="163943"/>
                </a:cubicBezTo>
                <a:cubicBezTo>
                  <a:pt x="1719244" y="152090"/>
                  <a:pt x="1729871" y="140588"/>
                  <a:pt x="1741523" y="130021"/>
                </a:cubicBezTo>
                <a:cubicBezTo>
                  <a:pt x="1743465" y="128259"/>
                  <a:pt x="1744676" y="126038"/>
                  <a:pt x="1745887" y="123817"/>
                </a:cubicBezTo>
                <a:cubicBezTo>
                  <a:pt x="1746584" y="122582"/>
                  <a:pt x="1747519" y="121460"/>
                  <a:pt x="1749347" y="121883"/>
                </a:cubicBezTo>
                <a:cubicBezTo>
                  <a:pt x="1751634" y="122412"/>
                  <a:pt x="1752125" y="124213"/>
                  <a:pt x="1752617" y="126013"/>
                </a:cubicBezTo>
                <a:cubicBezTo>
                  <a:pt x="1754144" y="131776"/>
                  <a:pt x="1753496" y="137007"/>
                  <a:pt x="1751495" y="142041"/>
                </a:cubicBezTo>
                <a:cubicBezTo>
                  <a:pt x="1746261" y="154936"/>
                  <a:pt x="1737190" y="165054"/>
                  <a:pt x="1727717" y="174701"/>
                </a:cubicBezTo>
                <a:cubicBezTo>
                  <a:pt x="1715459" y="187106"/>
                  <a:pt x="1703712" y="199978"/>
                  <a:pt x="1693354" y="214015"/>
                </a:cubicBezTo>
                <a:cubicBezTo>
                  <a:pt x="1692621" y="215009"/>
                  <a:pt x="1691065" y="215668"/>
                  <a:pt x="1692030" y="218421"/>
                </a:cubicBezTo>
                <a:cubicBezTo>
                  <a:pt x="1698864" y="211771"/>
                  <a:pt x="1705277" y="205255"/>
                  <a:pt x="1711837" y="198978"/>
                </a:cubicBezTo>
                <a:cubicBezTo>
                  <a:pt x="1718286" y="192704"/>
                  <a:pt x="1724845" y="186426"/>
                  <a:pt x="1731313" y="180273"/>
                </a:cubicBezTo>
                <a:cubicBezTo>
                  <a:pt x="1732852" y="178767"/>
                  <a:pt x="1734410" y="176656"/>
                  <a:pt x="1737207" y="178378"/>
                </a:cubicBezTo>
                <a:cubicBezTo>
                  <a:pt x="1740113" y="180098"/>
                  <a:pt x="1740237" y="183122"/>
                  <a:pt x="1739940" y="185555"/>
                </a:cubicBezTo>
                <a:cubicBezTo>
                  <a:pt x="1738923" y="192736"/>
                  <a:pt x="1736242" y="199125"/>
                  <a:pt x="1732245" y="204832"/>
                </a:cubicBezTo>
                <a:cubicBezTo>
                  <a:pt x="1718533" y="223707"/>
                  <a:pt x="1701914" y="240135"/>
                  <a:pt x="1686812" y="257845"/>
                </a:cubicBezTo>
                <a:cubicBezTo>
                  <a:pt x="1678657" y="267448"/>
                  <a:pt x="1671360" y="277626"/>
                  <a:pt x="1664556" y="288152"/>
                </a:cubicBezTo>
                <a:cubicBezTo>
                  <a:pt x="1663034" y="290505"/>
                  <a:pt x="1663470" y="292670"/>
                  <a:pt x="1664418" y="295304"/>
                </a:cubicBezTo>
                <a:cubicBezTo>
                  <a:pt x="1668225" y="305957"/>
                  <a:pt x="1665366" y="309688"/>
                  <a:pt x="1654080" y="308008"/>
                </a:cubicBezTo>
                <a:cubicBezTo>
                  <a:pt x="1650586" y="307520"/>
                  <a:pt x="1648371" y="308200"/>
                  <a:pt x="1646666" y="310801"/>
                </a:cubicBezTo>
                <a:cubicBezTo>
                  <a:pt x="1626127" y="342988"/>
                  <a:pt x="1600235" y="370389"/>
                  <a:pt x="1571163" y="394989"/>
                </a:cubicBezTo>
                <a:cubicBezTo>
                  <a:pt x="1559311" y="404958"/>
                  <a:pt x="1546947" y="414460"/>
                  <a:pt x="1534273" y="423366"/>
                </a:cubicBezTo>
                <a:cubicBezTo>
                  <a:pt x="1534365" y="423968"/>
                  <a:pt x="1534473" y="424692"/>
                  <a:pt x="1534563" y="425295"/>
                </a:cubicBezTo>
                <a:cubicBezTo>
                  <a:pt x="1534801" y="426134"/>
                  <a:pt x="1534983" y="426613"/>
                  <a:pt x="1535201" y="427332"/>
                </a:cubicBezTo>
                <a:cubicBezTo>
                  <a:pt x="1552895" y="413654"/>
                  <a:pt x="1570315" y="399621"/>
                  <a:pt x="1587187" y="384880"/>
                </a:cubicBezTo>
                <a:cubicBezTo>
                  <a:pt x="1632930" y="344940"/>
                  <a:pt x="1675952" y="302305"/>
                  <a:pt x="1719887" y="260608"/>
                </a:cubicBezTo>
                <a:cubicBezTo>
                  <a:pt x="1734653" y="246544"/>
                  <a:pt x="1745346" y="228861"/>
                  <a:pt x="1758213" y="213165"/>
                </a:cubicBezTo>
                <a:cubicBezTo>
                  <a:pt x="1766791" y="202700"/>
                  <a:pt x="1774857" y="191769"/>
                  <a:pt x="1785353" y="183058"/>
                </a:cubicBezTo>
                <a:cubicBezTo>
                  <a:pt x="1789677" y="179520"/>
                  <a:pt x="1794273" y="176336"/>
                  <a:pt x="1800877" y="176962"/>
                </a:cubicBezTo>
                <a:cubicBezTo>
                  <a:pt x="1803457" y="177238"/>
                  <a:pt x="1806419" y="177866"/>
                  <a:pt x="1807769" y="180970"/>
                </a:cubicBezTo>
                <a:cubicBezTo>
                  <a:pt x="1809008" y="184077"/>
                  <a:pt x="1806920" y="185602"/>
                  <a:pt x="1805034" y="186998"/>
                </a:cubicBezTo>
                <a:cubicBezTo>
                  <a:pt x="1804539" y="187378"/>
                  <a:pt x="1804063" y="187878"/>
                  <a:pt x="1803514" y="187897"/>
                </a:cubicBezTo>
                <a:cubicBezTo>
                  <a:pt x="1793193" y="188971"/>
                  <a:pt x="1792155" y="198213"/>
                  <a:pt x="1788211" y="205008"/>
                </a:cubicBezTo>
                <a:cubicBezTo>
                  <a:pt x="1786982" y="207109"/>
                  <a:pt x="1787181" y="209161"/>
                  <a:pt x="1789190" y="211516"/>
                </a:cubicBezTo>
                <a:cubicBezTo>
                  <a:pt x="1792806" y="215755"/>
                  <a:pt x="1791010" y="217754"/>
                  <a:pt x="1787239" y="219092"/>
                </a:cubicBezTo>
                <a:cubicBezTo>
                  <a:pt x="1783469" y="220431"/>
                  <a:pt x="1779241" y="220936"/>
                  <a:pt x="1775377" y="223853"/>
                </a:cubicBezTo>
                <a:cubicBezTo>
                  <a:pt x="1782527" y="225913"/>
                  <a:pt x="1786885" y="223344"/>
                  <a:pt x="1790824" y="220183"/>
                </a:cubicBezTo>
                <a:cubicBezTo>
                  <a:pt x="1799707" y="213222"/>
                  <a:pt x="1804607" y="203244"/>
                  <a:pt x="1809141" y="193038"/>
                </a:cubicBezTo>
                <a:cubicBezTo>
                  <a:pt x="1810059" y="191068"/>
                  <a:pt x="1810721" y="188866"/>
                  <a:pt x="1812132" y="187244"/>
                </a:cubicBezTo>
                <a:cubicBezTo>
                  <a:pt x="1814735" y="184006"/>
                  <a:pt x="1817974" y="183534"/>
                  <a:pt x="1822286" y="187265"/>
                </a:cubicBezTo>
                <a:cubicBezTo>
                  <a:pt x="1827987" y="192161"/>
                  <a:pt x="1829689" y="191740"/>
                  <a:pt x="1830357" y="185176"/>
                </a:cubicBezTo>
                <a:cubicBezTo>
                  <a:pt x="1831231" y="176304"/>
                  <a:pt x="1835247" y="169991"/>
                  <a:pt x="1843211" y="166452"/>
                </a:cubicBezTo>
                <a:cubicBezTo>
                  <a:pt x="1844858" y="165669"/>
                  <a:pt x="1846580" y="164642"/>
                  <a:pt x="1848681" y="166146"/>
                </a:cubicBezTo>
                <a:cubicBezTo>
                  <a:pt x="1850929" y="167888"/>
                  <a:pt x="1849883" y="169740"/>
                  <a:pt x="1849368" y="171453"/>
                </a:cubicBezTo>
                <a:cubicBezTo>
                  <a:pt x="1848669" y="174142"/>
                  <a:pt x="1847751" y="176838"/>
                  <a:pt x="1847179" y="179643"/>
                </a:cubicBezTo>
                <a:cubicBezTo>
                  <a:pt x="1846093" y="184162"/>
                  <a:pt x="1846470" y="188874"/>
                  <a:pt x="1850416" y="193102"/>
                </a:cubicBezTo>
                <a:cubicBezTo>
                  <a:pt x="1853303" y="196154"/>
                  <a:pt x="1853390" y="198210"/>
                  <a:pt x="1850533" y="200487"/>
                </a:cubicBezTo>
                <a:cubicBezTo>
                  <a:pt x="1841338" y="207580"/>
                  <a:pt x="1836183" y="216597"/>
                  <a:pt x="1841762" y="230219"/>
                </a:cubicBezTo>
                <a:cubicBezTo>
                  <a:pt x="1842601" y="232129"/>
                  <a:pt x="1842232" y="234080"/>
                  <a:pt x="1840128" y="234029"/>
                </a:cubicBezTo>
                <a:cubicBezTo>
                  <a:pt x="1835463" y="233823"/>
                  <a:pt x="1835166" y="236983"/>
                  <a:pt x="1834337" y="240281"/>
                </a:cubicBezTo>
                <a:cubicBezTo>
                  <a:pt x="1826185" y="271930"/>
                  <a:pt x="1811727" y="299794"/>
                  <a:pt x="1794161" y="326066"/>
                </a:cubicBezTo>
                <a:cubicBezTo>
                  <a:pt x="1776777" y="352090"/>
                  <a:pt x="1756361" y="375551"/>
                  <a:pt x="1734263" y="398100"/>
                </a:cubicBezTo>
                <a:cubicBezTo>
                  <a:pt x="1741291" y="397137"/>
                  <a:pt x="1749842" y="392367"/>
                  <a:pt x="1757954" y="386885"/>
                </a:cubicBezTo>
                <a:cubicBezTo>
                  <a:pt x="1779364" y="372233"/>
                  <a:pt x="1795859" y="352780"/>
                  <a:pt x="1812737" y="333679"/>
                </a:cubicBezTo>
                <a:cubicBezTo>
                  <a:pt x="1824521" y="320320"/>
                  <a:pt x="1835922" y="306611"/>
                  <a:pt x="1849624" y="295005"/>
                </a:cubicBezTo>
                <a:cubicBezTo>
                  <a:pt x="1851199" y="293741"/>
                  <a:pt x="1852171" y="292134"/>
                  <a:pt x="1852869" y="290172"/>
                </a:cubicBezTo>
                <a:cubicBezTo>
                  <a:pt x="1853494" y="288455"/>
                  <a:pt x="1854576" y="286843"/>
                  <a:pt x="1856990" y="287489"/>
                </a:cubicBezTo>
                <a:cubicBezTo>
                  <a:pt x="1859422" y="288255"/>
                  <a:pt x="1859968" y="290417"/>
                  <a:pt x="1860257" y="292345"/>
                </a:cubicBezTo>
                <a:cubicBezTo>
                  <a:pt x="1861015" y="299589"/>
                  <a:pt x="1860127" y="306160"/>
                  <a:pt x="1856935" y="312082"/>
                </a:cubicBezTo>
                <a:cubicBezTo>
                  <a:pt x="1850770" y="323919"/>
                  <a:pt x="1841590" y="333313"/>
                  <a:pt x="1832409" y="342707"/>
                </a:cubicBezTo>
                <a:cubicBezTo>
                  <a:pt x="1819675" y="355613"/>
                  <a:pt x="1808201" y="369566"/>
                  <a:pt x="1798281" y="385043"/>
                </a:cubicBezTo>
                <a:cubicBezTo>
                  <a:pt x="1805958" y="377395"/>
                  <a:pt x="1813617" y="369627"/>
                  <a:pt x="1821404" y="361975"/>
                </a:cubicBezTo>
                <a:cubicBezTo>
                  <a:pt x="1827267" y="356205"/>
                  <a:pt x="1833386" y="350669"/>
                  <a:pt x="1839377" y="345017"/>
                </a:cubicBezTo>
                <a:cubicBezTo>
                  <a:pt x="1840825" y="343635"/>
                  <a:pt x="1842363" y="342130"/>
                  <a:pt x="1844941" y="343860"/>
                </a:cubicBezTo>
                <a:cubicBezTo>
                  <a:pt x="1847262" y="345357"/>
                  <a:pt x="1847277" y="347658"/>
                  <a:pt x="1847164" y="349842"/>
                </a:cubicBezTo>
                <a:cubicBezTo>
                  <a:pt x="1846803" y="358455"/>
                  <a:pt x="1843225" y="365480"/>
                  <a:pt x="1838441" y="371820"/>
                </a:cubicBezTo>
                <a:cubicBezTo>
                  <a:pt x="1832630" y="379404"/>
                  <a:pt x="1826435" y="386639"/>
                  <a:pt x="1820021" y="393881"/>
                </a:cubicBezTo>
                <a:cubicBezTo>
                  <a:pt x="1827745" y="391683"/>
                  <a:pt x="1835469" y="389484"/>
                  <a:pt x="1843247" y="387648"/>
                </a:cubicBezTo>
                <a:cubicBezTo>
                  <a:pt x="1841726" y="401751"/>
                  <a:pt x="1833689" y="404808"/>
                  <a:pt x="1826441" y="407232"/>
                </a:cubicBezTo>
                <a:cubicBezTo>
                  <a:pt x="1816648" y="410348"/>
                  <a:pt x="1807403" y="414172"/>
                  <a:pt x="1798340" y="418475"/>
                </a:cubicBezTo>
                <a:cubicBezTo>
                  <a:pt x="1794876" y="422589"/>
                  <a:pt x="1791395" y="426583"/>
                  <a:pt x="1788058" y="430814"/>
                </a:cubicBezTo>
                <a:cubicBezTo>
                  <a:pt x="1784630" y="435169"/>
                  <a:pt x="1781423" y="439516"/>
                  <a:pt x="1778250" y="444105"/>
                </a:cubicBezTo>
                <a:cubicBezTo>
                  <a:pt x="1775995" y="447452"/>
                  <a:pt x="1773119" y="450334"/>
                  <a:pt x="1777135" y="455772"/>
                </a:cubicBezTo>
                <a:cubicBezTo>
                  <a:pt x="1778943" y="458255"/>
                  <a:pt x="1771677" y="472309"/>
                  <a:pt x="1768840" y="473253"/>
                </a:cubicBezTo>
                <a:cubicBezTo>
                  <a:pt x="1768419" y="473388"/>
                  <a:pt x="1767998" y="473524"/>
                  <a:pt x="1767669" y="473535"/>
                </a:cubicBezTo>
                <a:cubicBezTo>
                  <a:pt x="1761228" y="473267"/>
                  <a:pt x="1760417" y="477413"/>
                  <a:pt x="1761087" y="482599"/>
                </a:cubicBezTo>
                <a:cubicBezTo>
                  <a:pt x="1761738" y="487665"/>
                  <a:pt x="1763778" y="493895"/>
                  <a:pt x="1754725" y="491656"/>
                </a:cubicBezTo>
                <a:cubicBezTo>
                  <a:pt x="1753701" y="491449"/>
                  <a:pt x="1753589" y="492179"/>
                  <a:pt x="1753278" y="493037"/>
                </a:cubicBezTo>
                <a:cubicBezTo>
                  <a:pt x="1747079" y="514930"/>
                  <a:pt x="1733661" y="532098"/>
                  <a:pt x="1720463" y="549260"/>
                </a:cubicBezTo>
                <a:cubicBezTo>
                  <a:pt x="1719712" y="550133"/>
                  <a:pt x="1718960" y="551006"/>
                  <a:pt x="1718209" y="551879"/>
                </a:cubicBezTo>
                <a:cubicBezTo>
                  <a:pt x="1734041" y="547106"/>
                  <a:pt x="1787567" y="539854"/>
                  <a:pt x="1803757" y="541126"/>
                </a:cubicBezTo>
                <a:cubicBezTo>
                  <a:pt x="1818153" y="542216"/>
                  <a:pt x="1894232" y="513247"/>
                  <a:pt x="1908472" y="497141"/>
                </a:cubicBezTo>
                <a:cubicBezTo>
                  <a:pt x="1912607" y="509237"/>
                  <a:pt x="1908392" y="514224"/>
                  <a:pt x="1905273" y="519902"/>
                </a:cubicBezTo>
                <a:cubicBezTo>
                  <a:pt x="1900852" y="527925"/>
                  <a:pt x="1900807" y="533498"/>
                  <a:pt x="1912288" y="539411"/>
                </a:cubicBezTo>
                <a:cubicBezTo>
                  <a:pt x="1945159" y="556233"/>
                  <a:pt x="1944920" y="556847"/>
                  <a:pt x="1920238" y="582026"/>
                </a:cubicBezTo>
                <a:cubicBezTo>
                  <a:pt x="1919084" y="583155"/>
                  <a:pt x="1920267" y="586628"/>
                  <a:pt x="1920301" y="589050"/>
                </a:cubicBezTo>
                <a:cubicBezTo>
                  <a:pt x="1928199" y="592418"/>
                  <a:pt x="1935459" y="582725"/>
                  <a:pt x="1945762" y="592554"/>
                </a:cubicBezTo>
                <a:cubicBezTo>
                  <a:pt x="1914574" y="638303"/>
                  <a:pt x="1863299" y="682549"/>
                  <a:pt x="1816063" y="717694"/>
                </a:cubicBezTo>
                <a:cubicBezTo>
                  <a:pt x="1859976" y="727239"/>
                  <a:pt x="1879538" y="687817"/>
                  <a:pt x="1911348" y="691712"/>
                </a:cubicBezTo>
                <a:cubicBezTo>
                  <a:pt x="1928638" y="703244"/>
                  <a:pt x="1885466" y="724322"/>
                  <a:pt x="1930339" y="728505"/>
                </a:cubicBezTo>
                <a:cubicBezTo>
                  <a:pt x="1912832" y="739754"/>
                  <a:pt x="1900228" y="750596"/>
                  <a:pt x="1888884" y="763212"/>
                </a:cubicBezTo>
                <a:cubicBezTo>
                  <a:pt x="1868780" y="785816"/>
                  <a:pt x="1866343" y="800434"/>
                  <a:pt x="1881504" y="829360"/>
                </a:cubicBezTo>
                <a:cubicBezTo>
                  <a:pt x="1891538" y="848405"/>
                  <a:pt x="1904520" y="865775"/>
                  <a:pt x="1898869" y="889102"/>
                </a:cubicBezTo>
                <a:cubicBezTo>
                  <a:pt x="1894985" y="905102"/>
                  <a:pt x="1898958" y="915386"/>
                  <a:pt x="1921601" y="907477"/>
                </a:cubicBezTo>
                <a:cubicBezTo>
                  <a:pt x="1946039" y="899023"/>
                  <a:pt x="1957837" y="912919"/>
                  <a:pt x="1955508" y="940738"/>
                </a:cubicBezTo>
                <a:cubicBezTo>
                  <a:pt x="1954000" y="958597"/>
                  <a:pt x="1959224" y="963993"/>
                  <a:pt x="1976481" y="961353"/>
                </a:cubicBezTo>
                <a:cubicBezTo>
                  <a:pt x="1995567" y="958409"/>
                  <a:pt x="2012271" y="946217"/>
                  <a:pt x="2037146" y="950953"/>
                </a:cubicBezTo>
                <a:cubicBezTo>
                  <a:pt x="2022790" y="983900"/>
                  <a:pt x="1980355" y="976122"/>
                  <a:pt x="1962580" y="1007610"/>
                </a:cubicBezTo>
                <a:cubicBezTo>
                  <a:pt x="1989275" y="1006833"/>
                  <a:pt x="2009676" y="1006025"/>
                  <a:pt x="2028421" y="998611"/>
                </a:cubicBezTo>
                <a:cubicBezTo>
                  <a:pt x="2036238" y="995562"/>
                  <a:pt x="2044823" y="992486"/>
                  <a:pt x="2050829" y="1001611"/>
                </a:cubicBezTo>
                <a:cubicBezTo>
                  <a:pt x="2058003" y="1012636"/>
                  <a:pt x="2047439" y="1017232"/>
                  <a:pt x="2041050" y="1019506"/>
                </a:cubicBezTo>
                <a:cubicBezTo>
                  <a:pt x="2023020" y="1025806"/>
                  <a:pt x="2010541" y="1039673"/>
                  <a:pt x="1996418" y="1050687"/>
                </a:cubicBezTo>
                <a:cubicBezTo>
                  <a:pt x="1965517" y="1074864"/>
                  <a:pt x="1930634" y="1095299"/>
                  <a:pt x="1907231" y="1134124"/>
                </a:cubicBezTo>
                <a:cubicBezTo>
                  <a:pt x="1942339" y="1123252"/>
                  <a:pt x="1966286" y="1099793"/>
                  <a:pt x="1999628" y="1094067"/>
                </a:cubicBezTo>
                <a:cubicBezTo>
                  <a:pt x="1975297" y="1129653"/>
                  <a:pt x="1940811" y="1153466"/>
                  <a:pt x="1908700" y="1179865"/>
                </a:cubicBezTo>
                <a:cubicBezTo>
                  <a:pt x="1899559" y="1187320"/>
                  <a:pt x="1889855" y="1192492"/>
                  <a:pt x="1889868" y="1207997"/>
                </a:cubicBezTo>
                <a:cubicBezTo>
                  <a:pt x="1889860" y="1238039"/>
                  <a:pt x="1880309" y="1263315"/>
                  <a:pt x="1853631" y="1277417"/>
                </a:cubicBezTo>
                <a:cubicBezTo>
                  <a:pt x="1853430" y="1277545"/>
                  <a:pt x="1855637" y="1281953"/>
                  <a:pt x="1857096" y="1285053"/>
                </a:cubicBezTo>
                <a:cubicBezTo>
                  <a:pt x="1874696" y="1285430"/>
                  <a:pt x="1885755" y="1267251"/>
                  <a:pt x="1909019" y="1272282"/>
                </a:cubicBezTo>
                <a:cubicBezTo>
                  <a:pt x="1891328" y="1296984"/>
                  <a:pt x="1876677" y="1319161"/>
                  <a:pt x="1848098" y="1331631"/>
                </a:cubicBezTo>
                <a:cubicBezTo>
                  <a:pt x="1825215" y="1341608"/>
                  <a:pt x="1796024" y="1347799"/>
                  <a:pt x="1782897" y="1377919"/>
                </a:cubicBezTo>
                <a:cubicBezTo>
                  <a:pt x="1804185" y="1383017"/>
                  <a:pt x="1818358" y="1375272"/>
                  <a:pt x="1832839" y="1369576"/>
                </a:cubicBezTo>
                <a:cubicBezTo>
                  <a:pt x="1855135" y="1360830"/>
                  <a:pt x="1876830" y="1351015"/>
                  <a:pt x="1899109" y="1342149"/>
                </a:cubicBezTo>
                <a:cubicBezTo>
                  <a:pt x="1907548" y="1338836"/>
                  <a:pt x="1916975" y="1336217"/>
                  <a:pt x="1924893" y="1350730"/>
                </a:cubicBezTo>
                <a:cubicBezTo>
                  <a:pt x="1895614" y="1354864"/>
                  <a:pt x="1880691" y="1375233"/>
                  <a:pt x="1864819" y="1394423"/>
                </a:cubicBezTo>
                <a:cubicBezTo>
                  <a:pt x="1855856" y="1405264"/>
                  <a:pt x="1849395" y="1419533"/>
                  <a:pt x="1829715" y="1414866"/>
                </a:cubicBezTo>
                <a:cubicBezTo>
                  <a:pt x="1819309" y="1412429"/>
                  <a:pt x="1814120" y="1420479"/>
                  <a:pt x="1816666" y="1430084"/>
                </a:cubicBezTo>
                <a:cubicBezTo>
                  <a:pt x="1825508" y="1463947"/>
                  <a:pt x="1804138" y="1476658"/>
                  <a:pt x="1781075" y="1483976"/>
                </a:cubicBezTo>
                <a:cubicBezTo>
                  <a:pt x="1737493" y="1497921"/>
                  <a:pt x="1703985" y="1528243"/>
                  <a:pt x="1662135" y="1545641"/>
                </a:cubicBezTo>
                <a:cubicBezTo>
                  <a:pt x="1621421" y="1562518"/>
                  <a:pt x="1309213" y="1644982"/>
                  <a:pt x="1228496" y="1654846"/>
                </a:cubicBezTo>
                <a:cubicBezTo>
                  <a:pt x="734556" y="1715203"/>
                  <a:pt x="322997" y="1384057"/>
                  <a:pt x="320644" y="1379412"/>
                </a:cubicBezTo>
                <a:cubicBezTo>
                  <a:pt x="309754" y="1357610"/>
                  <a:pt x="289551" y="1348720"/>
                  <a:pt x="270759" y="1337481"/>
                </a:cubicBezTo>
                <a:cubicBezTo>
                  <a:pt x="254381" y="1327615"/>
                  <a:pt x="236924" y="1317178"/>
                  <a:pt x="228113" y="1299667"/>
                </a:cubicBezTo>
                <a:cubicBezTo>
                  <a:pt x="216458" y="1276439"/>
                  <a:pt x="242410" y="1294947"/>
                  <a:pt x="245333" y="1285763"/>
                </a:cubicBezTo>
                <a:cubicBezTo>
                  <a:pt x="234720" y="1273886"/>
                  <a:pt x="219423" y="1263135"/>
                  <a:pt x="213717" y="1249396"/>
                </a:cubicBezTo>
                <a:cubicBezTo>
                  <a:pt x="193226" y="1199693"/>
                  <a:pt x="159854" y="1164111"/>
                  <a:pt x="113881" y="1137192"/>
                </a:cubicBezTo>
                <a:cubicBezTo>
                  <a:pt x="100683" y="1129398"/>
                  <a:pt x="90568" y="1114960"/>
                  <a:pt x="73849" y="1113100"/>
                </a:cubicBezTo>
                <a:cubicBezTo>
                  <a:pt x="36733" y="1109140"/>
                  <a:pt x="42173" y="1068255"/>
                  <a:pt x="20263" y="1050943"/>
                </a:cubicBezTo>
                <a:cubicBezTo>
                  <a:pt x="18198" y="1049317"/>
                  <a:pt x="13140" y="1027228"/>
                  <a:pt x="8595" y="1004970"/>
                </a:cubicBezTo>
                <a:lnTo>
                  <a:pt x="6783" y="995844"/>
                </a:lnTo>
                <a:lnTo>
                  <a:pt x="9724" y="994413"/>
                </a:lnTo>
                <a:lnTo>
                  <a:pt x="11037" y="999486"/>
                </a:lnTo>
                <a:cubicBezTo>
                  <a:pt x="14116" y="1010934"/>
                  <a:pt x="16916" y="1019681"/>
                  <a:pt x="17989" y="1017464"/>
                </a:cubicBezTo>
                <a:cubicBezTo>
                  <a:pt x="20834" y="1011433"/>
                  <a:pt x="25764" y="1006058"/>
                  <a:pt x="21860" y="998437"/>
                </a:cubicBezTo>
                <a:cubicBezTo>
                  <a:pt x="20669" y="996024"/>
                  <a:pt x="19867" y="989169"/>
                  <a:pt x="16531" y="989724"/>
                </a:cubicBezTo>
                <a:cubicBezTo>
                  <a:pt x="15419" y="989909"/>
                  <a:pt x="14027" y="990917"/>
                  <a:pt x="12243" y="993188"/>
                </a:cubicBezTo>
                <a:lnTo>
                  <a:pt x="9724" y="994413"/>
                </a:lnTo>
                <a:lnTo>
                  <a:pt x="7918" y="987443"/>
                </a:lnTo>
                <a:cubicBezTo>
                  <a:pt x="5848" y="979222"/>
                  <a:pt x="3868" y="971026"/>
                  <a:pt x="2406" y="965300"/>
                </a:cubicBezTo>
                <a:lnTo>
                  <a:pt x="2083" y="964112"/>
                </a:lnTo>
                <a:lnTo>
                  <a:pt x="2754" y="954092"/>
                </a:lnTo>
                <a:cubicBezTo>
                  <a:pt x="6095" y="926587"/>
                  <a:pt x="15820" y="895491"/>
                  <a:pt x="31566" y="893447"/>
                </a:cubicBezTo>
                <a:cubicBezTo>
                  <a:pt x="14911" y="860452"/>
                  <a:pt x="14911" y="860452"/>
                  <a:pt x="52206" y="854594"/>
                </a:cubicBezTo>
                <a:cubicBezTo>
                  <a:pt x="34418" y="833873"/>
                  <a:pt x="33602" y="828449"/>
                  <a:pt x="50190" y="820622"/>
                </a:cubicBezTo>
                <a:cubicBezTo>
                  <a:pt x="66155" y="813059"/>
                  <a:pt x="84692" y="810133"/>
                  <a:pt x="98778" y="798878"/>
                </a:cubicBezTo>
                <a:cubicBezTo>
                  <a:pt x="80211" y="772247"/>
                  <a:pt x="71440" y="741046"/>
                  <a:pt x="39477" y="728797"/>
                </a:cubicBezTo>
                <a:cubicBezTo>
                  <a:pt x="34449" y="726907"/>
                  <a:pt x="30033" y="718818"/>
                  <a:pt x="32418" y="714135"/>
                </a:cubicBezTo>
                <a:cubicBezTo>
                  <a:pt x="40732" y="696774"/>
                  <a:pt x="20252" y="664756"/>
                  <a:pt x="53539" y="660124"/>
                </a:cubicBezTo>
                <a:cubicBezTo>
                  <a:pt x="57638" y="659501"/>
                  <a:pt x="60973" y="655997"/>
                  <a:pt x="56973" y="651407"/>
                </a:cubicBezTo>
                <a:cubicBezTo>
                  <a:pt x="43256" y="635757"/>
                  <a:pt x="57141" y="636380"/>
                  <a:pt x="65177" y="634051"/>
                </a:cubicBezTo>
                <a:cubicBezTo>
                  <a:pt x="74914" y="631300"/>
                  <a:pt x="87382" y="637906"/>
                  <a:pt x="95409" y="628914"/>
                </a:cubicBezTo>
                <a:cubicBezTo>
                  <a:pt x="91836" y="619828"/>
                  <a:pt x="83731" y="620221"/>
                  <a:pt x="77587" y="617521"/>
                </a:cubicBezTo>
                <a:cubicBezTo>
                  <a:pt x="59615" y="609525"/>
                  <a:pt x="44480" y="599859"/>
                  <a:pt x="40415" y="577949"/>
                </a:cubicBezTo>
                <a:cubicBezTo>
                  <a:pt x="37093" y="560253"/>
                  <a:pt x="32982" y="544644"/>
                  <a:pt x="55220" y="538444"/>
                </a:cubicBezTo>
                <a:cubicBezTo>
                  <a:pt x="58716" y="537479"/>
                  <a:pt x="60238" y="535126"/>
                  <a:pt x="60444" y="532091"/>
                </a:cubicBezTo>
                <a:cubicBezTo>
                  <a:pt x="57375" y="529287"/>
                  <a:pt x="54397" y="526359"/>
                  <a:pt x="50997" y="524292"/>
                </a:cubicBezTo>
                <a:cubicBezTo>
                  <a:pt x="39609" y="517528"/>
                  <a:pt x="34519" y="507161"/>
                  <a:pt x="29797" y="496296"/>
                </a:cubicBezTo>
                <a:cubicBezTo>
                  <a:pt x="26771" y="489372"/>
                  <a:pt x="23432" y="482580"/>
                  <a:pt x="18025" y="476705"/>
                </a:cubicBezTo>
                <a:cubicBezTo>
                  <a:pt x="14719" y="473061"/>
                  <a:pt x="10900" y="470404"/>
                  <a:pt x="6383" y="468980"/>
                </a:cubicBezTo>
                <a:cubicBezTo>
                  <a:pt x="2433" y="467660"/>
                  <a:pt x="1045" y="465768"/>
                  <a:pt x="3045" y="462188"/>
                </a:cubicBezTo>
                <a:cubicBezTo>
                  <a:pt x="8677" y="451944"/>
                  <a:pt x="9882" y="440880"/>
                  <a:pt x="3242" y="428263"/>
                </a:cubicBezTo>
                <a:cubicBezTo>
                  <a:pt x="1235" y="424454"/>
                  <a:pt x="1716" y="421046"/>
                  <a:pt x="4901" y="419485"/>
                </a:cubicBezTo>
                <a:cubicBezTo>
                  <a:pt x="18139" y="412862"/>
                  <a:pt x="19514" y="398521"/>
                  <a:pt x="23741" y="386265"/>
                </a:cubicBezTo>
                <a:cubicBezTo>
                  <a:pt x="29731" y="368862"/>
                  <a:pt x="34898" y="351123"/>
                  <a:pt x="38036" y="332362"/>
                </a:cubicBezTo>
                <a:cubicBezTo>
                  <a:pt x="39883" y="321155"/>
                  <a:pt x="41637" y="310073"/>
                  <a:pt x="37374" y="297860"/>
                </a:cubicBezTo>
                <a:cubicBezTo>
                  <a:pt x="36372" y="294866"/>
                  <a:pt x="36980" y="292301"/>
                  <a:pt x="38063" y="289963"/>
                </a:cubicBezTo>
                <a:cubicBezTo>
                  <a:pt x="42597" y="279756"/>
                  <a:pt x="40234" y="269176"/>
                  <a:pt x="33975" y="258363"/>
                </a:cubicBezTo>
                <a:cubicBezTo>
                  <a:pt x="30125" y="251830"/>
                  <a:pt x="30327" y="250975"/>
                  <a:pt x="37609" y="250972"/>
                </a:cubicBezTo>
                <a:cubicBezTo>
                  <a:pt x="52373" y="250838"/>
                  <a:pt x="67065" y="250950"/>
                  <a:pt x="81247" y="248413"/>
                </a:cubicBezTo>
                <a:cubicBezTo>
                  <a:pt x="97150" y="245576"/>
                  <a:pt x="101623" y="240095"/>
                  <a:pt x="87027" y="225202"/>
                </a:cubicBezTo>
                <a:cubicBezTo>
                  <a:pt x="83903" y="222037"/>
                  <a:pt x="81054" y="218498"/>
                  <a:pt x="79230" y="214441"/>
                </a:cubicBezTo>
                <a:cubicBezTo>
                  <a:pt x="77863" y="211216"/>
                  <a:pt x="78288" y="208901"/>
                  <a:pt x="80687" y="207245"/>
                </a:cubicBezTo>
                <a:cubicBezTo>
                  <a:pt x="83471" y="205213"/>
                  <a:pt x="85515" y="207809"/>
                  <a:pt x="87562" y="209678"/>
                </a:cubicBezTo>
                <a:cubicBezTo>
                  <a:pt x="98671" y="219722"/>
                  <a:pt x="111706" y="226431"/>
                  <a:pt x="124300" y="233881"/>
                </a:cubicBezTo>
                <a:cubicBezTo>
                  <a:pt x="142360" y="244660"/>
                  <a:pt x="161099" y="254083"/>
                  <a:pt x="177765" y="267332"/>
                </a:cubicBezTo>
                <a:cubicBezTo>
                  <a:pt x="182023" y="270702"/>
                  <a:pt x="187661" y="267847"/>
                  <a:pt x="187213" y="261926"/>
                </a:cubicBezTo>
                <a:cubicBezTo>
                  <a:pt x="186764" y="256006"/>
                  <a:pt x="189729" y="255906"/>
                  <a:pt x="194337" y="257205"/>
                </a:cubicBezTo>
                <a:cubicBezTo>
                  <a:pt x="199861" y="258714"/>
                  <a:pt x="205383" y="260225"/>
                  <a:pt x="210833" y="261979"/>
                </a:cubicBezTo>
                <a:cubicBezTo>
                  <a:pt x="216519" y="263847"/>
                  <a:pt x="219587" y="268105"/>
                  <a:pt x="220951" y="273511"/>
                </a:cubicBezTo>
                <a:cubicBezTo>
                  <a:pt x="221215" y="274531"/>
                  <a:pt x="221415" y="275675"/>
                  <a:pt x="221308" y="276617"/>
                </a:cubicBezTo>
                <a:lnTo>
                  <a:pt x="220390" y="277794"/>
                </a:lnTo>
                <a:lnTo>
                  <a:pt x="219184" y="278292"/>
                </a:lnTo>
                <a:cubicBezTo>
                  <a:pt x="217932" y="278836"/>
                  <a:pt x="217856" y="278975"/>
                  <a:pt x="219827" y="278515"/>
                </a:cubicBezTo>
                <a:lnTo>
                  <a:pt x="220390" y="277794"/>
                </a:lnTo>
                <a:lnTo>
                  <a:pt x="225602" y="275640"/>
                </a:lnTo>
                <a:cubicBezTo>
                  <a:pt x="231073" y="273321"/>
                  <a:pt x="237770" y="270158"/>
                  <a:pt x="238725" y="267703"/>
                </a:cubicBezTo>
                <a:cubicBezTo>
                  <a:pt x="238799" y="267458"/>
                  <a:pt x="306286" y="282631"/>
                  <a:pt x="327695" y="292934"/>
                </a:cubicBezTo>
                <a:cubicBezTo>
                  <a:pt x="341023" y="299390"/>
                  <a:pt x="599974" y="399939"/>
                  <a:pt x="931839" y="361634"/>
                </a:cubicBezTo>
                <a:cubicBezTo>
                  <a:pt x="943551" y="360271"/>
                  <a:pt x="954657" y="359291"/>
                  <a:pt x="966002" y="358425"/>
                </a:cubicBezTo>
                <a:cubicBezTo>
                  <a:pt x="1066255" y="350083"/>
                  <a:pt x="1165023" y="344336"/>
                  <a:pt x="1205961" y="337022"/>
                </a:cubicBezTo>
                <a:cubicBezTo>
                  <a:pt x="1237968" y="331220"/>
                  <a:pt x="1399293" y="285815"/>
                  <a:pt x="1443310" y="250536"/>
                </a:cubicBezTo>
                <a:cubicBezTo>
                  <a:pt x="1488297" y="214376"/>
                  <a:pt x="1529887" y="174697"/>
                  <a:pt x="1571239" y="134904"/>
                </a:cubicBezTo>
                <a:cubicBezTo>
                  <a:pt x="1589176" y="117705"/>
                  <a:pt x="1608648" y="101907"/>
                  <a:pt x="1624247" y="82363"/>
                </a:cubicBezTo>
                <a:cubicBezTo>
                  <a:pt x="1639827" y="62699"/>
                  <a:pt x="1654420" y="42341"/>
                  <a:pt x="1671755" y="24072"/>
                </a:cubicBezTo>
                <a:cubicBezTo>
                  <a:pt x="1676703" y="18818"/>
                  <a:pt x="1681596" y="13202"/>
                  <a:pt x="1689813" y="12077"/>
                </a:cubicBezTo>
                <a:cubicBezTo>
                  <a:pt x="1691643" y="11773"/>
                  <a:pt x="1693637" y="11827"/>
                  <a:pt x="1695539" y="12005"/>
                </a:cubicBezTo>
                <a:cubicBezTo>
                  <a:pt x="1697661" y="12176"/>
                  <a:pt x="1699489" y="13326"/>
                  <a:pt x="1700566" y="15349"/>
                </a:cubicBezTo>
                <a:cubicBezTo>
                  <a:pt x="1701679" y="17614"/>
                  <a:pt x="1700560" y="18984"/>
                  <a:pt x="1699205" y="20240"/>
                </a:cubicBezTo>
                <a:cubicBezTo>
                  <a:pt x="1698234" y="21121"/>
                  <a:pt x="1697335" y="22484"/>
                  <a:pt x="1695944" y="22773"/>
                </a:cubicBezTo>
                <a:cubicBezTo>
                  <a:pt x="1687049" y="24526"/>
                  <a:pt x="1684752" y="31993"/>
                  <a:pt x="1681449" y="38645"/>
                </a:cubicBezTo>
                <a:cubicBezTo>
                  <a:pt x="1679999" y="41481"/>
                  <a:pt x="1678349" y="43716"/>
                  <a:pt x="1682350" y="47579"/>
                </a:cubicBezTo>
                <a:cubicBezTo>
                  <a:pt x="1685839" y="50975"/>
                  <a:pt x="1683037" y="52886"/>
                  <a:pt x="1680109" y="53954"/>
                </a:cubicBezTo>
                <a:cubicBezTo>
                  <a:pt x="1676027" y="55424"/>
                  <a:pt x="1670940" y="55353"/>
                  <a:pt x="1666763" y="59855"/>
                </a:cubicBezTo>
                <a:cubicBezTo>
                  <a:pt x="1684930" y="59606"/>
                  <a:pt x="1690894" y="47897"/>
                  <a:pt x="1697533" y="37014"/>
                </a:cubicBezTo>
                <a:cubicBezTo>
                  <a:pt x="1700027" y="33053"/>
                  <a:pt x="1701425" y="28403"/>
                  <a:pt x="1703407" y="23976"/>
                </a:cubicBezTo>
                <a:cubicBezTo>
                  <a:pt x="1705903" y="18562"/>
                  <a:pt x="1709709" y="18191"/>
                  <a:pt x="1715247" y="22729"/>
                </a:cubicBezTo>
                <a:cubicBezTo>
                  <a:pt x="1720161" y="26803"/>
                  <a:pt x="1722193" y="26372"/>
                  <a:pt x="1722750" y="20538"/>
                </a:cubicBezTo>
                <a:cubicBezTo>
                  <a:pt x="1723587" y="11425"/>
                  <a:pt x="1727677" y="4867"/>
                  <a:pt x="1735751" y="1324"/>
                </a:cubicBezTo>
                <a:cubicBezTo>
                  <a:pt x="1736630" y="931"/>
                  <a:pt x="1737586" y="324"/>
                  <a:pt x="1738586" y="93"/>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Päivämäärän paikkamerkki 1">
            <a:extLst>
              <a:ext uri="{FF2B5EF4-FFF2-40B4-BE49-F238E27FC236}">
                <a16:creationId xmlns:a16="http://schemas.microsoft.com/office/drawing/2014/main" id="{71C9756B-145D-4BA8-AA43-904C1E7CB86D}"/>
              </a:ext>
            </a:extLst>
          </p:cNvPr>
          <p:cNvSpPr>
            <a:spLocks noGrp="1"/>
          </p:cNvSpPr>
          <p:nvPr>
            <p:ph type="dt" sz="half" idx="10"/>
          </p:nvPr>
        </p:nvSpPr>
        <p:spPr/>
        <p:txBody>
          <a:bodyPr rtlCol="0"/>
          <a:lstStyle/>
          <a:p>
            <a:pPr rtl="0"/>
            <a:r>
              <a:rPr lang="fi-FI" noProof="0"/>
              <a:t>3.9.20XX</a:t>
            </a:r>
          </a:p>
        </p:txBody>
      </p:sp>
      <p:sp>
        <p:nvSpPr>
          <p:cNvPr id="3" name="Alatunnisteen paikkamerkki 2">
            <a:extLst>
              <a:ext uri="{FF2B5EF4-FFF2-40B4-BE49-F238E27FC236}">
                <a16:creationId xmlns:a16="http://schemas.microsoft.com/office/drawing/2014/main" id="{B21DB60F-139E-4C44-89AF-3F8F5EC241FB}"/>
              </a:ext>
            </a:extLst>
          </p:cNvPr>
          <p:cNvSpPr>
            <a:spLocks noGrp="1"/>
          </p:cNvSpPr>
          <p:nvPr>
            <p:ph type="ftr" sz="quarter" idx="11"/>
          </p:nvPr>
        </p:nvSpPr>
        <p:spPr/>
        <p:txBody>
          <a:bodyPr rtlCol="0"/>
          <a:lstStyle/>
          <a:p>
            <a:pPr rtl="0"/>
            <a:r>
              <a:rPr lang="fi-FI" noProof="0"/>
              <a:t>Esityksen otsikko</a:t>
            </a:r>
          </a:p>
        </p:txBody>
      </p:sp>
      <p:sp>
        <p:nvSpPr>
          <p:cNvPr id="4" name="Dian numeron paikkamerkki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
        <p:nvSpPr>
          <p:cNvPr id="5" name="Otsikko 4">
            <a:extLst>
              <a:ext uri="{FF2B5EF4-FFF2-40B4-BE49-F238E27FC236}">
                <a16:creationId xmlns:a16="http://schemas.microsoft.com/office/drawing/2014/main" id="{DE7D0FB3-AA0E-43D7-A0BC-3BEE75E725EF}"/>
              </a:ext>
            </a:extLst>
          </p:cNvPr>
          <p:cNvSpPr>
            <a:spLocks noGrp="1"/>
          </p:cNvSpPr>
          <p:nvPr>
            <p:ph type="title" hasCustomPrompt="1"/>
          </p:nvPr>
        </p:nvSpPr>
        <p:spPr/>
        <p:txBody>
          <a:bodyPr rtlCol="0"/>
          <a:lstStyle>
            <a:lvl1pPr algn="ctr">
              <a:defRPr/>
            </a:lvl1pPr>
          </a:lstStyle>
          <a:p>
            <a:pPr rtl="0"/>
            <a:r>
              <a:rPr lang="fi-FI" noProof="0"/>
              <a:t>Muokkaa otsikon perustyyliä napsauttamalla</a:t>
            </a:r>
          </a:p>
        </p:txBody>
      </p:sp>
      <p:sp>
        <p:nvSpPr>
          <p:cNvPr id="61" name="Tekstin paikkamerkki 60">
            <a:extLst>
              <a:ext uri="{FF2B5EF4-FFF2-40B4-BE49-F238E27FC236}">
                <a16:creationId xmlns:a16="http://schemas.microsoft.com/office/drawing/2014/main" id="{88FBD310-488D-42E9-A29F-12364D04331A}"/>
              </a:ext>
            </a:extLst>
          </p:cNvPr>
          <p:cNvSpPr>
            <a:spLocks noGrp="1"/>
          </p:cNvSpPr>
          <p:nvPr>
            <p:ph type="body" sz="quarter" idx="18" hasCustomPrompt="1"/>
          </p:nvPr>
        </p:nvSpPr>
        <p:spPr>
          <a:xfrm>
            <a:off x="329184"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62" name="Tekstin paikkamerkki 60">
            <a:extLst>
              <a:ext uri="{FF2B5EF4-FFF2-40B4-BE49-F238E27FC236}">
                <a16:creationId xmlns:a16="http://schemas.microsoft.com/office/drawing/2014/main" id="{9460BB5F-DDF6-449E-B8A3-5B1A09531AED}"/>
              </a:ext>
            </a:extLst>
          </p:cNvPr>
          <p:cNvSpPr>
            <a:spLocks noGrp="1"/>
          </p:cNvSpPr>
          <p:nvPr>
            <p:ph type="body" sz="quarter" idx="19" hasCustomPrompt="1"/>
          </p:nvPr>
        </p:nvSpPr>
        <p:spPr>
          <a:xfrm>
            <a:off x="329184"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
        <p:nvSpPr>
          <p:cNvPr id="63" name="Tekstin paikkamerkki 60">
            <a:extLst>
              <a:ext uri="{FF2B5EF4-FFF2-40B4-BE49-F238E27FC236}">
                <a16:creationId xmlns:a16="http://schemas.microsoft.com/office/drawing/2014/main" id="{4EF74628-86D0-415A-A2D4-15002D43447D}"/>
              </a:ext>
            </a:extLst>
          </p:cNvPr>
          <p:cNvSpPr>
            <a:spLocks noGrp="1"/>
          </p:cNvSpPr>
          <p:nvPr>
            <p:ph type="body" sz="quarter" idx="20" hasCustomPrompt="1"/>
          </p:nvPr>
        </p:nvSpPr>
        <p:spPr>
          <a:xfrm>
            <a:off x="9810369"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64" name="Tekstin paikkamerkki 60">
            <a:extLst>
              <a:ext uri="{FF2B5EF4-FFF2-40B4-BE49-F238E27FC236}">
                <a16:creationId xmlns:a16="http://schemas.microsoft.com/office/drawing/2014/main" id="{25267973-CF84-45FA-9820-576EF937226E}"/>
              </a:ext>
            </a:extLst>
          </p:cNvPr>
          <p:cNvSpPr>
            <a:spLocks noGrp="1"/>
          </p:cNvSpPr>
          <p:nvPr>
            <p:ph type="body" sz="quarter" idx="21" hasCustomPrompt="1"/>
          </p:nvPr>
        </p:nvSpPr>
        <p:spPr>
          <a:xfrm>
            <a:off x="9810369"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
        <p:nvSpPr>
          <p:cNvPr id="65" name="Tekstin paikkamerkki 60">
            <a:extLst>
              <a:ext uri="{FF2B5EF4-FFF2-40B4-BE49-F238E27FC236}">
                <a16:creationId xmlns:a16="http://schemas.microsoft.com/office/drawing/2014/main" id="{C90547DE-D65E-4930-8FD2-C0FFE47CD5A9}"/>
              </a:ext>
            </a:extLst>
          </p:cNvPr>
          <p:cNvSpPr>
            <a:spLocks noGrp="1"/>
          </p:cNvSpPr>
          <p:nvPr>
            <p:ph type="body" sz="quarter" idx="22" hasCustomPrompt="1"/>
          </p:nvPr>
        </p:nvSpPr>
        <p:spPr>
          <a:xfrm>
            <a:off x="7439880"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66" name="Tekstin paikkamerkki 60">
            <a:extLst>
              <a:ext uri="{FF2B5EF4-FFF2-40B4-BE49-F238E27FC236}">
                <a16:creationId xmlns:a16="http://schemas.microsoft.com/office/drawing/2014/main" id="{6F0DDCFA-12F3-47A4-9BD8-A43B03931A70}"/>
              </a:ext>
            </a:extLst>
          </p:cNvPr>
          <p:cNvSpPr>
            <a:spLocks noGrp="1"/>
          </p:cNvSpPr>
          <p:nvPr>
            <p:ph type="body" sz="quarter" idx="23" hasCustomPrompt="1"/>
          </p:nvPr>
        </p:nvSpPr>
        <p:spPr>
          <a:xfrm>
            <a:off x="7439880"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
        <p:nvSpPr>
          <p:cNvPr id="67" name="Tekstin paikkamerkki 60">
            <a:extLst>
              <a:ext uri="{FF2B5EF4-FFF2-40B4-BE49-F238E27FC236}">
                <a16:creationId xmlns:a16="http://schemas.microsoft.com/office/drawing/2014/main" id="{F97D700B-945B-4B8F-907C-F02C48BE2CC0}"/>
              </a:ext>
            </a:extLst>
          </p:cNvPr>
          <p:cNvSpPr>
            <a:spLocks noGrp="1"/>
          </p:cNvSpPr>
          <p:nvPr>
            <p:ph type="body" sz="quarter" idx="24" hasCustomPrompt="1"/>
          </p:nvPr>
        </p:nvSpPr>
        <p:spPr>
          <a:xfrm>
            <a:off x="5065218"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68" name="Tekstin paikkamerkki 60">
            <a:extLst>
              <a:ext uri="{FF2B5EF4-FFF2-40B4-BE49-F238E27FC236}">
                <a16:creationId xmlns:a16="http://schemas.microsoft.com/office/drawing/2014/main" id="{2CBF1DAD-7E2F-420A-89E2-A21636A0D3A0}"/>
              </a:ext>
            </a:extLst>
          </p:cNvPr>
          <p:cNvSpPr>
            <a:spLocks noGrp="1"/>
          </p:cNvSpPr>
          <p:nvPr>
            <p:ph type="body" sz="quarter" idx="25" hasCustomPrompt="1"/>
          </p:nvPr>
        </p:nvSpPr>
        <p:spPr>
          <a:xfrm>
            <a:off x="5065218"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
        <p:nvSpPr>
          <p:cNvPr id="69" name="Tekstin paikkamerkki 60">
            <a:extLst>
              <a:ext uri="{FF2B5EF4-FFF2-40B4-BE49-F238E27FC236}">
                <a16:creationId xmlns:a16="http://schemas.microsoft.com/office/drawing/2014/main" id="{48D6E3F9-8E51-4439-A1F4-D3547D7A45AA}"/>
              </a:ext>
            </a:extLst>
          </p:cNvPr>
          <p:cNvSpPr>
            <a:spLocks noGrp="1"/>
          </p:cNvSpPr>
          <p:nvPr>
            <p:ph type="body" sz="quarter" idx="26" hasCustomPrompt="1"/>
          </p:nvPr>
        </p:nvSpPr>
        <p:spPr>
          <a:xfrm>
            <a:off x="2703846" y="4242815"/>
            <a:ext cx="2057400" cy="731520"/>
          </a:xfrm>
        </p:spPr>
        <p:txBody>
          <a:bodyPr rtlCol="0" anchor="ctr"/>
          <a:lstStyle>
            <a:lvl1pPr marL="0" indent="0" algn="ctr">
              <a:spcBef>
                <a:spcPts val="1000"/>
              </a:spcBef>
              <a:buNone/>
              <a:defRPr sz="2000" b="0">
                <a:latin typeface="+mj-lt"/>
              </a:defRPr>
            </a:lvl1pPr>
          </a:lstStyle>
          <a:p>
            <a:pPr lvl="0" rtl="0"/>
            <a:r>
              <a:rPr lang="fi-FI" noProof="0"/>
              <a:t>Nimi</a:t>
            </a:r>
          </a:p>
        </p:txBody>
      </p:sp>
      <p:sp>
        <p:nvSpPr>
          <p:cNvPr id="70" name="Tekstin paikkamerkki 60">
            <a:extLst>
              <a:ext uri="{FF2B5EF4-FFF2-40B4-BE49-F238E27FC236}">
                <a16:creationId xmlns:a16="http://schemas.microsoft.com/office/drawing/2014/main" id="{D142C7CE-3ABA-4AF0-8C3F-C11DC5AE1CEE}"/>
              </a:ext>
            </a:extLst>
          </p:cNvPr>
          <p:cNvSpPr>
            <a:spLocks noGrp="1"/>
          </p:cNvSpPr>
          <p:nvPr>
            <p:ph type="body" sz="quarter" idx="27" hasCustomPrompt="1"/>
          </p:nvPr>
        </p:nvSpPr>
        <p:spPr>
          <a:xfrm>
            <a:off x="2703846" y="4782312"/>
            <a:ext cx="2057400" cy="644525"/>
          </a:xfrm>
        </p:spPr>
        <p:txBody>
          <a:bodyPr rtlCol="0" anchor="ctr"/>
          <a:lstStyle>
            <a:lvl1pPr marL="0" indent="0" algn="ctr">
              <a:spcBef>
                <a:spcPts val="1000"/>
              </a:spcBef>
              <a:buNone/>
              <a:defRPr sz="2000" b="0">
                <a:latin typeface="+mn-lt"/>
              </a:defRPr>
            </a:lvl1pPr>
          </a:lstStyle>
          <a:p>
            <a:pPr lvl="0" rtl="0"/>
            <a:r>
              <a:rPr lang="fi-FI" noProof="0"/>
              <a:t>Tehtävänimike</a:t>
            </a:r>
          </a:p>
        </p:txBody>
      </p:sp>
    </p:spTree>
    <p:extLst>
      <p:ext uri="{BB962C8B-B14F-4D97-AF65-F5344CB8AC3E}">
        <p14:creationId xmlns:p14="http://schemas.microsoft.com/office/powerpoint/2010/main" val="35417782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Otsikko ja sisältö sekä 2 kuvaa">
    <p:spTree>
      <p:nvGrpSpPr>
        <p:cNvPr id="1" name=""/>
        <p:cNvGrpSpPr/>
        <p:nvPr/>
      </p:nvGrpSpPr>
      <p:grpSpPr>
        <a:xfrm>
          <a:off x="0" y="0"/>
          <a:ext cx="0" cy="0"/>
          <a:chOff x="0" y="0"/>
          <a:chExt cx="0" cy="0"/>
        </a:xfrm>
      </p:grpSpPr>
      <p:sp>
        <p:nvSpPr>
          <p:cNvPr id="17" name="Kuvan paikkamerkki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16" name="Kuvan paikkamerkki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p:txBody>
      </p:sp>
      <p:sp>
        <p:nvSpPr>
          <p:cNvPr id="5" name="Alatunnisteen paikkamerkki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pPr algn="l" rtl="0"/>
            <a:r>
              <a:rPr lang="fi-FI" noProof="0"/>
              <a:t>Esityksen otsikko</a:t>
            </a:r>
          </a:p>
        </p:txBody>
      </p:sp>
      <p:sp>
        <p:nvSpPr>
          <p:cNvPr id="6" name="Dian numeron paikkamerkki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Tree>
    <p:extLst>
      <p:ext uri="{BB962C8B-B14F-4D97-AF65-F5344CB8AC3E}">
        <p14:creationId xmlns:p14="http://schemas.microsoft.com/office/powerpoint/2010/main" val="37417718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Lopetus">
    <p:spTree>
      <p:nvGrpSpPr>
        <p:cNvPr id="1" name=""/>
        <p:cNvGrpSpPr/>
        <p:nvPr/>
      </p:nvGrpSpPr>
      <p:grpSpPr>
        <a:xfrm>
          <a:off x="0" y="0"/>
          <a:ext cx="0" cy="0"/>
          <a:chOff x="0" y="0"/>
          <a:chExt cx="0" cy="0"/>
        </a:xfrm>
      </p:grpSpPr>
      <p:sp>
        <p:nvSpPr>
          <p:cNvPr id="17" name="Kuvan paikkamerkki 16">
            <a:extLst>
              <a:ext uri="{FF2B5EF4-FFF2-40B4-BE49-F238E27FC236}">
                <a16:creationId xmlns:a16="http://schemas.microsoft.com/office/drawing/2014/main" id="{C64F11EE-129E-4848-B727-5C75FAE6D346}"/>
              </a:ext>
            </a:extLst>
          </p:cNvPr>
          <p:cNvSpPr>
            <a:spLocks noGrp="1"/>
          </p:cNvSpPr>
          <p:nvPr>
            <p:ph type="pic" sz="quarter" idx="16"/>
          </p:nvPr>
        </p:nvSpPr>
        <p:spPr>
          <a:xfrm>
            <a:off x="5710842" y="1"/>
            <a:ext cx="6481158" cy="4216186"/>
          </a:xfrm>
          <a:custGeom>
            <a:avLst/>
            <a:gdLst>
              <a:gd name="connsiteX0" fmla="*/ 159680 w 6481158"/>
              <a:gd name="connsiteY0" fmla="*/ 0 h 4216186"/>
              <a:gd name="connsiteX1" fmla="*/ 6481158 w 6481158"/>
              <a:gd name="connsiteY1" fmla="*/ 0 h 4216186"/>
              <a:gd name="connsiteX2" fmla="*/ 6481158 w 6481158"/>
              <a:gd name="connsiteY2" fmla="*/ 4216186 h 4216186"/>
              <a:gd name="connsiteX3" fmla="*/ 629981 w 6481158"/>
              <a:gd name="connsiteY3" fmla="*/ 4216186 h 4216186"/>
              <a:gd name="connsiteX4" fmla="*/ 640174 w 6481158"/>
              <a:gd name="connsiteY4" fmla="*/ 4153970 h 4216186"/>
              <a:gd name="connsiteX5" fmla="*/ 663954 w 6481158"/>
              <a:gd name="connsiteY5" fmla="*/ 4042035 h 4216186"/>
              <a:gd name="connsiteX6" fmla="*/ 674575 w 6481158"/>
              <a:gd name="connsiteY6" fmla="*/ 4017890 h 4216186"/>
              <a:gd name="connsiteX7" fmla="*/ 542646 w 6481158"/>
              <a:gd name="connsiteY7" fmla="*/ 3860429 h 4216186"/>
              <a:gd name="connsiteX8" fmla="*/ 664457 w 6481158"/>
              <a:gd name="connsiteY8" fmla="*/ 3800021 h 4216186"/>
              <a:gd name="connsiteX9" fmla="*/ 662932 w 6481158"/>
              <a:gd name="connsiteY9" fmla="*/ 3771718 h 4216186"/>
              <a:gd name="connsiteX10" fmla="*/ 659568 w 6481158"/>
              <a:gd name="connsiteY10" fmla="*/ 3757935 h 4216186"/>
              <a:gd name="connsiteX11" fmla="*/ 653777 w 6481158"/>
              <a:gd name="connsiteY11" fmla="*/ 3747325 h 4216186"/>
              <a:gd name="connsiteX12" fmla="*/ 610074 w 6481158"/>
              <a:gd name="connsiteY12" fmla="*/ 3705028 h 4216186"/>
              <a:gd name="connsiteX13" fmla="*/ 655821 w 6481158"/>
              <a:gd name="connsiteY13" fmla="*/ 3445525 h 4216186"/>
              <a:gd name="connsiteX14" fmla="*/ 683811 w 6481158"/>
              <a:gd name="connsiteY14" fmla="*/ 3405686 h 4216186"/>
              <a:gd name="connsiteX15" fmla="*/ 687152 w 6481158"/>
              <a:gd name="connsiteY15" fmla="*/ 3393684 h 4216186"/>
              <a:gd name="connsiteX16" fmla="*/ 681564 w 6481158"/>
              <a:gd name="connsiteY16" fmla="*/ 3363918 h 4216186"/>
              <a:gd name="connsiteX17" fmla="*/ 658589 w 6481158"/>
              <a:gd name="connsiteY17" fmla="*/ 3279721 h 4216186"/>
              <a:gd name="connsiteX18" fmla="*/ 655534 w 6481158"/>
              <a:gd name="connsiteY18" fmla="*/ 3274732 h 4216186"/>
              <a:gd name="connsiteX19" fmla="*/ 633009 w 6481158"/>
              <a:gd name="connsiteY19" fmla="*/ 3204655 h 4216186"/>
              <a:gd name="connsiteX20" fmla="*/ 633086 w 6481158"/>
              <a:gd name="connsiteY20" fmla="*/ 3198166 h 4216186"/>
              <a:gd name="connsiteX21" fmla="*/ 627259 w 6481158"/>
              <a:gd name="connsiteY21" fmla="*/ 3181568 h 4216186"/>
              <a:gd name="connsiteX22" fmla="*/ 504281 w 6481158"/>
              <a:gd name="connsiteY22" fmla="*/ 3024678 h 4216186"/>
              <a:gd name="connsiteX23" fmla="*/ 381209 w 6481158"/>
              <a:gd name="connsiteY23" fmla="*/ 2810127 h 4216186"/>
              <a:gd name="connsiteX24" fmla="*/ 360893 w 6481158"/>
              <a:gd name="connsiteY24" fmla="*/ 2596949 h 4216186"/>
              <a:gd name="connsiteX25" fmla="*/ 130872 w 6481158"/>
              <a:gd name="connsiteY25" fmla="*/ 2524080 h 4216186"/>
              <a:gd name="connsiteX26" fmla="*/ 328878 w 6481158"/>
              <a:gd name="connsiteY26" fmla="*/ 2014028 h 4216186"/>
              <a:gd name="connsiteX27" fmla="*/ 347033 w 6481158"/>
              <a:gd name="connsiteY27" fmla="*/ 1914129 h 4216186"/>
              <a:gd name="connsiteX28" fmla="*/ 208894 w 6481158"/>
              <a:gd name="connsiteY28" fmla="*/ 1606217 h 4216186"/>
              <a:gd name="connsiteX29" fmla="*/ 186488 w 6481158"/>
              <a:gd name="connsiteY29" fmla="*/ 1556554 h 4216186"/>
              <a:gd name="connsiteX30" fmla="*/ 135933 w 6481158"/>
              <a:gd name="connsiteY30" fmla="*/ 1459414 h 4216186"/>
              <a:gd name="connsiteX31" fmla="*/ 0 w 6481158"/>
              <a:gd name="connsiteY31" fmla="*/ 1466109 h 4216186"/>
              <a:gd name="connsiteX32" fmla="*/ 67782 w 6481158"/>
              <a:gd name="connsiteY32" fmla="*/ 1372761 h 4216186"/>
              <a:gd name="connsiteX33" fmla="*/ 195632 w 6481158"/>
              <a:gd name="connsiteY33" fmla="*/ 1080052 h 4216186"/>
              <a:gd name="connsiteX34" fmla="*/ 97391 w 6481158"/>
              <a:gd name="connsiteY34" fmla="*/ 854014 h 4216186"/>
              <a:gd name="connsiteX35" fmla="*/ 69223 w 6481158"/>
              <a:gd name="connsiteY35" fmla="*/ 821285 h 4216186"/>
              <a:gd name="connsiteX36" fmla="*/ 103649 w 6481158"/>
              <a:gd name="connsiteY36" fmla="*/ 760897 h 4216186"/>
              <a:gd name="connsiteX37" fmla="*/ 171912 w 6481158"/>
              <a:gd name="connsiteY37" fmla="*/ 560313 h 4216186"/>
              <a:gd name="connsiteX38" fmla="*/ 206354 w 6481158"/>
              <a:gd name="connsiteY38" fmla="*/ 423850 h 4216186"/>
              <a:gd name="connsiteX39" fmla="*/ 250397 w 6481158"/>
              <a:gd name="connsiteY39" fmla="*/ 361124 h 4216186"/>
              <a:gd name="connsiteX40" fmla="*/ 259101 w 6481158"/>
              <a:gd name="connsiteY40" fmla="*/ 314763 h 4216186"/>
              <a:gd name="connsiteX41" fmla="*/ 229198 w 6481158"/>
              <a:gd name="connsiteY41" fmla="*/ 104693 h 4216186"/>
              <a:gd name="connsiteX42" fmla="*/ 214459 w 6481158"/>
              <a:gd name="connsiteY42" fmla="*/ 52392 h 4216186"/>
              <a:gd name="connsiteX43" fmla="*/ 174580 w 6481158"/>
              <a:gd name="connsiteY43" fmla="*/ 23688 h 421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481158" h="4216186">
                <a:moveTo>
                  <a:pt x="159680" y="0"/>
                </a:moveTo>
                <a:lnTo>
                  <a:pt x="6481158" y="0"/>
                </a:lnTo>
                <a:lnTo>
                  <a:pt x="6481158" y="4216186"/>
                </a:lnTo>
                <a:lnTo>
                  <a:pt x="629981" y="4216186"/>
                </a:lnTo>
                <a:lnTo>
                  <a:pt x="640174" y="4153970"/>
                </a:lnTo>
                <a:cubicBezTo>
                  <a:pt x="646054" y="4115040"/>
                  <a:pt x="652738" y="4076730"/>
                  <a:pt x="663954" y="4042035"/>
                </a:cubicBezTo>
                <a:lnTo>
                  <a:pt x="674575" y="4017890"/>
                </a:lnTo>
                <a:lnTo>
                  <a:pt x="542646" y="3860429"/>
                </a:lnTo>
                <a:cubicBezTo>
                  <a:pt x="583801" y="3777846"/>
                  <a:pt x="628876" y="3834526"/>
                  <a:pt x="664457" y="3800021"/>
                </a:cubicBezTo>
                <a:cubicBezTo>
                  <a:pt x="663366" y="3791627"/>
                  <a:pt x="663436" y="3781009"/>
                  <a:pt x="662932" y="3771718"/>
                </a:cubicBezTo>
                <a:lnTo>
                  <a:pt x="659568" y="3757935"/>
                </a:lnTo>
                <a:lnTo>
                  <a:pt x="653777" y="3747325"/>
                </a:lnTo>
                <a:lnTo>
                  <a:pt x="610074" y="3705028"/>
                </a:lnTo>
                <a:cubicBezTo>
                  <a:pt x="514097" y="3608961"/>
                  <a:pt x="528640" y="3588143"/>
                  <a:pt x="655821" y="3445525"/>
                </a:cubicBezTo>
                <a:cubicBezTo>
                  <a:pt x="668503" y="3431228"/>
                  <a:pt x="677664" y="3418102"/>
                  <a:pt x="683811" y="3405686"/>
                </a:cubicBezTo>
                <a:lnTo>
                  <a:pt x="687152" y="3393684"/>
                </a:lnTo>
                <a:lnTo>
                  <a:pt x="681564" y="3363918"/>
                </a:lnTo>
                <a:lnTo>
                  <a:pt x="658589" y="3279721"/>
                </a:lnTo>
                <a:lnTo>
                  <a:pt x="655534" y="3274732"/>
                </a:lnTo>
                <a:cubicBezTo>
                  <a:pt x="645154" y="3256804"/>
                  <a:pt x="636025" y="3236251"/>
                  <a:pt x="633009" y="3204655"/>
                </a:cubicBezTo>
                <a:lnTo>
                  <a:pt x="633086" y="3198166"/>
                </a:lnTo>
                <a:lnTo>
                  <a:pt x="627259" y="3181568"/>
                </a:lnTo>
                <a:cubicBezTo>
                  <a:pt x="591590" y="3088781"/>
                  <a:pt x="548194" y="3020054"/>
                  <a:pt x="504281" y="3024678"/>
                </a:cubicBezTo>
                <a:cubicBezTo>
                  <a:pt x="548490" y="2798901"/>
                  <a:pt x="548490" y="2798901"/>
                  <a:pt x="381209" y="2810127"/>
                </a:cubicBezTo>
                <a:cubicBezTo>
                  <a:pt x="440862" y="2658988"/>
                  <a:pt x="439766" y="2624324"/>
                  <a:pt x="360893" y="2596949"/>
                </a:cubicBezTo>
                <a:cubicBezTo>
                  <a:pt x="284957" y="2570407"/>
                  <a:pt x="201795" y="2575904"/>
                  <a:pt x="130872" y="2524080"/>
                </a:cubicBezTo>
                <a:cubicBezTo>
                  <a:pt x="188851" y="2335317"/>
                  <a:pt x="200302" y="2130710"/>
                  <a:pt x="328878" y="2014028"/>
                </a:cubicBezTo>
                <a:cubicBezTo>
                  <a:pt x="349137" y="1995898"/>
                  <a:pt x="361422" y="1940125"/>
                  <a:pt x="347033" y="1914129"/>
                </a:cubicBezTo>
                <a:cubicBezTo>
                  <a:pt x="295996" y="1817105"/>
                  <a:pt x="357685" y="1592503"/>
                  <a:pt x="208894" y="1606217"/>
                </a:cubicBezTo>
                <a:cubicBezTo>
                  <a:pt x="190525" y="1607581"/>
                  <a:pt x="173015" y="1590108"/>
                  <a:pt x="186488" y="1556554"/>
                </a:cubicBezTo>
                <a:cubicBezTo>
                  <a:pt x="232768" y="1442049"/>
                  <a:pt x="172886" y="1463610"/>
                  <a:pt x="135933" y="1459414"/>
                </a:cubicBezTo>
                <a:cubicBezTo>
                  <a:pt x="91212" y="1454776"/>
                  <a:pt x="42622" y="1511622"/>
                  <a:pt x="0" y="1466109"/>
                </a:cubicBezTo>
                <a:cubicBezTo>
                  <a:pt x="7764" y="1405223"/>
                  <a:pt x="43366" y="1397333"/>
                  <a:pt x="67782" y="1372761"/>
                </a:cubicBezTo>
                <a:cubicBezTo>
                  <a:pt x="139132" y="1300280"/>
                  <a:pt x="196704" y="1221065"/>
                  <a:pt x="195632" y="1080052"/>
                </a:cubicBezTo>
                <a:cubicBezTo>
                  <a:pt x="194930" y="966113"/>
                  <a:pt x="199455" y="864105"/>
                  <a:pt x="97391" y="854014"/>
                </a:cubicBezTo>
                <a:cubicBezTo>
                  <a:pt x="81355" y="852486"/>
                  <a:pt x="72717" y="839840"/>
                  <a:pt x="69223" y="821285"/>
                </a:cubicBezTo>
                <a:cubicBezTo>
                  <a:pt x="80177" y="799992"/>
                  <a:pt x="90624" y="778040"/>
                  <a:pt x="103649" y="760897"/>
                </a:cubicBezTo>
                <a:cubicBezTo>
                  <a:pt x="147404" y="704450"/>
                  <a:pt x="160670" y="633687"/>
                  <a:pt x="171912" y="560313"/>
                </a:cubicBezTo>
                <a:cubicBezTo>
                  <a:pt x="179151" y="513531"/>
                  <a:pt x="187860" y="467166"/>
                  <a:pt x="206354" y="423850"/>
                </a:cubicBezTo>
                <a:cubicBezTo>
                  <a:pt x="217619" y="397046"/>
                  <a:pt x="231961" y="375704"/>
                  <a:pt x="250397" y="361124"/>
                </a:cubicBezTo>
                <a:cubicBezTo>
                  <a:pt x="266451" y="347903"/>
                  <a:pt x="270868" y="334407"/>
                  <a:pt x="259101" y="314763"/>
                </a:cubicBezTo>
                <a:cubicBezTo>
                  <a:pt x="225826" y="258432"/>
                  <a:pt x="211109" y="191375"/>
                  <a:pt x="229198" y="104693"/>
                </a:cubicBezTo>
                <a:cubicBezTo>
                  <a:pt x="234668" y="78523"/>
                  <a:pt x="229657" y="58007"/>
                  <a:pt x="214459" y="52392"/>
                </a:cubicBezTo>
                <a:cubicBezTo>
                  <a:pt x="198643" y="46345"/>
                  <a:pt x="185640" y="36363"/>
                  <a:pt x="174580" y="23688"/>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18" name="Kuvan paikkamerkki 17">
            <a:extLst>
              <a:ext uri="{FF2B5EF4-FFF2-40B4-BE49-F238E27FC236}">
                <a16:creationId xmlns:a16="http://schemas.microsoft.com/office/drawing/2014/main" id="{8783A78F-A82E-4063-B70C-6865CD22AF9A}"/>
              </a:ext>
            </a:extLst>
          </p:cNvPr>
          <p:cNvSpPr>
            <a:spLocks noGrp="1"/>
          </p:cNvSpPr>
          <p:nvPr>
            <p:ph type="pic" sz="quarter" idx="17"/>
          </p:nvPr>
        </p:nvSpPr>
        <p:spPr>
          <a:xfrm>
            <a:off x="5078134" y="4323899"/>
            <a:ext cx="7113866" cy="2534101"/>
          </a:xfrm>
          <a:custGeom>
            <a:avLst/>
            <a:gdLst>
              <a:gd name="connsiteX0" fmla="*/ 1237395 w 7113866"/>
              <a:gd name="connsiteY0" fmla="*/ 0 h 2534101"/>
              <a:gd name="connsiteX1" fmla="*/ 7113866 w 7113866"/>
              <a:gd name="connsiteY1" fmla="*/ 0 h 2534101"/>
              <a:gd name="connsiteX2" fmla="*/ 7113866 w 7113866"/>
              <a:gd name="connsiteY2" fmla="*/ 2534101 h 2534101"/>
              <a:gd name="connsiteX3" fmla="*/ 0 w 7113866"/>
              <a:gd name="connsiteY3" fmla="*/ 2534101 h 2534101"/>
              <a:gd name="connsiteX4" fmla="*/ 21865 w 7113866"/>
              <a:gd name="connsiteY4" fmla="*/ 2503631 h 2534101"/>
              <a:gd name="connsiteX5" fmla="*/ 295355 w 7113866"/>
              <a:gd name="connsiteY5" fmla="*/ 2078512 h 2534101"/>
              <a:gd name="connsiteX6" fmla="*/ 476493 w 7113866"/>
              <a:gd name="connsiteY6" fmla="*/ 1754977 h 2534101"/>
              <a:gd name="connsiteX7" fmla="*/ 629661 w 7113866"/>
              <a:gd name="connsiteY7" fmla="*/ 1466193 h 2534101"/>
              <a:gd name="connsiteX8" fmla="*/ 542838 w 7113866"/>
              <a:gd name="connsiteY8" fmla="*/ 1401940 h 2534101"/>
              <a:gd name="connsiteX9" fmla="*/ 649253 w 7113866"/>
              <a:gd name="connsiteY9" fmla="*/ 1136180 h 2534101"/>
              <a:gd name="connsiteX10" fmla="*/ 987552 w 7113866"/>
              <a:gd name="connsiteY10" fmla="*/ 313308 h 2534101"/>
              <a:gd name="connsiteX11" fmla="*/ 1141095 w 7113866"/>
              <a:gd name="connsiteY11" fmla="*/ 112922 h 2534101"/>
              <a:gd name="connsiteX12" fmla="*/ 1217454 w 7113866"/>
              <a:gd name="connsiteY12" fmla="*/ 43683 h 253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13866" h="2534101">
                <a:moveTo>
                  <a:pt x="1237395" y="0"/>
                </a:moveTo>
                <a:lnTo>
                  <a:pt x="7113866" y="0"/>
                </a:lnTo>
                <a:lnTo>
                  <a:pt x="7113866" y="2534101"/>
                </a:lnTo>
                <a:lnTo>
                  <a:pt x="0" y="2534101"/>
                </a:lnTo>
                <a:lnTo>
                  <a:pt x="21865" y="2503631"/>
                </a:lnTo>
                <a:cubicBezTo>
                  <a:pt x="198423" y="2253521"/>
                  <a:pt x="293790" y="2086461"/>
                  <a:pt x="295355" y="2078512"/>
                </a:cubicBezTo>
                <a:cubicBezTo>
                  <a:pt x="324069" y="1929470"/>
                  <a:pt x="404357" y="1848602"/>
                  <a:pt x="476493" y="1754977"/>
                </a:cubicBezTo>
                <a:cubicBezTo>
                  <a:pt x="539303" y="1672931"/>
                  <a:pt x="606319" y="1585980"/>
                  <a:pt x="629661" y="1466193"/>
                </a:cubicBezTo>
                <a:cubicBezTo>
                  <a:pt x="660485" y="1307325"/>
                  <a:pt x="563419" y="1455147"/>
                  <a:pt x="542838" y="1401940"/>
                </a:cubicBezTo>
                <a:cubicBezTo>
                  <a:pt x="578840" y="1314777"/>
                  <a:pt x="636192" y="1228627"/>
                  <a:pt x="649253" y="1136180"/>
                </a:cubicBezTo>
                <a:cubicBezTo>
                  <a:pt x="695845" y="801928"/>
                  <a:pt x="810579" y="538800"/>
                  <a:pt x="987552" y="313308"/>
                </a:cubicBezTo>
                <a:cubicBezTo>
                  <a:pt x="1038302" y="248170"/>
                  <a:pt x="1069945" y="145770"/>
                  <a:pt x="1141095" y="112922"/>
                </a:cubicBezTo>
                <a:cubicBezTo>
                  <a:pt x="1175679" y="97203"/>
                  <a:pt x="1199890" y="73126"/>
                  <a:pt x="1217454" y="43683"/>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5" name="Otsikko 4">
            <a:extLst>
              <a:ext uri="{FF2B5EF4-FFF2-40B4-BE49-F238E27FC236}">
                <a16:creationId xmlns:a16="http://schemas.microsoft.com/office/drawing/2014/main" id="{BF79A6B6-B6BD-4F17-8EDF-3CBD83B5A3C4}"/>
              </a:ext>
            </a:extLst>
          </p:cNvPr>
          <p:cNvSpPr>
            <a:spLocks noGrp="1"/>
          </p:cNvSpPr>
          <p:nvPr>
            <p:ph type="title" hasCustomPrompt="1"/>
          </p:nvPr>
        </p:nvSpPr>
        <p:spPr>
          <a:xfrm>
            <a:off x="838200" y="365124"/>
            <a:ext cx="4443984" cy="2139696"/>
          </a:xfrm>
        </p:spPr>
        <p:txBody>
          <a:bodyPr rtlCol="0" anchor="b"/>
          <a:lstStyle>
            <a:lvl1pPr>
              <a:defRPr sz="4000"/>
            </a:lvl1pPr>
          </a:lstStyle>
          <a:p>
            <a:pPr rtl="0"/>
            <a:r>
              <a:rPr lang="fi-FI" noProof="0"/>
              <a:t>Muokkaa otsikon perustyyliä napsauttamalla</a:t>
            </a:r>
          </a:p>
        </p:txBody>
      </p:sp>
      <p:sp>
        <p:nvSpPr>
          <p:cNvPr id="7" name="Tekstin paikkamerkki 6">
            <a:extLst>
              <a:ext uri="{FF2B5EF4-FFF2-40B4-BE49-F238E27FC236}">
                <a16:creationId xmlns:a16="http://schemas.microsoft.com/office/drawing/2014/main" id="{AE97A506-D3A6-4ED8-8315-385575046882}"/>
              </a:ext>
            </a:extLst>
          </p:cNvPr>
          <p:cNvSpPr>
            <a:spLocks noGrp="1"/>
          </p:cNvSpPr>
          <p:nvPr>
            <p:ph type="body" sz="quarter" idx="13"/>
          </p:nvPr>
        </p:nvSpPr>
        <p:spPr>
          <a:xfrm>
            <a:off x="838199" y="2898648"/>
            <a:ext cx="4443984" cy="594360"/>
          </a:xfrm>
        </p:spPr>
        <p:txBody>
          <a:bodyPr rtlCol="0"/>
          <a:lstStyle>
            <a:lvl1pPr marL="0" indent="0">
              <a:buNone/>
              <a:defRPr sz="2000"/>
            </a:lvl1pPr>
          </a:lstStyle>
          <a:p>
            <a:pPr lvl="0" rtl="0"/>
            <a:r>
              <a:rPr lang="fi-FI" noProof="0"/>
              <a:t>Muokkaa tekstin perustyylejä napsauttamalla</a:t>
            </a:r>
          </a:p>
        </p:txBody>
      </p:sp>
      <p:sp>
        <p:nvSpPr>
          <p:cNvPr id="8" name="Tekstin paikkamerkki 6">
            <a:extLst>
              <a:ext uri="{FF2B5EF4-FFF2-40B4-BE49-F238E27FC236}">
                <a16:creationId xmlns:a16="http://schemas.microsoft.com/office/drawing/2014/main" id="{D85D9E25-B25F-4DB6-B381-E134A525C7A1}"/>
              </a:ext>
            </a:extLst>
          </p:cNvPr>
          <p:cNvSpPr>
            <a:spLocks noGrp="1"/>
          </p:cNvSpPr>
          <p:nvPr>
            <p:ph type="body" sz="quarter" idx="14"/>
          </p:nvPr>
        </p:nvSpPr>
        <p:spPr>
          <a:xfrm>
            <a:off x="838199" y="3639312"/>
            <a:ext cx="4443984" cy="594360"/>
          </a:xfrm>
        </p:spPr>
        <p:txBody>
          <a:bodyPr rtlCol="0"/>
          <a:lstStyle>
            <a:lvl1pPr marL="0" indent="0">
              <a:buNone/>
              <a:defRPr sz="2000"/>
            </a:lvl1pPr>
          </a:lstStyle>
          <a:p>
            <a:pPr lvl="0" rtl="0"/>
            <a:r>
              <a:rPr lang="fi-FI" noProof="0"/>
              <a:t>Muokkaa tekstin perustyylejä napsauttamalla</a:t>
            </a:r>
          </a:p>
        </p:txBody>
      </p:sp>
      <p:sp>
        <p:nvSpPr>
          <p:cNvPr id="9" name="Tekstin paikkamerkki 6">
            <a:extLst>
              <a:ext uri="{FF2B5EF4-FFF2-40B4-BE49-F238E27FC236}">
                <a16:creationId xmlns:a16="http://schemas.microsoft.com/office/drawing/2014/main" id="{6CE2F152-3B4C-4389-9A9C-82E3C8649A90}"/>
              </a:ext>
            </a:extLst>
          </p:cNvPr>
          <p:cNvSpPr>
            <a:spLocks noGrp="1"/>
          </p:cNvSpPr>
          <p:nvPr>
            <p:ph type="body" sz="quarter" idx="15"/>
          </p:nvPr>
        </p:nvSpPr>
        <p:spPr>
          <a:xfrm>
            <a:off x="838199" y="4389120"/>
            <a:ext cx="4443984" cy="594360"/>
          </a:xfrm>
        </p:spPr>
        <p:txBody>
          <a:bodyPr rtlCol="0"/>
          <a:lstStyle>
            <a:lvl1pPr marL="0" indent="0">
              <a:buNone/>
              <a:defRPr sz="2000"/>
            </a:lvl1pPr>
          </a:lstStyle>
          <a:p>
            <a:pPr lvl="0" rtl="0"/>
            <a:r>
              <a:rPr lang="fi-FI" noProof="0"/>
              <a:t>Muokkaa tekstin perustyylejä napsauttamalla</a:t>
            </a:r>
          </a:p>
        </p:txBody>
      </p:sp>
    </p:spTree>
    <p:extLst>
      <p:ext uri="{BB962C8B-B14F-4D97-AF65-F5344CB8AC3E}">
        <p14:creationId xmlns:p14="http://schemas.microsoft.com/office/powerpoint/2010/main" val="19408704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1_Johdanto">
    <p:spTree>
      <p:nvGrpSpPr>
        <p:cNvPr id="1" name=""/>
        <p:cNvGrpSpPr/>
        <p:nvPr/>
      </p:nvGrpSpPr>
      <p:grpSpPr>
        <a:xfrm>
          <a:off x="0" y="0"/>
          <a:ext cx="0" cy="0"/>
          <a:chOff x="0" y="0"/>
          <a:chExt cx="0" cy="0"/>
        </a:xfrm>
      </p:grpSpPr>
      <p:sp>
        <p:nvSpPr>
          <p:cNvPr id="15" name="Otsikko 1">
            <a:extLst>
              <a:ext uri="{FF2B5EF4-FFF2-40B4-BE49-F238E27FC236}">
                <a16:creationId xmlns:a16="http://schemas.microsoft.com/office/drawing/2014/main" id="{B910AFBC-7932-43F4-ABEA-C89B2698634B}"/>
              </a:ext>
            </a:extLst>
          </p:cNvPr>
          <p:cNvSpPr>
            <a:spLocks noGrp="1"/>
          </p:cNvSpPr>
          <p:nvPr>
            <p:ph type="title"/>
          </p:nvPr>
        </p:nvSpPr>
        <p:spPr>
          <a:xfrm>
            <a:off x="841249" y="857251"/>
            <a:ext cx="5914937" cy="2076450"/>
          </a:xfrm>
        </p:spPr>
        <p:txBody>
          <a:bodyPr rtlCol="0" anchor="b">
            <a:normAutofit/>
          </a:bodyPr>
          <a:lstStyle/>
          <a:p>
            <a:pPr rtl="0"/>
            <a:r>
              <a:rPr lang="fi-FI" sz="4400" noProof="0">
                <a:gradFill flip="none" rotWithShape="1">
                  <a:gsLst>
                    <a:gs pos="0">
                      <a:schemeClr val="accent5">
                        <a:alpha val="70000"/>
                      </a:schemeClr>
                    </a:gs>
                    <a:gs pos="100000">
                      <a:schemeClr val="accent1">
                        <a:alpha val="70000"/>
                      </a:schemeClr>
                    </a:gs>
                  </a:gsLst>
                  <a:lin ang="0" scaled="1"/>
                  <a:tileRect/>
                </a:gradFill>
              </a:rPr>
              <a:t>Muokkaa ots. perustyyl. napsautt.</a:t>
            </a:r>
          </a:p>
        </p:txBody>
      </p:sp>
      <p:sp>
        <p:nvSpPr>
          <p:cNvPr id="17" name="Sisällön paikkamerkki 2">
            <a:extLst>
              <a:ext uri="{FF2B5EF4-FFF2-40B4-BE49-F238E27FC236}">
                <a16:creationId xmlns:a16="http://schemas.microsoft.com/office/drawing/2014/main" id="{1178A42D-5ED2-4AB6-BE4B-4109074320DF}"/>
              </a:ext>
            </a:extLst>
          </p:cNvPr>
          <p:cNvSpPr>
            <a:spLocks noGrp="1"/>
          </p:cNvSpPr>
          <p:nvPr>
            <p:ph idx="1"/>
          </p:nvPr>
        </p:nvSpPr>
        <p:spPr>
          <a:xfrm>
            <a:off x="841248" y="3190875"/>
            <a:ext cx="5914938" cy="2986087"/>
          </a:xfrm>
        </p:spPr>
        <p:txBody>
          <a:bodyPr rtlCol="0">
            <a:noAutofit/>
          </a:bodyPr>
          <a:lstStyle>
            <a:lvl1pPr marL="0" indent="0">
              <a:lnSpc>
                <a:spcPct val="100000"/>
              </a:lnSpc>
              <a:buNone/>
              <a:defRPr sz="2000"/>
            </a:lvl1pPr>
          </a:lstStyle>
          <a:p>
            <a:pPr marL="228600" lvl="0" indent="-228600" rtl="0"/>
            <a:r>
              <a:rPr lang="fi-FI" sz="1800" noProof="0">
                <a:solidFill>
                  <a:schemeClr val="tx2">
                    <a:alpha val="60000"/>
                  </a:schemeClr>
                </a:solidFill>
              </a:rPr>
              <a:t>Muokkaa tekstin perustyylejä napsauttamalla</a:t>
            </a:r>
          </a:p>
        </p:txBody>
      </p:sp>
      <p:sp>
        <p:nvSpPr>
          <p:cNvPr id="29" name="Päivämäärän paikkamerkki 1">
            <a:extLst>
              <a:ext uri="{FF2B5EF4-FFF2-40B4-BE49-F238E27FC236}">
                <a16:creationId xmlns:a16="http://schemas.microsoft.com/office/drawing/2014/main" id="{4D9A7D07-2BA3-438D-972B-EA578370D50F}"/>
              </a:ext>
            </a:extLst>
          </p:cNvPr>
          <p:cNvSpPr>
            <a:spLocks noGrp="1"/>
          </p:cNvSpPr>
          <p:nvPr>
            <p:ph type="dt" sz="half" idx="10"/>
          </p:nvPr>
        </p:nvSpPr>
        <p:spPr>
          <a:xfrm>
            <a:off x="838200" y="6429375"/>
            <a:ext cx="2743200" cy="365125"/>
          </a:xfrm>
        </p:spPr>
        <p:txBody>
          <a:bodyPr rtlCol="0"/>
          <a:lstStyle>
            <a:lvl1pPr>
              <a:defRPr>
                <a:solidFill>
                  <a:schemeClr val="tx2">
                    <a:alpha val="60000"/>
                  </a:schemeClr>
                </a:solidFill>
              </a:defRPr>
            </a:lvl1pPr>
          </a:lstStyle>
          <a:p>
            <a:pPr rtl="0"/>
            <a:r>
              <a:rPr lang="fi-FI" noProof="0"/>
              <a:t>1.3.20XX</a:t>
            </a:r>
          </a:p>
        </p:txBody>
      </p:sp>
      <p:sp>
        <p:nvSpPr>
          <p:cNvPr id="24" name="Kuvan paikkamerkki 23">
            <a:extLst>
              <a:ext uri="{FF2B5EF4-FFF2-40B4-BE49-F238E27FC236}">
                <a16:creationId xmlns:a16="http://schemas.microsoft.com/office/drawing/2014/main" id="{C8720583-BC84-48EB-85BC-AE71214A30A5}"/>
              </a:ext>
            </a:extLst>
          </p:cNvPr>
          <p:cNvSpPr>
            <a:spLocks noGrp="1"/>
          </p:cNvSpPr>
          <p:nvPr>
            <p:ph type="pic" sz="quarter" idx="13"/>
          </p:nvPr>
        </p:nvSpPr>
        <p:spPr>
          <a:xfrm>
            <a:off x="7589520" y="0"/>
            <a:ext cx="4599432" cy="2286000"/>
          </a:xfrm>
          <a:solidFill>
            <a:schemeClr val="accent6"/>
          </a:solidFill>
        </p:spPr>
        <p:txBody>
          <a:bodyPr rtlCol="0"/>
          <a:lstStyle/>
          <a:p>
            <a:pPr rtl="0"/>
            <a:r>
              <a:rPr lang="fi-FI" noProof="0"/>
              <a:t>Lisää kuva napsauttamalla kuvaketta</a:t>
            </a:r>
          </a:p>
        </p:txBody>
      </p:sp>
      <p:sp>
        <p:nvSpPr>
          <p:cNvPr id="25" name="Kuvan paikkamerkki 23">
            <a:extLst>
              <a:ext uri="{FF2B5EF4-FFF2-40B4-BE49-F238E27FC236}">
                <a16:creationId xmlns:a16="http://schemas.microsoft.com/office/drawing/2014/main" id="{C3F0A5CD-C47A-4CDF-BE99-75F3A81B18FB}"/>
              </a:ext>
            </a:extLst>
          </p:cNvPr>
          <p:cNvSpPr>
            <a:spLocks noGrp="1"/>
          </p:cNvSpPr>
          <p:nvPr>
            <p:ph type="pic" sz="quarter" idx="14"/>
          </p:nvPr>
        </p:nvSpPr>
        <p:spPr>
          <a:xfrm>
            <a:off x="7589520" y="2286000"/>
            <a:ext cx="4599432" cy="2286000"/>
          </a:xfrm>
          <a:solidFill>
            <a:schemeClr val="accent6"/>
          </a:solidFill>
        </p:spPr>
        <p:txBody>
          <a:bodyPr rtlCol="0"/>
          <a:lstStyle/>
          <a:p>
            <a:pPr rtl="0"/>
            <a:r>
              <a:rPr lang="fi-FI" noProof="0"/>
              <a:t>Lisää kuva napsauttamalla kuvaketta</a:t>
            </a:r>
          </a:p>
        </p:txBody>
      </p:sp>
      <p:sp>
        <p:nvSpPr>
          <p:cNvPr id="26" name="Kuvan paikkamerkki 23">
            <a:extLst>
              <a:ext uri="{FF2B5EF4-FFF2-40B4-BE49-F238E27FC236}">
                <a16:creationId xmlns:a16="http://schemas.microsoft.com/office/drawing/2014/main" id="{7329454B-9275-4E86-B32E-91C0DB62AA71}"/>
              </a:ext>
            </a:extLst>
          </p:cNvPr>
          <p:cNvSpPr>
            <a:spLocks noGrp="1"/>
          </p:cNvSpPr>
          <p:nvPr>
            <p:ph type="pic" sz="quarter" idx="15"/>
          </p:nvPr>
        </p:nvSpPr>
        <p:spPr>
          <a:xfrm>
            <a:off x="7589520" y="4572000"/>
            <a:ext cx="4599432" cy="2286000"/>
          </a:xfrm>
          <a:solidFill>
            <a:schemeClr val="accent6"/>
          </a:solidFill>
        </p:spPr>
        <p:txBody>
          <a:bodyPr rtlCol="0"/>
          <a:lstStyle/>
          <a:p>
            <a:pPr rtl="0"/>
            <a:r>
              <a:rPr lang="fi-FI" noProof="0"/>
              <a:t>Lisää kuva napsauttamalla kuvaketta</a:t>
            </a:r>
          </a:p>
        </p:txBody>
      </p:sp>
      <p:sp>
        <p:nvSpPr>
          <p:cNvPr id="30" name="Alatunnisteen paikkamerkki 2">
            <a:extLst>
              <a:ext uri="{FF2B5EF4-FFF2-40B4-BE49-F238E27FC236}">
                <a16:creationId xmlns:a16="http://schemas.microsoft.com/office/drawing/2014/main" id="{21E9E1BF-D594-4F96-8DBE-5A8DD51D3B58}"/>
              </a:ext>
            </a:extLst>
          </p:cNvPr>
          <p:cNvSpPr>
            <a:spLocks noGrp="1"/>
          </p:cNvSpPr>
          <p:nvPr>
            <p:ph type="ftr" sz="quarter" idx="11"/>
          </p:nvPr>
        </p:nvSpPr>
        <p:spPr>
          <a:xfrm>
            <a:off x="4038600" y="6429375"/>
            <a:ext cx="4114800" cy="365125"/>
          </a:xfrm>
        </p:spPr>
        <p:txBody>
          <a:bodyPr rtlCol="0"/>
          <a:lstStyle>
            <a:lvl1pPr algn="l">
              <a:defRPr>
                <a:solidFill>
                  <a:schemeClr val="tx2">
                    <a:alpha val="60000"/>
                  </a:schemeClr>
                </a:solidFill>
              </a:defRPr>
            </a:lvl1pPr>
          </a:lstStyle>
          <a:p>
            <a:pPr rtl="0"/>
            <a:r>
              <a:rPr lang="fi-FI" noProof="0"/>
              <a:t>ALATUNNISTEEN ESIMERKKITEKSTI</a:t>
            </a:r>
          </a:p>
        </p:txBody>
      </p:sp>
      <p:sp>
        <p:nvSpPr>
          <p:cNvPr id="31" name="Dian numeron paikkamerkki 3">
            <a:extLst>
              <a:ext uri="{FF2B5EF4-FFF2-40B4-BE49-F238E27FC236}">
                <a16:creationId xmlns:a16="http://schemas.microsoft.com/office/drawing/2014/main" id="{C30FDEF8-F3F3-42D5-9EE1-EDDF18B35377}"/>
              </a:ext>
            </a:extLst>
          </p:cNvPr>
          <p:cNvSpPr>
            <a:spLocks noGrp="1"/>
          </p:cNvSpPr>
          <p:nvPr>
            <p:ph type="sldNum" sz="quarter" idx="12"/>
          </p:nvPr>
        </p:nvSpPr>
        <p:spPr>
          <a:xfrm>
            <a:off x="8610600" y="6429375"/>
            <a:ext cx="2743200" cy="365125"/>
          </a:xfrm>
        </p:spPr>
        <p:txBody>
          <a:bodyPr rtlCol="0"/>
          <a:lstStyle/>
          <a:p>
            <a:pPr rtl="0"/>
            <a:fld id="{28844951-7827-47D4-8276-7DDE1FA7D85A}" type="slidenum">
              <a:rPr lang="fi-FI" noProof="0" smtClean="0"/>
              <a:t>‹#›</a:t>
            </a:fld>
            <a:endParaRPr lang="fi-FI" noProof="0"/>
          </a:p>
        </p:txBody>
      </p:sp>
    </p:spTree>
    <p:extLst>
      <p:ext uri="{BB962C8B-B14F-4D97-AF65-F5344CB8AC3E}">
        <p14:creationId xmlns:p14="http://schemas.microsoft.com/office/powerpoint/2010/main" val="16576438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Otsikko ja sisältö sekä 2 kuvaa">
    <p:spTree>
      <p:nvGrpSpPr>
        <p:cNvPr id="1" name=""/>
        <p:cNvGrpSpPr/>
        <p:nvPr/>
      </p:nvGrpSpPr>
      <p:grpSpPr>
        <a:xfrm>
          <a:off x="0" y="0"/>
          <a:ext cx="0" cy="0"/>
          <a:chOff x="0" y="0"/>
          <a:chExt cx="0" cy="0"/>
        </a:xfrm>
      </p:grpSpPr>
      <p:sp>
        <p:nvSpPr>
          <p:cNvPr id="20" name="Kuvan paikkamerkki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16" name="Kuvan paikkamerkki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rtlCol="0" anchor="b"/>
          <a:lstStyle>
            <a:lvl1pPr>
              <a:defRPr sz="7200"/>
            </a:lvl1pPr>
          </a:lstStyle>
          <a:p>
            <a:pPr rtl="0"/>
            <a:r>
              <a:rPr lang="fi-FI" noProof="0"/>
              <a:t>otsikko</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rtlCol="0">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7" name="Suorakulmio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1553472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Osan ylätunniste">
    <p:spTree>
      <p:nvGrpSpPr>
        <p:cNvPr id="1" name=""/>
        <p:cNvGrpSpPr/>
        <p:nvPr/>
      </p:nvGrpSpPr>
      <p:grpSpPr>
        <a:xfrm>
          <a:off x="0" y="0"/>
          <a:ext cx="0" cy="0"/>
          <a:chOff x="0" y="0"/>
          <a:chExt cx="0" cy="0"/>
        </a:xfrm>
      </p:grpSpPr>
      <p:sp>
        <p:nvSpPr>
          <p:cNvPr id="7" name="Puolivapaa piirto: Muoto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rtlCol="0" anchor="b"/>
          <a:lstStyle>
            <a:lvl1pPr algn="ctr">
              <a:defRPr sz="8000">
                <a:solidFill>
                  <a:schemeClr val="bg1"/>
                </a:solidFill>
              </a:defRPr>
            </a:lvl1pPr>
          </a:lstStyle>
          <a:p>
            <a:pPr rtl="0"/>
            <a:r>
              <a:rPr lang="fi-FI" noProof="0"/>
              <a:t>Tehtävänimike</a:t>
            </a:r>
          </a:p>
        </p:txBody>
      </p:sp>
      <p:sp>
        <p:nvSpPr>
          <p:cNvPr id="11" name="Suorakulmio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Tekstin paikkamerkki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i-FI" noProof="0"/>
              <a:t>Alaotsikko</a:t>
            </a:r>
          </a:p>
        </p:txBody>
      </p:sp>
    </p:spTree>
    <p:extLst>
      <p:ext uri="{BB962C8B-B14F-4D97-AF65-F5344CB8AC3E}">
        <p14:creationId xmlns:p14="http://schemas.microsoft.com/office/powerpoint/2010/main" val="1514635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Lainaus">
    <p:spTree>
      <p:nvGrpSpPr>
        <p:cNvPr id="1" name=""/>
        <p:cNvGrpSpPr/>
        <p:nvPr/>
      </p:nvGrpSpPr>
      <p:grpSpPr>
        <a:xfrm>
          <a:off x="0" y="0"/>
          <a:ext cx="0" cy="0"/>
          <a:chOff x="0" y="0"/>
          <a:chExt cx="0" cy="0"/>
        </a:xfrm>
      </p:grpSpPr>
      <p:sp>
        <p:nvSpPr>
          <p:cNvPr id="7" name="Puolivapaa piirto: Muoto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1527048" y="932688"/>
            <a:ext cx="9144000" cy="2523744"/>
          </a:xfrm>
        </p:spPr>
        <p:txBody>
          <a:bodyPr rtlCol="0" anchor="b"/>
          <a:lstStyle>
            <a:lvl1pPr algn="ctr">
              <a:defRPr sz="6000">
                <a:solidFill>
                  <a:schemeClr val="bg1"/>
                </a:solidFill>
              </a:defRPr>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12" name="Suorakulmio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Tekstin paikkamerkki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i-FI" noProof="0"/>
              <a:t>Alaotsikko</a:t>
            </a:r>
          </a:p>
        </p:txBody>
      </p:sp>
    </p:spTree>
    <p:extLst>
      <p:ext uri="{BB962C8B-B14F-4D97-AF65-F5344CB8AC3E}">
        <p14:creationId xmlns:p14="http://schemas.microsoft.com/office/powerpoint/2010/main" val="2307181142"/>
      </p:ext>
    </p:extLst>
  </p:cSld>
  <p:clrMapOvr>
    <a:masterClrMapping/>
  </p:clrMapOvr>
  <p:hf hdr="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imi">
    <p:spTree>
      <p:nvGrpSpPr>
        <p:cNvPr id="1" name=""/>
        <p:cNvGrpSpPr/>
        <p:nvPr/>
      </p:nvGrpSpPr>
      <p:grpSpPr>
        <a:xfrm>
          <a:off x="0" y="0"/>
          <a:ext cx="0" cy="0"/>
          <a:chOff x="0" y="0"/>
          <a:chExt cx="0" cy="0"/>
        </a:xfrm>
      </p:grpSpPr>
      <p:sp>
        <p:nvSpPr>
          <p:cNvPr id="31" name="Kuvan paikkamerkki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30" name="Kuvan paikkamerkki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8" name="Kuvan paikkamerkki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7" name="Kuvan paikkamerkki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6" name="Kuvan paikkamerkki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0" y="365125"/>
            <a:ext cx="12188952" cy="1325563"/>
          </a:xfrm>
        </p:spPr>
        <p:txBody>
          <a:bodyPr rtlCol="0"/>
          <a:lstStyle>
            <a:lvl1pPr algn="ctr">
              <a:defRPr sz="7200"/>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19" name="Suorakulmio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33" name="Tekstin paikkamerkki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4" name="Tekstin paikkamerkki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5" name="Tekstin paikkamerkki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6" name="Tekstin paikkamerkki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7" name="Tekstin paikkamerkki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Tree>
    <p:extLst>
      <p:ext uri="{BB962C8B-B14F-4D97-AF65-F5344CB8AC3E}">
        <p14:creationId xmlns:p14="http://schemas.microsoft.com/office/powerpoint/2010/main" val="7239483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Otsikko ja sisältö sekä 4 kuvaa">
    <p:spTree>
      <p:nvGrpSpPr>
        <p:cNvPr id="1" name=""/>
        <p:cNvGrpSpPr/>
        <p:nvPr/>
      </p:nvGrpSpPr>
      <p:grpSpPr>
        <a:xfrm>
          <a:off x="0" y="0"/>
          <a:ext cx="0" cy="0"/>
          <a:chOff x="0" y="0"/>
          <a:chExt cx="0" cy="0"/>
        </a:xfrm>
      </p:grpSpPr>
      <p:sp>
        <p:nvSpPr>
          <p:cNvPr id="26" name="Kuvan paikkamerkki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5" name="Kuvan paikkamerkki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4" name="Kuvan paikkamerkki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3" name="Kuvan paikkamerkki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rtlCol="0" anchor="b"/>
          <a:lstStyle>
            <a:lvl1pPr>
              <a:defRPr sz="5400"/>
            </a:lvl1pPr>
          </a:lstStyle>
          <a:p>
            <a:pPr rtl="0"/>
            <a:r>
              <a:rPr lang="fi-FI" noProof="0"/>
              <a:t>Tehtävänimike</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rtlCol="0">
            <a:normAutofit/>
          </a:bodyPr>
          <a:lstStyle>
            <a:lvl1pPr marL="0" indent="0">
              <a:buNone/>
              <a:defRPr sz="2400"/>
            </a:lvl1pPr>
            <a:lvl2pPr>
              <a:defRPr sz="2000"/>
            </a:lvl2pPr>
            <a:lvl3pPr>
              <a:defRPr sz="18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Suorakulmio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sX0" fmla="*/ 0 w 3877056"/>
              <a:gd name="csY0" fmla="*/ 0 h 27432"/>
              <a:gd name="csX1" fmla="*/ 723717 w 3877056"/>
              <a:gd name="csY1" fmla="*/ 0 h 27432"/>
              <a:gd name="csX2" fmla="*/ 1408664 w 3877056"/>
              <a:gd name="csY2" fmla="*/ 0 h 27432"/>
              <a:gd name="csX3" fmla="*/ 2093610 w 3877056"/>
              <a:gd name="csY3" fmla="*/ 0 h 27432"/>
              <a:gd name="csX4" fmla="*/ 2623475 w 3877056"/>
              <a:gd name="csY4" fmla="*/ 0 h 27432"/>
              <a:gd name="csX5" fmla="*/ 3192109 w 3877056"/>
              <a:gd name="csY5" fmla="*/ 0 h 27432"/>
              <a:gd name="csX6" fmla="*/ 3877056 w 3877056"/>
              <a:gd name="csY6" fmla="*/ 0 h 27432"/>
              <a:gd name="csX7" fmla="*/ 3877056 w 3877056"/>
              <a:gd name="csY7" fmla="*/ 27432 h 27432"/>
              <a:gd name="csX8" fmla="*/ 3230880 w 3877056"/>
              <a:gd name="csY8" fmla="*/ 27432 h 27432"/>
              <a:gd name="csX9" fmla="*/ 2701016 w 3877056"/>
              <a:gd name="csY9" fmla="*/ 27432 h 27432"/>
              <a:gd name="csX10" fmla="*/ 2171151 w 3877056"/>
              <a:gd name="csY10" fmla="*/ 27432 h 27432"/>
              <a:gd name="csX11" fmla="*/ 1486205 w 3877056"/>
              <a:gd name="csY11" fmla="*/ 27432 h 27432"/>
              <a:gd name="csX12" fmla="*/ 917570 w 3877056"/>
              <a:gd name="csY12" fmla="*/ 27432 h 27432"/>
              <a:gd name="csX13" fmla="*/ 0 w 3877056"/>
              <a:gd name="csY13" fmla="*/ 27432 h 27432"/>
              <a:gd name="csX14" fmla="*/ 0 w 3877056"/>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315780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768096" y="365125"/>
            <a:ext cx="10515600" cy="1325563"/>
          </a:xfrm>
        </p:spPr>
        <p:txBody>
          <a:bodyPr rtlCol="0"/>
          <a:lstStyle>
            <a:lvl1pPr>
              <a:defRPr sz="54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rtlCol="0">
            <a:normAutofit/>
          </a:bodyPr>
          <a:lstStyle>
            <a:lvl1pPr>
              <a:defRPr sz="2800"/>
            </a:lvl1pPr>
            <a:lvl2pPr>
              <a:defRPr sz="2400"/>
            </a:lvl2pPr>
            <a:lvl3pPr>
              <a:defRPr sz="2000"/>
            </a:lvl3pPr>
            <a:lvl4pPr>
              <a:defRPr sz="1800"/>
            </a:lvl4pPr>
            <a:lvl5pPr>
              <a:defRPr sz="18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8" name="Suorakulmio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sX0" fmla="*/ 0 w 10515600"/>
              <a:gd name="csY0" fmla="*/ 0 h 27432"/>
              <a:gd name="csX1" fmla="*/ 552069 w 10515600"/>
              <a:gd name="csY1" fmla="*/ 0 h 27432"/>
              <a:gd name="csX2" fmla="*/ 893826 w 10515600"/>
              <a:gd name="csY2" fmla="*/ 0 h 27432"/>
              <a:gd name="csX3" fmla="*/ 1761363 w 10515600"/>
              <a:gd name="csY3" fmla="*/ 0 h 27432"/>
              <a:gd name="csX4" fmla="*/ 2313432 w 10515600"/>
              <a:gd name="csY4" fmla="*/ 0 h 27432"/>
              <a:gd name="csX5" fmla="*/ 2865501 w 10515600"/>
              <a:gd name="csY5" fmla="*/ 0 h 27432"/>
              <a:gd name="csX6" fmla="*/ 3733038 w 10515600"/>
              <a:gd name="csY6" fmla="*/ 0 h 27432"/>
              <a:gd name="csX7" fmla="*/ 4179951 w 10515600"/>
              <a:gd name="csY7" fmla="*/ 0 h 27432"/>
              <a:gd name="csX8" fmla="*/ 5047488 w 10515600"/>
              <a:gd name="csY8" fmla="*/ 0 h 27432"/>
              <a:gd name="csX9" fmla="*/ 5915025 w 10515600"/>
              <a:gd name="csY9" fmla="*/ 0 h 27432"/>
              <a:gd name="csX10" fmla="*/ 6572250 w 10515600"/>
              <a:gd name="csY10" fmla="*/ 0 h 27432"/>
              <a:gd name="csX11" fmla="*/ 7439787 w 10515600"/>
              <a:gd name="csY11" fmla="*/ 0 h 27432"/>
              <a:gd name="csX12" fmla="*/ 7991856 w 10515600"/>
              <a:gd name="csY12" fmla="*/ 0 h 27432"/>
              <a:gd name="csX13" fmla="*/ 8543925 w 10515600"/>
              <a:gd name="csY13" fmla="*/ 0 h 27432"/>
              <a:gd name="csX14" fmla="*/ 9306306 w 10515600"/>
              <a:gd name="csY14" fmla="*/ 0 h 27432"/>
              <a:gd name="csX15" fmla="*/ 9858375 w 10515600"/>
              <a:gd name="csY15" fmla="*/ 0 h 27432"/>
              <a:gd name="csX16" fmla="*/ 10515600 w 10515600"/>
              <a:gd name="csY16" fmla="*/ 0 h 27432"/>
              <a:gd name="csX17" fmla="*/ 10515600 w 10515600"/>
              <a:gd name="csY17" fmla="*/ 27432 h 27432"/>
              <a:gd name="csX18" fmla="*/ 9753219 w 10515600"/>
              <a:gd name="csY18" fmla="*/ 27432 h 27432"/>
              <a:gd name="csX19" fmla="*/ 9411462 w 10515600"/>
              <a:gd name="csY19" fmla="*/ 27432 h 27432"/>
              <a:gd name="csX20" fmla="*/ 8964549 w 10515600"/>
              <a:gd name="csY20" fmla="*/ 27432 h 27432"/>
              <a:gd name="csX21" fmla="*/ 8097012 w 10515600"/>
              <a:gd name="csY21" fmla="*/ 27432 h 27432"/>
              <a:gd name="csX22" fmla="*/ 7439787 w 10515600"/>
              <a:gd name="csY22" fmla="*/ 27432 h 27432"/>
              <a:gd name="csX23" fmla="*/ 6992874 w 10515600"/>
              <a:gd name="csY23" fmla="*/ 27432 h 27432"/>
              <a:gd name="csX24" fmla="*/ 6335649 w 10515600"/>
              <a:gd name="csY24" fmla="*/ 27432 h 27432"/>
              <a:gd name="csX25" fmla="*/ 5993892 w 10515600"/>
              <a:gd name="csY25" fmla="*/ 27432 h 27432"/>
              <a:gd name="csX26" fmla="*/ 5652135 w 10515600"/>
              <a:gd name="csY26" fmla="*/ 27432 h 27432"/>
              <a:gd name="csX27" fmla="*/ 4994910 w 10515600"/>
              <a:gd name="csY27" fmla="*/ 27432 h 27432"/>
              <a:gd name="csX28" fmla="*/ 4547997 w 10515600"/>
              <a:gd name="csY28" fmla="*/ 27432 h 27432"/>
              <a:gd name="csX29" fmla="*/ 3785616 w 10515600"/>
              <a:gd name="csY29" fmla="*/ 27432 h 27432"/>
              <a:gd name="csX30" fmla="*/ 3338703 w 10515600"/>
              <a:gd name="csY30" fmla="*/ 27432 h 27432"/>
              <a:gd name="csX31" fmla="*/ 2576322 w 10515600"/>
              <a:gd name="csY31" fmla="*/ 27432 h 27432"/>
              <a:gd name="csX32" fmla="*/ 2234565 w 10515600"/>
              <a:gd name="csY32" fmla="*/ 27432 h 27432"/>
              <a:gd name="csX33" fmla="*/ 1472184 w 10515600"/>
              <a:gd name="csY33" fmla="*/ 27432 h 27432"/>
              <a:gd name="csX34" fmla="*/ 1025271 w 10515600"/>
              <a:gd name="csY34" fmla="*/ 27432 h 27432"/>
              <a:gd name="csX35" fmla="*/ 683514 w 10515600"/>
              <a:gd name="csY35" fmla="*/ 27432 h 27432"/>
              <a:gd name="csX36" fmla="*/ 0 w 10515600"/>
              <a:gd name="csY36" fmla="*/ 27432 h 27432"/>
              <a:gd name="csX37" fmla="*/ 0 w 10515600"/>
              <a:gd name="csY37"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solidFill>
                <a:schemeClr val="tx1"/>
              </a:solidFill>
            </a:endParaRPr>
          </a:p>
        </p:txBody>
      </p:sp>
    </p:spTree>
    <p:extLst>
      <p:ext uri="{BB962C8B-B14F-4D97-AF65-F5344CB8AC3E}">
        <p14:creationId xmlns:p14="http://schemas.microsoft.com/office/powerpoint/2010/main" val="8764385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Lopetus">
    <p:spTree>
      <p:nvGrpSpPr>
        <p:cNvPr id="1" name=""/>
        <p:cNvGrpSpPr/>
        <p:nvPr/>
      </p:nvGrpSpPr>
      <p:grpSpPr>
        <a:xfrm>
          <a:off x="0" y="0"/>
          <a:ext cx="0" cy="0"/>
          <a:chOff x="0" y="0"/>
          <a:chExt cx="0" cy="0"/>
        </a:xfrm>
      </p:grpSpPr>
      <p:sp>
        <p:nvSpPr>
          <p:cNvPr id="9" name="Puolivapaa piirto: Muoto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841248" y="402336"/>
            <a:ext cx="10515600" cy="1344168"/>
          </a:xfrm>
        </p:spPr>
        <p:txBody>
          <a:bodyPr rtlCol="0"/>
          <a:lstStyle>
            <a:lvl1pPr algn="ctr">
              <a:defRPr sz="7200">
                <a:solidFill>
                  <a:schemeClr val="bg1"/>
                </a:solidFill>
              </a:defRPr>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10" name="Kuvan paikkamerkki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i-FI" noProof="0"/>
              <a:t>Lisää kuva napsauttamalla kuvaketta</a:t>
            </a:r>
          </a:p>
        </p:txBody>
      </p:sp>
      <p:sp>
        <p:nvSpPr>
          <p:cNvPr id="11" name="Kuvan paikkamerkki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rtlCol="0" anchor="ctr">
            <a:noAutofit/>
          </a:bodyPr>
          <a:lstStyle>
            <a:lvl1pPr marL="0" indent="0" algn="ctr">
              <a:lnSpc>
                <a:spcPct val="100000"/>
              </a:lnSpc>
              <a:spcBef>
                <a:spcPts val="0"/>
              </a:spcBef>
              <a:buNone/>
              <a:defRPr sz="2000"/>
            </a:lvl1pPr>
          </a:lstStyle>
          <a:p>
            <a:pPr rtl="0"/>
            <a:r>
              <a:rPr lang="fi-FI" noProof="0"/>
              <a:t>Lisää kuva napsauttamalla kuvaketta</a:t>
            </a:r>
          </a:p>
        </p:txBody>
      </p:sp>
      <p:sp>
        <p:nvSpPr>
          <p:cNvPr id="12" name="Kuvan paikkamerkki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rtlCol="0" anchor="ctr">
            <a:noAutofit/>
          </a:bodyPr>
          <a:lstStyle>
            <a:lvl1pPr algn="ctr">
              <a:buNone/>
              <a:defRPr sz="2000"/>
            </a:lvl1pPr>
          </a:lstStyle>
          <a:p>
            <a:pPr rtl="0"/>
            <a:r>
              <a:rPr lang="fi-FI" noProof="0"/>
              <a:t>Lisää kuva napsauttamalla kuvaketta</a:t>
            </a:r>
          </a:p>
        </p:txBody>
      </p:sp>
      <p:sp>
        <p:nvSpPr>
          <p:cNvPr id="13" name="Tekstin paikkamerkki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Esittäjän nimi</a:t>
            </a:r>
          </a:p>
        </p:txBody>
      </p:sp>
      <p:sp>
        <p:nvSpPr>
          <p:cNvPr id="14" name="Tekstin paikkamerkki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Sähköposti</a:t>
            </a:r>
          </a:p>
        </p:txBody>
      </p:sp>
      <p:sp>
        <p:nvSpPr>
          <p:cNvPr id="15" name="Tekstin paikkamerkki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rtlCol="0"/>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rtl="0"/>
            <a:r>
              <a:rPr lang="fi-FI" noProof="0"/>
              <a:t>Verkkosivusto</a:t>
            </a:r>
          </a:p>
        </p:txBody>
      </p:sp>
    </p:spTree>
    <p:extLst>
      <p:ext uri="{BB962C8B-B14F-4D97-AF65-F5344CB8AC3E}">
        <p14:creationId xmlns:p14="http://schemas.microsoft.com/office/powerpoint/2010/main" val="124261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6ABD59-3C4E-F93C-162E-E109145ACA1A}"/>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64939D77-4035-6B0E-1945-35C7EEB86F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6EECA17B-3433-BFDF-2192-870AF25FE2C1}"/>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3E9FD98E-611B-4DB3-EEC9-1A89D1A82CC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B057170-7476-1E37-C6ED-61F79104A9E7}"/>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9912663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2F12B0-EAB1-ECDA-C7E0-3C3F6FEF3E3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A7E3ED3A-223C-31B6-61B7-146EC9769D1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69696D02-9BDF-8897-FDFD-3B6CC8CE25FF}"/>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F3698D89-1678-0A13-E446-08C27C073EE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676053E-7FD4-D7B0-646C-61AAC2B7B9F7}"/>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17051248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9451663-CCA0-1F04-F92D-262DBE79CB6A}"/>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7276ED37-2821-A7A7-5866-C5A1CBEEAF8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C5A666C8-BB1C-F295-3DB5-3B51910A7A94}"/>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18920EC6-A47F-F644-6517-EBC9C4AB458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193246D-AEB3-BCF5-2953-3BB8EAF7D765}"/>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11958658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E61079-0FEA-9CA1-9B44-01654F88E85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0C84E23-D7D2-E066-3F63-E94A191D4172}"/>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C87B8AA2-8743-C590-DE62-213DC43CCD2F}"/>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897E9E60-EC8C-754F-9ED6-2DB60E3E0991}"/>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6" name="Alatunnisteen paikkamerkki 5">
            <a:extLst>
              <a:ext uri="{FF2B5EF4-FFF2-40B4-BE49-F238E27FC236}">
                <a16:creationId xmlns:a16="http://schemas.microsoft.com/office/drawing/2014/main" id="{48F306D0-3923-BA6C-B289-60986C1954E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C6E76E7-4CF2-3FA3-E6E9-4CB48146FA40}"/>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1558960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BA10BE-7606-9F64-5415-BA12CE028B82}"/>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5F221884-72F5-0401-8E59-15C61DC77A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5E9C7414-0610-B73C-5AD7-6BCFCDEAE5EB}"/>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812FB0AC-C397-72A3-9C68-EB47A2598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57FB5916-084B-4034-6928-4952FA77C94B}"/>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3A56EBA1-EAE6-FC8F-BD84-29A75DBFF56B}"/>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8" name="Alatunnisteen paikkamerkki 7">
            <a:extLst>
              <a:ext uri="{FF2B5EF4-FFF2-40B4-BE49-F238E27FC236}">
                <a16:creationId xmlns:a16="http://schemas.microsoft.com/office/drawing/2014/main" id="{F691B94B-53EE-EB5E-3076-958F89154241}"/>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4F6691CF-D8DB-5852-B1E9-D95CDC005995}"/>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24349201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CD099B-A4EE-10BB-17E4-449BA460C8A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797AA575-D417-8C1E-6279-C4DC6AC02364}"/>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4" name="Alatunnisteen paikkamerkki 3">
            <a:extLst>
              <a:ext uri="{FF2B5EF4-FFF2-40B4-BE49-F238E27FC236}">
                <a16:creationId xmlns:a16="http://schemas.microsoft.com/office/drawing/2014/main" id="{3089604D-416E-1E04-BB6C-129195536D0F}"/>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B433F737-0912-6FAE-A1FC-96911A0A657A}"/>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39740352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6DCF7F99-4E6B-0CBE-A67C-218DCF6F5B16}"/>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3" name="Alatunnisteen paikkamerkki 2">
            <a:extLst>
              <a:ext uri="{FF2B5EF4-FFF2-40B4-BE49-F238E27FC236}">
                <a16:creationId xmlns:a16="http://schemas.microsoft.com/office/drawing/2014/main" id="{99429D64-371E-E894-FE33-FE881F615A5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FC533F0-8406-9DAC-8FAC-ECC9565D02DB}"/>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2299705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49239F-F235-436B-5B4F-8B2E1E7763A0}"/>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B2E3CCEF-E96D-BFAE-0C97-1247932800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B6A74312-F0B2-FEED-347F-883C7DBC3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42D4C720-BA38-25A2-27C2-AF2A672382BA}"/>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6" name="Alatunnisteen paikkamerkki 5">
            <a:extLst>
              <a:ext uri="{FF2B5EF4-FFF2-40B4-BE49-F238E27FC236}">
                <a16:creationId xmlns:a16="http://schemas.microsoft.com/office/drawing/2014/main" id="{7F77B7D1-BC0F-95B1-4433-E5442370EDB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E52B851-87FB-9954-D2C0-F04EF676B7BD}"/>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523000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14EF69F-9CD4-9DDC-B227-FB3C41B2EA6C}"/>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70E1E15F-72C0-9FC4-E4A6-EE35B63EC7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59AD4F4-445E-530C-75AD-3CC7A4F68B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33F2EFCB-E7B4-11B3-5776-C1D49A7AD96B}"/>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6" name="Alatunnisteen paikkamerkki 5">
            <a:extLst>
              <a:ext uri="{FF2B5EF4-FFF2-40B4-BE49-F238E27FC236}">
                <a16:creationId xmlns:a16="http://schemas.microsoft.com/office/drawing/2014/main" id="{B2C1588B-FE1C-8292-D257-C5569AEFF54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F736AE5-B427-1075-0261-3938BEC25E63}"/>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397340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inaus">
    <p:spTree>
      <p:nvGrpSpPr>
        <p:cNvPr id="1" name=""/>
        <p:cNvGrpSpPr/>
        <p:nvPr/>
      </p:nvGrpSpPr>
      <p:grpSpPr>
        <a:xfrm>
          <a:off x="0" y="0"/>
          <a:ext cx="0" cy="0"/>
          <a:chOff x="0" y="0"/>
          <a:chExt cx="0" cy="0"/>
        </a:xfrm>
      </p:grpSpPr>
      <p:sp>
        <p:nvSpPr>
          <p:cNvPr id="7" name="Puolivapaa piirto: Muoto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i-FI" noProof="0"/>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1527048" y="932688"/>
            <a:ext cx="9144000" cy="2523744"/>
          </a:xfrm>
        </p:spPr>
        <p:txBody>
          <a:bodyPr rtlCol="0" anchor="b"/>
          <a:lstStyle>
            <a:lvl1pPr algn="ctr">
              <a:defRPr sz="6000">
                <a:solidFill>
                  <a:schemeClr val="bg1"/>
                </a:solidFill>
              </a:defRPr>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12" name="Suorakulmio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13" name="Tekstin paikkamerkki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rtlCol="0"/>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fi-FI" noProof="0"/>
              <a:t>Alaotsikko</a:t>
            </a:r>
          </a:p>
        </p:txBody>
      </p:sp>
    </p:spTree>
    <p:extLst>
      <p:ext uri="{BB962C8B-B14F-4D97-AF65-F5344CB8AC3E}">
        <p14:creationId xmlns:p14="http://schemas.microsoft.com/office/powerpoint/2010/main" val="3744367529"/>
      </p:ext>
    </p:extLst>
  </p:cSld>
  <p:clrMapOvr>
    <a:masterClrMapping/>
  </p:clrMapOvr>
  <p:hf hdr="0"/>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9D2582-DD41-7D20-0946-095D8B9CA801}"/>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9DCF1EC4-98A1-3A30-936D-7D6EBBFB248C}"/>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CDFFBE8-980B-BA2C-5421-63A98088290D}"/>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5207BBB3-4464-7322-DB38-739E39614FC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C27C8CC-1EBC-83D9-E5F4-EDF55A633A6A}"/>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783496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9F72822C-BDA5-3983-F4D6-1DC3B79777B1}"/>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A820CC6-A04F-E0BF-D017-AE1C883EAC54}"/>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801BDB0-52F6-8DE6-5474-7AB46FB053BF}"/>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C4A91DC7-EB4D-0D33-210F-C0E0B214620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9BCC133-B211-F29B-4FBD-BC7494A7E528}"/>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9669249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Tiimi">
    <p:spTree>
      <p:nvGrpSpPr>
        <p:cNvPr id="1" name=""/>
        <p:cNvGrpSpPr/>
        <p:nvPr/>
      </p:nvGrpSpPr>
      <p:grpSpPr>
        <a:xfrm>
          <a:off x="0" y="0"/>
          <a:ext cx="0" cy="0"/>
          <a:chOff x="0" y="0"/>
          <a:chExt cx="0" cy="0"/>
        </a:xfrm>
      </p:grpSpPr>
      <p:sp>
        <p:nvSpPr>
          <p:cNvPr id="31" name="Kuvan paikkamerkki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30" name="Kuvan paikkamerkki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8" name="Kuvan paikkamerkki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7" name="Kuvan paikkamerkki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6" name="Kuvan paikkamerkki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0" y="365125"/>
            <a:ext cx="12188952" cy="1325563"/>
          </a:xfrm>
        </p:spPr>
        <p:txBody>
          <a:bodyPr rtlCol="0"/>
          <a:lstStyle>
            <a:lvl1pPr algn="ctr">
              <a:defRPr sz="7200"/>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19" name="Suorakulmio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33" name="Tekstin paikkamerkki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4" name="Tekstin paikkamerkki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5" name="Tekstin paikkamerkki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6" name="Tekstin paikkamerkki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7" name="Tekstin paikkamerkki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Tree>
    <p:extLst>
      <p:ext uri="{BB962C8B-B14F-4D97-AF65-F5344CB8AC3E}">
        <p14:creationId xmlns:p14="http://schemas.microsoft.com/office/powerpoint/2010/main" val="7324586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Otsikko ja sisältö sekä 2 kuvaa">
    <p:spTree>
      <p:nvGrpSpPr>
        <p:cNvPr id="1" name=""/>
        <p:cNvGrpSpPr/>
        <p:nvPr/>
      </p:nvGrpSpPr>
      <p:grpSpPr>
        <a:xfrm>
          <a:off x="0" y="0"/>
          <a:ext cx="0" cy="0"/>
          <a:chOff x="0" y="0"/>
          <a:chExt cx="0" cy="0"/>
        </a:xfrm>
      </p:grpSpPr>
      <p:sp>
        <p:nvSpPr>
          <p:cNvPr id="17" name="Kuvan paikkamerkki 16">
            <a:extLst>
              <a:ext uri="{FF2B5EF4-FFF2-40B4-BE49-F238E27FC236}">
                <a16:creationId xmlns:a16="http://schemas.microsoft.com/office/drawing/2014/main" id="{2E6D765B-CB67-4A95-A679-026ECF057447}"/>
              </a:ext>
            </a:extLst>
          </p:cNvPr>
          <p:cNvSpPr>
            <a:spLocks noGrp="1"/>
          </p:cNvSpPr>
          <p:nvPr>
            <p:ph type="pic" sz="quarter" idx="13"/>
          </p:nvPr>
        </p:nvSpPr>
        <p:spPr>
          <a:xfrm>
            <a:off x="0" y="0"/>
            <a:ext cx="6105136" cy="4191000"/>
          </a:xfrm>
          <a:custGeom>
            <a:avLst/>
            <a:gdLst>
              <a:gd name="connsiteX0" fmla="*/ 0 w 6105136"/>
              <a:gd name="connsiteY0" fmla="*/ 0 h 4191000"/>
              <a:gd name="connsiteX1" fmla="*/ 5607799 w 6105136"/>
              <a:gd name="connsiteY1" fmla="*/ 0 h 4191000"/>
              <a:gd name="connsiteX2" fmla="*/ 5571513 w 6105136"/>
              <a:gd name="connsiteY2" fmla="*/ 27327 h 4191000"/>
              <a:gd name="connsiteX3" fmla="*/ 5456712 w 6105136"/>
              <a:gd name="connsiteY3" fmla="*/ 261788 h 4191000"/>
              <a:gd name="connsiteX4" fmla="*/ 5651844 w 6105136"/>
              <a:gd name="connsiteY4" fmla="*/ 341674 h 4191000"/>
              <a:gd name="connsiteX5" fmla="*/ 5663501 w 6105136"/>
              <a:gd name="connsiteY5" fmla="*/ 477009 h 4191000"/>
              <a:gd name="connsiteX6" fmla="*/ 5762794 w 6105136"/>
              <a:gd name="connsiteY6" fmla="*/ 628324 h 4191000"/>
              <a:gd name="connsiteX7" fmla="*/ 5981237 w 6105136"/>
              <a:gd name="connsiteY7" fmla="*/ 841197 h 4191000"/>
              <a:gd name="connsiteX8" fmla="*/ 6105136 w 6105136"/>
              <a:gd name="connsiteY8" fmla="*/ 984052 h 4191000"/>
              <a:gd name="connsiteX9" fmla="*/ 5891443 w 6105136"/>
              <a:gd name="connsiteY9" fmla="*/ 1022115 h 4191000"/>
              <a:gd name="connsiteX10" fmla="*/ 5858202 w 6105136"/>
              <a:gd name="connsiteY10" fmla="*/ 1044202 h 4191000"/>
              <a:gd name="connsiteX11" fmla="*/ 5883673 w 6105136"/>
              <a:gd name="connsiteY11" fmla="*/ 1119387 h 4191000"/>
              <a:gd name="connsiteX12" fmla="*/ 5917778 w 6105136"/>
              <a:gd name="connsiteY12" fmla="*/ 1194108 h 4191000"/>
              <a:gd name="connsiteX13" fmla="*/ 5894034 w 6105136"/>
              <a:gd name="connsiteY13" fmla="*/ 1252846 h 4191000"/>
              <a:gd name="connsiteX14" fmla="*/ 5727393 w 6105136"/>
              <a:gd name="connsiteY14" fmla="*/ 1507074 h 4191000"/>
              <a:gd name="connsiteX15" fmla="*/ 5590543 w 6105136"/>
              <a:gd name="connsiteY15" fmla="*/ 1608104 h 4191000"/>
              <a:gd name="connsiteX16" fmla="*/ 5278850 w 6105136"/>
              <a:gd name="connsiteY16" fmla="*/ 2067214 h 4191000"/>
              <a:gd name="connsiteX17" fmla="*/ 5180851 w 6105136"/>
              <a:gd name="connsiteY17" fmla="*/ 2216179 h 4191000"/>
              <a:gd name="connsiteX18" fmla="*/ 5253380 w 6105136"/>
              <a:gd name="connsiteY18" fmla="*/ 2268808 h 4191000"/>
              <a:gd name="connsiteX19" fmla="*/ 5114368 w 6105136"/>
              <a:gd name="connsiteY19" fmla="*/ 2424825 h 4191000"/>
              <a:gd name="connsiteX20" fmla="*/ 4950749 w 6105136"/>
              <a:gd name="connsiteY20" fmla="*/ 2598221 h 4191000"/>
              <a:gd name="connsiteX21" fmla="*/ 4908013 w 6105136"/>
              <a:gd name="connsiteY21" fmla="*/ 2644276 h 4191000"/>
              <a:gd name="connsiteX22" fmla="*/ 1716450 w 6105136"/>
              <a:gd name="connsiteY22" fmla="*/ 4190409 h 4191000"/>
              <a:gd name="connsiteX23" fmla="*/ 1666111 w 6105136"/>
              <a:gd name="connsiteY23" fmla="*/ 4191000 h 4191000"/>
              <a:gd name="connsiteX24" fmla="*/ 1557777 w 6105136"/>
              <a:gd name="connsiteY24" fmla="*/ 4191000 h 4191000"/>
              <a:gd name="connsiteX25" fmla="*/ 1535079 w 6105136"/>
              <a:gd name="connsiteY25" fmla="*/ 4190306 h 4191000"/>
              <a:gd name="connsiteX26" fmla="*/ 645760 w 6105136"/>
              <a:gd name="connsiteY26" fmla="*/ 3962397 h 4191000"/>
              <a:gd name="connsiteX27" fmla="*/ 293915 w 6105136"/>
              <a:gd name="connsiteY27" fmla="*/ 3785239 h 4191000"/>
              <a:gd name="connsiteX28" fmla="*/ 68403 w 6105136"/>
              <a:gd name="connsiteY28" fmla="*/ 3637448 h 4191000"/>
              <a:gd name="connsiteX29" fmla="*/ 0 w 6105136"/>
              <a:gd name="connsiteY29" fmla="*/ 3589272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05136" h="4191000">
                <a:moveTo>
                  <a:pt x="0" y="0"/>
                </a:moveTo>
                <a:lnTo>
                  <a:pt x="5607799" y="0"/>
                </a:lnTo>
                <a:lnTo>
                  <a:pt x="5571513" y="27327"/>
                </a:lnTo>
                <a:cubicBezTo>
                  <a:pt x="5516855" y="89886"/>
                  <a:pt x="5497833" y="180727"/>
                  <a:pt x="5456712" y="261788"/>
                </a:cubicBezTo>
                <a:cubicBezTo>
                  <a:pt x="5516289" y="304550"/>
                  <a:pt x="5587520" y="313948"/>
                  <a:pt x="5651844" y="341674"/>
                </a:cubicBezTo>
                <a:cubicBezTo>
                  <a:pt x="5718760" y="370809"/>
                  <a:pt x="5718760" y="392425"/>
                  <a:pt x="5663501" y="477009"/>
                </a:cubicBezTo>
                <a:cubicBezTo>
                  <a:pt x="5807259" y="495339"/>
                  <a:pt x="5807259" y="495339"/>
                  <a:pt x="5762794" y="628324"/>
                </a:cubicBezTo>
                <a:cubicBezTo>
                  <a:pt x="5883243" y="640542"/>
                  <a:pt x="5962676" y="703511"/>
                  <a:pt x="5981237" y="841197"/>
                </a:cubicBezTo>
                <a:cubicBezTo>
                  <a:pt x="5990305" y="907926"/>
                  <a:pt x="6044700" y="939409"/>
                  <a:pt x="6105136" y="984052"/>
                </a:cubicBezTo>
                <a:cubicBezTo>
                  <a:pt x="6030022" y="1027286"/>
                  <a:pt x="5979081" y="1117509"/>
                  <a:pt x="5891443" y="1022115"/>
                </a:cubicBezTo>
                <a:cubicBezTo>
                  <a:pt x="5859498" y="987342"/>
                  <a:pt x="5862517" y="1031513"/>
                  <a:pt x="5858202" y="1044202"/>
                </a:cubicBezTo>
                <a:cubicBezTo>
                  <a:pt x="5847842" y="1075215"/>
                  <a:pt x="5869424" y="1095893"/>
                  <a:pt x="5883673" y="1119387"/>
                </a:cubicBezTo>
                <a:cubicBezTo>
                  <a:pt x="5897486" y="1142885"/>
                  <a:pt x="5913893" y="1167789"/>
                  <a:pt x="5917778" y="1194108"/>
                </a:cubicBezTo>
                <a:cubicBezTo>
                  <a:pt x="5920365" y="1212434"/>
                  <a:pt x="5907848" y="1239216"/>
                  <a:pt x="5894034" y="1252846"/>
                </a:cubicBezTo>
                <a:cubicBezTo>
                  <a:pt x="5821506" y="1324743"/>
                  <a:pt x="5864677" y="1486396"/>
                  <a:pt x="5727393" y="1507074"/>
                </a:cubicBezTo>
                <a:cubicBezTo>
                  <a:pt x="5665659" y="1516469"/>
                  <a:pt x="5635872" y="1575680"/>
                  <a:pt x="5590543" y="1608104"/>
                </a:cubicBezTo>
                <a:cubicBezTo>
                  <a:pt x="5432970" y="1721355"/>
                  <a:pt x="5327632" y="1867030"/>
                  <a:pt x="5278850" y="2067214"/>
                </a:cubicBezTo>
                <a:cubicBezTo>
                  <a:pt x="5265468" y="2122664"/>
                  <a:pt x="5214092" y="2167309"/>
                  <a:pt x="5180851" y="2216179"/>
                </a:cubicBezTo>
                <a:cubicBezTo>
                  <a:pt x="5196826" y="2251892"/>
                  <a:pt x="5284029" y="2174826"/>
                  <a:pt x="5253380" y="2268808"/>
                </a:cubicBezTo>
                <a:cubicBezTo>
                  <a:pt x="5230067" y="2339298"/>
                  <a:pt x="5170490" y="2383001"/>
                  <a:pt x="5114368" y="2424825"/>
                </a:cubicBezTo>
                <a:cubicBezTo>
                  <a:pt x="5050475" y="2472284"/>
                  <a:pt x="4979676" y="2510347"/>
                  <a:pt x="4950749" y="2598221"/>
                </a:cubicBezTo>
                <a:cubicBezTo>
                  <a:pt x="4944706" y="2617020"/>
                  <a:pt x="4925279" y="2636755"/>
                  <a:pt x="4908013" y="2644276"/>
                </a:cubicBezTo>
                <a:cubicBezTo>
                  <a:pt x="4120036" y="3997466"/>
                  <a:pt x="2324286" y="4174529"/>
                  <a:pt x="1716450" y="4190409"/>
                </a:cubicBezTo>
                <a:lnTo>
                  <a:pt x="1666111" y="4191000"/>
                </a:lnTo>
                <a:lnTo>
                  <a:pt x="1557777" y="4191000"/>
                </a:lnTo>
                <a:lnTo>
                  <a:pt x="1535079" y="4190306"/>
                </a:lnTo>
                <a:cubicBezTo>
                  <a:pt x="1225543" y="4176680"/>
                  <a:pt x="932844" y="4081285"/>
                  <a:pt x="645760" y="3962397"/>
                </a:cubicBezTo>
                <a:cubicBezTo>
                  <a:pt x="524448" y="3912117"/>
                  <a:pt x="411775" y="3840689"/>
                  <a:pt x="293915" y="3785239"/>
                </a:cubicBezTo>
                <a:cubicBezTo>
                  <a:pt x="212539" y="3746940"/>
                  <a:pt x="140444" y="3691254"/>
                  <a:pt x="68403" y="3637448"/>
                </a:cubicBezTo>
                <a:lnTo>
                  <a:pt x="0" y="3589272"/>
                </a:ln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16" name="Kuvan paikkamerkki 15">
            <a:extLst>
              <a:ext uri="{FF2B5EF4-FFF2-40B4-BE49-F238E27FC236}">
                <a16:creationId xmlns:a16="http://schemas.microsoft.com/office/drawing/2014/main" id="{79B39A93-8401-44BA-A9B6-459C297B6D26}"/>
              </a:ext>
            </a:extLst>
          </p:cNvPr>
          <p:cNvSpPr>
            <a:spLocks noGrp="1"/>
          </p:cNvSpPr>
          <p:nvPr>
            <p:ph type="pic" sz="quarter" idx="14"/>
          </p:nvPr>
        </p:nvSpPr>
        <p:spPr>
          <a:xfrm>
            <a:off x="462420" y="4304418"/>
            <a:ext cx="5414116" cy="2553582"/>
          </a:xfrm>
          <a:custGeom>
            <a:avLst/>
            <a:gdLst>
              <a:gd name="connsiteX0" fmla="*/ 158526 w 5414116"/>
              <a:gd name="connsiteY0" fmla="*/ 1316979 h 2553582"/>
              <a:gd name="connsiteX1" fmla="*/ 156754 w 5414116"/>
              <a:gd name="connsiteY1" fmla="*/ 1330318 h 2553582"/>
              <a:gd name="connsiteX2" fmla="*/ 150357 w 5414116"/>
              <a:gd name="connsiteY2" fmla="*/ 1343402 h 2553582"/>
              <a:gd name="connsiteX3" fmla="*/ 148224 w 5414116"/>
              <a:gd name="connsiteY3" fmla="*/ 1345403 h 2553582"/>
              <a:gd name="connsiteX4" fmla="*/ 152759 w 5414116"/>
              <a:gd name="connsiteY4" fmla="*/ 1332109 h 2553582"/>
              <a:gd name="connsiteX5" fmla="*/ 183999 w 5414116"/>
              <a:gd name="connsiteY5" fmla="*/ 1247985 h 2553582"/>
              <a:gd name="connsiteX6" fmla="*/ 185425 w 5414116"/>
              <a:gd name="connsiteY6" fmla="*/ 1249095 h 2553582"/>
              <a:gd name="connsiteX7" fmla="*/ 177909 w 5414116"/>
              <a:gd name="connsiteY7" fmla="*/ 1267545 h 2553582"/>
              <a:gd name="connsiteX8" fmla="*/ 163267 w 5414116"/>
              <a:gd name="connsiteY8" fmla="*/ 1304542 h 2553582"/>
              <a:gd name="connsiteX9" fmla="*/ 158526 w 5414116"/>
              <a:gd name="connsiteY9" fmla="*/ 1316979 h 2553582"/>
              <a:gd name="connsiteX10" fmla="*/ 160096 w 5414116"/>
              <a:gd name="connsiteY10" fmla="*/ 1305161 h 2553582"/>
              <a:gd name="connsiteX11" fmla="*/ 183999 w 5414116"/>
              <a:gd name="connsiteY11" fmla="*/ 1247985 h 2553582"/>
              <a:gd name="connsiteX12" fmla="*/ 2747400 w 5414116"/>
              <a:gd name="connsiteY12" fmla="*/ 406 h 2553582"/>
              <a:gd name="connsiteX13" fmla="*/ 3649095 w 5414116"/>
              <a:gd name="connsiteY13" fmla="*/ 133697 h 2553582"/>
              <a:gd name="connsiteX14" fmla="*/ 4698157 w 5414116"/>
              <a:gd name="connsiteY14" fmla="*/ 641897 h 2553582"/>
              <a:gd name="connsiteX15" fmla="*/ 4969229 w 5414116"/>
              <a:gd name="connsiteY15" fmla="*/ 864848 h 2553582"/>
              <a:gd name="connsiteX16" fmla="*/ 5031717 w 5414116"/>
              <a:gd name="connsiteY16" fmla="*/ 1024948 h 2553582"/>
              <a:gd name="connsiteX17" fmla="*/ 5057014 w 5414116"/>
              <a:gd name="connsiteY17" fmla="*/ 1071682 h 2553582"/>
              <a:gd name="connsiteX18" fmla="*/ 5135838 w 5414116"/>
              <a:gd name="connsiteY18" fmla="*/ 1143392 h 2553582"/>
              <a:gd name="connsiteX19" fmla="*/ 5266156 w 5414116"/>
              <a:gd name="connsiteY19" fmla="*/ 1289064 h 2553582"/>
              <a:gd name="connsiteX20" fmla="*/ 5195858 w 5414116"/>
              <a:gd name="connsiteY20" fmla="*/ 1298567 h 2553582"/>
              <a:gd name="connsiteX21" fmla="*/ 5041179 w 5414116"/>
              <a:gd name="connsiteY21" fmla="*/ 1192607 h 2553582"/>
              <a:gd name="connsiteX22" fmla="*/ 4918135 w 5414116"/>
              <a:gd name="connsiteY22" fmla="*/ 1145234 h 2553582"/>
              <a:gd name="connsiteX23" fmla="*/ 5060171 w 5414116"/>
              <a:gd name="connsiteY23" fmla="*/ 1300349 h 2553582"/>
              <a:gd name="connsiteX24" fmla="*/ 5184421 w 5414116"/>
              <a:gd name="connsiteY24" fmla="*/ 1487704 h 2553582"/>
              <a:gd name="connsiteX25" fmla="*/ 5058648 w 5414116"/>
              <a:gd name="connsiteY25" fmla="*/ 1427657 h 2553582"/>
              <a:gd name="connsiteX26" fmla="*/ 5045794 w 5414116"/>
              <a:gd name="connsiteY26" fmla="*/ 1446015 h 2553582"/>
              <a:gd name="connsiteX27" fmla="*/ 5101767 w 5414116"/>
              <a:gd name="connsiteY27" fmla="*/ 1647359 h 2553582"/>
              <a:gd name="connsiteX28" fmla="*/ 5135030 w 5414116"/>
              <a:gd name="connsiteY28" fmla="*/ 1731061 h 2553582"/>
              <a:gd name="connsiteX29" fmla="*/ 5321944 w 5414116"/>
              <a:gd name="connsiteY29" fmla="*/ 2003361 h 2553582"/>
              <a:gd name="connsiteX30" fmla="*/ 5107240 w 5414116"/>
              <a:gd name="connsiteY30" fmla="*/ 1850840 h 2553582"/>
              <a:gd name="connsiteX31" fmla="*/ 5290952 w 5414116"/>
              <a:gd name="connsiteY31" fmla="*/ 2116036 h 2553582"/>
              <a:gd name="connsiteX32" fmla="*/ 5388446 w 5414116"/>
              <a:gd name="connsiteY32" fmla="*/ 2220887 h 2553582"/>
              <a:gd name="connsiteX33" fmla="*/ 5403992 w 5414116"/>
              <a:gd name="connsiteY33" fmla="*/ 2273010 h 2553582"/>
              <a:gd name="connsiteX34" fmla="*/ 5345240 w 5414116"/>
              <a:gd name="connsiteY34" fmla="*/ 2269525 h 2553582"/>
              <a:gd name="connsiteX35" fmla="*/ 5181971 w 5414116"/>
              <a:gd name="connsiteY35" fmla="*/ 2212341 h 2553582"/>
              <a:gd name="connsiteX36" fmla="*/ 5342451 w 5414116"/>
              <a:gd name="connsiteY36" fmla="*/ 2399541 h 2553582"/>
              <a:gd name="connsiteX37" fmla="*/ 5193127 w 5414116"/>
              <a:gd name="connsiteY37" fmla="*/ 2341296 h 2553582"/>
              <a:gd name="connsiteX38" fmla="*/ 5128778 w 5414116"/>
              <a:gd name="connsiteY38" fmla="*/ 2384953 h 2553582"/>
              <a:gd name="connsiteX39" fmla="*/ 5024779 w 5414116"/>
              <a:gd name="connsiteY39" fmla="*/ 2455361 h 2553582"/>
              <a:gd name="connsiteX40" fmla="*/ 4957119 w 5414116"/>
              <a:gd name="connsiteY40" fmla="*/ 2492221 h 2553582"/>
              <a:gd name="connsiteX41" fmla="*/ 4951208 w 5414116"/>
              <a:gd name="connsiteY41" fmla="*/ 2536243 h 2553582"/>
              <a:gd name="connsiteX42" fmla="*/ 4942986 w 5414116"/>
              <a:gd name="connsiteY42" fmla="*/ 2553582 h 2553582"/>
              <a:gd name="connsiteX43" fmla="*/ 0 w 5414116"/>
              <a:gd name="connsiteY43" fmla="*/ 2553582 h 2553582"/>
              <a:gd name="connsiteX44" fmla="*/ 10415 w 5414116"/>
              <a:gd name="connsiteY44" fmla="*/ 2540282 h 2553582"/>
              <a:gd name="connsiteX45" fmla="*/ 50390 w 5414116"/>
              <a:gd name="connsiteY45" fmla="*/ 2514109 h 2553582"/>
              <a:gd name="connsiteX46" fmla="*/ 78593 w 5414116"/>
              <a:gd name="connsiteY46" fmla="*/ 2498362 h 2553582"/>
              <a:gd name="connsiteX47" fmla="*/ 68604 w 5414116"/>
              <a:gd name="connsiteY47" fmla="*/ 2478966 h 2553582"/>
              <a:gd name="connsiteX48" fmla="*/ 51592 w 5414116"/>
              <a:gd name="connsiteY48" fmla="*/ 2367344 h 2553582"/>
              <a:gd name="connsiteX49" fmla="*/ 167239 w 5414116"/>
              <a:gd name="connsiteY49" fmla="*/ 2281968 h 2553582"/>
              <a:gd name="connsiteX50" fmla="*/ 218700 w 5414116"/>
              <a:gd name="connsiteY50" fmla="*/ 2261009 h 2553582"/>
              <a:gd name="connsiteX51" fmla="*/ 144260 w 5414116"/>
              <a:gd name="connsiteY51" fmla="*/ 2232104 h 2553582"/>
              <a:gd name="connsiteX52" fmla="*/ 132450 w 5414116"/>
              <a:gd name="connsiteY52" fmla="*/ 2182200 h 2553582"/>
              <a:gd name="connsiteX53" fmla="*/ 128269 w 5414116"/>
              <a:gd name="connsiteY53" fmla="*/ 2157485 h 2553582"/>
              <a:gd name="connsiteX54" fmla="*/ 102768 w 5414116"/>
              <a:gd name="connsiteY54" fmla="*/ 2004430 h 2553582"/>
              <a:gd name="connsiteX55" fmla="*/ 128485 w 5414116"/>
              <a:gd name="connsiteY55" fmla="*/ 1969383 h 2553582"/>
              <a:gd name="connsiteX56" fmla="*/ 316632 w 5414116"/>
              <a:gd name="connsiteY56" fmla="*/ 1814867 h 2553582"/>
              <a:gd name="connsiteX57" fmla="*/ 204084 w 5414116"/>
              <a:gd name="connsiteY57" fmla="*/ 1732869 h 2553582"/>
              <a:gd name="connsiteX58" fmla="*/ 227085 w 5414116"/>
              <a:gd name="connsiteY58" fmla="*/ 1644378 h 2553582"/>
              <a:gd name="connsiteX59" fmla="*/ 194840 w 5414116"/>
              <a:gd name="connsiteY59" fmla="*/ 1531510 h 2553582"/>
              <a:gd name="connsiteX60" fmla="*/ 153201 w 5414116"/>
              <a:gd name="connsiteY60" fmla="*/ 1357062 h 2553582"/>
              <a:gd name="connsiteX61" fmla="*/ 156754 w 5414116"/>
              <a:gd name="connsiteY61" fmla="*/ 1330318 h 2553582"/>
              <a:gd name="connsiteX62" fmla="*/ 158203 w 5414116"/>
              <a:gd name="connsiteY62" fmla="*/ 1327353 h 2553582"/>
              <a:gd name="connsiteX63" fmla="*/ 183908 w 5414116"/>
              <a:gd name="connsiteY63" fmla="*/ 1271808 h 2553582"/>
              <a:gd name="connsiteX64" fmla="*/ 192178 w 5414116"/>
              <a:gd name="connsiteY64" fmla="*/ 1254359 h 2553582"/>
              <a:gd name="connsiteX65" fmla="*/ 197963 w 5414116"/>
              <a:gd name="connsiteY65" fmla="*/ 1258870 h 2553582"/>
              <a:gd name="connsiteX66" fmla="*/ 207082 w 5414116"/>
              <a:gd name="connsiteY66" fmla="*/ 1270177 h 2553582"/>
              <a:gd name="connsiteX67" fmla="*/ 225258 w 5414116"/>
              <a:gd name="connsiteY67" fmla="*/ 1249926 h 2553582"/>
              <a:gd name="connsiteX68" fmla="*/ 225383 w 5414116"/>
              <a:gd name="connsiteY68" fmla="*/ 1197822 h 2553582"/>
              <a:gd name="connsiteX69" fmla="*/ 198195 w 5414116"/>
              <a:gd name="connsiteY69" fmla="*/ 1241661 h 2553582"/>
              <a:gd name="connsiteX70" fmla="*/ 192178 w 5414116"/>
              <a:gd name="connsiteY70" fmla="*/ 1254359 h 2553582"/>
              <a:gd name="connsiteX71" fmla="*/ 185425 w 5414116"/>
              <a:gd name="connsiteY71" fmla="*/ 1249095 h 2553582"/>
              <a:gd name="connsiteX72" fmla="*/ 194847 w 5414116"/>
              <a:gd name="connsiteY72" fmla="*/ 1225969 h 2553582"/>
              <a:gd name="connsiteX73" fmla="*/ 248781 w 5414116"/>
              <a:gd name="connsiteY73" fmla="*/ 1110761 h 2553582"/>
              <a:gd name="connsiteX74" fmla="*/ 418181 w 5414116"/>
              <a:gd name="connsiteY74" fmla="*/ 974220 h 2553582"/>
              <a:gd name="connsiteX75" fmla="*/ 532987 w 5414116"/>
              <a:gd name="connsiteY75" fmla="*/ 931088 h 2553582"/>
              <a:gd name="connsiteX76" fmla="*/ 846702 w 5414116"/>
              <a:gd name="connsiteY76" fmla="*/ 686183 h 2553582"/>
              <a:gd name="connsiteX77" fmla="*/ 946487 w 5414116"/>
              <a:gd name="connsiteY77" fmla="*/ 606427 h 2553582"/>
              <a:gd name="connsiteX78" fmla="*/ 909859 w 5414116"/>
              <a:gd name="connsiteY78" fmla="*/ 561037 h 2553582"/>
              <a:gd name="connsiteX79" fmla="*/ 1038549 w 5414116"/>
              <a:gd name="connsiteY79" fmla="*/ 483076 h 2553582"/>
              <a:gd name="connsiteX80" fmla="*/ 1187871 w 5414116"/>
              <a:gd name="connsiteY80" fmla="*/ 397948 h 2553582"/>
              <a:gd name="connsiteX81" fmla="*/ 2747400 w 5414116"/>
              <a:gd name="connsiteY81" fmla="*/ 406 h 255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26030E26-A86A-417A-AA64-699AA8DD3DA5}"/>
              </a:ext>
            </a:extLst>
          </p:cNvPr>
          <p:cNvSpPr>
            <a:spLocks noGrp="1"/>
          </p:cNvSpPr>
          <p:nvPr>
            <p:ph type="title" hasCustomPrompt="1"/>
          </p:nvPr>
        </p:nvSpPr>
        <p:spPr>
          <a:xfrm>
            <a:off x="6739128" y="365760"/>
            <a:ext cx="4617720" cy="2578608"/>
          </a:xfrm>
        </p:spPr>
        <p:txBody>
          <a:bodyPr rtlCol="0" anchor="b">
            <a:normAutofit/>
          </a:bodyPr>
          <a:lstStyle>
            <a:lvl1pPr>
              <a:defRPr sz="40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D19CF97E-0E6E-41E9-B75B-0371E744D1E8}"/>
              </a:ext>
            </a:extLst>
          </p:cNvPr>
          <p:cNvSpPr>
            <a:spLocks noGrp="1"/>
          </p:cNvSpPr>
          <p:nvPr>
            <p:ph idx="1"/>
          </p:nvPr>
        </p:nvSpPr>
        <p:spPr>
          <a:xfrm>
            <a:off x="6739128" y="3127248"/>
            <a:ext cx="4617720" cy="3054096"/>
          </a:xfrm>
        </p:spPr>
        <p:txBody>
          <a:bodyPr rtlCol="0"/>
          <a:lstStyle>
            <a:lvl1pPr marL="0" indent="0">
              <a:buNone/>
              <a:defRPr sz="1800"/>
            </a:lvl1pPr>
            <a:lvl2pPr marL="228600">
              <a:defRPr sz="1800"/>
            </a:lvl2pPr>
            <a:lvl3pPr marL="457200">
              <a:defRPr sz="1800"/>
            </a:lvl3pPr>
            <a:lvl4pPr marL="685800">
              <a:defRPr sz="1800"/>
            </a:lvl4pPr>
            <a:lvl5pPr>
              <a:defRPr sz="18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p:txBody>
      </p:sp>
      <p:sp>
        <p:nvSpPr>
          <p:cNvPr id="5" name="Alatunnisteen paikkamerkki 4">
            <a:extLst>
              <a:ext uri="{FF2B5EF4-FFF2-40B4-BE49-F238E27FC236}">
                <a16:creationId xmlns:a16="http://schemas.microsoft.com/office/drawing/2014/main" id="{36E618F2-3B8E-4449-91E7-F8AA4960938F}"/>
              </a:ext>
            </a:extLst>
          </p:cNvPr>
          <p:cNvSpPr>
            <a:spLocks noGrp="1"/>
          </p:cNvSpPr>
          <p:nvPr>
            <p:ph type="ftr" sz="quarter" idx="11"/>
          </p:nvPr>
        </p:nvSpPr>
        <p:spPr>
          <a:xfrm>
            <a:off x="6739128" y="6356350"/>
            <a:ext cx="4114800" cy="365125"/>
          </a:xfrm>
        </p:spPr>
        <p:txBody>
          <a:bodyPr rtlCol="0"/>
          <a:lstStyle>
            <a:lvl1pPr algn="l">
              <a:defRPr/>
            </a:lvl1pPr>
          </a:lstStyle>
          <a:p>
            <a:pPr algn="l" rtl="0"/>
            <a:r>
              <a:rPr lang="fi-FI" noProof="0"/>
              <a:t>Esityksen otsikko</a:t>
            </a:r>
          </a:p>
        </p:txBody>
      </p:sp>
      <p:sp>
        <p:nvSpPr>
          <p:cNvPr id="6" name="Dian numeron paikkamerkki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Tree>
    <p:extLst>
      <p:ext uri="{BB962C8B-B14F-4D97-AF65-F5344CB8AC3E}">
        <p14:creationId xmlns:p14="http://schemas.microsoft.com/office/powerpoint/2010/main" val="3503415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Otsikko ja sisältö sekä 4 kuvaa">
    <p:spTree>
      <p:nvGrpSpPr>
        <p:cNvPr id="1" name=""/>
        <p:cNvGrpSpPr/>
        <p:nvPr/>
      </p:nvGrpSpPr>
      <p:grpSpPr>
        <a:xfrm>
          <a:off x="0" y="0"/>
          <a:ext cx="0" cy="0"/>
          <a:chOff x="0" y="0"/>
          <a:chExt cx="0" cy="0"/>
        </a:xfrm>
      </p:grpSpPr>
      <p:sp>
        <p:nvSpPr>
          <p:cNvPr id="24" name="Kuvan paikkamerkki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3" name="Kuvan paikkamerkki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rtlCol="0" anchor="ctr">
            <a:noAutofit/>
          </a:bodyPr>
          <a:lstStyle>
            <a:lvl1pPr algn="ctr">
              <a:buNone/>
              <a:defRPr/>
            </a:lvl1pPr>
          </a:lstStyle>
          <a:p>
            <a:pPr rtl="0"/>
            <a:r>
              <a:rPr lang="fi-FI" noProof="0"/>
              <a:t>Lisää kuva napsauttamalla kuvaketta</a:t>
            </a:r>
          </a:p>
        </p:txBody>
      </p:sp>
      <p:sp>
        <p:nvSpPr>
          <p:cNvPr id="2" name="Otsikko 1">
            <a:extLst>
              <a:ext uri="{FF2B5EF4-FFF2-40B4-BE49-F238E27FC236}">
                <a16:creationId xmlns:a16="http://schemas.microsoft.com/office/drawing/2014/main" id="{26030E26-A86A-417A-AA64-699AA8DD3DA5}"/>
              </a:ext>
            </a:extLst>
          </p:cNvPr>
          <p:cNvSpPr>
            <a:spLocks noGrp="1"/>
          </p:cNvSpPr>
          <p:nvPr>
            <p:ph type="title" hasCustomPrompt="1"/>
          </p:nvPr>
        </p:nvSpPr>
        <p:spPr>
          <a:xfrm>
            <a:off x="838200" y="365125"/>
            <a:ext cx="3200400" cy="2103436"/>
          </a:xfrm>
        </p:spPr>
        <p:txBody>
          <a:bodyPr rtlCol="0">
            <a:normAutofit/>
          </a:bodyPr>
          <a:lstStyle>
            <a:lvl1pPr>
              <a:defRPr sz="40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rtlCol="0"/>
          <a:lstStyle>
            <a:lvl1pPr marL="0" indent="0">
              <a:buNone/>
              <a:defRPr sz="2000"/>
            </a:lvl1pPr>
            <a:lvl2pPr marL="228600">
              <a:defRPr/>
            </a:lvl2pPr>
            <a:lvl3pPr marL="457200">
              <a:defRPr/>
            </a:lvl3pPr>
            <a:lvl4pPr marL="685800">
              <a:defRPr/>
            </a:lvl4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p:txBody>
      </p:sp>
      <p:sp>
        <p:nvSpPr>
          <p:cNvPr id="5" name="Alatunnisteen paikkamerkki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rtlCol="0"/>
          <a:lstStyle>
            <a:lvl1pPr algn="l">
              <a:defRPr/>
            </a:lvl1pPr>
          </a:lstStyle>
          <a:p>
            <a:pPr algn="l" rtl="0"/>
            <a:r>
              <a:rPr lang="fi-FI" noProof="0"/>
              <a:t>Esityksen otsikko</a:t>
            </a:r>
          </a:p>
        </p:txBody>
      </p:sp>
      <p:sp>
        <p:nvSpPr>
          <p:cNvPr id="19" name="Kuvan paikkamerkki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rtlCol="0" anchor="ctr"/>
          <a:lstStyle>
            <a:lvl1pPr algn="ctr">
              <a:buNone/>
              <a:defRPr/>
            </a:lvl1pPr>
          </a:lstStyle>
          <a:p>
            <a:pPr rtl="0"/>
            <a:r>
              <a:rPr lang="fi-FI" noProof="0"/>
              <a:t>Lisää kuva napsauttamalla kuvaketta</a:t>
            </a:r>
          </a:p>
        </p:txBody>
      </p:sp>
      <p:sp>
        <p:nvSpPr>
          <p:cNvPr id="20" name="Kuvan paikkamerkki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rtlCol="0" anchor="ctr"/>
          <a:lstStyle>
            <a:lvl1pPr algn="ctr">
              <a:buNone/>
              <a:defRPr/>
            </a:lvl1pPr>
          </a:lstStyle>
          <a:p>
            <a:pPr rtl="0"/>
            <a:r>
              <a:rPr lang="fi-FI" noProof="0"/>
              <a:t>Lisää kuva napsauttamalla kuvaketta</a:t>
            </a:r>
          </a:p>
        </p:txBody>
      </p:sp>
    </p:spTree>
    <p:extLst>
      <p:ext uri="{BB962C8B-B14F-4D97-AF65-F5344CB8AC3E}">
        <p14:creationId xmlns:p14="http://schemas.microsoft.com/office/powerpoint/2010/main" val="37978898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Lainaus">
    <p:spTree>
      <p:nvGrpSpPr>
        <p:cNvPr id="1" name=""/>
        <p:cNvGrpSpPr/>
        <p:nvPr/>
      </p:nvGrpSpPr>
      <p:grpSpPr>
        <a:xfrm>
          <a:off x="0" y="0"/>
          <a:ext cx="0" cy="0"/>
          <a:chOff x="0" y="0"/>
          <a:chExt cx="0" cy="0"/>
        </a:xfrm>
      </p:grpSpPr>
      <p:sp>
        <p:nvSpPr>
          <p:cNvPr id="6" name="Grafiikka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solidFill>
          <a:ln w="32707" cap="flat">
            <a:noFill/>
            <a:prstDash val="solid"/>
            <a:miter/>
          </a:ln>
        </p:spPr>
        <p:txBody>
          <a:bodyPr rtlCol="0" anchor="ctr"/>
          <a:lstStyle/>
          <a:p>
            <a:pPr rtl="0"/>
            <a:endParaRPr lang="fi-FI" noProof="0"/>
          </a:p>
        </p:txBody>
      </p:sp>
      <p:sp>
        <p:nvSpPr>
          <p:cNvPr id="2" name="Otsikko 1">
            <a:extLst>
              <a:ext uri="{FF2B5EF4-FFF2-40B4-BE49-F238E27FC236}">
                <a16:creationId xmlns:a16="http://schemas.microsoft.com/office/drawing/2014/main" id="{192825A4-268B-4301-8432-F9E9B2661AEC}"/>
              </a:ext>
            </a:extLst>
          </p:cNvPr>
          <p:cNvSpPr>
            <a:spLocks noGrp="1"/>
          </p:cNvSpPr>
          <p:nvPr>
            <p:ph type="title" hasCustomPrompt="1"/>
          </p:nvPr>
        </p:nvSpPr>
        <p:spPr>
          <a:xfrm>
            <a:off x="3328416" y="2002536"/>
            <a:ext cx="5541264" cy="2148840"/>
          </a:xfrm>
        </p:spPr>
        <p:txBody>
          <a:bodyPr rtlCol="0" anchor="b">
            <a:normAutofit/>
          </a:bodyPr>
          <a:lstStyle>
            <a:lvl1pPr algn="ctr">
              <a:defRPr sz="3600">
                <a:solidFill>
                  <a:schemeClr val="bg1"/>
                </a:solidFill>
                <a:latin typeface="+mn-lt"/>
              </a:defRPr>
            </a:lvl1pPr>
          </a:lstStyle>
          <a:p>
            <a:pPr rtl="0"/>
            <a:r>
              <a:rPr lang="fi-FI" noProof="0"/>
              <a:t>Muokkaa otsikon perustyyliä napsauttamalla</a:t>
            </a:r>
          </a:p>
        </p:txBody>
      </p:sp>
      <p:sp>
        <p:nvSpPr>
          <p:cNvPr id="3" name="Päivämäärän paikkamerkki 2">
            <a:extLst>
              <a:ext uri="{FF2B5EF4-FFF2-40B4-BE49-F238E27FC236}">
                <a16:creationId xmlns:a16="http://schemas.microsoft.com/office/drawing/2014/main" id="{DA33410F-8A90-47F6-BD39-4AC0E4358351}"/>
              </a:ext>
            </a:extLst>
          </p:cNvPr>
          <p:cNvSpPr>
            <a:spLocks noGrp="1"/>
          </p:cNvSpPr>
          <p:nvPr>
            <p:ph type="dt" sz="half" idx="10"/>
          </p:nvPr>
        </p:nvSpPr>
        <p:spPr/>
        <p:txBody>
          <a:bodyPr rtlCol="0"/>
          <a:lstStyle/>
          <a:p>
            <a:pPr rtl="0"/>
            <a:r>
              <a:rPr lang="fi-FI" noProof="0"/>
              <a:t>3.9.20XX</a:t>
            </a:r>
          </a:p>
        </p:txBody>
      </p:sp>
      <p:sp>
        <p:nvSpPr>
          <p:cNvPr id="4" name="Alatunnisteen paikkamerkki 3">
            <a:extLst>
              <a:ext uri="{FF2B5EF4-FFF2-40B4-BE49-F238E27FC236}">
                <a16:creationId xmlns:a16="http://schemas.microsoft.com/office/drawing/2014/main" id="{D1D819A9-F8DE-4E5C-AFC3-E0105ACD8295}"/>
              </a:ext>
            </a:extLst>
          </p:cNvPr>
          <p:cNvSpPr>
            <a:spLocks noGrp="1"/>
          </p:cNvSpPr>
          <p:nvPr>
            <p:ph type="ftr" sz="quarter" idx="11"/>
          </p:nvPr>
        </p:nvSpPr>
        <p:spPr/>
        <p:txBody>
          <a:bodyPr rtlCol="0"/>
          <a:lstStyle/>
          <a:p>
            <a:pPr rtl="0"/>
            <a:r>
              <a:rPr lang="fi-FI" noProof="0"/>
              <a:t>Esityksen otsikko</a:t>
            </a:r>
          </a:p>
        </p:txBody>
      </p:sp>
      <p:sp>
        <p:nvSpPr>
          <p:cNvPr id="5" name="Dian numeron paikkamerkki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rtlCol="0"/>
          <a:lstStyle/>
          <a:p>
            <a:pPr rtl="0"/>
            <a:fld id="{B9713C8C-8E70-45D5-AE59-23E60168254E}" type="slidenum">
              <a:rPr lang="fi-FI" noProof="0" smtClean="0"/>
              <a:t>‹#›</a:t>
            </a:fld>
            <a:endParaRPr lang="fi-FI" noProof="0"/>
          </a:p>
        </p:txBody>
      </p:sp>
      <p:sp>
        <p:nvSpPr>
          <p:cNvPr id="8" name="Tekstin paikkamerkki 7">
            <a:extLst>
              <a:ext uri="{FF2B5EF4-FFF2-40B4-BE49-F238E27FC236}">
                <a16:creationId xmlns:a16="http://schemas.microsoft.com/office/drawing/2014/main" id="{DB993D08-8A5D-4511-89F2-22508AFAC62D}"/>
              </a:ext>
            </a:extLst>
          </p:cNvPr>
          <p:cNvSpPr>
            <a:spLocks noGrp="1"/>
          </p:cNvSpPr>
          <p:nvPr>
            <p:ph type="body" sz="quarter" idx="13"/>
          </p:nvPr>
        </p:nvSpPr>
        <p:spPr>
          <a:xfrm>
            <a:off x="3877056" y="4297680"/>
            <a:ext cx="4434840" cy="1188720"/>
          </a:xfrm>
        </p:spPr>
        <p:txBody>
          <a:bodyPr rtlCol="0"/>
          <a:lstStyle>
            <a:lvl1pPr marL="0" indent="0" algn="ctr">
              <a:buNone/>
              <a:defRPr sz="2400">
                <a:solidFill>
                  <a:schemeClr val="bg1"/>
                </a:solidFill>
                <a:latin typeface="+mj-lt"/>
              </a:defRPr>
            </a:lvl1pPr>
          </a:lstStyle>
          <a:p>
            <a:pPr lvl="0" rtl="0"/>
            <a:r>
              <a:rPr lang="fi-FI" noProof="0"/>
              <a:t>Muokkaa tekstin perustyylejä napsauttamalla</a:t>
            </a:r>
          </a:p>
        </p:txBody>
      </p:sp>
    </p:spTree>
    <p:extLst>
      <p:ext uri="{BB962C8B-B14F-4D97-AF65-F5344CB8AC3E}">
        <p14:creationId xmlns:p14="http://schemas.microsoft.com/office/powerpoint/2010/main" val="12580805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FC440A9-0641-0C79-0479-8065512B5039}"/>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71359305-53A7-20D0-F575-13E4EC362C83}"/>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31E905CF-0C7C-5E21-7587-8CB91AE27400}"/>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4F7C876C-45B9-EEC2-DE80-1DB1F6A359D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64EF607-DC05-75AD-525F-BD6A6E17A843}"/>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1891367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5B504A-9C0D-F947-4743-CEE212A5105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BCDD38F6-1033-7A7F-5B33-1B7CCC40A441}"/>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A8BE38A-E112-A744-0222-E1459E21F4A0}"/>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35CFEA23-65D6-2E75-E1D4-4DA83C74ECE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74585E0-272C-1197-9D0D-21D4B1E27E5C}"/>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30944954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8EFA17-150A-92B1-2B5C-95CC0013FD05}"/>
              </a:ext>
            </a:extLst>
          </p:cNvPr>
          <p:cNvSpPr>
            <a:spLocks noGrp="1"/>
          </p:cNvSpPr>
          <p:nvPr>
            <p:ph type="title"/>
          </p:nvPr>
        </p:nvSpPr>
        <p:spPr>
          <a:xfrm>
            <a:off x="831851" y="1709742"/>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4955C600-55C4-B5BE-1413-E38F5D1BA820}"/>
              </a:ext>
            </a:extLst>
          </p:cNvPr>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178" indent="0">
              <a:buNone/>
              <a:defRPr sz="2000">
                <a:solidFill>
                  <a:schemeClr val="tx1">
                    <a:tint val="82000"/>
                  </a:schemeClr>
                </a:solidFill>
              </a:defRPr>
            </a:lvl2pPr>
            <a:lvl3pPr marL="914354" indent="0">
              <a:buNone/>
              <a:defRPr sz="1800">
                <a:solidFill>
                  <a:schemeClr val="tx1">
                    <a:tint val="82000"/>
                  </a:schemeClr>
                </a:solidFill>
              </a:defRPr>
            </a:lvl3pPr>
            <a:lvl4pPr marL="1371532" indent="0">
              <a:buNone/>
              <a:defRPr sz="1600">
                <a:solidFill>
                  <a:schemeClr val="tx1">
                    <a:tint val="82000"/>
                  </a:schemeClr>
                </a:solidFill>
              </a:defRPr>
            </a:lvl4pPr>
            <a:lvl5pPr marL="1828709" indent="0">
              <a:buNone/>
              <a:defRPr sz="1600">
                <a:solidFill>
                  <a:schemeClr val="tx1">
                    <a:tint val="82000"/>
                  </a:schemeClr>
                </a:solidFill>
              </a:defRPr>
            </a:lvl5pPr>
            <a:lvl6pPr marL="2285886" indent="0">
              <a:buNone/>
              <a:defRPr sz="1600">
                <a:solidFill>
                  <a:schemeClr val="tx1">
                    <a:tint val="82000"/>
                  </a:schemeClr>
                </a:solidFill>
              </a:defRPr>
            </a:lvl6pPr>
            <a:lvl7pPr marL="2743062" indent="0">
              <a:buNone/>
              <a:defRPr sz="1600">
                <a:solidFill>
                  <a:schemeClr val="tx1">
                    <a:tint val="82000"/>
                  </a:schemeClr>
                </a:solidFill>
              </a:defRPr>
            </a:lvl7pPr>
            <a:lvl8pPr marL="3200240" indent="0">
              <a:buNone/>
              <a:defRPr sz="1600">
                <a:solidFill>
                  <a:schemeClr val="tx1">
                    <a:tint val="82000"/>
                  </a:schemeClr>
                </a:solidFill>
              </a:defRPr>
            </a:lvl8pPr>
            <a:lvl9pPr marL="3657418"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941BF867-479B-7437-715F-1E09EBCAD376}"/>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92F58DEE-E9B6-56B7-1333-D6E0E339BA4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6E7FD81-D51D-9204-63F7-D3A6575739FF}"/>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36269471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66F299-E75D-0D3E-0BFD-EA4013534CFB}"/>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864E31F-C81F-397C-9BC4-CA371EAEEAF6}"/>
              </a:ext>
            </a:extLst>
          </p:cNvPr>
          <p:cNvSpPr>
            <a:spLocks noGrp="1"/>
          </p:cNvSpPr>
          <p:nvPr>
            <p:ph sz="half" idx="1"/>
          </p:nvPr>
        </p:nvSpPr>
        <p:spPr>
          <a:xfrm>
            <a:off x="838200" y="1825625"/>
            <a:ext cx="5181600" cy="435133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1B84C5C8-0355-C8DB-915A-EB82EF913668}"/>
              </a:ext>
            </a:extLst>
          </p:cNvPr>
          <p:cNvSpPr>
            <a:spLocks noGrp="1"/>
          </p:cNvSpPr>
          <p:nvPr>
            <p:ph sz="half" idx="2"/>
          </p:nvPr>
        </p:nvSpPr>
        <p:spPr>
          <a:xfrm>
            <a:off x="6172200" y="1825625"/>
            <a:ext cx="5181600" cy="4351339"/>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D505294A-1E4A-3449-0A80-80CAD8E7F814}"/>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6" name="Alatunnisteen paikkamerkki 5">
            <a:extLst>
              <a:ext uri="{FF2B5EF4-FFF2-40B4-BE49-F238E27FC236}">
                <a16:creationId xmlns:a16="http://schemas.microsoft.com/office/drawing/2014/main" id="{074639A5-4CED-F0C4-D709-49318BDCE27F}"/>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2F66937-36C2-A5AC-1D14-35FD21C6361F}"/>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280607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imi">
    <p:spTree>
      <p:nvGrpSpPr>
        <p:cNvPr id="1" name=""/>
        <p:cNvGrpSpPr/>
        <p:nvPr/>
      </p:nvGrpSpPr>
      <p:grpSpPr>
        <a:xfrm>
          <a:off x="0" y="0"/>
          <a:ext cx="0" cy="0"/>
          <a:chOff x="0" y="0"/>
          <a:chExt cx="0" cy="0"/>
        </a:xfrm>
      </p:grpSpPr>
      <p:sp>
        <p:nvSpPr>
          <p:cNvPr id="31" name="Kuvan paikkamerkki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30" name="Kuvan paikkamerkki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8" name="Kuvan paikkamerkki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7" name="Kuvan paikkamerkki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6" name="Kuvan paikkamerkki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rtlCol="0" anchor="ctr">
            <a:noAutofit/>
          </a:bodyPr>
          <a:lstStyle>
            <a:lvl1pPr algn="ctr">
              <a:buNone/>
              <a:defRPr sz="20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0" y="365125"/>
            <a:ext cx="12188952" cy="1325563"/>
          </a:xfrm>
        </p:spPr>
        <p:txBody>
          <a:bodyPr rtlCol="0"/>
          <a:lstStyle>
            <a:lvl1pPr algn="ctr">
              <a:defRPr sz="7200"/>
            </a:lvl1pPr>
          </a:lstStyle>
          <a:p>
            <a:pPr rtl="0"/>
            <a:r>
              <a:rPr lang="fi-FI" noProof="0"/>
              <a:t>Muokkaa otsikon perustyyliä napsauttamalla</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19" name="Suorakulmio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
        <p:nvSpPr>
          <p:cNvPr id="33" name="Tekstin paikkamerkki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4" name="Tekstin paikkamerkki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5" name="Tekstin paikkamerkki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6" name="Tekstin paikkamerkki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
        <p:nvSpPr>
          <p:cNvPr id="37" name="Tekstin paikkamerkki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rtlCol="0">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rtl="0"/>
            <a:r>
              <a:rPr lang="fi-FI" noProof="0"/>
              <a:t>Nimi</a:t>
            </a:r>
          </a:p>
          <a:p>
            <a:pPr lvl="1" rtl="0"/>
            <a:r>
              <a:rPr lang="fi-FI" noProof="0"/>
              <a:t>Tehtävänimike</a:t>
            </a:r>
          </a:p>
        </p:txBody>
      </p:sp>
    </p:spTree>
    <p:extLst>
      <p:ext uri="{BB962C8B-B14F-4D97-AF65-F5344CB8AC3E}">
        <p14:creationId xmlns:p14="http://schemas.microsoft.com/office/powerpoint/2010/main" val="21834275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8D2463-6771-FE68-B8CC-B4F9263BD11F}"/>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CCE92049-8EAF-9BD8-1977-E53634C2B898}"/>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CCA9EBD0-DD07-6BC7-D6EE-C2AC5B689775}"/>
              </a:ext>
            </a:extLst>
          </p:cNvPr>
          <p:cNvSpPr>
            <a:spLocks noGrp="1"/>
          </p:cNvSpPr>
          <p:nvPr>
            <p:ph sz="half" idx="2"/>
          </p:nvPr>
        </p:nvSpPr>
        <p:spPr>
          <a:xfrm>
            <a:off x="839789" y="2505078"/>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F9BB464F-9B75-25C6-3FA4-4E4D98516626}"/>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501FB6E-C51F-65E6-F230-4F08AA6E896C}"/>
              </a:ext>
            </a:extLst>
          </p:cNvPr>
          <p:cNvSpPr>
            <a:spLocks noGrp="1"/>
          </p:cNvSpPr>
          <p:nvPr>
            <p:ph sz="quarter" idx="4"/>
          </p:nvPr>
        </p:nvSpPr>
        <p:spPr>
          <a:xfrm>
            <a:off x="6172203" y="2505078"/>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77E79910-0F9C-C2A6-16DB-379C6922ADC1}"/>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8" name="Alatunnisteen paikkamerkki 7">
            <a:extLst>
              <a:ext uri="{FF2B5EF4-FFF2-40B4-BE49-F238E27FC236}">
                <a16:creationId xmlns:a16="http://schemas.microsoft.com/office/drawing/2014/main" id="{B5896DD2-77E2-B191-FA9C-54F33BE9F970}"/>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D903D9E4-856C-8B78-E558-8C6F9DD1738A}"/>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6648332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AD6C04-40D6-764B-4C3B-DF6275044E7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365F27D7-5545-6DE8-EA43-5282629E26A7}"/>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4" name="Alatunnisteen paikkamerkki 3">
            <a:extLst>
              <a:ext uri="{FF2B5EF4-FFF2-40B4-BE49-F238E27FC236}">
                <a16:creationId xmlns:a16="http://schemas.microsoft.com/office/drawing/2014/main" id="{C320CE72-C650-7A71-AEFB-15962A85213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F97C006C-D6F1-7F94-0063-45595BE754EF}"/>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34247793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BACB78A-CBBC-F24A-3051-29810A8C10F5}"/>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3" name="Alatunnisteen paikkamerkki 2">
            <a:extLst>
              <a:ext uri="{FF2B5EF4-FFF2-40B4-BE49-F238E27FC236}">
                <a16:creationId xmlns:a16="http://schemas.microsoft.com/office/drawing/2014/main" id="{E680DE98-26F6-820B-3C1C-CE03E9C85477}"/>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059FA59-CA71-4DCD-F71A-7A60A9933721}"/>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257841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00954B4-6BFA-7EF0-2732-1D3F24A83966}"/>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2F7BB11A-7D23-61BC-5C2A-4CA0634C45D9}"/>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0A60224-FFA0-BA99-FDF1-91B90D3EC501}"/>
              </a:ext>
            </a:extLst>
          </p:cNvPr>
          <p:cNvSpPr>
            <a:spLocks noGrp="1"/>
          </p:cNvSpPr>
          <p:nvPr>
            <p:ph type="body" sz="half" idx="2"/>
          </p:nvPr>
        </p:nvSpPr>
        <p:spPr>
          <a:xfrm>
            <a:off x="839788" y="2057403"/>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C27AF109-9B01-26F2-1265-802F31B54B92}"/>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6" name="Alatunnisteen paikkamerkki 5">
            <a:extLst>
              <a:ext uri="{FF2B5EF4-FFF2-40B4-BE49-F238E27FC236}">
                <a16:creationId xmlns:a16="http://schemas.microsoft.com/office/drawing/2014/main" id="{FD542C7F-6CA2-1C59-B482-B676A3E48C54}"/>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D174A15-57FE-7FB0-789B-97E34F81AF8C}"/>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124227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511489-BFBE-F8A3-3C76-CFB3E08C412D}"/>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0F3B9EB3-B7B3-06C0-685E-72AC2D47953F}"/>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fi-FI"/>
          </a:p>
        </p:txBody>
      </p:sp>
      <p:sp>
        <p:nvSpPr>
          <p:cNvPr id="4" name="Tekstin paikkamerkki 3">
            <a:extLst>
              <a:ext uri="{FF2B5EF4-FFF2-40B4-BE49-F238E27FC236}">
                <a16:creationId xmlns:a16="http://schemas.microsoft.com/office/drawing/2014/main" id="{06EDFD88-8DB1-FC1F-BF22-848C121D9B06}"/>
              </a:ext>
            </a:extLst>
          </p:cNvPr>
          <p:cNvSpPr>
            <a:spLocks noGrp="1"/>
          </p:cNvSpPr>
          <p:nvPr>
            <p:ph type="body" sz="half" idx="2"/>
          </p:nvPr>
        </p:nvSpPr>
        <p:spPr>
          <a:xfrm>
            <a:off x="839788" y="2057403"/>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52B55545-26E9-58D3-2D05-E779EF05D331}"/>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6" name="Alatunnisteen paikkamerkki 5">
            <a:extLst>
              <a:ext uri="{FF2B5EF4-FFF2-40B4-BE49-F238E27FC236}">
                <a16:creationId xmlns:a16="http://schemas.microsoft.com/office/drawing/2014/main" id="{E684E7DD-E83D-D84F-55E6-29D49DD958B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A0BDC0B-A3A9-4DB5-1693-09D214AEFB16}"/>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29310356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B7F2141-8B8B-DEF9-5E2F-D62A87907D45}"/>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29B37EE8-AB1C-F4F0-B91F-6C3920814847}"/>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15AACC5-AE1A-A486-DBDD-C1709A14B6DF}"/>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3DE599C1-A9E0-D34F-B7B5-71F731EA49C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7717E64-2AD0-FF77-83A5-A277E83406A7}"/>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55792464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8F6CF3B8-0F80-B3A0-65F6-B6CBB6D03F40}"/>
              </a:ext>
            </a:extLst>
          </p:cNvPr>
          <p:cNvSpPr>
            <a:spLocks noGrp="1"/>
          </p:cNvSpPr>
          <p:nvPr>
            <p:ph type="title" orient="vert"/>
          </p:nvPr>
        </p:nvSpPr>
        <p:spPr>
          <a:xfrm>
            <a:off x="8724902" y="365129"/>
            <a:ext cx="2628900" cy="581183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65EFFE81-5F7C-F3C5-A6BE-C97384B237CE}"/>
              </a:ext>
            </a:extLst>
          </p:cNvPr>
          <p:cNvSpPr>
            <a:spLocks noGrp="1"/>
          </p:cNvSpPr>
          <p:nvPr>
            <p:ph type="body" orient="vert" idx="1"/>
          </p:nvPr>
        </p:nvSpPr>
        <p:spPr>
          <a:xfrm>
            <a:off x="838203" y="365129"/>
            <a:ext cx="7734300" cy="581183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E06BB34-72B4-58FC-C1F9-59873A2F752C}"/>
              </a:ext>
            </a:extLst>
          </p:cNvPr>
          <p:cNvSpPr>
            <a:spLocks noGrp="1"/>
          </p:cNvSpPr>
          <p:nvPr>
            <p:ph type="dt" sz="half" idx="10"/>
          </p:nvPr>
        </p:nvSpPr>
        <p:spPr/>
        <p:txBody>
          <a:body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1112A186-AF85-9650-D5F3-BA33D39AAE3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F954D784-EB11-2CCE-AA4A-EC89B7BDEBE7}"/>
              </a:ext>
            </a:extLst>
          </p:cNvPr>
          <p:cNvSpPr>
            <a:spLocks noGrp="1"/>
          </p:cNvSpPr>
          <p:nvPr>
            <p:ph type="sldNum" sz="quarter" idx="12"/>
          </p:nvPr>
        </p:nvSpPr>
        <p:spPr/>
        <p:txBody>
          <a:bodyPr/>
          <a:lstStyle/>
          <a:p>
            <a:fld id="{049FC3E1-5823-4B26-AB69-01F505BAFF66}" type="slidenum">
              <a:rPr lang="fi-FI" smtClean="0"/>
              <a:t>‹#›</a:t>
            </a:fld>
            <a:endParaRPr lang="fi-FI"/>
          </a:p>
        </p:txBody>
      </p:sp>
    </p:spTree>
    <p:extLst>
      <p:ext uri="{BB962C8B-B14F-4D97-AF65-F5344CB8AC3E}">
        <p14:creationId xmlns:p14="http://schemas.microsoft.com/office/powerpoint/2010/main" val="303986498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Otsikko ja sisältö sekä 4 kuvaa">
    <p:spTree>
      <p:nvGrpSpPr>
        <p:cNvPr id="1" name=""/>
        <p:cNvGrpSpPr/>
        <p:nvPr/>
      </p:nvGrpSpPr>
      <p:grpSpPr>
        <a:xfrm>
          <a:off x="0" y="0"/>
          <a:ext cx="0" cy="0"/>
          <a:chOff x="0" y="0"/>
          <a:chExt cx="0" cy="0"/>
        </a:xfrm>
      </p:grpSpPr>
      <p:sp>
        <p:nvSpPr>
          <p:cNvPr id="26" name="Kuvan paikkamerkki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5" name="Kuvan paikkamerkki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4" name="Kuvan paikkamerkki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3" name="Kuvan paikkamerkki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rtlCol="0" anchor="b"/>
          <a:lstStyle>
            <a:lvl1pPr>
              <a:defRPr sz="5400"/>
            </a:lvl1pPr>
          </a:lstStyle>
          <a:p>
            <a:pPr rtl="0"/>
            <a:r>
              <a:rPr lang="fi-FI" noProof="0"/>
              <a:t>Tehtävänimike</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rtlCol="0">
            <a:normAutofit/>
          </a:bodyPr>
          <a:lstStyle>
            <a:lvl1pPr marL="0" indent="0">
              <a:buNone/>
              <a:defRPr sz="2400"/>
            </a:lvl1pPr>
            <a:lvl2pPr>
              <a:defRPr sz="2000"/>
            </a:lvl2pPr>
            <a:lvl3pPr>
              <a:defRPr sz="1800"/>
            </a:lvl3pPr>
            <a:lvl4pPr>
              <a:defRPr sz="1600"/>
            </a:lvl4pPr>
            <a:lvl5pPr>
              <a:defRPr sz="16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7" name="Suorakulmio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sX0" fmla="*/ 0 w 3877056"/>
              <a:gd name="csY0" fmla="*/ 0 h 27432"/>
              <a:gd name="csX1" fmla="*/ 723717 w 3877056"/>
              <a:gd name="csY1" fmla="*/ 0 h 27432"/>
              <a:gd name="csX2" fmla="*/ 1408664 w 3877056"/>
              <a:gd name="csY2" fmla="*/ 0 h 27432"/>
              <a:gd name="csX3" fmla="*/ 2093610 w 3877056"/>
              <a:gd name="csY3" fmla="*/ 0 h 27432"/>
              <a:gd name="csX4" fmla="*/ 2623475 w 3877056"/>
              <a:gd name="csY4" fmla="*/ 0 h 27432"/>
              <a:gd name="csX5" fmla="*/ 3192109 w 3877056"/>
              <a:gd name="csY5" fmla="*/ 0 h 27432"/>
              <a:gd name="csX6" fmla="*/ 3877056 w 3877056"/>
              <a:gd name="csY6" fmla="*/ 0 h 27432"/>
              <a:gd name="csX7" fmla="*/ 3877056 w 3877056"/>
              <a:gd name="csY7" fmla="*/ 27432 h 27432"/>
              <a:gd name="csX8" fmla="*/ 3230880 w 3877056"/>
              <a:gd name="csY8" fmla="*/ 27432 h 27432"/>
              <a:gd name="csX9" fmla="*/ 2701016 w 3877056"/>
              <a:gd name="csY9" fmla="*/ 27432 h 27432"/>
              <a:gd name="csX10" fmla="*/ 2171151 w 3877056"/>
              <a:gd name="csY10" fmla="*/ 27432 h 27432"/>
              <a:gd name="csX11" fmla="*/ 1486205 w 3877056"/>
              <a:gd name="csY11" fmla="*/ 27432 h 27432"/>
              <a:gd name="csX12" fmla="*/ 917570 w 3877056"/>
              <a:gd name="csY12" fmla="*/ 27432 h 27432"/>
              <a:gd name="csX13" fmla="*/ 0 w 3877056"/>
              <a:gd name="csY13" fmla="*/ 27432 h 27432"/>
              <a:gd name="csX14" fmla="*/ 0 w 3877056"/>
              <a:gd name="csY14"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41969757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Otsikko ja sisältö sekä 2 kuvaa">
    <p:spTree>
      <p:nvGrpSpPr>
        <p:cNvPr id="1" name=""/>
        <p:cNvGrpSpPr/>
        <p:nvPr/>
      </p:nvGrpSpPr>
      <p:grpSpPr>
        <a:xfrm>
          <a:off x="0" y="0"/>
          <a:ext cx="0" cy="0"/>
          <a:chOff x="0" y="0"/>
          <a:chExt cx="0" cy="0"/>
        </a:xfrm>
      </p:grpSpPr>
      <p:sp>
        <p:nvSpPr>
          <p:cNvPr id="20" name="Kuvan paikkamerkki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16" name="Kuvan paikkamerkki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rtlCol="0" anchor="ctr">
            <a:noAutofit/>
          </a:bodyPr>
          <a:lstStyle>
            <a:lvl1pPr algn="ctr">
              <a:buNone/>
              <a:defRPr sz="2400"/>
            </a:lvl1pPr>
          </a:lstStyle>
          <a:p>
            <a:pPr rtl="0"/>
            <a:r>
              <a:rPr lang="fi-FI" noProof="0"/>
              <a:t>Lisää kuva napsauttamalla kuvaketta</a:t>
            </a:r>
          </a:p>
        </p:txBody>
      </p:sp>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rtlCol="0" anchor="b"/>
          <a:lstStyle>
            <a:lvl1pPr>
              <a:defRPr sz="7200"/>
            </a:lvl1pPr>
          </a:lstStyle>
          <a:p>
            <a:pPr rtl="0"/>
            <a:r>
              <a:rPr lang="fi-FI" noProof="0"/>
              <a:t>otsikko</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rtlCol="0">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7" name="Suorakulmio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sX0" fmla="*/ 0 w 4243589"/>
              <a:gd name="csY0" fmla="*/ 0 h 27432"/>
              <a:gd name="csX1" fmla="*/ 563791 w 4243589"/>
              <a:gd name="csY1" fmla="*/ 0 h 27432"/>
              <a:gd name="csX2" fmla="*/ 1042710 w 4243589"/>
              <a:gd name="csY2" fmla="*/ 0 h 27432"/>
              <a:gd name="csX3" fmla="*/ 1564066 w 4243589"/>
              <a:gd name="csY3" fmla="*/ 0 h 27432"/>
              <a:gd name="csX4" fmla="*/ 2212729 w 4243589"/>
              <a:gd name="csY4" fmla="*/ 0 h 27432"/>
              <a:gd name="csX5" fmla="*/ 2776520 w 4243589"/>
              <a:gd name="csY5" fmla="*/ 0 h 27432"/>
              <a:gd name="csX6" fmla="*/ 3297875 w 4243589"/>
              <a:gd name="csY6" fmla="*/ 0 h 27432"/>
              <a:gd name="csX7" fmla="*/ 4243589 w 4243589"/>
              <a:gd name="csY7" fmla="*/ 0 h 27432"/>
              <a:gd name="csX8" fmla="*/ 4243589 w 4243589"/>
              <a:gd name="csY8" fmla="*/ 27432 h 27432"/>
              <a:gd name="csX9" fmla="*/ 3637362 w 4243589"/>
              <a:gd name="csY9" fmla="*/ 27432 h 27432"/>
              <a:gd name="csX10" fmla="*/ 3116007 w 4243589"/>
              <a:gd name="csY10" fmla="*/ 27432 h 27432"/>
              <a:gd name="csX11" fmla="*/ 2424908 w 4243589"/>
              <a:gd name="csY11" fmla="*/ 27432 h 27432"/>
              <a:gd name="csX12" fmla="*/ 1861117 w 4243589"/>
              <a:gd name="csY12" fmla="*/ 27432 h 27432"/>
              <a:gd name="csX13" fmla="*/ 1382198 w 4243589"/>
              <a:gd name="csY13" fmla="*/ 27432 h 27432"/>
              <a:gd name="csX14" fmla="*/ 733535 w 4243589"/>
              <a:gd name="csY14" fmla="*/ 27432 h 27432"/>
              <a:gd name="csX15" fmla="*/ 0 w 4243589"/>
              <a:gd name="csY15" fmla="*/ 27432 h 27432"/>
              <a:gd name="csX16" fmla="*/ 0 w 4243589"/>
              <a:gd name="csY16" fmla="*/ 0 h 27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548196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Otsikko ja sisältökeskukse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65D02BC-5A24-47F7-A4DF-B93FBC0C51B0}"/>
              </a:ext>
            </a:extLst>
          </p:cNvPr>
          <p:cNvSpPr>
            <a:spLocks noGrp="1"/>
          </p:cNvSpPr>
          <p:nvPr>
            <p:ph type="title" hasCustomPrompt="1"/>
          </p:nvPr>
        </p:nvSpPr>
        <p:spPr>
          <a:xfrm>
            <a:off x="838200" y="365124"/>
            <a:ext cx="10515600" cy="1325880"/>
          </a:xfrm>
        </p:spPr>
        <p:txBody>
          <a:bodyPr rtlCol="0"/>
          <a:lstStyle>
            <a:lvl1pPr algn="ctr">
              <a:defRPr sz="7200"/>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82A61642-BFBA-48AE-A29C-C2AA7386AE95}"/>
              </a:ext>
            </a:extLst>
          </p:cNvPr>
          <p:cNvSpPr>
            <a:spLocks noGrp="1"/>
          </p:cNvSpPr>
          <p:nvPr>
            <p:ph type="dt" sz="half" idx="10"/>
          </p:nvPr>
        </p:nvSpPr>
        <p:spPr/>
        <p:txBody>
          <a:bodyPr rtlCol="0"/>
          <a:lstStyle>
            <a:lvl1pPr>
              <a:defRPr>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AD2029B-6646-4DBF-A302-76A513FC64DB}"/>
              </a:ext>
            </a:extLst>
          </p:cNvPr>
          <p:cNvSpPr>
            <a:spLocks noGrp="1"/>
          </p:cNvSpPr>
          <p:nvPr>
            <p:ph type="ftr" sz="quarter" idx="11"/>
          </p:nvPr>
        </p:nvSpPr>
        <p:spPr/>
        <p:txBody>
          <a:bodyPr rtlCol="0"/>
          <a:lstStyle>
            <a:lvl1pPr>
              <a:defRPr>
                <a:solidFill>
                  <a:schemeClr val="tx1"/>
                </a:solidFill>
              </a:defRPr>
            </a:lvl1pPr>
          </a:lstStyle>
          <a:p>
            <a:pPr rtl="0"/>
            <a:r>
              <a:rPr lang="fi-FI" noProof="0"/>
              <a:t>Esityksen otsikko</a:t>
            </a:r>
          </a:p>
        </p:txBody>
      </p:sp>
      <p:sp>
        <p:nvSpPr>
          <p:cNvPr id="6" name="Dian numeron paikkamerkki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rtlCol="0"/>
          <a:lstStyle>
            <a:lvl1pPr>
              <a:defRPr>
                <a:solidFill>
                  <a:schemeClr val="tx1"/>
                </a:solidFill>
              </a:defRPr>
            </a:lvl1pPr>
          </a:lstStyle>
          <a:p>
            <a:pPr rtl="0"/>
            <a:fld id="{2C18C1E5-FB55-42F5-BD6D-9CC153FCDBE6}" type="slidenum">
              <a:rPr lang="fi-FI" noProof="0" smtClean="0"/>
              <a:pPr/>
              <a:t>‹#›</a:t>
            </a:fld>
            <a:endParaRPr lang="fi-FI" noProof="0"/>
          </a:p>
        </p:txBody>
      </p:sp>
      <p:sp>
        <p:nvSpPr>
          <p:cNvPr id="7" name="Suorakulmio 6" descr="Tag=AccentColor&#10;Flavor=Light&#10;Target=FillAndLine">
            <a:extLst>
              <a:ext uri="{FF2B5EF4-FFF2-40B4-BE49-F238E27FC236}">
                <a16:creationId xmlns:a16="http://schemas.microsoft.com/office/drawing/2014/main" id="{83465705-093A-460D-83A5-4A4F3275ADB7}"/>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25582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Kaksi sisältöä">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ADE264-531D-49C1-A8AF-2B4C1D218FAB}"/>
              </a:ext>
            </a:extLst>
          </p:cNvPr>
          <p:cNvSpPr>
            <a:spLocks noGrp="1"/>
          </p:cNvSpPr>
          <p:nvPr>
            <p:ph type="title" hasCustomPrompt="1"/>
          </p:nvPr>
        </p:nvSpPr>
        <p:spPr/>
        <p:txBody>
          <a:bodyPr rtlCol="0"/>
          <a:lstStyle>
            <a:lvl1pPr algn="ctr">
              <a:defRPr/>
            </a:lvl1pPr>
          </a:lstStyle>
          <a:p>
            <a:pPr rtl="0"/>
            <a:r>
              <a:rPr lang="fi-FI" noProof="0"/>
              <a:t>Muokkaa otsikon perustyyliä napsauttamalla</a:t>
            </a:r>
          </a:p>
        </p:txBody>
      </p:sp>
      <p:sp>
        <p:nvSpPr>
          <p:cNvPr id="3" name="Sisällön paikkamerkki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Sisällön paikkamerkki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rtlCol="0">
            <a:normAutofit/>
          </a:bodyPr>
          <a:lstStyle>
            <a:lvl1pPr>
              <a:defRPr sz="2800"/>
            </a:lvl1pPr>
            <a:lvl2pPr>
              <a:defRPr sz="2400"/>
            </a:lvl2pPr>
            <a:lvl3pPr>
              <a:defRPr sz="2000"/>
            </a:lvl3pPr>
            <a:lvl4pPr>
              <a:defRPr sz="1800"/>
            </a:lvl4pPr>
            <a:lvl5pPr>
              <a:defRPr sz="1800"/>
            </a:lvl5p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5" name="Päivämäärän paikkamerkki 4">
            <a:extLst>
              <a:ext uri="{FF2B5EF4-FFF2-40B4-BE49-F238E27FC236}">
                <a16:creationId xmlns:a16="http://schemas.microsoft.com/office/drawing/2014/main" id="{E9032FCA-14C6-4497-9C27-3F58062442CE}"/>
              </a:ext>
            </a:extLst>
          </p:cNvPr>
          <p:cNvSpPr>
            <a:spLocks noGrp="1"/>
          </p:cNvSpPr>
          <p:nvPr>
            <p:ph type="dt" sz="half" idx="10"/>
          </p:nvPr>
        </p:nvSpPr>
        <p:spPr/>
        <p:txBody>
          <a:bodyPr rtlCol="0"/>
          <a:lstStyle/>
          <a:p>
            <a:pPr rtl="0"/>
            <a:r>
              <a:rPr lang="fi-FI" noProof="0"/>
              <a:t>3.9.20XX</a:t>
            </a:r>
          </a:p>
        </p:txBody>
      </p:sp>
      <p:sp>
        <p:nvSpPr>
          <p:cNvPr id="6" name="Alatunnisteen paikkamerkki 5">
            <a:extLst>
              <a:ext uri="{FF2B5EF4-FFF2-40B4-BE49-F238E27FC236}">
                <a16:creationId xmlns:a16="http://schemas.microsoft.com/office/drawing/2014/main" id="{961E5057-693B-4E10-958E-0ABE79FEC705}"/>
              </a:ext>
            </a:extLst>
          </p:cNvPr>
          <p:cNvSpPr>
            <a:spLocks noGrp="1"/>
          </p:cNvSpPr>
          <p:nvPr>
            <p:ph type="ftr" sz="quarter" idx="11"/>
          </p:nvPr>
        </p:nvSpPr>
        <p:spPr/>
        <p:txBody>
          <a:bodyPr rtlCol="0"/>
          <a:lstStyle/>
          <a:p>
            <a:pPr rtl="0"/>
            <a:r>
              <a:rPr lang="fi-FI" noProof="0"/>
              <a:t>Esityksen otsikko</a:t>
            </a:r>
          </a:p>
        </p:txBody>
      </p:sp>
      <p:sp>
        <p:nvSpPr>
          <p:cNvPr id="7" name="Dian numeron paikkamerkki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rtlCol="0"/>
          <a:lstStyle/>
          <a:p>
            <a:pPr rtl="0"/>
            <a:fld id="{2C18C1E5-FB55-42F5-BD6D-9CC153FCDBE6}" type="slidenum">
              <a:rPr lang="fi-FI" noProof="0" smtClean="0"/>
              <a:t>‹#›</a:t>
            </a:fld>
            <a:endParaRPr lang="fi-FI" noProof="0"/>
          </a:p>
        </p:txBody>
      </p:sp>
      <p:sp>
        <p:nvSpPr>
          <p:cNvPr id="8" name="Suorakulmio 7" descr="Tag=AccentColor&#10;Flavor=Light&#10;Target=FillAndLine">
            <a:extLst>
              <a:ext uri="{FF2B5EF4-FFF2-40B4-BE49-F238E27FC236}">
                <a16:creationId xmlns:a16="http://schemas.microsoft.com/office/drawing/2014/main" id="{23FEB8C5-87FB-41BA-B300-D935D5EEAECC}"/>
              </a:ext>
            </a:extLst>
          </p:cNvPr>
          <p:cNvSpPr/>
          <p:nvPr userDrawn="1"/>
        </p:nvSpPr>
        <p:spPr>
          <a:xfrm flipV="1">
            <a:off x="648305" y="2067561"/>
            <a:ext cx="10900219" cy="18288"/>
          </a:xfrm>
          <a:custGeom>
            <a:avLst/>
            <a:gdLst>
              <a:gd name="csX0" fmla="*/ 0 w 10900219"/>
              <a:gd name="csY0" fmla="*/ 0 h 18288"/>
              <a:gd name="csX1" fmla="*/ 463259 w 10900219"/>
              <a:gd name="csY1" fmla="*/ 0 h 18288"/>
              <a:gd name="csX2" fmla="*/ 1144523 w 10900219"/>
              <a:gd name="csY2" fmla="*/ 0 h 18288"/>
              <a:gd name="csX3" fmla="*/ 1934789 w 10900219"/>
              <a:gd name="csY3" fmla="*/ 0 h 18288"/>
              <a:gd name="csX4" fmla="*/ 2289046 w 10900219"/>
              <a:gd name="csY4" fmla="*/ 0 h 18288"/>
              <a:gd name="csX5" fmla="*/ 2643303 w 10900219"/>
              <a:gd name="csY5" fmla="*/ 0 h 18288"/>
              <a:gd name="csX6" fmla="*/ 3542571 w 10900219"/>
              <a:gd name="csY6" fmla="*/ 0 h 18288"/>
              <a:gd name="csX7" fmla="*/ 4223835 w 10900219"/>
              <a:gd name="csY7" fmla="*/ 0 h 18288"/>
              <a:gd name="csX8" fmla="*/ 4578092 w 10900219"/>
              <a:gd name="csY8" fmla="*/ 0 h 18288"/>
              <a:gd name="csX9" fmla="*/ 5259356 w 10900219"/>
              <a:gd name="csY9" fmla="*/ 0 h 18288"/>
              <a:gd name="csX10" fmla="*/ 6158624 w 10900219"/>
              <a:gd name="csY10" fmla="*/ 0 h 18288"/>
              <a:gd name="csX11" fmla="*/ 6730885 w 10900219"/>
              <a:gd name="csY11" fmla="*/ 0 h 18288"/>
              <a:gd name="csX12" fmla="*/ 7303147 w 10900219"/>
              <a:gd name="csY12" fmla="*/ 0 h 18288"/>
              <a:gd name="csX13" fmla="*/ 7984410 w 10900219"/>
              <a:gd name="csY13" fmla="*/ 0 h 18288"/>
              <a:gd name="csX14" fmla="*/ 8774676 w 10900219"/>
              <a:gd name="csY14" fmla="*/ 0 h 18288"/>
              <a:gd name="csX15" fmla="*/ 9564942 w 10900219"/>
              <a:gd name="csY15" fmla="*/ 0 h 18288"/>
              <a:gd name="csX16" fmla="*/ 10900219 w 10900219"/>
              <a:gd name="csY16" fmla="*/ 0 h 18288"/>
              <a:gd name="csX17" fmla="*/ 10900219 w 10900219"/>
              <a:gd name="csY17" fmla="*/ 18288 h 18288"/>
              <a:gd name="csX18" fmla="*/ 10436960 w 10900219"/>
              <a:gd name="csY18" fmla="*/ 18288 h 18288"/>
              <a:gd name="csX19" fmla="*/ 9537692 w 10900219"/>
              <a:gd name="csY19" fmla="*/ 18288 h 18288"/>
              <a:gd name="csX20" fmla="*/ 8856428 w 10900219"/>
              <a:gd name="csY20" fmla="*/ 18288 h 18288"/>
              <a:gd name="csX21" fmla="*/ 8502171 w 10900219"/>
              <a:gd name="csY21" fmla="*/ 18288 h 18288"/>
              <a:gd name="csX22" fmla="*/ 7820907 w 10900219"/>
              <a:gd name="csY22" fmla="*/ 18288 h 18288"/>
              <a:gd name="csX23" fmla="*/ 7248646 w 10900219"/>
              <a:gd name="csY23" fmla="*/ 18288 h 18288"/>
              <a:gd name="csX24" fmla="*/ 6676384 w 10900219"/>
              <a:gd name="csY24" fmla="*/ 18288 h 18288"/>
              <a:gd name="csX25" fmla="*/ 6104123 w 10900219"/>
              <a:gd name="csY25" fmla="*/ 18288 h 18288"/>
              <a:gd name="csX26" fmla="*/ 5531861 w 10900219"/>
              <a:gd name="csY26" fmla="*/ 18288 h 18288"/>
              <a:gd name="csX27" fmla="*/ 4741595 w 10900219"/>
              <a:gd name="csY27" fmla="*/ 18288 h 18288"/>
              <a:gd name="csX28" fmla="*/ 4060332 w 10900219"/>
              <a:gd name="csY28" fmla="*/ 18288 h 18288"/>
              <a:gd name="csX29" fmla="*/ 3706074 w 10900219"/>
              <a:gd name="csY29" fmla="*/ 18288 h 18288"/>
              <a:gd name="csX30" fmla="*/ 3133813 w 10900219"/>
              <a:gd name="csY30" fmla="*/ 18288 h 18288"/>
              <a:gd name="csX31" fmla="*/ 2343547 w 10900219"/>
              <a:gd name="csY31" fmla="*/ 18288 h 18288"/>
              <a:gd name="csX32" fmla="*/ 1880288 w 10900219"/>
              <a:gd name="csY32" fmla="*/ 18288 h 18288"/>
              <a:gd name="csX33" fmla="*/ 981020 w 10900219"/>
              <a:gd name="csY33" fmla="*/ 18288 h 18288"/>
              <a:gd name="csX34" fmla="*/ 0 w 10900219"/>
              <a:gd name="csY34" fmla="*/ 18288 h 18288"/>
              <a:gd name="csX35" fmla="*/ 0 w 10900219"/>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i-FI" noProof="0"/>
          </a:p>
        </p:txBody>
      </p:sp>
    </p:spTree>
    <p:extLst>
      <p:ext uri="{BB962C8B-B14F-4D97-AF65-F5344CB8AC3E}">
        <p14:creationId xmlns:p14="http://schemas.microsoft.com/office/powerpoint/2010/main" val="211323273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i-FI" noProof="0"/>
              <a:t>Muokkaa otsikon perustyyliä napsauttamalla</a:t>
            </a:r>
          </a:p>
        </p:txBody>
      </p:sp>
      <p:sp>
        <p:nvSpPr>
          <p:cNvPr id="3" name="Tekstin paikkamerkki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i-FI" noProof="0"/>
              <a:t>Muokkaa tekstin perustyylejä napsauttamalla</a:t>
            </a:r>
          </a:p>
          <a:p>
            <a:pPr lvl="1" rtl="0"/>
            <a:r>
              <a:rPr lang="fi-FI" noProof="0"/>
              <a:t>Toinen taso</a:t>
            </a:r>
          </a:p>
          <a:p>
            <a:pPr lvl="2" rtl="0"/>
            <a:r>
              <a:rPr lang="fi-FI" noProof="0"/>
              <a:t>Kolmas taso</a:t>
            </a:r>
          </a:p>
          <a:p>
            <a:pPr lvl="3" rtl="0"/>
            <a:r>
              <a:rPr lang="fi-FI" noProof="0"/>
              <a:t>Neljäs taso</a:t>
            </a:r>
          </a:p>
          <a:p>
            <a:pPr lvl="4" rtl="0"/>
            <a:r>
              <a:rPr lang="fi-FI" noProof="0"/>
              <a:t>Viides taso</a:t>
            </a:r>
          </a:p>
        </p:txBody>
      </p:sp>
      <p:sp>
        <p:nvSpPr>
          <p:cNvPr id="4" name="Päivämäärän paikkamerkki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defRPr>
            </a:lvl1pPr>
          </a:lstStyle>
          <a:p>
            <a:pPr rtl="0"/>
            <a:r>
              <a:rPr lang="fi-FI" noProof="0">
                <a:solidFill>
                  <a:schemeClr val="tx1"/>
                </a:solidFill>
              </a:rPr>
              <a:t>Esityksen otsikko</a:t>
            </a:r>
          </a:p>
        </p:txBody>
      </p:sp>
      <p:sp>
        <p:nvSpPr>
          <p:cNvPr id="6" name="Dian numeron paikkamerkki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defRPr>
            </a:lvl1pPr>
          </a:lstStyle>
          <a:p>
            <a:pPr rtl="0"/>
            <a:fld id="{2C18C1E5-FB55-42F5-BD6D-9CC153FCDBE6}" type="slidenum">
              <a:rPr lang="fi-FI" noProof="0" smtClean="0"/>
              <a:pPr/>
              <a:t>‹#›</a:t>
            </a:fld>
            <a:endParaRPr lang="fi-FI" noProof="0"/>
          </a:p>
        </p:txBody>
      </p:sp>
    </p:spTree>
    <p:extLst>
      <p:ext uri="{BB962C8B-B14F-4D97-AF65-F5344CB8AC3E}">
        <p14:creationId xmlns:p14="http://schemas.microsoft.com/office/powerpoint/2010/main" val="28958833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4" r:id="rId5"/>
    <p:sldLayoutId id="2147483751" r:id="rId6"/>
    <p:sldLayoutId id="2147483752" r:id="rId7"/>
    <p:sldLayoutId id="2147483753" r:id="rId8"/>
    <p:sldLayoutId id="2147483724" r:id="rId9"/>
    <p:sldLayoutId id="2147483737" r:id="rId10"/>
    <p:sldLayoutId id="2147483755" r:id="rId11"/>
    <p:sldLayoutId id="2147483754" r:id="rId12"/>
    <p:sldLayoutId id="2147483756" r:id="rId13"/>
    <p:sldLayoutId id="2147483739" r:id="rId14"/>
    <p:sldLayoutId id="2147483740" r:id="rId15"/>
    <p:sldLayoutId id="2147483741" r:id="rId16"/>
    <p:sldLayoutId id="2147483860" r:id="rId17"/>
    <p:sldLayoutId id="2147483861" r:id="rId18"/>
    <p:sldLayoutId id="2147483862" r:id="rId19"/>
    <p:sldLayoutId id="2147483864" r:id="rId20"/>
    <p:sldLayoutId id="2147483865" r:id="rId21"/>
    <p:sldLayoutId id="2147483869" r:id="rId22"/>
    <p:sldLayoutId id="2147483870" r:id="rId23"/>
    <p:sldLayoutId id="2147483875" r:id="rId24"/>
    <p:sldLayoutId id="2147483876" r:id="rId25"/>
    <p:sldLayoutId id="2147483877" r:id="rId26"/>
    <p:sldLayoutId id="2147483878" r:id="rId27"/>
    <p:sldLayoutId id="2147483879" r:id="rId28"/>
    <p:sldLayoutId id="2147483880" r:id="rId29"/>
    <p:sldLayoutId id="2147483881" r:id="rId30"/>
    <p:sldLayoutId id="2147483885" r:id="rId31"/>
    <p:sldLayoutId id="2147483886" r:id="rId32"/>
    <p:sldLayoutId id="2147483888" r:id="rId33"/>
    <p:sldLayoutId id="2147483889" r:id="rId34"/>
    <p:sldLayoutId id="2147483894" r:id="rId35"/>
    <p:sldLayoutId id="2147483895" r:id="rId36"/>
    <p:sldLayoutId id="2147483900" r:id="rId37"/>
    <p:sldLayoutId id="2147483901" r:id="rId38"/>
    <p:sldLayoutId id="2147483902" r:id="rId39"/>
    <p:sldLayoutId id="2147483904" r:id="rId40"/>
    <p:sldLayoutId id="2147483905" r:id="rId41"/>
    <p:sldLayoutId id="2147483909" r:id="rId42"/>
    <p:sldLayoutId id="2147483910" r:id="rId43"/>
    <p:sldLayoutId id="2147483915" r:id="rId44"/>
    <p:sldLayoutId id="2147483916" r:id="rId45"/>
    <p:sldLayoutId id="2147483917" r:id="rId46"/>
    <p:sldLayoutId id="2147483918" r:id="rId47"/>
    <p:sldLayoutId id="2147483919" r:id="rId48"/>
    <p:sldLayoutId id="2147483920" r:id="rId49"/>
    <p:sldLayoutId id="2147483921" r:id="rId50"/>
  </p:sldLayoutIdLst>
  <p:hf hdr="0"/>
  <p:txStyles>
    <p:title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17E54741-6E3B-028E-DF46-CF0FE66046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C0559043-5E4C-EFCE-9465-28338A60F7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968FCE2-49AE-6185-6D58-716728C5C1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rtl="0"/>
            <a:r>
              <a:rPr lang="fi-FI" noProof="0"/>
              <a:t>3.9.20XX</a:t>
            </a:r>
          </a:p>
        </p:txBody>
      </p:sp>
      <p:sp>
        <p:nvSpPr>
          <p:cNvPr id="5" name="Alatunnisteen paikkamerkki 4">
            <a:extLst>
              <a:ext uri="{FF2B5EF4-FFF2-40B4-BE49-F238E27FC236}">
                <a16:creationId xmlns:a16="http://schemas.microsoft.com/office/drawing/2014/main" id="{21A5C43B-3BB4-7F43-F783-6F1050AE33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rtl="0"/>
            <a:r>
              <a:rPr lang="fi-FI" noProof="0">
                <a:solidFill>
                  <a:schemeClr val="tx1"/>
                </a:solidFill>
              </a:rPr>
              <a:t>Esityksen otsikko</a:t>
            </a:r>
          </a:p>
        </p:txBody>
      </p:sp>
      <p:sp>
        <p:nvSpPr>
          <p:cNvPr id="6" name="Dian numeron paikkamerkki 5">
            <a:extLst>
              <a:ext uri="{FF2B5EF4-FFF2-40B4-BE49-F238E27FC236}">
                <a16:creationId xmlns:a16="http://schemas.microsoft.com/office/drawing/2014/main" id="{8F9FC249-A7B2-073F-FA08-11A511C73C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rtl="0"/>
            <a:fld id="{2C18C1E5-FB55-42F5-BD6D-9CC153FCDBE6}" type="slidenum">
              <a:rPr lang="fi-FI" noProof="0" smtClean="0"/>
              <a:pPr/>
              <a:t>‹#›</a:t>
            </a:fld>
            <a:endParaRPr lang="fi-FI" noProof="0"/>
          </a:p>
        </p:txBody>
      </p:sp>
    </p:spTree>
    <p:extLst>
      <p:ext uri="{BB962C8B-B14F-4D97-AF65-F5344CB8AC3E}">
        <p14:creationId xmlns:p14="http://schemas.microsoft.com/office/powerpoint/2010/main" val="1516061300"/>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770" r:id="rId13"/>
    <p:sldLayoutId id="2147483771" r:id="rId14"/>
    <p:sldLayoutId id="2147483772" r:id="rId15"/>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E653EA5D-B802-AB5A-BD56-2C5E968EAD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6B28DED0-3C5E-0ADC-B950-F071FB004D0F}"/>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7526E79-4C6A-30D6-C927-0B9D9E913E3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68F44B9-8B78-49BD-BB90-FA23F9DCED8F}" type="datetimeFigureOut">
              <a:rPr lang="fi-FI" smtClean="0"/>
              <a:t>23.3.2026</a:t>
            </a:fld>
            <a:endParaRPr lang="fi-FI"/>
          </a:p>
        </p:txBody>
      </p:sp>
      <p:sp>
        <p:nvSpPr>
          <p:cNvPr id="5" name="Alatunnisteen paikkamerkki 4">
            <a:extLst>
              <a:ext uri="{FF2B5EF4-FFF2-40B4-BE49-F238E27FC236}">
                <a16:creationId xmlns:a16="http://schemas.microsoft.com/office/drawing/2014/main" id="{6F29FCD5-E61C-EED7-CCC7-C2B90030694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834E1C79-D944-AA0A-2A8F-ACC2A51EE0F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9FC3E1-5823-4B26-AB69-01F505BAFF66}" type="slidenum">
              <a:rPr lang="fi-FI" smtClean="0"/>
              <a:t>‹#›</a:t>
            </a:fld>
            <a:endParaRPr lang="fi-FI"/>
          </a:p>
        </p:txBody>
      </p:sp>
    </p:spTree>
    <p:extLst>
      <p:ext uri="{BB962C8B-B14F-4D97-AF65-F5344CB8AC3E}">
        <p14:creationId xmlns:p14="http://schemas.microsoft.com/office/powerpoint/2010/main" val="216050832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96" r:id="rId12"/>
    <p:sldLayoutId id="2147483897" r:id="rId1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7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julkaisut.valtioneuvosto.fi/server/api/core/bitstreams/98ee4d45-f014-4ad5-acff-2a525a346b9b/content" TargetMode="External"/><Relationship Id="rId2" Type="http://schemas.openxmlformats.org/officeDocument/2006/relationships/hyperlink" Target="https://www.ykliitto.fi/julkaisut/ykn-yleissopimus-vammaisten-henkiloiden-oikeuksista-ja-valinnainen-poytakirja" TargetMode="Externa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hyperlink" Target="https://www.finlex.fi/fi/lainsaadanto/1999/731" TargetMode="External"/><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hyperlink" Target="https://www.finlex.fi/fi/lainsaadanto/2014/1325" TargetMode="External"/><Relationship Id="rId2" Type="http://schemas.openxmlformats.org/officeDocument/2006/relationships/notesSlide" Target="../notesSlides/notesSlide3.xml"/><Relationship Id="rId1" Type="http://schemas.openxmlformats.org/officeDocument/2006/relationships/slideLayout" Target="../slideLayouts/slideLayout70.xml"/><Relationship Id="rId6" Type="http://schemas.openxmlformats.org/officeDocument/2006/relationships/hyperlink" Target="https://www.finlex.fi/fi/lainsaadanto/1978/38" TargetMode="External"/><Relationship Id="rId5" Type="http://schemas.openxmlformats.org/officeDocument/2006/relationships/hyperlink" Target="https://www.finlex.fi/fi/lainsaadanto/1889/39-001" TargetMode="External"/><Relationship Id="rId4" Type="http://schemas.openxmlformats.org/officeDocument/2006/relationships/hyperlink" Target="https://www.finlex.fi/fi/lainsaadanto/1986/609"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notesSlide" Target="../notesSlides/notesSlide5.xml"/><Relationship Id="rId1" Type="http://schemas.openxmlformats.org/officeDocument/2006/relationships/slideLayout" Target="../slideLayouts/slideLayout67.xml"/><Relationship Id="rId6" Type="http://schemas.openxmlformats.org/officeDocument/2006/relationships/image" Target="../media/image5.svg"/><Relationship Id="rId5" Type="http://schemas.openxmlformats.org/officeDocument/2006/relationships/image" Target="../media/image4.sv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hyperlink" Target="https://yhdenvertaisuusvaltuutettu.fi/positiivinen-erityiskohtelu" TargetMode="External"/><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B51985-5624-D2A6-26AE-FF8B7A530933}"/>
            </a:ext>
          </a:extLst>
        </p:cNvPr>
        <p:cNvGrpSpPr/>
        <p:nvPr/>
      </p:nvGrpSpPr>
      <p:grpSpPr>
        <a:xfrm>
          <a:off x="0" y="0"/>
          <a:ext cx="0" cy="0"/>
          <a:chOff x="0" y="0"/>
          <a:chExt cx="0" cy="0"/>
        </a:xfrm>
      </p:grpSpPr>
      <p:pic>
        <p:nvPicPr>
          <p:cNvPr id="8" name="Sisällön paikkamerkki 7" descr="Kaksi henkilöä vastakkain keskustelemassa. Toinen istuu tulilla ja toinen pyörätuolissa. Taustalla ihminen kävelee naruverhon takana tilassa, jossa on seinällä tekstiä ja kuvia.">
            <a:extLst>
              <a:ext uri="{FF2B5EF4-FFF2-40B4-BE49-F238E27FC236}">
                <a16:creationId xmlns:a16="http://schemas.microsoft.com/office/drawing/2014/main" id="{C0EB5AD2-0EA6-0E6A-5828-ED9600CC548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487" r="1" b="1"/>
          <a:stretch>
            <a:fillRect/>
          </a:stretch>
        </p:blipFill>
        <p:spPr>
          <a:xfrm>
            <a:off x="-10338" y="21734"/>
            <a:ext cx="12195447" cy="6879745"/>
          </a:xfrm>
          <a:prstGeom prst="rect">
            <a:avLst/>
          </a:prstGeom>
        </p:spPr>
      </p:pic>
      <p:sp>
        <p:nvSpPr>
          <p:cNvPr id="3" name="Otsikko 1">
            <a:extLst>
              <a:ext uri="{FF2B5EF4-FFF2-40B4-BE49-F238E27FC236}">
                <a16:creationId xmlns:a16="http://schemas.microsoft.com/office/drawing/2014/main" id="{55887D7D-03FB-5598-3295-7280AC93F48F}"/>
              </a:ext>
            </a:extLst>
          </p:cNvPr>
          <p:cNvSpPr txBox="1">
            <a:spLocks noGrp="1"/>
          </p:cNvSpPr>
          <p:nvPr>
            <p:ph type="title" idx="4294967295"/>
          </p:nvPr>
        </p:nvSpPr>
        <p:spPr>
          <a:xfrm>
            <a:off x="92288" y="3837134"/>
            <a:ext cx="7927785" cy="1620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fi-FI" sz="4000" b="0" i="0" u="none" strike="noStrike" kern="1200" cap="none" spc="0" normalizeH="0" baseline="0" noProof="0" dirty="0">
                <a:ln>
                  <a:noFill/>
                </a:ln>
                <a:solidFill>
                  <a:srgbClr val="FFFFFF"/>
                </a:solidFill>
                <a:effectLst/>
                <a:uLnTx/>
                <a:uFillTx/>
                <a:latin typeface="+mj-lt"/>
                <a:ea typeface="+mj-ea"/>
                <a:cs typeface="+mj-cs"/>
              </a:rPr>
              <a:t>SAAVUTETTAVUUSTYÖ MUSEOISSA</a:t>
            </a:r>
          </a:p>
        </p:txBody>
      </p:sp>
      <p:sp>
        <p:nvSpPr>
          <p:cNvPr id="2" name="Tekstiruutu 1">
            <a:extLst>
              <a:ext uri="{FF2B5EF4-FFF2-40B4-BE49-F238E27FC236}">
                <a16:creationId xmlns:a16="http://schemas.microsoft.com/office/drawing/2014/main" id="{2C3567DE-2221-390C-A0B6-5AC92DFC5455}"/>
              </a:ext>
            </a:extLst>
          </p:cNvPr>
          <p:cNvSpPr txBox="1"/>
          <p:nvPr/>
        </p:nvSpPr>
        <p:spPr>
          <a:xfrm>
            <a:off x="2503133" y="5648598"/>
            <a:ext cx="5724757" cy="618479"/>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fi-FI" sz="3200" b="0" i="0" u="none" strike="noStrike" kern="1200" cap="none" spc="0" normalizeH="0" baseline="0" noProof="0" dirty="0">
                <a:ln>
                  <a:noFill/>
                </a:ln>
                <a:solidFill>
                  <a:srgbClr val="FFFFFF"/>
                </a:solidFill>
                <a:effectLst/>
                <a:uLnTx/>
                <a:uFillTx/>
                <a:latin typeface="Aptos Display" panose="02110004020202020204"/>
                <a:ea typeface="+mn-ea"/>
                <a:cs typeface="+mn-cs"/>
              </a:rPr>
              <a:t>Kohti kuulumisen kokemusta</a:t>
            </a:r>
          </a:p>
        </p:txBody>
      </p:sp>
      <p:sp>
        <p:nvSpPr>
          <p:cNvPr id="5" name="Tekstiruutu 4">
            <a:extLst>
              <a:ext uri="{FF2B5EF4-FFF2-40B4-BE49-F238E27FC236}">
                <a16:creationId xmlns:a16="http://schemas.microsoft.com/office/drawing/2014/main" id="{31ADE7C6-06A2-8C78-0E91-3CB7C2C43511}"/>
              </a:ext>
            </a:extLst>
          </p:cNvPr>
          <p:cNvSpPr txBox="1"/>
          <p:nvPr/>
        </p:nvSpPr>
        <p:spPr>
          <a:xfrm>
            <a:off x="5486400" y="6457890"/>
            <a:ext cx="64839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i-FI" sz="2000" b="0" i="0" u="none" strike="noStrike" kern="1200" cap="none" spc="0" normalizeH="0" baseline="0" noProof="0" dirty="0">
                <a:ln>
                  <a:noFill/>
                </a:ln>
                <a:solidFill>
                  <a:prstClr val="white"/>
                </a:solidFill>
                <a:effectLst/>
                <a:uLnTx/>
                <a:uFillTx/>
                <a:latin typeface="Futura PT Book"/>
                <a:ea typeface="Lato" panose="020F0502020204030203" pitchFamily="34" charset="0"/>
                <a:cs typeface="Lato" panose="020F0502020204030203" pitchFamily="34" charset="0"/>
              </a:rPr>
              <a:t>Museologian </a:t>
            </a:r>
            <a:r>
              <a:rPr kumimoji="0" lang="fi-FI" sz="2000" b="0" i="0" u="none" strike="noStrike" kern="1200" cap="none" spc="0" normalizeH="0" baseline="0" noProof="0">
                <a:ln>
                  <a:noFill/>
                </a:ln>
                <a:solidFill>
                  <a:prstClr val="white"/>
                </a:solidFill>
                <a:effectLst/>
                <a:uLnTx/>
                <a:uFillTx/>
                <a:latin typeface="Futura PT Book"/>
                <a:ea typeface="Lato" panose="020F0502020204030203" pitchFamily="34" charset="0"/>
                <a:cs typeface="Lato" panose="020F0502020204030203" pitchFamily="34" charset="0"/>
              </a:rPr>
              <a:t>iltapäiväkahvit 19. </a:t>
            </a:r>
            <a:r>
              <a:rPr kumimoji="0" lang="fi-FI" sz="2000" b="0" i="0" u="none" strike="noStrike" kern="1200" cap="none" spc="0" normalizeH="0" baseline="0" noProof="0" dirty="0">
                <a:ln>
                  <a:noFill/>
                </a:ln>
                <a:solidFill>
                  <a:prstClr val="white"/>
                </a:solidFill>
                <a:effectLst/>
                <a:uLnTx/>
                <a:uFillTx/>
                <a:latin typeface="Futura PT Book"/>
                <a:ea typeface="Lato" panose="020F0502020204030203" pitchFamily="34" charset="0"/>
                <a:cs typeface="Lato" panose="020F0502020204030203" pitchFamily="34" charset="0"/>
              </a:rPr>
              <a:t>maaliskuuta 2026</a:t>
            </a:r>
          </a:p>
        </p:txBody>
      </p:sp>
    </p:spTree>
    <p:extLst>
      <p:ext uri="{BB962C8B-B14F-4D97-AF65-F5344CB8AC3E}">
        <p14:creationId xmlns:p14="http://schemas.microsoft.com/office/powerpoint/2010/main" val="133881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Otsikko 1">
            <a:extLst>
              <a:ext uri="{FF2B5EF4-FFF2-40B4-BE49-F238E27FC236}">
                <a16:creationId xmlns:a16="http://schemas.microsoft.com/office/drawing/2014/main" id="{BFB49352-2AB0-4ADD-96B9-AB0FAECB557C}"/>
              </a:ext>
            </a:extLst>
          </p:cNvPr>
          <p:cNvSpPr>
            <a:spLocks noGrp="1"/>
          </p:cNvSpPr>
          <p:nvPr>
            <p:ph type="title"/>
          </p:nvPr>
        </p:nvSpPr>
        <p:spPr>
          <a:xfrm>
            <a:off x="444137" y="1528354"/>
            <a:ext cx="3934968" cy="772144"/>
          </a:xfrm>
        </p:spPr>
        <p:txBody>
          <a:bodyPr vert="horz" lIns="91440" tIns="45720" rIns="91440" bIns="45720" rtlCol="0" anchor="b">
            <a:normAutofit/>
          </a:bodyPr>
          <a:lstStyle/>
          <a:p>
            <a:pPr defTabSz="914400"/>
            <a:r>
              <a:rPr lang="fi-FI" sz="3600" noProof="0" dirty="0"/>
              <a:t>Näyttelysuunnittelu</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graphicFrame>
        <p:nvGraphicFramePr>
          <p:cNvPr id="11" name="Sisällön paikkamerkki 2" descr="Pystymallinen merkitty luettelo, jossa yhdessä rivissä viisi saraketta. Sarakkeissa tekstit: Valo ja ääni, Selkeä kulkureitti, mahdollisuus päästä pois kesken, Mahdollisuus lepäämiseen, Värit ja materiaalit sekä Mahdollisuus kokeilla, vaihtaa intensiteettiä&#10;&#10;&#10;&#10;&#10;">
            <a:extLst>
              <a:ext uri="{FF2B5EF4-FFF2-40B4-BE49-F238E27FC236}">
                <a16:creationId xmlns:a16="http://schemas.microsoft.com/office/drawing/2014/main" id="{A6128D59-E4DB-4885-BDCF-B10F78BEB743}"/>
              </a:ext>
            </a:extLst>
          </p:cNvPr>
          <p:cNvGraphicFramePr>
            <a:graphicFrameLocks noGrp="1"/>
          </p:cNvGraphicFramePr>
          <p:nvPr>
            <p:ph idx="1"/>
            <p:extLst>
              <p:ext uri="{D42A27DB-BD31-4B8C-83A1-F6EECF244321}">
                <p14:modId xmlns:p14="http://schemas.microsoft.com/office/powerpoint/2010/main" val="1779598333"/>
              </p:ext>
            </p:extLst>
          </p:nvPr>
        </p:nvGraphicFramePr>
        <p:xfrm>
          <a:off x="4844143" y="587830"/>
          <a:ext cx="7075714" cy="54972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0342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60"/>
        <p:cNvGrpSpPr/>
        <p:nvPr/>
      </p:nvGrpSpPr>
      <p:grpSpPr>
        <a:xfrm>
          <a:off x="0" y="0"/>
          <a:ext cx="0" cy="0"/>
          <a:chOff x="0" y="0"/>
          <a:chExt cx="0" cy="0"/>
        </a:xfrm>
      </p:grpSpPr>
      <p:sp>
        <p:nvSpPr>
          <p:cNvPr id="31" name="Flowchart: Document 3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Otsikko 1">
            <a:extLst>
              <a:ext uri="{FF2B5EF4-FFF2-40B4-BE49-F238E27FC236}">
                <a16:creationId xmlns:a16="http://schemas.microsoft.com/office/drawing/2014/main" id="{AD572666-EDE0-4151-595B-C7DF5E5388D0}"/>
              </a:ext>
            </a:extLst>
          </p:cNvPr>
          <p:cNvSpPr>
            <a:spLocks noGrp="1"/>
          </p:cNvSpPr>
          <p:nvPr>
            <p:ph type="title"/>
          </p:nvPr>
        </p:nvSpPr>
        <p:spPr>
          <a:xfrm>
            <a:off x="805542" y="160277"/>
            <a:ext cx="2840182" cy="2371148"/>
          </a:xfrm>
        </p:spPr>
        <p:txBody>
          <a:bodyPr spcFirstLastPara="1" vert="horz" lIns="91440" tIns="45720" rIns="91440" bIns="45720" rtlCol="0" anchor="ctr" anchorCtr="0">
            <a:normAutofit/>
          </a:bodyPr>
          <a:lstStyle/>
          <a:p>
            <a:pPr marL="0" lvl="0" indent="0" defTabSz="914400" fontAlgn="auto">
              <a:tabLst/>
              <a:defRPr/>
            </a:pPr>
            <a:r>
              <a:rPr lang="fi-FI" sz="3600" kern="1200" noProof="0" dirty="0">
                <a:solidFill>
                  <a:srgbClr val="FFFFFF"/>
                </a:solidFill>
                <a:latin typeface="+mj-lt"/>
                <a:ea typeface="+mj-ea"/>
                <a:cs typeface="+mj-cs"/>
              </a:rPr>
              <a:t>Viestintä ja yleisötyö</a:t>
            </a:r>
          </a:p>
        </p:txBody>
      </p:sp>
      <p:graphicFrame>
        <p:nvGraphicFramePr>
          <p:cNvPr id="10" name="Alaotsikko 2" descr="Pystymallinen merkitty luettelo, jossa yhdessä rivissä viisi saraketta. Saarekkeissa tekstit: WCAG, Ennakkotiedot etukäteen verkossa: Sanakartat ja neuroystävälliset ohjeet, Tekstitykset, ALT-tekstit, Kuvailutulkatut opastukset ja Opastuksella rauhallisuus, kokeiltavuus, hämärät valot.&#10;&#10;&#10;&#10;&#10;">
            <a:extLst>
              <a:ext uri="{FF2B5EF4-FFF2-40B4-BE49-F238E27FC236}">
                <a16:creationId xmlns:a16="http://schemas.microsoft.com/office/drawing/2014/main" id="{E804F93A-42AA-D88E-7798-88DDE5EFABEA}"/>
              </a:ext>
            </a:extLst>
          </p:cNvPr>
          <p:cNvGraphicFramePr/>
          <p:nvPr>
            <p:extLst>
              <p:ext uri="{D42A27DB-BD31-4B8C-83A1-F6EECF244321}">
                <p14:modId xmlns:p14="http://schemas.microsoft.com/office/powerpoint/2010/main" val="1969229961"/>
              </p:ext>
            </p:extLst>
          </p:nvPr>
        </p:nvGraphicFramePr>
        <p:xfrm>
          <a:off x="4041648" y="429030"/>
          <a:ext cx="7452360" cy="5459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FC6344F1-0011-967D-27B0-1AF7603EE224}"/>
              </a:ext>
            </a:extLst>
          </p:cNvPr>
          <p:cNvSpPr>
            <a:spLocks noGrp="1"/>
          </p:cNvSpPr>
          <p:nvPr>
            <p:ph type="title"/>
          </p:nvPr>
        </p:nvSpPr>
        <p:spPr>
          <a:xfrm>
            <a:off x="630936" y="1371600"/>
            <a:ext cx="4917810" cy="704088"/>
          </a:xfrm>
        </p:spPr>
        <p:txBody>
          <a:bodyPr>
            <a:normAutofit/>
          </a:bodyPr>
          <a:lstStyle/>
          <a:p>
            <a:r>
              <a:rPr lang="fi-FI" sz="3600" dirty="0"/>
              <a:t>Saavutettavuusläheisyys</a:t>
            </a:r>
          </a:p>
        </p:txBody>
      </p:sp>
      <p:sp>
        <p:nvSpPr>
          <p:cNvPr id="7" name="Sisällön paikkamerkki 6">
            <a:extLst>
              <a:ext uri="{FF2B5EF4-FFF2-40B4-BE49-F238E27FC236}">
                <a16:creationId xmlns:a16="http://schemas.microsoft.com/office/drawing/2014/main" id="{6D77B3CB-A112-7226-3CF2-B6F9826D89AF}"/>
              </a:ext>
            </a:extLst>
          </p:cNvPr>
          <p:cNvSpPr>
            <a:spLocks noGrp="1"/>
          </p:cNvSpPr>
          <p:nvPr>
            <p:ph idx="1"/>
          </p:nvPr>
        </p:nvSpPr>
        <p:spPr>
          <a:xfrm>
            <a:off x="630935" y="2706624"/>
            <a:ext cx="7185007" cy="3383280"/>
          </a:xfrm>
        </p:spPr>
        <p:txBody>
          <a:bodyPr>
            <a:normAutofit/>
          </a:bodyPr>
          <a:lstStyle/>
          <a:p>
            <a:pPr marL="342900" indent="-342900">
              <a:buFont typeface="Courier New" panose="02070309020205020404" pitchFamily="49" charset="0"/>
              <a:buChar char="o"/>
            </a:pPr>
            <a:r>
              <a:rPr lang="fi-FI" dirty="0"/>
              <a:t>Tunne, että joku aidosti ymmärtää ja ennakoi toisen saavutettavuustarpeita.</a:t>
            </a:r>
          </a:p>
          <a:p>
            <a:pPr marL="342900" indent="-342900">
              <a:buFont typeface="Courier New" panose="02070309020205020404" pitchFamily="49" charset="0"/>
              <a:buChar char="o"/>
            </a:pPr>
            <a:r>
              <a:rPr lang="fi-FI" dirty="0"/>
              <a:t>Kokemus saavutettavuuteen liittyvästä mukavuudesta, helpotuksesta tai viihtymisestä.</a:t>
            </a:r>
          </a:p>
          <a:p>
            <a:pPr marL="342900" indent="-342900">
              <a:buFont typeface="Courier New" panose="02070309020205020404" pitchFamily="49" charset="0"/>
              <a:buChar char="o"/>
            </a:pPr>
            <a:r>
              <a:rPr lang="fi-FI" dirty="0"/>
              <a:t>Kehon ja mielen rentoutumista sekä avautumista saavutettavuustarpeiden täytyttyä.</a:t>
            </a:r>
            <a:br>
              <a:rPr lang="fi-FI" dirty="0"/>
            </a:br>
            <a:r>
              <a:rPr lang="fi-FI" dirty="0"/>
              <a:t>Hetkellistä tai voi rakentua pitkän ajan kuluessa.</a:t>
            </a:r>
          </a:p>
          <a:p>
            <a:endParaRPr lang="fi-FI" dirty="0"/>
          </a:p>
        </p:txBody>
      </p:sp>
      <p:pic>
        <p:nvPicPr>
          <p:cNvPr id="8" name="Kuvan paikkamerkki 7" descr="Kaksi henkilöä vastakkain istumassa pöytäryhmässä. Taustalla on naruverho, jonka takaa pilkottaa seinältä tekstiä ja kuvia. ">
            <a:extLst>
              <a:ext uri="{FF2B5EF4-FFF2-40B4-BE49-F238E27FC236}">
                <a16:creationId xmlns:a16="http://schemas.microsoft.com/office/drawing/2014/main" id="{87F84382-90B9-D479-6143-0E320CFFACE2}"/>
              </a:ext>
            </a:extLst>
          </p:cNvPr>
          <p:cNvPicPr>
            <a:picLocks noGrp="1" noChangeAspect="1"/>
          </p:cNvPicPr>
          <p:nvPr>
            <p:ph type="pic" sz="quarter" idx="14"/>
          </p:nvPr>
        </p:nvPicPr>
        <p:blipFill>
          <a:blip r:embed="rId2"/>
          <a:srcRect l="18400" r="18400"/>
          <a:stretch/>
        </p:blipFill>
        <p:spPr>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pic>
      <p:pic>
        <p:nvPicPr>
          <p:cNvPr id="10" name="Kuvan paikkamerkki 9" descr="Näyttelytilassa ihmisiä, joilla on valkoinen keppi, kahden henkilön vieressä toinen ihminen lähellä, reunalla näkyy osin opaskoiraa. He katseleva vanhaa oranssia pakettiautoa, jonka taustalla on kuvaseinämä. Yksi henkilö kuuntelee monokuuloketta.">
            <a:extLst>
              <a:ext uri="{FF2B5EF4-FFF2-40B4-BE49-F238E27FC236}">
                <a16:creationId xmlns:a16="http://schemas.microsoft.com/office/drawing/2014/main" id="{4BBA9A44-F19A-6F92-0646-7B427910F501}"/>
              </a:ext>
            </a:extLst>
          </p:cNvPr>
          <p:cNvPicPr>
            <a:picLocks noGrp="1" noChangeAspect="1"/>
          </p:cNvPicPr>
          <p:nvPr>
            <p:ph type="pic" sz="quarter" idx="15"/>
          </p:nvPr>
        </p:nvPicPr>
        <p:blipFill>
          <a:blip r:embed="rId3"/>
          <a:srcRect t="17659" b="17659"/>
          <a:stretch/>
        </p:blipFill>
        <p:spPr>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pic>
    </p:spTree>
    <p:extLst>
      <p:ext uri="{BB962C8B-B14F-4D97-AF65-F5344CB8AC3E}">
        <p14:creationId xmlns:p14="http://schemas.microsoft.com/office/powerpoint/2010/main" val="486425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Otsikko 1">
            <a:extLst>
              <a:ext uri="{FF2B5EF4-FFF2-40B4-BE49-F238E27FC236}">
                <a16:creationId xmlns:a16="http://schemas.microsoft.com/office/drawing/2014/main" id="{AEB117A3-3D53-11C1-5534-94228F1ED8E6}"/>
              </a:ext>
            </a:extLst>
          </p:cNvPr>
          <p:cNvSpPr>
            <a:spLocks noGrp="1"/>
          </p:cNvSpPr>
          <p:nvPr>
            <p:ph type="title"/>
          </p:nvPr>
        </p:nvSpPr>
        <p:spPr>
          <a:xfrm>
            <a:off x="940959" y="3566160"/>
            <a:ext cx="2659731" cy="783709"/>
          </a:xfrm>
        </p:spPr>
        <p:txBody>
          <a:bodyPr vert="horz" lIns="91440" tIns="45720" rIns="91440" bIns="45720" rtlCol="0" anchor="b">
            <a:normAutofit/>
          </a:bodyPr>
          <a:lstStyle/>
          <a:p>
            <a:pPr defTabSz="914400"/>
            <a:r>
              <a:rPr lang="fi-FI" sz="3600" kern="1200" noProof="0" dirty="0">
                <a:solidFill>
                  <a:schemeClr val="tx1"/>
                </a:solidFill>
                <a:latin typeface="+mj-lt"/>
                <a:ea typeface="+mj-ea"/>
                <a:cs typeface="+mj-cs"/>
              </a:rPr>
              <a:t>Kokoelmatyö</a:t>
            </a: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graphicFrame>
        <p:nvGraphicFramePr>
          <p:cNvPr id="6" name="Sisällön paikkamerkki 5" descr="Peruslohkoluettelo kolmessa rivissä ja kahdessa sarakkeessa. Luettelon sarakkeissa seuraavat asiat ylhäältä alas, vasemmalta oikealle: Moninaisuuden aktiivinen dokumentointi, Inklusiivinen kuvailu, Terminologian kriittinen tarkastelu, Sukupuolittuneet kuvailut, Historialliset luokittelut ja Kolonialistiset kategoriat.">
            <a:extLst>
              <a:ext uri="{FF2B5EF4-FFF2-40B4-BE49-F238E27FC236}">
                <a16:creationId xmlns:a16="http://schemas.microsoft.com/office/drawing/2014/main" id="{C3878840-6B2E-AAE1-7FF2-9D506963B484}"/>
              </a:ext>
            </a:extLst>
          </p:cNvPr>
          <p:cNvGraphicFramePr>
            <a:graphicFrameLocks noGrp="1"/>
          </p:cNvGraphicFramePr>
          <p:nvPr>
            <p:ph idx="1"/>
            <p:extLst>
              <p:ext uri="{D42A27DB-BD31-4B8C-83A1-F6EECF244321}">
                <p14:modId xmlns:p14="http://schemas.microsoft.com/office/powerpoint/2010/main" val="2217873209"/>
              </p:ext>
            </p:extLst>
          </p:nvPr>
        </p:nvGraphicFramePr>
        <p:xfrm>
          <a:off x="5432228" y="503771"/>
          <a:ext cx="5869578" cy="5794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7111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A8EA39-4779-3D46-9FB0-BEA55908EB66}"/>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EC08891-EC43-08AF-A760-99A746D1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Otsikko 1">
            <a:extLst>
              <a:ext uri="{FF2B5EF4-FFF2-40B4-BE49-F238E27FC236}">
                <a16:creationId xmlns:a16="http://schemas.microsoft.com/office/drawing/2014/main" id="{AAC8A516-CE1D-8385-432E-21305567556A}"/>
              </a:ext>
            </a:extLst>
          </p:cNvPr>
          <p:cNvSpPr>
            <a:spLocks noGrp="1"/>
          </p:cNvSpPr>
          <p:nvPr>
            <p:ph type="title"/>
          </p:nvPr>
        </p:nvSpPr>
        <p:spPr>
          <a:xfrm>
            <a:off x="576955" y="2663597"/>
            <a:ext cx="3571810" cy="1693833"/>
          </a:xfrm>
        </p:spPr>
        <p:txBody>
          <a:bodyPr vert="horz" lIns="91440" tIns="45720" rIns="91440" bIns="45720" rtlCol="0" anchor="b">
            <a:normAutofit/>
          </a:bodyPr>
          <a:lstStyle/>
          <a:p>
            <a:pPr algn="ctr" defTabSz="914400"/>
            <a:r>
              <a:rPr lang="fi-FI" sz="3600" kern="1200" noProof="0" dirty="0">
                <a:solidFill>
                  <a:schemeClr val="tx1"/>
                </a:solidFill>
                <a:latin typeface="+mj-lt"/>
                <a:ea typeface="+mj-ea"/>
                <a:cs typeface="+mj-cs"/>
              </a:rPr>
              <a:t>Kokoelmatyön eettiset kysymykset</a:t>
            </a:r>
          </a:p>
        </p:txBody>
      </p:sp>
      <p:sp>
        <p:nvSpPr>
          <p:cNvPr id="13" name="sketch line">
            <a:extLst>
              <a:ext uri="{FF2B5EF4-FFF2-40B4-BE49-F238E27FC236}">
                <a16:creationId xmlns:a16="http://schemas.microsoft.com/office/drawing/2014/main" id="{D2F7277D-24C3-3CF4-0300-7A4484183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graphicFrame>
        <p:nvGraphicFramePr>
          <p:cNvPr id="5" name="Google Shape;332;p25" descr="Luettelo pystymallinen, jossa neljä saraketta. Sarakkeissa tekstit ylhäältä alas: Mitä tallennetaan? Mitä ei tallenneta? Miten kuvailemme? ja Kenen ääni kuuluu?">
            <a:extLst>
              <a:ext uri="{FF2B5EF4-FFF2-40B4-BE49-F238E27FC236}">
                <a16:creationId xmlns:a16="http://schemas.microsoft.com/office/drawing/2014/main" id="{CFE3C7C3-8F08-597B-5311-0CBBA509A99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48343183"/>
              </p:ext>
            </p:extLst>
          </p:nvPr>
        </p:nvGraphicFramePr>
        <p:xfrm>
          <a:off x="6395963" y="787173"/>
          <a:ext cx="5291663" cy="37528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kstiruutu 6">
            <a:extLst>
              <a:ext uri="{FF2B5EF4-FFF2-40B4-BE49-F238E27FC236}">
                <a16:creationId xmlns:a16="http://schemas.microsoft.com/office/drawing/2014/main" id="{9C1D62BD-DAFB-3A70-EF39-42F722236786}"/>
              </a:ext>
            </a:extLst>
          </p:cNvPr>
          <p:cNvSpPr txBox="1"/>
          <p:nvPr/>
        </p:nvSpPr>
        <p:spPr>
          <a:xfrm>
            <a:off x="725968" y="5785272"/>
            <a:ext cx="8817429" cy="584775"/>
          </a:xfrm>
          <a:prstGeom prst="rect">
            <a:avLst/>
          </a:prstGeom>
          <a:noFill/>
        </p:spPr>
        <p:txBody>
          <a:bodyPr wrap="square">
            <a:spAutoFit/>
          </a:bodyPr>
          <a:lstStyle/>
          <a:p>
            <a:pPr>
              <a:spcAft>
                <a:spcPts val="600"/>
              </a:spcAft>
            </a:pPr>
            <a:r>
              <a:rPr lang="fi-FI" sz="3200" noProof="0" dirty="0"/>
              <a:t>Kysymys: normalisoimmeko vai korjaammeko?</a:t>
            </a:r>
          </a:p>
        </p:txBody>
      </p:sp>
    </p:spTree>
    <p:extLst>
      <p:ext uri="{BB962C8B-B14F-4D97-AF65-F5344CB8AC3E}">
        <p14:creationId xmlns:p14="http://schemas.microsoft.com/office/powerpoint/2010/main" val="383819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62568-2F6B-2B8B-80AB-36A673A7C08A}"/>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8926471F-D2D9-51B4-A87A-7692F6654744}"/>
              </a:ext>
            </a:extLst>
          </p:cNvPr>
          <p:cNvSpPr>
            <a:spLocks noGrp="1"/>
          </p:cNvSpPr>
          <p:nvPr>
            <p:ph type="title"/>
          </p:nvPr>
        </p:nvSpPr>
        <p:spPr>
          <a:xfrm>
            <a:off x="4654296" y="329184"/>
            <a:ext cx="6894576" cy="1783080"/>
          </a:xfrm>
        </p:spPr>
        <p:txBody>
          <a:bodyPr anchor="b">
            <a:normAutofit/>
          </a:bodyPr>
          <a:lstStyle/>
          <a:p>
            <a:r>
              <a:rPr lang="fi-FI" sz="3600" dirty="0"/>
              <a:t>Organisaation sisällä</a:t>
            </a:r>
          </a:p>
        </p:txBody>
      </p:sp>
      <p:sp>
        <p:nvSpPr>
          <p:cNvPr id="5" name="Sisällön paikkamerkki 4">
            <a:extLst>
              <a:ext uri="{FF2B5EF4-FFF2-40B4-BE49-F238E27FC236}">
                <a16:creationId xmlns:a16="http://schemas.microsoft.com/office/drawing/2014/main" id="{B0F70206-F8B1-A8D6-1131-BDE689BE050D}"/>
              </a:ext>
            </a:extLst>
          </p:cNvPr>
          <p:cNvSpPr>
            <a:spLocks noGrp="1"/>
          </p:cNvSpPr>
          <p:nvPr>
            <p:ph idx="1"/>
          </p:nvPr>
        </p:nvSpPr>
        <p:spPr>
          <a:xfrm>
            <a:off x="4654296" y="2706624"/>
            <a:ext cx="6894576" cy="3483864"/>
          </a:xfrm>
        </p:spPr>
        <p:txBody>
          <a:bodyPr>
            <a:normAutofit/>
          </a:bodyPr>
          <a:lstStyle/>
          <a:p>
            <a:pPr marL="342900" indent="-342900">
              <a:buFont typeface="Courier New" panose="02070309020205020404" pitchFamily="49" charset="0"/>
              <a:buChar char="o"/>
            </a:pPr>
            <a:r>
              <a:rPr lang="fi-FI" dirty="0"/>
              <a:t>Asenne ja rakenteet</a:t>
            </a:r>
          </a:p>
          <a:p>
            <a:pPr marL="342900" indent="-342900">
              <a:buFont typeface="Courier New" panose="02070309020205020404" pitchFamily="49" charset="0"/>
              <a:buChar char="o"/>
            </a:pPr>
            <a:r>
              <a:rPr lang="fi-FI" dirty="0"/>
              <a:t>Inklusiivisen kielen käyttö</a:t>
            </a:r>
          </a:p>
          <a:p>
            <a:pPr marL="342900" indent="-342900">
              <a:buFont typeface="Courier New" panose="02070309020205020404" pitchFamily="49" charset="0"/>
              <a:buChar char="o"/>
            </a:pPr>
            <a:r>
              <a:rPr lang="fi-FI" dirty="0"/>
              <a:t>Inklusiivisen kulttuurin rakentaminen</a:t>
            </a:r>
          </a:p>
          <a:p>
            <a:pPr marL="342900" indent="-342900">
              <a:buFont typeface="Courier New" panose="02070309020205020404" pitchFamily="49" charset="0"/>
              <a:buChar char="o"/>
            </a:pPr>
            <a:r>
              <a:rPr lang="fi-FI" dirty="0"/>
              <a:t>Tunteiden käsittely</a:t>
            </a:r>
          </a:p>
          <a:p>
            <a:pPr marL="342900" indent="-342900">
              <a:buFont typeface="Wingdings" panose="05000000000000000000" pitchFamily="2" charset="2"/>
              <a:buChar char="à"/>
            </a:pPr>
            <a:r>
              <a:rPr lang="fi-FI" dirty="0"/>
              <a:t>Psykologinen turvallisuus</a:t>
            </a:r>
          </a:p>
          <a:p>
            <a:pPr marL="342900" indent="-342900">
              <a:buFont typeface="Wingdings" panose="05000000000000000000" pitchFamily="2" charset="2"/>
              <a:buChar char="à"/>
            </a:pPr>
            <a:r>
              <a:rPr lang="fi-FI" dirty="0"/>
              <a:t>Pystytään paremmin ratkomaan työssä tulevia ongelmia</a:t>
            </a:r>
          </a:p>
          <a:p>
            <a:pPr marL="342900" indent="-342900">
              <a:buFont typeface="Courier New" panose="02070309020205020404" pitchFamily="49" charset="0"/>
              <a:buChar char="o"/>
            </a:pPr>
            <a:endParaRPr lang="fi-FI" dirty="0"/>
          </a:p>
        </p:txBody>
      </p:sp>
      <p:pic>
        <p:nvPicPr>
          <p:cNvPr id="9" name="Kuvan paikkamerkki 8" descr="Näyttelytilassa kolme henkilöä pukeutuneina ja poseeraten samoin kuin taustalla olevassa mainoskuvassa, jossa otsikkona Seppälä kotonasi.">
            <a:extLst>
              <a:ext uri="{FF2B5EF4-FFF2-40B4-BE49-F238E27FC236}">
                <a16:creationId xmlns:a16="http://schemas.microsoft.com/office/drawing/2014/main" id="{8D705689-1FA6-7169-AA75-731B11DF9217}"/>
              </a:ext>
            </a:extLst>
          </p:cNvPr>
          <p:cNvPicPr>
            <a:picLocks noGrp="1" noChangeAspect="1"/>
          </p:cNvPicPr>
          <p:nvPr>
            <p:ph type="pic" sz="quarter" idx="13"/>
          </p:nvPr>
        </p:nvPicPr>
        <p:blipFill>
          <a:blip r:embed="rId2"/>
          <a:srcRect t="11086" b="11086"/>
          <a:stretch/>
        </p:blipFill>
        <p:spPr>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pic>
        <p:nvPicPr>
          <p:cNvPr id="7" name="Kuvan paikkamerkki 6" descr="Tammerkosken rannassa kesämaisemassa monenlaisia henkilöitä ryhmässä poseeraamassa.">
            <a:extLst>
              <a:ext uri="{FF2B5EF4-FFF2-40B4-BE49-F238E27FC236}">
                <a16:creationId xmlns:a16="http://schemas.microsoft.com/office/drawing/2014/main" id="{A42DF777-674F-C857-E29E-0393D79304E7}"/>
              </a:ext>
            </a:extLst>
          </p:cNvPr>
          <p:cNvPicPr>
            <a:picLocks noGrp="1" noChangeAspect="1"/>
          </p:cNvPicPr>
          <p:nvPr>
            <p:ph type="pic" sz="quarter" idx="14"/>
          </p:nvPr>
        </p:nvPicPr>
        <p:blipFill>
          <a:blip r:embed="rId3"/>
          <a:srcRect t="7410" r="-5" b="-5"/>
          <a:stretch>
            <a:fillRect/>
          </a:stretch>
        </p:blipFill>
        <p:spPr>
          <a:xfrm>
            <a:off x="2" y="4361970"/>
            <a:ext cx="4038599" cy="2496030"/>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p:spPr>
      </p:pic>
    </p:spTree>
    <p:extLst>
      <p:ext uri="{BB962C8B-B14F-4D97-AF65-F5344CB8AC3E}">
        <p14:creationId xmlns:p14="http://schemas.microsoft.com/office/powerpoint/2010/main" val="12600659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C39455A-083F-67FB-1F4A-F73F6DCF84AF}"/>
              </a:ext>
            </a:extLst>
          </p:cNvPr>
          <p:cNvSpPr>
            <a:spLocks noGrp="1"/>
          </p:cNvSpPr>
          <p:nvPr>
            <p:ph type="title"/>
          </p:nvPr>
        </p:nvSpPr>
        <p:spPr>
          <a:xfrm>
            <a:off x="5719957" y="1710943"/>
            <a:ext cx="3399198" cy="590974"/>
          </a:xfrm>
        </p:spPr>
        <p:txBody>
          <a:bodyPr anchor="b">
            <a:normAutofit/>
          </a:bodyPr>
          <a:lstStyle/>
          <a:p>
            <a:r>
              <a:rPr lang="fi-FI" sz="3600" dirty="0"/>
              <a:t>Inklusiivinen kieli</a:t>
            </a:r>
          </a:p>
        </p:txBody>
      </p:sp>
      <p:pic>
        <p:nvPicPr>
          <p:cNvPr id="14" name="Picture 13" descr="Keltaisella taustalla erilaisia hymyileviä emojipalloja.">
            <a:extLst>
              <a:ext uri="{FF2B5EF4-FFF2-40B4-BE49-F238E27FC236}">
                <a16:creationId xmlns:a16="http://schemas.microsoft.com/office/drawing/2014/main" id="{1F25975F-ADEC-E190-2CDE-AD92C1B48134}"/>
              </a:ext>
            </a:extLst>
          </p:cNvPr>
          <p:cNvPicPr>
            <a:picLocks noChangeAspect="1"/>
          </p:cNvPicPr>
          <p:nvPr/>
        </p:nvPicPr>
        <p:blipFill>
          <a:blip r:embed="rId2"/>
          <a:srcRect l="7641" r="5415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46B457AC-FD05-9FDF-0CD7-6894B0417ADF}"/>
              </a:ext>
            </a:extLst>
          </p:cNvPr>
          <p:cNvSpPr>
            <a:spLocks noGrp="1"/>
          </p:cNvSpPr>
          <p:nvPr>
            <p:ph idx="1"/>
          </p:nvPr>
        </p:nvSpPr>
        <p:spPr>
          <a:xfrm>
            <a:off x="4931229" y="2706623"/>
            <a:ext cx="7707085" cy="4414059"/>
          </a:xfrm>
        </p:spPr>
        <p:txBody>
          <a:bodyPr>
            <a:normAutofit/>
          </a:bodyPr>
          <a:lstStyle/>
          <a:p>
            <a:pPr>
              <a:buFont typeface="Courier New" panose="02070309020205020404" pitchFamily="49" charset="0"/>
              <a:buChar char="o"/>
            </a:pPr>
            <a:r>
              <a:rPr lang="fi-FI" sz="2400" dirty="0"/>
              <a:t>Inklusiivinen kieli tarkoittaa mukaan ottavaa kieltä. </a:t>
            </a:r>
          </a:p>
          <a:p>
            <a:pPr>
              <a:buFont typeface="Courier New" panose="02070309020205020404" pitchFamily="49" charset="0"/>
              <a:buChar char="o"/>
            </a:pPr>
            <a:r>
              <a:rPr lang="fi-FI" sz="2400" dirty="0"/>
              <a:t>Pyrkii kattamaan mahdollisimman monet ihmiset sulkematta ketään sen ulkopuolelle.</a:t>
            </a:r>
          </a:p>
          <a:p>
            <a:pPr>
              <a:buFont typeface="Courier New" panose="02070309020205020404" pitchFamily="49" charset="0"/>
              <a:buChar char="o"/>
            </a:pPr>
            <a:r>
              <a:rPr lang="fi-FI" sz="2400" dirty="0"/>
              <a:t>On kunnioittavaa ja kohteliasta, </a:t>
            </a:r>
          </a:p>
          <a:p>
            <a:pPr>
              <a:buFont typeface="Courier New" panose="02070309020205020404" pitchFamily="49" charset="0"/>
              <a:buChar char="o"/>
            </a:pPr>
            <a:r>
              <a:rPr lang="fi-FI" sz="2400" dirty="0"/>
              <a:t>rakentaa luottamusta ja saa ihmiset tuntemaan </a:t>
            </a:r>
            <a:br>
              <a:rPr lang="fi-FI" sz="2400" dirty="0"/>
            </a:br>
            <a:r>
              <a:rPr lang="fi-FI" sz="2400" dirty="0"/>
              <a:t>itsensä hyväksytyiksi, arvostetuiksi ja joukkoon kuuluviksi.</a:t>
            </a:r>
          </a:p>
          <a:p>
            <a:pPr>
              <a:buFont typeface="Courier New" panose="02070309020205020404" pitchFamily="49" charset="0"/>
              <a:buChar char="o"/>
            </a:pPr>
            <a:r>
              <a:rPr lang="fi-FI" sz="2400" dirty="0"/>
              <a:t>Tukee menestyksekästä yhteistyötä.</a:t>
            </a:r>
          </a:p>
          <a:p>
            <a:pPr>
              <a:buFont typeface="Courier New" panose="02070309020205020404" pitchFamily="49" charset="0"/>
              <a:buChar char="o"/>
            </a:pPr>
            <a:r>
              <a:rPr lang="fi-FI" sz="2400" dirty="0"/>
              <a:t>Kielenkäyttö myös kuvaa sekä rakentaa todellisuutta </a:t>
            </a:r>
            <a:br>
              <a:rPr lang="fi-FI" sz="2400" dirty="0"/>
            </a:br>
            <a:r>
              <a:rPr lang="fi-FI" sz="2400" dirty="0"/>
              <a:t>ja organisaation kulttuuria.</a:t>
            </a:r>
          </a:p>
          <a:p>
            <a:endParaRPr lang="fi-FI" sz="2400" dirty="0"/>
          </a:p>
        </p:txBody>
      </p:sp>
    </p:spTree>
    <p:extLst>
      <p:ext uri="{BB962C8B-B14F-4D97-AF65-F5344CB8AC3E}">
        <p14:creationId xmlns:p14="http://schemas.microsoft.com/office/powerpoint/2010/main" val="244797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87A2CC2-89D9-A128-22F0-2A445DF48CD3}"/>
              </a:ext>
            </a:extLst>
          </p:cNvPr>
          <p:cNvSpPr>
            <a:spLocks noGrp="1"/>
          </p:cNvSpPr>
          <p:nvPr>
            <p:ph type="title"/>
          </p:nvPr>
        </p:nvSpPr>
        <p:spPr>
          <a:xfrm>
            <a:off x="5182615" y="1298447"/>
            <a:ext cx="4489705" cy="1023790"/>
          </a:xfrm>
        </p:spPr>
        <p:txBody>
          <a:bodyPr anchor="b">
            <a:normAutofit fontScale="90000"/>
          </a:bodyPr>
          <a:lstStyle/>
          <a:p>
            <a:pPr algn="ctr"/>
            <a:r>
              <a:rPr lang="fi-FI" sz="3600" dirty="0"/>
              <a:t>Inklusiivisen kulttuurin rakentaminen</a:t>
            </a:r>
          </a:p>
        </p:txBody>
      </p:sp>
      <p:pic>
        <p:nvPicPr>
          <p:cNvPr id="5" name="Kuva 4" descr="Monenlaisia ihmisiä toimistotilassa">
            <a:extLst>
              <a:ext uri="{FF2B5EF4-FFF2-40B4-BE49-F238E27FC236}">
                <a16:creationId xmlns:a16="http://schemas.microsoft.com/office/drawing/2014/main" id="{98A3E6E9-CE9E-A083-113C-2BCD2EECEE97}"/>
              </a:ext>
            </a:extLst>
          </p:cNvPr>
          <p:cNvPicPr>
            <a:picLocks noChangeAspect="1"/>
          </p:cNvPicPr>
          <p:nvPr/>
        </p:nvPicPr>
        <p:blipFill>
          <a:blip r:embed="rId2"/>
          <a:srcRect l="39210" r="15458" b="-1"/>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5"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0A5FDD16-2E66-0A9B-A146-D5DD0CD3F148}"/>
              </a:ext>
            </a:extLst>
          </p:cNvPr>
          <p:cNvSpPr>
            <a:spLocks noGrp="1"/>
          </p:cNvSpPr>
          <p:nvPr>
            <p:ph idx="1"/>
          </p:nvPr>
        </p:nvSpPr>
        <p:spPr>
          <a:xfrm>
            <a:off x="4657345" y="2544527"/>
            <a:ext cx="7663543" cy="4642657"/>
          </a:xfrm>
        </p:spPr>
        <p:txBody>
          <a:bodyPr>
            <a:noAutofit/>
          </a:bodyPr>
          <a:lstStyle/>
          <a:p>
            <a:pPr>
              <a:buFont typeface="Courier New" panose="02070309020205020404" pitchFamily="49" charset="0"/>
              <a:buChar char="o"/>
            </a:pPr>
            <a:r>
              <a:rPr lang="fi-FI" sz="2400" dirty="0"/>
              <a:t>Kaikkia osallistava ja mukaan ottava toimintatapa sekä yhtäläiset osallistumis- ja vaikuttamismahdollisuudet.</a:t>
            </a:r>
          </a:p>
          <a:p>
            <a:pPr>
              <a:buFont typeface="Courier New" panose="02070309020205020404" pitchFamily="49" charset="0"/>
              <a:buChar char="o"/>
            </a:pPr>
            <a:r>
              <a:rPr lang="fi-FI" sz="2400" dirty="0"/>
              <a:t>Ihmisillä on tarve kuulua joukkoon ja tulla arvostetuksi.</a:t>
            </a:r>
          </a:p>
          <a:p>
            <a:pPr>
              <a:buFont typeface="Courier New" panose="02070309020205020404" pitchFamily="49" charset="0"/>
              <a:buChar char="o"/>
            </a:pPr>
            <a:r>
              <a:rPr lang="fi-FI" sz="2400" dirty="0"/>
              <a:t>Yrityskulttuuri luo perustan inklusiivisuudelle:</a:t>
            </a:r>
          </a:p>
          <a:p>
            <a:pPr lvl="1"/>
            <a:r>
              <a:rPr lang="fi-FI" dirty="0"/>
              <a:t>Arvosta moninaisuutta kaikkine ulottuvuuksineen</a:t>
            </a:r>
          </a:p>
          <a:p>
            <a:pPr lvl="1"/>
            <a:r>
              <a:rPr lang="fi-FI" dirty="0"/>
              <a:t>Tunnista omat etuoikeutesi</a:t>
            </a:r>
          </a:p>
          <a:p>
            <a:pPr lvl="1"/>
            <a:r>
              <a:rPr lang="fi-FI" dirty="0"/>
              <a:t>Tiedosta omat ennakkoasenteesi ja ajatusvinoumasi</a:t>
            </a:r>
          </a:p>
          <a:p>
            <a:pPr lvl="1"/>
            <a:r>
              <a:rPr lang="fi-FI" dirty="0"/>
              <a:t>Noudata turvallisemman tilan periaatteita ja rakenna psykologista turvallisuutta</a:t>
            </a:r>
          </a:p>
          <a:p>
            <a:pPr lvl="1"/>
            <a:r>
              <a:rPr lang="fi-FI" dirty="0"/>
              <a:t>Käytä inklusiivista kieltä</a:t>
            </a:r>
          </a:p>
        </p:txBody>
      </p:sp>
    </p:spTree>
    <p:extLst>
      <p:ext uri="{BB962C8B-B14F-4D97-AF65-F5344CB8AC3E}">
        <p14:creationId xmlns:p14="http://schemas.microsoft.com/office/powerpoint/2010/main" val="2603122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tsikko 3">
            <a:extLst>
              <a:ext uri="{FF2B5EF4-FFF2-40B4-BE49-F238E27FC236}">
                <a16:creationId xmlns:a16="http://schemas.microsoft.com/office/drawing/2014/main" id="{1142163D-B193-D159-8488-C864BE7FD8BF}"/>
              </a:ext>
            </a:extLst>
          </p:cNvPr>
          <p:cNvSpPr>
            <a:spLocks noGrp="1"/>
          </p:cNvSpPr>
          <p:nvPr>
            <p:ph type="title"/>
          </p:nvPr>
        </p:nvSpPr>
        <p:spPr>
          <a:xfrm>
            <a:off x="455297" y="3437313"/>
            <a:ext cx="3939688" cy="905264"/>
          </a:xfrm>
        </p:spPr>
        <p:txBody>
          <a:bodyPr>
            <a:normAutofit/>
          </a:bodyPr>
          <a:lstStyle/>
          <a:p>
            <a:pPr algn="ctr"/>
            <a:r>
              <a:rPr lang="fi-FI" sz="3600" dirty="0"/>
              <a:t>Organisaatiossa</a:t>
            </a:r>
          </a:p>
        </p:txBody>
      </p:sp>
      <p:cxnSp>
        <p:nvCxnSpPr>
          <p:cNvPr id="14" name="Straight Connector 13">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7" name="Sisällön paikkamerkki 4" descr="Merkitty pystymallinen luettelo, jossa on yhdessä rivissä kaksi saraketta. Sarakkeissa tekstit: Annamme aloitteellisuutemme, luovuutemme ja intohimon työllemme vain silloin, kun koemme että työpaikka sen ansaitsee, ja kun johtamisessa panostetaan ihmisiin. Silloin annamme parhaamme.&#10;Sekä Mitä vahvemmin tunnemme, että tulemme nähdyiksi, kuulluiksi, hyväksytyiksi ja arvostetuiksi, kuulumme porukkaan ja teemme merkityksellisiä asioita työssämme, sitä paremmin voimme ja sitä enemmän saamme asioita aikaan.&#10;">
            <a:extLst>
              <a:ext uri="{FF2B5EF4-FFF2-40B4-BE49-F238E27FC236}">
                <a16:creationId xmlns:a16="http://schemas.microsoft.com/office/drawing/2014/main" id="{B15CEB44-DBDE-30EF-45A0-D19937047BEF}"/>
              </a:ext>
            </a:extLst>
          </p:cNvPr>
          <p:cNvGraphicFramePr>
            <a:graphicFrameLocks noGrp="1"/>
          </p:cNvGraphicFramePr>
          <p:nvPr>
            <p:ph idx="1"/>
            <p:extLst>
              <p:ext uri="{D42A27DB-BD31-4B8C-83A1-F6EECF244321}">
                <p14:modId xmlns:p14="http://schemas.microsoft.com/office/powerpoint/2010/main" val="233633998"/>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856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858C0DDC-D116-43DA-B0B5-A6A82668AD5D}"/>
              </a:ext>
            </a:extLst>
          </p:cNvPr>
          <p:cNvSpPr>
            <a:spLocks noGrp="1"/>
          </p:cNvSpPr>
          <p:nvPr>
            <p:ph type="title"/>
          </p:nvPr>
        </p:nvSpPr>
        <p:spPr>
          <a:xfrm>
            <a:off x="838200" y="656377"/>
            <a:ext cx="10515600" cy="1325880"/>
          </a:xfrm>
        </p:spPr>
        <p:txBody>
          <a:bodyPr rtlCol="0"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fi-FI" sz="3600" b="0" i="0" u="none" strike="noStrike" kern="1200" cap="none" spc="0" normalizeH="0" baseline="0" noProof="0" dirty="0">
                <a:ln>
                  <a:noFill/>
                </a:ln>
                <a:effectLst/>
                <a:uLnTx/>
                <a:uFillTx/>
                <a:ea typeface="+mn-ea"/>
                <a:cs typeface="+mn-cs"/>
              </a:rPr>
              <a:t>Yhdenvertaisuus, saavutettavuus ja moninaisuus kulttuurisena arvona</a:t>
            </a:r>
          </a:p>
        </p:txBody>
      </p:sp>
      <p:sp>
        <p:nvSpPr>
          <p:cNvPr id="13" name="Sisällön paikkamerkki 4">
            <a:extLst>
              <a:ext uri="{FF2B5EF4-FFF2-40B4-BE49-F238E27FC236}">
                <a16:creationId xmlns:a16="http://schemas.microsoft.com/office/drawing/2014/main" id="{785FF8A7-BB6E-F09A-4B6C-D8C69FBEAC59}"/>
              </a:ext>
            </a:extLst>
          </p:cNvPr>
          <p:cNvSpPr txBox="1">
            <a:spLocks/>
          </p:cNvSpPr>
          <p:nvPr/>
        </p:nvSpPr>
        <p:spPr>
          <a:xfrm>
            <a:off x="631371" y="2434481"/>
            <a:ext cx="11266715" cy="3471866"/>
          </a:xfrm>
          <a:prstGeom prst="rect">
            <a:avLst/>
          </a:prstGeom>
        </p:spPr>
        <p:txBody>
          <a:bodyPr vert="horz" lIns="91440" tIns="45720" rIns="91440" bIns="45720" rtlCol="0">
            <a:normAutofit/>
          </a:bodyPr>
          <a:lstStyle>
            <a:lvl1pPr marL="0" indent="0" algn="l" defTabSz="914354"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228600"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45720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685800" indent="-228589" algn="l" defTabSz="914354"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914400" indent="-228589" algn="l" defTabSz="914354"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354"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Kulttuurisesti siirrytty samanlaisuuden hyve -ajattelusta kohti erilaisuuden </a:t>
            </a:r>
            <a:r>
              <a:rPr lang="fi-FI" dirty="0">
                <a:solidFill>
                  <a:sysClr val="windowText" lastClr="000000"/>
                </a:solidFill>
                <a:latin typeface="Aptos" panose="02110004020202020204"/>
              </a:rPr>
              <a:t>n</a:t>
            </a:r>
            <a:r>
              <a:rPr kumimoji="0" lang="fi-FI" sz="2400" b="0" i="0" u="none" strike="noStrike" kern="1200" cap="none" spc="0" normalizeH="0" baseline="0" noProof="0" dirty="0" err="1">
                <a:ln>
                  <a:noFill/>
                </a:ln>
                <a:solidFill>
                  <a:sysClr val="windowText" lastClr="000000"/>
                </a:solidFill>
                <a:effectLst/>
                <a:uLnTx/>
                <a:uFillTx/>
                <a:latin typeface="Aptos" panose="02110004020202020204"/>
                <a:ea typeface="+mn-ea"/>
                <a:cs typeface="+mn-cs"/>
              </a:rPr>
              <a:t>äkemistä</a:t>
            </a: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 luonnollisena ja arvokkaana osana yhteiskuntaa.</a:t>
            </a:r>
          </a:p>
          <a:p>
            <a:pPr marL="342900" marR="0" lvl="0" indent="-342900" algn="l" defTabSz="914354"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Monikulttuurisuus ja erilaiset identiteetit ovat näkyvä osa yhteiskuntaa.</a:t>
            </a:r>
          </a:p>
          <a:p>
            <a:pPr marL="342900" marR="0" lvl="0" indent="-342900" algn="l" defTabSz="914354"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Erilaisuutta pyritään ymmärtämään ja arvostamaan.</a:t>
            </a:r>
          </a:p>
          <a:p>
            <a:pPr marL="342900" marR="0" lvl="0" indent="-342900" algn="l" defTabSz="914354"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rPr>
              <a:t>Yksilön oikeus omaan identiteettiin on vahvemmin hyväksytty.</a:t>
            </a:r>
          </a:p>
          <a:p>
            <a:pPr marL="342900" marR="0" lvl="0" indent="-342900" algn="l" defTabSz="914354"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sym typeface="Wingdings" panose="05000000000000000000" pitchFamily="2" charset="2"/>
              </a:rPr>
              <a:t>Yhdenvertaisuus nähdään asenteina, arvoina ja toimintatapoina </a:t>
            </a:r>
          </a:p>
          <a:p>
            <a:pPr marL="342900" marR="0" lvl="0" indent="-342900" algn="l" defTabSz="914354" rtl="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sym typeface="Wingdings" panose="05000000000000000000" pitchFamily="2" charset="2"/>
              </a:rPr>
              <a:t>JEDI-ajattelu: </a:t>
            </a:r>
            <a:r>
              <a:rPr kumimoji="0" lang="fi-FI" sz="2400" b="0" i="0" u="none" strike="noStrike" kern="1200" cap="none" spc="0" normalizeH="0" baseline="0" noProof="0" dirty="0" err="1">
                <a:ln>
                  <a:noFill/>
                </a:ln>
                <a:solidFill>
                  <a:sysClr val="windowText" lastClr="000000"/>
                </a:solidFill>
                <a:effectLst/>
                <a:uLnTx/>
                <a:uFillTx/>
                <a:latin typeface="Aptos" panose="02110004020202020204"/>
                <a:ea typeface="+mn-ea"/>
                <a:cs typeface="+mn-cs"/>
                <a:sym typeface="Wingdings" panose="05000000000000000000" pitchFamily="2" charset="2"/>
              </a:rPr>
              <a:t>Justice</a:t>
            </a: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sym typeface="Wingdings" panose="05000000000000000000" pitchFamily="2" charset="2"/>
              </a:rPr>
              <a:t>, </a:t>
            </a:r>
            <a:r>
              <a:rPr kumimoji="0" lang="fi-FI" sz="2400" b="0" i="0" u="none" strike="noStrike" kern="1200" cap="none" spc="0" normalizeH="0" baseline="0" noProof="0" dirty="0" err="1">
                <a:ln>
                  <a:noFill/>
                </a:ln>
                <a:solidFill>
                  <a:sysClr val="windowText" lastClr="000000"/>
                </a:solidFill>
                <a:effectLst/>
                <a:uLnTx/>
                <a:uFillTx/>
                <a:latin typeface="Aptos" panose="02110004020202020204"/>
                <a:ea typeface="+mn-ea"/>
                <a:cs typeface="+mn-cs"/>
                <a:sym typeface="Wingdings" panose="05000000000000000000" pitchFamily="2" charset="2"/>
              </a:rPr>
              <a:t>Equity</a:t>
            </a: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sym typeface="Wingdings" panose="05000000000000000000" pitchFamily="2" charset="2"/>
              </a:rPr>
              <a:t>, </a:t>
            </a:r>
            <a:r>
              <a:rPr kumimoji="0" lang="fi-FI" sz="2400" b="0" i="0" u="none" strike="noStrike" kern="1200" cap="none" spc="0" normalizeH="0" baseline="0" noProof="0" dirty="0" err="1">
                <a:ln>
                  <a:noFill/>
                </a:ln>
                <a:solidFill>
                  <a:sysClr val="windowText" lastClr="000000"/>
                </a:solidFill>
                <a:effectLst/>
                <a:uLnTx/>
                <a:uFillTx/>
                <a:latin typeface="Aptos" panose="02110004020202020204"/>
                <a:ea typeface="+mn-ea"/>
                <a:cs typeface="+mn-cs"/>
                <a:sym typeface="Wingdings" panose="05000000000000000000" pitchFamily="2" charset="2"/>
              </a:rPr>
              <a:t>Diversity</a:t>
            </a: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sym typeface="Wingdings" panose="05000000000000000000" pitchFamily="2" charset="2"/>
              </a:rPr>
              <a:t> and </a:t>
            </a:r>
            <a:r>
              <a:rPr kumimoji="0" lang="fi-FI" sz="2400" b="0" i="0" u="none" strike="noStrike" kern="1200" cap="none" spc="0" normalizeH="0" baseline="0" noProof="0" dirty="0" err="1">
                <a:ln>
                  <a:noFill/>
                </a:ln>
                <a:solidFill>
                  <a:sysClr val="windowText" lastClr="000000"/>
                </a:solidFill>
                <a:effectLst/>
                <a:uLnTx/>
                <a:uFillTx/>
                <a:latin typeface="Aptos" panose="02110004020202020204"/>
                <a:ea typeface="+mn-ea"/>
                <a:cs typeface="+mn-cs"/>
                <a:sym typeface="Wingdings" panose="05000000000000000000" pitchFamily="2" charset="2"/>
              </a:rPr>
              <a:t>Inclusion</a:t>
            </a: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sym typeface="Wingdings" panose="05000000000000000000" pitchFamily="2" charset="2"/>
              </a:rPr>
              <a:t>  </a:t>
            </a:r>
            <a:b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sym typeface="Wingdings" panose="05000000000000000000" pitchFamily="2" charset="2"/>
              </a:rPr>
            </a:br>
            <a:r>
              <a:rPr kumimoji="0" lang="fi-FI" sz="2400" b="0" i="0" u="none" strike="noStrike" kern="1200" cap="none" spc="0" normalizeH="0" baseline="0" noProof="0" dirty="0">
                <a:ln>
                  <a:noFill/>
                </a:ln>
                <a:solidFill>
                  <a:sysClr val="windowText" lastClr="000000"/>
                </a:solidFill>
                <a:effectLst/>
                <a:uLnTx/>
                <a:uFillTx/>
                <a:latin typeface="Aptos" panose="02110004020202020204"/>
                <a:ea typeface="+mn-ea"/>
                <a:cs typeface="+mn-cs"/>
                <a:sym typeface="Wingdings" panose="05000000000000000000" pitchFamily="2" charset="2"/>
              </a:rPr>
              <a:t>Oikeudenmukaisuus, Yhdenvertaisuus, Moninaisuus ja Inklusiivisuus. </a:t>
            </a:r>
          </a:p>
        </p:txBody>
      </p:sp>
    </p:spTree>
    <p:extLst>
      <p:ext uri="{BB962C8B-B14F-4D97-AF65-F5344CB8AC3E}">
        <p14:creationId xmlns:p14="http://schemas.microsoft.com/office/powerpoint/2010/main" val="1795373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DB8D3-72F4-2BAF-EF9E-278CB00298B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CD06CC2-7178-5CE6-4A18-3996C985F7EA}"/>
              </a:ext>
            </a:extLst>
          </p:cNvPr>
          <p:cNvSpPr>
            <a:spLocks noGrp="1"/>
          </p:cNvSpPr>
          <p:nvPr>
            <p:ph type="title"/>
          </p:nvPr>
        </p:nvSpPr>
        <p:spPr>
          <a:xfrm>
            <a:off x="2392511" y="1503680"/>
            <a:ext cx="7406978" cy="541867"/>
          </a:xfrm>
        </p:spPr>
        <p:txBody>
          <a:bodyPr vert="horz" lIns="91440" tIns="45720" rIns="91440" bIns="45720" rtlCol="0" anchor="t">
            <a:normAutofit fontScale="90000"/>
          </a:bodyPr>
          <a:lstStyle/>
          <a:p>
            <a:r>
              <a:rPr lang="fi-FI" sz="3600" noProof="0" dirty="0"/>
              <a:t>YK:n vammaisten oikeuksien yleissopimus</a:t>
            </a:r>
          </a:p>
        </p:txBody>
      </p:sp>
      <p:sp>
        <p:nvSpPr>
          <p:cNvPr id="3" name="Sisällön paikkamerkki 2">
            <a:extLst>
              <a:ext uri="{FF2B5EF4-FFF2-40B4-BE49-F238E27FC236}">
                <a16:creationId xmlns:a16="http://schemas.microsoft.com/office/drawing/2014/main" id="{25AD1073-6A34-7959-FE29-2E5F31FDE400}"/>
              </a:ext>
            </a:extLst>
          </p:cNvPr>
          <p:cNvSpPr>
            <a:spLocks noGrp="1"/>
          </p:cNvSpPr>
          <p:nvPr>
            <p:ph type="body" sz="quarter" idx="18"/>
          </p:nvPr>
        </p:nvSpPr>
        <p:spPr>
          <a:xfrm>
            <a:off x="576943" y="2280102"/>
            <a:ext cx="11615057" cy="4392840"/>
          </a:xfrm>
        </p:spPr>
        <p:txBody>
          <a:bodyPr vert="horz" lIns="91440" tIns="45720" rIns="91440" bIns="45720" rtlCol="0">
            <a:normAutofit/>
          </a:bodyPr>
          <a:lstStyle/>
          <a:p>
            <a:pPr marL="0" indent="0" algn="l">
              <a:lnSpc>
                <a:spcPct val="90000"/>
              </a:lnSpc>
            </a:pPr>
            <a:r>
              <a:rPr lang="fi-FI" noProof="0" dirty="0"/>
              <a:t>YK:n vammaisten oikeuksia koskeva yleissopimus (UNCRPD) on ensimmäinen kansainvälinen, oikeudellisesti sitova asiakirja, joka asettaa vähimmäisvaatimukset vammaisten oikeuksille. Se on ensimmäinen ihmisoikeussopimus, johon EU on sitoutunut.</a:t>
            </a:r>
          </a:p>
          <a:p>
            <a:pPr marL="0" indent="0" algn="l">
              <a:lnSpc>
                <a:spcPct val="90000"/>
              </a:lnSpc>
            </a:pPr>
            <a:r>
              <a:rPr lang="fi-FI" noProof="0" dirty="0"/>
              <a:t>
YK:n yleissopimuksen mukaan vammaisilla henkilöillä on samat oikeudet kuin kaikilla muillakin. Siihen on merkitty, miten maat voivat suojella näitä oikeuksia.</a:t>
            </a:r>
          </a:p>
          <a:p>
            <a:pPr marL="0" indent="0" algn="l">
              <a:lnSpc>
                <a:spcPct val="90000"/>
              </a:lnSpc>
            </a:pPr>
            <a:r>
              <a:rPr lang="fi-FI" noProof="0" dirty="0"/>
              <a:t>
</a:t>
            </a:r>
            <a:r>
              <a:rPr lang="fi-FI" noProof="0" dirty="0">
                <a:solidFill>
                  <a:srgbClr val="0000FF"/>
                </a:solidFill>
                <a:hlinkClick r:id="rId2">
                  <a:extLst>
                    <a:ext uri="{A12FA001-AC4F-418D-AE19-62706E023703}">
                      <ahyp:hlinkClr xmlns:ahyp="http://schemas.microsoft.com/office/drawing/2018/hyperlinkcolor" val="tx"/>
                    </a:ext>
                  </a:extLst>
                </a:hlinkClick>
              </a:rPr>
              <a:t>https://www.ykliitto.fi/julkaisut/ykn-yleissopimus-vammaisten-henkiloiden-oikeuksista-ja-valinnainen-poytakirja</a:t>
            </a:r>
            <a:endParaRPr lang="fi-FI" noProof="0" dirty="0">
              <a:solidFill>
                <a:srgbClr val="0000FF"/>
              </a:solidFill>
            </a:endParaRPr>
          </a:p>
          <a:p>
            <a:pPr marL="0" indent="0" algn="l">
              <a:lnSpc>
                <a:spcPct val="90000"/>
              </a:lnSpc>
            </a:pPr>
            <a:r>
              <a:rPr lang="fi-FI" noProof="0" dirty="0"/>
              <a:t>Selkokielinen versio: </a:t>
            </a:r>
            <a:r>
              <a:rPr lang="fi-FI" noProof="0" dirty="0">
                <a:solidFill>
                  <a:srgbClr val="0000FF"/>
                </a:solidFill>
                <a:hlinkClick r:id="rId3">
                  <a:extLst>
                    <a:ext uri="{A12FA001-AC4F-418D-AE19-62706E023703}">
                      <ahyp:hlinkClr xmlns:ahyp="http://schemas.microsoft.com/office/drawing/2018/hyperlinkcolor" val="tx"/>
                    </a:ext>
                  </a:extLst>
                </a:hlinkClick>
              </a:rPr>
              <a:t>https://julkaisut.valtioneuvosto.fi/server/api/core/bitstreams/98ee4d45-f014-4ad5-acff-2a525a346b9b/content</a:t>
            </a:r>
            <a:endParaRPr lang="fi-FI" noProof="0" dirty="0">
              <a:solidFill>
                <a:srgbClr val="0000FF"/>
              </a:solidFill>
            </a:endParaRPr>
          </a:p>
          <a:p>
            <a:pPr marL="0" algn="l">
              <a:lnSpc>
                <a:spcPct val="90000"/>
              </a:lnSpc>
            </a:pPr>
            <a:endParaRPr lang="fi-FI" noProof="0" dirty="0"/>
          </a:p>
        </p:txBody>
      </p:sp>
    </p:spTree>
    <p:extLst>
      <p:ext uri="{BB962C8B-B14F-4D97-AF65-F5344CB8AC3E}">
        <p14:creationId xmlns:p14="http://schemas.microsoft.com/office/powerpoint/2010/main" val="2441532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pic>
        <p:nvPicPr>
          <p:cNvPr id="5" name="Sisällön paikkamerkki 4" descr="Museotila, jossa on kulmaseinä, edessä tekopuu. Vasemmanpuoleisella seinällä otsikkona Kuvailutulkkeet Kuvan vallankumous -näyttelyssä ja englanniksi Audio Descriptions At The Exhibion A Revolution Imagenary. Otsikkojen allla tekstiä suomeksi ja englanniksi sekä kuuloke. Isommalla seinällä värjätyn valokuvapostikortin suurennos, jossa kuvana Helsingin kauppatori 1900-luvun taitteessa.">
            <a:extLst>
              <a:ext uri="{FF2B5EF4-FFF2-40B4-BE49-F238E27FC236}">
                <a16:creationId xmlns:a16="http://schemas.microsoft.com/office/drawing/2014/main" id="{CFE085AD-FFF5-0BDD-9633-9BEC60F27391}"/>
              </a:ext>
            </a:extLst>
          </p:cNvPr>
          <p:cNvPicPr>
            <a:picLocks noChangeAspect="1"/>
          </p:cNvPicPr>
          <p:nvPr/>
        </p:nvPicPr>
        <p:blipFill>
          <a:blip r:embed="rId3">
            <a:extLst>
              <a:ext uri="{28A0092B-C50C-407E-A947-70E740481C1C}">
                <a14:useLocalDpi xmlns:a14="http://schemas.microsoft.com/office/drawing/2010/main" val="0"/>
              </a:ext>
            </a:extLst>
          </a:blip>
          <a:srcRect t="7151" b="37765"/>
          <a:stretch>
            <a:fillRect/>
          </a:stretch>
        </p:blipFill>
        <p:spPr>
          <a:xfrm>
            <a:off x="20" y="10"/>
            <a:ext cx="12191980" cy="4465973"/>
          </a:xfrm>
          <a:prstGeom prst="rect">
            <a:avLst/>
          </a:prstGeom>
        </p:spPr>
      </p:pic>
      <p:sp>
        <p:nvSpPr>
          <p:cNvPr id="35" name="Rectangle: Rounded Corners 34">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solidFill>
                <a:prstClr val="white"/>
              </a:solidFill>
              <a:latin typeface="Calibri" panose="020F0502020204030204"/>
            </a:endParaRPr>
          </a:p>
        </p:txBody>
      </p:sp>
      <p:sp>
        <p:nvSpPr>
          <p:cNvPr id="21" name="Content Placeholder 20">
            <a:extLst>
              <a:ext uri="{FF2B5EF4-FFF2-40B4-BE49-F238E27FC236}">
                <a16:creationId xmlns:a16="http://schemas.microsoft.com/office/drawing/2014/main" id="{E25DFAF4-579B-7775-B5E4-EC4E32003C21}"/>
              </a:ext>
            </a:extLst>
          </p:cNvPr>
          <p:cNvSpPr>
            <a:spLocks noGrp="1"/>
          </p:cNvSpPr>
          <p:nvPr>
            <p:ph type="title" idx="4294967295"/>
          </p:nvPr>
        </p:nvSpPr>
        <p:spPr>
          <a:xfrm>
            <a:off x="566738" y="4956175"/>
            <a:ext cx="1844569" cy="6858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i-FI" sz="4000" b="0" i="0" u="none" strike="noStrike" kern="1200" cap="none" spc="0" normalizeH="0" baseline="0" noProof="0" dirty="0">
                <a:ln>
                  <a:noFill/>
                </a:ln>
                <a:solidFill>
                  <a:schemeClr val="tx1"/>
                </a:solidFill>
                <a:effectLst/>
                <a:uLnTx/>
                <a:uFillTx/>
                <a:latin typeface="+mj-lt"/>
                <a:ea typeface="+mn-ea"/>
                <a:cs typeface="+mn-cs"/>
              </a:rPr>
              <a:t>Kiitos!</a:t>
            </a:r>
          </a:p>
        </p:txBody>
      </p:sp>
    </p:spTree>
    <p:extLst>
      <p:ext uri="{BB962C8B-B14F-4D97-AF65-F5344CB8AC3E}">
        <p14:creationId xmlns:p14="http://schemas.microsoft.com/office/powerpoint/2010/main" val="4267076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88DA49-03FE-1346-7125-E34D6E831946}"/>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9EE9DAD-08FA-E728-4688-4C0E9B40A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1" name="sketch line">
            <a:extLst>
              <a:ext uri="{FF2B5EF4-FFF2-40B4-BE49-F238E27FC236}">
                <a16:creationId xmlns:a16="http://schemas.microsoft.com/office/drawing/2014/main" id="{602735A3-74CC-D16D-96BC-C799A475F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4" name="Otsikko 1">
            <a:extLst>
              <a:ext uri="{FF2B5EF4-FFF2-40B4-BE49-F238E27FC236}">
                <a16:creationId xmlns:a16="http://schemas.microsoft.com/office/drawing/2014/main" id="{9A1EB926-11A9-67EF-972E-4E457F837B37}"/>
              </a:ext>
            </a:extLst>
          </p:cNvPr>
          <p:cNvSpPr txBox="1">
            <a:spLocks noGrp="1"/>
          </p:cNvSpPr>
          <p:nvPr>
            <p:ph type="title" idx="4294967295"/>
          </p:nvPr>
        </p:nvSpPr>
        <p:spPr>
          <a:xfrm>
            <a:off x="669036" y="920511"/>
            <a:ext cx="2495794" cy="6907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600" b="0" i="0" u="none" strike="noStrike" kern="1200" cap="none" spc="0" normalizeH="0" baseline="0" noProof="0" dirty="0">
                <a:ln>
                  <a:noFill/>
                </a:ln>
                <a:solidFill>
                  <a:schemeClr val="tx1"/>
                </a:solidFill>
                <a:effectLst/>
                <a:uLnTx/>
                <a:uFillTx/>
                <a:latin typeface="+mj-lt"/>
                <a:ea typeface="+mj-ea"/>
                <a:cs typeface="+mj-cs"/>
              </a:rPr>
              <a:t>Perustuslaki</a:t>
            </a:r>
          </a:p>
        </p:txBody>
      </p:sp>
      <p:sp>
        <p:nvSpPr>
          <p:cNvPr id="9" name="Tekstiruutu 8">
            <a:extLst>
              <a:ext uri="{FF2B5EF4-FFF2-40B4-BE49-F238E27FC236}">
                <a16:creationId xmlns:a16="http://schemas.microsoft.com/office/drawing/2014/main" id="{6FB3EBEF-7BF4-7F0E-9431-B37CBA20FC66}"/>
              </a:ext>
            </a:extLst>
          </p:cNvPr>
          <p:cNvSpPr txBox="1"/>
          <p:nvPr/>
        </p:nvSpPr>
        <p:spPr>
          <a:xfrm>
            <a:off x="669036" y="2157386"/>
            <a:ext cx="11453949" cy="4045131"/>
          </a:xfrm>
          <a:prstGeom prst="rect">
            <a:avLst/>
          </a:prstGeom>
        </p:spPr>
        <p:txBody>
          <a:bodyPr vert="horz" lIns="91440" tIns="45720" rIns="91440" bIns="45720" rtlCol="0">
            <a:noAutofit/>
          </a:bodyPr>
          <a:lstStyle/>
          <a:p>
            <a:pPr marL="0" marR="0" lvl="0" indent="0" defTabSz="914400" eaLnBrk="1" fontAlgn="auto" latinLnBrk="0" hangingPunct="1">
              <a:lnSpc>
                <a:spcPct val="90000"/>
              </a:lnSpc>
              <a:spcBef>
                <a:spcPts val="1000"/>
              </a:spcBef>
              <a:spcAft>
                <a:spcPts val="0"/>
              </a:spcAft>
              <a:buClrTx/>
              <a:buSzTx/>
              <a:buFontTx/>
              <a:buNone/>
              <a:tabLst/>
              <a:defRPr/>
            </a:pPr>
            <a:r>
              <a:rPr kumimoji="0" lang="fi-FI" sz="2400" b="1" i="0" u="none" strike="noStrike" kern="0" cap="none" spc="0" normalizeH="0" baseline="0" noProof="0" dirty="0">
                <a:ln>
                  <a:noFill/>
                </a:ln>
                <a:solidFill>
                  <a:schemeClr val="accent1"/>
                </a:solidFill>
                <a:effectLst/>
                <a:uLnTx/>
                <a:uFillTx/>
              </a:rPr>
              <a:t>6 § Yhdenvertaisuus</a:t>
            </a:r>
          </a:p>
          <a:p>
            <a:pPr marL="571489" marR="0" lvl="0" indent="-342900" defTabSz="91440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0" cap="none" spc="0" normalizeH="0" baseline="0" noProof="0" dirty="0">
                <a:ln>
                  <a:noFill/>
                </a:ln>
                <a:solidFill>
                  <a:prstClr val="black"/>
                </a:solidFill>
                <a:effectLst/>
                <a:uLnTx/>
                <a:uFillTx/>
              </a:rPr>
              <a:t>Ihmiset ovat yhdenvertaisia lain edessä.</a:t>
            </a:r>
          </a:p>
          <a:p>
            <a:pPr marL="571489" marR="0" lvl="0" indent="-342900" defTabSz="91440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0" cap="none" spc="0" normalizeH="0" baseline="0" noProof="0" dirty="0">
                <a:ln>
                  <a:noFill/>
                </a:ln>
                <a:solidFill>
                  <a:prstClr val="black"/>
                </a:solidFill>
                <a:effectLst/>
                <a:uLnTx/>
                <a:uFillTx/>
              </a:rPr>
              <a:t>Ketään ei saa ilman hyväksyttävää perustetta asettaa eri asemaan sukupuolen, iän, alkuperän, kielen, uskonnon, vakaumuksen, mielipiteen, terveydentilan, vammaisuuden tai muun henkilöön liittyvän syyn perusteella.</a:t>
            </a:r>
          </a:p>
          <a:p>
            <a:pPr marL="571489" marR="0" lvl="0" indent="-342900" defTabSz="91440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0" cap="none" spc="0" normalizeH="0" baseline="0" noProof="0" dirty="0">
                <a:ln>
                  <a:noFill/>
                </a:ln>
                <a:solidFill>
                  <a:prstClr val="black"/>
                </a:solidFill>
                <a:effectLst/>
                <a:uLnTx/>
                <a:uFillTx/>
              </a:rPr>
              <a:t>Lapsia on kohdeltava tasa-arvoisesti yksilöinä, ja heidän tulee saada vaikuttaa itseään koskeviin asioihin kehitystään vastaavasti.</a:t>
            </a:r>
          </a:p>
          <a:p>
            <a:pPr marL="571489" marR="0" lvl="0" indent="-342900" defTabSz="914400" eaLnBrk="1" fontAlgn="auto" latinLnBrk="0" hangingPunct="1">
              <a:lnSpc>
                <a:spcPct val="90000"/>
              </a:lnSpc>
              <a:spcBef>
                <a:spcPts val="1000"/>
              </a:spcBef>
              <a:spcAft>
                <a:spcPts val="0"/>
              </a:spcAft>
              <a:buClrTx/>
              <a:buSzTx/>
              <a:buFont typeface="Courier New" panose="02070309020205020404" pitchFamily="49" charset="0"/>
              <a:buChar char="o"/>
              <a:tabLst/>
              <a:defRPr/>
            </a:pPr>
            <a:r>
              <a:rPr kumimoji="0" lang="fi-FI" sz="2400" b="0" i="0" u="none" strike="noStrike" kern="0" cap="none" spc="0" normalizeH="0" baseline="0" noProof="0" dirty="0">
                <a:ln>
                  <a:noFill/>
                </a:ln>
                <a:solidFill>
                  <a:prstClr val="black"/>
                </a:solidFill>
                <a:effectLst/>
                <a:uLnTx/>
                <a:uFillTx/>
              </a:rPr>
              <a:t>Sukupuolten tasa-arvoa edistetään yhteiskunnallisessa toiminnassa sekä työelämässä, erityisesti palkkauksesta ja muista palvelussuhteen ehdoista määrättäessä, sen mukaan kuin lailla tarkemmin säädetään.</a:t>
            </a:r>
          </a:p>
          <a:p>
            <a:pPr marL="0" marR="0" lvl="0" indent="-228600" defTabSz="91440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i-FI" sz="2400" b="0" i="0" u="none" strike="noStrike" kern="0" cap="none" spc="0" normalizeH="0" baseline="0" noProof="0" dirty="0">
              <a:ln>
                <a:noFill/>
              </a:ln>
              <a:solidFill>
                <a:prstClr val="black"/>
              </a:solidFill>
              <a:effectLst/>
              <a:uLnTx/>
              <a:uFillTx/>
            </a:endParaRPr>
          </a:p>
        </p:txBody>
      </p:sp>
      <p:sp>
        <p:nvSpPr>
          <p:cNvPr id="10" name="Tekstiruutu 9">
            <a:extLst>
              <a:ext uri="{FF2B5EF4-FFF2-40B4-BE49-F238E27FC236}">
                <a16:creationId xmlns:a16="http://schemas.microsoft.com/office/drawing/2014/main" id="{8F2A2226-FE33-6672-5E13-820F3A4F742E}"/>
              </a:ext>
            </a:extLst>
          </p:cNvPr>
          <p:cNvSpPr txBox="1"/>
          <p:nvPr/>
        </p:nvSpPr>
        <p:spPr>
          <a:xfrm>
            <a:off x="5212344" y="1137117"/>
            <a:ext cx="641947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fi-FI" sz="2400" b="0" i="0" u="none" strike="noStrike" kern="0" cap="none" spc="0" normalizeH="0" baseline="0" noProof="0" dirty="0">
                <a:ln>
                  <a:noFill/>
                </a:ln>
                <a:solidFill>
                  <a:srgbClr val="0000FF"/>
                </a:solidFill>
                <a:effectLst/>
                <a:uLnTx/>
                <a:uFillTx/>
                <a:hlinkClick r:id="rId3">
                  <a:extLst>
                    <a:ext uri="{A12FA001-AC4F-418D-AE19-62706E023703}">
                      <ahyp:hlinkClr xmlns:ahyp="http://schemas.microsoft.com/office/drawing/2018/hyperlinkcolor" val="tx"/>
                    </a:ext>
                  </a:extLst>
                </a:hlinkClick>
              </a:rPr>
              <a:t>https://www.finlex.fi/fi/lainsaadanto/1999/731</a:t>
            </a:r>
            <a:r>
              <a:rPr kumimoji="0" lang="fi-FI" sz="2400" b="0" i="0" u="none" strike="noStrike" kern="0" cap="none" spc="0" normalizeH="0" baseline="0" noProof="0" dirty="0">
                <a:ln>
                  <a:noFill/>
                </a:ln>
                <a:solidFill>
                  <a:srgbClr val="0000FF"/>
                </a:solidFill>
                <a:effectLst/>
                <a:uLnTx/>
                <a:uFillTx/>
              </a:rPr>
              <a:t> </a:t>
            </a:r>
          </a:p>
        </p:txBody>
      </p:sp>
    </p:spTree>
    <p:extLst>
      <p:ext uri="{BB962C8B-B14F-4D97-AF65-F5344CB8AC3E}">
        <p14:creationId xmlns:p14="http://schemas.microsoft.com/office/powerpoint/2010/main" val="96571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4202BF-D9BF-4FDE-26FC-B920054A86C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193DD72-A49D-389F-A738-D2962088A2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1" name="sketch line">
            <a:extLst>
              <a:ext uri="{FF2B5EF4-FFF2-40B4-BE49-F238E27FC236}">
                <a16:creationId xmlns:a16="http://schemas.microsoft.com/office/drawing/2014/main" id="{EAE32C96-1DE0-FFD0-29A2-8AB9DF9B66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Otsikko 1">
            <a:extLst>
              <a:ext uri="{FF2B5EF4-FFF2-40B4-BE49-F238E27FC236}">
                <a16:creationId xmlns:a16="http://schemas.microsoft.com/office/drawing/2014/main" id="{5B175929-BC14-3050-7AD4-5C596129654A}"/>
              </a:ext>
            </a:extLst>
          </p:cNvPr>
          <p:cNvSpPr>
            <a:spLocks noGrp="1"/>
          </p:cNvSpPr>
          <p:nvPr>
            <p:ph type="title"/>
          </p:nvPr>
        </p:nvSpPr>
        <p:spPr>
          <a:xfrm>
            <a:off x="669036" y="954659"/>
            <a:ext cx="4418185" cy="741002"/>
          </a:xfrm>
        </p:spPr>
        <p:txBody>
          <a:bodyPr vert="horz" lIns="91440" tIns="45720" rIns="91440" bIns="45720" rtlCol="0" anchor="b">
            <a:normAutofit/>
          </a:bodyPr>
          <a:lstStyle/>
          <a:p>
            <a:pPr defTabSz="914400"/>
            <a:r>
              <a:rPr lang="fi-FI" sz="3600" kern="1200" noProof="0" dirty="0">
                <a:solidFill>
                  <a:schemeClr val="tx1"/>
                </a:solidFill>
                <a:latin typeface="+mj-lt"/>
                <a:ea typeface="+mj-ea"/>
                <a:cs typeface="+mj-cs"/>
              </a:rPr>
              <a:t>Yhdenvertaisuuslaki</a:t>
            </a:r>
          </a:p>
        </p:txBody>
      </p:sp>
      <p:sp>
        <p:nvSpPr>
          <p:cNvPr id="3" name="Tekstiruutu 2">
            <a:extLst>
              <a:ext uri="{FF2B5EF4-FFF2-40B4-BE49-F238E27FC236}">
                <a16:creationId xmlns:a16="http://schemas.microsoft.com/office/drawing/2014/main" id="{36ADCB40-BD77-9AA7-7802-907B2789D336}"/>
              </a:ext>
            </a:extLst>
          </p:cNvPr>
          <p:cNvSpPr txBox="1"/>
          <p:nvPr/>
        </p:nvSpPr>
        <p:spPr>
          <a:xfrm>
            <a:off x="5163421" y="1153207"/>
            <a:ext cx="6544600" cy="461665"/>
          </a:xfrm>
          <a:prstGeom prst="rect">
            <a:avLst/>
          </a:prstGeom>
          <a:noFill/>
        </p:spPr>
        <p:txBody>
          <a:bodyPr wrap="square">
            <a:spAutoFit/>
          </a:bodyPr>
          <a:lstStyle/>
          <a:p>
            <a:r>
              <a:rPr lang="fi-FI" sz="2400" noProof="0" dirty="0">
                <a:solidFill>
                  <a:srgbClr val="0000FF"/>
                </a:solidFill>
                <a:hlinkClick r:id="rId3">
                  <a:extLst>
                    <a:ext uri="{A12FA001-AC4F-418D-AE19-62706E023703}">
                      <ahyp:hlinkClr xmlns:ahyp="http://schemas.microsoft.com/office/drawing/2018/hyperlinkcolor" val="tx"/>
                    </a:ext>
                  </a:extLst>
                </a:hlinkClick>
              </a:rPr>
              <a:t>https://www.finlex.fi/fi/lainsaadanto/2014/1325</a:t>
            </a:r>
            <a:r>
              <a:rPr lang="fi-FI" sz="2400" noProof="0" dirty="0">
                <a:solidFill>
                  <a:srgbClr val="0000FF"/>
                </a:solidFill>
              </a:rPr>
              <a:t> </a:t>
            </a:r>
          </a:p>
        </p:txBody>
      </p:sp>
      <p:sp>
        <p:nvSpPr>
          <p:cNvPr id="5" name="Tekstiruutu 4">
            <a:extLst>
              <a:ext uri="{FF2B5EF4-FFF2-40B4-BE49-F238E27FC236}">
                <a16:creationId xmlns:a16="http://schemas.microsoft.com/office/drawing/2014/main" id="{9A40C120-EFE8-E87A-1F8F-EE7CED140192}"/>
              </a:ext>
            </a:extLst>
          </p:cNvPr>
          <p:cNvSpPr txBox="1"/>
          <p:nvPr/>
        </p:nvSpPr>
        <p:spPr>
          <a:xfrm>
            <a:off x="199410" y="2203079"/>
            <a:ext cx="11793177" cy="4267991"/>
          </a:xfrm>
          <a:prstGeom prst="rect">
            <a:avLst/>
          </a:prstGeom>
        </p:spPr>
        <p:txBody>
          <a:bodyPr vert="horz" lIns="91440" tIns="45720" rIns="91440" bIns="45720" rtlCol="0" anchor="ctr">
            <a:noAutofit/>
          </a:bodyPr>
          <a:lstStyle/>
          <a:p>
            <a:pPr marR="0" lvl="0" fontAlgn="auto">
              <a:lnSpc>
                <a:spcPct val="90000"/>
              </a:lnSpc>
              <a:spcBef>
                <a:spcPts val="0"/>
              </a:spcBef>
              <a:spcAft>
                <a:spcPts val="0"/>
              </a:spcAft>
              <a:buClrTx/>
              <a:buSzTx/>
              <a:tabLst/>
              <a:defRPr/>
            </a:pPr>
            <a:r>
              <a:rPr kumimoji="0" lang="fi-FI" sz="2400" b="0" i="0" u="none" strike="noStrike" cap="none" spc="0" normalizeH="0" baseline="0" noProof="0" dirty="0">
                <a:ln>
                  <a:noFill/>
                </a:ln>
                <a:effectLst/>
                <a:uLnTx/>
                <a:uFillTx/>
              </a:rPr>
              <a:t>1 § Lain tarkoitus </a:t>
            </a:r>
            <a:r>
              <a:rPr kumimoji="0" lang="fi-FI" sz="2400" b="1" i="0" u="none" strike="noStrike" cap="none" spc="0" normalizeH="0" baseline="0" noProof="0" dirty="0">
                <a:ln>
                  <a:noFill/>
                </a:ln>
                <a:effectLst/>
                <a:uLnTx/>
                <a:uFillTx/>
              </a:rPr>
              <a:t>edistää yhdenvertaisuutta ja ehkäistä syrjintää sekä tehostaa syrjinnän kohteeksi joutuneen oikeusturvaa</a:t>
            </a:r>
            <a:r>
              <a:rPr kumimoji="0" lang="fi-FI" sz="2400" b="0" i="0" u="none" strike="noStrike" cap="none" spc="0" normalizeH="0" baseline="0" noProof="0" dirty="0">
                <a:ln>
                  <a:noFill/>
                </a:ln>
                <a:effectLst/>
                <a:uLnTx/>
                <a:uFillTx/>
              </a:rPr>
              <a:t>.</a:t>
            </a:r>
          </a:p>
          <a:p>
            <a:pPr marR="0" lvl="0" indent="-228600" fontAlgn="auto">
              <a:lnSpc>
                <a:spcPct val="90000"/>
              </a:lnSpc>
              <a:spcBef>
                <a:spcPts val="0"/>
              </a:spcBef>
              <a:spcAft>
                <a:spcPts val="0"/>
              </a:spcAft>
              <a:buClrTx/>
              <a:buSzTx/>
              <a:buFont typeface="Arial" panose="020B0604020202020204" pitchFamily="34" charset="0"/>
              <a:buChar char="•"/>
              <a:tabLst/>
              <a:defRPr/>
            </a:pPr>
            <a:endParaRPr kumimoji="0" lang="fi-FI" sz="2400" b="0" i="0" u="none" strike="noStrike" cap="none" spc="0" normalizeH="0" baseline="0" noProof="0" dirty="0">
              <a:ln>
                <a:noFill/>
              </a:ln>
              <a:effectLst/>
              <a:uLnTx/>
              <a:uFillTx/>
            </a:endParaRPr>
          </a:p>
          <a:p>
            <a:pPr marR="0" lvl="0" fontAlgn="auto">
              <a:lnSpc>
                <a:spcPct val="90000"/>
              </a:lnSpc>
              <a:spcBef>
                <a:spcPts val="0"/>
              </a:spcBef>
              <a:spcAft>
                <a:spcPts val="0"/>
              </a:spcAft>
              <a:buClrTx/>
              <a:buSzTx/>
              <a:tabLst/>
              <a:defRPr/>
            </a:pPr>
            <a:r>
              <a:rPr kumimoji="0" lang="fi-FI" sz="2400" b="1" i="0" u="none" strike="noStrike" cap="none" spc="0" normalizeH="0" baseline="0" noProof="0" dirty="0">
                <a:ln>
                  <a:noFill/>
                </a:ln>
                <a:effectLst/>
                <a:uLnTx/>
                <a:uFillTx/>
              </a:rPr>
              <a:t>3 § Suhde muuhun lainsäädäntöön:</a:t>
            </a:r>
          </a:p>
          <a:p>
            <a:pPr marR="0" lvl="0" fontAlgn="auto">
              <a:lnSpc>
                <a:spcPct val="90000"/>
              </a:lnSpc>
              <a:spcBef>
                <a:spcPts val="0"/>
              </a:spcBef>
              <a:spcAft>
                <a:spcPts val="0"/>
              </a:spcAft>
              <a:buClrTx/>
              <a:buSzTx/>
              <a:tabLst/>
              <a:defRPr/>
            </a:pPr>
            <a:r>
              <a:rPr kumimoji="0" lang="fi-FI" sz="2400" b="0" i="0" u="none" strike="noStrike" cap="none" spc="0" normalizeH="0" baseline="0" noProof="0" dirty="0">
                <a:ln>
                  <a:noFill/>
                </a:ln>
                <a:effectLst/>
                <a:uLnTx/>
                <a:uFillTx/>
              </a:rPr>
              <a:t>Sukupuoleen perustuvan syrjinnän kiellosta ja sukupuolten välisen tasa-arvon edistämisestä säädetään </a:t>
            </a:r>
            <a:r>
              <a:rPr kumimoji="0" lang="fi-FI" sz="2400" b="1" i="0" u="none" strike="noStrike" cap="none" spc="0" normalizeH="0" baseline="0" noProof="0" dirty="0">
                <a:ln>
                  <a:noFill/>
                </a:ln>
                <a:effectLst/>
                <a:uLnTx/>
                <a:uFillTx/>
              </a:rPr>
              <a:t>naisten ja miesten välisestä tasa-arvosta annetussa laissa </a:t>
            </a:r>
            <a:r>
              <a:rPr kumimoji="0" lang="fi-FI" sz="2400" b="1" i="0" u="sng" strike="noStrike" cap="none" spc="0" normalizeH="0" baseline="0" noProof="0" dirty="0">
                <a:ln>
                  <a:noFill/>
                </a:ln>
                <a:effectLst/>
                <a:uLnTx/>
                <a:uFillTx/>
                <a:hlinkClick r:id="rId4"/>
              </a:rPr>
              <a:t>(609/1986)</a:t>
            </a:r>
            <a:r>
              <a:rPr kumimoji="0" lang="fi-FI" sz="2400" b="1" i="0" u="none" strike="noStrike" cap="none" spc="0" normalizeH="0" baseline="0" noProof="0" dirty="0">
                <a:ln>
                  <a:noFill/>
                </a:ln>
                <a:effectLst/>
                <a:uLnTx/>
                <a:uFillTx/>
              </a:rPr>
              <a:t> </a:t>
            </a:r>
            <a:r>
              <a:rPr kumimoji="0" lang="fi-FI" sz="2400" b="0" i="0" u="none" strike="noStrike" cap="none" spc="0" normalizeH="0" baseline="0" noProof="0" dirty="0">
                <a:ln>
                  <a:noFill/>
                </a:ln>
                <a:effectLst/>
                <a:uLnTx/>
                <a:uFillTx/>
              </a:rPr>
              <a:t>.</a:t>
            </a:r>
          </a:p>
          <a:p>
            <a:pPr marR="0" lvl="0" fontAlgn="auto">
              <a:lnSpc>
                <a:spcPct val="90000"/>
              </a:lnSpc>
              <a:spcBef>
                <a:spcPts val="0"/>
              </a:spcBef>
              <a:spcAft>
                <a:spcPts val="0"/>
              </a:spcAft>
              <a:buClrTx/>
              <a:buSzTx/>
              <a:tabLst/>
              <a:defRPr/>
            </a:pPr>
            <a:r>
              <a:rPr kumimoji="0" lang="fi-FI" sz="2400" b="0" i="0" u="none" strike="noStrike" cap="none" spc="0" normalizeH="0" baseline="0" noProof="0" dirty="0">
                <a:ln>
                  <a:noFill/>
                </a:ln>
                <a:effectLst/>
                <a:uLnTx/>
                <a:uFillTx/>
              </a:rPr>
              <a:t>Rangaistus syrjinnästä, työsyrjinnästä ja kiskonnantapaisesta työsyrjinnästä, kiihottamisesta kansanryhmää vastaan sekä törkeästä kiihottamisesta kansanryhmää vastaan säädetään </a:t>
            </a:r>
            <a:r>
              <a:rPr kumimoji="0" lang="fi-FI" sz="2400" b="1" i="0" u="none" strike="noStrike" cap="none" spc="0" normalizeH="0" baseline="0" noProof="0" dirty="0">
                <a:ln>
                  <a:noFill/>
                </a:ln>
                <a:effectLst/>
                <a:uLnTx/>
                <a:uFillTx/>
              </a:rPr>
              <a:t>rikoslaissa </a:t>
            </a:r>
            <a:r>
              <a:rPr kumimoji="0" lang="fi-FI" sz="2400" b="1" i="0" u="sng" strike="noStrike" cap="none" spc="0" normalizeH="0" baseline="0" noProof="0" dirty="0">
                <a:ln>
                  <a:noFill/>
                </a:ln>
                <a:effectLst/>
                <a:uLnTx/>
                <a:uFillTx/>
                <a:hlinkClick r:id="rId5"/>
              </a:rPr>
              <a:t>(39/1889)</a:t>
            </a:r>
            <a:r>
              <a:rPr kumimoji="0" lang="fi-FI" sz="2400" b="1" i="0" u="none" strike="noStrike" cap="none" spc="0" normalizeH="0" baseline="0" noProof="0" dirty="0">
                <a:ln>
                  <a:noFill/>
                </a:ln>
                <a:effectLst/>
                <a:uLnTx/>
                <a:uFillTx/>
              </a:rPr>
              <a:t> .</a:t>
            </a:r>
          </a:p>
          <a:p>
            <a:pPr marR="0" lvl="0" fontAlgn="auto">
              <a:lnSpc>
                <a:spcPct val="90000"/>
              </a:lnSpc>
              <a:spcBef>
                <a:spcPts val="0"/>
              </a:spcBef>
              <a:spcAft>
                <a:spcPts val="0"/>
              </a:spcAft>
              <a:buClrTx/>
              <a:buSzTx/>
              <a:tabLst/>
              <a:defRPr/>
            </a:pPr>
            <a:r>
              <a:rPr kumimoji="0" lang="fi-FI" sz="2400" b="0" i="0" u="none" strike="noStrike" cap="none" spc="0" normalizeH="0" baseline="0" noProof="0" dirty="0">
                <a:ln>
                  <a:noFill/>
                </a:ln>
                <a:effectLst/>
                <a:uLnTx/>
                <a:uFillTx/>
              </a:rPr>
              <a:t>Hyvän tavan vastaisen markkinoinnin kiellosta säädetään </a:t>
            </a:r>
            <a:r>
              <a:rPr kumimoji="0" lang="fi-FI" sz="2400" b="1" i="0" u="none" strike="noStrike" cap="none" spc="0" normalizeH="0" baseline="0" noProof="0" dirty="0">
                <a:ln>
                  <a:noFill/>
                </a:ln>
                <a:effectLst/>
                <a:uLnTx/>
                <a:uFillTx/>
              </a:rPr>
              <a:t>kuluttajansuojalaissa </a:t>
            </a:r>
            <a:r>
              <a:rPr kumimoji="0" lang="fi-FI" sz="2400" b="1" i="0" u="sng" strike="noStrike" cap="none" spc="0" normalizeH="0" baseline="0" noProof="0" dirty="0">
                <a:ln>
                  <a:noFill/>
                </a:ln>
                <a:effectLst/>
                <a:uLnTx/>
                <a:uFillTx/>
                <a:hlinkClick r:id="rId6"/>
              </a:rPr>
              <a:t>(38/1978)</a:t>
            </a:r>
            <a:r>
              <a:rPr kumimoji="0" lang="fi-FI" sz="2400" b="1" i="0" u="none" strike="noStrike" cap="none" spc="0" normalizeH="0" baseline="0" noProof="0" dirty="0">
                <a:ln>
                  <a:noFill/>
                </a:ln>
                <a:effectLst/>
                <a:uLnTx/>
                <a:uFillTx/>
              </a:rPr>
              <a:t> .</a:t>
            </a:r>
          </a:p>
        </p:txBody>
      </p:sp>
    </p:spTree>
    <p:extLst>
      <p:ext uri="{BB962C8B-B14F-4D97-AF65-F5344CB8AC3E}">
        <p14:creationId xmlns:p14="http://schemas.microsoft.com/office/powerpoint/2010/main" val="1727842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Otsikko 1">
            <a:extLst>
              <a:ext uri="{FF2B5EF4-FFF2-40B4-BE49-F238E27FC236}">
                <a16:creationId xmlns:a16="http://schemas.microsoft.com/office/drawing/2014/main" id="{D29F0809-1979-EF64-F82B-2E02BEC947EF}"/>
              </a:ext>
            </a:extLst>
          </p:cNvPr>
          <p:cNvSpPr>
            <a:spLocks noGrp="1"/>
          </p:cNvSpPr>
          <p:nvPr>
            <p:ph type="title"/>
          </p:nvPr>
        </p:nvSpPr>
        <p:spPr>
          <a:xfrm>
            <a:off x="687359" y="2627779"/>
            <a:ext cx="3600860" cy="1280160"/>
          </a:xfrm>
        </p:spPr>
        <p:txBody>
          <a:bodyPr vert="horz" lIns="91440" tIns="45720" rIns="91440" bIns="45720" rtlCol="0" anchor="ctr">
            <a:normAutofit/>
          </a:bodyPr>
          <a:lstStyle/>
          <a:p>
            <a:pPr algn="ctr" defTabSz="914400"/>
            <a:r>
              <a:rPr lang="fi-FI" sz="3600" kern="1200" noProof="0" dirty="0">
                <a:solidFill>
                  <a:schemeClr val="tx1"/>
                </a:solidFill>
                <a:latin typeface="+mj-lt"/>
                <a:ea typeface="+mj-ea"/>
                <a:cs typeface="+mj-cs"/>
              </a:rPr>
              <a:t>Yhdenvertaisuus-laissa</a:t>
            </a:r>
          </a:p>
        </p:txBody>
      </p:sp>
      <p:sp>
        <p:nvSpPr>
          <p:cNvPr id="3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3" name="Sisällön paikkamerkki 4">
            <a:extLst>
              <a:ext uri="{FF2B5EF4-FFF2-40B4-BE49-F238E27FC236}">
                <a16:creationId xmlns:a16="http://schemas.microsoft.com/office/drawing/2014/main" id="{112449D9-C3EC-818E-27FF-C5C13F795138}"/>
              </a:ext>
            </a:extLst>
          </p:cNvPr>
          <p:cNvSpPr>
            <a:spLocks noGrp="1"/>
          </p:cNvSpPr>
          <p:nvPr>
            <p:ph idx="1"/>
          </p:nvPr>
        </p:nvSpPr>
        <p:spPr>
          <a:xfrm>
            <a:off x="5280307" y="1027579"/>
            <a:ext cx="6894576" cy="4724367"/>
          </a:xfrm>
        </p:spPr>
        <p:txBody>
          <a:bodyPr>
            <a:noAutofit/>
          </a:bodyPr>
          <a:lstStyle/>
          <a:p>
            <a:pPr marL="342900" indent="-342900">
              <a:buFont typeface="Courier New" panose="02070309020205020404" pitchFamily="49" charset="0"/>
              <a:buChar char="o"/>
            </a:pPr>
            <a:r>
              <a:rPr lang="fi-FI" sz="2400" dirty="0"/>
              <a:t>Syrjinnän kielto </a:t>
            </a:r>
          </a:p>
          <a:p>
            <a:pPr marL="342900" indent="-342900">
              <a:buFont typeface="Courier New" panose="02070309020205020404" pitchFamily="49" charset="0"/>
              <a:buChar char="o"/>
            </a:pPr>
            <a:r>
              <a:rPr lang="fi-FI" sz="2400" dirty="0"/>
              <a:t>Positiivinen erityiskohtelu</a:t>
            </a:r>
          </a:p>
          <a:p>
            <a:pPr marL="342900" indent="-342900">
              <a:buFont typeface="Courier New" panose="02070309020205020404" pitchFamily="49" charset="0"/>
              <a:buChar char="o"/>
            </a:pPr>
            <a:r>
              <a:rPr lang="fi-FI" sz="2400" dirty="0"/>
              <a:t>Välitön syrjintä</a:t>
            </a:r>
          </a:p>
          <a:p>
            <a:pPr marL="342900" indent="-342900">
              <a:buFont typeface="Courier New" panose="02070309020205020404" pitchFamily="49" charset="0"/>
              <a:buChar char="o"/>
            </a:pPr>
            <a:r>
              <a:rPr lang="fi-FI" sz="2400" dirty="0"/>
              <a:t>Välillinen syrjintä</a:t>
            </a:r>
          </a:p>
          <a:p>
            <a:pPr marL="342900" indent="-342900">
              <a:buFont typeface="Courier New" panose="02070309020205020404" pitchFamily="49" charset="0"/>
              <a:buChar char="o"/>
            </a:pPr>
            <a:r>
              <a:rPr lang="fi-FI" sz="2400" dirty="0"/>
              <a:t>Erilaisen kohtelun oikeuttamisperusteet</a:t>
            </a:r>
          </a:p>
          <a:p>
            <a:pPr marL="342900" indent="-342900">
              <a:buFont typeface="Courier New" panose="02070309020205020404" pitchFamily="49" charset="0"/>
              <a:buChar char="o"/>
            </a:pPr>
            <a:r>
              <a:rPr lang="fi-FI" sz="2400" dirty="0"/>
              <a:t>Häirintä</a:t>
            </a:r>
          </a:p>
          <a:p>
            <a:pPr marL="342900" indent="-342900">
              <a:buFont typeface="Courier New" panose="02070309020205020404" pitchFamily="49" charset="0"/>
              <a:buChar char="o"/>
            </a:pPr>
            <a:r>
              <a:rPr lang="fi-FI" sz="2400" dirty="0"/>
              <a:t>Kohtuulliset mukautukset vammaisten ihmisten yhdenvertaisuuden toteuttamiseksi</a:t>
            </a:r>
          </a:p>
          <a:p>
            <a:pPr marL="342900" indent="-342900">
              <a:buFont typeface="Courier New" panose="02070309020205020404" pitchFamily="49" charset="0"/>
              <a:buChar char="o"/>
            </a:pPr>
            <a:r>
              <a:rPr lang="fi-FI" sz="2400" dirty="0"/>
              <a:t>Vastatoimien kielto</a:t>
            </a:r>
          </a:p>
          <a:p>
            <a:pPr marL="342900" indent="-342900">
              <a:buFont typeface="Courier New" panose="02070309020205020404" pitchFamily="49" charset="0"/>
              <a:buChar char="o"/>
            </a:pPr>
            <a:r>
              <a:rPr lang="fi-FI" sz="2400" dirty="0"/>
              <a:t>Syrjivän työpaikkailmoittelun kielto</a:t>
            </a:r>
          </a:p>
        </p:txBody>
      </p:sp>
    </p:spTree>
    <p:extLst>
      <p:ext uri="{BB962C8B-B14F-4D97-AF65-F5344CB8AC3E}">
        <p14:creationId xmlns:p14="http://schemas.microsoft.com/office/powerpoint/2010/main" val="2479909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13B16-241C-212D-24CB-0C41B76B6B0A}"/>
            </a:ext>
          </a:extLst>
        </p:cNvPr>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B093DF60-2F03-5DC6-4A76-405825B04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38" name="sketch line">
            <a:extLst>
              <a:ext uri="{FF2B5EF4-FFF2-40B4-BE49-F238E27FC236}">
                <a16:creationId xmlns:a16="http://schemas.microsoft.com/office/drawing/2014/main" id="{9B6DEA7E-5BF4-6E1B-697C-C50844E36C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sX0" fmla="*/ 0 w 4480560"/>
              <a:gd name="csY0" fmla="*/ 0 h 18288"/>
              <a:gd name="csX1" fmla="*/ 595274 w 4480560"/>
              <a:gd name="csY1" fmla="*/ 0 h 18288"/>
              <a:gd name="csX2" fmla="*/ 1100938 w 4480560"/>
              <a:gd name="csY2" fmla="*/ 0 h 18288"/>
              <a:gd name="csX3" fmla="*/ 1651406 w 4480560"/>
              <a:gd name="csY3" fmla="*/ 0 h 18288"/>
              <a:gd name="csX4" fmla="*/ 2336292 w 4480560"/>
              <a:gd name="csY4" fmla="*/ 0 h 18288"/>
              <a:gd name="csX5" fmla="*/ 2931566 w 4480560"/>
              <a:gd name="csY5" fmla="*/ 0 h 18288"/>
              <a:gd name="csX6" fmla="*/ 3482035 w 4480560"/>
              <a:gd name="csY6" fmla="*/ 0 h 18288"/>
              <a:gd name="csX7" fmla="*/ 4480560 w 4480560"/>
              <a:gd name="csY7" fmla="*/ 0 h 18288"/>
              <a:gd name="csX8" fmla="*/ 4480560 w 4480560"/>
              <a:gd name="csY8" fmla="*/ 18288 h 18288"/>
              <a:gd name="csX9" fmla="*/ 3840480 w 4480560"/>
              <a:gd name="csY9" fmla="*/ 18288 h 18288"/>
              <a:gd name="csX10" fmla="*/ 3290011 w 4480560"/>
              <a:gd name="csY10" fmla="*/ 18288 h 18288"/>
              <a:gd name="csX11" fmla="*/ 2560320 w 4480560"/>
              <a:gd name="csY11" fmla="*/ 18288 h 18288"/>
              <a:gd name="csX12" fmla="*/ 1965046 w 4480560"/>
              <a:gd name="csY12" fmla="*/ 18288 h 18288"/>
              <a:gd name="csX13" fmla="*/ 1459382 w 4480560"/>
              <a:gd name="csY13" fmla="*/ 18288 h 18288"/>
              <a:gd name="csX14" fmla="*/ 774497 w 4480560"/>
              <a:gd name="csY14" fmla="*/ 18288 h 18288"/>
              <a:gd name="csX15" fmla="*/ 0 w 4480560"/>
              <a:gd name="csY15" fmla="*/ 18288 h 18288"/>
              <a:gd name="csX16" fmla="*/ 0 w 448056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Tekstiruutu 1">
            <a:extLst>
              <a:ext uri="{FF2B5EF4-FFF2-40B4-BE49-F238E27FC236}">
                <a16:creationId xmlns:a16="http://schemas.microsoft.com/office/drawing/2014/main" id="{E713032F-97A9-B88A-BDE7-729387198D5E}"/>
              </a:ext>
            </a:extLst>
          </p:cNvPr>
          <p:cNvSpPr txBox="1"/>
          <p:nvPr/>
        </p:nvSpPr>
        <p:spPr>
          <a:xfrm>
            <a:off x="576943" y="2188029"/>
            <a:ext cx="3947595" cy="1200329"/>
          </a:xfrm>
          <a:prstGeom prst="rect">
            <a:avLst/>
          </a:prstGeom>
          <a:noFill/>
        </p:spPr>
        <p:txBody>
          <a:bodyPr wrap="square" rtlCol="0">
            <a:spAutoFit/>
          </a:bodyPr>
          <a:lstStyle/>
          <a:p>
            <a:pPr algn="ctr"/>
            <a:r>
              <a:rPr lang="fi-FI" sz="3600" dirty="0">
                <a:latin typeface="+mj-lt"/>
              </a:rPr>
              <a:t>Y</a:t>
            </a:r>
            <a:r>
              <a:rPr lang="fi-FI" sz="3600" noProof="0" dirty="0" err="1">
                <a:latin typeface="+mj-lt"/>
              </a:rPr>
              <a:t>hdenvertaisuus</a:t>
            </a:r>
            <a:r>
              <a:rPr lang="fi-FI" sz="3600" noProof="0" dirty="0">
                <a:latin typeface="+mj-lt"/>
              </a:rPr>
              <a:t>-suunnitelma</a:t>
            </a:r>
          </a:p>
        </p:txBody>
      </p:sp>
      <p:sp>
        <p:nvSpPr>
          <p:cNvPr id="7" name="Suorakulmio 6" descr="Oranssissa kuvakkeessa ryhmä ihmisiä. Nais- ja mieshahmoja.">
            <a:extLst>
              <a:ext uri="{FF2B5EF4-FFF2-40B4-BE49-F238E27FC236}">
                <a16:creationId xmlns:a16="http://schemas.microsoft.com/office/drawing/2014/main" id="{FCC9FF93-DA45-6452-FFB7-08AE573BC714}"/>
              </a:ext>
            </a:extLst>
          </p:cNvPr>
          <p:cNvSpPr/>
          <p:nvPr/>
        </p:nvSpPr>
        <p:spPr>
          <a:xfrm>
            <a:off x="6283181" y="49632"/>
            <a:ext cx="865286" cy="865286"/>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black"/>
              </a:solidFill>
              <a:effectLst/>
              <a:uLnTx/>
              <a:uFillTx/>
              <a:latin typeface="Futura PT Book"/>
              <a:ea typeface="+mn-ea"/>
              <a:cs typeface="+mn-cs"/>
            </a:endParaRPr>
          </a:p>
        </p:txBody>
      </p:sp>
      <p:sp>
        <p:nvSpPr>
          <p:cNvPr id="8" name="Tekstiruutu 7">
            <a:extLst>
              <a:ext uri="{FF2B5EF4-FFF2-40B4-BE49-F238E27FC236}">
                <a16:creationId xmlns:a16="http://schemas.microsoft.com/office/drawing/2014/main" id="{C96276D6-B3B5-B720-C9D4-29D0DEB2EDFA}"/>
              </a:ext>
            </a:extLst>
          </p:cNvPr>
          <p:cNvSpPr txBox="1"/>
          <p:nvPr/>
        </p:nvSpPr>
        <p:spPr>
          <a:xfrm>
            <a:off x="4793407" y="896071"/>
            <a:ext cx="3844834" cy="246221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0" i="0" u="none" strike="noStrike" kern="0" cap="none" spc="0" normalizeH="0" baseline="0" noProof="0" dirty="0">
                <a:ln>
                  <a:noFill/>
                </a:ln>
                <a:solidFill>
                  <a:sysClr val="windowText" lastClr="000000">
                    <a:hueOff val="0"/>
                    <a:satOff val="0"/>
                    <a:lumOff val="0"/>
                    <a:alphaOff val="0"/>
                  </a:sysClr>
                </a:solidFill>
                <a:effectLst/>
                <a:uLnTx/>
                <a:uFillTx/>
                <a:ea typeface="+mn-ea"/>
                <a:cs typeface="+mn-cs"/>
              </a:rPr>
              <a:t>Yhdenvertaisuussuunnitelma on yhdenvertaisuuslaissa oleva työkalu, jonka tarkoituksena on edistää yhdenvertaisuutta ja ehkäistä syrjintää työpaikoilla ja oppilaitoksissa.</a:t>
            </a:r>
          </a:p>
        </p:txBody>
      </p:sp>
      <p:sp>
        <p:nvSpPr>
          <p:cNvPr id="12" name="Suorakulmio 11" descr="Vihreä ääriviivakuvake, jossa tietokoneen sisällä on avonainen kirja.">
            <a:extLst>
              <a:ext uri="{FF2B5EF4-FFF2-40B4-BE49-F238E27FC236}">
                <a16:creationId xmlns:a16="http://schemas.microsoft.com/office/drawing/2014/main" id="{CD812C3A-402F-8671-1AD0-F2AE9720FF5E}"/>
              </a:ext>
            </a:extLst>
          </p:cNvPr>
          <p:cNvSpPr/>
          <p:nvPr/>
        </p:nvSpPr>
        <p:spPr>
          <a:xfrm>
            <a:off x="9888908" y="-24061"/>
            <a:ext cx="865286" cy="865286"/>
          </a:xfrm>
          <a:prstGeom prst="rect">
            <a:avLst/>
          </a:prstGeom>
          <a:blipFill>
            <a:blip>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black"/>
              </a:solidFill>
              <a:effectLst/>
              <a:uLnTx/>
              <a:uFillTx/>
              <a:latin typeface="Futura PT Book"/>
              <a:ea typeface="+mn-ea"/>
              <a:cs typeface="+mn-cs"/>
            </a:endParaRPr>
          </a:p>
        </p:txBody>
      </p:sp>
      <p:sp>
        <p:nvSpPr>
          <p:cNvPr id="15" name="Tekstiruutu 14">
            <a:extLst>
              <a:ext uri="{FF2B5EF4-FFF2-40B4-BE49-F238E27FC236}">
                <a16:creationId xmlns:a16="http://schemas.microsoft.com/office/drawing/2014/main" id="{EF6D8AB7-9C7F-7992-B65E-51C4357B44BE}"/>
              </a:ext>
            </a:extLst>
          </p:cNvPr>
          <p:cNvSpPr txBox="1"/>
          <p:nvPr/>
        </p:nvSpPr>
        <p:spPr>
          <a:xfrm>
            <a:off x="8469795" y="914918"/>
            <a:ext cx="3703512" cy="2462213"/>
          </a:xfrm>
          <a:prstGeom prst="rect">
            <a:avLst/>
          </a:prstGeom>
          <a:noFill/>
        </p:spPr>
        <p:txBody>
          <a:bodyPr wrap="square">
            <a:spAutoFit/>
          </a:bodyPr>
          <a:lstStyle/>
          <a:p>
            <a:pPr algn="ctr">
              <a:defRPr/>
            </a:pPr>
            <a:r>
              <a:rPr lang="fi-FI" sz="2200" kern="0" noProof="0" dirty="0">
                <a:solidFill>
                  <a:sysClr val="windowText" lastClr="000000">
                    <a:hueOff val="0"/>
                    <a:satOff val="0"/>
                    <a:lumOff val="0"/>
                    <a:alphaOff val="0"/>
                  </a:sysClr>
                </a:solidFill>
              </a:rPr>
              <a:t>Viranomaisilla, koulutuksen ja varhaiskasvatuksen järjestäjillä sekä yli 30 henkeä työllistävillä työnantajilla on velvollisuus laatia yhdenvertaisuus-suunnitelma.</a:t>
            </a:r>
            <a:endParaRPr lang="fi-FI" sz="2200" kern="0" noProof="0" dirty="0">
              <a:solidFill>
                <a:prstClr val="black"/>
              </a:solidFill>
            </a:endParaRPr>
          </a:p>
        </p:txBody>
      </p:sp>
      <p:sp>
        <p:nvSpPr>
          <p:cNvPr id="13" name="Suorakulmio 12" descr="Violetti kuvake, jossa kolme ihmishahmoa, joista lähtee sama puhekupla.">
            <a:extLst>
              <a:ext uri="{FF2B5EF4-FFF2-40B4-BE49-F238E27FC236}">
                <a16:creationId xmlns:a16="http://schemas.microsoft.com/office/drawing/2014/main" id="{1E346006-3150-99A8-2A94-9E6DE7DD9454}"/>
              </a:ext>
            </a:extLst>
          </p:cNvPr>
          <p:cNvSpPr/>
          <p:nvPr/>
        </p:nvSpPr>
        <p:spPr>
          <a:xfrm>
            <a:off x="6220478" y="3602742"/>
            <a:ext cx="865286" cy="865286"/>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black"/>
              </a:solidFill>
              <a:effectLst/>
              <a:uLnTx/>
              <a:uFillTx/>
              <a:latin typeface="Futura PT Book"/>
              <a:ea typeface="+mn-ea"/>
              <a:cs typeface="+mn-cs"/>
            </a:endParaRPr>
          </a:p>
        </p:txBody>
      </p:sp>
      <p:sp>
        <p:nvSpPr>
          <p:cNvPr id="10" name="Suorakulmio 9" descr="Sininen kuvake, jossa oikeuden vaaka.">
            <a:extLst>
              <a:ext uri="{FF2B5EF4-FFF2-40B4-BE49-F238E27FC236}">
                <a16:creationId xmlns:a16="http://schemas.microsoft.com/office/drawing/2014/main" id="{9170B695-5BBD-0CF7-4F4A-57FCC6CB5EA0}"/>
              </a:ext>
            </a:extLst>
          </p:cNvPr>
          <p:cNvSpPr/>
          <p:nvPr/>
        </p:nvSpPr>
        <p:spPr>
          <a:xfrm>
            <a:off x="9888908" y="3524518"/>
            <a:ext cx="865286" cy="865286"/>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0" cap="none" spc="0" normalizeH="0" baseline="0" noProof="0" dirty="0">
              <a:ln>
                <a:noFill/>
              </a:ln>
              <a:solidFill>
                <a:prstClr val="black"/>
              </a:solidFill>
              <a:effectLst/>
              <a:uLnTx/>
              <a:uFillTx/>
              <a:latin typeface="Futura PT Book"/>
              <a:ea typeface="+mn-ea"/>
              <a:cs typeface="+mn-cs"/>
            </a:endParaRPr>
          </a:p>
        </p:txBody>
      </p:sp>
      <p:sp>
        <p:nvSpPr>
          <p:cNvPr id="11" name="Tekstiruutu 10">
            <a:extLst>
              <a:ext uri="{FF2B5EF4-FFF2-40B4-BE49-F238E27FC236}">
                <a16:creationId xmlns:a16="http://schemas.microsoft.com/office/drawing/2014/main" id="{5A23B41A-69D4-C061-3EE2-25FB2C24F97D}"/>
              </a:ext>
            </a:extLst>
          </p:cNvPr>
          <p:cNvSpPr txBox="1"/>
          <p:nvPr/>
        </p:nvSpPr>
        <p:spPr>
          <a:xfrm>
            <a:off x="8552688" y="4608238"/>
            <a:ext cx="3537726" cy="110799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0" i="0" u="none" strike="noStrike" kern="0" cap="none" spc="0" normalizeH="0" baseline="0" noProof="0" dirty="0">
                <a:ln>
                  <a:noFill/>
                </a:ln>
                <a:solidFill>
                  <a:sysClr val="windowText" lastClr="000000">
                    <a:hueOff val="0"/>
                    <a:satOff val="0"/>
                    <a:lumOff val="0"/>
                    <a:alphaOff val="0"/>
                  </a:sysClr>
                </a:solidFill>
                <a:effectLst/>
                <a:uLnTx/>
                <a:uFillTx/>
                <a:ea typeface="+mn-ea"/>
                <a:cs typeface="+mn-cs"/>
              </a:rPr>
              <a:t>Työnantajan velvollisuus edistää yhdenvertaisuutta koskee kaikkia työpaikkoja.</a:t>
            </a:r>
          </a:p>
        </p:txBody>
      </p:sp>
      <p:sp>
        <p:nvSpPr>
          <p:cNvPr id="14" name="Tekstiruutu 13">
            <a:extLst>
              <a:ext uri="{FF2B5EF4-FFF2-40B4-BE49-F238E27FC236}">
                <a16:creationId xmlns:a16="http://schemas.microsoft.com/office/drawing/2014/main" id="{682D4E34-5FC5-B7B8-537E-D3645B8ACB8F}"/>
              </a:ext>
            </a:extLst>
          </p:cNvPr>
          <p:cNvSpPr txBox="1"/>
          <p:nvPr/>
        </p:nvSpPr>
        <p:spPr>
          <a:xfrm>
            <a:off x="4775119" y="4574891"/>
            <a:ext cx="3881410"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200" b="0" i="0" u="none" strike="noStrike" kern="0" cap="none" spc="0" normalizeH="0" baseline="0" noProof="0" dirty="0">
                <a:ln>
                  <a:noFill/>
                </a:ln>
                <a:solidFill>
                  <a:prstClr val="black"/>
                </a:solidFill>
                <a:effectLst/>
                <a:uLnTx/>
                <a:uFillTx/>
                <a:ea typeface="+mn-ea"/>
                <a:cs typeface="+mn-cs"/>
              </a:rPr>
              <a:t>Suunnitelmalla edistetään yhdenvertaisuutta, jotta ketään ei aseteta eri asemaan yhdenvertaisuuden perusteiden näkökulmasta.</a:t>
            </a:r>
          </a:p>
        </p:txBody>
      </p:sp>
    </p:spTree>
    <p:extLst>
      <p:ext uri="{BB962C8B-B14F-4D97-AF65-F5344CB8AC3E}">
        <p14:creationId xmlns:p14="http://schemas.microsoft.com/office/powerpoint/2010/main" val="1758926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4CBE09-435C-B5E1-DC3A-1C4CEA0B1347}"/>
            </a:ext>
          </a:extLst>
        </p:cNvPr>
        <p:cNvGrpSpPr/>
        <p:nvPr/>
      </p:nvGrpSpPr>
      <p:grpSpPr>
        <a:xfrm>
          <a:off x="0" y="0"/>
          <a:ext cx="0" cy="0"/>
          <a:chOff x="0" y="0"/>
          <a:chExt cx="0" cy="0"/>
        </a:xfrm>
      </p:grpSpPr>
      <p:sp>
        <p:nvSpPr>
          <p:cNvPr id="19" name="Title 1">
            <a:extLst>
              <a:ext uri="{FF2B5EF4-FFF2-40B4-BE49-F238E27FC236}">
                <a16:creationId xmlns:a16="http://schemas.microsoft.com/office/drawing/2014/main" id="{564DCEBF-B536-3FE7-0093-344ED6BA5CD5}"/>
              </a:ext>
            </a:extLst>
          </p:cNvPr>
          <p:cNvSpPr>
            <a:spLocks noGrp="1"/>
          </p:cNvSpPr>
          <p:nvPr>
            <p:ph type="title"/>
          </p:nvPr>
        </p:nvSpPr>
        <p:spPr>
          <a:xfrm>
            <a:off x="128155" y="995064"/>
            <a:ext cx="5795555" cy="1349828"/>
          </a:xfrm>
        </p:spPr>
        <p:txBody>
          <a:bodyPr anchor="b">
            <a:noAutofit/>
          </a:bodyPr>
          <a:lstStyle/>
          <a:p>
            <a:pPr lvl="0" algn="ctr">
              <a:spcBef>
                <a:spcPts val="1000"/>
              </a:spcBef>
              <a:defRPr/>
            </a:pPr>
            <a:r>
              <a:rPr lang="fi-FI" sz="3600" noProof="0" dirty="0">
                <a:solidFill>
                  <a:prstClr val="black"/>
                </a:solidFill>
                <a:ea typeface="+mn-ea"/>
                <a:cs typeface="+mn-cs"/>
              </a:rPr>
              <a:t>Tavoitteena </a:t>
            </a:r>
            <a:br>
              <a:rPr lang="fi-FI" sz="3600" noProof="0" dirty="0">
                <a:solidFill>
                  <a:prstClr val="black"/>
                </a:solidFill>
                <a:ea typeface="+mn-ea"/>
                <a:cs typeface="+mn-cs"/>
              </a:rPr>
            </a:br>
            <a:r>
              <a:rPr lang="fi-FI" sz="3600" noProof="0" dirty="0">
                <a:solidFill>
                  <a:prstClr val="black"/>
                </a:solidFill>
                <a:ea typeface="+mn-ea"/>
                <a:cs typeface="+mn-cs"/>
              </a:rPr>
              <a:t>t</a:t>
            </a:r>
            <a:r>
              <a:rPr kumimoji="0" lang="fi-FI" sz="3600" b="0" u="none" strike="noStrike" kern="1200" cap="none" spc="0" normalizeH="0" baseline="0" noProof="0" dirty="0">
                <a:ln>
                  <a:noFill/>
                </a:ln>
                <a:solidFill>
                  <a:prstClr val="black"/>
                </a:solidFill>
                <a:effectLst/>
                <a:uLnTx/>
                <a:uFillTx/>
                <a:ea typeface="+mn-ea"/>
                <a:cs typeface="+mn-cs"/>
              </a:rPr>
              <a:t>osiasiallinen yhdenvertaisuus</a:t>
            </a:r>
          </a:p>
        </p:txBody>
      </p:sp>
      <p:sp>
        <p:nvSpPr>
          <p:cNvPr id="3" name="Tekstiruutu 2">
            <a:extLst>
              <a:ext uri="{FF2B5EF4-FFF2-40B4-BE49-F238E27FC236}">
                <a16:creationId xmlns:a16="http://schemas.microsoft.com/office/drawing/2014/main" id="{84448F3C-75B5-A1C5-7D45-3E5FD716A4CF}"/>
              </a:ext>
            </a:extLst>
          </p:cNvPr>
          <p:cNvSpPr txBox="1"/>
          <p:nvPr/>
        </p:nvSpPr>
        <p:spPr>
          <a:xfrm>
            <a:off x="6489470" y="181498"/>
            <a:ext cx="5574375" cy="59093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black"/>
                </a:solidFill>
                <a:effectLst/>
                <a:uLnTx/>
                <a:uFillTx/>
                <a:ea typeface="+mn-ea"/>
                <a:cs typeface="+mn-cs"/>
              </a:rPr>
              <a:t>Muodollinen yhdenvertaisuus </a:t>
            </a:r>
            <a:r>
              <a:rPr kumimoji="0" lang="fi-FI" sz="2400" b="0" i="0" u="none" strike="noStrike" kern="1200" cap="none" spc="0" normalizeH="0" baseline="0" noProof="0" dirty="0">
                <a:ln>
                  <a:noFill/>
                </a:ln>
                <a:solidFill>
                  <a:prstClr val="black"/>
                </a:solidFill>
                <a:effectLst/>
                <a:uLnTx/>
                <a:uFillTx/>
                <a:ea typeface="+mn-ea"/>
                <a:cs typeface="+mn-cs"/>
              </a:rPr>
              <a:t>tarkoittaa, että kaikkia ihmisiä kohdellaan aina samalla tavalla. </a:t>
            </a:r>
            <a:br>
              <a:rPr kumimoji="0" lang="fi-FI" sz="2400" b="0" i="0" u="none" strike="noStrike" kern="1200" cap="none" spc="0" normalizeH="0" baseline="0" noProof="0" dirty="0">
                <a:ln>
                  <a:noFill/>
                </a:ln>
                <a:solidFill>
                  <a:prstClr val="black"/>
                </a:solidFill>
                <a:effectLst/>
                <a:uLnTx/>
                <a:uFillTx/>
                <a:ea typeface="+mn-ea"/>
                <a:cs typeface="+mn-cs"/>
              </a:rPr>
            </a:br>
            <a:r>
              <a:rPr kumimoji="0" lang="fi-FI" sz="2400" b="0" i="0" u="none" strike="noStrike" kern="1200" cap="none" spc="0" normalizeH="0" baseline="0" noProof="0" dirty="0">
                <a:ln>
                  <a:noFill/>
                </a:ln>
                <a:solidFill>
                  <a:prstClr val="black"/>
                </a:solidFill>
                <a:effectLst/>
                <a:uLnTx/>
                <a:uFillTx/>
                <a:ea typeface="+mn-ea"/>
                <a:cs typeface="+mn-cs"/>
              </a:rPr>
              <a:t>Se jättää huomioimatta lähtökohtaiset erot, kuten iän, terveydentilan, sukupuolen ja kielen.</a:t>
            </a:r>
            <a:br>
              <a:rPr kumimoji="0" lang="fi-FI" sz="2400" b="0" i="0" u="none" strike="noStrike" kern="1200" cap="none" spc="0" normalizeH="0" baseline="0" noProof="0" dirty="0">
                <a:ln>
                  <a:noFill/>
                </a:ln>
                <a:solidFill>
                  <a:prstClr val="black"/>
                </a:solidFill>
                <a:effectLst/>
                <a:uLnTx/>
                <a:uFillTx/>
                <a:ea typeface="+mn-ea"/>
                <a:cs typeface="+mn-cs"/>
              </a:rPr>
            </a:br>
            <a:br>
              <a:rPr kumimoji="0" lang="fi-FI" sz="2400" b="0" i="0" u="none" strike="noStrike" kern="1200" cap="none" spc="0" normalizeH="0" baseline="0" noProof="0" dirty="0">
                <a:ln>
                  <a:noFill/>
                </a:ln>
                <a:solidFill>
                  <a:prstClr val="black"/>
                </a:solidFill>
                <a:effectLst/>
                <a:uLnTx/>
                <a:uFillTx/>
                <a:ea typeface="+mn-ea"/>
                <a:cs typeface="+mn-cs"/>
              </a:rPr>
            </a:br>
            <a:r>
              <a:rPr kumimoji="0" lang="fi-FI" sz="2400" b="1" i="0" u="none" strike="noStrike" kern="1200" cap="none" spc="0" normalizeH="0" baseline="0" noProof="0" dirty="0">
                <a:ln>
                  <a:noFill/>
                </a:ln>
                <a:solidFill>
                  <a:prstClr val="black"/>
                </a:solidFill>
                <a:effectLst/>
                <a:uLnTx/>
                <a:uFillTx/>
                <a:ea typeface="+mn-ea"/>
                <a:cs typeface="+mn-cs"/>
              </a:rPr>
              <a:t>Tosiasiallinen yhdenvertaisuus </a:t>
            </a:r>
            <a:r>
              <a:rPr kumimoji="0" lang="fi-FI" sz="2400" b="0" i="0" u="none" strike="noStrike" kern="1200" cap="none" spc="0" normalizeH="0" baseline="0" noProof="0" dirty="0">
                <a:ln>
                  <a:noFill/>
                </a:ln>
                <a:solidFill>
                  <a:prstClr val="black"/>
                </a:solidFill>
                <a:effectLst/>
                <a:uLnTx/>
                <a:uFillTx/>
                <a:ea typeface="+mn-ea"/>
                <a:cs typeface="+mn-cs"/>
              </a:rPr>
              <a:t>voi edellyttää poikkeamista samanlaisen kohtelun periaatteesta, jotta yhdenvertaisuus toteutuu kaikille, lähtökohdista riippumatta. Näin saadaan aikaan kaikille tarpeisiinsa nähden riittävät ja mahdollisimman hyvät palvelut. </a:t>
            </a:r>
            <a:br>
              <a:rPr kumimoji="0" lang="fi-FI" sz="2400" b="0" i="1" u="none" strike="noStrike" kern="1200" cap="none" spc="0" normalizeH="0" baseline="0" noProof="0" dirty="0">
                <a:ln>
                  <a:noFill/>
                </a:ln>
                <a:solidFill>
                  <a:prstClr val="black"/>
                </a:solidFill>
                <a:effectLst/>
                <a:uLnTx/>
                <a:uFillTx/>
                <a:ea typeface="+mn-ea"/>
                <a:cs typeface="+mn-cs"/>
              </a:rPr>
            </a:br>
            <a:endParaRPr kumimoji="0" lang="fi-FI" sz="1800" b="0" i="0" u="none" strike="noStrike" kern="1200" cap="none" spc="0" normalizeH="0" baseline="0" noProof="0" dirty="0">
              <a:ln>
                <a:noFill/>
              </a:ln>
              <a:solidFill>
                <a:prstClr val="black"/>
              </a:solidFill>
              <a:effectLst/>
              <a:uLnTx/>
              <a:uFillTx/>
              <a:ea typeface="+mn-ea"/>
              <a:cs typeface="+mn-cs"/>
            </a:endParaRPr>
          </a:p>
        </p:txBody>
      </p:sp>
      <p:sp>
        <p:nvSpPr>
          <p:cNvPr id="2" name="Tekstiruutu 1">
            <a:extLst>
              <a:ext uri="{FF2B5EF4-FFF2-40B4-BE49-F238E27FC236}">
                <a16:creationId xmlns:a16="http://schemas.microsoft.com/office/drawing/2014/main" id="{41596755-1B4C-3B48-3A6F-4C4A6D00A480}"/>
              </a:ext>
            </a:extLst>
          </p:cNvPr>
          <p:cNvSpPr txBox="1"/>
          <p:nvPr/>
        </p:nvSpPr>
        <p:spPr>
          <a:xfrm>
            <a:off x="6489470" y="5810642"/>
            <a:ext cx="42810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black"/>
                </a:solidFill>
                <a:effectLst/>
                <a:uLnTx/>
                <a:uFillTx/>
                <a:ea typeface="+mn-ea"/>
                <a:cs typeface="+mn-cs"/>
                <a:sym typeface="Wingdings" panose="05000000000000000000" pitchFamily="2" charset="2"/>
              </a:rPr>
              <a:t> Positiivinen erityiskohtelu</a:t>
            </a:r>
            <a:endParaRPr kumimoji="0" lang="fi-FI" sz="2400" b="1" i="0" u="none" strike="noStrike" kern="1200" cap="none" spc="0" normalizeH="0" baseline="0" noProof="0" dirty="0">
              <a:ln>
                <a:noFill/>
              </a:ln>
              <a:solidFill>
                <a:prstClr val="black"/>
              </a:solidFill>
              <a:effectLst/>
              <a:uLnTx/>
              <a:uFillTx/>
              <a:ea typeface="+mn-ea"/>
              <a:cs typeface="+mn-cs"/>
            </a:endParaRPr>
          </a:p>
        </p:txBody>
      </p:sp>
      <p:pic>
        <p:nvPicPr>
          <p:cNvPr id="8" name="Kuva 7" descr="Kolmen kuvan sarja, jossa vasemmalla kolme hahmoa seisoo laatikoiden päällä aidan takaa katsomassa isoa keltaista palloa. Yksi on korkeammalla kohtaa muutoinkin ja näkee selvästi. Keskimmäinen on hivenen alempana ja näkee osin. Kolmas on alimpana ja näkee vain aidan. Alla teksti Mahdollisuuksien yhdenvertaisuus Equality. Keskimmäisessä kuvassa edellisessä vain aidan nähnyt on saanut lisälaatikon alleen ja näkee nyt kokonaan aidan yli. Keskimmäinen on saanut korkeamman laatikon ja näkee aidan yli. Kolmas on nyt ilman laatikkoa korkeammalla, mutta näkee silti aidan yli. Alla tekstinä tosiasiallinen yhdenvertaisuus. Kolmannessa kuvassa aita on poistettu, eikä kenenkään tarvitse olla laatikon päällä. Näkymänä on vettä ja takana auringonnousu. Alla tekstinä oikeudenmukaisuus Justisen. Alla myös Rastor Instituutin logo. ">
            <a:extLst>
              <a:ext uri="{FF2B5EF4-FFF2-40B4-BE49-F238E27FC236}">
                <a16:creationId xmlns:a16="http://schemas.microsoft.com/office/drawing/2014/main" id="{1A8F4BB0-416E-E6E8-9359-9B7020A700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77915" y="2744212"/>
            <a:ext cx="5971540" cy="3359150"/>
          </a:xfrm>
          <a:prstGeom prst="rect">
            <a:avLst/>
          </a:prstGeom>
          <a:noFill/>
        </p:spPr>
      </p:pic>
      <p:sp>
        <p:nvSpPr>
          <p:cNvPr id="4" name="Tekstiruutu 3">
            <a:extLst>
              <a:ext uri="{FF2B5EF4-FFF2-40B4-BE49-F238E27FC236}">
                <a16:creationId xmlns:a16="http://schemas.microsoft.com/office/drawing/2014/main" id="{203D795A-AAD1-A079-8E1E-B5B3E8B3A0CF}"/>
              </a:ext>
            </a:extLst>
          </p:cNvPr>
          <p:cNvSpPr txBox="1"/>
          <p:nvPr/>
        </p:nvSpPr>
        <p:spPr>
          <a:xfrm>
            <a:off x="48491" y="6272307"/>
            <a:ext cx="947650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dirty="0">
                <a:ln>
                  <a:noFill/>
                </a:ln>
                <a:solidFill>
                  <a:prstClr val="black"/>
                </a:solidFill>
                <a:effectLst/>
                <a:uLnTx/>
                <a:uFillTx/>
                <a:ea typeface="+mn-ea"/>
                <a:cs typeface="+mn-cs"/>
                <a:hlinkClick r:id="rId3"/>
              </a:rPr>
              <a:t>https://yhdenvertaisuusvaltuutettu.fi/positiivinen-erityiskohtelu</a:t>
            </a:r>
            <a:r>
              <a:rPr kumimoji="0" lang="fi-FI" sz="2400" b="0" i="0" u="none" strike="noStrike" kern="1200" cap="none" spc="0" normalizeH="0" baseline="0" noProof="0" dirty="0">
                <a:ln>
                  <a:noFill/>
                </a:ln>
                <a:solidFill>
                  <a:prstClr val="black"/>
                </a:solidFill>
                <a:effectLst/>
                <a:uLnTx/>
                <a:uFillTx/>
                <a:ea typeface="+mn-ea"/>
                <a:cs typeface="+mn-cs"/>
              </a:rPr>
              <a:t> </a:t>
            </a:r>
          </a:p>
        </p:txBody>
      </p:sp>
    </p:spTree>
    <p:extLst>
      <p:ext uri="{BB962C8B-B14F-4D97-AF65-F5344CB8AC3E}">
        <p14:creationId xmlns:p14="http://schemas.microsoft.com/office/powerpoint/2010/main" val="1360734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7E2387-59C7-9B77-4B3A-3707A3B3A815}"/>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Otsikko 1">
            <a:extLst>
              <a:ext uri="{FF2B5EF4-FFF2-40B4-BE49-F238E27FC236}">
                <a16:creationId xmlns:a16="http://schemas.microsoft.com/office/drawing/2014/main" id="{E1BC68DD-E555-966E-345A-38FACF1AD9F9}"/>
              </a:ext>
            </a:extLst>
          </p:cNvPr>
          <p:cNvSpPr>
            <a:spLocks noGrp="1"/>
          </p:cNvSpPr>
          <p:nvPr>
            <p:ph type="title"/>
          </p:nvPr>
        </p:nvSpPr>
        <p:spPr>
          <a:xfrm>
            <a:off x="669036" y="746165"/>
            <a:ext cx="4212772" cy="710905"/>
          </a:xfrm>
        </p:spPr>
        <p:txBody>
          <a:bodyPr vert="horz" lIns="91440" tIns="45720" rIns="91440" bIns="45720" rtlCol="0" anchor="ctr">
            <a:normAutofit/>
          </a:bodyPr>
          <a:lstStyle/>
          <a:p>
            <a:pPr defTabSz="914400"/>
            <a:r>
              <a:rPr lang="fi-FI" sz="3600" kern="1200" noProof="0" dirty="0">
                <a:solidFill>
                  <a:schemeClr val="tx1"/>
                </a:solidFill>
                <a:latin typeface="+mj-lt"/>
                <a:ea typeface="+mj-ea"/>
                <a:cs typeface="+mj-cs"/>
              </a:rPr>
              <a:t>Museolaki 314/2019</a:t>
            </a:r>
          </a:p>
        </p:txBody>
      </p:sp>
      <p:sp>
        <p:nvSpPr>
          <p:cNvPr id="21"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3" name="Sisällön paikkamerkki 3">
            <a:extLst>
              <a:ext uri="{FF2B5EF4-FFF2-40B4-BE49-F238E27FC236}">
                <a16:creationId xmlns:a16="http://schemas.microsoft.com/office/drawing/2014/main" id="{258FD6C7-2DAE-9160-8325-C924D12B4F59}"/>
              </a:ext>
            </a:extLst>
          </p:cNvPr>
          <p:cNvSpPr>
            <a:spLocks noGrp="1"/>
          </p:cNvSpPr>
          <p:nvPr>
            <p:ph sz="half" idx="2"/>
          </p:nvPr>
        </p:nvSpPr>
        <p:spPr>
          <a:xfrm>
            <a:off x="669036" y="1912259"/>
            <a:ext cx="10515600" cy="4251960"/>
          </a:xfrm>
        </p:spPr>
        <p:txBody>
          <a:bodyPr vert="horz" lIns="91440" tIns="45720" rIns="91440" bIns="45720" rtlCol="0">
            <a:normAutofit/>
          </a:bodyPr>
          <a:lstStyle/>
          <a:p>
            <a:pPr marL="0" indent="0" defTabSz="914400" fontAlgn="auto">
              <a:buNone/>
            </a:pPr>
            <a:r>
              <a:rPr lang="fi-FI" sz="2400" b="1" noProof="0" dirty="0">
                <a:solidFill>
                  <a:schemeClr val="accent1"/>
                </a:solidFill>
              </a:rPr>
              <a:t>1 luku Yleiset säännökset 1 § Lain tavoitteena on</a:t>
            </a:r>
            <a:r>
              <a:rPr lang="fi-FI" sz="2400" noProof="0" dirty="0">
                <a:solidFill>
                  <a:schemeClr val="accent1"/>
                </a:solidFill>
              </a:rPr>
              <a:t>:</a:t>
            </a:r>
          </a:p>
          <a:p>
            <a:pPr marL="0" indent="0" defTabSz="914400" fontAlgn="auto">
              <a:buNone/>
            </a:pPr>
            <a:r>
              <a:rPr lang="fi-FI" sz="2400" noProof="0" dirty="0"/>
              <a:t>1) </a:t>
            </a:r>
            <a:r>
              <a:rPr lang="fi-FI" sz="2400" b="1" noProof="0" dirty="0"/>
              <a:t>ylläpitää ja vahvistaa </a:t>
            </a:r>
            <a:r>
              <a:rPr lang="fi-FI" sz="2400" noProof="0" dirty="0"/>
              <a:t>yksilöiden ja yhteisöjen ymmärrystä ja </a:t>
            </a:r>
            <a:r>
              <a:rPr lang="fi-FI" sz="2400" b="1" noProof="0" dirty="0"/>
              <a:t>osallisuutta</a:t>
            </a:r>
            <a:r>
              <a:rPr lang="fi-FI" sz="2400" noProof="0" dirty="0"/>
              <a:t> </a:t>
            </a:r>
            <a:br>
              <a:rPr lang="fi-FI" sz="2400" noProof="0" dirty="0"/>
            </a:br>
            <a:r>
              <a:rPr lang="fi-FI" sz="2400" noProof="0" dirty="0"/>
              <a:t>kulttuurista, historiasta ja ympäristöstä;</a:t>
            </a:r>
          </a:p>
          <a:p>
            <a:pPr marL="0" indent="0" defTabSz="914400" fontAlgn="auto">
              <a:buNone/>
            </a:pPr>
            <a:r>
              <a:rPr lang="fi-FI" sz="2400" noProof="0" dirty="0"/>
              <a:t>3) </a:t>
            </a:r>
            <a:r>
              <a:rPr lang="fi-FI" sz="2400" b="1" noProof="0" dirty="0"/>
              <a:t>edistää</a:t>
            </a:r>
            <a:r>
              <a:rPr lang="fi-FI" sz="2400" noProof="0" dirty="0"/>
              <a:t> </a:t>
            </a:r>
            <a:r>
              <a:rPr lang="fi-FI" sz="2400" b="1" noProof="0" dirty="0"/>
              <a:t>yhteisöllisyyttä</a:t>
            </a:r>
            <a:r>
              <a:rPr lang="fi-FI" sz="2400" noProof="0" dirty="0"/>
              <a:t>, jatkuvuutta ja </a:t>
            </a:r>
            <a:r>
              <a:rPr lang="fi-FI" sz="2400" b="1" noProof="0" dirty="0"/>
              <a:t>kulttuurista moninaisuutta</a:t>
            </a:r>
            <a:r>
              <a:rPr lang="fi-FI" sz="2400" noProof="0" dirty="0"/>
              <a:t>;</a:t>
            </a:r>
          </a:p>
          <a:p>
            <a:pPr marL="0" indent="0" defTabSz="914400" fontAlgn="auto">
              <a:buNone/>
            </a:pPr>
            <a:r>
              <a:rPr lang="fi-FI" sz="2400" noProof="0" dirty="0"/>
              <a:t>4) </a:t>
            </a:r>
            <a:r>
              <a:rPr lang="fi-FI" sz="2400" b="1" noProof="0" dirty="0"/>
              <a:t>edistää</a:t>
            </a:r>
            <a:r>
              <a:rPr lang="fi-FI" sz="2400" noProof="0" dirty="0"/>
              <a:t> sivistystä, </a:t>
            </a:r>
            <a:r>
              <a:rPr lang="fi-FI" sz="2400" b="1" noProof="0" dirty="0"/>
              <a:t>hyvinvointia</a:t>
            </a:r>
            <a:r>
              <a:rPr lang="fi-FI" sz="2400" noProof="0" dirty="0"/>
              <a:t>, </a:t>
            </a:r>
            <a:r>
              <a:rPr lang="fi-FI" sz="2400" b="1" noProof="0" dirty="0"/>
              <a:t>yhdenvertaisuutta</a:t>
            </a:r>
            <a:r>
              <a:rPr lang="fi-FI" sz="2400" noProof="0" dirty="0"/>
              <a:t> ja </a:t>
            </a:r>
            <a:r>
              <a:rPr lang="fi-FI" sz="2400" b="1" noProof="0" dirty="0"/>
              <a:t>demokratiaa</a:t>
            </a:r>
            <a:r>
              <a:rPr lang="fi-FI" sz="2400" noProof="0" dirty="0"/>
              <a:t>.</a:t>
            </a:r>
          </a:p>
          <a:p>
            <a:pPr marL="0" indent="0" defTabSz="914400" fontAlgn="auto">
              <a:buNone/>
            </a:pPr>
            <a:r>
              <a:rPr lang="fi-FI" sz="2400" b="1" noProof="0" dirty="0">
                <a:solidFill>
                  <a:schemeClr val="accent1"/>
                </a:solidFill>
              </a:rPr>
              <a:t>2 § Museotoiminnan tarkoituksena on:</a:t>
            </a:r>
          </a:p>
          <a:p>
            <a:pPr marL="0" indent="0" defTabSz="914400" fontAlgn="auto">
              <a:buNone/>
            </a:pPr>
            <a:r>
              <a:rPr lang="fi-FI" sz="2400" noProof="0" dirty="0"/>
              <a:t>3) </a:t>
            </a:r>
            <a:r>
              <a:rPr lang="fi-FI" sz="2400" b="1" noProof="0" dirty="0"/>
              <a:t>aineistojen ja tiedon </a:t>
            </a:r>
            <a:r>
              <a:rPr lang="fi-FI" sz="2400" noProof="0" dirty="0"/>
              <a:t>saatavuuden, </a:t>
            </a:r>
            <a:r>
              <a:rPr lang="fi-FI" sz="2400" b="1" noProof="0" dirty="0"/>
              <a:t>saavutettavuuden</a:t>
            </a:r>
            <a:r>
              <a:rPr lang="fi-FI" sz="2400" noProof="0" dirty="0"/>
              <a:t> </a:t>
            </a:r>
            <a:br>
              <a:rPr lang="fi-FI" sz="2400" noProof="0" dirty="0"/>
            </a:br>
            <a:r>
              <a:rPr lang="fi-FI" sz="2400" noProof="0" dirty="0"/>
              <a:t>ja käytön </a:t>
            </a:r>
            <a:r>
              <a:rPr lang="fi-FI" sz="2400" b="1" noProof="0" dirty="0"/>
              <a:t>edistäminen</a:t>
            </a:r>
            <a:r>
              <a:rPr lang="fi-FI" sz="2400" noProof="0" dirty="0"/>
              <a:t>;</a:t>
            </a:r>
          </a:p>
          <a:p>
            <a:pPr marL="0" indent="0" defTabSz="914400" fontAlgn="auto">
              <a:buNone/>
            </a:pPr>
            <a:r>
              <a:rPr lang="fi-FI" sz="2400" noProof="0" dirty="0"/>
              <a:t>5) yleisötyö, </a:t>
            </a:r>
            <a:r>
              <a:rPr lang="fi-FI" sz="2400" b="1" noProof="0" dirty="0"/>
              <a:t>vuorovaikutus</a:t>
            </a:r>
            <a:r>
              <a:rPr lang="fi-FI" sz="2400" noProof="0" dirty="0"/>
              <a:t> sekä opetuksen ja kasvatuksen </a:t>
            </a:r>
            <a:r>
              <a:rPr lang="fi-FI" sz="2400" b="1" noProof="0" dirty="0"/>
              <a:t>edistäminen</a:t>
            </a:r>
            <a:r>
              <a:rPr lang="fi-FI" sz="2400" noProof="0" dirty="0"/>
              <a:t>.</a:t>
            </a:r>
          </a:p>
        </p:txBody>
      </p:sp>
    </p:spTree>
    <p:extLst>
      <p:ext uri="{BB962C8B-B14F-4D97-AF65-F5344CB8AC3E}">
        <p14:creationId xmlns:p14="http://schemas.microsoft.com/office/powerpoint/2010/main" val="3980214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2" name="Otsikko 1">
            <a:extLst>
              <a:ext uri="{FF2B5EF4-FFF2-40B4-BE49-F238E27FC236}">
                <a16:creationId xmlns:a16="http://schemas.microsoft.com/office/drawing/2014/main" id="{D29F0809-1979-EF64-F82B-2E02BEC947EF}"/>
              </a:ext>
            </a:extLst>
          </p:cNvPr>
          <p:cNvSpPr>
            <a:spLocks noGrp="1"/>
          </p:cNvSpPr>
          <p:nvPr>
            <p:ph type="title"/>
          </p:nvPr>
        </p:nvSpPr>
        <p:spPr>
          <a:xfrm>
            <a:off x="5297762" y="329184"/>
            <a:ext cx="4791811" cy="1783080"/>
          </a:xfrm>
        </p:spPr>
        <p:txBody>
          <a:bodyPr vert="horz" lIns="91440" tIns="45720" rIns="91440" bIns="45720" rtlCol="0" anchor="b">
            <a:normAutofit fontScale="90000"/>
          </a:bodyPr>
          <a:lstStyle/>
          <a:p>
            <a:pPr algn="ctr" defTabSz="914400"/>
            <a:r>
              <a:rPr lang="fi-FI" noProof="0" dirty="0"/>
              <a:t>Yhdenvertaisuus osallisuudeksi museoiden arjessa</a:t>
            </a:r>
          </a:p>
        </p:txBody>
      </p:sp>
      <p:pic>
        <p:nvPicPr>
          <p:cNvPr id="6" name="Kuva 5" descr="Opastuskierroksella opas edessä ison nahkasalkun kanssa, ihmisiä selin kameraan kasvot kohti opasta. Yhdellä henkilöllä on valkoinen keppi ja toisella huomioliivi, jossa on symbolikuva ja tekstistä näkyy osin näkövam.">
            <a:extLst>
              <a:ext uri="{FF2B5EF4-FFF2-40B4-BE49-F238E27FC236}">
                <a16:creationId xmlns:a16="http://schemas.microsoft.com/office/drawing/2014/main" id="{6813AC84-AF55-A968-9323-690FFE55B759}"/>
              </a:ext>
            </a:extLst>
          </p:cNvPr>
          <p:cNvPicPr>
            <a:picLocks noChangeAspect="1"/>
          </p:cNvPicPr>
          <p:nvPr/>
        </p:nvPicPr>
        <p:blipFill>
          <a:blip r:embed="rId3"/>
          <a:srcRect l="4726" r="4726"/>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dirty="0"/>
          </a:p>
        </p:txBody>
      </p:sp>
      <p:sp>
        <p:nvSpPr>
          <p:cNvPr id="3" name="Tekstiruutu 2">
            <a:extLst>
              <a:ext uri="{FF2B5EF4-FFF2-40B4-BE49-F238E27FC236}">
                <a16:creationId xmlns:a16="http://schemas.microsoft.com/office/drawing/2014/main" id="{A1096397-8C06-FFFB-9A4E-A8CE552535E5}"/>
              </a:ext>
            </a:extLst>
          </p:cNvPr>
          <p:cNvSpPr txBox="1"/>
          <p:nvPr/>
        </p:nvSpPr>
        <p:spPr>
          <a:xfrm>
            <a:off x="5297762" y="2706624"/>
            <a:ext cx="6251110" cy="3483864"/>
          </a:xfrm>
          <a:prstGeom prst="rect">
            <a:avLst/>
          </a:prstGeom>
        </p:spPr>
        <p:txBody>
          <a:bodyPr vert="horz" lIns="91440" tIns="45720" rIns="91440" bIns="45720" rtlCol="0">
            <a:normAutofit/>
          </a:bodyPr>
          <a:lstStyle/>
          <a:p>
            <a:pPr marL="685800" indent="-342900">
              <a:lnSpc>
                <a:spcPct val="90000"/>
              </a:lnSpc>
              <a:spcAft>
                <a:spcPts val="600"/>
              </a:spcAft>
              <a:buFont typeface="Courier New" panose="02070309020205020404" pitchFamily="49" charset="0"/>
              <a:buChar char="o"/>
            </a:pPr>
            <a:r>
              <a:rPr lang="fi-FI" sz="2400" noProof="0" dirty="0"/>
              <a:t>Näyttelysuunnittelussa</a:t>
            </a:r>
          </a:p>
          <a:p>
            <a:pPr marL="685800" indent="-342900">
              <a:lnSpc>
                <a:spcPct val="90000"/>
              </a:lnSpc>
              <a:spcAft>
                <a:spcPts val="600"/>
              </a:spcAft>
              <a:buFont typeface="Courier New" panose="02070309020205020404" pitchFamily="49" charset="0"/>
              <a:buChar char="o"/>
            </a:pPr>
            <a:r>
              <a:rPr lang="fi-FI" sz="2400" noProof="0" dirty="0"/>
              <a:t>Viestinnässä</a:t>
            </a:r>
          </a:p>
          <a:p>
            <a:pPr marL="685800" indent="-342900">
              <a:lnSpc>
                <a:spcPct val="90000"/>
              </a:lnSpc>
              <a:spcAft>
                <a:spcPts val="600"/>
              </a:spcAft>
              <a:buFont typeface="Courier New" panose="02070309020205020404" pitchFamily="49" charset="0"/>
              <a:buChar char="o"/>
            </a:pPr>
            <a:r>
              <a:rPr lang="fi-FI" sz="2400" noProof="0" dirty="0"/>
              <a:t>Yleisötyössä</a:t>
            </a:r>
          </a:p>
          <a:p>
            <a:pPr marL="685800" indent="-342900">
              <a:lnSpc>
                <a:spcPct val="90000"/>
              </a:lnSpc>
              <a:spcAft>
                <a:spcPts val="600"/>
              </a:spcAft>
              <a:buFont typeface="Courier New" panose="02070309020205020404" pitchFamily="49" charset="0"/>
              <a:buChar char="o"/>
            </a:pPr>
            <a:r>
              <a:rPr lang="fi-FI" sz="2400" noProof="0" dirty="0"/>
              <a:t>Kokoelmatyössä</a:t>
            </a:r>
          </a:p>
          <a:p>
            <a:pPr marL="685800" indent="-342900">
              <a:lnSpc>
                <a:spcPct val="90000"/>
              </a:lnSpc>
              <a:spcAft>
                <a:spcPts val="600"/>
              </a:spcAft>
              <a:buFont typeface="Courier New" panose="02070309020205020404" pitchFamily="49" charset="0"/>
              <a:buChar char="o"/>
            </a:pPr>
            <a:r>
              <a:rPr lang="fi-FI" sz="2400" noProof="0" dirty="0"/>
              <a:t>Organisaation sisällä</a:t>
            </a:r>
          </a:p>
        </p:txBody>
      </p:sp>
    </p:spTree>
    <p:extLst>
      <p:ext uri="{BB962C8B-B14F-4D97-AF65-F5344CB8AC3E}">
        <p14:creationId xmlns:p14="http://schemas.microsoft.com/office/powerpoint/2010/main" val="1992241253"/>
      </p:ext>
    </p:extLst>
  </p:cSld>
  <p:clrMapOvr>
    <a:masterClrMapping/>
  </p:clrMapOvr>
</p:sld>
</file>

<file path=ppt/theme/theme1.xml><?xml version="1.0" encoding="utf-8"?>
<a:theme xmlns:a="http://schemas.openxmlformats.org/drawingml/2006/main" name="SketchyVTI">
  <a:themeElements>
    <a:clrScheme name="Puna-violetti sininen hyperlinkki">
      <a:dk1>
        <a:sysClr val="windowText" lastClr="000000"/>
      </a:dk1>
      <a:lt1>
        <a:sysClr val="window" lastClr="FFFFFF"/>
      </a:lt1>
      <a:dk2>
        <a:srgbClr val="454551"/>
      </a:dk2>
      <a:lt2>
        <a:srgbClr val="D8D9DC"/>
      </a:lt2>
      <a:accent1>
        <a:srgbClr val="E32D91"/>
      </a:accent1>
      <a:accent2>
        <a:srgbClr val="00B0F0"/>
      </a:accent2>
      <a:accent3>
        <a:srgbClr val="C830CC"/>
      </a:accent3>
      <a:accent4>
        <a:srgbClr val="4775E7"/>
      </a:accent4>
      <a:accent5>
        <a:srgbClr val="8971E1"/>
      </a:accent5>
      <a:accent6>
        <a:srgbClr val="D54773"/>
      </a:accent6>
      <a:hlink>
        <a:srgbClr val="1A4CC8"/>
      </a:hlink>
      <a:folHlink>
        <a:srgbClr val="C830C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041_TF00621257_Win32" id="{491A42CB-09D3-430A-B4F4-BE45E35D8D3E}" vid="{D4B68CEE-2535-4593-91DC-CD356FAF9310}"/>
    </a:ext>
  </a:extLst>
</a:theme>
</file>

<file path=ppt/theme/theme2.xml><?xml version="1.0" encoding="utf-8"?>
<a:theme xmlns:a="http://schemas.openxmlformats.org/drawingml/2006/main" name="Office-teema">
  <a:themeElements>
    <a:clrScheme name="Puna-violetti sininen hyperlinkki">
      <a:dk1>
        <a:sysClr val="windowText" lastClr="000000"/>
      </a:dk1>
      <a:lt1>
        <a:sysClr val="window" lastClr="FFFFFF"/>
      </a:lt1>
      <a:dk2>
        <a:srgbClr val="454551"/>
      </a:dk2>
      <a:lt2>
        <a:srgbClr val="D8D9DC"/>
      </a:lt2>
      <a:accent1>
        <a:srgbClr val="E32D91"/>
      </a:accent1>
      <a:accent2>
        <a:srgbClr val="00B0F0"/>
      </a:accent2>
      <a:accent3>
        <a:srgbClr val="C830CC"/>
      </a:accent3>
      <a:accent4>
        <a:srgbClr val="4775E7"/>
      </a:accent4>
      <a:accent5>
        <a:srgbClr val="8971E1"/>
      </a:accent5>
      <a:accent6>
        <a:srgbClr val="D54773"/>
      </a:accent6>
      <a:hlink>
        <a:srgbClr val="1A4CC8"/>
      </a:hlink>
      <a:folHlink>
        <a:srgbClr val="C830C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teema">
  <a:themeElements>
    <a:clrScheme name="Puna-violetti sininen hyperlinkki">
      <a:dk1>
        <a:sysClr val="windowText" lastClr="000000"/>
      </a:dk1>
      <a:lt1>
        <a:sysClr val="window" lastClr="FFFFFF"/>
      </a:lt1>
      <a:dk2>
        <a:srgbClr val="454551"/>
      </a:dk2>
      <a:lt2>
        <a:srgbClr val="D8D9DC"/>
      </a:lt2>
      <a:accent1>
        <a:srgbClr val="E32D91"/>
      </a:accent1>
      <a:accent2>
        <a:srgbClr val="00B0F0"/>
      </a:accent2>
      <a:accent3>
        <a:srgbClr val="C830CC"/>
      </a:accent3>
      <a:accent4>
        <a:srgbClr val="4775E7"/>
      </a:accent4>
      <a:accent5>
        <a:srgbClr val="8971E1"/>
      </a:accent5>
      <a:accent6>
        <a:srgbClr val="D54773"/>
      </a:accent6>
      <a:hlink>
        <a:srgbClr val="1A4CC8"/>
      </a:hlink>
      <a:folHlink>
        <a:srgbClr val="C830C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2896BB-5566-4403-84AA-2FD10D9622B9}">
  <ds:schemaRefs>
    <ds:schemaRef ds:uri="http://schemas.microsoft.com/sharepoint/v3/contenttype/forms"/>
  </ds:schemaRefs>
</ds:datastoreItem>
</file>

<file path=customXml/itemProps2.xml><?xml version="1.0" encoding="utf-8"?>
<ds:datastoreItem xmlns:ds="http://schemas.openxmlformats.org/officeDocument/2006/customXml" ds:itemID="{DFA8DA88-2D67-4B30-8205-C52078711284}">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9CFB608F-E2ED-4AA5-B472-3C2C89444F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Luonnos-esitys</Template>
  <TotalTime>823</TotalTime>
  <Words>980</Words>
  <Application>Microsoft Office PowerPoint</Application>
  <PresentationFormat>Widescreen</PresentationFormat>
  <Paragraphs>132</Paragraphs>
  <Slides>20</Slides>
  <Notes>11</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SketchyVTI</vt:lpstr>
      <vt:lpstr>Office-teema</vt:lpstr>
      <vt:lpstr>1_Office-teema</vt:lpstr>
      <vt:lpstr>SAAVUTETTAVUUSTYÖ MUSEOISSA</vt:lpstr>
      <vt:lpstr>YK:n vammaisten oikeuksien yleissopimus</vt:lpstr>
      <vt:lpstr>Perustuslaki</vt:lpstr>
      <vt:lpstr>Yhdenvertaisuuslaki</vt:lpstr>
      <vt:lpstr>Yhdenvertaisuus-laissa</vt:lpstr>
      <vt:lpstr>PowerPoint Presentation</vt:lpstr>
      <vt:lpstr>Tavoitteena  tosiasiallinen yhdenvertaisuus</vt:lpstr>
      <vt:lpstr>Museolaki 314/2019</vt:lpstr>
      <vt:lpstr>Yhdenvertaisuus osallisuudeksi museoiden arjessa</vt:lpstr>
      <vt:lpstr>Näyttelysuunnittelu</vt:lpstr>
      <vt:lpstr>Viestintä ja yleisötyö</vt:lpstr>
      <vt:lpstr>Saavutettavuusläheisyys</vt:lpstr>
      <vt:lpstr>Kokoelmatyö</vt:lpstr>
      <vt:lpstr>Kokoelmatyön eettiset kysymykset</vt:lpstr>
      <vt:lpstr>Organisaation sisällä</vt:lpstr>
      <vt:lpstr>Inklusiivinen kieli</vt:lpstr>
      <vt:lpstr>Inklusiivisen kulttuurin rakentaminen</vt:lpstr>
      <vt:lpstr>Organisaatiossa</vt:lpstr>
      <vt:lpstr>Yhdenvertaisuus, saavutettavuus ja moninaisuus kulttuurisena arvona</vt:lpstr>
      <vt:lpstr>Kiitos!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Reetta Uusikulku</dc:creator>
  <cp:lastModifiedBy>Reetta Uusikulku</cp:lastModifiedBy>
  <cp:revision>4</cp:revision>
  <dcterms:created xsi:type="dcterms:W3CDTF">2026-03-11T08:17:33Z</dcterms:created>
  <dcterms:modified xsi:type="dcterms:W3CDTF">2026-03-23T14:41:19Z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