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82" r:id="rId5"/>
    <p:sldId id="283" r:id="rId6"/>
    <p:sldId id="284" r:id="rId7"/>
    <p:sldId id="285" r:id="rId8"/>
    <p:sldId id="286" r:id="rId9"/>
    <p:sldId id="287" r:id="rId10"/>
    <p:sldId id="288" r:id="rId11"/>
    <p:sldId id="289" r:id="rId12"/>
    <p:sldId id="290" r:id="rId13"/>
    <p:sldId id="291" r:id="rId14"/>
    <p:sldId id="300"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B0385-E959-4EFA-BC59-27A4272B5BBF}" v="5548" dt="2022-06-03T10:30:15.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0" autoAdjust="0"/>
    <p:restoredTop sz="86397" autoAdjust="0"/>
  </p:normalViewPr>
  <p:slideViewPr>
    <p:cSldViewPr snapToGrid="0">
      <p:cViewPr varScale="1">
        <p:scale>
          <a:sx n="80" d="100"/>
          <a:sy n="80" d="100"/>
        </p:scale>
        <p:origin x="102" y="72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ärhi, Henri" userId="aa09f21d-9262-458c-988a-5021266b2576" providerId="ADAL" clId="{681B0385-E959-4EFA-BC59-27A4272B5BBF}"/>
    <pc:docChg chg="modSld">
      <pc:chgData name="Närhi, Henri" userId="aa09f21d-9262-458c-988a-5021266b2576" providerId="ADAL" clId="{681B0385-E959-4EFA-BC59-27A4272B5BBF}" dt="2022-06-03T10:30:15.893" v="5924"/>
      <pc:docMkLst>
        <pc:docMk/>
      </pc:docMkLst>
      <pc:sldChg chg="modSp mod">
        <pc:chgData name="Närhi, Henri" userId="aa09f21d-9262-458c-988a-5021266b2576" providerId="ADAL" clId="{681B0385-E959-4EFA-BC59-27A4272B5BBF}" dt="2022-06-03T10:07:20.741" v="5722"/>
        <pc:sldMkLst>
          <pc:docMk/>
          <pc:sldMk cId="0" sldId="282"/>
        </pc:sldMkLst>
        <pc:spChg chg="mod">
          <ac:chgData name="Närhi, Henri" userId="aa09f21d-9262-458c-988a-5021266b2576" providerId="ADAL" clId="{681B0385-E959-4EFA-BC59-27A4272B5BBF}" dt="2022-06-03T10:06:47.992" v="5718" actId="13244"/>
          <ac:spMkLst>
            <pc:docMk/>
            <pc:sldMk cId="0" sldId="282"/>
            <ac:spMk id="806" creationId="{00000000-0000-0000-0000-000000000000}"/>
          </ac:spMkLst>
        </pc:spChg>
        <pc:spChg chg="mod">
          <ac:chgData name="Närhi, Henri" userId="aa09f21d-9262-458c-988a-5021266b2576" providerId="ADAL" clId="{681B0385-E959-4EFA-BC59-27A4272B5BBF}" dt="2022-06-03T10:07:20.741" v="5722"/>
          <ac:spMkLst>
            <pc:docMk/>
            <pc:sldMk cId="0" sldId="282"/>
            <ac:spMk id="807" creationId="{00000000-0000-0000-0000-000000000000}"/>
          </ac:spMkLst>
        </pc:spChg>
        <pc:spChg chg="mod">
          <ac:chgData name="Närhi, Henri" userId="aa09f21d-9262-458c-988a-5021266b2576" providerId="ADAL" clId="{681B0385-E959-4EFA-BC59-27A4272B5BBF}" dt="2022-06-03T10:07:15.163" v="5721"/>
          <ac:spMkLst>
            <pc:docMk/>
            <pc:sldMk cId="0" sldId="282"/>
            <ac:spMk id="808" creationId="{00000000-0000-0000-0000-000000000000}"/>
          </ac:spMkLst>
        </pc:spChg>
        <pc:grpChg chg="mod">
          <ac:chgData name="Närhi, Henri" userId="aa09f21d-9262-458c-988a-5021266b2576" providerId="ADAL" clId="{681B0385-E959-4EFA-BC59-27A4272B5BBF}" dt="2022-06-03T10:06:51.661" v="5719" actId="13244"/>
          <ac:grpSpMkLst>
            <pc:docMk/>
            <pc:sldMk cId="0" sldId="282"/>
            <ac:grpSpMk id="795" creationId="{00000000-0000-0000-0000-000000000000}"/>
          </ac:grpSpMkLst>
        </pc:grpChg>
        <pc:picChg chg="mod">
          <ac:chgData name="Närhi, Henri" userId="aa09f21d-9262-458c-988a-5021266b2576" providerId="ADAL" clId="{681B0385-E959-4EFA-BC59-27A4272B5BBF}" dt="2022-06-03T09:26:54.928" v="0" actId="962"/>
          <ac:picMkLst>
            <pc:docMk/>
            <pc:sldMk cId="0" sldId="282"/>
            <ac:picMk id="794" creationId="{00000000-0000-0000-0000-000000000000}"/>
          </ac:picMkLst>
        </pc:picChg>
        <pc:picChg chg="mod">
          <ac:chgData name="Närhi, Henri" userId="aa09f21d-9262-458c-988a-5021266b2576" providerId="ADAL" clId="{681B0385-E959-4EFA-BC59-27A4272B5BBF}" dt="2022-06-03T09:27:51" v="183" actId="962"/>
          <ac:picMkLst>
            <pc:docMk/>
            <pc:sldMk cId="0" sldId="282"/>
            <ac:picMk id="809" creationId="{00000000-0000-0000-0000-000000000000}"/>
          </ac:picMkLst>
        </pc:picChg>
      </pc:sldChg>
      <pc:sldChg chg="modSp mod">
        <pc:chgData name="Närhi, Henri" userId="aa09f21d-9262-458c-988a-5021266b2576" providerId="ADAL" clId="{681B0385-E959-4EFA-BC59-27A4272B5BBF}" dt="2022-06-03T10:08:48.077" v="5743" actId="962"/>
        <pc:sldMkLst>
          <pc:docMk/>
          <pc:sldMk cId="0" sldId="283"/>
        </pc:sldMkLst>
        <pc:spChg chg="mod">
          <ac:chgData name="Närhi, Henri" userId="aa09f21d-9262-458c-988a-5021266b2576" providerId="ADAL" clId="{681B0385-E959-4EFA-BC59-27A4272B5BBF}" dt="2022-06-03T10:07:55.313" v="5731"/>
          <ac:spMkLst>
            <pc:docMk/>
            <pc:sldMk cId="0" sldId="283"/>
            <ac:spMk id="815" creationId="{00000000-0000-0000-0000-000000000000}"/>
          </ac:spMkLst>
        </pc:spChg>
        <pc:spChg chg="mod">
          <ac:chgData name="Närhi, Henri" userId="aa09f21d-9262-458c-988a-5021266b2576" providerId="ADAL" clId="{681B0385-E959-4EFA-BC59-27A4272B5BBF}" dt="2022-06-03T09:33:46.725" v="374" actId="33553"/>
          <ac:spMkLst>
            <pc:docMk/>
            <pc:sldMk cId="0" sldId="283"/>
            <ac:spMk id="816" creationId="{00000000-0000-0000-0000-000000000000}"/>
          </ac:spMkLst>
        </pc:spChg>
        <pc:spChg chg="mod">
          <ac:chgData name="Närhi, Henri" userId="aa09f21d-9262-458c-988a-5021266b2576" providerId="ADAL" clId="{681B0385-E959-4EFA-BC59-27A4272B5BBF}" dt="2022-06-03T10:08:48.077" v="5743" actId="962"/>
          <ac:spMkLst>
            <pc:docMk/>
            <pc:sldMk cId="0" sldId="283"/>
            <ac:spMk id="834" creationId="{00000000-0000-0000-0000-000000000000}"/>
          </ac:spMkLst>
        </pc:spChg>
        <pc:spChg chg="mod">
          <ac:chgData name="Närhi, Henri" userId="aa09f21d-9262-458c-988a-5021266b2576" providerId="ADAL" clId="{681B0385-E959-4EFA-BC59-27A4272B5BBF}" dt="2022-06-03T10:08:20.161" v="5736"/>
          <ac:spMkLst>
            <pc:docMk/>
            <pc:sldMk cId="0" sldId="283"/>
            <ac:spMk id="835" creationId="{00000000-0000-0000-0000-000000000000}"/>
          </ac:spMkLst>
        </pc:spChg>
        <pc:spChg chg="mod">
          <ac:chgData name="Närhi, Henri" userId="aa09f21d-9262-458c-988a-5021266b2576" providerId="ADAL" clId="{681B0385-E959-4EFA-BC59-27A4272B5BBF}" dt="2022-06-03T10:08:26.227" v="5741"/>
          <ac:spMkLst>
            <pc:docMk/>
            <pc:sldMk cId="0" sldId="283"/>
            <ac:spMk id="836" creationId="{00000000-0000-0000-0000-000000000000}"/>
          </ac:spMkLst>
        </pc:spChg>
        <pc:grpChg chg="mod">
          <ac:chgData name="Närhi, Henri" userId="aa09f21d-9262-458c-988a-5021266b2576" providerId="ADAL" clId="{681B0385-E959-4EFA-BC59-27A4272B5BBF}" dt="2022-06-03T09:34:21.988" v="375" actId="962"/>
          <ac:grpSpMkLst>
            <pc:docMk/>
            <pc:sldMk cId="0" sldId="283"/>
            <ac:grpSpMk id="818" creationId="{00000000-0000-0000-0000-000000000000}"/>
          </ac:grpSpMkLst>
        </pc:grpChg>
        <pc:grpChg chg="mod">
          <ac:chgData name="Närhi, Henri" userId="aa09f21d-9262-458c-988a-5021266b2576" providerId="ADAL" clId="{681B0385-E959-4EFA-BC59-27A4272B5BBF}" dt="2022-06-03T09:39:25.847" v="777" actId="962"/>
          <ac:grpSpMkLst>
            <pc:docMk/>
            <pc:sldMk cId="0" sldId="283"/>
            <ac:grpSpMk id="831" creationId="{00000000-0000-0000-0000-000000000000}"/>
          </ac:grpSpMkLst>
        </pc:grpChg>
        <pc:picChg chg="mod">
          <ac:chgData name="Närhi, Henri" userId="aa09f21d-9262-458c-988a-5021266b2576" providerId="ADAL" clId="{681B0385-E959-4EFA-BC59-27A4272B5BBF}" dt="2022-06-03T09:34:53.803" v="527" actId="962"/>
          <ac:picMkLst>
            <pc:docMk/>
            <pc:sldMk cId="0" sldId="283"/>
            <ac:picMk id="829" creationId="{00000000-0000-0000-0000-000000000000}"/>
          </ac:picMkLst>
        </pc:picChg>
        <pc:picChg chg="mod">
          <ac:chgData name="Närhi, Henri" userId="aa09f21d-9262-458c-988a-5021266b2576" providerId="ADAL" clId="{681B0385-E959-4EFA-BC59-27A4272B5BBF}" dt="2022-06-03T10:08:36.262" v="5742"/>
          <ac:picMkLst>
            <pc:docMk/>
            <pc:sldMk cId="0" sldId="283"/>
            <ac:picMk id="830" creationId="{00000000-0000-0000-0000-000000000000}"/>
          </ac:picMkLst>
        </pc:picChg>
      </pc:sldChg>
      <pc:sldChg chg="modSp mod">
        <pc:chgData name="Närhi, Henri" userId="aa09f21d-9262-458c-988a-5021266b2576" providerId="ADAL" clId="{681B0385-E959-4EFA-BC59-27A4272B5BBF}" dt="2022-06-03T10:09:26.170" v="5763"/>
        <pc:sldMkLst>
          <pc:docMk/>
          <pc:sldMk cId="0" sldId="284"/>
        </pc:sldMkLst>
        <pc:spChg chg="mod">
          <ac:chgData name="Närhi, Henri" userId="aa09f21d-9262-458c-988a-5021266b2576" providerId="ADAL" clId="{681B0385-E959-4EFA-BC59-27A4272B5BBF}" dt="2022-06-03T10:09:05.917" v="5752"/>
          <ac:spMkLst>
            <pc:docMk/>
            <pc:sldMk cId="0" sldId="284"/>
            <ac:spMk id="841" creationId="{00000000-0000-0000-0000-000000000000}"/>
          </ac:spMkLst>
        </pc:spChg>
        <pc:spChg chg="mod">
          <ac:chgData name="Närhi, Henri" userId="aa09f21d-9262-458c-988a-5021266b2576" providerId="ADAL" clId="{681B0385-E959-4EFA-BC59-27A4272B5BBF}" dt="2022-06-03T10:05:37.165" v="5677" actId="33553"/>
          <ac:spMkLst>
            <pc:docMk/>
            <pc:sldMk cId="0" sldId="284"/>
            <ac:spMk id="842" creationId="{00000000-0000-0000-0000-000000000000}"/>
          </ac:spMkLst>
        </pc:spChg>
        <pc:spChg chg="mod">
          <ac:chgData name="Närhi, Henri" userId="aa09f21d-9262-458c-988a-5021266b2576" providerId="ADAL" clId="{681B0385-E959-4EFA-BC59-27A4272B5BBF}" dt="2022-06-03T10:09:14.176" v="5757"/>
          <ac:spMkLst>
            <pc:docMk/>
            <pc:sldMk cId="0" sldId="284"/>
            <ac:spMk id="861" creationId="{00000000-0000-0000-0000-000000000000}"/>
          </ac:spMkLst>
        </pc:spChg>
        <pc:spChg chg="mod">
          <ac:chgData name="Närhi, Henri" userId="aa09f21d-9262-458c-988a-5021266b2576" providerId="ADAL" clId="{681B0385-E959-4EFA-BC59-27A4272B5BBF}" dt="2022-06-03T10:09:22.777" v="5762"/>
          <ac:spMkLst>
            <pc:docMk/>
            <pc:sldMk cId="0" sldId="284"/>
            <ac:spMk id="862" creationId="{00000000-0000-0000-0000-000000000000}"/>
          </ac:spMkLst>
        </pc:spChg>
        <pc:grpChg chg="mod">
          <ac:chgData name="Närhi, Henri" userId="aa09f21d-9262-458c-988a-5021266b2576" providerId="ADAL" clId="{681B0385-E959-4EFA-BC59-27A4272B5BBF}" dt="2022-06-03T09:40:55.164" v="1221" actId="962"/>
          <ac:grpSpMkLst>
            <pc:docMk/>
            <pc:sldMk cId="0" sldId="284"/>
            <ac:grpSpMk id="846" creationId="{00000000-0000-0000-0000-000000000000}"/>
          </ac:grpSpMkLst>
        </pc:grpChg>
        <pc:grpChg chg="mod">
          <ac:chgData name="Närhi, Henri" userId="aa09f21d-9262-458c-988a-5021266b2576" providerId="ADAL" clId="{681B0385-E959-4EFA-BC59-27A4272B5BBF}" dt="2022-06-03T09:41:03.030" v="1222" actId="962"/>
          <ac:grpSpMkLst>
            <pc:docMk/>
            <pc:sldMk cId="0" sldId="284"/>
            <ac:grpSpMk id="850" creationId="{00000000-0000-0000-0000-000000000000}"/>
          </ac:grpSpMkLst>
        </pc:grpChg>
        <pc:picChg chg="mod">
          <ac:chgData name="Närhi, Henri" userId="aa09f21d-9262-458c-988a-5021266b2576" providerId="ADAL" clId="{681B0385-E959-4EFA-BC59-27A4272B5BBF}" dt="2022-06-03T09:40:01.640" v="931" actId="962"/>
          <ac:picMkLst>
            <pc:docMk/>
            <pc:sldMk cId="0" sldId="284"/>
            <ac:picMk id="844" creationId="{00000000-0000-0000-0000-000000000000}"/>
          </ac:picMkLst>
        </pc:picChg>
        <pc:picChg chg="mod">
          <ac:chgData name="Närhi, Henri" userId="aa09f21d-9262-458c-988a-5021266b2576" providerId="ADAL" clId="{681B0385-E959-4EFA-BC59-27A4272B5BBF}" dt="2022-06-03T10:09:26.170" v="5763"/>
          <ac:picMkLst>
            <pc:docMk/>
            <pc:sldMk cId="0" sldId="284"/>
            <ac:picMk id="845" creationId="{00000000-0000-0000-0000-000000000000}"/>
          </ac:picMkLst>
        </pc:picChg>
      </pc:sldChg>
      <pc:sldChg chg="modSp mod">
        <pc:chgData name="Närhi, Henri" userId="aa09f21d-9262-458c-988a-5021266b2576" providerId="ADAL" clId="{681B0385-E959-4EFA-BC59-27A4272B5BBF}" dt="2022-06-03T10:11:43.686" v="5786"/>
        <pc:sldMkLst>
          <pc:docMk/>
          <pc:sldMk cId="0" sldId="285"/>
        </pc:sldMkLst>
        <pc:spChg chg="mod">
          <ac:chgData name="Närhi, Henri" userId="aa09f21d-9262-458c-988a-5021266b2576" providerId="ADAL" clId="{681B0385-E959-4EFA-BC59-27A4272B5BBF}" dt="2022-06-03T10:11:30.916" v="5783"/>
          <ac:spMkLst>
            <pc:docMk/>
            <pc:sldMk cId="0" sldId="285"/>
            <ac:spMk id="868" creationId="{00000000-0000-0000-0000-000000000000}"/>
          </ac:spMkLst>
        </pc:spChg>
        <pc:spChg chg="mod">
          <ac:chgData name="Närhi, Henri" userId="aa09f21d-9262-458c-988a-5021266b2576" providerId="ADAL" clId="{681B0385-E959-4EFA-BC59-27A4272B5BBF}" dt="2022-06-03T10:11:06.219" v="5765"/>
          <ac:spMkLst>
            <pc:docMk/>
            <pc:sldMk cId="0" sldId="285"/>
            <ac:spMk id="869" creationId="{00000000-0000-0000-0000-000000000000}"/>
          </ac:spMkLst>
        </pc:spChg>
        <pc:spChg chg="mod">
          <ac:chgData name="Närhi, Henri" userId="aa09f21d-9262-458c-988a-5021266b2576" providerId="ADAL" clId="{681B0385-E959-4EFA-BC59-27A4272B5BBF}" dt="2022-06-03T10:11:13.597" v="5767"/>
          <ac:spMkLst>
            <pc:docMk/>
            <pc:sldMk cId="0" sldId="285"/>
            <ac:spMk id="870" creationId="{00000000-0000-0000-0000-000000000000}"/>
          </ac:spMkLst>
        </pc:spChg>
        <pc:spChg chg="mod">
          <ac:chgData name="Närhi, Henri" userId="aa09f21d-9262-458c-988a-5021266b2576" providerId="ADAL" clId="{681B0385-E959-4EFA-BC59-27A4272B5BBF}" dt="2022-06-03T10:11:20.482" v="5773"/>
          <ac:spMkLst>
            <pc:docMk/>
            <pc:sldMk cId="0" sldId="285"/>
            <ac:spMk id="887" creationId="{00000000-0000-0000-0000-000000000000}"/>
          </ac:spMkLst>
        </pc:spChg>
        <pc:spChg chg="mod">
          <ac:chgData name="Närhi, Henri" userId="aa09f21d-9262-458c-988a-5021266b2576" providerId="ADAL" clId="{681B0385-E959-4EFA-BC59-27A4272B5BBF}" dt="2022-06-03T10:11:23.650" v="5779"/>
          <ac:spMkLst>
            <pc:docMk/>
            <pc:sldMk cId="0" sldId="285"/>
            <ac:spMk id="888" creationId="{00000000-0000-0000-0000-000000000000}"/>
          </ac:spMkLst>
        </pc:spChg>
        <pc:grpChg chg="mod">
          <ac:chgData name="Närhi, Henri" userId="aa09f21d-9262-458c-988a-5021266b2576" providerId="ADAL" clId="{681B0385-E959-4EFA-BC59-27A4272B5BBF}" dt="2022-06-03T09:42:08.429" v="1463" actId="962"/>
          <ac:grpSpMkLst>
            <pc:docMk/>
            <pc:sldMk cId="0" sldId="285"/>
            <ac:grpSpMk id="871" creationId="{00000000-0000-0000-0000-000000000000}"/>
          </ac:grpSpMkLst>
        </pc:grpChg>
        <pc:grpChg chg="mod">
          <ac:chgData name="Närhi, Henri" userId="aa09f21d-9262-458c-988a-5021266b2576" providerId="ADAL" clId="{681B0385-E959-4EFA-BC59-27A4272B5BBF}" dt="2022-06-03T09:42:56.883" v="1731" actId="962"/>
          <ac:grpSpMkLst>
            <pc:docMk/>
            <pc:sldMk cId="0" sldId="285"/>
            <ac:grpSpMk id="883" creationId="{00000000-0000-0000-0000-000000000000}"/>
          </ac:grpSpMkLst>
        </pc:grpChg>
        <pc:picChg chg="mod">
          <ac:chgData name="Närhi, Henri" userId="aa09f21d-9262-458c-988a-5021266b2576" providerId="ADAL" clId="{681B0385-E959-4EFA-BC59-27A4272B5BBF}" dt="2022-06-03T10:11:43.686" v="5786"/>
          <ac:picMkLst>
            <pc:docMk/>
            <pc:sldMk cId="0" sldId="285"/>
            <ac:picMk id="867" creationId="{00000000-0000-0000-0000-000000000000}"/>
          </ac:picMkLst>
        </pc:picChg>
        <pc:picChg chg="mod">
          <ac:chgData name="Närhi, Henri" userId="aa09f21d-9262-458c-988a-5021266b2576" providerId="ADAL" clId="{681B0385-E959-4EFA-BC59-27A4272B5BBF}" dt="2022-06-03T10:11:34.533" v="5784" actId="962"/>
          <ac:picMkLst>
            <pc:docMk/>
            <pc:sldMk cId="0" sldId="285"/>
            <ac:picMk id="882" creationId="{00000000-0000-0000-0000-000000000000}"/>
          </ac:picMkLst>
        </pc:picChg>
      </pc:sldChg>
      <pc:sldChg chg="modSp mod">
        <pc:chgData name="Närhi, Henri" userId="aa09f21d-9262-458c-988a-5021266b2576" providerId="ADAL" clId="{681B0385-E959-4EFA-BC59-27A4272B5BBF}" dt="2022-06-03T10:15:00.279" v="5808"/>
        <pc:sldMkLst>
          <pc:docMk/>
          <pc:sldMk cId="0" sldId="286"/>
        </pc:sldMkLst>
        <pc:spChg chg="mod">
          <ac:chgData name="Närhi, Henri" userId="aa09f21d-9262-458c-988a-5021266b2576" providerId="ADAL" clId="{681B0385-E959-4EFA-BC59-27A4272B5BBF}" dt="2022-06-03T10:15:00.279" v="5808"/>
          <ac:spMkLst>
            <pc:docMk/>
            <pc:sldMk cId="0" sldId="286"/>
            <ac:spMk id="893" creationId="{00000000-0000-0000-0000-000000000000}"/>
          </ac:spMkLst>
        </pc:spChg>
        <pc:spChg chg="mod">
          <ac:chgData name="Närhi, Henri" userId="aa09f21d-9262-458c-988a-5021266b2576" providerId="ADAL" clId="{681B0385-E959-4EFA-BC59-27A4272B5BBF}" dt="2022-06-03T10:14:26.964" v="5789"/>
          <ac:spMkLst>
            <pc:docMk/>
            <pc:sldMk cId="0" sldId="286"/>
            <ac:spMk id="894" creationId="{00000000-0000-0000-0000-000000000000}"/>
          </ac:spMkLst>
        </pc:spChg>
        <pc:spChg chg="mod">
          <ac:chgData name="Närhi, Henri" userId="aa09f21d-9262-458c-988a-5021266b2576" providerId="ADAL" clId="{681B0385-E959-4EFA-BC59-27A4272B5BBF}" dt="2022-06-03T10:14:29.493" v="5790"/>
          <ac:spMkLst>
            <pc:docMk/>
            <pc:sldMk cId="0" sldId="286"/>
            <ac:spMk id="895" creationId="{00000000-0000-0000-0000-000000000000}"/>
          </ac:spMkLst>
        </pc:spChg>
        <pc:spChg chg="mod">
          <ac:chgData name="Närhi, Henri" userId="aa09f21d-9262-458c-988a-5021266b2576" providerId="ADAL" clId="{681B0385-E959-4EFA-BC59-27A4272B5BBF}" dt="2022-06-03T10:14:35.347" v="5796"/>
          <ac:spMkLst>
            <pc:docMk/>
            <pc:sldMk cId="0" sldId="286"/>
            <ac:spMk id="913" creationId="{00000000-0000-0000-0000-000000000000}"/>
          </ac:spMkLst>
        </pc:spChg>
        <pc:spChg chg="mod">
          <ac:chgData name="Närhi, Henri" userId="aa09f21d-9262-458c-988a-5021266b2576" providerId="ADAL" clId="{681B0385-E959-4EFA-BC59-27A4272B5BBF}" dt="2022-06-03T10:14:41.228" v="5802"/>
          <ac:spMkLst>
            <pc:docMk/>
            <pc:sldMk cId="0" sldId="286"/>
            <ac:spMk id="914" creationId="{00000000-0000-0000-0000-000000000000}"/>
          </ac:spMkLst>
        </pc:spChg>
        <pc:grpChg chg="mod">
          <ac:chgData name="Närhi, Henri" userId="aa09f21d-9262-458c-988a-5021266b2576" providerId="ADAL" clId="{681B0385-E959-4EFA-BC59-27A4272B5BBF}" dt="2022-06-03T10:14:45.706" v="5803"/>
          <ac:grpSpMkLst>
            <pc:docMk/>
            <pc:sldMk cId="0" sldId="286"/>
            <ac:grpSpMk id="896" creationId="{00000000-0000-0000-0000-000000000000}"/>
          </ac:grpSpMkLst>
        </pc:grpChg>
        <pc:grpChg chg="mod">
          <ac:chgData name="Närhi, Henri" userId="aa09f21d-9262-458c-988a-5021266b2576" providerId="ADAL" clId="{681B0385-E959-4EFA-BC59-27A4272B5BBF}" dt="2022-06-03T10:14:54.238" v="5807"/>
          <ac:grpSpMkLst>
            <pc:docMk/>
            <pc:sldMk cId="0" sldId="286"/>
            <ac:grpSpMk id="909" creationId="{00000000-0000-0000-0000-000000000000}"/>
          </ac:grpSpMkLst>
        </pc:grpChg>
        <pc:picChg chg="mod">
          <ac:chgData name="Närhi, Henri" userId="aa09f21d-9262-458c-988a-5021266b2576" providerId="ADAL" clId="{681B0385-E959-4EFA-BC59-27A4272B5BBF}" dt="2022-06-03T10:14:51.114" v="5806"/>
          <ac:picMkLst>
            <pc:docMk/>
            <pc:sldMk cId="0" sldId="286"/>
            <ac:picMk id="907" creationId="{00000000-0000-0000-0000-000000000000}"/>
          </ac:picMkLst>
        </pc:picChg>
        <pc:picChg chg="mod">
          <ac:chgData name="Närhi, Henri" userId="aa09f21d-9262-458c-988a-5021266b2576" providerId="ADAL" clId="{681B0385-E959-4EFA-BC59-27A4272B5BBF}" dt="2022-06-03T10:14:48.857" v="5805"/>
          <ac:picMkLst>
            <pc:docMk/>
            <pc:sldMk cId="0" sldId="286"/>
            <ac:picMk id="908" creationId="{00000000-0000-0000-0000-000000000000}"/>
          </ac:picMkLst>
        </pc:picChg>
      </pc:sldChg>
      <pc:sldChg chg="modSp mod">
        <pc:chgData name="Närhi, Henri" userId="aa09f21d-9262-458c-988a-5021266b2576" providerId="ADAL" clId="{681B0385-E959-4EFA-BC59-27A4272B5BBF}" dt="2022-06-03T10:22:14.930" v="5831"/>
        <pc:sldMkLst>
          <pc:docMk/>
          <pc:sldMk cId="0" sldId="287"/>
        </pc:sldMkLst>
        <pc:spChg chg="mod">
          <ac:chgData name="Närhi, Henri" userId="aa09f21d-9262-458c-988a-5021266b2576" providerId="ADAL" clId="{681B0385-E959-4EFA-BC59-27A4272B5BBF}" dt="2022-06-03T10:21:41.971" v="5818"/>
          <ac:spMkLst>
            <pc:docMk/>
            <pc:sldMk cId="0" sldId="287"/>
            <ac:spMk id="919" creationId="{00000000-0000-0000-0000-000000000000}"/>
          </ac:spMkLst>
        </pc:spChg>
        <pc:spChg chg="mod">
          <ac:chgData name="Närhi, Henri" userId="aa09f21d-9262-458c-988a-5021266b2576" providerId="ADAL" clId="{681B0385-E959-4EFA-BC59-27A4272B5BBF}" dt="2022-06-03T10:21:29.518" v="5809"/>
          <ac:spMkLst>
            <pc:docMk/>
            <pc:sldMk cId="0" sldId="287"/>
            <ac:spMk id="920" creationId="{00000000-0000-0000-0000-000000000000}"/>
          </ac:spMkLst>
        </pc:spChg>
        <pc:spChg chg="mod">
          <ac:chgData name="Närhi, Henri" userId="aa09f21d-9262-458c-988a-5021266b2576" providerId="ADAL" clId="{681B0385-E959-4EFA-BC59-27A4272B5BBF}" dt="2022-06-03T10:21:34.270" v="5810"/>
          <ac:spMkLst>
            <pc:docMk/>
            <pc:sldMk cId="0" sldId="287"/>
            <ac:spMk id="921" creationId="{00000000-0000-0000-0000-000000000000}"/>
          </ac:spMkLst>
        </pc:spChg>
        <pc:spChg chg="mod">
          <ac:chgData name="Närhi, Henri" userId="aa09f21d-9262-458c-988a-5021266b2576" providerId="ADAL" clId="{681B0385-E959-4EFA-BC59-27A4272B5BBF}" dt="2022-06-03T09:52:07.436" v="2857" actId="962"/>
          <ac:spMkLst>
            <pc:docMk/>
            <pc:sldMk cId="0" sldId="287"/>
            <ac:spMk id="937" creationId="{00000000-0000-0000-0000-000000000000}"/>
          </ac:spMkLst>
        </pc:spChg>
        <pc:spChg chg="mod">
          <ac:chgData name="Närhi, Henri" userId="aa09f21d-9262-458c-988a-5021266b2576" providerId="ADAL" clId="{681B0385-E959-4EFA-BC59-27A4272B5BBF}" dt="2022-06-03T10:22:11.709" v="5826"/>
          <ac:spMkLst>
            <pc:docMk/>
            <pc:sldMk cId="0" sldId="287"/>
            <ac:spMk id="942" creationId="{00000000-0000-0000-0000-000000000000}"/>
          </ac:spMkLst>
        </pc:spChg>
        <pc:spChg chg="mod">
          <ac:chgData name="Närhi, Henri" userId="aa09f21d-9262-458c-988a-5021266b2576" providerId="ADAL" clId="{681B0385-E959-4EFA-BC59-27A4272B5BBF}" dt="2022-06-03T10:22:14.930" v="5831"/>
          <ac:spMkLst>
            <pc:docMk/>
            <pc:sldMk cId="0" sldId="287"/>
            <ac:spMk id="943" creationId="{00000000-0000-0000-0000-000000000000}"/>
          </ac:spMkLst>
        </pc:spChg>
        <pc:grpChg chg="mod">
          <ac:chgData name="Närhi, Henri" userId="aa09f21d-9262-458c-988a-5021266b2576" providerId="ADAL" clId="{681B0385-E959-4EFA-BC59-27A4272B5BBF}" dt="2022-06-03T09:49:50.632" v="2099" actId="962"/>
          <ac:grpSpMkLst>
            <pc:docMk/>
            <pc:sldMk cId="0" sldId="287"/>
            <ac:grpSpMk id="922" creationId="{00000000-0000-0000-0000-000000000000}"/>
          </ac:grpSpMkLst>
        </pc:grpChg>
        <pc:grpChg chg="mod">
          <ac:chgData name="Närhi, Henri" userId="aa09f21d-9262-458c-988a-5021266b2576" providerId="ADAL" clId="{681B0385-E959-4EFA-BC59-27A4272B5BBF}" dt="2022-06-03T10:22:04.552" v="5821" actId="962"/>
          <ac:grpSpMkLst>
            <pc:docMk/>
            <pc:sldMk cId="0" sldId="287"/>
            <ac:grpSpMk id="933" creationId="{00000000-0000-0000-0000-000000000000}"/>
          </ac:grpSpMkLst>
        </pc:grpChg>
        <pc:grpChg chg="mod">
          <ac:chgData name="Närhi, Henri" userId="aa09f21d-9262-458c-988a-5021266b2576" providerId="ADAL" clId="{681B0385-E959-4EFA-BC59-27A4272B5BBF}" dt="2022-06-03T09:52:34.618" v="2989" actId="962"/>
          <ac:grpSpMkLst>
            <pc:docMk/>
            <pc:sldMk cId="0" sldId="287"/>
            <ac:grpSpMk id="938" creationId="{00000000-0000-0000-0000-000000000000}"/>
          </ac:grpSpMkLst>
        </pc:grpChg>
        <pc:picChg chg="mod">
          <ac:chgData name="Närhi, Henri" userId="aa09f21d-9262-458c-988a-5021266b2576" providerId="ADAL" clId="{681B0385-E959-4EFA-BC59-27A4272B5BBF}" dt="2022-06-03T09:51:17.675" v="2465" actId="962"/>
          <ac:picMkLst>
            <pc:docMk/>
            <pc:sldMk cId="0" sldId="287"/>
            <ac:picMk id="936" creationId="{00000000-0000-0000-0000-000000000000}"/>
          </ac:picMkLst>
        </pc:picChg>
      </pc:sldChg>
      <pc:sldChg chg="modSp mod">
        <pc:chgData name="Närhi, Henri" userId="aa09f21d-9262-458c-988a-5021266b2576" providerId="ADAL" clId="{681B0385-E959-4EFA-BC59-27A4272B5BBF}" dt="2022-06-03T10:25:57.566" v="5851"/>
        <pc:sldMkLst>
          <pc:docMk/>
          <pc:sldMk cId="0" sldId="288"/>
        </pc:sldMkLst>
        <pc:spChg chg="mod">
          <ac:chgData name="Närhi, Henri" userId="aa09f21d-9262-458c-988a-5021266b2576" providerId="ADAL" clId="{681B0385-E959-4EFA-BC59-27A4272B5BBF}" dt="2022-06-03T10:25:49.085" v="5850"/>
          <ac:spMkLst>
            <pc:docMk/>
            <pc:sldMk cId="0" sldId="288"/>
            <ac:spMk id="948" creationId="{00000000-0000-0000-0000-000000000000}"/>
          </ac:spMkLst>
        </pc:spChg>
        <pc:spChg chg="mod">
          <ac:chgData name="Närhi, Henri" userId="aa09f21d-9262-458c-988a-5021266b2576" providerId="ADAL" clId="{681B0385-E959-4EFA-BC59-27A4272B5BBF}" dt="2022-06-03T10:25:24.224" v="5832"/>
          <ac:spMkLst>
            <pc:docMk/>
            <pc:sldMk cId="0" sldId="288"/>
            <ac:spMk id="949" creationId="{00000000-0000-0000-0000-000000000000}"/>
          </ac:spMkLst>
        </pc:spChg>
        <pc:spChg chg="mod">
          <ac:chgData name="Närhi, Henri" userId="aa09f21d-9262-458c-988a-5021266b2576" providerId="ADAL" clId="{681B0385-E959-4EFA-BC59-27A4272B5BBF}" dt="2022-06-03T10:25:27.614" v="5833"/>
          <ac:spMkLst>
            <pc:docMk/>
            <pc:sldMk cId="0" sldId="288"/>
            <ac:spMk id="950" creationId="{00000000-0000-0000-0000-000000000000}"/>
          </ac:spMkLst>
        </pc:spChg>
        <pc:spChg chg="mod">
          <ac:chgData name="Närhi, Henri" userId="aa09f21d-9262-458c-988a-5021266b2576" providerId="ADAL" clId="{681B0385-E959-4EFA-BC59-27A4272B5BBF}" dt="2022-06-03T10:25:37.196" v="5839"/>
          <ac:spMkLst>
            <pc:docMk/>
            <pc:sldMk cId="0" sldId="288"/>
            <ac:spMk id="968" creationId="{00000000-0000-0000-0000-000000000000}"/>
          </ac:spMkLst>
        </pc:spChg>
        <pc:spChg chg="mod">
          <ac:chgData name="Närhi, Henri" userId="aa09f21d-9262-458c-988a-5021266b2576" providerId="ADAL" clId="{681B0385-E959-4EFA-BC59-27A4272B5BBF}" dt="2022-06-03T10:25:44.461" v="5845"/>
          <ac:spMkLst>
            <pc:docMk/>
            <pc:sldMk cId="0" sldId="288"/>
            <ac:spMk id="969" creationId="{00000000-0000-0000-0000-000000000000}"/>
          </ac:spMkLst>
        </pc:spChg>
        <pc:grpChg chg="mod">
          <ac:chgData name="Närhi, Henri" userId="aa09f21d-9262-458c-988a-5021266b2576" providerId="ADAL" clId="{681B0385-E959-4EFA-BC59-27A4272B5BBF}" dt="2022-06-03T09:52:42.019" v="2990" actId="962"/>
          <ac:grpSpMkLst>
            <pc:docMk/>
            <pc:sldMk cId="0" sldId="288"/>
            <ac:grpSpMk id="951" creationId="{00000000-0000-0000-0000-000000000000}"/>
          </ac:grpSpMkLst>
        </pc:grpChg>
        <pc:grpChg chg="mod">
          <ac:chgData name="Närhi, Henri" userId="aa09f21d-9262-458c-988a-5021266b2576" providerId="ADAL" clId="{681B0385-E959-4EFA-BC59-27A4272B5BBF}" dt="2022-06-03T09:56:51.099" v="3410" actId="962"/>
          <ac:grpSpMkLst>
            <pc:docMk/>
            <pc:sldMk cId="0" sldId="288"/>
            <ac:grpSpMk id="964" creationId="{00000000-0000-0000-0000-000000000000}"/>
          </ac:grpSpMkLst>
        </pc:grpChg>
        <pc:picChg chg="mod">
          <ac:chgData name="Närhi, Henri" userId="aa09f21d-9262-458c-988a-5021266b2576" providerId="ADAL" clId="{681B0385-E959-4EFA-BC59-27A4272B5BBF}" dt="2022-06-03T10:25:57.566" v="5851"/>
          <ac:picMkLst>
            <pc:docMk/>
            <pc:sldMk cId="0" sldId="288"/>
            <ac:picMk id="962" creationId="{00000000-0000-0000-0000-000000000000}"/>
          </ac:picMkLst>
        </pc:picChg>
        <pc:picChg chg="mod">
          <ac:chgData name="Närhi, Henri" userId="aa09f21d-9262-458c-988a-5021266b2576" providerId="ADAL" clId="{681B0385-E959-4EFA-BC59-27A4272B5BBF}" dt="2022-06-03T09:56:28.627" v="3280" actId="962"/>
          <ac:picMkLst>
            <pc:docMk/>
            <pc:sldMk cId="0" sldId="288"/>
            <ac:picMk id="963" creationId="{00000000-0000-0000-0000-000000000000}"/>
          </ac:picMkLst>
        </pc:picChg>
      </pc:sldChg>
      <pc:sldChg chg="modSp mod">
        <pc:chgData name="Närhi, Henri" userId="aa09f21d-9262-458c-988a-5021266b2576" providerId="ADAL" clId="{681B0385-E959-4EFA-BC59-27A4272B5BBF}" dt="2022-06-03T10:26:58.306" v="5867"/>
        <pc:sldMkLst>
          <pc:docMk/>
          <pc:sldMk cId="0" sldId="289"/>
        </pc:sldMkLst>
        <pc:spChg chg="mod">
          <ac:chgData name="Närhi, Henri" userId="aa09f21d-9262-458c-988a-5021266b2576" providerId="ADAL" clId="{681B0385-E959-4EFA-BC59-27A4272B5BBF}" dt="2022-06-03T10:26:39.008" v="5859"/>
          <ac:spMkLst>
            <pc:docMk/>
            <pc:sldMk cId="0" sldId="289"/>
            <ac:spMk id="974" creationId="{00000000-0000-0000-0000-000000000000}"/>
          </ac:spMkLst>
        </pc:spChg>
        <pc:spChg chg="mod">
          <ac:chgData name="Närhi, Henri" userId="aa09f21d-9262-458c-988a-5021266b2576" providerId="ADAL" clId="{681B0385-E959-4EFA-BC59-27A4272B5BBF}" dt="2022-06-03T10:05:56.859" v="5682" actId="33553"/>
          <ac:spMkLst>
            <pc:docMk/>
            <pc:sldMk cId="0" sldId="289"/>
            <ac:spMk id="975" creationId="{00000000-0000-0000-0000-000000000000}"/>
          </ac:spMkLst>
        </pc:spChg>
        <pc:spChg chg="mod">
          <ac:chgData name="Närhi, Henri" userId="aa09f21d-9262-458c-988a-5021266b2576" providerId="ADAL" clId="{681B0385-E959-4EFA-BC59-27A4272B5BBF}" dt="2022-06-03T10:26:43.132" v="5861"/>
          <ac:spMkLst>
            <pc:docMk/>
            <pc:sldMk cId="0" sldId="289"/>
            <ac:spMk id="976" creationId="{00000000-0000-0000-0000-000000000000}"/>
          </ac:spMkLst>
        </pc:spChg>
        <pc:spChg chg="mod">
          <ac:chgData name="Närhi, Henri" userId="aa09f21d-9262-458c-988a-5021266b2576" providerId="ADAL" clId="{681B0385-E959-4EFA-BC59-27A4272B5BBF}" dt="2022-06-03T10:26:54.806" v="5863"/>
          <ac:spMkLst>
            <pc:docMk/>
            <pc:sldMk cId="0" sldId="289"/>
            <ac:spMk id="993" creationId="{00000000-0000-0000-0000-000000000000}"/>
          </ac:spMkLst>
        </pc:spChg>
        <pc:spChg chg="mod">
          <ac:chgData name="Närhi, Henri" userId="aa09f21d-9262-458c-988a-5021266b2576" providerId="ADAL" clId="{681B0385-E959-4EFA-BC59-27A4272B5BBF}" dt="2022-06-03T10:26:58.306" v="5867"/>
          <ac:spMkLst>
            <pc:docMk/>
            <pc:sldMk cId="0" sldId="289"/>
            <ac:spMk id="994" creationId="{00000000-0000-0000-0000-000000000000}"/>
          </ac:spMkLst>
        </pc:spChg>
        <pc:grpChg chg="mod">
          <ac:chgData name="Närhi, Henri" userId="aa09f21d-9262-458c-988a-5021266b2576" providerId="ADAL" clId="{681B0385-E959-4EFA-BC59-27A4272B5BBF}" dt="2022-06-03T09:56:59.685" v="3411" actId="962"/>
          <ac:grpSpMkLst>
            <pc:docMk/>
            <pc:sldMk cId="0" sldId="289"/>
            <ac:grpSpMk id="977" creationId="{00000000-0000-0000-0000-000000000000}"/>
          </ac:grpSpMkLst>
        </pc:grpChg>
        <pc:grpChg chg="mod">
          <ac:chgData name="Närhi, Henri" userId="aa09f21d-9262-458c-988a-5021266b2576" providerId="ADAL" clId="{681B0385-E959-4EFA-BC59-27A4272B5BBF}" dt="2022-06-03T09:58:25.758" v="3649" actId="962"/>
          <ac:grpSpMkLst>
            <pc:docMk/>
            <pc:sldMk cId="0" sldId="289"/>
            <ac:grpSpMk id="990" creationId="{00000000-0000-0000-0000-000000000000}"/>
          </ac:grpSpMkLst>
        </pc:grpChg>
        <pc:picChg chg="mod">
          <ac:chgData name="Närhi, Henri" userId="aa09f21d-9262-458c-988a-5021266b2576" providerId="ADAL" clId="{681B0385-E959-4EFA-BC59-27A4272B5BBF}" dt="2022-06-03T10:26:50.562" v="5862"/>
          <ac:picMkLst>
            <pc:docMk/>
            <pc:sldMk cId="0" sldId="289"/>
            <ac:picMk id="988" creationId="{00000000-0000-0000-0000-000000000000}"/>
          </ac:picMkLst>
        </pc:picChg>
        <pc:picChg chg="mod">
          <ac:chgData name="Närhi, Henri" userId="aa09f21d-9262-458c-988a-5021266b2576" providerId="ADAL" clId="{681B0385-E959-4EFA-BC59-27A4272B5BBF}" dt="2022-06-03T09:58:11.628" v="3599" actId="962"/>
          <ac:picMkLst>
            <pc:docMk/>
            <pc:sldMk cId="0" sldId="289"/>
            <ac:picMk id="989" creationId="{00000000-0000-0000-0000-000000000000}"/>
          </ac:picMkLst>
        </pc:picChg>
      </pc:sldChg>
      <pc:sldChg chg="modSp mod">
        <pc:chgData name="Närhi, Henri" userId="aa09f21d-9262-458c-988a-5021266b2576" providerId="ADAL" clId="{681B0385-E959-4EFA-BC59-27A4272B5BBF}" dt="2022-06-03T10:28:34.296" v="5886"/>
        <pc:sldMkLst>
          <pc:docMk/>
          <pc:sldMk cId="0" sldId="290"/>
        </pc:sldMkLst>
        <pc:spChg chg="mod">
          <ac:chgData name="Närhi, Henri" userId="aa09f21d-9262-458c-988a-5021266b2576" providerId="ADAL" clId="{681B0385-E959-4EFA-BC59-27A4272B5BBF}" dt="2022-06-03T10:28:18.413" v="5876"/>
          <ac:spMkLst>
            <pc:docMk/>
            <pc:sldMk cId="0" sldId="290"/>
            <ac:spMk id="999" creationId="{00000000-0000-0000-0000-000000000000}"/>
          </ac:spMkLst>
        </pc:spChg>
        <pc:spChg chg="mod">
          <ac:chgData name="Närhi, Henri" userId="aa09f21d-9262-458c-988a-5021266b2576" providerId="ADAL" clId="{681B0385-E959-4EFA-BC59-27A4272B5BBF}" dt="2022-06-03T10:28:12.117" v="5868"/>
          <ac:spMkLst>
            <pc:docMk/>
            <pc:sldMk cId="0" sldId="290"/>
            <ac:spMk id="1000" creationId="{00000000-0000-0000-0000-000000000000}"/>
          </ac:spMkLst>
        </pc:spChg>
        <pc:spChg chg="mod">
          <ac:chgData name="Närhi, Henri" userId="aa09f21d-9262-458c-988a-5021266b2576" providerId="ADAL" clId="{681B0385-E959-4EFA-BC59-27A4272B5BBF}" dt="2022-06-03T10:28:15.045" v="5869"/>
          <ac:spMkLst>
            <pc:docMk/>
            <pc:sldMk cId="0" sldId="290"/>
            <ac:spMk id="1001" creationId="{00000000-0000-0000-0000-000000000000}"/>
          </ac:spMkLst>
        </pc:spChg>
        <pc:spChg chg="mod">
          <ac:chgData name="Närhi, Henri" userId="aa09f21d-9262-458c-988a-5021266b2576" providerId="ADAL" clId="{681B0385-E959-4EFA-BC59-27A4272B5BBF}" dt="2022-06-03T10:28:30.393" v="5881"/>
          <ac:spMkLst>
            <pc:docMk/>
            <pc:sldMk cId="0" sldId="290"/>
            <ac:spMk id="1019" creationId="{00000000-0000-0000-0000-000000000000}"/>
          </ac:spMkLst>
        </pc:spChg>
        <pc:spChg chg="mod">
          <ac:chgData name="Närhi, Henri" userId="aa09f21d-9262-458c-988a-5021266b2576" providerId="ADAL" clId="{681B0385-E959-4EFA-BC59-27A4272B5BBF}" dt="2022-06-03T10:28:34.296" v="5886"/>
          <ac:spMkLst>
            <pc:docMk/>
            <pc:sldMk cId="0" sldId="290"/>
            <ac:spMk id="1020" creationId="{00000000-0000-0000-0000-000000000000}"/>
          </ac:spMkLst>
        </pc:spChg>
        <pc:grpChg chg="mod">
          <ac:chgData name="Närhi, Henri" userId="aa09f21d-9262-458c-988a-5021266b2576" providerId="ADAL" clId="{681B0385-E959-4EFA-BC59-27A4272B5BBF}" dt="2022-06-03T09:58:33.165" v="3650" actId="962"/>
          <ac:grpSpMkLst>
            <pc:docMk/>
            <pc:sldMk cId="0" sldId="290"/>
            <ac:grpSpMk id="1002" creationId="{00000000-0000-0000-0000-000000000000}"/>
          </ac:grpSpMkLst>
        </pc:grpChg>
        <pc:grpChg chg="mod">
          <ac:chgData name="Närhi, Henri" userId="aa09f21d-9262-458c-988a-5021266b2576" providerId="ADAL" clId="{681B0385-E959-4EFA-BC59-27A4272B5BBF}" dt="2022-06-03T09:59:41.318" v="4000" actId="962"/>
          <ac:grpSpMkLst>
            <pc:docMk/>
            <pc:sldMk cId="0" sldId="290"/>
            <ac:grpSpMk id="1015" creationId="{00000000-0000-0000-0000-000000000000}"/>
          </ac:grpSpMkLst>
        </pc:grpChg>
        <pc:picChg chg="mod">
          <ac:chgData name="Närhi, Henri" userId="aa09f21d-9262-458c-988a-5021266b2576" providerId="ADAL" clId="{681B0385-E959-4EFA-BC59-27A4272B5BBF}" dt="2022-06-03T09:58:50.230" v="3746" actId="962"/>
          <ac:picMkLst>
            <pc:docMk/>
            <pc:sldMk cId="0" sldId="290"/>
            <ac:picMk id="1013" creationId="{00000000-0000-0000-0000-000000000000}"/>
          </ac:picMkLst>
        </pc:picChg>
        <pc:picChg chg="mod">
          <ac:chgData name="Närhi, Henri" userId="aa09f21d-9262-458c-988a-5021266b2576" providerId="ADAL" clId="{681B0385-E959-4EFA-BC59-27A4272B5BBF}" dt="2022-06-03T09:59:24.564" v="3912" actId="962"/>
          <ac:picMkLst>
            <pc:docMk/>
            <pc:sldMk cId="0" sldId="290"/>
            <ac:picMk id="1014" creationId="{00000000-0000-0000-0000-000000000000}"/>
          </ac:picMkLst>
        </pc:picChg>
      </pc:sldChg>
      <pc:sldChg chg="modSp mod">
        <pc:chgData name="Närhi, Henri" userId="aa09f21d-9262-458c-988a-5021266b2576" providerId="ADAL" clId="{681B0385-E959-4EFA-BC59-27A4272B5BBF}" dt="2022-06-03T10:29:31.827" v="5904"/>
        <pc:sldMkLst>
          <pc:docMk/>
          <pc:sldMk cId="0" sldId="291"/>
        </pc:sldMkLst>
        <pc:spChg chg="mod">
          <ac:chgData name="Närhi, Henri" userId="aa09f21d-9262-458c-988a-5021266b2576" providerId="ADAL" clId="{681B0385-E959-4EFA-BC59-27A4272B5BBF}" dt="2022-06-03T10:28:52.683" v="5896"/>
          <ac:spMkLst>
            <pc:docMk/>
            <pc:sldMk cId="0" sldId="291"/>
            <ac:spMk id="1025" creationId="{00000000-0000-0000-0000-000000000000}"/>
          </ac:spMkLst>
        </pc:spChg>
        <pc:spChg chg="mod">
          <ac:chgData name="Närhi, Henri" userId="aa09f21d-9262-458c-988a-5021266b2576" providerId="ADAL" clId="{681B0385-E959-4EFA-BC59-27A4272B5BBF}" dt="2022-06-03T10:06:04.420" v="5684" actId="33553"/>
          <ac:spMkLst>
            <pc:docMk/>
            <pc:sldMk cId="0" sldId="291"/>
            <ac:spMk id="1026" creationId="{00000000-0000-0000-0000-000000000000}"/>
          </ac:spMkLst>
        </pc:spChg>
        <pc:spChg chg="mod">
          <ac:chgData name="Närhi, Henri" userId="aa09f21d-9262-458c-988a-5021266b2576" providerId="ADAL" clId="{681B0385-E959-4EFA-BC59-27A4272B5BBF}" dt="2022-06-03T10:03:38.613" v="5234" actId="962"/>
          <ac:spMkLst>
            <pc:docMk/>
            <pc:sldMk cId="0" sldId="291"/>
            <ac:spMk id="1043" creationId="{00000000-0000-0000-0000-000000000000}"/>
          </ac:spMkLst>
        </pc:spChg>
        <pc:grpChg chg="mod">
          <ac:chgData name="Närhi, Henri" userId="aa09f21d-9262-458c-988a-5021266b2576" providerId="ADAL" clId="{681B0385-E959-4EFA-BC59-27A4272B5BBF}" dt="2022-06-03T10:00:19.651" v="4001" actId="962"/>
          <ac:grpSpMkLst>
            <pc:docMk/>
            <pc:sldMk cId="0" sldId="291"/>
            <ac:grpSpMk id="1028" creationId="{00000000-0000-0000-0000-000000000000}"/>
          </ac:grpSpMkLst>
        </pc:grpChg>
        <pc:grpChg chg="mod">
          <ac:chgData name="Närhi, Henri" userId="aa09f21d-9262-458c-988a-5021266b2576" providerId="ADAL" clId="{681B0385-E959-4EFA-BC59-27A4272B5BBF}" dt="2022-06-03T10:03:25.518" v="5233" actId="962"/>
          <ac:grpSpMkLst>
            <pc:docMk/>
            <pc:sldMk cId="0" sldId="291"/>
            <ac:grpSpMk id="1040" creationId="{00000000-0000-0000-0000-000000000000}"/>
          </ac:grpSpMkLst>
        </pc:grpChg>
        <pc:grpChg chg="mod">
          <ac:chgData name="Närhi, Henri" userId="aa09f21d-9262-458c-988a-5021266b2576" providerId="ADAL" clId="{681B0385-E959-4EFA-BC59-27A4272B5BBF}" dt="2022-06-03T10:03:51.426" v="5290" actId="962"/>
          <ac:grpSpMkLst>
            <pc:docMk/>
            <pc:sldMk cId="0" sldId="291"/>
            <ac:grpSpMk id="1044" creationId="{00000000-0000-0000-0000-000000000000}"/>
          </ac:grpSpMkLst>
        </pc:grpChg>
        <pc:picChg chg="mod">
          <ac:chgData name="Närhi, Henri" userId="aa09f21d-9262-458c-988a-5021266b2576" providerId="ADAL" clId="{681B0385-E959-4EFA-BC59-27A4272B5BBF}" dt="2022-06-03T10:02:03.357" v="4641" actId="962"/>
          <ac:picMkLst>
            <pc:docMk/>
            <pc:sldMk cId="0" sldId="291"/>
            <ac:picMk id="1039" creationId="{00000000-0000-0000-0000-000000000000}"/>
          </ac:picMkLst>
        </pc:picChg>
        <pc:picChg chg="mod">
          <ac:chgData name="Närhi, Henri" userId="aa09f21d-9262-458c-988a-5021266b2576" providerId="ADAL" clId="{681B0385-E959-4EFA-BC59-27A4272B5BBF}" dt="2022-06-03T10:29:18.198" v="5901"/>
          <ac:picMkLst>
            <pc:docMk/>
            <pc:sldMk cId="0" sldId="291"/>
            <ac:picMk id="1048" creationId="{00000000-0000-0000-0000-000000000000}"/>
          </ac:picMkLst>
        </pc:picChg>
        <pc:picChg chg="mod">
          <ac:chgData name="Närhi, Henri" userId="aa09f21d-9262-458c-988a-5021266b2576" providerId="ADAL" clId="{681B0385-E959-4EFA-BC59-27A4272B5BBF}" dt="2022-06-03T10:29:31.827" v="5904"/>
          <ac:picMkLst>
            <pc:docMk/>
            <pc:sldMk cId="0" sldId="291"/>
            <ac:picMk id="1049" creationId="{00000000-0000-0000-0000-000000000000}"/>
          </ac:picMkLst>
        </pc:picChg>
      </pc:sldChg>
      <pc:sldChg chg="addSp modSp mod modNotes">
        <pc:chgData name="Närhi, Henri" userId="aa09f21d-9262-458c-988a-5021266b2576" providerId="ADAL" clId="{681B0385-E959-4EFA-BC59-27A4272B5BBF}" dt="2022-06-03T10:30:15.893" v="5924"/>
        <pc:sldMkLst>
          <pc:docMk/>
          <pc:sldMk cId="0" sldId="300"/>
        </pc:sldMkLst>
        <pc:spChg chg="add mod">
          <ac:chgData name="Närhi, Henri" userId="aa09f21d-9262-458c-988a-5021266b2576" providerId="ADAL" clId="{681B0385-E959-4EFA-BC59-27A4272B5BBF}" dt="2022-06-03T10:29:56.961" v="5915"/>
          <ac:spMkLst>
            <pc:docMk/>
            <pc:sldMk cId="0" sldId="300"/>
            <ac:spMk id="2" creationId="{6A922754-EA41-42D4-B1F8-B32C869FD13D}"/>
          </ac:spMkLst>
        </pc:spChg>
        <pc:spChg chg="mod">
          <ac:chgData name="Närhi, Henri" userId="aa09f21d-9262-458c-988a-5021266b2576" providerId="ADAL" clId="{681B0385-E959-4EFA-BC59-27A4272B5BBF}" dt="2022-06-03T10:30:02.956" v="5919"/>
          <ac:spMkLst>
            <pc:docMk/>
            <pc:sldMk cId="0" sldId="300"/>
            <ac:spMk id="1442" creationId="{00000000-0000-0000-0000-000000000000}"/>
          </ac:spMkLst>
        </pc:spChg>
        <pc:spChg chg="mod">
          <ac:chgData name="Närhi, Henri" userId="aa09f21d-9262-458c-988a-5021266b2576" providerId="ADAL" clId="{681B0385-E959-4EFA-BC59-27A4272B5BBF}" dt="2022-06-03T10:30:12.813" v="5923"/>
          <ac:spMkLst>
            <pc:docMk/>
            <pc:sldMk cId="0" sldId="300"/>
            <ac:spMk id="1443" creationId="{00000000-0000-0000-0000-000000000000}"/>
          </ac:spMkLst>
        </pc:spChg>
        <pc:spChg chg="mod">
          <ac:chgData name="Närhi, Henri" userId="aa09f21d-9262-458c-988a-5021266b2576" providerId="ADAL" clId="{681B0385-E959-4EFA-BC59-27A4272B5BBF}" dt="2022-06-03T10:30:06.816" v="5922"/>
          <ac:spMkLst>
            <pc:docMk/>
            <pc:sldMk cId="0" sldId="300"/>
            <ac:spMk id="1445" creationId="{00000000-0000-0000-0000-000000000000}"/>
          </ac:spMkLst>
        </pc:spChg>
        <pc:picChg chg="mod">
          <ac:chgData name="Närhi, Henri" userId="aa09f21d-9262-458c-988a-5021266b2576" providerId="ADAL" clId="{681B0385-E959-4EFA-BC59-27A4272B5BBF}" dt="2022-06-03T10:29:52.854" v="5909"/>
          <ac:picMkLst>
            <pc:docMk/>
            <pc:sldMk cId="0" sldId="300"/>
            <ac:picMk id="1440" creationId="{00000000-0000-0000-0000-000000000000}"/>
          </ac:picMkLst>
        </pc:picChg>
        <pc:picChg chg="mod">
          <ac:chgData name="Närhi, Henri" userId="aa09f21d-9262-458c-988a-5021266b2576" providerId="ADAL" clId="{681B0385-E959-4EFA-BC59-27A4272B5BBF}" dt="2022-06-03T10:30:15.893" v="5924"/>
          <ac:picMkLst>
            <pc:docMk/>
            <pc:sldMk cId="0" sldId="300"/>
            <ac:picMk id="144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2321E-5F58-4AD1-BB15-33B5139F8B16}" type="datetimeFigureOut">
              <a:rPr lang="fi-FI" smtClean="0"/>
              <a:t>3.6.2022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726B7-E264-42A9-9635-FC8DED6E8604}" type="slidenum">
              <a:rPr lang="fi-FI" smtClean="0"/>
              <a:t>‹#›</a:t>
            </a:fld>
            <a:endParaRPr lang="fi-FI"/>
          </a:p>
        </p:txBody>
      </p:sp>
    </p:spTree>
    <p:extLst>
      <p:ext uri="{BB962C8B-B14F-4D97-AF65-F5344CB8AC3E}">
        <p14:creationId xmlns:p14="http://schemas.microsoft.com/office/powerpoint/2010/main" val="4001327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0c4b65c54a_1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10c4b65c54a_1_3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2" name="Google Shape;792;g10c4b65c54a_1_3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10c4b65c54a_1_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10c4b65c54a_1_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20d27de9c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20d27de9c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0c4b65c54a_1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g10c4b65c54a_1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c4b65c54a_1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g10c4b65c54a_1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0c4b65c54a_1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g10c4b65c54a_1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10c4b65c54a_1_4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10c4b65c54a_1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0c4b65c54a_1_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7" name="Google Shape;917;g10c4b65c54a_1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0c4b65c54a_1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g10c4b65c54a_1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0c4b65c54a_1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g10c4b65c54a_1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0c4b65c54a_1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g10c4b65c54a_1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
        <p:cNvGrpSpPr/>
        <p:nvPr/>
      </p:nvGrpSpPr>
      <p:grpSpPr>
        <a:xfrm>
          <a:off x="0" y="0"/>
          <a:ext cx="0" cy="0"/>
          <a:chOff x="0" y="0"/>
          <a:chExt cx="0" cy="0"/>
        </a:xfrm>
      </p:grpSpPr>
      <p:sp>
        <p:nvSpPr>
          <p:cNvPr id="58" name="Google Shape;58;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0" name="Google Shape;60;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3570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2199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9" name="Google Shape;119;p25"/>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20" name="Google Shape;120;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8751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5" name="Google Shape;125;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7363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hite">
  <p:cSld name="Blank White">
    <p:bg>
      <p:bgPr>
        <a:solidFill>
          <a:schemeClr val="lt1"/>
        </a:solidFill>
        <a:effectLst/>
      </p:bgPr>
    </p:bg>
    <p:spTree>
      <p:nvGrpSpPr>
        <p:cNvPr id="1" name="Shape 127"/>
        <p:cNvGrpSpPr/>
        <p:nvPr/>
      </p:nvGrpSpPr>
      <p:grpSpPr>
        <a:xfrm>
          <a:off x="0" y="0"/>
          <a:ext cx="0" cy="0"/>
          <a:chOff x="0" y="0"/>
          <a:chExt cx="0" cy="0"/>
        </a:xfrm>
      </p:grpSpPr>
      <p:pic>
        <p:nvPicPr>
          <p:cNvPr id="128" name="Google Shape;128;p27"/>
          <p:cNvPicPr preferRelativeResize="0"/>
          <p:nvPr/>
        </p:nvPicPr>
        <p:blipFill rotWithShape="1">
          <a:blip r:embed="rId2">
            <a:alphaModFix/>
          </a:blip>
          <a:srcRect/>
          <a:stretch/>
        </p:blipFill>
        <p:spPr>
          <a:xfrm>
            <a:off x="10113882" y="166655"/>
            <a:ext cx="1637460" cy="888740"/>
          </a:xfrm>
          <a:prstGeom prst="rect">
            <a:avLst/>
          </a:prstGeom>
          <a:noFill/>
          <a:ln>
            <a:noFill/>
          </a:ln>
        </p:spPr>
      </p:pic>
      <p:sp>
        <p:nvSpPr>
          <p:cNvPr id="129" name="Google Shape;129;p27"/>
          <p:cNvSpPr txBox="1">
            <a:spLocks noGrp="1"/>
          </p:cNvSpPr>
          <p:nvPr>
            <p:ph type="body" idx="1"/>
          </p:nvPr>
        </p:nvSpPr>
        <p:spPr>
          <a:xfrm>
            <a:off x="556296" y="1346200"/>
            <a:ext cx="11110800" cy="4899200"/>
          </a:xfrm>
          <a:prstGeom prst="rect">
            <a:avLst/>
          </a:prstGeom>
          <a:noFill/>
          <a:ln>
            <a:noFill/>
          </a:ln>
        </p:spPr>
        <p:txBody>
          <a:bodyPr spcFirstLastPara="1" wrap="square" lIns="68575" tIns="34275" rIns="68575" bIns="34275" anchor="t" anchorCtr="0">
            <a:normAutofit/>
          </a:bodyPr>
          <a:lstStyle>
            <a:lvl1pPr marL="609585" lvl="0" indent="-304792" algn="l" rtl="0">
              <a:lnSpc>
                <a:spcPct val="100000"/>
              </a:lnSpc>
              <a:spcBef>
                <a:spcPts val="1067"/>
              </a:spcBef>
              <a:spcAft>
                <a:spcPts val="0"/>
              </a:spcAft>
              <a:buClr>
                <a:schemeClr val="dk1"/>
              </a:buClr>
              <a:buSzPts val="1700"/>
              <a:buNone/>
              <a:defRPr sz="2267" i="0"/>
            </a:lvl1pPr>
            <a:lvl2pPr marL="1219170" lvl="1" indent="-304792" algn="l" rtl="0">
              <a:lnSpc>
                <a:spcPct val="100000"/>
              </a:lnSpc>
              <a:spcBef>
                <a:spcPts val="533"/>
              </a:spcBef>
              <a:spcAft>
                <a:spcPts val="0"/>
              </a:spcAft>
              <a:buClr>
                <a:schemeClr val="dk1"/>
              </a:buClr>
              <a:buSzPts val="1700"/>
              <a:buNone/>
              <a:defRPr sz="2267" i="0"/>
            </a:lvl2pPr>
            <a:lvl3pPr marL="1828754" lvl="2" indent="-304792" algn="l" rtl="0">
              <a:lnSpc>
                <a:spcPct val="100000"/>
              </a:lnSpc>
              <a:spcBef>
                <a:spcPts val="533"/>
              </a:spcBef>
              <a:spcAft>
                <a:spcPts val="0"/>
              </a:spcAft>
              <a:buClr>
                <a:schemeClr val="dk1"/>
              </a:buClr>
              <a:buSzPts val="1700"/>
              <a:buNone/>
              <a:defRPr sz="2267" i="0"/>
            </a:lvl3pPr>
            <a:lvl4pPr marL="2438339" lvl="3" indent="-304792" algn="l" rtl="0">
              <a:lnSpc>
                <a:spcPct val="100000"/>
              </a:lnSpc>
              <a:spcBef>
                <a:spcPts val="533"/>
              </a:spcBef>
              <a:spcAft>
                <a:spcPts val="0"/>
              </a:spcAft>
              <a:buClr>
                <a:schemeClr val="dk1"/>
              </a:buClr>
              <a:buSzPts val="1700"/>
              <a:buNone/>
              <a:defRPr sz="2267" i="0"/>
            </a:lvl4pPr>
            <a:lvl5pPr marL="3047924" lvl="4" indent="-304792" algn="l" rtl="0">
              <a:lnSpc>
                <a:spcPct val="100000"/>
              </a:lnSpc>
              <a:spcBef>
                <a:spcPts val="533"/>
              </a:spcBef>
              <a:spcAft>
                <a:spcPts val="0"/>
              </a:spcAft>
              <a:buClr>
                <a:schemeClr val="dk1"/>
              </a:buClr>
              <a:buSzPts val="1700"/>
              <a:buNone/>
              <a:defRPr sz="2267" i="0"/>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0" name="Google Shape;130;p27"/>
          <p:cNvSpPr txBox="1">
            <a:spLocks noGrp="1"/>
          </p:cNvSpPr>
          <p:nvPr>
            <p:ph type="title"/>
          </p:nvPr>
        </p:nvSpPr>
        <p:spPr>
          <a:xfrm>
            <a:off x="556301" y="612467"/>
            <a:ext cx="9098800" cy="5132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SzPts val="2500"/>
              <a:buFont typeface="Poppins SemiBold"/>
              <a:buNone/>
              <a:defRPr sz="3333" i="0">
                <a:latin typeface="Poppins SemiBold"/>
                <a:ea typeface="Poppins SemiBold"/>
                <a:cs typeface="Poppins SemiBold"/>
                <a:sym typeface="Poppins SemiBold"/>
              </a:defRPr>
            </a:lvl1pPr>
            <a:lvl2pPr lvl="1"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2pPr>
            <a:lvl3pPr lvl="2"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3pPr>
            <a:lvl4pPr lvl="3"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4pPr>
            <a:lvl5pPr lvl="4"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5pPr>
            <a:lvl6pPr lvl="5"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6pPr>
            <a:lvl7pPr lvl="6"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7pPr>
            <a:lvl8pPr lvl="7"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8pPr>
            <a:lvl9pPr lvl="8" algn="l" rtl="0">
              <a:lnSpc>
                <a:spcPct val="90000"/>
              </a:lnSpc>
              <a:spcBef>
                <a:spcPts val="0"/>
              </a:spcBef>
              <a:spcAft>
                <a:spcPts val="0"/>
              </a:spcAft>
              <a:buSzPts val="2500"/>
              <a:buFont typeface="Poppins SemiBold"/>
              <a:buNone/>
              <a:defRPr sz="3333">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201400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White">
  <p:cSld name="Title White">
    <p:bg>
      <p:bgPr>
        <a:solidFill>
          <a:schemeClr val="lt1"/>
        </a:solidFill>
        <a:effectLst/>
      </p:bgPr>
    </p:bg>
    <p:spTree>
      <p:nvGrpSpPr>
        <p:cNvPr id="1" name="Shape 63"/>
        <p:cNvGrpSpPr/>
        <p:nvPr/>
      </p:nvGrpSpPr>
      <p:grpSpPr>
        <a:xfrm>
          <a:off x="0" y="0"/>
          <a:ext cx="0" cy="0"/>
          <a:chOff x="0" y="0"/>
          <a:chExt cx="0" cy="0"/>
        </a:xfrm>
      </p:grpSpPr>
    </p:spTree>
    <p:extLst>
      <p:ext uri="{BB962C8B-B14F-4D97-AF65-F5344CB8AC3E}">
        <p14:creationId xmlns:p14="http://schemas.microsoft.com/office/powerpoint/2010/main" val="158290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7" name="Google Shape;6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921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8"/>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3" name="Google Shape;73;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366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9"/>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9" name="Google Shape;79;p19"/>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0" name="Google Shape;80;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2" name="Google Shape;82;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7412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 name="Google Shape;85;p20"/>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6" name="Google Shape;86;p20"/>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7" name="Google Shape;87;p20"/>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8" name="Google Shape;88;p20"/>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9" name="Google Shape;89;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78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6" name="Google Shape;96;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93823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100" name="Google Shape;100;p22"/>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1" name="Google Shape;101;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6298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6" name="Google Shape;106;p23"/>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7" name="Google Shape;107;p23"/>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8" name="Google Shape;108;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 name="Google Shape;109;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891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841908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ourworld.unu.edu/en/one-fifth-of-global-farm-soil-degraded-by-salt"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upload.wikimedia.org/wikipedia/commons/thumb/0/0d/UV_and_Vis_Sunscreen.jpg/640px-UV_and_Vis_Sunscreen.jpg" TargetMode="External"/><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hyperlink" Target="https://2012books.lardbucket.org/books/principles-of-general-chemistry-v1.0/section_07/a65ec778d189d695b41eb4db4694bdf9.jpg" TargetMode="External"/><Relationship Id="rId4" Type="http://schemas.openxmlformats.org/officeDocument/2006/relationships/image" Target="../media/image4.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doughnuteconomics.org/licen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https://thebfd.co.nz/2020/01/07/this-is-not-the-first-time-that-australian-smoke-has-reached-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unsplash.com/photos/DniElTWBaLw"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c1.staticflickr.com/3/2822/33764627036_693faa09b2_b.jpg"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i2.wp.com/steigan.no/wp-content/uploads/2015/10/korallrev-bleking.jpg?fit=700%2C349.jpg" TargetMode="External"/><Relationship Id="rId4" Type="http://schemas.openxmlformats.org/officeDocument/2006/relationships/image" Target="../media/image9.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hyperlink" Target="https://www.flickr.com/photos/onanie/3554712683/in/photolist-h9Zm7t-ha1LE2-Q6dump-6f8RCr-b6TE22-ha1xNF-gSp7Re-ha1TW6-h9YVwL-aYsGT-h9YU2n-ha1t3i-h9YPLC-auB682-h9YP4M-h9ZBBs-ha1eHT-gTUFeN-h9ZxgT-6kzGwH-gSpc4J-6kE9Tm-6kDRQj-4THpny-h9Z8cu-edexJD-q96Lwa-99epSF-5B3Yoc-amT7ir-7TvmHW-7rsumJ-2n1p44E-549LV-XPqAzm-CkYm4S-5U4Ykn-7CnBsx-6YjSEt-HGJBgg-bCkBfh-84wSiF-9wf4fh-6w3ht6-LWHzGb-4ZmwsC-2iWKx4G-2iWPQaw-27SgqEb-6q7QeH"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kingstonsprings.wordpress.com/2010/05/29/massive-debris-dams-and-raw-sewage-the-aftermath-behind-acorn-court-in-kingston-springs-part-ii/" TargetMode="External"/><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hyperlink" Target="https://environmentalscience2017blog.wordpress.com/blo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emilymichaeles.kscopen.org/tropical-marine-biology/red-tide-algal-bloom/" TargetMode="External"/><Relationship Id="rId4" Type="http://schemas.openxmlformats.org/officeDocument/2006/relationships/image" Target="../media/image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png"/><Relationship Id="rId7" Type="http://schemas.openxmlformats.org/officeDocument/2006/relationships/hyperlink" Target="https://www.flickr.com/photos/gsfc/15225687200/in/photolist-pcrCmh-JNrqap-RXNgsV-YbHDts-KBXNb4-rHh2s-2iiBxwt-2gcYVFD-2iiatqz-n5FcSR-2gcZ8Sr-9GSQfL-2igKNKW-JNgRBh-2iiDXcD-2iicRyb-XieVQb-2igNhv9-JNrpvD-5aTtQV-2igPhDe-2igKNSE-2igNhDR-7iv1nU-2iiatxZ-2iiatsD-9RhzNY-LtxuFT-AWnotx-XdUzFp-enq1fo-fjBFXd-KDqfAd-aejc7w-aegojz-aegnWr-aejccN-aejbzu-aego96-eMfy1Y-Fb4UDu-eMfCRQ-JWsRvh-9PXE8c-9Q1xD3-aejcD3-25sqzZY-JNrdax-JH6ivk-JNXWnC"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hyperlink" Target="https://ourworld.unu.edu/en/one-fifth-of-global-farm-soil-degraded-by-salt" TargetMode="External"/><Relationship Id="rId4" Type="http://schemas.openxmlformats.org/officeDocument/2006/relationships/image" Target="../media/image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png"/><Relationship Id="rId7" Type="http://schemas.openxmlformats.org/officeDocument/2006/relationships/hyperlink" Target="https://www.flickr.com/photos/cifor/35035327104/in/photolist-VnXd8S-28ATn2P-WRv3tX-VsczN2-Y66BQV-9ABfcU-Wsvo4V-VscNrZ-4vNoYs-EcSs2-orzC9M-4qwhWP-mCShx-aA9KJW-9xVF1e-2LLM6D-7mpDU-efZX2u-nLjtcv-XtVPMf-Wsvkmv-VnXmKG-WE7tqp-WAx31w-3bHqVE-WFGrRi-da3uwp-WC8xdL-Vpwruj-rz5f3a-aNLKuX-WC6YAJ-7Qsruj-yUj7D-8pX2rk-nJm9Rj-p4SogV-7TLtXW-pYvxDu-7TLupW-6tUM3G-TWeN65-6tQEqP-3fdzXH-854RvJ-2gnMN3C-6df5vN-6HXrCY-b71QE8-evepG4"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www.flickr.com/photos/41639606@N06/9422815253/in/photolist-fmEoFX-28CQohJ-pcZh2R-bsz6rD-rECMTD-fmUMMh-btXyZe-8Hk9vZ-8HkTQH-btYva8-bt6g9a-bsJFfe-brMxYR-7NUsQE-btX776-jeyzLV-4Jz86c-bt6Mrn-btWRm8-bVEP5G-osYZEL-bVERyd-btXFpF-8svNA3-btX5Dk-btXRee-bshTCT-VR7YA9-nZeSZQ-bshGMi-btXLLF-btXKXD-bVEUu1-bt6SQT-btWypt-btVUJB-bVENhS-bvRHrZ-bVEVAd-bVEQdU-8Hp1oj-2a1m3Fa-2a1m3T4-ofh6vU-pcHtK8-paXjqA-pcHBnc-4moyHv-paXeHE-pcXvxu" TargetMode="External"/><Relationship Id="rId4" Type="http://schemas.openxmlformats.org/officeDocument/2006/relationships/image" Target="../media/image4.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hyperlink" Target="https://unsplash.com/photos/D5-LrW0cZp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www.flickr.com/photos/crustmania/10094847976/" TargetMode="External"/><Relationship Id="rId4" Type="http://schemas.openxmlformats.org/officeDocument/2006/relationships/image" Target="../media/image4.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hyperlink" Target="https://www.flickr.com/photos/cifor/3508442209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https://unsplash.com/photos/Xbh_OGLRfUM" TargetMode="External"/><Relationship Id="rId4" Type="http://schemas.openxmlformats.org/officeDocument/2006/relationships/image" Target="../media/image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D324"/>
        </a:solidFill>
        <a:effectLst/>
      </p:bgPr>
    </p:bg>
    <p:spTree>
      <p:nvGrpSpPr>
        <p:cNvPr id="1" name="Shape 793"/>
        <p:cNvGrpSpPr/>
        <p:nvPr/>
      </p:nvGrpSpPr>
      <p:grpSpPr>
        <a:xfrm>
          <a:off x="0" y="0"/>
          <a:ext cx="0" cy="0"/>
          <a:chOff x="0" y="0"/>
          <a:chExt cx="0" cy="0"/>
        </a:xfrm>
      </p:grpSpPr>
      <p:pic>
        <p:nvPicPr>
          <p:cNvPr id="794" name="Google Shape;794;p54">
            <a:extLst>
              <a:ext uri="{C183D7F6-B498-43B3-948B-1728B52AA6E4}">
                <adec:decorative xmlns:adec="http://schemas.microsoft.com/office/drawing/2017/decorative" val="1"/>
              </a:ext>
            </a:extLst>
          </p:cNvPr>
          <p:cNvPicPr preferRelativeResize="0"/>
          <p:nvPr/>
        </p:nvPicPr>
        <p:blipFill rotWithShape="1">
          <a:blip r:embed="rId3">
            <a:alphaModFix amt="14000"/>
          </a:blip>
          <a:srcRect l="17709" t="20223"/>
          <a:stretch/>
        </p:blipFill>
        <p:spPr>
          <a:xfrm>
            <a:off x="8" y="0"/>
            <a:ext cx="3860792" cy="3657600"/>
          </a:xfrm>
          <a:prstGeom prst="rect">
            <a:avLst/>
          </a:prstGeom>
          <a:noFill/>
          <a:ln>
            <a:noFill/>
          </a:ln>
        </p:spPr>
      </p:pic>
      <p:sp>
        <p:nvSpPr>
          <p:cNvPr id="806" name="Google Shape;806;p54">
            <a:extLst>
              <a:ext uri="{C183D7F6-B498-43B3-948B-1728B52AA6E4}">
                <adec:decorative xmlns:adec="http://schemas.microsoft.com/office/drawing/2017/decorative" val="0"/>
              </a:ext>
            </a:extLst>
          </p:cNvPr>
          <p:cNvSpPr txBox="1">
            <a:spLocks noGrp="1"/>
          </p:cNvSpPr>
          <p:nvPr>
            <p:ph type="title" idx="4294967295"/>
          </p:nvPr>
        </p:nvSpPr>
        <p:spPr>
          <a:xfrm>
            <a:off x="1625600" y="837100"/>
            <a:ext cx="35560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14285"/>
              </a:lnSpc>
              <a:spcBef>
                <a:spcPts val="0"/>
              </a:spcBef>
              <a:spcAft>
                <a:spcPts val="0"/>
              </a:spcAft>
              <a:buClr>
                <a:srgbClr val="000000"/>
              </a:buClr>
              <a:buSzPts val="1100"/>
              <a:buFontTx/>
              <a:buNone/>
              <a:tabLst/>
              <a:defRPr/>
            </a:pPr>
            <a:r>
              <a:rPr kumimoji="0" lang="fi-FI" sz="2000" b="1" i="0" u="none" strike="noStrike" kern="0" cap="none" spc="0" normalizeH="0" baseline="0" noProof="0" dirty="0">
                <a:ln>
                  <a:noFill/>
                </a:ln>
                <a:solidFill>
                  <a:srgbClr val="000000"/>
                </a:solidFill>
                <a:effectLst/>
                <a:uLnTx/>
                <a:uFillTx/>
                <a:latin typeface="Roboto"/>
                <a:ea typeface="Roboto"/>
                <a:cs typeface="Roboto"/>
                <a:sym typeface="Roboto"/>
              </a:rPr>
              <a:t>Neljän linssin ulottuvuudet ja mittarit</a:t>
            </a:r>
            <a:endParaRPr kumimoji="0" lang="fi-FI" sz="2000" b="0" i="0" u="none" strike="noStrike" kern="0" cap="none" spc="0" normalizeH="0" baseline="0" noProof="0" dirty="0">
              <a:ln>
                <a:noFill/>
              </a:ln>
              <a:solidFill>
                <a:srgbClr val="000000"/>
              </a:solidFill>
              <a:effectLst/>
              <a:uLnTx/>
              <a:uFillTx/>
              <a:latin typeface="Roboto Light"/>
              <a:ea typeface="Roboto Light"/>
              <a:cs typeface="Roboto Light"/>
              <a:sym typeface="Roboto Light"/>
            </a:endParaRPr>
          </a:p>
          <a:p>
            <a:pPr marL="0" marR="0" lvl="0" indent="0" algn="l" defTabSz="1219170" rtl="0" eaLnBrk="1" fontAlgn="auto" latinLnBrk="0" hangingPunct="1">
              <a:lnSpc>
                <a:spcPct val="114285"/>
              </a:lnSpc>
              <a:spcBef>
                <a:spcPts val="0"/>
              </a:spcBef>
              <a:spcAft>
                <a:spcPts val="0"/>
              </a:spcAft>
              <a:buClr>
                <a:srgbClr val="000000"/>
              </a:buClr>
              <a:buSzTx/>
              <a:buFontTx/>
              <a:buNone/>
              <a:tabLst/>
              <a:defRPr/>
            </a:pPr>
            <a:r>
              <a:rPr kumimoji="0" lang="fi-FI" sz="20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Osa 3</a:t>
            </a:r>
          </a:p>
        </p:txBody>
      </p:sp>
      <p:sp>
        <p:nvSpPr>
          <p:cNvPr id="808" name="Google Shape;808;p54">
            <a:extLst>
              <a:ext uri="{C183D7F6-B498-43B3-948B-1728B52AA6E4}">
                <adec:decorative xmlns:adec="http://schemas.microsoft.com/office/drawing/2017/decorative" val="0"/>
              </a:ext>
            </a:extLst>
          </p:cNvPr>
          <p:cNvSpPr txBox="1"/>
          <p:nvPr/>
        </p:nvSpPr>
        <p:spPr>
          <a:xfrm>
            <a:off x="1625600" y="3454400"/>
            <a:ext cx="3556000" cy="15240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buSzPts val="3600"/>
            </a:pPr>
            <a:r>
              <a:rPr lang="en-GB" sz="5600" b="1" kern="0" dirty="0" err="1">
                <a:solidFill>
                  <a:srgbClr val="000000"/>
                </a:solidFill>
                <a:latin typeface="Roboto"/>
                <a:ea typeface="Roboto"/>
                <a:cs typeface="Roboto"/>
                <a:sym typeface="Roboto"/>
              </a:rPr>
              <a:t>Globaali</a:t>
            </a:r>
            <a:endParaRPr sz="5600" b="1" kern="0" dirty="0">
              <a:solidFill>
                <a:srgbClr val="000000"/>
              </a:solidFill>
              <a:latin typeface="Roboto"/>
              <a:ea typeface="Roboto"/>
              <a:cs typeface="Roboto"/>
              <a:sym typeface="Roboto"/>
            </a:endParaRPr>
          </a:p>
          <a:p>
            <a:pPr defTabSz="1219170">
              <a:lnSpc>
                <a:spcPct val="80000"/>
              </a:lnSpc>
              <a:buClr>
                <a:srgbClr val="000000"/>
              </a:buClr>
              <a:buSzPts val="3600"/>
            </a:pPr>
            <a:r>
              <a:rPr lang="en-GB" sz="5600" b="1" kern="0" dirty="0" err="1">
                <a:solidFill>
                  <a:srgbClr val="000000"/>
                </a:solidFill>
                <a:latin typeface="Roboto"/>
                <a:ea typeface="Roboto"/>
                <a:cs typeface="Roboto"/>
                <a:sym typeface="Roboto"/>
              </a:rPr>
              <a:t>Ekologinen</a:t>
            </a:r>
            <a:endParaRPr sz="5600" b="1" kern="0" dirty="0">
              <a:solidFill>
                <a:srgbClr val="000000"/>
              </a:solidFill>
              <a:latin typeface="Roboto"/>
              <a:ea typeface="Roboto"/>
              <a:cs typeface="Roboto"/>
              <a:sym typeface="Roboto"/>
            </a:endParaRPr>
          </a:p>
        </p:txBody>
      </p:sp>
      <p:sp>
        <p:nvSpPr>
          <p:cNvPr id="807" name="Google Shape;807;p54">
            <a:extLst>
              <a:ext uri="{C183D7F6-B498-43B3-948B-1728B52AA6E4}">
                <adec:decorative xmlns:adec="http://schemas.microsoft.com/office/drawing/2017/decorative" val="0"/>
              </a:ext>
            </a:extLst>
          </p:cNvPr>
          <p:cNvSpPr txBox="1"/>
          <p:nvPr/>
        </p:nvSpPr>
        <p:spPr>
          <a:xfrm>
            <a:off x="1620800" y="5080000"/>
            <a:ext cx="3662400" cy="1219200"/>
          </a:xfrm>
          <a:prstGeom prst="rect">
            <a:avLst/>
          </a:prstGeom>
          <a:noFill/>
          <a:ln>
            <a:noFill/>
          </a:ln>
        </p:spPr>
        <p:txBody>
          <a:bodyPr spcFirstLastPara="1" wrap="square" lIns="0" tIns="0" rIns="0" bIns="0" anchor="t" anchorCtr="0">
            <a:noAutofit/>
          </a:bodyPr>
          <a:lstStyle/>
          <a:p>
            <a:pPr defTabSz="1219170">
              <a:buClr>
                <a:srgbClr val="000000"/>
              </a:buClr>
              <a:buSzPts val="1100"/>
            </a:pPr>
            <a:r>
              <a:rPr lang="en-GB" sz="2000" kern="0" dirty="0" err="1">
                <a:solidFill>
                  <a:srgbClr val="000000"/>
                </a:solidFill>
                <a:latin typeface="Roboto Light"/>
                <a:ea typeface="Roboto Light"/>
                <a:cs typeface="Roboto Light"/>
                <a:sym typeface="Roboto Light"/>
              </a:rPr>
              <a:t>Miten</a:t>
            </a:r>
            <a:r>
              <a:rPr lang="en-GB" sz="2000" kern="0" dirty="0">
                <a:solidFill>
                  <a:srgbClr val="000000"/>
                </a:solidFill>
                <a:latin typeface="Roboto Light"/>
                <a:ea typeface="Roboto Light"/>
                <a:cs typeface="Roboto Light"/>
                <a:sym typeface="Roboto Light"/>
              </a:rPr>
              <a:t> </a:t>
            </a:r>
            <a:r>
              <a:rPr lang="en-GB" sz="2000" kern="0" dirty="0" err="1">
                <a:solidFill>
                  <a:srgbClr val="000000"/>
                </a:solidFill>
                <a:latin typeface="Roboto Light"/>
                <a:ea typeface="Roboto Light"/>
                <a:cs typeface="Roboto Light"/>
                <a:sym typeface="Roboto Light"/>
              </a:rPr>
              <a:t>voimme</a:t>
            </a:r>
            <a:r>
              <a:rPr lang="en-GB" sz="2000" kern="0" dirty="0">
                <a:solidFill>
                  <a:srgbClr val="000000"/>
                </a:solidFill>
                <a:latin typeface="Roboto Light"/>
                <a:ea typeface="Roboto Light"/>
                <a:cs typeface="Roboto Light"/>
                <a:sym typeface="Roboto Light"/>
              </a:rPr>
              <a:t> </a:t>
            </a:r>
            <a:r>
              <a:rPr lang="en-GB" sz="2000" kern="0" dirty="0" err="1">
                <a:solidFill>
                  <a:srgbClr val="000000"/>
                </a:solidFill>
                <a:latin typeface="Roboto Light"/>
                <a:ea typeface="Roboto Light"/>
                <a:cs typeface="Roboto Light"/>
                <a:sym typeface="Roboto Light"/>
              </a:rPr>
              <a:t>kunnioittaa</a:t>
            </a:r>
            <a:r>
              <a:rPr lang="en-GB" sz="2000" kern="0" dirty="0">
                <a:solidFill>
                  <a:srgbClr val="000000"/>
                </a:solidFill>
                <a:latin typeface="Roboto Light"/>
                <a:ea typeface="Roboto Light"/>
                <a:cs typeface="Roboto Light"/>
                <a:sym typeface="Roboto Light"/>
              </a:rPr>
              <a:t> </a:t>
            </a:r>
            <a:r>
              <a:rPr lang="en-GB" sz="2000" kern="0" dirty="0" err="1">
                <a:solidFill>
                  <a:srgbClr val="000000"/>
                </a:solidFill>
                <a:latin typeface="Roboto Light"/>
                <a:ea typeface="Roboto Light"/>
                <a:cs typeface="Roboto Light"/>
                <a:sym typeface="Roboto Light"/>
              </a:rPr>
              <a:t>koko</a:t>
            </a:r>
            <a:r>
              <a:rPr lang="en-GB" sz="2000" kern="0" dirty="0">
                <a:solidFill>
                  <a:srgbClr val="000000"/>
                </a:solidFill>
                <a:latin typeface="Roboto Light"/>
                <a:ea typeface="Roboto Light"/>
                <a:cs typeface="Roboto Light"/>
                <a:sym typeface="Roboto Light"/>
              </a:rPr>
              <a:t> </a:t>
            </a:r>
            <a:r>
              <a:rPr lang="en-GB" sz="2000" kern="0" dirty="0" err="1">
                <a:solidFill>
                  <a:srgbClr val="000000"/>
                </a:solidFill>
                <a:latin typeface="Roboto Light"/>
                <a:ea typeface="Roboto Light"/>
                <a:cs typeface="Roboto Light"/>
                <a:sym typeface="Roboto Light"/>
              </a:rPr>
              <a:t>planeetan</a:t>
            </a:r>
            <a:r>
              <a:rPr lang="en-GB" sz="2000" kern="0" dirty="0">
                <a:solidFill>
                  <a:srgbClr val="000000"/>
                </a:solidFill>
                <a:latin typeface="Roboto Light"/>
                <a:ea typeface="Roboto Light"/>
                <a:cs typeface="Roboto Light"/>
                <a:sym typeface="Roboto Light"/>
              </a:rPr>
              <a:t> </a:t>
            </a:r>
            <a:r>
              <a:rPr lang="en-GB" sz="2000" kern="0" dirty="0" err="1">
                <a:solidFill>
                  <a:srgbClr val="000000"/>
                </a:solidFill>
                <a:latin typeface="Roboto Light"/>
                <a:ea typeface="Roboto Light"/>
                <a:cs typeface="Roboto Light"/>
                <a:sym typeface="Roboto Light"/>
              </a:rPr>
              <a:t>hyvinvointia</a:t>
            </a:r>
            <a:r>
              <a:rPr lang="en-GB" sz="2000" kern="0" dirty="0">
                <a:solidFill>
                  <a:srgbClr val="000000"/>
                </a:solidFill>
                <a:latin typeface="Roboto Light"/>
                <a:ea typeface="Roboto Light"/>
                <a:cs typeface="Roboto Light"/>
                <a:sym typeface="Roboto Light"/>
              </a:rPr>
              <a:t>?</a:t>
            </a:r>
            <a:endParaRPr sz="2000" kern="0" dirty="0">
              <a:solidFill>
                <a:srgbClr val="000000"/>
              </a:solidFill>
              <a:latin typeface="Roboto Light"/>
              <a:ea typeface="Roboto Light"/>
              <a:cs typeface="Roboto Light"/>
              <a:sym typeface="Roboto Light"/>
            </a:endParaRPr>
          </a:p>
          <a:p>
            <a:pPr defTabSz="1219170">
              <a:buClr>
                <a:srgbClr val="000000"/>
              </a:buClr>
              <a:buSzPts val="1100"/>
            </a:pPr>
            <a:endParaRPr sz="2000" kern="0" dirty="0">
              <a:solidFill>
                <a:srgbClr val="000000"/>
              </a:solidFill>
              <a:latin typeface="Roboto Light"/>
              <a:ea typeface="Roboto Light"/>
              <a:cs typeface="Roboto Light"/>
              <a:sym typeface="Roboto Light"/>
            </a:endParaRPr>
          </a:p>
          <a:p>
            <a:pPr defTabSz="1219170">
              <a:buClr>
                <a:srgbClr val="000000"/>
              </a:buClr>
              <a:buSzPts val="1100"/>
            </a:pPr>
            <a:endParaRPr sz="2000" kern="0" dirty="0">
              <a:solidFill>
                <a:srgbClr val="000000"/>
              </a:solidFill>
              <a:latin typeface="Roboto Light"/>
              <a:ea typeface="Roboto Light"/>
              <a:cs typeface="Roboto Light"/>
              <a:sym typeface="Roboto Light"/>
            </a:endParaRPr>
          </a:p>
        </p:txBody>
      </p:sp>
      <p:grpSp>
        <p:nvGrpSpPr>
          <p:cNvPr id="795" name="Google Shape;795;p54" descr="Neliö, joka on jaettu neljään osaa. Oikean yläkylmän neliö on väritetty vihreäksi-"/>
          <p:cNvGrpSpPr/>
          <p:nvPr/>
        </p:nvGrpSpPr>
        <p:grpSpPr>
          <a:xfrm>
            <a:off x="1524000" y="1930401"/>
            <a:ext cx="1417600" cy="1053884"/>
            <a:chOff x="457200" y="1219200"/>
            <a:chExt cx="1063200" cy="790413"/>
          </a:xfrm>
        </p:grpSpPr>
        <p:sp>
          <p:nvSpPr>
            <p:cNvPr id="796" name="Google Shape;796;p54"/>
            <p:cNvSpPr/>
            <p:nvPr/>
          </p:nvSpPr>
          <p:spPr>
            <a:xfrm>
              <a:off x="533400" y="1374750"/>
              <a:ext cx="762000" cy="4572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797" name="Google Shape;797;p54"/>
            <p:cNvSpPr txBox="1"/>
            <p:nvPr/>
          </p:nvSpPr>
          <p:spPr>
            <a:xfrm>
              <a:off x="529800" y="1781013"/>
              <a:ext cx="9906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pPr>
              <a:r>
                <a:rPr lang="en-GB" sz="1067" kern="0" dirty="0" err="1">
                  <a:solidFill>
                    <a:srgbClr val="000000"/>
                  </a:solidFill>
                  <a:latin typeface="Roboto Light"/>
                  <a:ea typeface="Roboto Light"/>
                  <a:cs typeface="Roboto Light"/>
                  <a:sym typeface="Roboto Light"/>
                </a:rPr>
                <a:t>Globaali</a:t>
              </a:r>
              <a:r>
                <a:rPr lang="en-GB" sz="1067" kern="0" dirty="0">
                  <a:solidFill>
                    <a:srgbClr val="000000"/>
                  </a:solidFill>
                  <a:latin typeface="Roboto Light"/>
                  <a:ea typeface="Roboto Light"/>
                  <a:cs typeface="Roboto Light"/>
                  <a:sym typeface="Roboto Light"/>
                </a:rPr>
                <a:t> </a:t>
              </a:r>
              <a:r>
                <a:rPr lang="en-GB" sz="1067" kern="0" dirty="0" err="1">
                  <a:solidFill>
                    <a:srgbClr val="000000"/>
                  </a:solidFill>
                  <a:latin typeface="Roboto Light"/>
                  <a:ea typeface="Roboto Light"/>
                  <a:cs typeface="Roboto Light"/>
                  <a:sym typeface="Roboto Light"/>
                </a:rPr>
                <a:t>ekologinen</a:t>
              </a:r>
              <a:endParaRPr sz="1067" kern="0" dirty="0">
                <a:solidFill>
                  <a:srgbClr val="000000"/>
                </a:solidFill>
                <a:latin typeface="Roboto Light"/>
                <a:ea typeface="Roboto Light"/>
                <a:cs typeface="Roboto Light"/>
                <a:sym typeface="Roboto Light"/>
              </a:endParaRPr>
            </a:p>
          </p:txBody>
        </p:sp>
        <p:pic>
          <p:nvPicPr>
            <p:cNvPr id="798" name="Google Shape;798;p54"/>
            <p:cNvPicPr preferRelativeResize="0"/>
            <p:nvPr/>
          </p:nvPicPr>
          <p:blipFill>
            <a:blip r:embed="rId4">
              <a:alphaModFix/>
            </a:blip>
            <a:stretch>
              <a:fillRect/>
            </a:stretch>
          </p:blipFill>
          <p:spPr>
            <a:xfrm>
              <a:off x="677600" y="1219200"/>
              <a:ext cx="130225" cy="130225"/>
            </a:xfrm>
            <a:prstGeom prst="rect">
              <a:avLst/>
            </a:prstGeom>
            <a:noFill/>
            <a:ln>
              <a:noFill/>
            </a:ln>
          </p:spPr>
        </p:pic>
        <p:pic>
          <p:nvPicPr>
            <p:cNvPr id="799" name="Google Shape;799;p54"/>
            <p:cNvPicPr preferRelativeResize="0"/>
            <p:nvPr/>
          </p:nvPicPr>
          <p:blipFill>
            <a:blip r:embed="rId5">
              <a:alphaModFix/>
            </a:blip>
            <a:stretch>
              <a:fillRect/>
            </a:stretch>
          </p:blipFill>
          <p:spPr>
            <a:xfrm>
              <a:off x="1035300" y="1222350"/>
              <a:ext cx="129300" cy="129300"/>
            </a:xfrm>
            <a:prstGeom prst="rect">
              <a:avLst/>
            </a:prstGeom>
            <a:noFill/>
            <a:ln>
              <a:noFill/>
            </a:ln>
          </p:spPr>
        </p:pic>
        <p:sp>
          <p:nvSpPr>
            <p:cNvPr id="800" name="Google Shape;800;p54"/>
            <p:cNvSpPr/>
            <p:nvPr/>
          </p:nvSpPr>
          <p:spPr>
            <a:xfrm>
              <a:off x="533400" y="1374750"/>
              <a:ext cx="381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01" name="Google Shape;801;p54"/>
            <p:cNvSpPr/>
            <p:nvPr/>
          </p:nvSpPr>
          <p:spPr>
            <a:xfrm>
              <a:off x="533400" y="160335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802" name="Google Shape;802;p54"/>
            <p:cNvCxnSpPr/>
            <p:nvPr/>
          </p:nvCxnSpPr>
          <p:spPr>
            <a:xfrm>
              <a:off x="457200" y="1600200"/>
              <a:ext cx="9144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54"/>
            <p:cNvCxnSpPr>
              <a:stCxn id="804" idx="2"/>
              <a:endCxn id="805" idx="0"/>
            </p:cNvCxnSpPr>
            <p:nvPr/>
          </p:nvCxnSpPr>
          <p:spPr>
            <a:xfrm rot="10800000">
              <a:off x="914400"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804" name="Google Shape;804;p54"/>
            <p:cNvSpPr/>
            <p:nvPr/>
          </p:nvSpPr>
          <p:spPr>
            <a:xfrm>
              <a:off x="533400"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805" name="Google Shape;805;p54"/>
            <p:cNvSpPr/>
            <p:nvPr/>
          </p:nvSpPr>
          <p:spPr>
            <a:xfrm>
              <a:off x="533400"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809" name="Google Shape;809;p54" descr="Eteläaasialainen mies on kyykistynyt kuivuneen ja halkeilleen maan ääreen.">
            <a:hlinkClick r:id="rId6"/>
          </p:cNvPr>
          <p:cNvPicPr preferRelativeResize="0"/>
          <p:nvPr/>
        </p:nvPicPr>
        <p:blipFill rotWithShape="1">
          <a:blip r:embed="rId7">
            <a:alphaModFix/>
          </a:blip>
          <a:srcRect l="38153" r="3533"/>
          <a:stretch/>
        </p:blipFill>
        <p:spPr>
          <a:xfrm>
            <a:off x="5486400" y="0"/>
            <a:ext cx="6705600" cy="6858000"/>
          </a:xfrm>
          <a:prstGeom prst="rect">
            <a:avLst/>
          </a:prstGeom>
          <a:noFill/>
          <a:ln>
            <a:noFill/>
          </a:ln>
        </p:spPr>
      </p:pic>
      <p:sp>
        <p:nvSpPr>
          <p:cNvPr id="810" name="Google Shape;810;p54"/>
          <p:cNvSpPr txBox="1">
            <a:spLocks noGrp="1"/>
          </p:cNvSpPr>
          <p:nvPr>
            <p:ph type="sldNum" idx="4294967295"/>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sz="1333" b="1" kern="0">
                <a:solidFill>
                  <a:srgbClr val="FFFFFF"/>
                </a:solidFill>
                <a:latin typeface="Roboto"/>
                <a:ea typeface="Roboto"/>
                <a:cs typeface="Roboto"/>
                <a:sym typeface="Roboto"/>
              </a:rPr>
              <a:pPr defTabSz="1219170"/>
              <a:t>1</a:t>
            </a:fld>
            <a:endParaRPr sz="1333" b="1" kern="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6" name="Google Shape;1026;p63"/>
          <p:cNvSpPr txBox="1">
            <a:spLocks noGrp="1"/>
          </p:cNvSpPr>
          <p:nvPr>
            <p:ph type="title" idx="4294967295"/>
          </p:nvPr>
        </p:nvSpPr>
        <p:spPr>
          <a:xfrm>
            <a:off x="711200" y="508000"/>
            <a:ext cx="281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Otsonikerroksen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oheneminen</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27" name="Google Shape;1027;p63"/>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Maapallon stratosfäärin otsonikerros suodattaa auringon ultravioletti- (UV) säteilyä. Joidenkin keinotekoisten kemiallisten aineiden kuten kloorifluorihiilivedyn (CFC) vapautuessa yläilmakehään ja otsonikerrokseen se altistaa maan ja sen asukkaat haitallisille auringon UV-säteille.</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pP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r>
              <a:rPr lang="en-GB" sz="1200" i="1" kern="0">
                <a:solidFill>
                  <a:srgbClr val="000000"/>
                </a:solidFill>
                <a:latin typeface="Roboto Light"/>
                <a:ea typeface="Roboto Light"/>
                <a:cs typeface="Roboto Light"/>
                <a:sym typeface="Roboto Light"/>
              </a:rPr>
              <a:t>Planetaaristen rajojen viitekehyksessä otsonikerron ohenemisella  viitataan “yläilmakehän otsonikatoon”’.</a:t>
            </a:r>
            <a:endParaRPr sz="1200" kern="0">
              <a:solidFill>
                <a:srgbClr val="000000"/>
              </a:solidFill>
              <a:latin typeface="Roboto Light"/>
              <a:ea typeface="Roboto Light"/>
              <a:cs typeface="Roboto Light"/>
              <a:sym typeface="Roboto Light"/>
            </a:endParaRPr>
          </a:p>
        </p:txBody>
      </p:sp>
      <p:grpSp>
        <p:nvGrpSpPr>
          <p:cNvPr id="1028" name="Google Shape;1028;p63">
            <a:extLst>
              <a:ext uri="{C183D7F6-B498-43B3-948B-1728B52AA6E4}">
                <adec:decorative xmlns:adec="http://schemas.microsoft.com/office/drawing/2017/decorative" val="1"/>
              </a:ext>
            </a:extLst>
          </p:cNvPr>
          <p:cNvGrpSpPr/>
          <p:nvPr/>
        </p:nvGrpSpPr>
        <p:grpSpPr>
          <a:xfrm>
            <a:off x="682800" y="1625600"/>
            <a:ext cx="1196800" cy="1066800"/>
            <a:chOff x="512100" y="1219200"/>
            <a:chExt cx="897600" cy="800100"/>
          </a:xfrm>
        </p:grpSpPr>
        <p:sp>
          <p:nvSpPr>
            <p:cNvPr id="1029" name="Google Shape;1029;p63"/>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030" name="Google Shape;1030;p63"/>
            <p:cNvSpPr txBox="1"/>
            <p:nvPr/>
          </p:nvSpPr>
          <p:spPr>
            <a:xfrm>
              <a:off x="512100" y="1790700"/>
              <a:ext cx="8976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1031" name="Google Shape;1031;p63"/>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1032" name="Google Shape;1032;p63"/>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1033" name="Google Shape;1033;p63"/>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034" name="Google Shape;1034;p63"/>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1035" name="Google Shape;1035;p63"/>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1036" name="Google Shape;1036;p63"/>
            <p:cNvCxnSpPr>
              <a:stCxn id="1037" idx="2"/>
              <a:endCxn id="1038"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1037" name="Google Shape;1037;p63"/>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1038" name="Google Shape;1038;p63"/>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1048" name="Google Shape;1048;p63" descr="Usealla hyllyllä on useita kaasupulloja vierekkäin."/>
          <p:cNvPicPr preferRelativeResize="0"/>
          <p:nvPr/>
        </p:nvPicPr>
        <p:blipFill>
          <a:blip r:embed="rId5">
            <a:alphaModFix/>
          </a:blip>
          <a:stretch>
            <a:fillRect/>
          </a:stretch>
        </p:blipFill>
        <p:spPr>
          <a:xfrm>
            <a:off x="3759201" y="508001"/>
            <a:ext cx="3962401" cy="3367300"/>
          </a:xfrm>
          <a:prstGeom prst="rect">
            <a:avLst/>
          </a:prstGeom>
          <a:noFill/>
          <a:ln>
            <a:noFill/>
          </a:ln>
        </p:spPr>
      </p:pic>
      <p:pic>
        <p:nvPicPr>
          <p:cNvPr id="1039" name="Google Shape;1039;p63" descr="Kuvapari miehen kasvoista. Vasemmassa kuvassa näkyvät kasvot normaalivalossa. Kasvojen vasen puoli on voideltu aurinkovoiteella, oikea ei. Oikeassa kuvassa näkyvät kasvot infrapunavalossa. Kasvojen vasen puoli on voideltu aurinkovoiteella, oikea ei.">
            <a:hlinkClick r:id="rId6"/>
          </p:cNvPr>
          <p:cNvPicPr preferRelativeResize="0"/>
          <p:nvPr/>
        </p:nvPicPr>
        <p:blipFill rotWithShape="1">
          <a:blip r:embed="rId7">
            <a:alphaModFix/>
          </a:blip>
          <a:srcRect b="-13340"/>
          <a:stretch/>
        </p:blipFill>
        <p:spPr>
          <a:xfrm>
            <a:off x="7811734" y="503467"/>
            <a:ext cx="3962268" cy="3446733"/>
          </a:xfrm>
          <a:prstGeom prst="rect">
            <a:avLst/>
          </a:prstGeom>
          <a:noFill/>
          <a:ln>
            <a:noFill/>
          </a:ln>
        </p:spPr>
      </p:pic>
      <p:grpSp>
        <p:nvGrpSpPr>
          <p:cNvPr id="1040" name="Google Shape;1040;p63" descr="Kuvapari kuvaa Etelämanteren yläpuolella olevaa otsonikerrosta. Vasemmassa kuvassa otsonikerros on yhtenäinen. Oikeassa kuvassa näkyy iso aukko otsonikerroksen yläpuolella. Vasen kuva kuvaa tilannetta vuonna 1979, oikea vuonna 2009."/>
          <p:cNvGrpSpPr/>
          <p:nvPr/>
        </p:nvGrpSpPr>
        <p:grpSpPr>
          <a:xfrm>
            <a:off x="3759261" y="3950207"/>
            <a:ext cx="3962283" cy="2172519"/>
            <a:chOff x="2002574" y="1158623"/>
            <a:chExt cx="4303711" cy="2325373"/>
          </a:xfrm>
        </p:grpSpPr>
        <p:pic>
          <p:nvPicPr>
            <p:cNvPr id="1041" name="Google Shape;1041;p63"/>
            <p:cNvPicPr preferRelativeResize="0"/>
            <p:nvPr/>
          </p:nvPicPr>
          <p:blipFill rotWithShape="1">
            <a:blip r:embed="rId8">
              <a:alphaModFix/>
            </a:blip>
            <a:srcRect l="616" r="75032"/>
            <a:stretch/>
          </p:blipFill>
          <p:spPr>
            <a:xfrm>
              <a:off x="2002574" y="1158623"/>
              <a:ext cx="2226621" cy="2325373"/>
            </a:xfrm>
            <a:prstGeom prst="rect">
              <a:avLst/>
            </a:prstGeom>
            <a:noFill/>
            <a:ln>
              <a:noFill/>
            </a:ln>
          </p:spPr>
        </p:pic>
        <p:pic>
          <p:nvPicPr>
            <p:cNvPr id="1042" name="Google Shape;1042;p63"/>
            <p:cNvPicPr preferRelativeResize="0"/>
            <p:nvPr/>
          </p:nvPicPr>
          <p:blipFill rotWithShape="1">
            <a:blip r:embed="rId8">
              <a:alphaModFix/>
            </a:blip>
            <a:srcRect l="76000" r="576"/>
            <a:stretch/>
          </p:blipFill>
          <p:spPr>
            <a:xfrm>
              <a:off x="4164463" y="1158623"/>
              <a:ext cx="2141822" cy="2325373"/>
            </a:xfrm>
            <a:prstGeom prst="rect">
              <a:avLst/>
            </a:prstGeom>
            <a:noFill/>
            <a:ln>
              <a:noFill/>
            </a:ln>
          </p:spPr>
        </p:pic>
      </p:grpSp>
      <p:pic>
        <p:nvPicPr>
          <p:cNvPr id="1049" name="Google Shape;1049;p63" descr="Ilmakehän kajastaa sinisenä Maapallon ja Kuun välissä."/>
          <p:cNvPicPr preferRelativeResize="0"/>
          <p:nvPr/>
        </p:nvPicPr>
        <p:blipFill rotWithShape="1">
          <a:blip r:embed="rId9">
            <a:alphaModFix/>
          </a:blip>
          <a:srcRect t="-3360" b="3359"/>
          <a:stretch/>
        </p:blipFill>
        <p:spPr>
          <a:xfrm>
            <a:off x="7811668" y="3498517"/>
            <a:ext cx="3962401" cy="2611435"/>
          </a:xfrm>
          <a:prstGeom prst="rect">
            <a:avLst/>
          </a:prstGeom>
          <a:noFill/>
          <a:ln>
            <a:noFill/>
          </a:ln>
        </p:spPr>
      </p:pic>
      <p:sp>
        <p:nvSpPr>
          <p:cNvPr id="1043" name="Google Shape;1043;p63">
            <a:hlinkClick r:id="rId10"/>
            <a:extLst>
              <a:ext uri="{C183D7F6-B498-43B3-948B-1728B52AA6E4}">
                <adec:decorative xmlns:adec="http://schemas.microsoft.com/office/drawing/2017/decorative" val="1"/>
              </a:ext>
            </a:extLst>
          </p:cNvPr>
          <p:cNvSpPr/>
          <p:nvPr/>
        </p:nvSpPr>
        <p:spPr>
          <a:xfrm>
            <a:off x="135800" y="4291217"/>
            <a:ext cx="3962400" cy="21896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044" name="Google Shape;1044;p63" descr="Koristekuva suihkepuollosta."/>
          <p:cNvGrpSpPr/>
          <p:nvPr/>
        </p:nvGrpSpPr>
        <p:grpSpPr>
          <a:xfrm>
            <a:off x="1930401" y="1829045"/>
            <a:ext cx="608828" cy="609356"/>
            <a:chOff x="7772400" y="3429000"/>
            <a:chExt cx="304800" cy="304800"/>
          </a:xfrm>
        </p:grpSpPr>
        <p:sp>
          <p:nvSpPr>
            <p:cNvPr id="1045" name="Google Shape;1045;p63"/>
            <p:cNvSpPr/>
            <p:nvPr/>
          </p:nvSpPr>
          <p:spPr>
            <a:xfrm>
              <a:off x="7772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46" name="Google Shape;1046;p63" descr="A picture containing text&#10;&#10;Description automatically generated"/>
            <p:cNvPicPr preferRelativeResize="0"/>
            <p:nvPr/>
          </p:nvPicPr>
          <p:blipFill rotWithShape="1">
            <a:blip r:embed="rId11">
              <a:alphaModFix/>
            </a:blip>
            <a:srcRect/>
            <a:stretch/>
          </p:blipFill>
          <p:spPr>
            <a:xfrm>
              <a:off x="7883635" y="3491470"/>
              <a:ext cx="92997" cy="183480"/>
            </a:xfrm>
            <a:prstGeom prst="rect">
              <a:avLst/>
            </a:prstGeom>
            <a:noFill/>
            <a:ln>
              <a:noFill/>
            </a:ln>
          </p:spPr>
        </p:pic>
      </p:grpSp>
      <p:sp>
        <p:nvSpPr>
          <p:cNvPr id="1047" name="Google Shape;1047;p63"/>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1025" name="Google Shape;1025;p63"/>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10</a:t>
            </a:fld>
            <a:endParaRPr b="1" kern="0">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39"/>
        <p:cNvGrpSpPr/>
        <p:nvPr/>
      </p:nvGrpSpPr>
      <p:grpSpPr>
        <a:xfrm>
          <a:off x="0" y="0"/>
          <a:ext cx="0" cy="0"/>
          <a:chOff x="0" y="0"/>
          <a:chExt cx="0" cy="0"/>
        </a:xfrm>
      </p:grpSpPr>
      <p:sp>
        <p:nvSpPr>
          <p:cNvPr id="2" name="Otsikko 1">
            <a:extLst>
              <a:ext uri="{FF2B5EF4-FFF2-40B4-BE49-F238E27FC236}">
                <a16:creationId xmlns:a16="http://schemas.microsoft.com/office/drawing/2014/main" id="{6A922754-EA41-42D4-B1F8-B32C869FD13D}"/>
              </a:ext>
            </a:extLst>
          </p:cNvPr>
          <p:cNvSpPr>
            <a:spLocks noGrp="1"/>
          </p:cNvSpPr>
          <p:nvPr>
            <p:ph type="title" idx="4294967295"/>
          </p:nvPr>
        </p:nvSpPr>
        <p:spPr>
          <a:xfrm>
            <a:off x="838200" y="-1325600"/>
            <a:ext cx="10515600" cy="1325600"/>
          </a:xfrm>
        </p:spPr>
        <p:txBody>
          <a:bodyPr spcFirstLastPara="1" wrap="square" lIns="68575" tIns="34275" rIns="68575" bIns="34275" anchor="b" anchorCtr="0">
            <a:normAutofit/>
          </a:bodyPr>
          <a:lstStyle/>
          <a:p>
            <a:r>
              <a:rPr lang="fi-FI" dirty="0"/>
              <a:t>Lisenssi- ja tekijätiedot.</a:t>
            </a:r>
          </a:p>
        </p:txBody>
      </p:sp>
      <p:sp>
        <p:nvSpPr>
          <p:cNvPr id="1445" name="Google Shape;1445;p72"/>
          <p:cNvSpPr txBox="1"/>
          <p:nvPr/>
        </p:nvSpPr>
        <p:spPr>
          <a:xfrm>
            <a:off x="554600" y="2311000"/>
            <a:ext cx="4000000" cy="69771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467" kern="0">
                <a:solidFill>
                  <a:srgbClr val="000000"/>
                </a:solidFill>
                <a:latin typeface="Roboto Light"/>
                <a:ea typeface="Roboto Light"/>
                <a:cs typeface="Roboto Light"/>
                <a:sym typeface="Roboto Light"/>
              </a:rPr>
              <a:t>Derived from DEAL</a:t>
            </a:r>
            <a:endParaRPr sz="1467" kern="0">
              <a:solidFill>
                <a:srgbClr val="000000"/>
              </a:solidFill>
              <a:latin typeface="Roboto Light"/>
              <a:ea typeface="Roboto Light"/>
              <a:cs typeface="Roboto Light"/>
              <a:sym typeface="Roboto Light"/>
            </a:endParaRPr>
          </a:p>
          <a:p>
            <a:pPr defTabSz="1219170">
              <a:buClr>
                <a:srgbClr val="000000"/>
              </a:buClr>
            </a:pPr>
            <a:r>
              <a:rPr lang="en-GB" sz="1467" kern="0">
                <a:solidFill>
                  <a:srgbClr val="000000"/>
                </a:solidFill>
                <a:latin typeface="Roboto Light"/>
                <a:ea typeface="Roboto Light"/>
                <a:cs typeface="Roboto Light"/>
                <a:sym typeface="Roboto Light"/>
              </a:rPr>
              <a:t>doughnuteconomics.org</a:t>
            </a:r>
            <a:endParaRPr sz="2400" kern="0">
              <a:solidFill>
                <a:srgbClr val="000000"/>
              </a:solidFill>
              <a:latin typeface="Arial"/>
              <a:cs typeface="Arial"/>
              <a:sym typeface="Arial"/>
            </a:endParaRPr>
          </a:p>
        </p:txBody>
      </p:sp>
      <p:sp>
        <p:nvSpPr>
          <p:cNvPr id="1443" name="Google Shape;1443;p72"/>
          <p:cNvSpPr txBox="1"/>
          <p:nvPr/>
        </p:nvSpPr>
        <p:spPr>
          <a:xfrm>
            <a:off x="2965633" y="2269785"/>
            <a:ext cx="2792000" cy="7797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3067" kern="0">
                <a:solidFill>
                  <a:srgbClr val="C00000"/>
                </a:solidFill>
                <a:latin typeface="Arial"/>
                <a:cs typeface="Arial"/>
                <a:sym typeface="Arial"/>
              </a:rPr>
              <a:t>JYU.</a:t>
            </a:r>
            <a:r>
              <a:rPr lang="en-GB" sz="3067" kern="0">
                <a:solidFill>
                  <a:srgbClr val="002060"/>
                </a:solidFill>
                <a:latin typeface="Arial"/>
                <a:cs typeface="Arial"/>
                <a:sym typeface="Arial"/>
              </a:rPr>
              <a:t>Wisdom</a:t>
            </a:r>
            <a:r>
              <a:rPr lang="en-GB" sz="3467" kern="0">
                <a:solidFill>
                  <a:srgbClr val="002060"/>
                </a:solidFill>
                <a:latin typeface="Arial"/>
                <a:cs typeface="Arial"/>
                <a:sym typeface="Arial"/>
              </a:rPr>
              <a:t>                                  </a:t>
            </a:r>
            <a:endParaRPr sz="1867" kern="0">
              <a:solidFill>
                <a:srgbClr val="000000"/>
              </a:solidFill>
              <a:latin typeface="Arial"/>
              <a:cs typeface="Arial"/>
              <a:sym typeface="Arial"/>
            </a:endParaRPr>
          </a:p>
        </p:txBody>
      </p:sp>
      <p:pic>
        <p:nvPicPr>
          <p:cNvPr id="1444" name="Google Shape;1444;p72" descr="Suomen itsenäisyyden juhlarahaston logo."/>
          <p:cNvPicPr preferRelativeResize="0"/>
          <p:nvPr/>
        </p:nvPicPr>
        <p:blipFill>
          <a:blip r:embed="rId3">
            <a:alphaModFix/>
          </a:blip>
          <a:stretch>
            <a:fillRect/>
          </a:stretch>
        </p:blipFill>
        <p:spPr>
          <a:xfrm>
            <a:off x="5641734" y="2195868"/>
            <a:ext cx="1929869" cy="927833"/>
          </a:xfrm>
          <a:prstGeom prst="rect">
            <a:avLst/>
          </a:prstGeom>
          <a:noFill/>
          <a:ln>
            <a:noFill/>
          </a:ln>
        </p:spPr>
      </p:pic>
      <p:sp>
        <p:nvSpPr>
          <p:cNvPr id="1441" name="Google Shape;1441;p72"/>
          <p:cNvSpPr txBox="1"/>
          <p:nvPr/>
        </p:nvSpPr>
        <p:spPr>
          <a:xfrm>
            <a:off x="658867" y="3180301"/>
            <a:ext cx="7948400" cy="2440796"/>
          </a:xfrm>
          <a:prstGeom prst="rect">
            <a:avLst/>
          </a:prstGeom>
          <a:noFill/>
          <a:ln>
            <a:noFill/>
          </a:ln>
        </p:spPr>
        <p:txBody>
          <a:bodyPr spcFirstLastPara="1" wrap="square" lIns="0" tIns="0" rIns="0" bIns="0" anchor="t" anchorCtr="0">
            <a:spAutoFit/>
          </a:bodyPr>
          <a:lstStyle/>
          <a:p>
            <a:pPr defTabSz="1219170">
              <a:buClr>
                <a:srgbClr val="000000"/>
              </a:buClr>
            </a:pPr>
            <a:r>
              <a:rPr lang="en-GB" sz="1133" kern="0">
                <a:solidFill>
                  <a:srgbClr val="000000"/>
                </a:solidFill>
                <a:latin typeface="Roboto Light"/>
                <a:ea typeface="Roboto Light"/>
                <a:cs typeface="Roboto Light"/>
                <a:sym typeface="Roboto Light"/>
              </a:rPr>
              <a:t>Doughnut Economics Action Lab (or DEAL) is a non-profit Community Interest Company registered in the UK, doughnuteconomics.org</a:t>
            </a:r>
            <a:endParaRPr sz="1133" kern="0">
              <a:solidFill>
                <a:srgbClr val="000000"/>
              </a:solidFill>
              <a:latin typeface="Roboto Light"/>
              <a:ea typeface="Roboto Light"/>
              <a:cs typeface="Roboto Light"/>
              <a:sym typeface="Roboto Light"/>
            </a:endParaRPr>
          </a:p>
          <a:p>
            <a:pPr defTabSz="1219170">
              <a:buClr>
                <a:srgbClr val="000000"/>
              </a:buClr>
            </a:pPr>
            <a:endParaRPr sz="1133" kern="0">
              <a:solidFill>
                <a:srgbClr val="000000"/>
              </a:solidFill>
              <a:latin typeface="Roboto Light"/>
              <a:ea typeface="Roboto Light"/>
              <a:cs typeface="Roboto Light"/>
              <a:sym typeface="Roboto Light"/>
            </a:endParaRPr>
          </a:p>
          <a:p>
            <a:pPr defTabSz="1219170">
              <a:buClr>
                <a:srgbClr val="000000"/>
              </a:buClr>
            </a:pPr>
            <a:r>
              <a:rPr lang="en-GB" sz="1133" kern="0">
                <a:solidFill>
                  <a:srgbClr val="000000"/>
                </a:solidFill>
                <a:latin typeface="Roboto Light"/>
                <a:ea typeface="Roboto Light"/>
                <a:cs typeface="Roboto Light"/>
                <a:sym typeface="Roboto Light"/>
              </a:rPr>
              <a:t>All content is licensed under the a CC-BY-SA 4.0 license 2022.</a:t>
            </a:r>
            <a:endParaRPr sz="1133" kern="0">
              <a:solidFill>
                <a:srgbClr val="000000"/>
              </a:solidFill>
              <a:latin typeface="Roboto Light"/>
              <a:ea typeface="Roboto Light"/>
              <a:cs typeface="Roboto Light"/>
              <a:sym typeface="Roboto Light"/>
            </a:endParaRPr>
          </a:p>
          <a:p>
            <a:pPr defTabSz="1219170">
              <a:buClr>
                <a:srgbClr val="000000"/>
              </a:buClr>
            </a:pPr>
            <a:r>
              <a:rPr lang="en-GB" sz="1133" kern="0">
                <a:solidFill>
                  <a:srgbClr val="000000"/>
                </a:solidFill>
                <a:latin typeface="Roboto Light"/>
                <a:ea typeface="Roboto Light"/>
                <a:cs typeface="Roboto Light"/>
                <a:sym typeface="Roboto Light"/>
              </a:rPr>
              <a:t>You are allowed to pass on and share this, and we welcome innovations and alterations*, as long as you credit Doughnut Economics Action Lab (or DEAL) and doughnuteconomics.org</a:t>
            </a:r>
            <a:endParaRPr sz="1133" kern="0">
              <a:solidFill>
                <a:srgbClr val="000000"/>
              </a:solidFill>
              <a:latin typeface="Roboto Light"/>
              <a:ea typeface="Roboto Light"/>
              <a:cs typeface="Roboto Light"/>
              <a:sym typeface="Roboto Light"/>
            </a:endParaRPr>
          </a:p>
          <a:p>
            <a:pPr defTabSz="1219170">
              <a:buClr>
                <a:srgbClr val="000000"/>
              </a:buClr>
            </a:pPr>
            <a:endParaRPr sz="1133" kern="0">
              <a:solidFill>
                <a:srgbClr val="000000"/>
              </a:solidFill>
              <a:latin typeface="Roboto Light"/>
              <a:ea typeface="Roboto Light"/>
              <a:cs typeface="Roboto Light"/>
              <a:sym typeface="Roboto Light"/>
            </a:endParaRPr>
          </a:p>
          <a:p>
            <a:pPr defTabSz="1219170">
              <a:buClr>
                <a:srgbClr val="000000"/>
              </a:buClr>
            </a:pPr>
            <a:r>
              <a:rPr lang="en-GB" sz="1133" kern="0">
                <a:solidFill>
                  <a:srgbClr val="000000"/>
                </a:solidFill>
                <a:latin typeface="Roboto Light"/>
                <a:ea typeface="Roboto Light"/>
                <a:cs typeface="Roboto Light"/>
                <a:sym typeface="Roboto Light"/>
              </a:rPr>
              <a:t>*Alterations may mean changing the words and images so that they are relevant to your context and audience, including translating some or all of the slides to another language</a:t>
            </a:r>
            <a:endParaRPr sz="1133" kern="0">
              <a:solidFill>
                <a:srgbClr val="000000"/>
              </a:solidFill>
              <a:latin typeface="Roboto Light"/>
              <a:ea typeface="Roboto Light"/>
              <a:cs typeface="Roboto Light"/>
              <a:sym typeface="Roboto Light"/>
            </a:endParaRPr>
          </a:p>
          <a:p>
            <a:pPr defTabSz="1219170">
              <a:buClr>
                <a:srgbClr val="000000"/>
              </a:buClr>
            </a:pPr>
            <a:endParaRPr sz="1133" kern="0">
              <a:solidFill>
                <a:srgbClr val="000000"/>
              </a:solidFill>
              <a:latin typeface="Roboto Light"/>
              <a:ea typeface="Roboto Light"/>
              <a:cs typeface="Roboto Light"/>
              <a:sym typeface="Roboto Light"/>
            </a:endParaRPr>
          </a:p>
          <a:p>
            <a:pPr defTabSz="1219170">
              <a:buClr>
                <a:srgbClr val="000000"/>
              </a:buClr>
            </a:pPr>
            <a:r>
              <a:rPr lang="en-GB" sz="1133" kern="0">
                <a:solidFill>
                  <a:srgbClr val="000000"/>
                </a:solidFill>
                <a:latin typeface="Roboto Light"/>
                <a:ea typeface="Roboto Light"/>
                <a:cs typeface="Roboto Light"/>
                <a:sym typeface="Roboto Light"/>
              </a:rPr>
              <a:t>Key diagrams of Doughnut Economics are referenced as ‘Raworth 2017’. Full attribution text for these diagrams can be found </a:t>
            </a:r>
            <a:r>
              <a:rPr lang="en-GB" sz="1133" u="sng" kern="0">
                <a:solidFill>
                  <a:srgbClr val="000000"/>
                </a:solidFill>
                <a:latin typeface="Roboto Light"/>
                <a:ea typeface="Roboto Light"/>
                <a:cs typeface="Roboto Light"/>
                <a:sym typeface="Roboto Light"/>
                <a:hlinkClick r:id="rId4">
                  <a:extLst>
                    <a:ext uri="{A12FA001-AC4F-418D-AE19-62706E023703}">
                      <ahyp:hlinkClr xmlns:ahyp="http://schemas.microsoft.com/office/drawing/2018/hyperlinkcolor" val="tx"/>
                    </a:ext>
                  </a:extLst>
                </a:hlinkClick>
              </a:rPr>
              <a:t>doughnuteconomics.org/license</a:t>
            </a:r>
            <a:endParaRPr sz="1133" kern="0">
              <a:solidFill>
                <a:srgbClr val="000000"/>
              </a:solidFill>
              <a:latin typeface="Roboto Light"/>
              <a:ea typeface="Roboto Light"/>
              <a:cs typeface="Roboto Light"/>
              <a:sym typeface="Roboto Light"/>
            </a:endParaRPr>
          </a:p>
          <a:p>
            <a:pPr defTabSz="1219170">
              <a:buClr>
                <a:srgbClr val="000000"/>
              </a:buClr>
            </a:pPr>
            <a:endParaRPr sz="1133" kern="0">
              <a:solidFill>
                <a:srgbClr val="000000"/>
              </a:solidFill>
              <a:latin typeface="Roboto Light"/>
              <a:ea typeface="Roboto Light"/>
              <a:cs typeface="Roboto Light"/>
              <a:sym typeface="Roboto Light"/>
            </a:endParaRPr>
          </a:p>
          <a:p>
            <a:pPr defTabSz="1219170">
              <a:buClr>
                <a:srgbClr val="000000"/>
              </a:buClr>
            </a:pPr>
            <a:r>
              <a:rPr lang="en-GB" sz="1133" kern="0">
                <a:solidFill>
                  <a:srgbClr val="000000"/>
                </a:solidFill>
                <a:latin typeface="Roboto Light"/>
                <a:ea typeface="Roboto Light"/>
                <a:cs typeface="Roboto Light"/>
                <a:sym typeface="Roboto Light"/>
              </a:rPr>
              <a:t>Käännöksen toteuttanut Suomen donitsitaloushanke. Tekstiä sovellettu Suomen olosuhteisiin sopivaksi. </a:t>
            </a:r>
            <a:endParaRPr sz="1133" kern="0">
              <a:solidFill>
                <a:srgbClr val="000000"/>
              </a:solidFill>
              <a:latin typeface="Roboto Light"/>
              <a:ea typeface="Roboto Light"/>
              <a:cs typeface="Roboto Light"/>
              <a:sym typeface="Roboto Light"/>
            </a:endParaRPr>
          </a:p>
        </p:txBody>
      </p:sp>
      <p:pic>
        <p:nvPicPr>
          <p:cNvPr id="1440" name="Google Shape;1440;p72" descr="CC-BY-SA-lisenssin logo."/>
          <p:cNvPicPr preferRelativeResize="0"/>
          <p:nvPr/>
        </p:nvPicPr>
        <p:blipFill>
          <a:blip r:embed="rId5">
            <a:alphaModFix/>
          </a:blip>
          <a:stretch>
            <a:fillRect/>
          </a:stretch>
        </p:blipFill>
        <p:spPr>
          <a:xfrm>
            <a:off x="658867" y="5794400"/>
            <a:ext cx="1608133" cy="562667"/>
          </a:xfrm>
          <a:prstGeom prst="rect">
            <a:avLst/>
          </a:prstGeom>
          <a:noFill/>
          <a:ln>
            <a:noFill/>
          </a:ln>
        </p:spPr>
      </p:pic>
      <p:sp>
        <p:nvSpPr>
          <p:cNvPr id="1442" name="Google Shape;1442;p72"/>
          <p:cNvSpPr txBox="1"/>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algn="r" defTabSz="1219170">
              <a:buClr>
                <a:srgbClr val="000000"/>
              </a:buClr>
            </a:pPr>
            <a:fld id="{00000000-1234-1234-1234-123412341234}" type="slidenum">
              <a:rPr lang="en-GB" sz="1200" b="1" kern="0">
                <a:solidFill>
                  <a:srgbClr val="000000"/>
                </a:solidFill>
                <a:latin typeface="Roboto"/>
                <a:ea typeface="Roboto"/>
                <a:cs typeface="Roboto"/>
                <a:sym typeface="Roboto"/>
              </a:rPr>
              <a:pPr algn="r" defTabSz="1219170">
                <a:buClr>
                  <a:srgbClr val="000000"/>
                </a:buClr>
              </a:pPr>
              <a:t>11</a:t>
            </a:fld>
            <a:endParaRPr sz="1200" b="1" kern="0">
              <a:solidFill>
                <a:srgbClr val="000000"/>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6" name="Google Shape;816;p55"/>
          <p:cNvSpPr txBox="1">
            <a:spLocks noGrp="1"/>
          </p:cNvSpPr>
          <p:nvPr>
            <p:ph type="title" idx="4294967295"/>
          </p:nvPr>
        </p:nvSpPr>
        <p:spPr>
          <a:xfrm>
            <a:off x="711200" y="508000"/>
            <a:ext cx="28704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Ilmastonmuutos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17" name="Google Shape;817;p55"/>
          <p:cNvSpPr txBox="1"/>
          <p:nvPr/>
        </p:nvSpPr>
        <p:spPr>
          <a:xfrm>
            <a:off x="711200" y="2946400"/>
            <a:ext cx="2641600" cy="3048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Kasvihuonekaasujen kuten hiilidioksidin, metaanin ja typen oksidien vapauttaminen ilmaan ja ilmakehään vahvistaa maapallon luonnollista kasvihuoneilmiötä, sillä ne pidättävät lämpöenergiaa poistumasta ilmakehästä. Tämä aiheuttaa ilmaston lämpenemistä, joka puolestaan aiheuttaa lämpötilojen nousua, kuivuutta, tulvia ja myrskyjä sekä merenpinnan nousua.</a:t>
            </a:r>
            <a:endParaRPr sz="1200" kern="0">
              <a:solidFill>
                <a:srgbClr val="000000"/>
              </a:solidFill>
              <a:latin typeface="Roboto Light"/>
              <a:ea typeface="Roboto Light"/>
              <a:cs typeface="Roboto Light"/>
              <a:sym typeface="Roboto Light"/>
            </a:endParaRPr>
          </a:p>
        </p:txBody>
      </p:sp>
      <p:sp>
        <p:nvSpPr>
          <p:cNvPr id="835" name="Google Shape;835;p55"/>
          <p:cNvSpPr txBox="1"/>
          <p:nvPr/>
        </p:nvSpPr>
        <p:spPr>
          <a:xfrm>
            <a:off x="4135667" y="2720600"/>
            <a:ext cx="33016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200" b="1" kern="0">
              <a:solidFill>
                <a:srgbClr val="000000"/>
              </a:solidFill>
              <a:latin typeface="Roboto"/>
              <a:ea typeface="Roboto"/>
              <a:cs typeface="Roboto"/>
              <a:sym typeface="Roboto"/>
            </a:endParaRPr>
          </a:p>
        </p:txBody>
      </p:sp>
      <p:sp>
        <p:nvSpPr>
          <p:cNvPr id="836" name="Google Shape;836;p55"/>
          <p:cNvSpPr txBox="1"/>
          <p:nvPr/>
        </p:nvSpPr>
        <p:spPr>
          <a:xfrm>
            <a:off x="4008233" y="3172201"/>
            <a:ext cx="3167600" cy="800179"/>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Kasvihuonekaasujen määrä (tonnia)</a:t>
            </a:r>
            <a:endParaRPr sz="933" kern="0">
              <a:solidFill>
                <a:srgbClr val="000000"/>
              </a:solidFill>
              <a:latin typeface="Roboto Light"/>
              <a:ea typeface="Roboto Light"/>
              <a:cs typeface="Roboto Light"/>
              <a:sym typeface="Roboto Light"/>
            </a:endParaRPr>
          </a:p>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CO2- päästöjen määrä</a:t>
            </a:r>
            <a:endParaRPr sz="1200" kern="0">
              <a:solidFill>
                <a:srgbClr val="000000"/>
              </a:solidFill>
              <a:latin typeface="Roboto Light"/>
              <a:ea typeface="Roboto Light"/>
              <a:cs typeface="Roboto Light"/>
              <a:sym typeface="Roboto Light"/>
            </a:endParaRPr>
          </a:p>
        </p:txBody>
      </p:sp>
      <p:grpSp>
        <p:nvGrpSpPr>
          <p:cNvPr id="818" name="Google Shape;818;p55">
            <a:extLst>
              <a:ext uri="{C183D7F6-B498-43B3-948B-1728B52AA6E4}">
                <adec:decorative xmlns:adec="http://schemas.microsoft.com/office/drawing/2017/decorative" val="1"/>
              </a:ext>
            </a:extLst>
          </p:cNvPr>
          <p:cNvGrpSpPr/>
          <p:nvPr/>
        </p:nvGrpSpPr>
        <p:grpSpPr>
          <a:xfrm>
            <a:off x="613633" y="1625601"/>
            <a:ext cx="1255600" cy="1068100"/>
            <a:chOff x="460225" y="1219200"/>
            <a:chExt cx="941700" cy="801075"/>
          </a:xfrm>
        </p:grpSpPr>
        <p:sp>
          <p:nvSpPr>
            <p:cNvPr id="819" name="Google Shape;819;p55"/>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20" name="Google Shape;820;p55"/>
            <p:cNvSpPr txBox="1"/>
            <p:nvPr/>
          </p:nvSpPr>
          <p:spPr>
            <a:xfrm>
              <a:off x="460225" y="1791675"/>
              <a:ext cx="941700" cy="228600"/>
            </a:xfrm>
            <a:prstGeom prst="rect">
              <a:avLst/>
            </a:prstGeom>
            <a:noFill/>
            <a:ln>
              <a:noFill/>
            </a:ln>
          </p:spPr>
          <p:txBody>
            <a:bodyPr spcFirstLastPara="1" wrap="square" lIns="0" tIns="48000" rIns="0" bIns="0" anchor="ctr" anchorCtr="0">
              <a:noAutofit/>
            </a:bodyPr>
            <a:lstStyle/>
            <a:p>
              <a:pPr algn="ctr" defTabSz="1219170">
                <a:lnSpc>
                  <a:spcPct val="115000"/>
                </a:lnSpc>
                <a:buClr>
                  <a:srgbClr val="000000"/>
                </a:buClr>
              </a:pPr>
              <a:r>
                <a:rPr lang="en-GB" sz="1067" kern="0" dirty="0" err="1">
                  <a:solidFill>
                    <a:srgbClr val="000000"/>
                  </a:solidFill>
                  <a:latin typeface="Roboto Light"/>
                  <a:ea typeface="Roboto Light"/>
                  <a:cs typeface="Roboto Light"/>
                  <a:sym typeface="Roboto Light"/>
                </a:rPr>
                <a:t>Globaali</a:t>
              </a:r>
              <a:r>
                <a:rPr lang="en-GB" sz="1067" kern="0" dirty="0">
                  <a:solidFill>
                    <a:srgbClr val="000000"/>
                  </a:solidFill>
                  <a:latin typeface="Roboto Light"/>
                  <a:ea typeface="Roboto Light"/>
                  <a:cs typeface="Roboto Light"/>
                  <a:sym typeface="Roboto Light"/>
                </a:rPr>
                <a:t> </a:t>
              </a:r>
              <a:r>
                <a:rPr lang="en-GB" sz="1067" kern="0" dirty="0" err="1">
                  <a:solidFill>
                    <a:srgbClr val="000000"/>
                  </a:solidFill>
                  <a:latin typeface="Roboto Light"/>
                  <a:ea typeface="Roboto Light"/>
                  <a:cs typeface="Roboto Light"/>
                  <a:sym typeface="Roboto Light"/>
                </a:rPr>
                <a:t>ekologinen</a:t>
              </a:r>
              <a:endParaRPr sz="933" kern="0" dirty="0">
                <a:solidFill>
                  <a:srgbClr val="000000"/>
                </a:solidFill>
                <a:latin typeface="Roboto Light"/>
                <a:ea typeface="Roboto Light"/>
                <a:cs typeface="Roboto Light"/>
                <a:sym typeface="Roboto Light"/>
              </a:endParaRPr>
            </a:p>
          </p:txBody>
        </p:sp>
        <p:pic>
          <p:nvPicPr>
            <p:cNvPr id="821" name="Google Shape;821;p55"/>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822" name="Google Shape;822;p55"/>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823" name="Google Shape;823;p55"/>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24" name="Google Shape;824;p55"/>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825" name="Google Shape;825;p55"/>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826" name="Google Shape;826;p55"/>
            <p:cNvCxnSpPr>
              <a:stCxn id="827" idx="2"/>
              <a:endCxn id="828"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827" name="Google Shape;827;p55"/>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828" name="Google Shape;828;p55"/>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830" name="Google Shape;830;p55" descr="Suuresta jäävuoresta tippuu iso kappale mereen.">
            <a:hlinkClick r:id="rId5"/>
          </p:cNvPr>
          <p:cNvPicPr preferRelativeResize="0"/>
          <p:nvPr/>
        </p:nvPicPr>
        <p:blipFill rotWithShape="1">
          <a:blip r:embed="rId6">
            <a:alphaModFix/>
          </a:blip>
          <a:srcRect r="11465"/>
          <a:stretch/>
        </p:blipFill>
        <p:spPr>
          <a:xfrm>
            <a:off x="7824950" y="508000"/>
            <a:ext cx="3958903" cy="2844803"/>
          </a:xfrm>
          <a:prstGeom prst="rect">
            <a:avLst/>
          </a:prstGeom>
          <a:noFill/>
          <a:ln>
            <a:noFill/>
          </a:ln>
        </p:spPr>
      </p:pic>
      <p:pic>
        <p:nvPicPr>
          <p:cNvPr id="829" name="Google Shape;829;p55" descr="Kaksi selin olevaa palomiestä kulkee kohti valtoimenaan roihuavaa tulipaloa">
            <a:hlinkClick r:id="rId7"/>
          </p:cNvPr>
          <p:cNvPicPr preferRelativeResize="0"/>
          <p:nvPr/>
        </p:nvPicPr>
        <p:blipFill rotWithShape="1">
          <a:blip r:embed="rId8">
            <a:alphaModFix/>
          </a:blip>
          <a:srcRect l="17010" r="4778"/>
          <a:stretch/>
        </p:blipFill>
        <p:spPr>
          <a:xfrm>
            <a:off x="7823200" y="3454400"/>
            <a:ext cx="3962400" cy="2844800"/>
          </a:xfrm>
          <a:prstGeom prst="rect">
            <a:avLst/>
          </a:prstGeom>
          <a:noFill/>
          <a:ln>
            <a:noFill/>
          </a:ln>
        </p:spPr>
      </p:pic>
      <p:grpSp>
        <p:nvGrpSpPr>
          <p:cNvPr id="831" name="Google Shape;831;p55" descr="Kuva lämpömittarista, jonka mitta on noussut jo puoleenväliin."/>
          <p:cNvGrpSpPr/>
          <p:nvPr/>
        </p:nvGrpSpPr>
        <p:grpSpPr>
          <a:xfrm>
            <a:off x="1930401" y="1829045"/>
            <a:ext cx="608828" cy="609356"/>
            <a:chOff x="1676400" y="3429000"/>
            <a:chExt cx="304800" cy="304800"/>
          </a:xfrm>
        </p:grpSpPr>
        <p:sp>
          <p:nvSpPr>
            <p:cNvPr id="832" name="Google Shape;832;p55"/>
            <p:cNvSpPr/>
            <p:nvPr/>
          </p:nvSpPr>
          <p:spPr>
            <a:xfrm>
              <a:off x="1676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33" name="Google Shape;833;p55"/>
            <p:cNvPicPr preferRelativeResize="0"/>
            <p:nvPr/>
          </p:nvPicPr>
          <p:blipFill>
            <a:blip r:embed="rId9">
              <a:alphaModFix/>
            </a:blip>
            <a:stretch>
              <a:fillRect/>
            </a:stretch>
          </p:blipFill>
          <p:spPr>
            <a:xfrm>
              <a:off x="1727306" y="3488652"/>
              <a:ext cx="196819" cy="199399"/>
            </a:xfrm>
            <a:prstGeom prst="rect">
              <a:avLst/>
            </a:prstGeom>
            <a:noFill/>
            <a:ln>
              <a:noFill/>
            </a:ln>
          </p:spPr>
        </p:pic>
      </p:grpSp>
      <p:sp>
        <p:nvSpPr>
          <p:cNvPr id="834" name="Google Shape;834;p55">
            <a:extLst>
              <a:ext uri="{C183D7F6-B498-43B3-948B-1728B52AA6E4}">
                <adec:decorative xmlns:adec="http://schemas.microsoft.com/office/drawing/2017/decorative" val="1"/>
              </a:ext>
            </a:extLst>
          </p:cNvPr>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815" name="Google Shape;815;p55"/>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2</a:t>
            </a:fld>
            <a:endParaRPr b="1" kern="0">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Google Shape;842;p56"/>
          <p:cNvSpPr txBox="1">
            <a:spLocks noGrp="1"/>
          </p:cNvSpPr>
          <p:nvPr>
            <p:ph type="title" idx="4294967295"/>
          </p:nvPr>
        </p:nvSpPr>
        <p:spPr>
          <a:xfrm>
            <a:off x="711200" y="508000"/>
            <a:ext cx="51388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Merten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happamoituminen</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43" name="Google Shape;843;p56"/>
          <p:cNvSpPr txBox="1"/>
          <p:nvPr/>
        </p:nvSpPr>
        <p:spPr>
          <a:xfrm>
            <a:off x="711200" y="2946400"/>
            <a:ext cx="2641600" cy="30480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Noin yksi neljäsosa ihmisten aiheuttamasta hiilidioksidista liukenee jossakin vaiheessa mereen. Meressä hiilidioksidi muodostaa hiilihappoa ja laskee pintaveden pH-arvoa. Veden happamuus poistaa karbonaatti–ioneja, jotka ovat tärkeitä rakennusosia monille mereneläville kuoren muodostamiseen. Tämän puuttuvan aineosan takia korallien, äyriäisten, planktonien sekä muiden eliöiden on haastavaa kasvaa ja selvitä, mikä puolestaan vaarantaa meren ekosysteemin ja ravintoketjun.</a:t>
            </a:r>
            <a:endParaRPr sz="1200" kern="0">
              <a:solidFill>
                <a:srgbClr val="000000"/>
              </a:solidFill>
              <a:latin typeface="Roboto Light"/>
              <a:ea typeface="Roboto Light"/>
              <a:cs typeface="Roboto Light"/>
              <a:sym typeface="Roboto Light"/>
            </a:endParaRPr>
          </a:p>
        </p:txBody>
      </p:sp>
      <p:sp>
        <p:nvSpPr>
          <p:cNvPr id="861" name="Google Shape;861;p56"/>
          <p:cNvSpPr txBox="1"/>
          <p:nvPr/>
        </p:nvSpPr>
        <p:spPr>
          <a:xfrm>
            <a:off x="3759200" y="2808501"/>
            <a:ext cx="4000000" cy="80017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200" b="1" kern="0">
              <a:solidFill>
                <a:srgbClr val="000000"/>
              </a:solidFill>
              <a:latin typeface="Roboto"/>
              <a:ea typeface="Roboto"/>
              <a:cs typeface="Roboto"/>
              <a:sym typeface="Roboto"/>
            </a:endParaRPr>
          </a:p>
          <a:p>
            <a:pPr defTabSz="1219170">
              <a:buClr>
                <a:srgbClr val="000000"/>
              </a:buClr>
            </a:pPr>
            <a:endParaRPr sz="1200" b="1" kern="0">
              <a:solidFill>
                <a:srgbClr val="000000"/>
              </a:solidFill>
              <a:latin typeface="Roboto"/>
              <a:ea typeface="Roboto"/>
              <a:cs typeface="Roboto"/>
              <a:sym typeface="Roboto"/>
            </a:endParaRPr>
          </a:p>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Katso edellinen dia</a:t>
            </a:r>
            <a:endParaRPr sz="1200" kern="0">
              <a:solidFill>
                <a:srgbClr val="000000"/>
              </a:solidFill>
              <a:latin typeface="Roboto Light"/>
              <a:ea typeface="Roboto Light"/>
              <a:cs typeface="Roboto Light"/>
              <a:sym typeface="Roboto Light"/>
            </a:endParaRPr>
          </a:p>
        </p:txBody>
      </p:sp>
      <p:sp>
        <p:nvSpPr>
          <p:cNvPr id="862" name="Google Shape;862;p56" descr="Teksti: katso edellinen dia."/>
          <p:cNvSpPr txBox="1"/>
          <p:nvPr/>
        </p:nvSpPr>
        <p:spPr>
          <a:xfrm>
            <a:off x="3903967" y="3336334"/>
            <a:ext cx="2768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Calibri"/>
              <a:ea typeface="Calibri"/>
              <a:cs typeface="Calibri"/>
              <a:sym typeface="Calibri"/>
            </a:endParaRPr>
          </a:p>
        </p:txBody>
      </p:sp>
      <p:pic>
        <p:nvPicPr>
          <p:cNvPr id="845" name="Google Shape;845;p56" descr="Merikilpikonna ui kohti kameraa meressä värikkäiden korallien ja kasvien ympäröimänä.">
            <a:hlinkClick r:id="rId3"/>
          </p:cNvPr>
          <p:cNvPicPr preferRelativeResize="0"/>
          <p:nvPr/>
        </p:nvPicPr>
        <p:blipFill rotWithShape="1">
          <a:blip r:embed="rId4">
            <a:alphaModFix/>
          </a:blip>
          <a:srcRect b="8792"/>
          <a:stretch/>
        </p:blipFill>
        <p:spPr>
          <a:xfrm>
            <a:off x="7823201" y="508000"/>
            <a:ext cx="3962399" cy="2844800"/>
          </a:xfrm>
          <a:prstGeom prst="rect">
            <a:avLst/>
          </a:prstGeom>
          <a:noFill/>
          <a:ln>
            <a:noFill/>
          </a:ln>
        </p:spPr>
      </p:pic>
      <p:pic>
        <p:nvPicPr>
          <p:cNvPr id="844" name="Google Shape;844;p56" descr="Sukeltaja ui meressä kuolleen ja harmaantuneen koralliriutan yläpuolella.">
            <a:hlinkClick r:id="rId5"/>
          </p:cNvPr>
          <p:cNvPicPr preferRelativeResize="0"/>
          <p:nvPr/>
        </p:nvPicPr>
        <p:blipFill rotWithShape="1">
          <a:blip r:embed="rId6">
            <a:alphaModFix/>
          </a:blip>
          <a:srcRect l="26368" t="15160" r="4095"/>
          <a:stretch/>
        </p:blipFill>
        <p:spPr>
          <a:xfrm>
            <a:off x="7823201" y="3454400"/>
            <a:ext cx="3962399" cy="2844800"/>
          </a:xfrm>
          <a:prstGeom prst="rect">
            <a:avLst/>
          </a:prstGeom>
          <a:noFill/>
          <a:ln>
            <a:noFill/>
          </a:ln>
        </p:spPr>
      </p:pic>
      <p:grpSp>
        <p:nvGrpSpPr>
          <p:cNvPr id="846" name="Google Shape;846;p56" descr="Koristekuva alaspäin olevasta kalasta."/>
          <p:cNvGrpSpPr/>
          <p:nvPr/>
        </p:nvGrpSpPr>
        <p:grpSpPr>
          <a:xfrm>
            <a:off x="1930401" y="1829045"/>
            <a:ext cx="608828" cy="609356"/>
            <a:chOff x="2438400" y="3429000"/>
            <a:chExt cx="304800" cy="304800"/>
          </a:xfrm>
        </p:grpSpPr>
        <p:sp>
          <p:nvSpPr>
            <p:cNvPr id="847" name="Google Shape;847;p56"/>
            <p:cNvSpPr/>
            <p:nvPr/>
          </p:nvSpPr>
          <p:spPr>
            <a:xfrm>
              <a:off x="2438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48" name="Google Shape;848;p56" descr="Shape&#10;&#10;Description automatically generated"/>
            <p:cNvPicPr preferRelativeResize="0"/>
            <p:nvPr/>
          </p:nvPicPr>
          <p:blipFill rotWithShape="1">
            <a:blip r:embed="rId7">
              <a:alphaModFix/>
            </a:blip>
            <a:srcRect/>
            <a:stretch/>
          </p:blipFill>
          <p:spPr>
            <a:xfrm>
              <a:off x="2526737" y="3487544"/>
              <a:ext cx="128187" cy="190299"/>
            </a:xfrm>
            <a:prstGeom prst="rect">
              <a:avLst/>
            </a:prstGeom>
            <a:noFill/>
            <a:ln>
              <a:noFill/>
            </a:ln>
          </p:spPr>
        </p:pic>
      </p:grpSp>
      <p:sp>
        <p:nvSpPr>
          <p:cNvPr id="849" name="Google Shape;849;p56"/>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grpSp>
        <p:nvGrpSpPr>
          <p:cNvPr id="850" name="Google Shape;850;p56">
            <a:extLst>
              <a:ext uri="{C183D7F6-B498-43B3-948B-1728B52AA6E4}">
                <adec:decorative xmlns:adec="http://schemas.microsoft.com/office/drawing/2017/decorative" val="1"/>
              </a:ext>
            </a:extLst>
          </p:cNvPr>
          <p:cNvGrpSpPr/>
          <p:nvPr/>
        </p:nvGrpSpPr>
        <p:grpSpPr>
          <a:xfrm>
            <a:off x="682800" y="1625600"/>
            <a:ext cx="1370000" cy="1066800"/>
            <a:chOff x="512100" y="1219200"/>
            <a:chExt cx="1027500" cy="800100"/>
          </a:xfrm>
        </p:grpSpPr>
        <p:sp>
          <p:nvSpPr>
            <p:cNvPr id="851" name="Google Shape;851;p56"/>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52" name="Google Shape;852;p56"/>
            <p:cNvSpPr txBox="1"/>
            <p:nvPr/>
          </p:nvSpPr>
          <p:spPr>
            <a:xfrm>
              <a:off x="512100" y="1790700"/>
              <a:ext cx="10275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853" name="Google Shape;853;p56"/>
            <p:cNvPicPr preferRelativeResize="0"/>
            <p:nvPr/>
          </p:nvPicPr>
          <p:blipFill>
            <a:blip r:embed="rId8">
              <a:alphaModFix/>
            </a:blip>
            <a:stretch>
              <a:fillRect/>
            </a:stretch>
          </p:blipFill>
          <p:spPr>
            <a:xfrm>
              <a:off x="694275" y="1219200"/>
              <a:ext cx="130225" cy="130225"/>
            </a:xfrm>
            <a:prstGeom prst="rect">
              <a:avLst/>
            </a:prstGeom>
            <a:noFill/>
            <a:ln>
              <a:noFill/>
            </a:ln>
          </p:spPr>
        </p:pic>
        <p:pic>
          <p:nvPicPr>
            <p:cNvPr id="854" name="Google Shape;854;p56"/>
            <p:cNvPicPr preferRelativeResize="0"/>
            <p:nvPr/>
          </p:nvPicPr>
          <p:blipFill>
            <a:blip r:embed="rId9">
              <a:alphaModFix/>
            </a:blip>
            <a:stretch>
              <a:fillRect/>
            </a:stretch>
          </p:blipFill>
          <p:spPr>
            <a:xfrm>
              <a:off x="1051975" y="1222350"/>
              <a:ext cx="129300" cy="129300"/>
            </a:xfrm>
            <a:prstGeom prst="rect">
              <a:avLst/>
            </a:prstGeom>
            <a:noFill/>
            <a:ln>
              <a:noFill/>
            </a:ln>
          </p:spPr>
        </p:pic>
        <p:sp>
          <p:nvSpPr>
            <p:cNvPr id="855" name="Google Shape;855;p56"/>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56" name="Google Shape;856;p56"/>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857" name="Google Shape;857;p56"/>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858" name="Google Shape;858;p56"/>
            <p:cNvCxnSpPr>
              <a:stCxn id="859" idx="2"/>
              <a:endCxn id="860"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859" name="Google Shape;859;p56"/>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860" name="Google Shape;860;p56"/>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sp>
        <p:nvSpPr>
          <p:cNvPr id="841" name="Google Shape;841;p56"/>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3</a:t>
            </a:fld>
            <a:endParaRPr b="1" kern="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9" name="Google Shape;869;p57"/>
          <p:cNvSpPr txBox="1">
            <a:spLocks noGrp="1"/>
          </p:cNvSpPr>
          <p:nvPr>
            <p:ph type="title" idx="4294967295"/>
          </p:nvPr>
        </p:nvSpPr>
        <p:spPr>
          <a:xfrm>
            <a:off x="711200" y="508000"/>
            <a:ext cx="38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Saasteet</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ja</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jätteet</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70" name="Google Shape;870;p57"/>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Kun muovit ja myrkylliset yhdisteet kuten synteettiset orgaaniset saasteet sekä raskasmetallit vapautuvat eliökehään, ne voivat jatkaa olemassaoloaan vielä pitkän aikaa. Tämän seurauksena voi syntyä peruuttamattomia vaikutuksia. Niiden kertyessä esimerkiksi lintujen ja nisäkkäiden kehoihin ne vähentävät hedelmällisyyttä sekä vaarantavat maan ja merien ekosysteemejä.</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pPr>
            <a:br>
              <a:rPr lang="en-GB" sz="1200" kern="0">
                <a:solidFill>
                  <a:srgbClr val="000000"/>
                </a:solidFill>
                <a:latin typeface="Roboto Light"/>
                <a:ea typeface="Roboto Light"/>
                <a:cs typeface="Roboto Light"/>
                <a:sym typeface="Roboto Light"/>
              </a:rPr>
            </a:br>
            <a:br>
              <a:rPr lang="en-GB" sz="1200" kern="0">
                <a:solidFill>
                  <a:srgbClr val="000000"/>
                </a:solidFill>
                <a:latin typeface="Roboto Light"/>
                <a:ea typeface="Roboto Light"/>
                <a:cs typeface="Roboto Light"/>
                <a:sym typeface="Roboto Light"/>
              </a:rPr>
            </a:br>
            <a:endParaRPr sz="1200" kern="0">
              <a:solidFill>
                <a:srgbClr val="000000"/>
              </a:solidFill>
              <a:latin typeface="Roboto Light"/>
              <a:ea typeface="Roboto Light"/>
              <a:cs typeface="Roboto Light"/>
              <a:sym typeface="Roboto Light"/>
            </a:endParaRPr>
          </a:p>
        </p:txBody>
      </p:sp>
      <p:sp>
        <p:nvSpPr>
          <p:cNvPr id="887" name="Google Shape;887;p57"/>
          <p:cNvSpPr txBox="1"/>
          <p:nvPr/>
        </p:nvSpPr>
        <p:spPr>
          <a:xfrm>
            <a:off x="3587984" y="28382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733" b="1" kern="0">
              <a:solidFill>
                <a:srgbClr val="000000"/>
              </a:solidFill>
              <a:latin typeface="Roboto"/>
              <a:ea typeface="Roboto"/>
              <a:cs typeface="Roboto"/>
              <a:sym typeface="Roboto"/>
            </a:endParaRPr>
          </a:p>
        </p:txBody>
      </p:sp>
      <p:sp>
        <p:nvSpPr>
          <p:cNvPr id="888" name="Google Shape;888;p57"/>
          <p:cNvSpPr txBox="1"/>
          <p:nvPr/>
        </p:nvSpPr>
        <p:spPr>
          <a:xfrm>
            <a:off x="3637533" y="3178633"/>
            <a:ext cx="3769200" cy="615513"/>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Kokonais (yhdyskunta) jätteiden kierrätys (%)</a:t>
            </a:r>
            <a:endParaRPr sz="1200" kern="0">
              <a:solidFill>
                <a:srgbClr val="000000"/>
              </a:solidFill>
              <a:latin typeface="Roboto Light"/>
              <a:ea typeface="Roboto Light"/>
              <a:cs typeface="Roboto Light"/>
              <a:sym typeface="Roboto Light"/>
            </a:endParaRPr>
          </a:p>
        </p:txBody>
      </p:sp>
      <p:grpSp>
        <p:nvGrpSpPr>
          <p:cNvPr id="871" name="Google Shape;871;p57">
            <a:extLst>
              <a:ext uri="{C183D7F6-B498-43B3-948B-1728B52AA6E4}">
                <adec:decorative xmlns:adec="http://schemas.microsoft.com/office/drawing/2017/decorative" val="1"/>
              </a:ext>
            </a:extLst>
          </p:cNvPr>
          <p:cNvGrpSpPr/>
          <p:nvPr/>
        </p:nvGrpSpPr>
        <p:grpSpPr>
          <a:xfrm>
            <a:off x="682800" y="1625600"/>
            <a:ext cx="1370000" cy="1066800"/>
            <a:chOff x="512100" y="1219200"/>
            <a:chExt cx="1027500" cy="800100"/>
          </a:xfrm>
        </p:grpSpPr>
        <p:sp>
          <p:nvSpPr>
            <p:cNvPr id="872" name="Google Shape;872;p57"/>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73" name="Google Shape;873;p57"/>
            <p:cNvSpPr txBox="1"/>
            <p:nvPr/>
          </p:nvSpPr>
          <p:spPr>
            <a:xfrm>
              <a:off x="512100" y="1790700"/>
              <a:ext cx="10275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874" name="Google Shape;874;p57"/>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875" name="Google Shape;875;p57"/>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876" name="Google Shape;876;p57"/>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77" name="Google Shape;877;p57"/>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878" name="Google Shape;878;p57"/>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879" name="Google Shape;879;p57"/>
            <p:cNvCxnSpPr>
              <a:stCxn id="880" idx="2"/>
              <a:endCxn id="881"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880" name="Google Shape;880;p57"/>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881" name="Google Shape;881;p57"/>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882" name="Google Shape;882;p57" descr="Putkia, joista valuu maahan kuohuvaa ja myrkynvihreää nestettä.">
            <a:hlinkClick r:id="rId5"/>
          </p:cNvPr>
          <p:cNvPicPr preferRelativeResize="0"/>
          <p:nvPr/>
        </p:nvPicPr>
        <p:blipFill rotWithShape="1">
          <a:blip r:embed="rId6">
            <a:alphaModFix/>
          </a:blip>
          <a:srcRect r="7132"/>
          <a:stretch/>
        </p:blipFill>
        <p:spPr>
          <a:xfrm>
            <a:off x="7823167" y="508000"/>
            <a:ext cx="3962408" cy="2844800"/>
          </a:xfrm>
          <a:prstGeom prst="rect">
            <a:avLst/>
          </a:prstGeom>
          <a:noFill/>
          <a:ln>
            <a:noFill/>
          </a:ln>
        </p:spPr>
      </p:pic>
      <p:pic>
        <p:nvPicPr>
          <p:cNvPr id="867" name="Google Shape;867;p57" descr="Rääsyihin pukeutunut nuori ihminen seisoo suuren jätemaan edustalla.">
            <a:hlinkClick r:id="rId7"/>
          </p:cNvPr>
          <p:cNvPicPr preferRelativeResize="0"/>
          <p:nvPr/>
        </p:nvPicPr>
        <p:blipFill rotWithShape="1">
          <a:blip r:embed="rId8">
            <a:alphaModFix/>
          </a:blip>
          <a:srcRect r="7028"/>
          <a:stretch/>
        </p:blipFill>
        <p:spPr>
          <a:xfrm>
            <a:off x="7823167" y="3454400"/>
            <a:ext cx="3962400" cy="2844800"/>
          </a:xfrm>
          <a:prstGeom prst="rect">
            <a:avLst/>
          </a:prstGeom>
          <a:noFill/>
          <a:ln>
            <a:noFill/>
          </a:ln>
        </p:spPr>
      </p:pic>
      <p:grpSp>
        <p:nvGrpSpPr>
          <p:cNvPr id="883" name="Google Shape;883;p57" descr="Koristekuva sivuittain olevasta pullosta."/>
          <p:cNvGrpSpPr/>
          <p:nvPr/>
        </p:nvGrpSpPr>
        <p:grpSpPr>
          <a:xfrm>
            <a:off x="1930401" y="1829045"/>
            <a:ext cx="608828" cy="609356"/>
            <a:chOff x="3200400" y="3429000"/>
            <a:chExt cx="304800" cy="304800"/>
          </a:xfrm>
        </p:grpSpPr>
        <p:sp>
          <p:nvSpPr>
            <p:cNvPr id="884" name="Google Shape;884;p57"/>
            <p:cNvSpPr/>
            <p:nvPr/>
          </p:nvSpPr>
          <p:spPr>
            <a:xfrm>
              <a:off x="3200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85" name="Google Shape;885;p57"/>
            <p:cNvPicPr preferRelativeResize="0"/>
            <p:nvPr/>
          </p:nvPicPr>
          <p:blipFill rotWithShape="1">
            <a:blip r:embed="rId9">
              <a:alphaModFix/>
            </a:blip>
            <a:srcRect/>
            <a:stretch/>
          </p:blipFill>
          <p:spPr>
            <a:xfrm>
              <a:off x="3241459" y="3542245"/>
              <a:ext cx="222090" cy="87085"/>
            </a:xfrm>
            <a:prstGeom prst="rect">
              <a:avLst/>
            </a:prstGeom>
            <a:noFill/>
            <a:ln>
              <a:noFill/>
            </a:ln>
          </p:spPr>
        </p:pic>
      </p:grpSp>
      <p:sp>
        <p:nvSpPr>
          <p:cNvPr id="886" name="Google Shape;886;p57"/>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868" name="Google Shape;868;p57"/>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4</a:t>
            </a:fld>
            <a:endParaRPr b="1" kern="0">
              <a:solidFill>
                <a:srgbClr val="000000"/>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4" name="Google Shape;894;p58"/>
          <p:cNvSpPr txBox="1">
            <a:spLocks noGrp="1"/>
          </p:cNvSpPr>
          <p:nvPr>
            <p:ph type="title" idx="4294967295"/>
          </p:nvPr>
        </p:nvSpPr>
        <p:spPr>
          <a:xfrm>
            <a:off x="711200" y="508000"/>
            <a:ext cx="50000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Lannoitteiden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liikakäyttö</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895" name="Google Shape;895;p58"/>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Reaktiivista typpeä ja fosforia käytetään laajalti maatalouden lannoitteina, mutta vain pieni osa käytetystä lannoitteesta kuluu viljelykasvien käyttöön. Suurin osa ylijäämästä valuu jokiin, järviin ja meriin, missä se aiheuttaa levien liikakasvua. Rehevöitymisprosessi voi lopulta kuluttaa loppuun vedessä olevan hapen ja tappaa muut vedenelävät.</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pP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r>
              <a:rPr lang="en-GB" sz="1200" i="1" kern="0">
                <a:solidFill>
                  <a:srgbClr val="000000"/>
                </a:solidFill>
                <a:latin typeface="Roboto Light"/>
                <a:ea typeface="Roboto Light"/>
                <a:cs typeface="Roboto Light"/>
                <a:sym typeface="Roboto Light"/>
              </a:rPr>
              <a:t>Planetaaristen rajojen viitekehyksessä lannoitteiden liikakäyttöön viitataan “biogeokemiallisena virtauksena”.</a:t>
            </a:r>
            <a:endParaRPr sz="1200" kern="0">
              <a:solidFill>
                <a:srgbClr val="000000"/>
              </a:solidFill>
              <a:latin typeface="Roboto Light"/>
              <a:ea typeface="Roboto Light"/>
              <a:cs typeface="Roboto Light"/>
              <a:sym typeface="Roboto Light"/>
            </a:endParaRPr>
          </a:p>
        </p:txBody>
      </p:sp>
      <p:sp>
        <p:nvSpPr>
          <p:cNvPr id="913" name="Google Shape;913;p58"/>
          <p:cNvSpPr txBox="1"/>
          <p:nvPr/>
        </p:nvSpPr>
        <p:spPr>
          <a:xfrm>
            <a:off x="3521667" y="2756067"/>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733" b="1" kern="0">
              <a:solidFill>
                <a:srgbClr val="000000"/>
              </a:solidFill>
              <a:latin typeface="Roboto"/>
              <a:ea typeface="Roboto"/>
              <a:cs typeface="Roboto"/>
              <a:sym typeface="Roboto"/>
            </a:endParaRPr>
          </a:p>
        </p:txBody>
      </p:sp>
      <p:sp>
        <p:nvSpPr>
          <p:cNvPr id="914" name="Google Shape;914;p58"/>
          <p:cNvSpPr txBox="1"/>
          <p:nvPr/>
        </p:nvSpPr>
        <p:spPr>
          <a:xfrm>
            <a:off x="3588000" y="3203201"/>
            <a:ext cx="4000000" cy="615513"/>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Vesistöjen typpikuormitus (tonnia)</a:t>
            </a:r>
            <a:endParaRPr sz="1200" kern="0">
              <a:solidFill>
                <a:srgbClr val="000000"/>
              </a:solidFill>
              <a:latin typeface="Roboto Light"/>
              <a:ea typeface="Roboto Light"/>
              <a:cs typeface="Roboto Light"/>
              <a:sym typeface="Roboto Light"/>
            </a:endParaRPr>
          </a:p>
          <a:p>
            <a:pPr marL="609585" defTabSz="1219170">
              <a:buClr>
                <a:srgbClr val="000000"/>
              </a:buClr>
            </a:pPr>
            <a:endParaRPr sz="1200" kern="0">
              <a:solidFill>
                <a:srgbClr val="000000"/>
              </a:solidFill>
              <a:latin typeface="Roboto Light"/>
              <a:ea typeface="Roboto Light"/>
              <a:cs typeface="Roboto Light"/>
              <a:sym typeface="Roboto Light"/>
            </a:endParaRPr>
          </a:p>
        </p:txBody>
      </p:sp>
      <p:grpSp>
        <p:nvGrpSpPr>
          <p:cNvPr id="896" name="Google Shape;896;p58">
            <a:extLst>
              <a:ext uri="{C183D7F6-B498-43B3-948B-1728B52AA6E4}">
                <adec:decorative xmlns:adec="http://schemas.microsoft.com/office/drawing/2017/decorative" val="1"/>
              </a:ext>
            </a:extLst>
          </p:cNvPr>
          <p:cNvGrpSpPr/>
          <p:nvPr/>
        </p:nvGrpSpPr>
        <p:grpSpPr>
          <a:xfrm>
            <a:off x="682800" y="1625601"/>
            <a:ext cx="1370000" cy="1068100"/>
            <a:chOff x="512100" y="1219200"/>
            <a:chExt cx="1027500" cy="801075"/>
          </a:xfrm>
        </p:grpSpPr>
        <p:sp>
          <p:nvSpPr>
            <p:cNvPr id="897" name="Google Shape;897;p58"/>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898" name="Google Shape;898;p58"/>
            <p:cNvSpPr txBox="1"/>
            <p:nvPr/>
          </p:nvSpPr>
          <p:spPr>
            <a:xfrm>
              <a:off x="512100" y="1791675"/>
              <a:ext cx="10275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899" name="Google Shape;899;p58"/>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900" name="Google Shape;900;p58"/>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901" name="Google Shape;901;p58"/>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02" name="Google Shape;902;p58"/>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903" name="Google Shape;903;p58"/>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904" name="Google Shape;904;p58"/>
            <p:cNvCxnSpPr>
              <a:stCxn id="905" idx="2"/>
              <a:endCxn id="906"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905" name="Google Shape;905;p58"/>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906" name="Google Shape;906;p58"/>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908" name="Google Shape;908;p58" descr="Punainen lannoitelautta valuu virtaa pitkin satamaan ja sillan ali.">
            <a:hlinkClick r:id="rId5"/>
          </p:cNvPr>
          <p:cNvPicPr preferRelativeResize="0"/>
          <p:nvPr/>
        </p:nvPicPr>
        <p:blipFill rotWithShape="1">
          <a:blip r:embed="rId6">
            <a:alphaModFix/>
          </a:blip>
          <a:srcRect l="2066" b="6252"/>
          <a:stretch/>
        </p:blipFill>
        <p:spPr>
          <a:xfrm>
            <a:off x="7823085" y="362867"/>
            <a:ext cx="3962401" cy="2844800"/>
          </a:xfrm>
          <a:prstGeom prst="rect">
            <a:avLst/>
          </a:prstGeom>
          <a:noFill/>
          <a:ln>
            <a:noFill/>
          </a:ln>
        </p:spPr>
      </p:pic>
      <p:pic>
        <p:nvPicPr>
          <p:cNvPr id="907" name="Google Shape;907;p58" descr="Ihmisiä kävelee lähes umpeen rehevöityneen joen rannoilla ja virrassa.&#10;&#10;">
            <a:hlinkClick r:id="rId7"/>
          </p:cNvPr>
          <p:cNvPicPr preferRelativeResize="0"/>
          <p:nvPr/>
        </p:nvPicPr>
        <p:blipFill rotWithShape="1">
          <a:blip r:embed="rId8">
            <a:alphaModFix/>
          </a:blip>
          <a:srcRect t="6208" r="5900"/>
          <a:stretch/>
        </p:blipFill>
        <p:spPr>
          <a:xfrm>
            <a:off x="7823201" y="3454400"/>
            <a:ext cx="3962167" cy="2844800"/>
          </a:xfrm>
          <a:prstGeom prst="rect">
            <a:avLst/>
          </a:prstGeom>
          <a:noFill/>
          <a:ln>
            <a:noFill/>
          </a:ln>
        </p:spPr>
      </p:pic>
      <p:grpSp>
        <p:nvGrpSpPr>
          <p:cNvPr id="909" name="Google Shape;909;p58" descr="Koristekuva lannoitesäkistä."/>
          <p:cNvGrpSpPr/>
          <p:nvPr/>
        </p:nvGrpSpPr>
        <p:grpSpPr>
          <a:xfrm>
            <a:off x="1930401" y="1829045"/>
            <a:ext cx="608828" cy="609356"/>
            <a:chOff x="3962400" y="3429000"/>
            <a:chExt cx="304800" cy="304800"/>
          </a:xfrm>
        </p:grpSpPr>
        <p:sp>
          <p:nvSpPr>
            <p:cNvPr id="910" name="Google Shape;910;p58"/>
            <p:cNvSpPr/>
            <p:nvPr/>
          </p:nvSpPr>
          <p:spPr>
            <a:xfrm>
              <a:off x="3962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11" name="Google Shape;911;p58" descr="Shape, arrow, circle&#10;&#10;Description automatically generated"/>
            <p:cNvPicPr preferRelativeResize="0"/>
            <p:nvPr/>
          </p:nvPicPr>
          <p:blipFill rotWithShape="1">
            <a:blip r:embed="rId9">
              <a:alphaModFix/>
            </a:blip>
            <a:srcRect/>
            <a:stretch/>
          </p:blipFill>
          <p:spPr>
            <a:xfrm>
              <a:off x="4060994" y="3510191"/>
              <a:ext cx="115076" cy="153434"/>
            </a:xfrm>
            <a:prstGeom prst="rect">
              <a:avLst/>
            </a:prstGeom>
            <a:noFill/>
            <a:ln>
              <a:noFill/>
            </a:ln>
          </p:spPr>
        </p:pic>
      </p:grpSp>
      <p:sp>
        <p:nvSpPr>
          <p:cNvPr id="912" name="Google Shape;912;p58"/>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893" name="Google Shape;893;p58"/>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5</a:t>
            </a:fld>
            <a:endParaRPr b="1" kern="0">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0" name="Google Shape;920;p59"/>
          <p:cNvSpPr txBox="1">
            <a:spLocks noGrp="1"/>
          </p:cNvSpPr>
          <p:nvPr>
            <p:ph type="title" idx="4294967295"/>
          </p:nvPr>
        </p:nvSpPr>
        <p:spPr>
          <a:xfrm>
            <a:off x="711200" y="508000"/>
            <a:ext cx="36100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Veden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saatavuus</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21" name="Google Shape;921;p59"/>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dirty="0" err="1">
                <a:solidFill>
                  <a:srgbClr val="000000"/>
                </a:solidFill>
                <a:latin typeface="Roboto Light"/>
                <a:ea typeface="Roboto Light"/>
                <a:cs typeface="Roboto Light"/>
                <a:sym typeface="Roboto Light"/>
              </a:rPr>
              <a:t>Vesi</a:t>
            </a:r>
            <a:r>
              <a:rPr lang="en-GB" sz="1200" kern="0" dirty="0">
                <a:solidFill>
                  <a:srgbClr val="000000"/>
                </a:solidFill>
                <a:latin typeface="Roboto Light"/>
                <a:ea typeface="Roboto Light"/>
                <a:cs typeface="Roboto Light"/>
                <a:sym typeface="Roboto Light"/>
              </a:rPr>
              <a:t> on </a:t>
            </a:r>
            <a:r>
              <a:rPr lang="en-GB" sz="1200" kern="0" dirty="0" err="1">
                <a:solidFill>
                  <a:srgbClr val="000000"/>
                </a:solidFill>
                <a:latin typeface="Roboto Light"/>
                <a:ea typeface="Roboto Light"/>
                <a:cs typeface="Roboto Light"/>
                <a:sym typeface="Roboto Light"/>
              </a:rPr>
              <a:t>elämälle</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välttämätön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yhdiste</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ja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sitä</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käytetään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niin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maataloudessa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teollisuudessa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kuin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kotitalouksissa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Kuitenkin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veden</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liikakäyttö</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voi</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heikentää</a:t>
            </a:r>
            <a:r>
              <a:rPr lang="en-GB" sz="1200" kern="0" dirty="0">
                <a:solidFill>
                  <a:srgbClr val="000000"/>
                </a:solidFill>
                <a:latin typeface="Roboto Light"/>
                <a:ea typeface="Roboto Light"/>
                <a:cs typeface="Roboto Light"/>
                <a:sym typeface="Roboto Light"/>
              </a:rPr>
              <a:t> tai </a:t>
            </a:r>
            <a:r>
              <a:rPr lang="en-GB" sz="1200" kern="0" dirty="0" err="1">
                <a:solidFill>
                  <a:srgbClr val="000000"/>
                </a:solidFill>
                <a:latin typeface="Roboto Light"/>
                <a:ea typeface="Roboto Light"/>
                <a:cs typeface="Roboto Light"/>
                <a:sym typeface="Roboto Light"/>
              </a:rPr>
              <a:t>jopa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kuivata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järviä</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jokia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ja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pohjavesivarantoja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mikä</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vahingoittaa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ekosysteemejä</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sekä</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muuttaa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hydrologista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kiertoa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ja</a:t>
            </a:r>
            <a:r>
              <a:rPr lang="en-GB" sz="1200" kern="0" dirty="0">
                <a:solidFill>
                  <a:srgbClr val="000000"/>
                </a:solidFill>
                <a:latin typeface="Roboto Light"/>
                <a:ea typeface="Roboto Light"/>
                <a:cs typeface="Roboto Light"/>
                <a:sym typeface="Roboto Light"/>
              </a:rPr>
              <a:t> </a:t>
            </a:r>
            <a:r>
              <a:rPr lang="en-GB" sz="1200" kern="0" dirty="0" err="1">
                <a:solidFill>
                  <a:srgbClr val="000000"/>
                </a:solidFill>
                <a:latin typeface="Roboto Light"/>
                <a:ea typeface="Roboto Light"/>
                <a:cs typeface="Roboto Light"/>
                <a:sym typeface="Roboto Light"/>
              </a:rPr>
              <a:t>ilmastoa</a:t>
            </a:r>
            <a:r>
              <a:rPr lang="en-GB" sz="1200" kern="0" dirty="0">
                <a:solidFill>
                  <a:srgbClr val="000000"/>
                </a:solidFill>
                <a:latin typeface="Roboto Light"/>
                <a:ea typeface="Roboto Light"/>
                <a:cs typeface="Roboto Light"/>
                <a:sym typeface="Roboto Light"/>
              </a:rPr>
              <a:t>.</a:t>
            </a:r>
            <a:endParaRPr sz="1200" kern="0" dirty="0">
              <a:solidFill>
                <a:srgbClr val="000000"/>
              </a:solidFill>
              <a:latin typeface="Roboto Light"/>
              <a:ea typeface="Roboto Light"/>
              <a:cs typeface="Roboto Light"/>
              <a:sym typeface="Roboto Light"/>
            </a:endParaRPr>
          </a:p>
          <a:p>
            <a:pPr defTabSz="1219170">
              <a:lnSpc>
                <a:spcPct val="115000"/>
              </a:lnSpc>
              <a:buClr>
                <a:srgbClr val="000000"/>
              </a:buClr>
            </a:pPr>
            <a:endParaRPr sz="1200" kern="0" dirty="0">
              <a:solidFill>
                <a:srgbClr val="000000"/>
              </a:solidFill>
              <a:latin typeface="Roboto Light"/>
              <a:ea typeface="Roboto Light"/>
              <a:cs typeface="Roboto Light"/>
              <a:sym typeface="Roboto Light"/>
            </a:endParaRPr>
          </a:p>
          <a:p>
            <a:pPr defTabSz="1219170">
              <a:lnSpc>
                <a:spcPct val="115000"/>
              </a:lnSpc>
              <a:buClr>
                <a:srgbClr val="000000"/>
              </a:buClr>
              <a:buSzPts val="1100"/>
            </a:pPr>
            <a:r>
              <a:rPr lang="en-GB" sz="1200" i="1" kern="0" dirty="0" err="1">
                <a:solidFill>
                  <a:srgbClr val="000000"/>
                </a:solidFill>
                <a:latin typeface="Roboto Light"/>
                <a:ea typeface="Roboto Light"/>
                <a:cs typeface="Roboto Light"/>
                <a:sym typeface="Roboto Light"/>
              </a:rPr>
              <a:t>Planetaaristen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rajojen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viitekehyksessä</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Veden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saatavuuteen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viitataan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makean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veden</a:t>
            </a:r>
            <a:r>
              <a:rPr lang="en-GB" sz="1200" i="1" kern="0" dirty="0">
                <a:solidFill>
                  <a:srgbClr val="000000"/>
                </a:solidFill>
                <a:latin typeface="Roboto Light"/>
                <a:ea typeface="Roboto Light"/>
                <a:cs typeface="Roboto Light"/>
                <a:sym typeface="Roboto Light"/>
              </a:rPr>
              <a:t> </a:t>
            </a:r>
            <a:r>
              <a:rPr lang="en-GB" sz="1200" i="1" kern="0" dirty="0" err="1">
                <a:solidFill>
                  <a:srgbClr val="000000"/>
                </a:solidFill>
                <a:latin typeface="Roboto Light"/>
                <a:ea typeface="Roboto Light"/>
                <a:cs typeface="Roboto Light"/>
                <a:sym typeface="Roboto Light"/>
              </a:rPr>
              <a:t>käytöllä</a:t>
            </a:r>
            <a:r>
              <a:rPr lang="en-GB" sz="1200" i="1" kern="0" dirty="0">
                <a:solidFill>
                  <a:srgbClr val="000000"/>
                </a:solidFill>
                <a:latin typeface="Roboto Light"/>
                <a:ea typeface="Roboto Light"/>
                <a:cs typeface="Roboto Light"/>
                <a:sym typeface="Roboto Light"/>
              </a:rPr>
              <a:t>”’.</a:t>
            </a:r>
            <a:endParaRPr sz="1200" kern="0" dirty="0">
              <a:solidFill>
                <a:srgbClr val="000000"/>
              </a:solidFill>
              <a:latin typeface="Roboto Light"/>
              <a:ea typeface="Roboto Light"/>
              <a:cs typeface="Roboto Light"/>
              <a:sym typeface="Roboto Light"/>
            </a:endParaRPr>
          </a:p>
        </p:txBody>
      </p:sp>
      <p:grpSp>
        <p:nvGrpSpPr>
          <p:cNvPr id="922" name="Google Shape;922;p59">
            <a:extLst>
              <a:ext uri="{C183D7F6-B498-43B3-948B-1728B52AA6E4}">
                <adec:decorative xmlns:adec="http://schemas.microsoft.com/office/drawing/2017/decorative" val="1"/>
              </a:ext>
            </a:extLst>
          </p:cNvPr>
          <p:cNvGrpSpPr/>
          <p:nvPr/>
        </p:nvGrpSpPr>
        <p:grpSpPr>
          <a:xfrm>
            <a:off x="682800" y="1625601"/>
            <a:ext cx="1370000" cy="1068100"/>
            <a:chOff x="512100" y="1219200"/>
            <a:chExt cx="1027500" cy="801075"/>
          </a:xfrm>
        </p:grpSpPr>
        <p:sp>
          <p:nvSpPr>
            <p:cNvPr id="923" name="Google Shape;923;p59"/>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24" name="Google Shape;924;p59"/>
            <p:cNvSpPr txBox="1"/>
            <p:nvPr/>
          </p:nvSpPr>
          <p:spPr>
            <a:xfrm>
              <a:off x="512100" y="1791675"/>
              <a:ext cx="10275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925" name="Google Shape;925;p59"/>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926" name="Google Shape;926;p59"/>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927" name="Google Shape;927;p59"/>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28" name="Google Shape;928;p59"/>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929" name="Google Shape;929;p59"/>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59"/>
            <p:cNvCxnSpPr>
              <a:stCxn id="931" idx="2"/>
              <a:endCxn id="932"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931" name="Google Shape;931;p59"/>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932" name="Google Shape;932;p59"/>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sp>
        <p:nvSpPr>
          <p:cNvPr id="942" name="Google Shape;942;p59"/>
          <p:cNvSpPr txBox="1"/>
          <p:nvPr/>
        </p:nvSpPr>
        <p:spPr>
          <a:xfrm>
            <a:off x="3590533" y="27206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733" b="1" kern="0">
              <a:solidFill>
                <a:srgbClr val="000000"/>
              </a:solidFill>
              <a:latin typeface="Roboto"/>
              <a:ea typeface="Roboto"/>
              <a:cs typeface="Roboto"/>
              <a:sym typeface="Roboto"/>
            </a:endParaRPr>
          </a:p>
        </p:txBody>
      </p:sp>
      <p:sp>
        <p:nvSpPr>
          <p:cNvPr id="943" name="Google Shape;943;p59"/>
          <p:cNvSpPr txBox="1"/>
          <p:nvPr/>
        </p:nvSpPr>
        <p:spPr>
          <a:xfrm>
            <a:off x="3590533" y="3081900"/>
            <a:ext cx="4000000" cy="430847"/>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Sinisen veden käyttö (m3)</a:t>
            </a:r>
            <a:endParaRPr sz="1733" kern="0">
              <a:solidFill>
                <a:srgbClr val="000000"/>
              </a:solidFill>
              <a:latin typeface="Roboto Light"/>
              <a:ea typeface="Roboto Light"/>
              <a:cs typeface="Roboto Light"/>
              <a:sym typeface="Roboto Light"/>
            </a:endParaRPr>
          </a:p>
        </p:txBody>
      </p:sp>
      <p:pic>
        <p:nvPicPr>
          <p:cNvPr id="936" name="Google Shape;936;p59" descr="Eteläaasialainen mies on kyykistynyt kuivuneen ja halkeilleen maan ääreen.">
            <a:hlinkClick r:id="rId5"/>
          </p:cNvPr>
          <p:cNvPicPr preferRelativeResize="0"/>
          <p:nvPr/>
        </p:nvPicPr>
        <p:blipFill rotWithShape="1">
          <a:blip r:embed="rId6">
            <a:alphaModFix/>
          </a:blip>
          <a:srcRect l="16950"/>
          <a:stretch/>
        </p:blipFill>
        <p:spPr>
          <a:xfrm>
            <a:off x="7828268" y="508033"/>
            <a:ext cx="3962401" cy="2844699"/>
          </a:xfrm>
          <a:prstGeom prst="rect">
            <a:avLst/>
          </a:prstGeom>
          <a:noFill/>
          <a:ln>
            <a:noFill/>
          </a:ln>
        </p:spPr>
      </p:pic>
      <p:sp>
        <p:nvSpPr>
          <p:cNvPr id="937" name="Google Shape;937;p59" descr="Ilmasta otettu kuvapari samasta järvestä. Vasemmassa kuvassa järvi on täynnä vettä. Oikeassa kuvassa järvi on kutistunut murto-osaan aikaisemmasta koosta.">
            <a:hlinkClick r:id="rId7"/>
          </p:cNvPr>
          <p:cNvSpPr/>
          <p:nvPr/>
        </p:nvSpPr>
        <p:spPr>
          <a:xfrm>
            <a:off x="7828251" y="3454351"/>
            <a:ext cx="3962400" cy="2844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33" name="Google Shape;933;p59">
            <a:extLst>
              <a:ext uri="{C183D7F6-B498-43B3-948B-1728B52AA6E4}">
                <adec:decorative xmlns:adec="http://schemas.microsoft.com/office/drawing/2017/decorative" val="1"/>
              </a:ext>
            </a:extLst>
          </p:cNvPr>
          <p:cNvGrpSpPr/>
          <p:nvPr/>
        </p:nvGrpSpPr>
        <p:grpSpPr>
          <a:xfrm>
            <a:off x="7828310" y="3454400"/>
            <a:ext cx="3962279" cy="2844685"/>
            <a:chOff x="5933401" y="1227125"/>
            <a:chExt cx="2782499" cy="2106550"/>
          </a:xfrm>
        </p:grpSpPr>
        <p:pic>
          <p:nvPicPr>
            <p:cNvPr id="934" name="Google Shape;934;p59"/>
            <p:cNvPicPr preferRelativeResize="0"/>
            <p:nvPr/>
          </p:nvPicPr>
          <p:blipFill rotWithShape="1">
            <a:blip r:embed="rId8">
              <a:alphaModFix/>
            </a:blip>
            <a:srcRect l="11742" r="50462"/>
            <a:stretch/>
          </p:blipFill>
          <p:spPr>
            <a:xfrm>
              <a:off x="7324650" y="1227125"/>
              <a:ext cx="1391250" cy="2106550"/>
            </a:xfrm>
            <a:prstGeom prst="rect">
              <a:avLst/>
            </a:prstGeom>
            <a:noFill/>
            <a:ln>
              <a:noFill/>
            </a:ln>
          </p:spPr>
        </p:pic>
        <p:pic>
          <p:nvPicPr>
            <p:cNvPr id="935" name="Google Shape;935;p59"/>
            <p:cNvPicPr preferRelativeResize="0"/>
            <p:nvPr/>
          </p:nvPicPr>
          <p:blipFill rotWithShape="1">
            <a:blip r:embed="rId8">
              <a:alphaModFix/>
            </a:blip>
            <a:srcRect l="62207"/>
            <a:stretch/>
          </p:blipFill>
          <p:spPr>
            <a:xfrm>
              <a:off x="5933401" y="1227125"/>
              <a:ext cx="1391250" cy="2106550"/>
            </a:xfrm>
            <a:prstGeom prst="rect">
              <a:avLst/>
            </a:prstGeom>
            <a:noFill/>
            <a:ln>
              <a:noFill/>
            </a:ln>
          </p:spPr>
        </p:pic>
      </p:grpSp>
      <p:grpSp>
        <p:nvGrpSpPr>
          <p:cNvPr id="938" name="Google Shape;938;p59" descr="Koristekuva vesipisarasta, jonka yli on vedetty kieltoviiva."/>
          <p:cNvGrpSpPr/>
          <p:nvPr/>
        </p:nvGrpSpPr>
        <p:grpSpPr>
          <a:xfrm>
            <a:off x="1930401" y="1829045"/>
            <a:ext cx="608828" cy="609356"/>
            <a:chOff x="4724400" y="3429000"/>
            <a:chExt cx="304800" cy="304800"/>
          </a:xfrm>
        </p:grpSpPr>
        <p:sp>
          <p:nvSpPr>
            <p:cNvPr id="939" name="Google Shape;939;p59"/>
            <p:cNvSpPr/>
            <p:nvPr/>
          </p:nvSpPr>
          <p:spPr>
            <a:xfrm>
              <a:off x="4724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40" name="Google Shape;940;p59"/>
            <p:cNvPicPr preferRelativeResize="0"/>
            <p:nvPr/>
          </p:nvPicPr>
          <p:blipFill rotWithShape="1">
            <a:blip r:embed="rId9">
              <a:alphaModFix/>
            </a:blip>
            <a:srcRect/>
            <a:stretch/>
          </p:blipFill>
          <p:spPr>
            <a:xfrm>
              <a:off x="4815352" y="3505275"/>
              <a:ext cx="115737" cy="160638"/>
            </a:xfrm>
            <a:prstGeom prst="rect">
              <a:avLst/>
            </a:prstGeom>
            <a:noFill/>
            <a:ln>
              <a:noFill/>
            </a:ln>
          </p:spPr>
        </p:pic>
      </p:grpSp>
      <p:sp>
        <p:nvSpPr>
          <p:cNvPr id="941" name="Google Shape;941;p59"/>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919" name="Google Shape;919;p59"/>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6</a:t>
            </a:fld>
            <a:endParaRPr b="1" kern="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9" name="Google Shape;949;p60"/>
          <p:cNvSpPr txBox="1">
            <a:spLocks noGrp="1"/>
          </p:cNvSpPr>
          <p:nvPr>
            <p:ph type="title" idx="4294967295"/>
          </p:nvPr>
        </p:nvSpPr>
        <p:spPr>
          <a:xfrm>
            <a:off x="711200" y="508000"/>
            <a:ext cx="44324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Maankäytön</a:t>
            </a:r>
            <a:r>
              <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muutokset</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50" name="Google Shape;950;p60"/>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Maankäytön muutoksia ovat esimerkiksi metsien raivaaminen sekä kaupunkien, maatilojen ja maanteiden rakentaminen. Maan muokkaaminen ihmisten käyttöön poistaa hiilinieluja sekä hävittää kasvien ja eläinten elinympäristöjä. Lisäksi maankäytön muutoksilla heikennetään maaperän tukemaa veden, typen ja fosforin kiertoa.</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pP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endParaRPr sz="1200" kern="0">
              <a:solidFill>
                <a:srgbClr val="000000"/>
              </a:solidFill>
              <a:latin typeface="Roboto Light"/>
              <a:ea typeface="Roboto Light"/>
              <a:cs typeface="Roboto Light"/>
              <a:sym typeface="Roboto Light"/>
            </a:endParaRPr>
          </a:p>
        </p:txBody>
      </p:sp>
      <p:sp>
        <p:nvSpPr>
          <p:cNvPr id="968" name="Google Shape;968;p60"/>
          <p:cNvSpPr txBox="1"/>
          <p:nvPr/>
        </p:nvSpPr>
        <p:spPr>
          <a:xfrm>
            <a:off x="3521667" y="2838200"/>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733" b="1" kern="0">
              <a:solidFill>
                <a:srgbClr val="000000"/>
              </a:solidFill>
              <a:latin typeface="Roboto"/>
              <a:ea typeface="Roboto"/>
              <a:cs typeface="Roboto"/>
              <a:sym typeface="Roboto"/>
            </a:endParaRPr>
          </a:p>
        </p:txBody>
      </p:sp>
      <p:sp>
        <p:nvSpPr>
          <p:cNvPr id="969" name="Google Shape;969;p60"/>
          <p:cNvSpPr txBox="1"/>
          <p:nvPr/>
        </p:nvSpPr>
        <p:spPr>
          <a:xfrm>
            <a:off x="3590551" y="3203201"/>
            <a:ext cx="4000000" cy="1169511"/>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Ekologinen jalanjälki (gha)</a:t>
            </a:r>
            <a:endParaRPr sz="1200" kern="0">
              <a:solidFill>
                <a:srgbClr val="000000"/>
              </a:solidFill>
              <a:latin typeface="Roboto Light"/>
              <a:ea typeface="Roboto Light"/>
              <a:cs typeface="Roboto Light"/>
              <a:sym typeface="Roboto Light"/>
            </a:endParaRPr>
          </a:p>
          <a:p>
            <a:pPr marL="1219170" lvl="1"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Viljelysmaat</a:t>
            </a:r>
            <a:endParaRPr sz="1200" kern="0">
              <a:solidFill>
                <a:srgbClr val="000000"/>
              </a:solidFill>
              <a:latin typeface="Roboto Light"/>
              <a:ea typeface="Roboto Light"/>
              <a:cs typeface="Roboto Light"/>
              <a:sym typeface="Roboto Light"/>
            </a:endParaRPr>
          </a:p>
          <a:p>
            <a:pPr marL="1219170" lvl="1"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Metsät</a:t>
            </a:r>
            <a:endParaRPr sz="1200" kern="0">
              <a:solidFill>
                <a:srgbClr val="000000"/>
              </a:solidFill>
              <a:latin typeface="Roboto Light"/>
              <a:ea typeface="Roboto Light"/>
              <a:cs typeface="Roboto Light"/>
              <a:sym typeface="Roboto Light"/>
            </a:endParaRPr>
          </a:p>
          <a:p>
            <a:pPr marL="1219170" lvl="1"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Laidunmaat</a:t>
            </a:r>
            <a:endParaRPr sz="1200" kern="0">
              <a:solidFill>
                <a:srgbClr val="000000"/>
              </a:solidFill>
              <a:latin typeface="Roboto Light"/>
              <a:ea typeface="Roboto Light"/>
              <a:cs typeface="Roboto Light"/>
              <a:sym typeface="Roboto Light"/>
            </a:endParaRPr>
          </a:p>
          <a:p>
            <a:pPr marL="1219170" lvl="1"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Kalastusmaat</a:t>
            </a:r>
            <a:endParaRPr sz="1200" kern="0">
              <a:solidFill>
                <a:srgbClr val="000000"/>
              </a:solidFill>
              <a:latin typeface="Roboto Light"/>
              <a:ea typeface="Roboto Light"/>
              <a:cs typeface="Roboto Light"/>
              <a:sym typeface="Roboto Light"/>
            </a:endParaRPr>
          </a:p>
        </p:txBody>
      </p:sp>
      <p:grpSp>
        <p:nvGrpSpPr>
          <p:cNvPr id="951" name="Google Shape;951;p60">
            <a:extLst>
              <a:ext uri="{C183D7F6-B498-43B3-948B-1728B52AA6E4}">
                <adec:decorative xmlns:adec="http://schemas.microsoft.com/office/drawing/2017/decorative" val="1"/>
              </a:ext>
            </a:extLst>
          </p:cNvPr>
          <p:cNvGrpSpPr/>
          <p:nvPr/>
        </p:nvGrpSpPr>
        <p:grpSpPr>
          <a:xfrm>
            <a:off x="682800" y="1625601"/>
            <a:ext cx="1247600" cy="1068100"/>
            <a:chOff x="512100" y="1219200"/>
            <a:chExt cx="935700" cy="801075"/>
          </a:xfrm>
        </p:grpSpPr>
        <p:sp>
          <p:nvSpPr>
            <p:cNvPr id="952" name="Google Shape;952;p60"/>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53" name="Google Shape;953;p60"/>
            <p:cNvSpPr txBox="1"/>
            <p:nvPr/>
          </p:nvSpPr>
          <p:spPr>
            <a:xfrm>
              <a:off x="512100" y="1791675"/>
              <a:ext cx="9357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954" name="Google Shape;954;p60"/>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955" name="Google Shape;955;p60"/>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956" name="Google Shape;956;p60"/>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57" name="Google Shape;957;p60"/>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958" name="Google Shape;958;p60"/>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959" name="Google Shape;959;p60"/>
            <p:cNvCxnSpPr>
              <a:stCxn id="960" idx="2"/>
              <a:endCxn id="961"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960" name="Google Shape;960;p60"/>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961" name="Google Shape;961;p60"/>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963" name="Google Shape;963;p60" descr="Kuva suuresta avolouhoksesta.">
            <a:hlinkClick r:id="rId5"/>
          </p:cNvPr>
          <p:cNvPicPr preferRelativeResize="0"/>
          <p:nvPr/>
        </p:nvPicPr>
        <p:blipFill rotWithShape="1">
          <a:blip r:embed="rId6">
            <a:alphaModFix/>
          </a:blip>
          <a:srcRect r="7244"/>
          <a:stretch/>
        </p:blipFill>
        <p:spPr>
          <a:xfrm>
            <a:off x="7823200" y="508000"/>
            <a:ext cx="3962400" cy="2844800"/>
          </a:xfrm>
          <a:prstGeom prst="rect">
            <a:avLst/>
          </a:prstGeom>
          <a:noFill/>
          <a:ln>
            <a:noFill/>
          </a:ln>
        </p:spPr>
      </p:pic>
      <p:pic>
        <p:nvPicPr>
          <p:cNvPr id="962" name="Google Shape;962;p60" descr="Kuvan vasemmalla puolella näkyy metsää, oikealla puolella lyhyeksi ajettua ruohoa.">
            <a:hlinkClick r:id="rId7"/>
          </p:cNvPr>
          <p:cNvPicPr preferRelativeResize="0"/>
          <p:nvPr/>
        </p:nvPicPr>
        <p:blipFill rotWithShape="1">
          <a:blip r:embed="rId8">
            <a:alphaModFix/>
          </a:blip>
          <a:srcRect r="9362" b="1960"/>
          <a:stretch/>
        </p:blipFill>
        <p:spPr>
          <a:xfrm>
            <a:off x="7823199" y="3454400"/>
            <a:ext cx="3962400" cy="2844800"/>
          </a:xfrm>
          <a:prstGeom prst="rect">
            <a:avLst/>
          </a:prstGeom>
          <a:noFill/>
          <a:ln>
            <a:noFill/>
          </a:ln>
        </p:spPr>
      </p:pic>
      <p:grpSp>
        <p:nvGrpSpPr>
          <p:cNvPr id="964" name="Google Shape;964;p60" descr="Koristekuva kahdesta puusta ja kahdesta kannosta."/>
          <p:cNvGrpSpPr/>
          <p:nvPr/>
        </p:nvGrpSpPr>
        <p:grpSpPr>
          <a:xfrm>
            <a:off x="1930401" y="1829045"/>
            <a:ext cx="608828" cy="609356"/>
            <a:chOff x="5486400" y="3429000"/>
            <a:chExt cx="304800" cy="304800"/>
          </a:xfrm>
        </p:grpSpPr>
        <p:sp>
          <p:nvSpPr>
            <p:cNvPr id="965" name="Google Shape;965;p60"/>
            <p:cNvSpPr/>
            <p:nvPr/>
          </p:nvSpPr>
          <p:spPr>
            <a:xfrm>
              <a:off x="5486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66" name="Google Shape;966;p60" descr="Shape&#10;&#10;Description automatically generated with medium confidence"/>
            <p:cNvPicPr preferRelativeResize="0"/>
            <p:nvPr/>
          </p:nvPicPr>
          <p:blipFill rotWithShape="1">
            <a:blip r:embed="rId9">
              <a:alphaModFix/>
            </a:blip>
            <a:srcRect/>
            <a:stretch/>
          </p:blipFill>
          <p:spPr>
            <a:xfrm>
              <a:off x="5539220" y="3501865"/>
              <a:ext cx="197631" cy="157011"/>
            </a:xfrm>
            <a:prstGeom prst="rect">
              <a:avLst/>
            </a:prstGeom>
            <a:noFill/>
            <a:ln>
              <a:noFill/>
            </a:ln>
          </p:spPr>
        </p:pic>
      </p:grpSp>
      <p:sp>
        <p:nvSpPr>
          <p:cNvPr id="967" name="Google Shape;967;p60"/>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948" name="Google Shape;948;p60"/>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fi-FI" b="1" kern="0" smtClean="0">
                <a:solidFill>
                  <a:srgbClr val="000000"/>
                </a:solidFill>
                <a:latin typeface="Roboto"/>
                <a:ea typeface="Roboto"/>
                <a:cs typeface="Roboto"/>
                <a:sym typeface="Roboto"/>
              </a:rPr>
              <a:pPr defTabSz="1219170"/>
              <a:t>7</a:t>
            </a:fld>
            <a:endParaRPr lang="fi-FI" b="1" kern="0" dirty="0">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5" name="Google Shape;975;p61"/>
          <p:cNvSpPr txBox="1">
            <a:spLocks noGrp="1"/>
          </p:cNvSpPr>
          <p:nvPr>
            <p:ph type="title" idx="4294967295"/>
          </p:nvPr>
        </p:nvSpPr>
        <p:spPr>
          <a:xfrm>
            <a:off x="711200" y="658600"/>
            <a:ext cx="33020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Luontokato</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976" name="Google Shape;976;p61"/>
          <p:cNvSpPr txBox="1"/>
          <p:nvPr/>
        </p:nvSpPr>
        <p:spPr>
          <a:xfrm>
            <a:off x="682800" y="3252000"/>
            <a:ext cx="2641600" cy="32512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Metsien hävittäminen ja muu elinympäristöjen tuhoutuminen aiheuttaa lajien määrän, monimuotoisuuden ja niiden keskinäisten yhteyksien vähenemistä, mikä vahingoittaa ekosysteemien hyvinvointia sekä yhtenäisyyttä. Tämä nostaa äkkinäisten ja peruuttamattomien ekosysteemien muutosten riskiä. Lisäksi se heikentää ekosysteemien kestävyyttä ja kapasiteettia ruuan, polttoaineen ja kuitujen luomiseen sekä kykyä pitää yllä kaikkien elävien olentojen elämää.</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endParaRPr sz="1200" kern="0">
              <a:solidFill>
                <a:srgbClr val="000000"/>
              </a:solidFill>
              <a:latin typeface="Roboto Light"/>
              <a:ea typeface="Roboto Light"/>
              <a:cs typeface="Roboto Light"/>
              <a:sym typeface="Roboto Light"/>
            </a:endParaRPr>
          </a:p>
        </p:txBody>
      </p:sp>
      <p:sp>
        <p:nvSpPr>
          <p:cNvPr id="994" name="Google Shape;994;p61"/>
          <p:cNvSpPr txBox="1"/>
          <p:nvPr/>
        </p:nvSpPr>
        <p:spPr>
          <a:xfrm>
            <a:off x="3751600" y="3105567"/>
            <a:ext cx="4000000" cy="153884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200" b="1" kern="0">
              <a:solidFill>
                <a:srgbClr val="000000"/>
              </a:solidFill>
              <a:latin typeface="Roboto"/>
              <a:ea typeface="Roboto"/>
              <a:cs typeface="Roboto"/>
              <a:sym typeface="Roboto"/>
            </a:endParaRPr>
          </a:p>
          <a:p>
            <a:pPr defTabSz="1219170">
              <a:buClr>
                <a:srgbClr val="000000"/>
              </a:buClr>
            </a:pPr>
            <a:endParaRPr sz="1200" b="1" kern="0">
              <a:solidFill>
                <a:srgbClr val="000000"/>
              </a:solidFill>
              <a:latin typeface="Roboto"/>
              <a:ea typeface="Roboto"/>
              <a:cs typeface="Roboto"/>
              <a:sym typeface="Roboto"/>
            </a:endParaRPr>
          </a:p>
          <a:p>
            <a:pPr marL="609585" indent="-380990" defTabSz="1219170">
              <a:buClr>
                <a:srgbClr val="000000"/>
              </a:buClr>
              <a:buSzPts val="900"/>
              <a:buFont typeface="Roboto Light"/>
              <a:buChar char="●"/>
            </a:pPr>
            <a:r>
              <a:rPr lang="en-GB" sz="1200" kern="0">
                <a:solidFill>
                  <a:srgbClr val="242424"/>
                </a:solidFill>
                <a:highlight>
                  <a:srgbClr val="FFFFFF"/>
                </a:highlight>
                <a:latin typeface="Roboto Light"/>
                <a:ea typeface="Roboto Light"/>
                <a:cs typeface="Roboto Light"/>
                <a:sym typeface="Roboto Light"/>
              </a:rPr>
              <a:t>Kunnan hankintaketjujen luontojalanjälki (esim. yksikössä PDF, potentially disappeared fraction of species, eli kulutuksen seurauksena potentiaalisesti hävinneiden lajien osuus globaalisti)</a:t>
            </a:r>
            <a:endParaRPr sz="1200" kern="0">
              <a:solidFill>
                <a:srgbClr val="000000"/>
              </a:solidFill>
              <a:latin typeface="Roboto Light"/>
              <a:ea typeface="Roboto Light"/>
              <a:cs typeface="Roboto Light"/>
              <a:sym typeface="Roboto Light"/>
            </a:endParaRPr>
          </a:p>
        </p:txBody>
      </p:sp>
      <p:grpSp>
        <p:nvGrpSpPr>
          <p:cNvPr id="977" name="Google Shape;977;p61">
            <a:extLst>
              <a:ext uri="{C183D7F6-B498-43B3-948B-1728B52AA6E4}">
                <adec:decorative xmlns:adec="http://schemas.microsoft.com/office/drawing/2017/decorative" val="1"/>
              </a:ext>
            </a:extLst>
          </p:cNvPr>
          <p:cNvGrpSpPr/>
          <p:nvPr/>
        </p:nvGrpSpPr>
        <p:grpSpPr>
          <a:xfrm>
            <a:off x="682800" y="1948533"/>
            <a:ext cx="1271600" cy="1066800"/>
            <a:chOff x="512100" y="1219200"/>
            <a:chExt cx="953700" cy="800100"/>
          </a:xfrm>
        </p:grpSpPr>
        <p:sp>
          <p:nvSpPr>
            <p:cNvPr id="978" name="Google Shape;978;p61"/>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79" name="Google Shape;979;p61"/>
            <p:cNvSpPr txBox="1"/>
            <p:nvPr/>
          </p:nvSpPr>
          <p:spPr>
            <a:xfrm>
              <a:off x="512100" y="1790700"/>
              <a:ext cx="9537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980" name="Google Shape;980;p61"/>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981" name="Google Shape;981;p61"/>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982" name="Google Shape;982;p61"/>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983" name="Google Shape;983;p61"/>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984" name="Google Shape;984;p61"/>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985" name="Google Shape;985;p61"/>
            <p:cNvCxnSpPr>
              <a:stCxn id="986" idx="2"/>
              <a:endCxn id="987"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986" name="Google Shape;986;p61"/>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987" name="Google Shape;987;p61"/>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989" name="Google Shape;989;p61" descr="Kuva avohakkuuaukeasta.">
            <a:hlinkClick r:id="rId5"/>
          </p:cNvPr>
          <p:cNvPicPr preferRelativeResize="0"/>
          <p:nvPr/>
        </p:nvPicPr>
        <p:blipFill>
          <a:blip r:embed="rId6">
            <a:alphaModFix/>
          </a:blip>
          <a:stretch>
            <a:fillRect/>
          </a:stretch>
        </p:blipFill>
        <p:spPr>
          <a:xfrm>
            <a:off x="8178801" y="401800"/>
            <a:ext cx="3708401" cy="2924499"/>
          </a:xfrm>
          <a:prstGeom prst="rect">
            <a:avLst/>
          </a:prstGeom>
          <a:noFill/>
          <a:ln>
            <a:noFill/>
          </a:ln>
        </p:spPr>
      </p:pic>
      <p:pic>
        <p:nvPicPr>
          <p:cNvPr id="988" name="Google Shape;988;p61" descr="Kuva metsästä ja puun oksalla istuvasta papukaijasta.">
            <a:hlinkClick r:id="rId7"/>
          </p:cNvPr>
          <p:cNvPicPr preferRelativeResize="0"/>
          <p:nvPr/>
        </p:nvPicPr>
        <p:blipFill rotWithShape="1">
          <a:blip r:embed="rId8">
            <a:alphaModFix/>
          </a:blip>
          <a:srcRect t="19762" r="7859" b="-128"/>
          <a:stretch/>
        </p:blipFill>
        <p:spPr>
          <a:xfrm>
            <a:off x="8178800" y="3440352"/>
            <a:ext cx="3708400" cy="2846401"/>
          </a:xfrm>
          <a:prstGeom prst="rect">
            <a:avLst/>
          </a:prstGeom>
          <a:noFill/>
          <a:ln>
            <a:noFill/>
          </a:ln>
        </p:spPr>
      </p:pic>
      <p:grpSp>
        <p:nvGrpSpPr>
          <p:cNvPr id="990" name="Google Shape;990;p61" descr="Koristekuva mehiläisestä."/>
          <p:cNvGrpSpPr/>
          <p:nvPr/>
        </p:nvGrpSpPr>
        <p:grpSpPr>
          <a:xfrm>
            <a:off x="2057785" y="2177261"/>
            <a:ext cx="608828" cy="609356"/>
            <a:chOff x="6248400" y="3429000"/>
            <a:chExt cx="304800" cy="304800"/>
          </a:xfrm>
        </p:grpSpPr>
        <p:sp>
          <p:nvSpPr>
            <p:cNvPr id="991" name="Google Shape;991;p61"/>
            <p:cNvSpPr/>
            <p:nvPr/>
          </p:nvSpPr>
          <p:spPr>
            <a:xfrm>
              <a:off x="6248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92" name="Google Shape;992;p61" descr="Shape, circle&#10;&#10;Description automatically generated"/>
            <p:cNvPicPr preferRelativeResize="0"/>
            <p:nvPr/>
          </p:nvPicPr>
          <p:blipFill rotWithShape="1">
            <a:blip r:embed="rId9">
              <a:alphaModFix/>
            </a:blip>
            <a:srcRect/>
            <a:stretch/>
          </p:blipFill>
          <p:spPr>
            <a:xfrm>
              <a:off x="6317044" y="3497042"/>
              <a:ext cx="171907" cy="160934"/>
            </a:xfrm>
            <a:prstGeom prst="rect">
              <a:avLst/>
            </a:prstGeom>
            <a:noFill/>
            <a:ln>
              <a:noFill/>
            </a:ln>
          </p:spPr>
        </p:pic>
      </p:grpSp>
      <p:sp>
        <p:nvSpPr>
          <p:cNvPr id="993" name="Google Shape;993;p61"/>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974" name="Google Shape;974;p61"/>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8</a:t>
            </a:fld>
            <a:endParaRPr b="1" kern="0">
              <a:solidFill>
                <a:srgbClr val="000000"/>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1000" name="Google Shape;1000;p62"/>
          <p:cNvSpPr txBox="1">
            <a:spLocks noGrp="1"/>
          </p:cNvSpPr>
          <p:nvPr>
            <p:ph type="title" idx="4294967295"/>
          </p:nvPr>
        </p:nvSpPr>
        <p:spPr>
          <a:xfrm>
            <a:off x="711200" y="508000"/>
            <a:ext cx="2641600" cy="812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90000"/>
              </a:lnSpc>
              <a:spcBef>
                <a:spcPts val="0"/>
              </a:spcBef>
              <a:spcAft>
                <a:spcPts val="0"/>
              </a:spcAft>
              <a:buClr>
                <a:srgbClr val="000000"/>
              </a:buClr>
              <a:buSzPts val="1100"/>
              <a:buFontTx/>
              <a:buNone/>
              <a:tabLst/>
              <a:defRPr/>
            </a:pPr>
            <a:r>
              <a:rPr kumimoji="0" lang="en-GB" sz="2933" b="1" i="0" u="none" strike="noStrike" kern="0" cap="none" spc="0" normalizeH="0" baseline="0" noProof="0" dirty="0" err="1">
                <a:ln>
                  <a:noFill/>
                </a:ln>
                <a:solidFill>
                  <a:srgbClr val="000000"/>
                </a:solidFill>
                <a:effectLst/>
                <a:uLnTx/>
                <a:uFillTx/>
                <a:latin typeface="Roboto"/>
                <a:ea typeface="Roboto"/>
                <a:cs typeface="Roboto"/>
                <a:sym typeface="Roboto"/>
              </a:rPr>
              <a:t>Ilmansaasteet</a:t>
            </a:r>
            <a:endParaRPr kumimoji="0" lang="en-GB" sz="2933" b="1"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001" name="Google Shape;1001;p62"/>
          <p:cNvSpPr txBox="1"/>
          <p:nvPr/>
        </p:nvSpPr>
        <p:spPr>
          <a:xfrm>
            <a:off x="711200" y="2946400"/>
            <a:ext cx="2641600" cy="29016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r>
              <a:rPr lang="en-GB" sz="1200" kern="0">
                <a:solidFill>
                  <a:srgbClr val="000000"/>
                </a:solidFill>
                <a:latin typeface="Roboto Light"/>
                <a:ea typeface="Roboto Light"/>
                <a:cs typeface="Roboto Light"/>
                <a:sym typeface="Roboto Light"/>
              </a:rPr>
              <a:t>Mikrohiukkasten sekä aerosolien kuten savun, pölyn ja kaasujen päästäminen ilmaan voi vahingoittaa eläviä eliöitä. Ilmassa ne toimivat vuorovaikutuksessa vesihöyryn kanssa, mikä vaikuttaa pilvien muodostumiseen. Aerosolien päästäminen ilmaan voi vaikuttaa huomattavasti alueelliseen sadevesien määrään.</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pP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r>
              <a:rPr lang="en-GB" sz="1200" i="1" kern="0">
                <a:solidFill>
                  <a:srgbClr val="000000"/>
                </a:solidFill>
                <a:latin typeface="Roboto Light"/>
                <a:ea typeface="Roboto Light"/>
                <a:cs typeface="Roboto Light"/>
                <a:sym typeface="Roboto Light"/>
              </a:rPr>
              <a:t>Planetaaristen rajojen viitekehyksessä ilmansaasteilla viitataan “Ilmakehän pienhiukkasiin”’.</a:t>
            </a:r>
            <a:endParaRPr sz="1200" kern="0">
              <a:solidFill>
                <a:srgbClr val="000000"/>
              </a:solidFill>
              <a:latin typeface="Roboto Light"/>
              <a:ea typeface="Roboto Light"/>
              <a:cs typeface="Roboto Light"/>
              <a:sym typeface="Roboto Light"/>
            </a:endParaRPr>
          </a:p>
          <a:p>
            <a:pPr defTabSz="1219170">
              <a:lnSpc>
                <a:spcPct val="115000"/>
              </a:lnSpc>
              <a:buClr>
                <a:srgbClr val="000000"/>
              </a:buClr>
              <a:buSzPts val="1100"/>
            </a:pPr>
            <a:endParaRPr sz="1200" i="1" kern="0">
              <a:solidFill>
                <a:srgbClr val="000000"/>
              </a:solidFill>
              <a:latin typeface="Roboto Light"/>
              <a:ea typeface="Roboto Light"/>
              <a:cs typeface="Roboto Light"/>
              <a:sym typeface="Roboto Light"/>
            </a:endParaRPr>
          </a:p>
        </p:txBody>
      </p:sp>
      <p:sp>
        <p:nvSpPr>
          <p:cNvPr id="1019" name="Google Shape;1019;p62"/>
          <p:cNvSpPr txBox="1"/>
          <p:nvPr/>
        </p:nvSpPr>
        <p:spPr>
          <a:xfrm>
            <a:off x="3588000" y="2839333"/>
            <a:ext cx="4000000" cy="43084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200" b="1" kern="0">
                <a:solidFill>
                  <a:srgbClr val="000000"/>
                </a:solidFill>
                <a:latin typeface="Roboto"/>
                <a:ea typeface="Roboto"/>
                <a:cs typeface="Roboto"/>
                <a:sym typeface="Roboto"/>
              </a:rPr>
              <a:t>Ehdotuksia mittareiksi/indikaattoreiksi:</a:t>
            </a:r>
            <a:endParaRPr sz="1733" b="1" kern="0">
              <a:solidFill>
                <a:srgbClr val="000000"/>
              </a:solidFill>
              <a:latin typeface="Roboto"/>
              <a:ea typeface="Roboto"/>
              <a:cs typeface="Roboto"/>
              <a:sym typeface="Roboto"/>
            </a:endParaRPr>
          </a:p>
        </p:txBody>
      </p:sp>
      <p:sp>
        <p:nvSpPr>
          <p:cNvPr id="1020" name="Google Shape;1020;p62"/>
          <p:cNvSpPr txBox="1"/>
          <p:nvPr/>
        </p:nvSpPr>
        <p:spPr>
          <a:xfrm>
            <a:off x="3590551" y="3203200"/>
            <a:ext cx="4000000" cy="430847"/>
          </a:xfrm>
          <a:prstGeom prst="rect">
            <a:avLst/>
          </a:prstGeom>
          <a:noFill/>
          <a:ln>
            <a:noFill/>
          </a:ln>
        </p:spPr>
        <p:txBody>
          <a:bodyPr spcFirstLastPara="1" wrap="square" lIns="121900" tIns="121900" rIns="121900" bIns="121900" anchor="t" anchorCtr="0">
            <a:spAutoFit/>
          </a:bodyPr>
          <a:lstStyle/>
          <a:p>
            <a:pPr marL="609585" indent="-380990" defTabSz="1219170">
              <a:buClr>
                <a:srgbClr val="000000"/>
              </a:buClr>
              <a:buSzPts val="900"/>
              <a:buFont typeface="Roboto Light"/>
              <a:buChar char="●"/>
            </a:pPr>
            <a:r>
              <a:rPr lang="en-GB" sz="1200" kern="0">
                <a:solidFill>
                  <a:srgbClr val="000000"/>
                </a:solidFill>
                <a:latin typeface="Roboto Light"/>
                <a:ea typeface="Roboto Light"/>
                <a:cs typeface="Roboto Light"/>
                <a:sym typeface="Roboto Light"/>
              </a:rPr>
              <a:t>PM2.5 päästöt (tonnia)</a:t>
            </a:r>
            <a:endParaRPr sz="1733" kern="0">
              <a:solidFill>
                <a:srgbClr val="000000"/>
              </a:solidFill>
              <a:latin typeface="Roboto Light"/>
              <a:ea typeface="Roboto Light"/>
              <a:cs typeface="Roboto Light"/>
              <a:sym typeface="Roboto Light"/>
            </a:endParaRPr>
          </a:p>
        </p:txBody>
      </p:sp>
      <p:grpSp>
        <p:nvGrpSpPr>
          <p:cNvPr id="1002" name="Google Shape;1002;p62">
            <a:extLst>
              <a:ext uri="{C183D7F6-B498-43B3-948B-1728B52AA6E4}">
                <adec:decorative xmlns:adec="http://schemas.microsoft.com/office/drawing/2017/decorative" val="1"/>
              </a:ext>
            </a:extLst>
          </p:cNvPr>
          <p:cNvGrpSpPr/>
          <p:nvPr/>
        </p:nvGrpSpPr>
        <p:grpSpPr>
          <a:xfrm>
            <a:off x="656600" y="1625600"/>
            <a:ext cx="1249200" cy="1066800"/>
            <a:chOff x="492450" y="1219200"/>
            <a:chExt cx="936900" cy="800100"/>
          </a:xfrm>
        </p:grpSpPr>
        <p:sp>
          <p:nvSpPr>
            <p:cNvPr id="1003" name="Google Shape;1003;p62"/>
            <p:cNvSpPr/>
            <p:nvPr/>
          </p:nvSpPr>
          <p:spPr>
            <a:xfrm>
              <a:off x="609600" y="1399750"/>
              <a:ext cx="702600" cy="407100"/>
            </a:xfrm>
            <a:prstGeom prst="rect">
              <a:avLst/>
            </a:prstGeom>
            <a:solidFill>
              <a:srgbClr val="44D345"/>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004" name="Google Shape;1004;p62"/>
            <p:cNvSpPr txBox="1"/>
            <p:nvPr/>
          </p:nvSpPr>
          <p:spPr>
            <a:xfrm>
              <a:off x="492450" y="1790700"/>
              <a:ext cx="936900" cy="228600"/>
            </a:xfrm>
            <a:prstGeom prst="rect">
              <a:avLst/>
            </a:prstGeom>
            <a:noFill/>
            <a:ln>
              <a:noFill/>
            </a:ln>
          </p:spPr>
          <p:txBody>
            <a:bodyPr spcFirstLastPara="1" wrap="square" lIns="0" tIns="48000" rIns="0" bIns="0" anchor="ctr" anchorCtr="0">
              <a:noAutofit/>
            </a:bodyPr>
            <a:lstStyle/>
            <a:p>
              <a:pPr defTabSz="1219170">
                <a:lnSpc>
                  <a:spcPct val="115000"/>
                </a:lnSpc>
                <a:buClr>
                  <a:srgbClr val="000000"/>
                </a:buClr>
                <a:buSzPts val="1100"/>
              </a:pPr>
              <a:r>
                <a:rPr lang="en-GB" sz="1067" kern="0">
                  <a:solidFill>
                    <a:srgbClr val="000000"/>
                  </a:solidFill>
                  <a:latin typeface="Roboto Light"/>
                  <a:ea typeface="Roboto Light"/>
                  <a:cs typeface="Roboto Light"/>
                  <a:sym typeface="Roboto Light"/>
                </a:rPr>
                <a:t>Globaali ekologinen</a:t>
              </a:r>
              <a:endParaRPr sz="933" kern="0">
                <a:solidFill>
                  <a:srgbClr val="000000"/>
                </a:solidFill>
                <a:latin typeface="Roboto Light"/>
                <a:ea typeface="Roboto Light"/>
                <a:cs typeface="Roboto Light"/>
                <a:sym typeface="Roboto Light"/>
              </a:endParaRPr>
            </a:p>
          </p:txBody>
        </p:sp>
        <p:pic>
          <p:nvPicPr>
            <p:cNvPr id="1005" name="Google Shape;1005;p62"/>
            <p:cNvPicPr preferRelativeResize="0"/>
            <p:nvPr/>
          </p:nvPicPr>
          <p:blipFill>
            <a:blip r:embed="rId3">
              <a:alphaModFix/>
            </a:blip>
            <a:stretch>
              <a:fillRect/>
            </a:stretch>
          </p:blipFill>
          <p:spPr>
            <a:xfrm>
              <a:off x="694275" y="1219200"/>
              <a:ext cx="130225" cy="130225"/>
            </a:xfrm>
            <a:prstGeom prst="rect">
              <a:avLst/>
            </a:prstGeom>
            <a:noFill/>
            <a:ln>
              <a:noFill/>
            </a:ln>
          </p:spPr>
        </p:pic>
        <p:pic>
          <p:nvPicPr>
            <p:cNvPr id="1006" name="Google Shape;1006;p62"/>
            <p:cNvPicPr preferRelativeResize="0"/>
            <p:nvPr/>
          </p:nvPicPr>
          <p:blipFill>
            <a:blip r:embed="rId4">
              <a:alphaModFix/>
            </a:blip>
            <a:stretch>
              <a:fillRect/>
            </a:stretch>
          </p:blipFill>
          <p:spPr>
            <a:xfrm>
              <a:off x="1051975" y="1222350"/>
              <a:ext cx="129300" cy="129300"/>
            </a:xfrm>
            <a:prstGeom prst="rect">
              <a:avLst/>
            </a:prstGeom>
            <a:noFill/>
            <a:ln>
              <a:noFill/>
            </a:ln>
          </p:spPr>
        </p:pic>
        <p:sp>
          <p:nvSpPr>
            <p:cNvPr id="1007" name="Google Shape;1007;p62"/>
            <p:cNvSpPr/>
            <p:nvPr/>
          </p:nvSpPr>
          <p:spPr>
            <a:xfrm>
              <a:off x="550075" y="1600200"/>
              <a:ext cx="7620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sp>
          <p:nvSpPr>
            <p:cNvPr id="1008" name="Google Shape;1008;p62"/>
            <p:cNvSpPr/>
            <p:nvPr/>
          </p:nvSpPr>
          <p:spPr>
            <a:xfrm>
              <a:off x="556100" y="1371600"/>
              <a:ext cx="376200" cy="228600"/>
            </a:xfrm>
            <a:prstGeom prst="rect">
              <a:avLst/>
            </a:prstGeom>
            <a:solidFill>
              <a:srgbClr val="EFEFEF"/>
            </a:solidFill>
            <a:ln>
              <a:noFill/>
            </a:ln>
          </p:spPr>
          <p:txBody>
            <a:bodyPr spcFirstLastPara="1" wrap="square" lIns="91433" tIns="91433" rIns="91433" bIns="91433" anchor="ctr" anchorCtr="0">
              <a:noAutofit/>
            </a:bodyPr>
            <a:lstStyle/>
            <a:p>
              <a:pPr defTabSz="1219170">
                <a:buClr>
                  <a:srgbClr val="000000"/>
                </a:buClr>
                <a:buSzPts val="1400"/>
              </a:pPr>
              <a:endParaRPr sz="1867" kern="0">
                <a:solidFill>
                  <a:srgbClr val="000000"/>
                </a:solidFill>
                <a:latin typeface="Calibri"/>
                <a:ea typeface="Calibri"/>
                <a:cs typeface="Calibri"/>
                <a:sym typeface="Calibri"/>
              </a:endParaRPr>
            </a:p>
          </p:txBody>
        </p:sp>
        <p:cxnSp>
          <p:nvCxnSpPr>
            <p:cNvPr id="1009" name="Google Shape;1009;p62"/>
            <p:cNvCxnSpPr/>
            <p:nvPr/>
          </p:nvCxnSpPr>
          <p:spPr>
            <a:xfrm>
              <a:off x="549525" y="1602150"/>
              <a:ext cx="766800" cy="0"/>
            </a:xfrm>
            <a:prstGeom prst="straightConnector1">
              <a:avLst/>
            </a:prstGeom>
            <a:noFill/>
            <a:ln w="9525" cap="flat" cmpd="sng">
              <a:solidFill>
                <a:schemeClr val="lt1"/>
              </a:solidFill>
              <a:prstDash val="solid"/>
              <a:round/>
              <a:headEnd type="none" w="med" len="med"/>
              <a:tailEnd type="none" w="med" len="med"/>
            </a:ln>
          </p:spPr>
        </p:cxnSp>
        <p:cxnSp>
          <p:nvCxnSpPr>
            <p:cNvPr id="1010" name="Google Shape;1010;p62"/>
            <p:cNvCxnSpPr>
              <a:stCxn id="1011" idx="2"/>
              <a:endCxn id="1012" idx="0"/>
            </p:cNvCxnSpPr>
            <p:nvPr/>
          </p:nvCxnSpPr>
          <p:spPr>
            <a:xfrm rot="10800000">
              <a:off x="931075" y="1374750"/>
              <a:ext cx="0" cy="457200"/>
            </a:xfrm>
            <a:prstGeom prst="straightConnector1">
              <a:avLst/>
            </a:prstGeom>
            <a:noFill/>
            <a:ln w="9525" cap="flat" cmpd="sng">
              <a:solidFill>
                <a:schemeClr val="lt1"/>
              </a:solidFill>
              <a:prstDash val="solid"/>
              <a:round/>
              <a:headEnd type="none" w="med" len="med"/>
              <a:tailEnd type="none" w="med" len="med"/>
            </a:ln>
          </p:spPr>
        </p:cxnSp>
        <p:sp>
          <p:nvSpPr>
            <p:cNvPr id="1011" name="Google Shape;1011;p62"/>
            <p:cNvSpPr/>
            <p:nvPr/>
          </p:nvSpPr>
          <p:spPr>
            <a:xfrm>
              <a:off x="550075" y="17782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sp>
          <p:nvSpPr>
            <p:cNvPr id="1012" name="Google Shape;1012;p62"/>
            <p:cNvSpPr/>
            <p:nvPr/>
          </p:nvSpPr>
          <p:spPr>
            <a:xfrm>
              <a:off x="550075" y="1374750"/>
              <a:ext cx="762000" cy="53700"/>
            </a:xfrm>
            <a:prstGeom prst="rect">
              <a:avLst/>
            </a:prstGeom>
            <a:solidFill>
              <a:srgbClr val="1C693B"/>
            </a:solidFill>
            <a:ln>
              <a:noFill/>
            </a:ln>
          </p:spPr>
          <p:txBody>
            <a:bodyPr spcFirstLastPara="1" wrap="square" lIns="91433" tIns="91433" rIns="91433" bIns="91433" anchor="ctr" anchorCtr="0">
              <a:noAutofit/>
            </a:bodyPr>
            <a:lstStyle/>
            <a:p>
              <a:pPr algn="ctr" defTabSz="1219170">
                <a:buClr>
                  <a:srgbClr val="000000"/>
                </a:buClr>
                <a:buSzPts val="1400"/>
              </a:pPr>
              <a:endParaRPr sz="933" b="1" kern="0">
                <a:solidFill>
                  <a:srgbClr val="FFFFFF"/>
                </a:solidFill>
                <a:latin typeface="Roboto"/>
                <a:ea typeface="Roboto"/>
                <a:cs typeface="Roboto"/>
                <a:sym typeface="Roboto"/>
              </a:endParaRPr>
            </a:p>
          </p:txBody>
        </p:sp>
      </p:grpSp>
      <p:pic>
        <p:nvPicPr>
          <p:cNvPr id="1013" name="Google Shape;1013;p62" descr="Kuva autoruuhkasta auringonlaskussa.">
            <a:hlinkClick r:id="rId5"/>
          </p:cNvPr>
          <p:cNvPicPr preferRelativeResize="0"/>
          <p:nvPr/>
        </p:nvPicPr>
        <p:blipFill rotWithShape="1">
          <a:blip r:embed="rId6">
            <a:alphaModFix/>
          </a:blip>
          <a:srcRect b="-411"/>
          <a:stretch/>
        </p:blipFill>
        <p:spPr>
          <a:xfrm>
            <a:off x="7823200" y="446133"/>
            <a:ext cx="3962400" cy="2844803"/>
          </a:xfrm>
          <a:prstGeom prst="rect">
            <a:avLst/>
          </a:prstGeom>
          <a:noFill/>
          <a:ln>
            <a:noFill/>
          </a:ln>
        </p:spPr>
      </p:pic>
      <p:pic>
        <p:nvPicPr>
          <p:cNvPr id="1014" name="Google Shape;1014;p62" descr="Maskia pitävä lapsi pyöräilee savusumun ja liikenteen keskellä.">
            <a:hlinkClick r:id="rId7"/>
          </p:cNvPr>
          <p:cNvPicPr preferRelativeResize="0"/>
          <p:nvPr/>
        </p:nvPicPr>
        <p:blipFill rotWithShape="1">
          <a:blip r:embed="rId8">
            <a:alphaModFix/>
          </a:blip>
          <a:srcRect l="2607" r="4937"/>
          <a:stretch/>
        </p:blipFill>
        <p:spPr>
          <a:xfrm>
            <a:off x="7823200" y="3454399"/>
            <a:ext cx="3962400" cy="2844800"/>
          </a:xfrm>
          <a:prstGeom prst="rect">
            <a:avLst/>
          </a:prstGeom>
          <a:noFill/>
          <a:ln>
            <a:noFill/>
          </a:ln>
        </p:spPr>
      </p:pic>
      <p:grpSp>
        <p:nvGrpSpPr>
          <p:cNvPr id="1015" name="Google Shape;1015;p62" descr="Koristekuva kahdesta savupiipusta."/>
          <p:cNvGrpSpPr/>
          <p:nvPr/>
        </p:nvGrpSpPr>
        <p:grpSpPr>
          <a:xfrm>
            <a:off x="1930401" y="1829045"/>
            <a:ext cx="608828" cy="609356"/>
            <a:chOff x="7010400" y="3429000"/>
            <a:chExt cx="304800" cy="304800"/>
          </a:xfrm>
        </p:grpSpPr>
        <p:sp>
          <p:nvSpPr>
            <p:cNvPr id="1016" name="Google Shape;1016;p62"/>
            <p:cNvSpPr/>
            <p:nvPr/>
          </p:nvSpPr>
          <p:spPr>
            <a:xfrm>
              <a:off x="7010400" y="3429000"/>
              <a:ext cx="304800" cy="304800"/>
            </a:xfrm>
            <a:prstGeom prst="ellipse">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17" name="Google Shape;1017;p62" descr="A picture containing text, black, night sky&#10;&#10;Description automatically generated"/>
            <p:cNvPicPr preferRelativeResize="0"/>
            <p:nvPr/>
          </p:nvPicPr>
          <p:blipFill rotWithShape="1">
            <a:blip r:embed="rId9">
              <a:alphaModFix/>
            </a:blip>
            <a:srcRect/>
            <a:stretch/>
          </p:blipFill>
          <p:spPr>
            <a:xfrm>
              <a:off x="7069173" y="3481142"/>
              <a:ext cx="172587" cy="199458"/>
            </a:xfrm>
            <a:prstGeom prst="rect">
              <a:avLst/>
            </a:prstGeom>
            <a:noFill/>
            <a:ln>
              <a:noFill/>
            </a:ln>
          </p:spPr>
        </p:pic>
      </p:grpSp>
      <p:sp>
        <p:nvSpPr>
          <p:cNvPr id="1018" name="Google Shape;1018;p62"/>
          <p:cNvSpPr txBox="1"/>
          <p:nvPr/>
        </p:nvSpPr>
        <p:spPr>
          <a:xfrm>
            <a:off x="223993" y="6400800"/>
            <a:ext cx="1828800" cy="304800"/>
          </a:xfrm>
          <a:prstGeom prst="rect">
            <a:avLst/>
          </a:prstGeom>
          <a:noFill/>
          <a:ln>
            <a:noFill/>
          </a:ln>
        </p:spPr>
        <p:txBody>
          <a:bodyPr spcFirstLastPara="1" wrap="square" lIns="0" tIns="0" rIns="0" bIns="0" anchor="t" anchorCtr="0">
            <a:noAutofit/>
          </a:bodyPr>
          <a:lstStyle/>
          <a:p>
            <a:pPr defTabSz="1219170">
              <a:buClr>
                <a:srgbClr val="000000"/>
              </a:buClr>
            </a:pPr>
            <a:r>
              <a:rPr lang="en-GB" sz="933" kern="0">
                <a:solidFill>
                  <a:srgbClr val="000000"/>
                </a:solidFill>
                <a:latin typeface="Roboto Light"/>
                <a:ea typeface="Roboto Light"/>
                <a:cs typeface="Roboto Light"/>
                <a:sym typeface="Roboto Light"/>
              </a:rPr>
              <a:t>Derived from DEAL</a:t>
            </a:r>
            <a:endParaRPr sz="933" kern="0">
              <a:solidFill>
                <a:srgbClr val="000000"/>
              </a:solidFill>
              <a:latin typeface="Roboto Light"/>
              <a:ea typeface="Roboto Light"/>
              <a:cs typeface="Roboto Light"/>
              <a:sym typeface="Roboto Light"/>
            </a:endParaRPr>
          </a:p>
          <a:p>
            <a:pPr defTabSz="1219170">
              <a:buClr>
                <a:srgbClr val="000000"/>
              </a:buClr>
            </a:pPr>
            <a:r>
              <a:rPr lang="en-GB" sz="933" kern="0">
                <a:solidFill>
                  <a:srgbClr val="000000"/>
                </a:solidFill>
                <a:latin typeface="Roboto Light"/>
                <a:ea typeface="Roboto Light"/>
                <a:cs typeface="Roboto Light"/>
                <a:sym typeface="Roboto Light"/>
              </a:rPr>
              <a:t>doughnuteconomics.org</a:t>
            </a:r>
            <a:endParaRPr sz="933" kern="0">
              <a:solidFill>
                <a:srgbClr val="000000"/>
              </a:solidFill>
              <a:latin typeface="Roboto Light"/>
              <a:ea typeface="Roboto Light"/>
              <a:cs typeface="Roboto Light"/>
              <a:sym typeface="Roboto Light"/>
            </a:endParaRPr>
          </a:p>
        </p:txBody>
      </p:sp>
      <p:sp>
        <p:nvSpPr>
          <p:cNvPr id="999" name="Google Shape;999;p62"/>
          <p:cNvSpPr txBox="1">
            <a:spLocks noGrp="1"/>
          </p:cNvSpPr>
          <p:nvPr>
            <p:ph type="sldNum" idx="12"/>
          </p:nvPr>
        </p:nvSpPr>
        <p:spPr>
          <a:xfrm>
            <a:off x="11379200" y="6400800"/>
            <a:ext cx="508000" cy="304800"/>
          </a:xfrm>
          <a:prstGeom prst="rect">
            <a:avLst/>
          </a:prstGeom>
          <a:noFill/>
          <a:ln>
            <a:noFill/>
          </a:ln>
        </p:spPr>
        <p:txBody>
          <a:bodyPr spcFirstLastPara="1" wrap="square" lIns="91433" tIns="45700" rIns="91433" bIns="45700" anchor="ctr" anchorCtr="0">
            <a:noAutofit/>
          </a:bodyPr>
          <a:lstStyle/>
          <a:p>
            <a:pPr defTabSz="1219170"/>
            <a:fld id="{00000000-1234-1234-1234-123412341234}" type="slidenum">
              <a:rPr lang="en-GB" b="1" kern="0">
                <a:solidFill>
                  <a:srgbClr val="000000"/>
                </a:solidFill>
                <a:latin typeface="Roboto"/>
                <a:ea typeface="Roboto"/>
                <a:cs typeface="Roboto"/>
                <a:sym typeface="Roboto"/>
              </a:rPr>
              <a:pPr defTabSz="1219170"/>
              <a:t>9</a:t>
            </a:fld>
            <a:endParaRPr b="1" kern="0">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0" tIns="0" rIns="0" bIns="0" anchor="t" anchorCtr="0">
        <a:noAutofit/>
      </a:bodyPr>
      <a:lstStyle>
        <a:defPPr algn="l" defTabSz="1219170">
          <a:lnSpc>
            <a:spcPct val="80000"/>
          </a:lnSpc>
          <a:buClr>
            <a:srgbClr val="000000"/>
          </a:buClr>
          <a:buSzPts val="3600"/>
          <a:defRPr sz="5600" b="1" kern="0" dirty="0" err="1" smtClean="0">
            <a:solidFill>
              <a:srgbClr val="000000"/>
            </a:solidFill>
            <a:latin typeface="Roboto"/>
            <a:ea typeface="Roboto"/>
            <a:cs typeface="Roboto"/>
            <a:sym typeface="Roboto"/>
          </a:defRPr>
        </a:defPPr>
      </a:lstStyle>
    </a:tx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8c8aa9-948a-48fd-b8e5-be540ef8ed42">
      <Terms xmlns="http://schemas.microsoft.com/office/infopath/2007/PartnerControls"/>
    </lcf76f155ced4ddcb4097134ff3c332f>
    <TaxCatchAll xmlns="fc5055fc-5f86-4e37-bfa2-a37ec5b9ea7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A472C96FC7714E4AA28BD89906F6D468" ma:contentTypeVersion="16" ma:contentTypeDescription="Luo uusi asiakirja." ma:contentTypeScope="" ma:versionID="4673681b428c2ca29e913d70b4f71527">
  <xsd:schema xmlns:xsd="http://www.w3.org/2001/XMLSchema" xmlns:xs="http://www.w3.org/2001/XMLSchema" xmlns:p="http://schemas.microsoft.com/office/2006/metadata/properties" xmlns:ns2="898c8aa9-948a-48fd-b8e5-be540ef8ed42" xmlns:ns3="fc5055fc-5f86-4e37-bfa2-a37ec5b9ea77" targetNamespace="http://schemas.microsoft.com/office/2006/metadata/properties" ma:root="true" ma:fieldsID="17aee7426d24719471aaa4cdc9f6ab49" ns2:_="" ns3:_="">
    <xsd:import namespace="898c8aa9-948a-48fd-b8e5-be540ef8ed42"/>
    <xsd:import namespace="fc5055fc-5f86-4e37-bfa2-a37ec5b9ea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c8aa9-948a-48fd-b8e5-be540ef8ed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ba830b52-6d58-45b3-9899-c4752b5a1b5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5055fc-5f86-4e37-bfa2-a37ec5b9ea77"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c7034118-9a90-4eb2-86ea-5a4a436ac4fe}" ma:internalName="TaxCatchAll" ma:showField="CatchAllData" ma:web="fc5055fc-5f86-4e37-bfa2-a37ec5b9ea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804BAF-4171-4AE2-A07B-4EFD12968690}">
  <ds:schemaRefs>
    <ds:schemaRef ds:uri="http://schemas.microsoft.com/office/2006/metadata/properties"/>
    <ds:schemaRef ds:uri="http://schemas.microsoft.com/office/infopath/2007/PartnerControls"/>
    <ds:schemaRef ds:uri="898c8aa9-948a-48fd-b8e5-be540ef8ed42"/>
    <ds:schemaRef ds:uri="fc5055fc-5f86-4e37-bfa2-a37ec5b9ea77"/>
  </ds:schemaRefs>
</ds:datastoreItem>
</file>

<file path=customXml/itemProps2.xml><?xml version="1.0" encoding="utf-8"?>
<ds:datastoreItem xmlns:ds="http://schemas.openxmlformats.org/officeDocument/2006/customXml" ds:itemID="{F4D43001-FFFC-4AE2-82B8-F990C7AEED8A}">
  <ds:schemaRefs>
    <ds:schemaRef ds:uri="http://schemas.microsoft.com/sharepoint/v3/contenttype/forms"/>
  </ds:schemaRefs>
</ds:datastoreItem>
</file>

<file path=customXml/itemProps3.xml><?xml version="1.0" encoding="utf-8"?>
<ds:datastoreItem xmlns:ds="http://schemas.openxmlformats.org/officeDocument/2006/customXml" ds:itemID="{DB698A24-366B-4A9E-8D4A-D2F8758C062D}"/>
</file>

<file path=docProps/app.xml><?xml version="1.0" encoding="utf-8"?>
<Properties xmlns="http://schemas.openxmlformats.org/officeDocument/2006/extended-properties" xmlns:vt="http://schemas.openxmlformats.org/officeDocument/2006/docPropsVTypes">
  <TotalTime>66</TotalTime>
  <Words>822</Words>
  <Application>Microsoft Office PowerPoint</Application>
  <PresentationFormat>Laajakuva</PresentationFormat>
  <Paragraphs>109</Paragraphs>
  <Slides>11</Slides>
  <Notes>11</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11</vt:i4>
      </vt:variant>
    </vt:vector>
  </HeadingPairs>
  <TitlesOfParts>
    <vt:vector size="17" baseType="lpstr">
      <vt:lpstr>Arial</vt:lpstr>
      <vt:lpstr>Calibri</vt:lpstr>
      <vt:lpstr>Poppins SemiBold</vt:lpstr>
      <vt:lpstr>Roboto</vt:lpstr>
      <vt:lpstr>Roboto Light</vt:lpstr>
      <vt:lpstr>Office Theme</vt:lpstr>
      <vt:lpstr>Neljän linssin ulottuvuudet ja mittarit Osa 3</vt:lpstr>
      <vt:lpstr>Ilmastonmuutos</vt:lpstr>
      <vt:lpstr>Merten happamoituminen</vt:lpstr>
      <vt:lpstr>Saasteet ja jätteet</vt:lpstr>
      <vt:lpstr>Lannoitteiden liikakäyttö</vt:lpstr>
      <vt:lpstr>Veden saatavuus</vt:lpstr>
      <vt:lpstr>Maankäytön muutokset</vt:lpstr>
      <vt:lpstr>Luontokato</vt:lpstr>
      <vt:lpstr>Ilmansaasteet</vt:lpstr>
      <vt:lpstr>Otsonikerroksen oheneminen</vt:lpstr>
      <vt:lpstr>Lisenssi- ja tekijätiedot.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Närhi, Henri</dc:creator>
  <cp:lastModifiedBy>Närhi, Henri</cp:lastModifiedBy>
  <cp:revision>1</cp:revision>
  <dcterms:created xsi:type="dcterms:W3CDTF">2022-06-02T11:31:58Z</dcterms:created>
  <dcterms:modified xsi:type="dcterms:W3CDTF">2022-06-03T10:30:19Z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0x010100A472C96FC7714E4AA28BD89906F6D468</vt:lpwstr>
  </property>
  <property fmtid="{D5CDD505-2E9C-101B-9397-08002B2CF9AE}" pid="3" name="MediaServiceImageTags">
    <vt:lpwstr/>
  </property>
</Properties>
</file>