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sldIdLst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24265C-6FEF-4E66-B5E7-A613F0FC15D8}" v="658" dt="2022-06-03T12:17:26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57" autoAdjust="0"/>
    <p:restoredTop sz="86385" autoAdjust="0"/>
  </p:normalViewPr>
  <p:slideViewPr>
    <p:cSldViewPr snapToGrid="0">
      <p:cViewPr varScale="1">
        <p:scale>
          <a:sx n="80" d="100"/>
          <a:sy n="80" d="100"/>
        </p:scale>
        <p:origin x="102" y="49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ärhi, Henri" userId="aa09f21d-9262-458c-988a-5021266b2576" providerId="ADAL" clId="{EA24265C-6FEF-4E66-B5E7-A613F0FC15D8}"/>
    <pc:docChg chg="delSld modSld delMainMaster">
      <pc:chgData name="Närhi, Henri" userId="aa09f21d-9262-458c-988a-5021266b2576" providerId="ADAL" clId="{EA24265C-6FEF-4E66-B5E7-A613F0FC15D8}" dt="2022-06-03T12:17:26.336" v="8525" actId="13244"/>
      <pc:docMkLst>
        <pc:docMk/>
      </pc:docMkLst>
      <pc:sldChg chg="del">
        <pc:chgData name="Närhi, Henri" userId="aa09f21d-9262-458c-988a-5021266b2576" providerId="ADAL" clId="{EA24265C-6FEF-4E66-B5E7-A613F0FC15D8}" dt="2022-06-02T11:45:22.145" v="0" actId="47"/>
        <pc:sldMkLst>
          <pc:docMk/>
          <pc:sldMk cId="664204347" sldId="256"/>
        </pc:sldMkLst>
      </pc:sldChg>
      <pc:sldChg chg="modSp mod">
        <pc:chgData name="Närhi, Henri" userId="aa09f21d-9262-458c-988a-5021266b2576" providerId="ADAL" clId="{EA24265C-6FEF-4E66-B5E7-A613F0FC15D8}" dt="2022-06-03T11:53:42.520" v="7878"/>
        <pc:sldMkLst>
          <pc:docMk/>
          <pc:sldMk cId="0" sldId="292"/>
        </pc:sldMkLst>
        <pc:spChg chg="mod">
          <ac:chgData name="Närhi, Henri" userId="aa09f21d-9262-458c-988a-5021266b2576" providerId="ADAL" clId="{EA24265C-6FEF-4E66-B5E7-A613F0FC15D8}" dt="2022-06-03T11:53:28.211" v="7873"/>
          <ac:spMkLst>
            <pc:docMk/>
            <pc:sldMk cId="0" sldId="292"/>
            <ac:spMk id="1067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1:53:42.520" v="7878"/>
          <ac:spMkLst>
            <pc:docMk/>
            <pc:sldMk cId="0" sldId="292"/>
            <ac:spMk id="1068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1:53:35.619" v="7876"/>
          <ac:spMkLst>
            <pc:docMk/>
            <pc:sldMk cId="0" sldId="292"/>
            <ac:spMk id="1069" creationId="{00000000-0000-0000-0000-000000000000}"/>
          </ac:spMkLst>
        </pc:spChg>
        <pc:grpChg chg="mod">
          <ac:chgData name="Närhi, Henri" userId="aa09f21d-9262-458c-988a-5021266b2576" providerId="ADAL" clId="{EA24265C-6FEF-4E66-B5E7-A613F0FC15D8}" dt="2022-06-03T10:31:54.614" v="165" actId="962"/>
          <ac:grpSpMkLst>
            <pc:docMk/>
            <pc:sldMk cId="0" sldId="292"/>
            <ac:grpSpMk id="1056" creationId="{00000000-0000-0000-0000-000000000000}"/>
          </ac:grpSpMkLst>
        </pc:grpChg>
        <pc:picChg chg="mod">
          <ac:chgData name="Närhi, Henri" userId="aa09f21d-9262-458c-988a-5021266b2576" providerId="ADAL" clId="{EA24265C-6FEF-4E66-B5E7-A613F0FC15D8}" dt="2022-06-03T10:31:26.960" v="1" actId="962"/>
          <ac:picMkLst>
            <pc:docMk/>
            <pc:sldMk cId="0" sldId="292"/>
            <ac:picMk id="1055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0:32:23.191" v="315" actId="962"/>
          <ac:picMkLst>
            <pc:docMk/>
            <pc:sldMk cId="0" sldId="292"/>
            <ac:picMk id="1070" creationId="{00000000-0000-0000-0000-000000000000}"/>
          </ac:picMkLst>
        </pc:picChg>
      </pc:sldChg>
      <pc:sldChg chg="addSp modSp mod">
        <pc:chgData name="Närhi, Henri" userId="aa09f21d-9262-458c-988a-5021266b2576" providerId="ADAL" clId="{EA24265C-6FEF-4E66-B5E7-A613F0FC15D8}" dt="2022-06-03T12:07:22.842" v="8191" actId="164"/>
        <pc:sldMkLst>
          <pc:docMk/>
          <pc:sldMk cId="0" sldId="293"/>
        </pc:sldMkLst>
        <pc:spChg chg="mod">
          <ac:chgData name="Närhi, Henri" userId="aa09f21d-9262-458c-988a-5021266b2576" providerId="ADAL" clId="{EA24265C-6FEF-4E66-B5E7-A613F0FC15D8}" dt="2022-06-03T11:56:14.544" v="7944" actId="13244"/>
          <ac:spMkLst>
            <pc:docMk/>
            <pc:sldMk cId="0" sldId="293"/>
            <ac:spMk id="1080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1:55:15.569" v="7918" actId="13244"/>
          <ac:spMkLst>
            <pc:docMk/>
            <pc:sldMk cId="0" sldId="293"/>
            <ac:spMk id="1081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1:55:04.659" v="7917" actId="13244"/>
          <ac:spMkLst>
            <pc:docMk/>
            <pc:sldMk cId="0" sldId="293"/>
            <ac:spMk id="1082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7:22.842" v="8191" actId="164"/>
          <ac:spMkLst>
            <pc:docMk/>
            <pc:sldMk cId="0" sldId="293"/>
            <ac:spMk id="1083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1:57:08.263" v="7957"/>
          <ac:spMkLst>
            <pc:docMk/>
            <pc:sldMk cId="0" sldId="293"/>
            <ac:spMk id="1098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1:58:24.135" v="8006"/>
          <ac:spMkLst>
            <pc:docMk/>
            <pc:sldMk cId="0" sldId="293"/>
            <ac:spMk id="1099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1:59:27.911" v="8035"/>
          <ac:spMkLst>
            <pc:docMk/>
            <pc:sldMk cId="0" sldId="293"/>
            <ac:spMk id="1100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0:06.346" v="8060"/>
          <ac:spMkLst>
            <pc:docMk/>
            <pc:sldMk cId="0" sldId="293"/>
            <ac:spMk id="1101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0:42.898" v="8089"/>
          <ac:spMkLst>
            <pc:docMk/>
            <pc:sldMk cId="0" sldId="293"/>
            <ac:spMk id="1102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3:37.104" v="8121"/>
          <ac:spMkLst>
            <pc:docMk/>
            <pc:sldMk cId="0" sldId="293"/>
            <ac:spMk id="1103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4:15.619" v="8144"/>
          <ac:spMkLst>
            <pc:docMk/>
            <pc:sldMk cId="0" sldId="293"/>
            <ac:spMk id="1104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4:39.676" v="8161"/>
          <ac:spMkLst>
            <pc:docMk/>
            <pc:sldMk cId="0" sldId="293"/>
            <ac:spMk id="1105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5:18.738" v="8172"/>
          <ac:spMkLst>
            <pc:docMk/>
            <pc:sldMk cId="0" sldId="293"/>
            <ac:spMk id="1112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7:22.842" v="8191" actId="164"/>
          <ac:spMkLst>
            <pc:docMk/>
            <pc:sldMk cId="0" sldId="293"/>
            <ac:spMk id="1127" creationId="{00000000-0000-0000-0000-000000000000}"/>
          </ac:spMkLst>
        </pc:spChg>
        <pc:grpChg chg="add mod">
          <ac:chgData name="Närhi, Henri" userId="aa09f21d-9262-458c-988a-5021266b2576" providerId="ADAL" clId="{EA24265C-6FEF-4E66-B5E7-A613F0FC15D8}" dt="2022-06-03T12:07:22.842" v="8191" actId="164"/>
          <ac:grpSpMkLst>
            <pc:docMk/>
            <pc:sldMk cId="0" sldId="293"/>
            <ac:grpSpMk id="2" creationId="{8B299D83-F945-41B2-AA63-B04959A8D2BF}"/>
          </ac:grpSpMkLst>
        </pc:grpChg>
        <pc:grpChg chg="mod">
          <ac:chgData name="Närhi, Henri" userId="aa09f21d-9262-458c-988a-5021266b2576" providerId="ADAL" clId="{EA24265C-6FEF-4E66-B5E7-A613F0FC15D8}" dt="2022-06-03T10:34:06.575" v="770" actId="962"/>
          <ac:grpSpMkLst>
            <pc:docMk/>
            <pc:sldMk cId="0" sldId="293"/>
            <ac:grpSpMk id="1084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4:29.862" v="8158"/>
          <ac:grpSpMkLst>
            <pc:docMk/>
            <pc:sldMk cId="0" sldId="293"/>
            <ac:grpSpMk id="1114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4:48.895" v="8167"/>
          <ac:grpSpMkLst>
            <pc:docMk/>
            <pc:sldMk cId="0" sldId="293"/>
            <ac:grpSpMk id="1117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0:32.066" v="8085"/>
          <ac:grpSpMkLst>
            <pc:docMk/>
            <pc:sldMk cId="0" sldId="293"/>
            <ac:grpSpMk id="1120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5:32.395" v="8176"/>
          <ac:grpSpMkLst>
            <pc:docMk/>
            <pc:sldMk cId="0" sldId="293"/>
            <ac:grpSpMk id="1123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7:22.842" v="8191" actId="164"/>
          <ac:grpSpMkLst>
            <pc:docMk/>
            <pc:sldMk cId="0" sldId="293"/>
            <ac:grpSpMk id="1126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1:57:32.807" v="7981"/>
          <ac:grpSpMkLst>
            <pc:docMk/>
            <pc:sldMk cId="0" sldId="293"/>
            <ac:grpSpMk id="1129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1:59:17.088" v="8031"/>
          <ac:grpSpMkLst>
            <pc:docMk/>
            <pc:sldMk cId="0" sldId="293"/>
            <ac:grpSpMk id="1132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1:59:56.113" v="8057"/>
          <ac:grpSpMkLst>
            <pc:docMk/>
            <pc:sldMk cId="0" sldId="293"/>
            <ac:grpSpMk id="1135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3:52.286" v="8134"/>
          <ac:grpSpMkLst>
            <pc:docMk/>
            <pc:sldMk cId="0" sldId="293"/>
            <ac:grpSpMk id="1138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3:26.419" v="8118"/>
          <ac:grpSpMkLst>
            <pc:docMk/>
            <pc:sldMk cId="0" sldId="293"/>
            <ac:grpSpMk id="1141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6:35.011" v="8187" actId="962"/>
          <ac:grpSpMkLst>
            <pc:docMk/>
            <pc:sldMk cId="0" sldId="293"/>
            <ac:grpSpMk id="1144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5:50.041" v="8180"/>
          <ac:grpSpMkLst>
            <pc:docMk/>
            <pc:sldMk cId="0" sldId="293"/>
            <ac:grpSpMk id="1147" creationId="{00000000-0000-0000-0000-000000000000}"/>
          </ac:grpSpMkLst>
        </pc:grpChg>
        <pc:picChg chg="mod">
          <ac:chgData name="Närhi, Henri" userId="aa09f21d-9262-458c-988a-5021266b2576" providerId="ADAL" clId="{EA24265C-6FEF-4E66-B5E7-A613F0FC15D8}" dt="2022-06-03T12:05:42.059" v="8177"/>
          <ac:picMkLst>
            <pc:docMk/>
            <pc:sldMk cId="0" sldId="293"/>
            <ac:picMk id="1076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06:33.468" v="8185" actId="962"/>
          <ac:picMkLst>
            <pc:docMk/>
            <pc:sldMk cId="0" sldId="293"/>
            <ac:picMk id="1077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05:05.027" v="8171"/>
          <ac:picMkLst>
            <pc:docMk/>
            <pc:sldMk cId="0" sldId="293"/>
            <ac:picMk id="1078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0:34:00.365" v="769" actId="962"/>
          <ac:picMkLst>
            <pc:docMk/>
            <pc:sldMk cId="0" sldId="293"/>
            <ac:picMk id="1079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07:22.842" v="8191" actId="164"/>
          <ac:picMkLst>
            <pc:docMk/>
            <pc:sldMk cId="0" sldId="293"/>
            <ac:picMk id="1095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1:58:51.326" v="8010"/>
          <ac:picMkLst>
            <pc:docMk/>
            <pc:sldMk cId="0" sldId="293"/>
            <ac:picMk id="1096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1:59:39.477" v="8038"/>
          <ac:picMkLst>
            <pc:docMk/>
            <pc:sldMk cId="0" sldId="293"/>
            <ac:picMk id="1097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01:17.600" v="8102"/>
          <ac:picMkLst>
            <pc:docMk/>
            <pc:sldMk cId="0" sldId="293"/>
            <ac:picMk id="1108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04:04.111" v="8141"/>
          <ac:picMkLst>
            <pc:docMk/>
            <pc:sldMk cId="0" sldId="293"/>
            <ac:picMk id="1109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04:23.082" v="8150"/>
          <ac:picMkLst>
            <pc:docMk/>
            <pc:sldMk cId="0" sldId="293"/>
            <ac:picMk id="1110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01:12.541" v="8100"/>
          <ac:picMkLst>
            <pc:docMk/>
            <pc:sldMk cId="0" sldId="293"/>
            <ac:picMk id="1111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1:58:42.912" v="8007"/>
          <ac:picMkLst>
            <pc:docMk/>
            <pc:sldMk cId="0" sldId="293"/>
            <ac:picMk id="1113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07:22.842" v="8191" actId="164"/>
          <ac:picMkLst>
            <pc:docMk/>
            <pc:sldMk cId="0" sldId="293"/>
            <ac:picMk id="1128" creationId="{00000000-0000-0000-0000-000000000000}"/>
          </ac:picMkLst>
        </pc:picChg>
      </pc:sldChg>
      <pc:sldChg chg="addSp modSp mod">
        <pc:chgData name="Närhi, Henri" userId="aa09f21d-9262-458c-988a-5021266b2576" providerId="ADAL" clId="{EA24265C-6FEF-4E66-B5E7-A613F0FC15D8}" dt="2022-06-03T12:10:44.247" v="8505" actId="962"/>
        <pc:sldMkLst>
          <pc:docMk/>
          <pc:sldMk cId="0" sldId="294"/>
        </pc:sldMkLst>
        <pc:spChg chg="mod">
          <ac:chgData name="Närhi, Henri" userId="aa09f21d-9262-458c-988a-5021266b2576" providerId="ADAL" clId="{EA24265C-6FEF-4E66-B5E7-A613F0FC15D8}" dt="2022-06-03T12:08:00.124" v="8194" actId="962"/>
          <ac:spMkLst>
            <pc:docMk/>
            <pc:sldMk cId="0" sldId="294"/>
            <ac:spMk id="1161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03.555" v="8195" actId="13244"/>
          <ac:spMkLst>
            <pc:docMk/>
            <pc:sldMk cId="0" sldId="294"/>
            <ac:spMk id="1162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07.379" v="8196" actId="962"/>
          <ac:spMkLst>
            <pc:docMk/>
            <pc:sldMk cId="0" sldId="294"/>
            <ac:spMk id="1163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09.988" v="8197" actId="962"/>
          <ac:spMkLst>
            <pc:docMk/>
            <pc:sldMk cId="0" sldId="294"/>
            <ac:spMk id="1164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12.456" v="8198" actId="962"/>
          <ac:spMkLst>
            <pc:docMk/>
            <pc:sldMk cId="0" sldId="294"/>
            <ac:spMk id="1165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67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68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70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72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73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75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76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78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80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81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83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84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86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88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90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91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92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93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94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95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96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97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98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199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00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01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02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03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04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05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06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07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08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09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10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11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12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13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14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15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16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17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9:14.392" v="8209" actId="962"/>
          <ac:spMkLst>
            <pc:docMk/>
            <pc:sldMk cId="0" sldId="294"/>
            <ac:spMk id="1218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20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21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9:13.417" v="8208" actId="962"/>
          <ac:spMkLst>
            <pc:docMk/>
            <pc:sldMk cId="0" sldId="294"/>
            <ac:spMk id="1222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9:11.348" v="8207" actId="962"/>
          <ac:spMkLst>
            <pc:docMk/>
            <pc:sldMk cId="0" sldId="294"/>
            <ac:spMk id="1223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8:51.152" v="8205" actId="164"/>
          <ac:spMkLst>
            <pc:docMk/>
            <pc:sldMk cId="0" sldId="294"/>
            <ac:spMk id="1235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09:03.148" v="8206" actId="13244"/>
          <ac:spMkLst>
            <pc:docMk/>
            <pc:sldMk cId="0" sldId="294"/>
            <ac:spMk id="1299" creationId="{00000000-0000-0000-0000-000000000000}"/>
          </ac:spMkLst>
        </pc:spChg>
        <pc:grpChg chg="add mod">
          <ac:chgData name="Närhi, Henri" userId="aa09f21d-9262-458c-988a-5021266b2576" providerId="ADAL" clId="{EA24265C-6FEF-4E66-B5E7-A613F0FC15D8}" dt="2022-06-03T12:10:44.247" v="8505" actId="962"/>
          <ac:grpSpMkLst>
            <pc:docMk/>
            <pc:sldMk cId="0" sldId="294"/>
            <ac:grpSpMk id="2" creationId="{91F59037-EA48-425E-A06E-D1FAC8BA2580}"/>
          </ac:grpSpMkLst>
        </pc:grpChg>
        <pc:grpChg chg="mod">
          <ac:chgData name="Närhi, Henri" userId="aa09f21d-9262-458c-988a-5021266b2576" providerId="ADAL" clId="{EA24265C-6FEF-4E66-B5E7-A613F0FC15D8}" dt="2022-06-03T12:07:55.771" v="8192" actId="962"/>
          <ac:grpSpMkLst>
            <pc:docMk/>
            <pc:sldMk cId="0" sldId="294"/>
            <ac:grpSpMk id="1155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158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36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39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42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48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51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54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57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60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63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66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72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75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78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81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0:47:54.831" v="3064" actId="962"/>
          <ac:grpSpMkLst>
            <pc:docMk/>
            <pc:sldMk cId="0" sldId="294"/>
            <ac:grpSpMk id="1287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90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293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0:48:17.071" v="3070" actId="962"/>
          <ac:grpSpMkLst>
            <pc:docMk/>
            <pc:sldMk cId="0" sldId="294"/>
            <ac:grpSpMk id="1300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311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314" creationId="{00000000-0000-0000-0000-000000000000}"/>
          </ac:grpSpMkLst>
        </pc:grpChg>
        <pc:grpChg chg="mod">
          <ac:chgData name="Närhi, Henri" userId="aa09f21d-9262-458c-988a-5021266b2576" providerId="ADAL" clId="{EA24265C-6FEF-4E66-B5E7-A613F0FC15D8}" dt="2022-06-03T12:08:51.152" v="8205" actId="164"/>
          <ac:grpSpMkLst>
            <pc:docMk/>
            <pc:sldMk cId="0" sldId="294"/>
            <ac:grpSpMk id="1317" creationId="{00000000-0000-0000-0000-000000000000}"/>
          </ac:grpSpMkLst>
        </pc:grp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166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169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171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174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177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179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182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185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187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189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19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24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25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26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27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28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29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30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31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32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0:46:36.119" v="3038" actId="962"/>
          <ac:cxnSpMkLst>
            <pc:docMk/>
            <pc:sldMk cId="0" sldId="294"/>
            <ac:cxnSpMk id="1233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0:46:38.797" v="3039" actId="962"/>
          <ac:cxnSpMkLst>
            <pc:docMk/>
            <pc:sldMk cId="0" sldId="294"/>
            <ac:cxnSpMk id="1234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45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46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47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69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70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71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84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85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86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96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97" creationId="{00000000-0000-0000-0000-000000000000}"/>
          </ac:cxnSpMkLst>
        </pc:cxnChg>
        <pc:cxnChg chg="mod">
          <ac:chgData name="Närhi, Henri" userId="aa09f21d-9262-458c-988a-5021266b2576" providerId="ADAL" clId="{EA24265C-6FEF-4E66-B5E7-A613F0FC15D8}" dt="2022-06-03T12:08:51.152" v="8205" actId="164"/>
          <ac:cxnSpMkLst>
            <pc:docMk/>
            <pc:sldMk cId="0" sldId="294"/>
            <ac:cxnSpMk id="1298" creationId="{00000000-0000-0000-0000-000000000000}"/>
          </ac:cxnSpMkLst>
        </pc:cxnChg>
      </pc:sldChg>
      <pc:sldChg chg="modSp mod">
        <pc:chgData name="Närhi, Henri" userId="aa09f21d-9262-458c-988a-5021266b2576" providerId="ADAL" clId="{EA24265C-6FEF-4E66-B5E7-A613F0FC15D8}" dt="2022-06-03T12:11:15.278" v="8508" actId="13244"/>
        <pc:sldMkLst>
          <pc:docMk/>
          <pc:sldMk cId="0" sldId="295"/>
        </pc:sldMkLst>
        <pc:spChg chg="mod">
          <ac:chgData name="Närhi, Henri" userId="aa09f21d-9262-458c-988a-5021266b2576" providerId="ADAL" clId="{EA24265C-6FEF-4E66-B5E7-A613F0FC15D8}" dt="2022-06-03T12:11:01.638" v="8506" actId="13244"/>
          <ac:spMkLst>
            <pc:docMk/>
            <pc:sldMk cId="0" sldId="295"/>
            <ac:spMk id="1325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1:18:10.326" v="7862" actId="33553"/>
          <ac:spMkLst>
            <pc:docMk/>
            <pc:sldMk cId="0" sldId="295"/>
            <ac:spMk id="1326" creationId="{00000000-0000-0000-0000-000000000000}"/>
          </ac:spMkLst>
        </pc:spChg>
        <pc:grpChg chg="mod">
          <ac:chgData name="Närhi, Henri" userId="aa09f21d-9262-458c-988a-5021266b2576" providerId="ADAL" clId="{EA24265C-6FEF-4E66-B5E7-A613F0FC15D8}" dt="2022-06-03T10:48:45.879" v="3074" actId="962"/>
          <ac:grpSpMkLst>
            <pc:docMk/>
            <pc:sldMk cId="0" sldId="295"/>
            <ac:grpSpMk id="1328" creationId="{00000000-0000-0000-0000-000000000000}"/>
          </ac:grpSpMkLst>
        </pc:grpChg>
        <pc:picChg chg="mod">
          <ac:chgData name="Närhi, Henri" userId="aa09f21d-9262-458c-988a-5021266b2576" providerId="ADAL" clId="{EA24265C-6FEF-4E66-B5E7-A613F0FC15D8}" dt="2022-06-03T10:49:10.220" v="3254" actId="962"/>
          <ac:picMkLst>
            <pc:docMk/>
            <pc:sldMk cId="0" sldId="295"/>
            <ac:picMk id="1339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11:10.828" v="8507" actId="13244"/>
          <ac:picMkLst>
            <pc:docMk/>
            <pc:sldMk cId="0" sldId="295"/>
            <ac:picMk id="1340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11:15.278" v="8508" actId="13244"/>
          <ac:picMkLst>
            <pc:docMk/>
            <pc:sldMk cId="0" sldId="295"/>
            <ac:picMk id="1341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0:54:33.730" v="3904" actId="962"/>
          <ac:picMkLst>
            <pc:docMk/>
            <pc:sldMk cId="0" sldId="295"/>
            <ac:picMk id="1342" creationId="{00000000-0000-0000-0000-000000000000}"/>
          </ac:picMkLst>
        </pc:picChg>
      </pc:sldChg>
      <pc:sldChg chg="modSp mod">
        <pc:chgData name="Närhi, Henri" userId="aa09f21d-9262-458c-988a-5021266b2576" providerId="ADAL" clId="{EA24265C-6FEF-4E66-B5E7-A613F0FC15D8}" dt="2022-06-03T12:11:48.101" v="8510" actId="13244"/>
        <pc:sldMkLst>
          <pc:docMk/>
          <pc:sldMk cId="0" sldId="296"/>
        </pc:sldMkLst>
        <pc:spChg chg="mod">
          <ac:chgData name="Närhi, Henri" userId="aa09f21d-9262-458c-988a-5021266b2576" providerId="ADAL" clId="{EA24265C-6FEF-4E66-B5E7-A613F0FC15D8}" dt="2022-06-03T12:11:36.373" v="8509" actId="13244"/>
          <ac:spMkLst>
            <pc:docMk/>
            <pc:sldMk cId="0" sldId="296"/>
            <ac:spMk id="1348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1:18:16.470" v="7863" actId="33553"/>
          <ac:spMkLst>
            <pc:docMk/>
            <pc:sldMk cId="0" sldId="296"/>
            <ac:spMk id="1349" creationId="{00000000-0000-0000-0000-000000000000}"/>
          </ac:spMkLst>
        </pc:spChg>
        <pc:grpChg chg="mod">
          <ac:chgData name="Närhi, Henri" userId="aa09f21d-9262-458c-988a-5021266b2576" providerId="ADAL" clId="{EA24265C-6FEF-4E66-B5E7-A613F0FC15D8}" dt="2022-06-03T10:54:46.860" v="3905" actId="962"/>
          <ac:grpSpMkLst>
            <pc:docMk/>
            <pc:sldMk cId="0" sldId="296"/>
            <ac:grpSpMk id="1351" creationId="{00000000-0000-0000-0000-000000000000}"/>
          </ac:grpSpMkLst>
        </pc:grpChg>
        <pc:picChg chg="mod">
          <ac:chgData name="Närhi, Henri" userId="aa09f21d-9262-458c-988a-5021266b2576" providerId="ADAL" clId="{EA24265C-6FEF-4E66-B5E7-A613F0FC15D8}" dt="2022-06-03T10:55:43.741" v="4121" actId="962"/>
          <ac:picMkLst>
            <pc:docMk/>
            <pc:sldMk cId="0" sldId="296"/>
            <ac:picMk id="1362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11:48.101" v="8510" actId="13244"/>
          <ac:picMkLst>
            <pc:docMk/>
            <pc:sldMk cId="0" sldId="296"/>
            <ac:picMk id="1363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0:59:41.897" v="4341" actId="962"/>
          <ac:picMkLst>
            <pc:docMk/>
            <pc:sldMk cId="0" sldId="296"/>
            <ac:picMk id="1364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1:03:13.169" v="4639" actId="962"/>
          <ac:picMkLst>
            <pc:docMk/>
            <pc:sldMk cId="0" sldId="296"/>
            <ac:picMk id="1365" creationId="{00000000-0000-0000-0000-000000000000}"/>
          </ac:picMkLst>
        </pc:picChg>
      </pc:sldChg>
      <pc:sldChg chg="modSp mod">
        <pc:chgData name="Närhi, Henri" userId="aa09f21d-9262-458c-988a-5021266b2576" providerId="ADAL" clId="{EA24265C-6FEF-4E66-B5E7-A613F0FC15D8}" dt="2022-06-03T12:15:26.152" v="8514" actId="13244"/>
        <pc:sldMkLst>
          <pc:docMk/>
          <pc:sldMk cId="0" sldId="297"/>
        </pc:sldMkLst>
        <pc:spChg chg="mod">
          <ac:chgData name="Närhi, Henri" userId="aa09f21d-9262-458c-988a-5021266b2576" providerId="ADAL" clId="{EA24265C-6FEF-4E66-B5E7-A613F0FC15D8}" dt="2022-06-03T12:15:02.127" v="8511" actId="13244"/>
          <ac:spMkLst>
            <pc:docMk/>
            <pc:sldMk cId="0" sldId="297"/>
            <ac:spMk id="1371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1:18:23.112" v="7864" actId="33553"/>
          <ac:spMkLst>
            <pc:docMk/>
            <pc:sldMk cId="0" sldId="297"/>
            <ac:spMk id="1372" creationId="{00000000-0000-0000-0000-000000000000}"/>
          </ac:spMkLst>
        </pc:spChg>
        <pc:grpChg chg="mod">
          <ac:chgData name="Närhi, Henri" userId="aa09f21d-9262-458c-988a-5021266b2576" providerId="ADAL" clId="{EA24265C-6FEF-4E66-B5E7-A613F0FC15D8}" dt="2022-06-03T11:03:21.494" v="4640" actId="962"/>
          <ac:grpSpMkLst>
            <pc:docMk/>
            <pc:sldMk cId="0" sldId="297"/>
            <ac:grpSpMk id="1374" creationId="{00000000-0000-0000-0000-000000000000}"/>
          </ac:grpSpMkLst>
        </pc:grpChg>
        <pc:picChg chg="mod">
          <ac:chgData name="Närhi, Henri" userId="aa09f21d-9262-458c-988a-5021266b2576" providerId="ADAL" clId="{EA24265C-6FEF-4E66-B5E7-A613F0FC15D8}" dt="2022-06-03T12:15:26.152" v="8514" actId="13244"/>
          <ac:picMkLst>
            <pc:docMk/>
            <pc:sldMk cId="0" sldId="297"/>
            <ac:picMk id="1385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15:11.215" v="8512" actId="13244"/>
          <ac:picMkLst>
            <pc:docMk/>
            <pc:sldMk cId="0" sldId="297"/>
            <ac:picMk id="1386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1:08:20.846" v="5464" actId="962"/>
          <ac:picMkLst>
            <pc:docMk/>
            <pc:sldMk cId="0" sldId="297"/>
            <ac:picMk id="1387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15:21.136" v="8513" actId="13244"/>
          <ac:picMkLst>
            <pc:docMk/>
            <pc:sldMk cId="0" sldId="297"/>
            <ac:picMk id="1388" creationId="{00000000-0000-0000-0000-000000000000}"/>
          </ac:picMkLst>
        </pc:picChg>
      </pc:sldChg>
      <pc:sldChg chg="modSp mod">
        <pc:chgData name="Närhi, Henri" userId="aa09f21d-9262-458c-988a-5021266b2576" providerId="ADAL" clId="{EA24265C-6FEF-4E66-B5E7-A613F0FC15D8}" dt="2022-06-03T12:16:23.329" v="8517" actId="13244"/>
        <pc:sldMkLst>
          <pc:docMk/>
          <pc:sldMk cId="0" sldId="298"/>
        </pc:sldMkLst>
        <pc:spChg chg="mod">
          <ac:chgData name="Närhi, Henri" userId="aa09f21d-9262-458c-988a-5021266b2576" providerId="ADAL" clId="{EA24265C-6FEF-4E66-B5E7-A613F0FC15D8}" dt="2022-06-03T12:16:14.792" v="8516" actId="13244"/>
          <ac:spMkLst>
            <pc:docMk/>
            <pc:sldMk cId="0" sldId="298"/>
            <ac:spMk id="1394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16:12.567" v="8515" actId="13244"/>
          <ac:spMkLst>
            <pc:docMk/>
            <pc:sldMk cId="0" sldId="298"/>
            <ac:spMk id="1395" creationId="{00000000-0000-0000-0000-000000000000}"/>
          </ac:spMkLst>
        </pc:spChg>
        <pc:grpChg chg="mod">
          <ac:chgData name="Närhi, Henri" userId="aa09f21d-9262-458c-988a-5021266b2576" providerId="ADAL" clId="{EA24265C-6FEF-4E66-B5E7-A613F0FC15D8}" dt="2022-06-03T11:09:10.885" v="5693" actId="962"/>
          <ac:grpSpMkLst>
            <pc:docMk/>
            <pc:sldMk cId="0" sldId="298"/>
            <ac:grpSpMk id="1397" creationId="{00000000-0000-0000-0000-000000000000}"/>
          </ac:grpSpMkLst>
        </pc:grpChg>
        <pc:picChg chg="mod">
          <ac:chgData name="Närhi, Henri" userId="aa09f21d-9262-458c-988a-5021266b2576" providerId="ADAL" clId="{EA24265C-6FEF-4E66-B5E7-A613F0FC15D8}" dt="2022-06-03T11:09:48.847" v="5949" actId="962"/>
          <ac:picMkLst>
            <pc:docMk/>
            <pc:sldMk cId="0" sldId="298"/>
            <ac:picMk id="1408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1:11:34.929" v="6203" actId="962"/>
          <ac:picMkLst>
            <pc:docMk/>
            <pc:sldMk cId="0" sldId="298"/>
            <ac:picMk id="1409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1:12:11.916" v="6411" actId="962"/>
          <ac:picMkLst>
            <pc:docMk/>
            <pc:sldMk cId="0" sldId="298"/>
            <ac:picMk id="1410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16:23.329" v="8517" actId="13244"/>
          <ac:picMkLst>
            <pc:docMk/>
            <pc:sldMk cId="0" sldId="298"/>
            <ac:picMk id="1411" creationId="{00000000-0000-0000-0000-000000000000}"/>
          </ac:picMkLst>
        </pc:picChg>
      </pc:sldChg>
      <pc:sldChg chg="modSp mod">
        <pc:chgData name="Närhi, Henri" userId="aa09f21d-9262-458c-988a-5021266b2576" providerId="ADAL" clId="{EA24265C-6FEF-4E66-B5E7-A613F0FC15D8}" dt="2022-06-03T12:16:45.728" v="8520" actId="13244"/>
        <pc:sldMkLst>
          <pc:docMk/>
          <pc:sldMk cId="0" sldId="299"/>
        </pc:sldMkLst>
        <pc:spChg chg="mod">
          <ac:chgData name="Närhi, Henri" userId="aa09f21d-9262-458c-988a-5021266b2576" providerId="ADAL" clId="{EA24265C-6FEF-4E66-B5E7-A613F0FC15D8}" dt="2022-06-03T12:16:32.215" v="8518" actId="13244"/>
          <ac:spMkLst>
            <pc:docMk/>
            <pc:sldMk cId="0" sldId="299"/>
            <ac:spMk id="1417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1:18:37.288" v="7866" actId="33553"/>
          <ac:spMkLst>
            <pc:docMk/>
            <pc:sldMk cId="0" sldId="299"/>
            <ac:spMk id="1418" creationId="{00000000-0000-0000-0000-000000000000}"/>
          </ac:spMkLst>
        </pc:spChg>
        <pc:grpChg chg="mod">
          <ac:chgData name="Närhi, Henri" userId="aa09f21d-9262-458c-988a-5021266b2576" providerId="ADAL" clId="{EA24265C-6FEF-4E66-B5E7-A613F0FC15D8}" dt="2022-06-03T11:14:19.608" v="6612" actId="962"/>
          <ac:grpSpMkLst>
            <pc:docMk/>
            <pc:sldMk cId="0" sldId="299"/>
            <ac:grpSpMk id="1420" creationId="{00000000-0000-0000-0000-000000000000}"/>
          </ac:grpSpMkLst>
        </pc:grpChg>
        <pc:picChg chg="mod">
          <ac:chgData name="Närhi, Henri" userId="aa09f21d-9262-458c-988a-5021266b2576" providerId="ADAL" clId="{EA24265C-6FEF-4E66-B5E7-A613F0FC15D8}" dt="2022-06-03T11:15:21.509" v="7098" actId="962"/>
          <ac:picMkLst>
            <pc:docMk/>
            <pc:sldMk cId="0" sldId="299"/>
            <ac:picMk id="1431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16:45.728" v="8520" actId="13244"/>
          <ac:picMkLst>
            <pc:docMk/>
            <pc:sldMk cId="0" sldId="299"/>
            <ac:picMk id="1432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1:16:23.124" v="7528" actId="962"/>
          <ac:picMkLst>
            <pc:docMk/>
            <pc:sldMk cId="0" sldId="299"/>
            <ac:picMk id="1433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2:16:41.809" v="8519" actId="13244"/>
          <ac:picMkLst>
            <pc:docMk/>
            <pc:sldMk cId="0" sldId="299"/>
            <ac:picMk id="1434" creationId="{00000000-0000-0000-0000-000000000000}"/>
          </ac:picMkLst>
        </pc:picChg>
      </pc:sldChg>
      <pc:sldChg chg="addSp modSp mod">
        <pc:chgData name="Närhi, Henri" userId="aa09f21d-9262-458c-988a-5021266b2576" providerId="ADAL" clId="{EA24265C-6FEF-4E66-B5E7-A613F0FC15D8}" dt="2022-06-03T12:17:26.336" v="8525" actId="13244"/>
        <pc:sldMkLst>
          <pc:docMk/>
          <pc:sldMk cId="0" sldId="300"/>
        </pc:sldMkLst>
        <pc:spChg chg="add mod">
          <ac:chgData name="Närhi, Henri" userId="aa09f21d-9262-458c-988a-5021266b2576" providerId="ADAL" clId="{EA24265C-6FEF-4E66-B5E7-A613F0FC15D8}" dt="2022-06-03T12:17:20.832" v="8524" actId="13244"/>
          <ac:spMkLst>
            <pc:docMk/>
            <pc:sldMk cId="0" sldId="300"/>
            <ac:spMk id="2" creationId="{57FDE4FE-DF42-4B6A-A1F6-BA99D80F1C85}"/>
          </ac:spMkLst>
        </pc:spChg>
        <pc:spChg chg="mod">
          <ac:chgData name="Närhi, Henri" userId="aa09f21d-9262-458c-988a-5021266b2576" providerId="ADAL" clId="{EA24265C-6FEF-4E66-B5E7-A613F0FC15D8}" dt="2022-06-03T12:17:26.336" v="8525" actId="13244"/>
          <ac:spMkLst>
            <pc:docMk/>
            <pc:sldMk cId="0" sldId="300"/>
            <ac:spMk id="1441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17:08.296" v="8522" actId="13244"/>
          <ac:spMkLst>
            <pc:docMk/>
            <pc:sldMk cId="0" sldId="300"/>
            <ac:spMk id="1442" creationId="{00000000-0000-0000-0000-000000000000}"/>
          </ac:spMkLst>
        </pc:spChg>
        <pc:spChg chg="mod">
          <ac:chgData name="Närhi, Henri" userId="aa09f21d-9262-458c-988a-5021266b2576" providerId="ADAL" clId="{EA24265C-6FEF-4E66-B5E7-A613F0FC15D8}" dt="2022-06-03T12:17:14.592" v="8523" actId="13244"/>
          <ac:spMkLst>
            <pc:docMk/>
            <pc:sldMk cId="0" sldId="300"/>
            <ac:spMk id="1445" creationId="{00000000-0000-0000-0000-000000000000}"/>
          </ac:spMkLst>
        </pc:spChg>
        <pc:picChg chg="mod">
          <ac:chgData name="Närhi, Henri" userId="aa09f21d-9262-458c-988a-5021266b2576" providerId="ADAL" clId="{EA24265C-6FEF-4E66-B5E7-A613F0FC15D8}" dt="2022-06-03T12:17:04.465" v="8521" actId="13244"/>
          <ac:picMkLst>
            <pc:docMk/>
            <pc:sldMk cId="0" sldId="300"/>
            <ac:picMk id="1440" creationId="{00000000-0000-0000-0000-000000000000}"/>
          </ac:picMkLst>
        </pc:picChg>
        <pc:picChg chg="mod">
          <ac:chgData name="Närhi, Henri" userId="aa09f21d-9262-458c-988a-5021266b2576" providerId="ADAL" clId="{EA24265C-6FEF-4E66-B5E7-A613F0FC15D8}" dt="2022-06-03T11:17:35.670" v="7858" actId="962"/>
          <ac:picMkLst>
            <pc:docMk/>
            <pc:sldMk cId="0" sldId="300"/>
            <ac:picMk id="1444" creationId="{00000000-0000-0000-0000-000000000000}"/>
          </ac:picMkLst>
        </pc:picChg>
      </pc:sldChg>
      <pc:sldMasterChg chg="del delSldLayout">
        <pc:chgData name="Närhi, Henri" userId="aa09f21d-9262-458c-988a-5021266b2576" providerId="ADAL" clId="{EA24265C-6FEF-4E66-B5E7-A613F0FC15D8}" dt="2022-06-02T11:45:22.145" v="0" actId="47"/>
        <pc:sldMasterMkLst>
          <pc:docMk/>
          <pc:sldMasterMk cId="4181406740" sldId="2147483648"/>
        </pc:sldMasterMkLst>
        <pc:sldLayoutChg chg="del">
          <pc:chgData name="Närhi, Henri" userId="aa09f21d-9262-458c-988a-5021266b2576" providerId="ADAL" clId="{EA24265C-6FEF-4E66-B5E7-A613F0FC15D8}" dt="2022-06-02T11:45:22.145" v="0" actId="47"/>
          <pc:sldLayoutMkLst>
            <pc:docMk/>
            <pc:sldMasterMk cId="4181406740" sldId="2147483648"/>
            <pc:sldLayoutMk cId="2421139580" sldId="2147483649"/>
          </pc:sldLayoutMkLst>
        </pc:sldLayoutChg>
        <pc:sldLayoutChg chg="del">
          <pc:chgData name="Närhi, Henri" userId="aa09f21d-9262-458c-988a-5021266b2576" providerId="ADAL" clId="{EA24265C-6FEF-4E66-B5E7-A613F0FC15D8}" dt="2022-06-02T11:45:22.145" v="0" actId="47"/>
          <pc:sldLayoutMkLst>
            <pc:docMk/>
            <pc:sldMasterMk cId="4181406740" sldId="2147483648"/>
            <pc:sldLayoutMk cId="2101946634" sldId="2147483650"/>
          </pc:sldLayoutMkLst>
        </pc:sldLayoutChg>
        <pc:sldLayoutChg chg="del">
          <pc:chgData name="Närhi, Henri" userId="aa09f21d-9262-458c-988a-5021266b2576" providerId="ADAL" clId="{EA24265C-6FEF-4E66-B5E7-A613F0FC15D8}" dt="2022-06-02T11:45:22.145" v="0" actId="47"/>
          <pc:sldLayoutMkLst>
            <pc:docMk/>
            <pc:sldMasterMk cId="4181406740" sldId="2147483648"/>
            <pc:sldLayoutMk cId="3746286805" sldId="2147483651"/>
          </pc:sldLayoutMkLst>
        </pc:sldLayoutChg>
        <pc:sldLayoutChg chg="del">
          <pc:chgData name="Närhi, Henri" userId="aa09f21d-9262-458c-988a-5021266b2576" providerId="ADAL" clId="{EA24265C-6FEF-4E66-B5E7-A613F0FC15D8}" dt="2022-06-02T11:45:22.145" v="0" actId="47"/>
          <pc:sldLayoutMkLst>
            <pc:docMk/>
            <pc:sldMasterMk cId="4181406740" sldId="2147483648"/>
            <pc:sldLayoutMk cId="3859144247" sldId="2147483652"/>
          </pc:sldLayoutMkLst>
        </pc:sldLayoutChg>
        <pc:sldLayoutChg chg="del">
          <pc:chgData name="Närhi, Henri" userId="aa09f21d-9262-458c-988a-5021266b2576" providerId="ADAL" clId="{EA24265C-6FEF-4E66-B5E7-A613F0FC15D8}" dt="2022-06-02T11:45:22.145" v="0" actId="47"/>
          <pc:sldLayoutMkLst>
            <pc:docMk/>
            <pc:sldMasterMk cId="4181406740" sldId="2147483648"/>
            <pc:sldLayoutMk cId="2267696585" sldId="2147483653"/>
          </pc:sldLayoutMkLst>
        </pc:sldLayoutChg>
        <pc:sldLayoutChg chg="del">
          <pc:chgData name="Närhi, Henri" userId="aa09f21d-9262-458c-988a-5021266b2576" providerId="ADAL" clId="{EA24265C-6FEF-4E66-B5E7-A613F0FC15D8}" dt="2022-06-02T11:45:22.145" v="0" actId="47"/>
          <pc:sldLayoutMkLst>
            <pc:docMk/>
            <pc:sldMasterMk cId="4181406740" sldId="2147483648"/>
            <pc:sldLayoutMk cId="1741938659" sldId="2147483654"/>
          </pc:sldLayoutMkLst>
        </pc:sldLayoutChg>
        <pc:sldLayoutChg chg="del">
          <pc:chgData name="Närhi, Henri" userId="aa09f21d-9262-458c-988a-5021266b2576" providerId="ADAL" clId="{EA24265C-6FEF-4E66-B5E7-A613F0FC15D8}" dt="2022-06-02T11:45:22.145" v="0" actId="47"/>
          <pc:sldLayoutMkLst>
            <pc:docMk/>
            <pc:sldMasterMk cId="4181406740" sldId="2147483648"/>
            <pc:sldLayoutMk cId="1648442193" sldId="2147483655"/>
          </pc:sldLayoutMkLst>
        </pc:sldLayoutChg>
        <pc:sldLayoutChg chg="del">
          <pc:chgData name="Närhi, Henri" userId="aa09f21d-9262-458c-988a-5021266b2576" providerId="ADAL" clId="{EA24265C-6FEF-4E66-B5E7-A613F0FC15D8}" dt="2022-06-02T11:45:22.145" v="0" actId="47"/>
          <pc:sldLayoutMkLst>
            <pc:docMk/>
            <pc:sldMasterMk cId="4181406740" sldId="2147483648"/>
            <pc:sldLayoutMk cId="2115395155" sldId="2147483656"/>
          </pc:sldLayoutMkLst>
        </pc:sldLayoutChg>
        <pc:sldLayoutChg chg="del">
          <pc:chgData name="Närhi, Henri" userId="aa09f21d-9262-458c-988a-5021266b2576" providerId="ADAL" clId="{EA24265C-6FEF-4E66-B5E7-A613F0FC15D8}" dt="2022-06-02T11:45:22.145" v="0" actId="47"/>
          <pc:sldLayoutMkLst>
            <pc:docMk/>
            <pc:sldMasterMk cId="4181406740" sldId="2147483648"/>
            <pc:sldLayoutMk cId="4093980813" sldId="2147483657"/>
          </pc:sldLayoutMkLst>
        </pc:sldLayoutChg>
        <pc:sldLayoutChg chg="del">
          <pc:chgData name="Närhi, Henri" userId="aa09f21d-9262-458c-988a-5021266b2576" providerId="ADAL" clId="{EA24265C-6FEF-4E66-B5E7-A613F0FC15D8}" dt="2022-06-02T11:45:22.145" v="0" actId="47"/>
          <pc:sldLayoutMkLst>
            <pc:docMk/>
            <pc:sldMasterMk cId="4181406740" sldId="2147483648"/>
            <pc:sldLayoutMk cId="2530561760" sldId="2147483658"/>
          </pc:sldLayoutMkLst>
        </pc:sldLayoutChg>
        <pc:sldLayoutChg chg="del">
          <pc:chgData name="Närhi, Henri" userId="aa09f21d-9262-458c-988a-5021266b2576" providerId="ADAL" clId="{EA24265C-6FEF-4E66-B5E7-A613F0FC15D8}" dt="2022-06-02T11:45:22.145" v="0" actId="47"/>
          <pc:sldLayoutMkLst>
            <pc:docMk/>
            <pc:sldMasterMk cId="4181406740" sldId="2147483648"/>
            <pc:sldLayoutMk cId="4037046816" sldId="2147483659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DAA75E-6C51-400A-9812-F12A886919C7}" type="datetimeFigureOut">
              <a:rPr lang="fi-FI" smtClean="0"/>
              <a:t>3.6.2022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8A20F4-8F67-48D3-87FE-4D4D576C8A6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22491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10c4d9da37a_0_4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2" name="Google Shape;1052;g10c4d9da37a_0_4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g10c4d9da37a_0_47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10c4b65c54a_1_2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4" name="Google Shape;1074;g10c4b65c54a_1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" name="Google Shape;1152;g11e6432a83d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3" name="Google Shape;1153;g11e6432a83d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2" name="Google Shape;1322;g10f7ff73080_0_3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3" name="Google Shape;1323;g10f7ff73080_0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10f7ff73080_0_4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6" name="Google Shape;1346;g10f7ff73080_0_4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8" name="Google Shape;1368;g10f7ff73080_0_4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9" name="Google Shape;1369;g10f7ff73080_0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g10f7ff73080_0_49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2" name="Google Shape;1392;g10f7ff73080_0_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10f7ff73080_0_5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5" name="Google Shape;1415;g10f7ff73080_0_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7" name="Google Shape;1437;g120d27de9c0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8" name="Google Shape;1438;g120d27de9c0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/>
            </a:lvl3pPr>
            <a:lvl4pPr lvl="3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4973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4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4" name="Google Shape;114;p2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037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5"/>
          <p:cNvSpPr txBox="1">
            <a:spLocks noGrp="1"/>
          </p:cNvSpPr>
          <p:nvPr>
            <p:ph type="title"/>
          </p:nvPr>
        </p:nvSpPr>
        <p:spPr>
          <a:xfrm rot="5400000">
            <a:off x="7133400" y="1956725"/>
            <a:ext cx="5812000" cy="26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5"/>
          <p:cNvSpPr txBox="1">
            <a:spLocks noGrp="1"/>
          </p:cNvSpPr>
          <p:nvPr>
            <p:ph type="body" idx="1"/>
          </p:nvPr>
        </p:nvSpPr>
        <p:spPr>
          <a:xfrm rot="5400000">
            <a:off x="1799300" y="-596075"/>
            <a:ext cx="5812000" cy="7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25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394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6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2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2371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hite">
  <p:cSld name="Blank White">
    <p:bg>
      <p:bgPr>
        <a:solidFill>
          <a:schemeClr val="lt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113882" y="166655"/>
            <a:ext cx="1637460" cy="88874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7"/>
          <p:cNvSpPr txBox="1">
            <a:spLocks noGrp="1"/>
          </p:cNvSpPr>
          <p:nvPr>
            <p:ph type="body" idx="1"/>
          </p:nvPr>
        </p:nvSpPr>
        <p:spPr>
          <a:xfrm>
            <a:off x="556296" y="1346200"/>
            <a:ext cx="11110800" cy="48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i="0"/>
            </a:lvl1pPr>
            <a:lvl2pPr marL="1219170" lvl="1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i="0"/>
            </a:lvl2pPr>
            <a:lvl3pPr marL="1828754" lvl="2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i="0"/>
            </a:lvl3pPr>
            <a:lvl4pPr marL="2438339" lvl="3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i="0"/>
            </a:lvl4pPr>
            <a:lvl5pPr marL="3047924" lvl="4" indent="-30479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267" i="0"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27"/>
          <p:cNvSpPr txBox="1">
            <a:spLocks noGrp="1"/>
          </p:cNvSpPr>
          <p:nvPr>
            <p:ph type="title"/>
          </p:nvPr>
        </p:nvSpPr>
        <p:spPr>
          <a:xfrm>
            <a:off x="556301" y="612467"/>
            <a:ext cx="9098800" cy="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 i="0"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500"/>
              <a:buFont typeface="Poppins SemiBold"/>
              <a:buNone/>
              <a:defRPr sz="3333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13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White">
  <p:cSld name="Title White">
    <p:bg>
      <p:bgPr>
        <a:solidFill>
          <a:schemeClr val="lt1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33195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1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1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9301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831851" y="1709739"/>
            <a:ext cx="10515600" cy="28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6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2400">
                <a:solidFill>
                  <a:srgbClr val="888888"/>
                </a:solidFill>
              </a:defRPr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2000">
                <a:solidFill>
                  <a:srgbClr val="888888"/>
                </a:solidFill>
              </a:defRPr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867">
                <a:solidFill>
                  <a:srgbClr val="888888"/>
                </a:solidFill>
              </a:defRPr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833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995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80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80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200" cy="8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 b="1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2000" b="1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 b="1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 b="1"/>
            </a:lvl9pPr>
          </a:lstStyle>
          <a:p>
            <a:endParaRPr/>
          </a:p>
        </p:txBody>
      </p:sp>
      <p:sp>
        <p:nvSpPr>
          <p:cNvPr id="88" name="Google Shape;88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200" cy="36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423323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1219170" lvl="1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828754" lvl="2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2438339" lvl="3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3047924" lvl="4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3657509" lvl="5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2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33207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2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97547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2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507987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3200"/>
            </a:lvl1pPr>
            <a:lvl2pPr marL="1219170" lvl="1" indent="-48258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800"/>
            </a:lvl2pPr>
            <a:lvl3pPr marL="1828754" lvl="2" indent="-4571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2400"/>
            </a:lvl3pPr>
            <a:lvl4pPr marL="2438339" lvl="3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4pPr>
            <a:lvl5pPr marL="3047924" lvl="4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5pPr>
            <a:lvl6pPr marL="3657509" lvl="5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6pPr>
            <a:lvl7pPr marL="4267093" lvl="6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7pPr>
            <a:lvl8pPr marL="4876678" lvl="7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8pPr>
            <a:lvl9pPr marL="5486263" lvl="8" indent="-431789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0" name="Google Shape;100;p22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01" name="Google Shape;101;p22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518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000" cy="16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32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23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400" cy="487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7" name="Google Shape;107;p23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000" cy="38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609585" lvl="0" indent="-304792" algn="l" rtl="0">
              <a:lnSpc>
                <a:spcPct val="9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/>
            </a:lvl1pPr>
            <a:lvl2pPr marL="1219170" lvl="1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467"/>
            </a:lvl2pPr>
            <a:lvl3pPr marL="1828754" lvl="2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3pPr>
            <a:lvl4pPr marL="2438339" lvl="3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4pPr>
            <a:lvl5pPr marL="3047924" lvl="4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5pPr>
            <a:lvl6pPr marL="3657509" lvl="5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6pPr>
            <a:lvl7pPr marL="4267093" lvl="6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7pPr>
            <a:lvl8pPr marL="4876678" lvl="7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8pPr>
            <a:lvl9pPr marL="5486263" lvl="8" indent="-304792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1067"/>
            </a:lvl9pPr>
          </a:lstStyle>
          <a:p>
            <a:endParaRPr/>
          </a:p>
        </p:txBody>
      </p:sp>
      <p:sp>
        <p:nvSpPr>
          <p:cNvPr id="108" name="Google Shape;108;p23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7795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03192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png"/><Relationship Id="rId18" Type="http://schemas.openxmlformats.org/officeDocument/2006/relationships/image" Target="../media/image16.png"/><Relationship Id="rId26" Type="http://schemas.openxmlformats.org/officeDocument/2006/relationships/image" Target="../media/image21.jpg"/><Relationship Id="rId39" Type="http://schemas.openxmlformats.org/officeDocument/2006/relationships/hyperlink" Target="https://upload.wikimedia.org/wikipedia/commons/e/ed/Taksim_square_peaceful_protests._Events_of_June_16%2C_2013.jpg" TargetMode="External"/><Relationship Id="rId21" Type="http://schemas.openxmlformats.org/officeDocument/2006/relationships/image" Target="../media/image18.png"/><Relationship Id="rId34" Type="http://schemas.openxmlformats.org/officeDocument/2006/relationships/image" Target="../media/image4.png"/><Relationship Id="rId7" Type="http://schemas.openxmlformats.org/officeDocument/2006/relationships/hyperlink" Target="https://www.flickr.com/photos/68747803@N00/7782576134/in/photolist-cRHJK9-PSEmtM-7hM4Y-7QLb9K-asM2JP-x4c5R-JVgDsY-6jLqnw-ENagZb-6jGf9V-vPDhbU-2gR7C6K-q7Bu1B-65EBuN-2myiy3J-2g7Kj1j-cRHEy7-2hbowmh-2hrn72Z-2mN4Kjs-GDbqeD-bgEwFZ-2kWZcQq-4GJBq4-2iXDcbe-2jYvaNJ-6123Yp-bD86A8-2kSR6WU-7NN95B-M4wBvn-MqG559-9HaFR9-PSmtkU-a2ceP4-6jGePt-7QcCUo-6jLqUL-cr2Smo-a2cfbc-a2f8pW-59w8TU-a2ceYk-5cB86F-bF7soU-8xEiDt-axHo1q-53esgX-fck6Th-iBGt4t" TargetMode="External"/><Relationship Id="rId12" Type="http://schemas.openxmlformats.org/officeDocument/2006/relationships/hyperlink" Target="https://www.kqed.org/mindshift/22845/whats-the-best-way-to-practice-project-based-learning" TargetMode="External"/><Relationship Id="rId17" Type="http://schemas.openxmlformats.org/officeDocument/2006/relationships/image" Target="../media/image15.png"/><Relationship Id="rId25" Type="http://schemas.openxmlformats.org/officeDocument/2006/relationships/hyperlink" Target="https://growrag.wordpress.com/2011/11/22/the-theology-of-the-occupy-wall-street-movement/" TargetMode="External"/><Relationship Id="rId33" Type="http://schemas.openxmlformats.org/officeDocument/2006/relationships/image" Target="../media/image3.png"/><Relationship Id="rId38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starfish-initiatives.org/village-built-by-australian-man-for-fijis-poor-survives-cyclone-unscathed/" TargetMode="Externa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openxmlformats.org/officeDocument/2006/relationships/image" Target="../media/image27.png"/><Relationship Id="rId40" Type="http://schemas.openxmlformats.org/officeDocument/2006/relationships/image" Target="../media/image29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jpg"/><Relationship Id="rId28" Type="http://schemas.openxmlformats.org/officeDocument/2006/relationships/image" Target="../media/image22.png"/><Relationship Id="rId36" Type="http://schemas.openxmlformats.org/officeDocument/2006/relationships/hyperlink" Target="https://openinstitute.com/participation-must-be-meaningful-for-successful-extractive-projects/" TargetMode="External"/><Relationship Id="rId10" Type="http://schemas.openxmlformats.org/officeDocument/2006/relationships/image" Target="../media/image10.png"/><Relationship Id="rId19" Type="http://schemas.openxmlformats.org/officeDocument/2006/relationships/hyperlink" Target="https://e4sv.org/wp-content/uploads/2016/11/ONergy-Micro-Grid.jpg" TargetMode="External"/><Relationship Id="rId31" Type="http://schemas.openxmlformats.org/officeDocument/2006/relationships/hyperlink" Target="https://www.flickr.com/photos/statefarm/7650000826/in/photolist-cE1fHY-9NdqZ3-9YQDa4-5DQZvv-8fCBWe-dqKvg-fuV8He-ftDYWD-ftUmKJ-fsXKRX-8D8ebh-aqj7cE-aqj7go-aqgm3D-fwzNuT-8D59uH-fuhQM8-6bRXBB-8yWhwo-6bW3EL-cuyNsA-cuyMAE-aqgmr4-fxBLbk-WEi1Wk-fxBM9R-ai7pAx-2iKKiVx-LG65Q3-cuyLTj-xspmpQ-fwzNG8-fuVaex-J2qnUh-2jXLW1r-8RTaH8-a7s8tN-fGx4pG-9YQCvp-8fDLbZ-aqgpzT-a7s7BL-9NdqQA-5zubu9-38rnHx-ftedQQ-8fE2kD-ftUmiS-2dKUDi9-6H3AtZ" TargetMode="External"/><Relationship Id="rId4" Type="http://schemas.openxmlformats.org/officeDocument/2006/relationships/hyperlink" Target="https://unsplash.com/photos/PhfHFMq18cY" TargetMode="External"/><Relationship Id="rId9" Type="http://schemas.openxmlformats.org/officeDocument/2006/relationships/hyperlink" Target="https://flickr.com/photos/worldbank/8758052647" TargetMode="External"/><Relationship Id="rId14" Type="http://schemas.openxmlformats.org/officeDocument/2006/relationships/image" Target="../media/image13.png"/><Relationship Id="rId22" Type="http://schemas.openxmlformats.org/officeDocument/2006/relationships/hyperlink" Target="https://www.flickr.com/photos/iloasiapacific/16720765992/in/album-72157712538245817/" TargetMode="External"/><Relationship Id="rId27" Type="http://schemas.openxmlformats.org/officeDocument/2006/relationships/hyperlink" Target="https://www.flickr.com/photos/libertinus/35441492171" TargetMode="External"/><Relationship Id="rId30" Type="http://schemas.openxmlformats.org/officeDocument/2006/relationships/image" Target="../media/image24.png"/><Relationship Id="rId35" Type="http://schemas.openxmlformats.org/officeDocument/2006/relationships/image" Target="../media/image26.png"/><Relationship Id="rId8" Type="http://schemas.openxmlformats.org/officeDocument/2006/relationships/image" Target="../media/image9.jpg"/><Relationship Id="rId3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image" Target="../media/image28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6.png"/><Relationship Id="rId5" Type="http://schemas.openxmlformats.org/officeDocument/2006/relationships/image" Target="../media/image3.png"/><Relationship Id="rId15" Type="http://schemas.openxmlformats.org/officeDocument/2006/relationships/image" Target="../media/image26.png"/><Relationship Id="rId10" Type="http://schemas.openxmlformats.org/officeDocument/2006/relationships/image" Target="../media/image8.png"/><Relationship Id="rId4" Type="http://schemas.openxmlformats.org/officeDocument/2006/relationships/image" Target="../media/image23.png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3.png"/><Relationship Id="rId7" Type="http://schemas.openxmlformats.org/officeDocument/2006/relationships/hyperlink" Target="https://www.flickr.com/photos/iita-media-library/4598613744/in/photolist-81n6DS-97dWJm-cPojyU-Hhwi9u-Xu4PKq-uaGJBL-Xu4LVh-RqozAR-97aNrH-97dX73-Xu5nzC-8369Q2-HhFFYZ-XSNdrT-HN3pvE-WRD3UF-HhFGQP-cVkNDL-hhopEm-W8Fw7p-Qvwqyf-JaBqkE-7Bm4Aw-p24mht-oZhs3s-HN3qyG-o5Hme4-niWQh5-jgsEqs-hY9wUG-H8WvGo-8zdbMe-Ahpq1b-Az1xqF-wBn1C1-jx7xpC-4iFfmj-pru2po-8ijpUh-X7ewAQ-wBnc49-W8Fxp4-4P22z5-bpLkZD-bpLmde-bpLm72-7iWbeY-Xn8YtB-p24tha-HN3pF9" TargetMode="Externa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hyperlink" Target="https://www.flickr.com/photos/evadedave/336673564/in/photolist-vKxjC-2h2Yaxp-bBG4rV-7TySsf-5X16H8-vf4WGw-fgFxQ-fgFyc-5GwNtX-pJA7b-5X5nP1-5X5nbd-6AHh8-d68kG1-2hUVaCe-75AD8y-8t7fhQ-Tvc6PW-7SkWyL-7ShJ2M-7ShJug-87e1Nf-6XJ8WV-pNk4hB-7RY1yC-7ShH4p-7SkUWy-7ShJUX-7ShCtR-7SkVP5-TdB-aBh2Jr-7ShLS4-7ShMBi-7SkXPL-7ShFgF-7ShNqt-7Sm4Lw-7SkYgy-5fLfPv-7uMWd7-cUtqLW-2ahB6L-75HW1f-aE6jjG-n6WWqw-q9YuLX-bu5QgT-2PpJm-62sMwk" TargetMode="External"/><Relationship Id="rId5" Type="http://schemas.openxmlformats.org/officeDocument/2006/relationships/hyperlink" Target="https://www.flickr.com/photos/flo21/1424892917/in/photolist-bWBqHK-6x2WEK-6x78mf-6x2ZrP-6x2Ydv-6P9u2-n2fEAF-djkdtN-94G5A3-n859tD-sLDRY-6rLFBB-3aUX2g-bL2kJz-2kBaSG-6x7ybh-q9ZDh-5QA1Et-V7rTTd-WcdSAD-7898u-6x3mZH-753aeN-4PPA6h-6x3oBc-8n9Dq-7NAxra-9k69jy-bjtS7-RGVH2Q-6x7xkA-9JdrTR-2jAzzq-6tTJp4-5RQtu6-Wki7bd-mCFzS-3EFfge-8GwGWn-74YWvr-amRxZG-o7D1dT-D3P41w-9nvs5U-4pL9ze-5bqtom-6MQkfR-5JbS5B-299rC77-5LxUSo" TargetMode="External"/><Relationship Id="rId10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hyperlink" Target="https://commons.wikimedia.org/wiki/File:Afghan_women_at_a_textile_factory_in_Kabul.jpg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.png"/><Relationship Id="rId7" Type="http://schemas.openxmlformats.org/officeDocument/2006/relationships/hyperlink" Target="https://www.flickr.com/photos/andynash/14983750319/in/photolist-oQ4CWK-6FyRro-LMPW7D-6aw4rL-QJduH-ejsZXE-s4KMkg-HkVJMB-2dPGW7g-Sw748w-pvW3w-xGhFD-CPv8vJ-RfmVdV-ejt1rY-8xUMBn-5fzjzf-bzMpbA-2Nnex-SaMYAs-KmbYq-ejt2pN-gXKDSR-UFqUcF-ahgqfy-22adss9-28WZnVN-pbpKzz-881x7V-axE4w1-699kFr-TWe6QE-TKkHSP-6eJvAz-j756NR-pJ4LJ-LzFaCE-g4kGhk-e4wfoY-oCKUQW-w9pHpm-fZE8RY-5EZKzQ-V37PpJ-7g7MYA-Rp2WRU-6QyFVY-ibB3Qu-es8TN3-dA6VS1" TargetMode="External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hyperlink" Target="https://www.flickr.com/photos/ifrc/28923279643/in/photolist-LzhvU7-L4Rnkv-LXT4TJ-L4Rnne-LXT52j-ab95jy-aTAGcM-6gLWAK-6g9xTZ-6gLWAP-aTAJfB-6gRjWS" TargetMode="External"/><Relationship Id="rId5" Type="http://schemas.openxmlformats.org/officeDocument/2006/relationships/hyperlink" Target="https://www.flickr.com/photos/vauvau/11819224603/in/photolist-j1qBGx-bVpMw-5HoegD-28kRqxj-rCAFGN-fJX4ik-3GQcVk-8qfLDe-cyRvk-2zUYBh-9mBkQZ-LJjJfK-gvsmVY-4EPhvh-fwVxp5-zJvhP-GHVs3T-a2z5zh-bFgFyt-8fBDGr-9yiRhD-bCFZzz-aB5eRA-arkz5B-qkN8MM-oQWkhc-9XvJQM-QY7fRi-739S3g-dEkhQN-EjjXw-2cmwgkx-cn3DWm-aB2DrP-F41iqj-aB2Dii-aB5cEY-hy5rk-aB2LpF-aB5hL3-MHfS4i-2iojBcN-2cS1x8e-2fq77mC-F5tZZQ-2mx5oXu-2kPbjsX-mL9TG-GAoNUV-2hCL4iP" TargetMode="External"/><Relationship Id="rId10" Type="http://schemas.openxmlformats.org/officeDocument/2006/relationships/image" Target="../media/image35.jpg"/><Relationship Id="rId4" Type="http://schemas.openxmlformats.org/officeDocument/2006/relationships/image" Target="../media/image4.png"/><Relationship Id="rId9" Type="http://schemas.openxmlformats.org/officeDocument/2006/relationships/hyperlink" Target="https://www.flickr.com/photos/un_photo/4080560427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g"/><Relationship Id="rId3" Type="http://schemas.openxmlformats.org/officeDocument/2006/relationships/image" Target="../media/image3.png"/><Relationship Id="rId7" Type="http://schemas.openxmlformats.org/officeDocument/2006/relationships/hyperlink" Target="https://www.flickr.com/photos/stevenpisano/26004593441/in/photolist-FBWkDk-p1MmSU-p1Nszd-3fcxqN-3fc5i3-5xSxW7-2iMSnt-3fc5mE-8Xaywj-8X7yEF-3fc5iY-5TSqb8-oLkESb-5vYqf3-HSTzij-a31n29-3fcxs3-7WkNfg-7WkSe2-5q9Ljt-FdP2b-ddna7L-gf3hfm-jt4Rjf-vZY8rq-EXCoLt-7Wp9J1-2iaLmQY-EXCqav-2iaLucB-jsZmcd-7WkRfD-cPK3cy-6U6bsH-eVC8ex-f1iMRF-e1NDSL-e1H4oD-e1H3sH-e1H2je-e1H4yg-e1H4mc-e1H4fp-e1H3ZB-e1NGif-e1H3Gk-e1NFZW-8pMgM7-3f7HaH-kvDWQe" TargetMode="External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11" Type="http://schemas.openxmlformats.org/officeDocument/2006/relationships/hyperlink" Target="https://www.flickr.com/photos/daveberta/3635315859/in/photolist-6xj82m-6xFHgm-6xeGyn-6vLuqb-6wZqvd-6wKV5W-6xeGND-6zXU7b-6xiSuY-6xiSnW-6wPYVE-6wKNgk-6x9uGQ-6xiSWq-6wKWWe-6wvXAr-6wPYsW-6wVgpH-6xeGmz-6xiSSE-6wPYKU-PQNm7q-6wPYzG-6wVfM4-6xiSAE-6wVga8-6xiRN7-6wpJin-6wZqn1-6xeZtM-6wKNAr-6xeGk6-6wZqMb-6xeGf2-6wKNGR-6xeWKD-6xf1f4-9c4Z9R-9c4Z6F-6xeGgZ-9c4ZcX-6xeGQt-6xeYGR-6x6uqS-2bs2hCx-6xiRVh-6wrqQK-6xiSqf-9c4Zac-6xiSE1" TargetMode="External"/><Relationship Id="rId5" Type="http://schemas.openxmlformats.org/officeDocument/2006/relationships/hyperlink" Target="https://www.flickr.com/photos/sandialabs/12238311663/in/photolist-jDsxFv-27SroDs-PB82HL-2iw3e6y-2zm8L1-JhZKR8-BaGwqh-2fJu6Gt-jDrBF8-jDswQ2-jDryVD-P1uCad-Ntnmpu-zKP6d-PxS2XM-o5hb7c-25caJqm-27SroEj-25caJtN-o3x1VJ-o5zqUZ-o5tcdE-nLerKP-nN63jd-nN637v-o7izen-o5q7JL-o5ecfa-o3x3cS-o5zrYH-o5pXAN-o3u2Zo-nPk43V-o5qbQw-nPjNNo-nPk49A-nN3RoP-o5tdiL-nN3QL6-nN3Q6P-25caKRY-4ULBrG-27Srpbj-25caJVQ-25caJxq-JhZLNP-25caKYS-27SroMU-25caJBU-5SG3Hu" TargetMode="External"/><Relationship Id="rId10" Type="http://schemas.openxmlformats.org/officeDocument/2006/relationships/image" Target="../media/image39.jpg"/><Relationship Id="rId4" Type="http://schemas.openxmlformats.org/officeDocument/2006/relationships/image" Target="../media/image4.png"/><Relationship Id="rId9" Type="http://schemas.openxmlformats.org/officeDocument/2006/relationships/hyperlink" Target="https://www.flickr.com/photos/pbouchard/2597104154/in/photolist-4XuQzQ-cfhSDN-uBno4d-2mGNwte-qaW8f7-2fNunAj-2ipnWCP-VWy8h8-qstYqt-2ipp3iR-VFQKYu-7duwW7-qqcUdL-25Bc9Pf-VYHkoT-uhkmrt-oKFMxB-2ipnWMS-85ra7Z-qb4Wr4-uBodH7-2gam4sQ-uBnhks-cfhZuu-2mGJ6Fx-uBnfX7-uTtuob-qaVezG-27gFgjm-uTYe2p-otcbRY-5UD9Fe-gSM3Gu-ueVkVE-VK76dH-qqcU2o-tWWgKo-uTX4qx-VWy4VD-UJRhgp-2mGKexz-2mGJ6Bp-qaW8wj-2mGMwXm-2mGMwV2-uhrdPt-2ipnWTo-2m52aKX-2mGKevk-2ipkoCY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.png"/><Relationship Id="rId7" Type="http://schemas.openxmlformats.org/officeDocument/2006/relationships/hyperlink" Target="https://www.flickr.com/photos/mrulster/35529108810/in/photolist-NKmhAV-ywvz4m-yPA3o6-B2Fbf5-Byrzqi-21buk2x-NfLGXw-xXEMUA-27pUYyb-FVDFgX-TAQRwR-W8zXzC-MfZJs2-S2odTA-W8zYey-Fhus5H-EYjze9-KjAk5g-EtjEaP-Ffd1sq-Fhur8n-EtjDjF" TargetMode="External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11" Type="http://schemas.openxmlformats.org/officeDocument/2006/relationships/hyperlink" Target="https://www.flickr.com/photos/eu_echo/28127373570/in/photolist-JRw9dJ-JRwaew-Khxtht-Jm7YSx-Jm7KTg-K8hmS5-K8hmsh-KayBbk-Jm7A8p-Khxpui-MLg9L-8GhBb9-KayDWR-JRwaHs-K8h4j9-KeAx13-Jm7HC4-KeAfdW-KayEJ2-JRw7Ub-Khxp5a-2boW8z-Jm7Ncp-KayqYg-Jm7XrB-K8hqZy-zbG9Zx-fjRJpw-bmYRyd-cfLqrE-aR1AZT-yJXZXZ-67Gxxi-YNBJaH-iJUQvP-bCpXoX-6qsnLt-PCUJLA-bUVtjD-xWMe7i-yJY2oK-KeAAdA-Jm7B9n-Jm7Atz-Jm7Wrv-Jm1xRo-tgYGr-KeABvA-Jm1vhq-Jm1yAE" TargetMode="External"/><Relationship Id="rId5" Type="http://schemas.openxmlformats.org/officeDocument/2006/relationships/hyperlink" Target="https://www.flickr.com/photos/alisdare/31876489424/in/photolist-QyPkKf-2jZjn2S-o3PiGh-2i2mdGU-KFpEtU-77KZJL-GGBdnu-2m77ps3-5wf3CZ-p67zs8-Ln6NBm-dJu9p4-fG9pJM-48srZG-SkeSmg-2htw12Y-2i2iyvZ-RjKbKS-2kqwdoA-8ytiPw-q2Ru2R-RxJZvv-RRjKE8-RgMacW-mTq28R-D67Qrj-2hBM8xV-dqUem-dDyKJR-SkdKwB-LWNv2s-o864fT-2ekdkcT-RDjC1p-2kqA2T2-XsAqFn-RjvYqh-z16g3E-PDxWhV-2iM6rTp-2mTrkYx-wAtSaf-ipKgqU-2iGqwY8-27kmp3n-crbuRs-o91Q2k-xuuCyv-5WYLhs-HvAR6f" TargetMode="External"/><Relationship Id="rId10" Type="http://schemas.openxmlformats.org/officeDocument/2006/relationships/image" Target="../media/image43.png"/><Relationship Id="rId4" Type="http://schemas.openxmlformats.org/officeDocument/2006/relationships/image" Target="../media/image4.png"/><Relationship Id="rId9" Type="http://schemas.openxmlformats.org/officeDocument/2006/relationships/hyperlink" Target="https://www.flickr.com/photos/cizauskas/48240139977/in/photolist-2guPjXk-RdXHqb-GefJH2-SCoAwb-Rs3CaM-SComBN-yjxWyT-9e9Rsh-Rs3Rx8-8fwvFX-H3zxmT-jmR4cq-nVaejQ-H3zuWx-H6EoMf-RpxDtQ-nVakcy-i2puqo-Rs3QrF-2cVQtfM-RpxRYE-nVacRE-RdXGFq-5tp42h-2juTdqq-W417jy-7ScLXL-H1hzJf-nVbbG2-GJq7rs-ocuUGj-SCoCZ7-oaBqE7-ocuUVf-24hGPi5-GefLwH-cxa1zW-21AGBju-nVazPY-nVazMo-ocmRsX-ocvgC7-nVaFKr-2bx9VJ2-7JcSmt-H6EnMu-GefYNB-GJqiC5-H3zC1n-GefNfx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3.png"/><Relationship Id="rId7" Type="http://schemas.openxmlformats.org/officeDocument/2006/relationships/hyperlink" Target="https://www.flickr.com/photos/oxfam/6431097727/in/photolist-bH9CKc-2mGujip-2mECri4-2mECrsc-aQNgjX-6vM4iV-5J715k-aNi4ii-BHz6LJ-BKTdCk-QnypEt-aNi4nz-2mGyJhC-bZYmN3-23wqCP6-23wqCED-Qnypzi-Qnypqa-23wqCvv-c1ugeC-2e8TgDz-2e8Tgy4-pq8UEm-QnyoKT-2e8Tgki-2cK1MoF-Qnyp5R-23wqCeP-8X8ZVg-9TEy8d-Qnyos8-2cK1M4x-2e8Tg8V-2cK1Mc8-QnyoVH-2cK1MpH-qjR24b-pq8UxN-2cK1Mhi-QnynXk-2e8Tdbx-pq8UHY-QnyoR4-c1unLd-Qnyoex-Qnyp3g-QnyoDR-2cK1Lsx-qn4C8j-q5FMqV" TargetMode="External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hyperlink" Target="https://www.flickr.com/photos/theleft_eu/15705319638/in/photolist-pgpzjE-cE6N2J-9R7v8C-62A4P2-cE6MYJ-2iR5gpS-7PD5KP-2mUJbKw-2iQLueq-Y4q7A6-okSvMS-7tT5dr-2iR1WU3-6v3fPX-2iQMVX2-2iQM3eZ-pVPSn5-pVQVi5-9u1CJ7-2k15Ci9-ojHoY7-H55P1Z-ntTLdX-qki2eC-2kJFqc7-2iQJZbC-2iQGoVp-2iQGdqB-2iQLWBm-2iQLyN1-2iR4Yic-2iQLqjw-6jk9td-2iQKW5B-2iQMSiU-hseTJM-2iR2hLn-98Bn36-Ew487e-2iR7z7w-p61F3Q-qCKbNQ-2iR4z53-9EfJEN-oY1NTA-2iQLk6k-2iQMPuc-2kHtprV-2iR8im7-ZJPasR" TargetMode="External"/><Relationship Id="rId5" Type="http://schemas.openxmlformats.org/officeDocument/2006/relationships/hyperlink" Target="https://www.flickr.com/photos/karlmarx_75/11357380483/in/photolist-7JwbJ-4hnZri-7JvZh-7GQAX-7LiRb-7Mxhi-7Li8A-7MZu7-7Jw2N-7JvYH-7Jw7z-iiCgaW-7MYJ6-7LiLE-7Jw1w-7MyWm-7Li1B-7ptZw-7LiFU-7JvZS-4hnZYK-7JvWx-7Litq-7LhUX-iiBDJf-7LirW-iiFr18-7MYLx-7LiK3-7MxAw-7LiKt-7JvVZ-7JvUk-7GQJ4-7LiDy-7GQzE-7Mx5v-7MwPy-ihKBgu-iiDiTQ-iiBwck-iiBxwT-iiy4jh-iiAb5Y-7LiaQ-7Jw62-7Lirk-iiySFw-7LiP7-7MxXF" TargetMode="External"/><Relationship Id="rId10" Type="http://schemas.openxmlformats.org/officeDocument/2006/relationships/image" Target="../media/image47.jpg"/><Relationship Id="rId4" Type="http://schemas.openxmlformats.org/officeDocument/2006/relationships/image" Target="../media/image4.png"/><Relationship Id="rId9" Type="http://schemas.openxmlformats.org/officeDocument/2006/relationships/hyperlink" Target="https://www.flickr.com/photos/imfphoto/5624812082/in/photolist-9z3CEE-7WcPEU-8HoYU9-9znrNv-9zqHHb-9znrP6-6vbFJ4-9znrNr-9znLBX-9znTEK-9znLB8-9znTF2-9zqteC-9znTET-9zqyQN-9znLAZ-9zqyQA-9zqQ8Q-9znxna-9zqQ83-9zqUzm-9znBWZ-9zqHHq-9zqHJu-9znTCT-9zqtdE-9zqHJm-9zqFPQ-9znxnk-9zqyRd-9znxmM-9znxn8-9znrNT-9zqQ8A-9znEgp-9zqyQY-9znTD8-9znrNK-9ywSAZ-9yBQ2J-9zqtgA-9znrPg-9zqtgj-9znBXz-9zqtdu-9zqQ8J-9znTFk-8HoWrQ-8HkNpa-8HkNB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hyperlink" Target="https://doughnuteconomics.org/license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D324"/>
        </a:solidFill>
        <a:effectLst/>
      </p:bgPr>
    </p:bg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Google Shape;1067;p64"/>
          <p:cNvSpPr txBox="1"/>
          <p:nvPr/>
        </p:nvSpPr>
        <p:spPr>
          <a:xfrm>
            <a:off x="1620800" y="850867"/>
            <a:ext cx="3556000" cy="8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4285"/>
              </a:lnSpc>
              <a:buClr>
                <a:srgbClr val="000000"/>
              </a:buClr>
              <a:buSzPts val="1100"/>
            </a:pPr>
            <a:r>
              <a:rPr lang="en-GB" sz="20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Neljän linssin ulottuvuudet ja mittarit</a:t>
            </a:r>
            <a:endParaRPr sz="200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defTabSz="1219170">
              <a:lnSpc>
                <a:spcPct val="114285"/>
              </a:lnSpc>
              <a:buClr>
                <a:srgbClr val="000000"/>
              </a:buClr>
            </a:pPr>
            <a:r>
              <a:rPr lang="en-GB" sz="20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Osa 4</a:t>
            </a:r>
            <a:endParaRPr sz="20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69" name="Google Shape;1069;p64"/>
          <p:cNvSpPr txBox="1">
            <a:spLocks noGrp="1"/>
          </p:cNvSpPr>
          <p:nvPr>
            <p:ph type="title" idx="4294967295"/>
          </p:nvPr>
        </p:nvSpPr>
        <p:spPr>
          <a:xfrm>
            <a:off x="1625600" y="3454400"/>
            <a:ext cx="3772800" cy="15240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en-GB" sz="5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Globaali</a:t>
            </a:r>
            <a:r>
              <a:rPr kumimoji="0" lang="en-GB" sz="5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5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Sosiaalinen</a:t>
            </a:r>
            <a:endParaRPr kumimoji="0" lang="en-GB" sz="5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68" name="Google Shape;1068;p64"/>
          <p:cNvSpPr txBox="1"/>
          <p:nvPr/>
        </p:nvSpPr>
        <p:spPr>
          <a:xfrm>
            <a:off x="1620800" y="5080000"/>
            <a:ext cx="3662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</a:pPr>
            <a:r>
              <a:rPr lang="en-GB" sz="20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Miten voimme kunnioittaa kaikkien maailman ihmisten hyvinvointia?</a:t>
            </a:r>
            <a:endParaRPr sz="20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055" name="Google Shape;1055;p6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 preferRelativeResize="0"/>
          <p:nvPr/>
        </p:nvPicPr>
        <p:blipFill rotWithShape="1">
          <a:blip r:embed="rId3">
            <a:alphaModFix amt="14000"/>
          </a:blip>
          <a:srcRect l="17709" t="20223"/>
          <a:stretch/>
        </p:blipFill>
        <p:spPr>
          <a:xfrm>
            <a:off x="8" y="0"/>
            <a:ext cx="3860792" cy="3657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6" name="Google Shape;1056;p64" descr="Neljään osaan jaettu suorakulmio. Oikea alin osa värjätty vihreäksi."/>
          <p:cNvGrpSpPr/>
          <p:nvPr/>
        </p:nvGrpSpPr>
        <p:grpSpPr>
          <a:xfrm>
            <a:off x="1524000" y="1930401"/>
            <a:ext cx="1268000" cy="1053900"/>
            <a:chOff x="457200" y="1219200"/>
            <a:chExt cx="951000" cy="790425"/>
          </a:xfrm>
        </p:grpSpPr>
        <p:sp>
          <p:nvSpPr>
            <p:cNvPr id="1057" name="Google Shape;1057;p64"/>
            <p:cNvSpPr/>
            <p:nvPr/>
          </p:nvSpPr>
          <p:spPr>
            <a:xfrm>
              <a:off x="533400" y="1374750"/>
              <a:ext cx="762000" cy="4572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8" name="Google Shape;1058;p64"/>
            <p:cNvSpPr txBox="1"/>
            <p:nvPr/>
          </p:nvSpPr>
          <p:spPr>
            <a:xfrm>
              <a:off x="457200" y="1781025"/>
              <a:ext cx="9510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067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Globaali-sosiaalinen</a:t>
              </a:r>
              <a:endParaRPr sz="1067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1059" name="Google Shape;1059;p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77600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60" name="Google Shape;1060;p6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35300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1" name="Google Shape;1061;p64"/>
            <p:cNvSpPr/>
            <p:nvPr/>
          </p:nvSpPr>
          <p:spPr>
            <a:xfrm>
              <a:off x="533400" y="1374750"/>
              <a:ext cx="762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2" name="Google Shape;1062;p64"/>
            <p:cNvSpPr/>
            <p:nvPr/>
          </p:nvSpPr>
          <p:spPr>
            <a:xfrm>
              <a:off x="533400" y="1603350"/>
              <a:ext cx="3810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63" name="Google Shape;1063;p64"/>
            <p:cNvCxnSpPr/>
            <p:nvPr/>
          </p:nvCxnSpPr>
          <p:spPr>
            <a:xfrm>
              <a:off x="457200" y="1600200"/>
              <a:ext cx="9144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64" name="Google Shape;1064;p64"/>
            <p:cNvCxnSpPr>
              <a:stCxn id="1065" idx="2"/>
              <a:endCxn id="1066" idx="0"/>
            </p:cNvCxnSpPr>
            <p:nvPr/>
          </p:nvCxnSpPr>
          <p:spPr>
            <a:xfrm rot="10800000">
              <a:off x="914400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65" name="Google Shape;1065;p64"/>
            <p:cNvSpPr/>
            <p:nvPr/>
          </p:nvSpPr>
          <p:spPr>
            <a:xfrm>
              <a:off x="533400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66" name="Google Shape;1066;p64"/>
            <p:cNvSpPr/>
            <p:nvPr/>
          </p:nvSpPr>
          <p:spPr>
            <a:xfrm>
              <a:off x="533400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070" name="Google Shape;1070;p64" descr="Hunnutettuja naisia työskentelemässä ompelimossa."/>
          <p:cNvPicPr preferRelativeResize="0"/>
          <p:nvPr/>
        </p:nvPicPr>
        <p:blipFill rotWithShape="1">
          <a:blip r:embed="rId6">
            <a:alphaModFix/>
          </a:blip>
          <a:srcRect l="19634" r="19634"/>
          <a:stretch/>
        </p:blipFill>
        <p:spPr>
          <a:xfrm>
            <a:off x="5664801" y="1"/>
            <a:ext cx="6527201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71" name="Google Shape;1071;p64"/>
          <p:cNvSpPr txBox="1">
            <a:spLocks noGrp="1"/>
          </p:cNvSpPr>
          <p:nvPr>
            <p:ph type="sldNum" idx="4294967295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sz="13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1</a:t>
            </a:fld>
            <a:endParaRPr sz="1333" b="1" kern="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Google Shape;1082;p65"/>
          <p:cNvSpPr txBox="1">
            <a:spLocks noGrp="1"/>
          </p:cNvSpPr>
          <p:nvPr>
            <p:ph type="title" idx="4294967295"/>
          </p:nvPr>
        </p:nvSpPr>
        <p:spPr>
          <a:xfrm>
            <a:off x="711200" y="502267"/>
            <a:ext cx="35352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Globaalit-sosiaaliset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ulottuvuudet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81" name="Google Shape;1081;p65"/>
          <p:cNvSpPr txBox="1"/>
          <p:nvPr/>
        </p:nvSpPr>
        <p:spPr>
          <a:xfrm>
            <a:off x="711200" y="2946400"/>
            <a:ext cx="2641600" cy="29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Nämä 12 YK:n kestävän kehityksen tavoitteisiin pohjautuvaa ulottuvuutta kuvaavat ihmisten hyvinvoinnin edellytyksiä.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Kaupunkimuotokuva-analyysiin voi lisätä myös muita ulottuvuuksia.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83" name="Google Shape;1083;p65"/>
          <p:cNvSpPr txBox="1"/>
          <p:nvPr/>
        </p:nvSpPr>
        <p:spPr>
          <a:xfrm>
            <a:off x="4111500" y="2133600"/>
            <a:ext cx="14764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Ruoka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grpSp>
        <p:nvGrpSpPr>
          <p:cNvPr id="1126" name="Google Shape;1126;p65" descr="Koristekuva höyryävästä lautasesta."/>
          <p:cNvGrpSpPr/>
          <p:nvPr/>
        </p:nvGrpSpPr>
        <p:grpSpPr>
          <a:xfrm>
            <a:off x="3657600" y="2133600"/>
            <a:ext cx="406400" cy="406400"/>
            <a:chOff x="1447800" y="3657600"/>
            <a:chExt cx="304800" cy="304800"/>
          </a:xfrm>
        </p:grpSpPr>
        <p:sp>
          <p:nvSpPr>
            <p:cNvPr id="1127" name="Google Shape;1127;p65"/>
            <p:cNvSpPr/>
            <p:nvPr/>
          </p:nvSpPr>
          <p:spPr>
            <a:xfrm>
              <a:off x="1447800" y="36576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28" name="Google Shape;1128;p6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19250" y="3719525"/>
              <a:ext cx="151449" cy="1720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95" name="Google Shape;1095;p65" descr="Torikauppias esittelee myytäviä melonejaan.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r="9123"/>
          <a:stretch/>
        </p:blipFill>
        <p:spPr>
          <a:xfrm>
            <a:off x="3759200" y="914400"/>
            <a:ext cx="18288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8" name="Google Shape;1098;p65"/>
          <p:cNvSpPr txBox="1"/>
          <p:nvPr/>
        </p:nvSpPr>
        <p:spPr>
          <a:xfrm>
            <a:off x="6135300" y="2133600"/>
            <a:ext cx="14764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Vesi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grpSp>
        <p:nvGrpSpPr>
          <p:cNvPr id="1129" name="Google Shape;1129;p65" descr="Koristekuva vesipisarasta."/>
          <p:cNvGrpSpPr/>
          <p:nvPr/>
        </p:nvGrpSpPr>
        <p:grpSpPr>
          <a:xfrm>
            <a:off x="5686148" y="2133600"/>
            <a:ext cx="406400" cy="406400"/>
            <a:chOff x="1752600" y="3505200"/>
            <a:chExt cx="304800" cy="304800"/>
          </a:xfrm>
        </p:grpSpPr>
        <p:sp>
          <p:nvSpPr>
            <p:cNvPr id="1130" name="Google Shape;1130;p65"/>
            <p:cNvSpPr/>
            <p:nvPr/>
          </p:nvSpPr>
          <p:spPr>
            <a:xfrm>
              <a:off x="1752600" y="35052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31" name="Google Shape;1131;p6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795475" y="3545725"/>
              <a:ext cx="216650" cy="2166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3" name="Google Shape;1113;p65" descr="Ihmisiä kyykkyasennossa keräämässä vettä heikosta vesisuihkusta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87" t="5443" r="20440" b="6621"/>
          <a:stretch/>
        </p:blipFill>
        <p:spPr>
          <a:xfrm>
            <a:off x="5791200" y="914400"/>
            <a:ext cx="1828800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9" name="Google Shape;1099;p65"/>
          <p:cNvSpPr txBox="1"/>
          <p:nvPr/>
        </p:nvSpPr>
        <p:spPr>
          <a:xfrm>
            <a:off x="8175500" y="2133600"/>
            <a:ext cx="14764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Terveys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96" name="Google Shape;1096;p65" descr="Lääkäri tutkii pientä lasta stetoskoopilla.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l="3082" r="4341" b="-270"/>
          <a:stretch/>
        </p:blipFill>
        <p:spPr>
          <a:xfrm>
            <a:off x="7823201" y="914400"/>
            <a:ext cx="1828799" cy="121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2" name="Google Shape;1132;p65" descr="Koristekuva stetoskoopista."/>
          <p:cNvGrpSpPr/>
          <p:nvPr/>
        </p:nvGrpSpPr>
        <p:grpSpPr>
          <a:xfrm>
            <a:off x="7724972" y="2133600"/>
            <a:ext cx="406400" cy="406400"/>
            <a:chOff x="2362200" y="3657600"/>
            <a:chExt cx="304800" cy="304800"/>
          </a:xfrm>
        </p:grpSpPr>
        <p:sp>
          <p:nvSpPr>
            <p:cNvPr id="1133" name="Google Shape;1133;p65"/>
            <p:cNvSpPr/>
            <p:nvPr/>
          </p:nvSpPr>
          <p:spPr>
            <a:xfrm>
              <a:off x="2362200" y="36576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34" name="Google Shape;1134;p65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405775" y="3706150"/>
              <a:ext cx="212675" cy="212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0" name="Google Shape;1100;p65"/>
          <p:cNvSpPr txBox="1"/>
          <p:nvPr/>
        </p:nvSpPr>
        <p:spPr>
          <a:xfrm>
            <a:off x="10207500" y="2133600"/>
            <a:ext cx="14764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Koulutus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97" name="Google Shape;1097;p65" descr="Oppilaita istumassa pöydän äärellä ja katsomassa tietokonetta.">
            <a:hlinkClick r:id="rId12"/>
          </p:cNvPr>
          <p:cNvPicPr preferRelativeResize="0"/>
          <p:nvPr/>
        </p:nvPicPr>
        <p:blipFill rotWithShape="1">
          <a:blip r:embed="rId13">
            <a:alphaModFix/>
          </a:blip>
          <a:srcRect r="7364"/>
          <a:stretch/>
        </p:blipFill>
        <p:spPr>
          <a:xfrm>
            <a:off x="9855201" y="914400"/>
            <a:ext cx="1828799" cy="121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35" name="Google Shape;1135;p65" descr="Koristekuva avonaisesta kirjasta."/>
          <p:cNvGrpSpPr/>
          <p:nvPr/>
        </p:nvGrpSpPr>
        <p:grpSpPr>
          <a:xfrm>
            <a:off x="9753804" y="2133600"/>
            <a:ext cx="406400" cy="406400"/>
            <a:chOff x="2667000" y="3886200"/>
            <a:chExt cx="304800" cy="304800"/>
          </a:xfrm>
        </p:grpSpPr>
        <p:sp>
          <p:nvSpPr>
            <p:cNvPr id="1136" name="Google Shape;1136;p65"/>
            <p:cNvSpPr/>
            <p:nvPr/>
          </p:nvSpPr>
          <p:spPr>
            <a:xfrm>
              <a:off x="2667000" y="38862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37" name="Google Shape;1137;p65"/>
            <p:cNvPicPr preferRelativeResize="0"/>
            <p:nvPr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2705075" y="3932525"/>
              <a:ext cx="227650" cy="2276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1" name="Google Shape;1101;p65"/>
          <p:cNvSpPr txBox="1"/>
          <p:nvPr/>
        </p:nvSpPr>
        <p:spPr>
          <a:xfrm>
            <a:off x="4134728" y="3962400"/>
            <a:ext cx="14764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Asuminen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grpSp>
        <p:nvGrpSpPr>
          <p:cNvPr id="1120" name="Google Shape;1120;p65" descr="Koristekuva talosta."/>
          <p:cNvGrpSpPr/>
          <p:nvPr/>
        </p:nvGrpSpPr>
        <p:grpSpPr>
          <a:xfrm>
            <a:off x="3657600" y="3962400"/>
            <a:ext cx="406400" cy="406400"/>
            <a:chOff x="3276600" y="3657600"/>
            <a:chExt cx="304800" cy="304800"/>
          </a:xfrm>
        </p:grpSpPr>
        <p:sp>
          <p:nvSpPr>
            <p:cNvPr id="1121" name="Google Shape;1121;p65"/>
            <p:cNvSpPr/>
            <p:nvPr/>
          </p:nvSpPr>
          <p:spPr>
            <a:xfrm>
              <a:off x="3276600" y="36576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22" name="Google Shape;1122;p65"/>
            <p:cNvPicPr preferRelativeResize="0"/>
            <p:nvPr/>
          </p:nvPicPr>
          <p:blipFill>
            <a:blip r:embed="rId15">
              <a:alphaModFix/>
            </a:blip>
            <a:stretch>
              <a:fillRect/>
            </a:stretch>
          </p:blipFill>
          <p:spPr>
            <a:xfrm>
              <a:off x="3309950" y="3681425"/>
              <a:ext cx="232425" cy="2324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8" name="Google Shape;1108;p65" descr="Aaltopellistä rakennettuja taloja portaiden päässä.">
            <a:hlinkClick r:id="rId16"/>
          </p:cNvPr>
          <p:cNvPicPr preferRelativeResize="0"/>
          <p:nvPr/>
        </p:nvPicPr>
        <p:blipFill rotWithShape="1">
          <a:blip r:embed="rId17">
            <a:alphaModFix/>
          </a:blip>
          <a:srcRect r="6959"/>
          <a:stretch/>
        </p:blipFill>
        <p:spPr>
          <a:xfrm>
            <a:off x="3759201" y="2743200"/>
            <a:ext cx="1828801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2" name="Google Shape;1102;p65"/>
          <p:cNvSpPr txBox="1"/>
          <p:nvPr/>
        </p:nvSpPr>
        <p:spPr>
          <a:xfrm>
            <a:off x="6158985" y="3962400"/>
            <a:ext cx="14764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Energia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grpSp>
        <p:nvGrpSpPr>
          <p:cNvPr id="1141" name="Google Shape;1141;p65" descr="Koristekuva auringosta."/>
          <p:cNvGrpSpPr/>
          <p:nvPr/>
        </p:nvGrpSpPr>
        <p:grpSpPr>
          <a:xfrm>
            <a:off x="5681857" y="3962400"/>
            <a:ext cx="406400" cy="406400"/>
            <a:chOff x="3733800" y="3657600"/>
            <a:chExt cx="304800" cy="304800"/>
          </a:xfrm>
        </p:grpSpPr>
        <p:sp>
          <p:nvSpPr>
            <p:cNvPr id="1142" name="Google Shape;1142;p65"/>
            <p:cNvSpPr/>
            <p:nvPr/>
          </p:nvSpPr>
          <p:spPr>
            <a:xfrm>
              <a:off x="3733800" y="36576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43" name="Google Shape;1143;p65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3767650" y="3692050"/>
              <a:ext cx="237025" cy="2370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1" name="Google Shape;1111;p65" descr="Ihmisiä hökkelissä, jota valaisee himmeä sähkölamppu.">
            <a:hlinkClick r:id="rId19"/>
          </p:cNvPr>
          <p:cNvPicPr preferRelativeResize="0"/>
          <p:nvPr/>
        </p:nvPicPr>
        <p:blipFill rotWithShape="1">
          <a:blip r:embed="rId20">
            <a:alphaModFix/>
          </a:blip>
          <a:srcRect b="4616"/>
          <a:stretch/>
        </p:blipFill>
        <p:spPr>
          <a:xfrm>
            <a:off x="5791200" y="2748301"/>
            <a:ext cx="1828800" cy="1214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3" name="Google Shape;1103;p65"/>
          <p:cNvSpPr txBox="1"/>
          <p:nvPr/>
        </p:nvSpPr>
        <p:spPr>
          <a:xfrm>
            <a:off x="8183243" y="3962400"/>
            <a:ext cx="14764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Työ ja toimeentulo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grpSp>
        <p:nvGrpSpPr>
          <p:cNvPr id="1138" name="Google Shape;1138;p65" descr="Koristekuva ristikkäin olevista jakoavaimesta ja kynästä."/>
          <p:cNvGrpSpPr/>
          <p:nvPr/>
        </p:nvGrpSpPr>
        <p:grpSpPr>
          <a:xfrm>
            <a:off x="7706115" y="3962400"/>
            <a:ext cx="406400" cy="406400"/>
            <a:chOff x="6019800" y="3657600"/>
            <a:chExt cx="304800" cy="304800"/>
          </a:xfrm>
        </p:grpSpPr>
        <p:sp>
          <p:nvSpPr>
            <p:cNvPr id="1139" name="Google Shape;1139;p65"/>
            <p:cNvSpPr/>
            <p:nvPr/>
          </p:nvSpPr>
          <p:spPr>
            <a:xfrm>
              <a:off x="6019800" y="36576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40" name="Google Shape;1140;p65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6072175" y="3709397"/>
              <a:ext cx="196599" cy="19585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09" name="Google Shape;1109;p65" descr="Kypäräpäisiä työmiehiä kyykkyasennossa.">
            <a:hlinkClick r:id="rId22"/>
          </p:cNvPr>
          <p:cNvPicPr preferRelativeResize="0"/>
          <p:nvPr/>
        </p:nvPicPr>
        <p:blipFill rotWithShape="1">
          <a:blip r:embed="rId23">
            <a:alphaModFix/>
          </a:blip>
          <a:srcRect l="2973" r="4115"/>
          <a:stretch/>
        </p:blipFill>
        <p:spPr>
          <a:xfrm>
            <a:off x="7823201" y="2743200"/>
            <a:ext cx="1828799" cy="1219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4" name="Google Shape;1104;p65"/>
          <p:cNvSpPr txBox="1"/>
          <p:nvPr/>
        </p:nvSpPr>
        <p:spPr>
          <a:xfrm>
            <a:off x="10207500" y="3962400"/>
            <a:ext cx="14764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Sosiaalinen oikeudenmukaisuus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grpSp>
        <p:nvGrpSpPr>
          <p:cNvPr id="1114" name="Google Shape;1114;p65" descr="Koristekuva keinulaudasta."/>
          <p:cNvGrpSpPr/>
          <p:nvPr/>
        </p:nvGrpSpPr>
        <p:grpSpPr>
          <a:xfrm>
            <a:off x="9730372" y="3962400"/>
            <a:ext cx="406400" cy="406400"/>
            <a:chOff x="6477000" y="3657600"/>
            <a:chExt cx="304800" cy="304800"/>
          </a:xfrm>
        </p:grpSpPr>
        <p:sp>
          <p:nvSpPr>
            <p:cNvPr id="1115" name="Google Shape;1115;p65"/>
            <p:cNvSpPr/>
            <p:nvPr/>
          </p:nvSpPr>
          <p:spPr>
            <a:xfrm>
              <a:off x="6477000" y="36576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16" name="Google Shape;1116;p65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6548850" y="3713812"/>
              <a:ext cx="156750" cy="19143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110" name="Google Shape;1110;p65" descr="Mielenosoitus, missä mielenosoittajat ovat järjestyneet niin, että ihmisistä muodostuu merkit 99%.">
            <a:hlinkClick r:id="rId25"/>
          </p:cNvPr>
          <p:cNvPicPr preferRelativeResize="0"/>
          <p:nvPr/>
        </p:nvPicPr>
        <p:blipFill rotWithShape="1">
          <a:blip r:embed="rId26">
            <a:alphaModFix/>
          </a:blip>
          <a:srcRect r="8825"/>
          <a:stretch/>
        </p:blipFill>
        <p:spPr>
          <a:xfrm>
            <a:off x="9851435" y="2743201"/>
            <a:ext cx="1832565" cy="1219199"/>
          </a:xfrm>
          <a:prstGeom prst="rect">
            <a:avLst/>
          </a:prstGeom>
          <a:noFill/>
          <a:ln>
            <a:noFill/>
          </a:ln>
        </p:spPr>
      </p:pic>
      <p:sp>
        <p:nvSpPr>
          <p:cNvPr id="1105" name="Google Shape;1105;p65"/>
          <p:cNvSpPr txBox="1"/>
          <p:nvPr/>
        </p:nvSpPr>
        <p:spPr>
          <a:xfrm>
            <a:off x="4111500" y="5791200"/>
            <a:ext cx="14764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Yhdenvertaisuus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78" name="Google Shape;1078;p65" descr="Joukko mielenosoittajia pitelemässä Black live matters -banderollia.">
            <a:hlinkClick r:id="rId27"/>
          </p:cNvPr>
          <p:cNvPicPr preferRelativeResize="0"/>
          <p:nvPr/>
        </p:nvPicPr>
        <p:blipFill rotWithShape="1">
          <a:blip r:embed="rId28">
            <a:alphaModFix/>
          </a:blip>
          <a:srcRect l="1489" t="2164" r="8208" b="1644"/>
          <a:stretch/>
        </p:blipFill>
        <p:spPr>
          <a:xfrm>
            <a:off x="3759200" y="4572000"/>
            <a:ext cx="1828800" cy="121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7" name="Google Shape;1117;p65" descr="koristekuva erilaisia ihmisiä kuvaavista muodoista."/>
          <p:cNvGrpSpPr/>
          <p:nvPr/>
        </p:nvGrpSpPr>
        <p:grpSpPr>
          <a:xfrm>
            <a:off x="3657600" y="5791200"/>
            <a:ext cx="406400" cy="406400"/>
            <a:chOff x="6934200" y="3657600"/>
            <a:chExt cx="304800" cy="304800"/>
          </a:xfrm>
        </p:grpSpPr>
        <p:sp>
          <p:nvSpPr>
            <p:cNvPr id="1118" name="Google Shape;1118;p65"/>
            <p:cNvSpPr/>
            <p:nvPr/>
          </p:nvSpPr>
          <p:spPr>
            <a:xfrm>
              <a:off x="6934200" y="36576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19" name="Google Shape;1119;p65"/>
            <p:cNvPicPr preferRelativeResize="0"/>
            <p:nvPr/>
          </p:nvPicPr>
          <p:blipFill>
            <a:blip r:embed="rId29">
              <a:alphaModFix/>
            </a:blip>
            <a:stretch>
              <a:fillRect/>
            </a:stretch>
          </p:blipFill>
          <p:spPr>
            <a:xfrm>
              <a:off x="7000875" y="3738575"/>
              <a:ext cx="171132" cy="15026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12" name="Google Shape;1112;p65"/>
          <p:cNvSpPr txBox="1"/>
          <p:nvPr/>
        </p:nvSpPr>
        <p:spPr>
          <a:xfrm>
            <a:off x="6135300" y="5791200"/>
            <a:ext cx="15864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Yhteisöllisyys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grpSp>
        <p:nvGrpSpPr>
          <p:cNvPr id="1123" name="Google Shape;1123;p65" descr="Koristekuva ihmisistä, jotka muodostavat ringin."/>
          <p:cNvGrpSpPr/>
          <p:nvPr/>
        </p:nvGrpSpPr>
        <p:grpSpPr>
          <a:xfrm>
            <a:off x="5686148" y="5791200"/>
            <a:ext cx="406400" cy="406400"/>
            <a:chOff x="5105400" y="3657600"/>
            <a:chExt cx="304800" cy="304800"/>
          </a:xfrm>
        </p:grpSpPr>
        <p:sp>
          <p:nvSpPr>
            <p:cNvPr id="1124" name="Google Shape;1124;p65"/>
            <p:cNvSpPr/>
            <p:nvPr/>
          </p:nvSpPr>
          <p:spPr>
            <a:xfrm>
              <a:off x="5105400" y="36576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25" name="Google Shape;1125;p65"/>
            <p:cNvPicPr preferRelativeResize="0"/>
            <p:nvPr/>
          </p:nvPicPr>
          <p:blipFill>
            <a:blip r:embed="rId30">
              <a:alphaModFix/>
            </a:blip>
            <a:stretch>
              <a:fillRect/>
            </a:stretch>
          </p:blipFill>
          <p:spPr>
            <a:xfrm>
              <a:off x="5153025" y="3719525"/>
              <a:ext cx="204177" cy="201424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79" name="Google Shape;1079;p65" descr="Joukko ihmisiä korjaamassa satoa puutarhasta.">
            <a:hlinkClick r:id="rId31"/>
          </p:cNvPr>
          <p:cNvPicPr preferRelativeResize="0"/>
          <p:nvPr/>
        </p:nvPicPr>
        <p:blipFill rotWithShape="1">
          <a:blip r:embed="rId32">
            <a:alphaModFix/>
          </a:blip>
          <a:srcRect l="2843" r="4237"/>
          <a:stretch/>
        </p:blipFill>
        <p:spPr>
          <a:xfrm>
            <a:off x="5791201" y="4572000"/>
            <a:ext cx="1828799" cy="121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4" name="Google Shape;1084;p6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3500" y="1625601"/>
            <a:ext cx="1240800" cy="1068100"/>
            <a:chOff x="467625" y="1219200"/>
            <a:chExt cx="930600" cy="801075"/>
          </a:xfrm>
        </p:grpSpPr>
        <p:sp>
          <p:nvSpPr>
            <p:cNvPr id="1085" name="Google Shape;1085;p65"/>
            <p:cNvSpPr/>
            <p:nvPr/>
          </p:nvSpPr>
          <p:spPr>
            <a:xfrm>
              <a:off x="609600" y="1399750"/>
              <a:ext cx="7020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65"/>
            <p:cNvSpPr txBox="1"/>
            <p:nvPr/>
          </p:nvSpPr>
          <p:spPr>
            <a:xfrm>
              <a:off x="467625" y="1791675"/>
              <a:ext cx="9306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1067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Globaali sosiaalinen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1087" name="Google Shape;1087;p65"/>
            <p:cNvPicPr preferRelativeResize="0"/>
            <p:nvPr/>
          </p:nvPicPr>
          <p:blipFill>
            <a:blip r:embed="rId3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8" name="Google Shape;1088;p65"/>
            <p:cNvPicPr preferRelativeResize="0"/>
            <p:nvPr/>
          </p:nvPicPr>
          <p:blipFill>
            <a:blip r:embed="rId3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89" name="Google Shape;1089;p65"/>
            <p:cNvSpPr/>
            <p:nvPr/>
          </p:nvSpPr>
          <p:spPr>
            <a:xfrm>
              <a:off x="550075" y="1600200"/>
              <a:ext cx="3774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0" name="Google Shape;1090;p65"/>
            <p:cNvSpPr/>
            <p:nvPr/>
          </p:nvSpPr>
          <p:spPr>
            <a:xfrm>
              <a:off x="551900" y="1371600"/>
              <a:ext cx="7596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091" name="Google Shape;1091;p65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92" name="Google Shape;1092;p65"/>
            <p:cNvCxnSpPr>
              <a:stCxn id="1093" idx="2"/>
              <a:endCxn id="1094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093" name="Google Shape;1093;p65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094" name="Google Shape;1094;p65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1106" name="Google Shape;1106;p65"/>
          <p:cNvSpPr txBox="1"/>
          <p:nvPr/>
        </p:nvSpPr>
        <p:spPr>
          <a:xfrm>
            <a:off x="8175500" y="5791200"/>
            <a:ext cx="15864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Mahdollisuus vaikuttaa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grpSp>
        <p:nvGrpSpPr>
          <p:cNvPr id="1147" name="Google Shape;1147;p65" descr="Koristekuva puristetusta nyrkistä."/>
          <p:cNvGrpSpPr/>
          <p:nvPr/>
        </p:nvGrpSpPr>
        <p:grpSpPr>
          <a:xfrm>
            <a:off x="7724972" y="5791200"/>
            <a:ext cx="406400" cy="406400"/>
            <a:chOff x="7391400" y="228600"/>
            <a:chExt cx="304800" cy="304800"/>
          </a:xfrm>
        </p:grpSpPr>
        <p:sp>
          <p:nvSpPr>
            <p:cNvPr id="1148" name="Google Shape;1148;p65"/>
            <p:cNvSpPr/>
            <p:nvPr/>
          </p:nvSpPr>
          <p:spPr>
            <a:xfrm>
              <a:off x="7391400" y="2286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49" name="Google Shape;1149;p65"/>
            <p:cNvPicPr preferRelativeResize="0"/>
            <p:nvPr/>
          </p:nvPicPr>
          <p:blipFill>
            <a:blip r:embed="rId35">
              <a:alphaModFix/>
            </a:blip>
            <a:stretch>
              <a:fillRect/>
            </a:stretch>
          </p:blipFill>
          <p:spPr>
            <a:xfrm>
              <a:off x="7459210" y="295275"/>
              <a:ext cx="161577" cy="1667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076" name="Google Shape;1076;p65" descr="Huntuun pukeutunut nainen puhuu mikrofoniin yleisön edessä.">
            <a:hlinkClick r:id="rId36"/>
          </p:cNvPr>
          <p:cNvPicPr preferRelativeResize="0"/>
          <p:nvPr/>
        </p:nvPicPr>
        <p:blipFill rotWithShape="1">
          <a:blip r:embed="rId37">
            <a:alphaModFix/>
          </a:blip>
          <a:srcRect t="4470" r="11378"/>
          <a:stretch/>
        </p:blipFill>
        <p:spPr>
          <a:xfrm>
            <a:off x="7823200" y="4572000"/>
            <a:ext cx="1828800" cy="1219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4" name="Google Shape;1144;p65" descr="Koristekuva oikeuden vaa'asta."/>
          <p:cNvGrpSpPr/>
          <p:nvPr/>
        </p:nvGrpSpPr>
        <p:grpSpPr>
          <a:xfrm>
            <a:off x="9753804" y="5791200"/>
            <a:ext cx="406400" cy="406400"/>
            <a:chOff x="7772400" y="914400"/>
            <a:chExt cx="304800" cy="304800"/>
          </a:xfrm>
        </p:grpSpPr>
        <p:sp>
          <p:nvSpPr>
            <p:cNvPr id="1145" name="Google Shape;1145;p65"/>
            <p:cNvSpPr/>
            <p:nvPr/>
          </p:nvSpPr>
          <p:spPr>
            <a:xfrm>
              <a:off x="7772400" y="9144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46" name="Google Shape;1146;p65"/>
            <p:cNvPicPr preferRelativeResize="0"/>
            <p:nvPr/>
          </p:nvPicPr>
          <p:blipFill>
            <a:blip r:embed="rId38">
              <a:alphaModFix/>
            </a:blip>
            <a:stretch>
              <a:fillRect/>
            </a:stretch>
          </p:blipFill>
          <p:spPr>
            <a:xfrm>
              <a:off x="7824800" y="979051"/>
              <a:ext cx="202390" cy="1734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07" name="Google Shape;1107;p65"/>
          <p:cNvSpPr txBox="1"/>
          <p:nvPr/>
        </p:nvSpPr>
        <p:spPr>
          <a:xfrm>
            <a:off x="10207500" y="5791200"/>
            <a:ext cx="1435600" cy="4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defTabSz="1219170">
              <a:lnSpc>
                <a:spcPct val="90000"/>
              </a:lnSpc>
              <a:buClr>
                <a:srgbClr val="000000"/>
              </a:buClr>
              <a:buSzPts val="1100"/>
            </a:pPr>
            <a:r>
              <a:rPr lang="en-GB" sz="1333" kern="0">
                <a:solidFill>
                  <a:srgbClr val="000000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rPr>
              <a:t>Rauha ja oikeus</a:t>
            </a:r>
            <a:endParaRPr sz="1333" kern="0">
              <a:solidFill>
                <a:srgbClr val="000000"/>
              </a:solidFill>
              <a:latin typeface="Roboto Condensed Light"/>
              <a:ea typeface="Roboto Condensed Light"/>
              <a:cs typeface="Roboto Condensed Light"/>
              <a:sym typeface="Roboto Condensed Light"/>
            </a:endParaRPr>
          </a:p>
        </p:txBody>
      </p:sp>
      <p:pic>
        <p:nvPicPr>
          <p:cNvPr id="1077" name="Google Shape;1077;p65" descr="Nuoria naisia mielenosoituksessa.">
            <a:hlinkClick r:id="rId39"/>
          </p:cNvPr>
          <p:cNvPicPr preferRelativeResize="0"/>
          <p:nvPr/>
        </p:nvPicPr>
        <p:blipFill rotWithShape="1">
          <a:blip r:embed="rId40">
            <a:alphaModFix/>
          </a:blip>
          <a:srcRect r="7544"/>
          <a:stretch/>
        </p:blipFill>
        <p:spPr>
          <a:xfrm>
            <a:off x="9855200" y="4572001"/>
            <a:ext cx="1832573" cy="1219196"/>
          </a:xfrm>
          <a:prstGeom prst="rect">
            <a:avLst/>
          </a:prstGeom>
          <a:noFill/>
          <a:ln>
            <a:noFill/>
          </a:ln>
        </p:spPr>
      </p:pic>
      <p:sp>
        <p:nvSpPr>
          <p:cNvPr id="1150" name="Google Shape;1150;p65"/>
          <p:cNvSpPr txBox="1"/>
          <p:nvPr/>
        </p:nvSpPr>
        <p:spPr>
          <a:xfrm>
            <a:off x="223993" y="640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080" name="Google Shape;1080;p65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2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66"/>
          <p:cNvSpPr txBox="1">
            <a:spLocks noGrp="1"/>
          </p:cNvSpPr>
          <p:nvPr>
            <p:ph type="title" idx="4294967295"/>
          </p:nvPr>
        </p:nvSpPr>
        <p:spPr>
          <a:xfrm>
            <a:off x="711200" y="304800"/>
            <a:ext cx="34620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Globaalit-sosiaaliset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yhteydet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99" name="Google Shape;1299;p66"/>
          <p:cNvSpPr txBox="1"/>
          <p:nvPr/>
        </p:nvSpPr>
        <p:spPr>
          <a:xfrm>
            <a:off x="711200" y="2946400"/>
            <a:ext cx="2641600" cy="29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Yksilöiden ja organisaatioiden teoilla ja päätöksillä voi olla monenlaisia hyödyllisiä ja haitallisia vaikutuksia ihmisten hyvinvointiin maailmanlaajuisesti. Muutamat niistä on havainnollistettu vieressä olevaan taulukkoon. Näiden lisäksi voidaan lisätä vielä monia muita. 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Seuraavat neljä diaa esittelevät tarkemmin näitä yhteyksiä.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155" name="Google Shape;1155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069993" y="5994400"/>
            <a:ext cx="313619" cy="313579"/>
            <a:chOff x="7772400" y="914400"/>
            <a:chExt cx="304800" cy="304800"/>
          </a:xfrm>
        </p:grpSpPr>
        <p:sp>
          <p:nvSpPr>
            <p:cNvPr id="1156" name="Google Shape;1156;p66"/>
            <p:cNvSpPr/>
            <p:nvPr/>
          </p:nvSpPr>
          <p:spPr>
            <a:xfrm>
              <a:off x="7772400" y="9144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157" name="Google Shape;1157;p6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7824800" y="979051"/>
              <a:ext cx="202390" cy="1734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61" name="Google Shape;1161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3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3" name="Google Shape;1163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59200" y="711200"/>
            <a:ext cx="2641600" cy="304800"/>
          </a:xfrm>
          <a:prstGeom prst="rect">
            <a:avLst/>
          </a:prstGeom>
          <a:solidFill>
            <a:srgbClr val="F4D32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6000" tIns="0" rIns="0" bIns="0" anchor="ctr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Toimijat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164" name="Google Shape;1164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00800" y="711200"/>
            <a:ext cx="2641600" cy="304800"/>
          </a:xfrm>
          <a:prstGeom prst="rect">
            <a:avLst/>
          </a:prstGeom>
          <a:solidFill>
            <a:srgbClr val="F4D32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6000" tIns="0" rIns="0" bIns="0" anchor="ctr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Järjestelmät</a:t>
            </a:r>
            <a:endParaRPr sz="120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65" name="Google Shape;1165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42400" y="711200"/>
            <a:ext cx="2641600" cy="304800"/>
          </a:xfrm>
          <a:prstGeom prst="rect">
            <a:avLst/>
          </a:prstGeom>
          <a:solidFill>
            <a:srgbClr val="F4D324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6000" tIns="0" rIns="0" bIns="0" anchor="ctr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Vaikutukset </a:t>
            </a:r>
            <a:endParaRPr sz="120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8" name="Google Shape;1218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42400" y="6006351"/>
            <a:ext cx="16256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0" rIns="0" bIns="0" anchor="ctr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Dekolonisaatio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22" name="Google Shape;1222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00800" y="6046000"/>
            <a:ext cx="12192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0" rIns="0" bIns="0" anchor="ctr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Sotavoimat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23" name="Google Shape;1223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403567" y="6286900"/>
            <a:ext cx="1820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000" tIns="0" rIns="0" bIns="0" anchor="ctr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Kansainväliset instituutiot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233" name="Google Shape;1233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186" idx="3"/>
            <a:endCxn id="1223" idx="1"/>
          </p:cNvCxnSpPr>
          <p:nvPr/>
        </p:nvCxnSpPr>
        <p:spPr>
          <a:xfrm>
            <a:off x="4832000" y="5232400"/>
            <a:ext cx="1571600" cy="1206800"/>
          </a:xfrm>
          <a:prstGeom prst="curvedConnector3">
            <a:avLst>
              <a:gd name="adj1" fmla="val 49999"/>
            </a:avLst>
          </a:prstGeom>
          <a:noFill/>
          <a:ln w="9525" cap="flat" cmpd="sng">
            <a:solidFill>
              <a:srgbClr val="44D345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234" name="Google Shape;1234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stCxn id="1223" idx="3"/>
            <a:endCxn id="1218" idx="1"/>
          </p:cNvCxnSpPr>
          <p:nvPr/>
        </p:nvCxnSpPr>
        <p:spPr>
          <a:xfrm rot="10800000" flipH="1">
            <a:off x="8223567" y="6158900"/>
            <a:ext cx="818800" cy="280400"/>
          </a:xfrm>
          <a:prstGeom prst="curvedConnector3">
            <a:avLst>
              <a:gd name="adj1" fmla="val 50002"/>
            </a:avLst>
          </a:prstGeom>
          <a:noFill/>
          <a:ln w="9525" cap="flat" cmpd="sng">
            <a:solidFill>
              <a:srgbClr val="44D345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1287" name="Google Shape;1287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1379200" y="5994400"/>
            <a:ext cx="304800" cy="304800"/>
            <a:chOff x="6934200" y="3657600"/>
            <a:chExt cx="304800" cy="304800"/>
          </a:xfrm>
        </p:grpSpPr>
        <p:sp>
          <p:nvSpPr>
            <p:cNvPr id="1288" name="Google Shape;1288;p66"/>
            <p:cNvSpPr/>
            <p:nvPr/>
          </p:nvSpPr>
          <p:spPr>
            <a:xfrm>
              <a:off x="6934200" y="36576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1289" name="Google Shape;1289;p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7000875" y="3738575"/>
              <a:ext cx="171132" cy="15026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300" name="Google Shape;1300;p6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30233" y="1625601"/>
            <a:ext cx="1370000" cy="1068100"/>
            <a:chOff x="472675" y="1219200"/>
            <a:chExt cx="1027500" cy="801075"/>
          </a:xfrm>
        </p:grpSpPr>
        <p:sp>
          <p:nvSpPr>
            <p:cNvPr id="1301" name="Google Shape;1301;p66"/>
            <p:cNvSpPr/>
            <p:nvPr/>
          </p:nvSpPr>
          <p:spPr>
            <a:xfrm>
              <a:off x="609600" y="1399750"/>
              <a:ext cx="7020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2" name="Google Shape;1302;p66"/>
            <p:cNvSpPr txBox="1"/>
            <p:nvPr/>
          </p:nvSpPr>
          <p:spPr>
            <a:xfrm>
              <a:off x="472675" y="1791675"/>
              <a:ext cx="10275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1067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Globaali-sosiaalinen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1303" name="Google Shape;1303;p6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4" name="Google Shape;1304;p6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05" name="Google Shape;1305;p66"/>
            <p:cNvSpPr/>
            <p:nvPr/>
          </p:nvSpPr>
          <p:spPr>
            <a:xfrm>
              <a:off x="550075" y="1600200"/>
              <a:ext cx="3774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6" name="Google Shape;1306;p66"/>
            <p:cNvSpPr/>
            <p:nvPr/>
          </p:nvSpPr>
          <p:spPr>
            <a:xfrm>
              <a:off x="551900" y="1371600"/>
              <a:ext cx="7596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07" name="Google Shape;1307;p66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08" name="Google Shape;1308;p66"/>
            <p:cNvCxnSpPr>
              <a:stCxn id="1309" idx="2"/>
              <a:endCxn id="1310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09" name="Google Shape;1309;p66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10" name="Google Shape;1310;p66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2" name="Ryhmä 1" descr="Taulukko, joka kuvaa monimutkaisia yhteyksiä kotitalouksien, yritysten, kansalaisinstituutioiden ja julkisten laitosten välillä.">
            <a:extLst>
              <a:ext uri="{FF2B5EF4-FFF2-40B4-BE49-F238E27FC236}">
                <a16:creationId xmlns:a16="http://schemas.microsoft.com/office/drawing/2014/main" id="{91F59037-EA48-425E-A06E-D1FAC8BA2580}"/>
              </a:ext>
            </a:extLst>
          </p:cNvPr>
          <p:cNvGrpSpPr/>
          <p:nvPr/>
        </p:nvGrpSpPr>
        <p:grpSpPr>
          <a:xfrm>
            <a:off x="3755200" y="1117600"/>
            <a:ext cx="7930567" cy="5055233"/>
            <a:chOff x="3755200" y="1117600"/>
            <a:chExt cx="7930567" cy="5055233"/>
          </a:xfrm>
        </p:grpSpPr>
        <p:grpSp>
          <p:nvGrpSpPr>
            <p:cNvPr id="1158" name="Google Shape;1158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66127" y="4368800"/>
              <a:ext cx="313619" cy="313579"/>
              <a:chOff x="7772400" y="914400"/>
              <a:chExt cx="304800" cy="304800"/>
            </a:xfrm>
          </p:grpSpPr>
          <p:sp>
            <p:nvSpPr>
              <p:cNvPr id="1159" name="Google Shape;1159;p66"/>
              <p:cNvSpPr/>
              <p:nvPr/>
            </p:nvSpPr>
            <p:spPr>
              <a:xfrm>
                <a:off x="7772400" y="9144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160" name="Google Shape;1160;p6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824800" y="979051"/>
                <a:ext cx="202390" cy="1734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166" name="Google Shape;1166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67" idx="3"/>
              <a:endCxn id="1168" idx="1"/>
            </p:cNvCxnSpPr>
            <p:nvPr/>
          </p:nvCxnSpPr>
          <p:spPr>
            <a:xfrm>
              <a:off x="4514400" y="1574800"/>
              <a:ext cx="1886400" cy="8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69" name="Google Shape;1169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70" idx="3"/>
              <a:endCxn id="1168" idx="1"/>
            </p:cNvCxnSpPr>
            <p:nvPr/>
          </p:nvCxnSpPr>
          <p:spPr>
            <a:xfrm rot="10800000" flipH="1">
              <a:off x="4819600" y="1574800"/>
              <a:ext cx="1581200" cy="10160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71" name="Google Shape;1171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72" idx="3"/>
              <a:endCxn id="1173" idx="1"/>
            </p:cNvCxnSpPr>
            <p:nvPr/>
          </p:nvCxnSpPr>
          <p:spPr>
            <a:xfrm rot="10800000" flipH="1">
              <a:off x="8294400" y="4533000"/>
              <a:ext cx="748000" cy="6516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74" name="Google Shape;1174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75" idx="3"/>
              <a:endCxn id="1176" idx="1"/>
            </p:cNvCxnSpPr>
            <p:nvPr/>
          </p:nvCxnSpPr>
          <p:spPr>
            <a:xfrm>
              <a:off x="7770800" y="2590800"/>
              <a:ext cx="1271600" cy="3168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77" name="Google Shape;1177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68" idx="3"/>
              <a:endCxn id="1178" idx="1"/>
            </p:cNvCxnSpPr>
            <p:nvPr/>
          </p:nvCxnSpPr>
          <p:spPr>
            <a:xfrm>
              <a:off x="7935200" y="1574800"/>
              <a:ext cx="1107200" cy="6216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79" name="Google Shape;1179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80" idx="3"/>
              <a:endCxn id="1181" idx="1"/>
            </p:cNvCxnSpPr>
            <p:nvPr/>
          </p:nvCxnSpPr>
          <p:spPr>
            <a:xfrm rot="10800000" flipH="1">
              <a:off x="5186400" y="3898800"/>
              <a:ext cx="1222400" cy="622400"/>
            </a:xfrm>
            <a:prstGeom prst="curvedConnector3">
              <a:avLst>
                <a:gd name="adj1" fmla="val 50004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2" name="Google Shape;1182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83" idx="3"/>
              <a:endCxn id="1184" idx="1"/>
            </p:cNvCxnSpPr>
            <p:nvPr/>
          </p:nvCxnSpPr>
          <p:spPr>
            <a:xfrm>
              <a:off x="5228000" y="3911600"/>
              <a:ext cx="1220800" cy="8144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5" name="Google Shape;1185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86" idx="3"/>
              <a:endCxn id="1172" idx="1"/>
            </p:cNvCxnSpPr>
            <p:nvPr/>
          </p:nvCxnSpPr>
          <p:spPr>
            <a:xfrm rot="10800000" flipH="1">
              <a:off x="4832000" y="5184800"/>
              <a:ext cx="1605200" cy="476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7" name="Google Shape;1187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84" idx="3"/>
              <a:endCxn id="1188" idx="1"/>
            </p:cNvCxnSpPr>
            <p:nvPr/>
          </p:nvCxnSpPr>
          <p:spPr>
            <a:xfrm rot="10800000" flipH="1">
              <a:off x="8449600" y="4228300"/>
              <a:ext cx="592800" cy="4976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189" name="Google Shape;1189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90" idx="3"/>
              <a:endCxn id="1168" idx="1"/>
            </p:cNvCxnSpPr>
            <p:nvPr/>
          </p:nvCxnSpPr>
          <p:spPr>
            <a:xfrm rot="10800000" flipH="1">
              <a:off x="5317600" y="1574967"/>
              <a:ext cx="1083200" cy="12916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191" name="Google Shape;1191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3759200" y="1117600"/>
              <a:ext cx="1013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Kotitaloudet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67" name="Google Shape;1167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3759200" y="1422400"/>
              <a:ext cx="755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Perheet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92" name="Google Shape;1192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3759200" y="1727200"/>
              <a:ext cx="91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Yksilöt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93" name="Google Shape;1193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6433900" y="1143000"/>
              <a:ext cx="1857200" cy="3048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Globaalit toimitusketjut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68" name="Google Shape;1168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 txBox="1"/>
            <p:nvPr/>
          </p:nvSpPr>
          <p:spPr>
            <a:xfrm>
              <a:off x="6400800" y="1422400"/>
              <a:ext cx="153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Jälleenmyynti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94" name="Google Shape;1194;p66"/>
            <p:cNvSpPr txBox="1"/>
            <p:nvPr/>
          </p:nvSpPr>
          <p:spPr>
            <a:xfrm>
              <a:off x="6400800" y="1727200"/>
              <a:ext cx="1532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Julkiset hankinnat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95" name="Google Shape;1195;p66"/>
            <p:cNvSpPr txBox="1"/>
            <p:nvPr/>
          </p:nvSpPr>
          <p:spPr>
            <a:xfrm>
              <a:off x="9042400" y="1129551"/>
              <a:ext cx="1019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Työntekijät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96" name="Google Shape;1196;p66"/>
            <p:cNvSpPr txBox="1"/>
            <p:nvPr/>
          </p:nvSpPr>
          <p:spPr>
            <a:xfrm>
              <a:off x="9042400" y="1434351"/>
              <a:ext cx="1422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Palkat ja ansiot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97" name="Google Shape;1197;p66"/>
            <p:cNvSpPr txBox="1"/>
            <p:nvPr/>
          </p:nvSpPr>
          <p:spPr>
            <a:xfrm>
              <a:off x="9042400" y="1739167"/>
              <a:ext cx="1571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Terveys ja turvallisuus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78" name="Google Shape;1178;p66"/>
            <p:cNvSpPr txBox="1"/>
            <p:nvPr/>
          </p:nvSpPr>
          <p:spPr>
            <a:xfrm>
              <a:off x="9042400" y="2043951"/>
              <a:ext cx="1422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Oikeus järjestäytyä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98" name="Google Shape;1198;p66"/>
            <p:cNvSpPr txBox="1"/>
            <p:nvPr/>
          </p:nvSpPr>
          <p:spPr>
            <a:xfrm>
              <a:off x="9042400" y="2450351"/>
              <a:ext cx="1219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Yhteisöt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76" name="Google Shape;1176;p66"/>
            <p:cNvSpPr txBox="1"/>
            <p:nvPr/>
          </p:nvSpPr>
          <p:spPr>
            <a:xfrm>
              <a:off x="9042400" y="2755151"/>
              <a:ext cx="1930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Ilmastonmuutoksen vaikutukset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99" name="Google Shape;1199;p66"/>
            <p:cNvSpPr txBox="1"/>
            <p:nvPr/>
          </p:nvSpPr>
          <p:spPr>
            <a:xfrm>
              <a:off x="9042400" y="3195284"/>
              <a:ext cx="1930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Ilman -, maaperän 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ja vedenlaatu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0" name="Google Shape;1200;p66"/>
            <p:cNvSpPr txBox="1"/>
            <p:nvPr/>
          </p:nvSpPr>
          <p:spPr>
            <a:xfrm>
              <a:off x="9042367" y="3517333"/>
              <a:ext cx="1752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Siirtymät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1" name="Google Shape;1201;p66"/>
            <p:cNvSpPr txBox="1"/>
            <p:nvPr/>
          </p:nvSpPr>
          <p:spPr>
            <a:xfrm>
              <a:off x="3759200" y="2133600"/>
              <a:ext cx="1117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Yritykset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70" name="Google Shape;1170;p66"/>
            <p:cNvSpPr txBox="1"/>
            <p:nvPr/>
          </p:nvSpPr>
          <p:spPr>
            <a:xfrm>
              <a:off x="3759200" y="2438400"/>
              <a:ext cx="1060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Yhtiöt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90" name="Google Shape;1190;p66"/>
            <p:cNvSpPr txBox="1"/>
            <p:nvPr/>
          </p:nvSpPr>
          <p:spPr>
            <a:xfrm>
              <a:off x="3755200" y="2714167"/>
              <a:ext cx="1562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Rahoituslaitokset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2" name="Google Shape;1202;p66"/>
            <p:cNvSpPr txBox="1"/>
            <p:nvPr/>
          </p:nvSpPr>
          <p:spPr>
            <a:xfrm>
              <a:off x="3759200" y="3068367"/>
              <a:ext cx="2074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Pienet ja keskikokoiset yritykset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3" name="Google Shape;1203;p66"/>
            <p:cNvSpPr txBox="1"/>
            <p:nvPr/>
          </p:nvSpPr>
          <p:spPr>
            <a:xfrm>
              <a:off x="6400800" y="2133600"/>
              <a:ext cx="1516000" cy="3048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Kulutustottumukset</a:t>
              </a:r>
              <a:endParaRPr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75" name="Google Shape;1175;p66"/>
            <p:cNvSpPr txBox="1"/>
            <p:nvPr/>
          </p:nvSpPr>
          <p:spPr>
            <a:xfrm>
              <a:off x="6400800" y="2438400"/>
              <a:ext cx="1370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Hiilijalanjäljet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4" name="Google Shape;1204;p66"/>
            <p:cNvSpPr txBox="1"/>
            <p:nvPr/>
          </p:nvSpPr>
          <p:spPr>
            <a:xfrm>
              <a:off x="3759200" y="3454400"/>
              <a:ext cx="152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Kansalaisintituutiot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83" name="Google Shape;1183;p66"/>
            <p:cNvSpPr txBox="1"/>
            <p:nvPr/>
          </p:nvSpPr>
          <p:spPr>
            <a:xfrm>
              <a:off x="3759200" y="3759200"/>
              <a:ext cx="1468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Kansalaisryhmät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5" name="Google Shape;1205;p66"/>
            <p:cNvSpPr txBox="1"/>
            <p:nvPr/>
          </p:nvSpPr>
          <p:spPr>
            <a:xfrm>
              <a:off x="3759200" y="4064000"/>
              <a:ext cx="1115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Uskonryhmät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80" name="Google Shape;1180;p66"/>
            <p:cNvSpPr txBox="1"/>
            <p:nvPr/>
          </p:nvSpPr>
          <p:spPr>
            <a:xfrm>
              <a:off x="3759200" y="4368800"/>
              <a:ext cx="142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Sosiaaliset liikkeet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6" name="Google Shape;1206;p66"/>
            <p:cNvSpPr txBox="1"/>
            <p:nvPr/>
          </p:nvSpPr>
          <p:spPr>
            <a:xfrm>
              <a:off x="3759200" y="4775200"/>
              <a:ext cx="1524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Julkiset laitokset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86" name="Google Shape;1186;p66"/>
            <p:cNvSpPr txBox="1"/>
            <p:nvPr/>
          </p:nvSpPr>
          <p:spPr>
            <a:xfrm>
              <a:off x="3759200" y="5080000"/>
              <a:ext cx="1072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Hallitus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7" name="Google Shape;1207;p66"/>
            <p:cNvSpPr txBox="1"/>
            <p:nvPr/>
          </p:nvSpPr>
          <p:spPr>
            <a:xfrm>
              <a:off x="3759200" y="5384800"/>
              <a:ext cx="1516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Julkiset palvelut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8" name="Google Shape;1208;p66"/>
            <p:cNvSpPr txBox="1"/>
            <p:nvPr/>
          </p:nvSpPr>
          <p:spPr>
            <a:xfrm>
              <a:off x="3759200" y="5689600"/>
              <a:ext cx="1659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Koulut ja yliopistot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09" name="Google Shape;1209;p66"/>
            <p:cNvSpPr txBox="1"/>
            <p:nvPr/>
          </p:nvSpPr>
          <p:spPr>
            <a:xfrm>
              <a:off x="9042400" y="3771167"/>
              <a:ext cx="1412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Maahanmuuttajat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88" name="Google Shape;1188;p66"/>
            <p:cNvSpPr txBox="1"/>
            <p:nvPr/>
          </p:nvSpPr>
          <p:spPr>
            <a:xfrm>
              <a:off x="9042400" y="4075951"/>
              <a:ext cx="1625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Terveys ja hyvinvointi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73" name="Google Shape;1173;p66"/>
            <p:cNvSpPr txBox="1"/>
            <p:nvPr/>
          </p:nvSpPr>
          <p:spPr>
            <a:xfrm>
              <a:off x="9042400" y="4380751"/>
              <a:ext cx="1422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Henkilökohtainen turvallisuus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10" name="Google Shape;1210;p66"/>
            <p:cNvSpPr txBox="1"/>
            <p:nvPr/>
          </p:nvSpPr>
          <p:spPr>
            <a:xfrm>
              <a:off x="9042367" y="4685567"/>
              <a:ext cx="2023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Taloudelliset mahdollisuudet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11" name="Google Shape;1211;p66"/>
            <p:cNvSpPr txBox="1"/>
            <p:nvPr/>
          </p:nvSpPr>
          <p:spPr>
            <a:xfrm>
              <a:off x="9042400" y="5091967"/>
              <a:ext cx="1060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Kansakunnat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12" name="Google Shape;1212;p66"/>
            <p:cNvSpPr txBox="1"/>
            <p:nvPr/>
          </p:nvSpPr>
          <p:spPr>
            <a:xfrm>
              <a:off x="9042400" y="5396751"/>
              <a:ext cx="16256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Oikeus kehitykseen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13" name="Google Shape;1213;p66"/>
            <p:cNvSpPr txBox="1"/>
            <p:nvPr/>
          </p:nvSpPr>
          <p:spPr>
            <a:xfrm>
              <a:off x="9042400" y="5701567"/>
              <a:ext cx="18864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Poliittinen suvereniteetti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14" name="Google Shape;1214;p66"/>
            <p:cNvSpPr txBox="1"/>
            <p:nvPr/>
          </p:nvSpPr>
          <p:spPr>
            <a:xfrm>
              <a:off x="6404800" y="2743200"/>
              <a:ext cx="14688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Materiaalijalanjäljet</a:t>
              </a:r>
              <a:endParaRPr sz="1200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15" name="Google Shape;1215;p66"/>
            <p:cNvSpPr txBox="1"/>
            <p:nvPr/>
          </p:nvSpPr>
          <p:spPr>
            <a:xfrm>
              <a:off x="6403567" y="3149600"/>
              <a:ext cx="1644000" cy="3048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Kulttuuriset yhteydet</a:t>
              </a:r>
              <a:endParaRPr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81" name="Google Shape;1181;p66"/>
            <p:cNvSpPr txBox="1"/>
            <p:nvPr/>
          </p:nvSpPr>
          <p:spPr>
            <a:xfrm>
              <a:off x="6408900" y="3733600"/>
              <a:ext cx="1712800" cy="330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Kansainväliset liitot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16" name="Google Shape;1216;p66"/>
            <p:cNvSpPr txBox="1"/>
            <p:nvPr/>
          </p:nvSpPr>
          <p:spPr>
            <a:xfrm>
              <a:off x="6403567" y="3454400"/>
              <a:ext cx="18200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Koulutus, taide ja urheilu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217" name="Google Shape;1217;p66"/>
            <p:cNvSpPr txBox="1"/>
            <p:nvPr/>
          </p:nvSpPr>
          <p:spPr>
            <a:xfrm>
              <a:off x="6400800" y="4076000"/>
              <a:ext cx="1698400" cy="3944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Maahanmuuttajien hyväksyntä</a:t>
              </a:r>
              <a:endParaRPr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184" name="Google Shape;1184;p66"/>
            <p:cNvSpPr txBox="1"/>
            <p:nvPr/>
          </p:nvSpPr>
          <p:spPr>
            <a:xfrm>
              <a:off x="6448800" y="4522700"/>
              <a:ext cx="2000800" cy="4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Asenteet maahanmuuttajia kohtaan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sp>
          <p:nvSpPr>
            <p:cNvPr id="1172" name="Google Shape;1172;p66"/>
            <p:cNvSpPr txBox="1"/>
            <p:nvPr/>
          </p:nvSpPr>
          <p:spPr>
            <a:xfrm>
              <a:off x="6437200" y="4981400"/>
              <a:ext cx="1857200" cy="406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Käytännöt liittyen turvapaikanhakijoihin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1219" name="Google Shape;1219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70" idx="3"/>
              <a:endCxn id="1175" idx="1"/>
            </p:cNvCxnSpPr>
            <p:nvPr/>
          </p:nvCxnSpPr>
          <p:spPr>
            <a:xfrm>
              <a:off x="4819600" y="2590800"/>
              <a:ext cx="1581200" cy="8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20" name="Google Shape;1220;p66"/>
            <p:cNvSpPr txBox="1"/>
            <p:nvPr/>
          </p:nvSpPr>
          <p:spPr>
            <a:xfrm>
              <a:off x="6452500" y="5442800"/>
              <a:ext cx="1820000" cy="330400"/>
            </a:xfrm>
            <a:prstGeom prst="rect">
              <a:avLst/>
            </a:prstGeom>
            <a:solidFill>
              <a:srgbClr val="D8D8D8"/>
            </a:solidFill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b="1" kern="0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Poliittiset järjestelmät</a:t>
              </a:r>
              <a:endParaRPr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221" name="Google Shape;1221;p66"/>
            <p:cNvSpPr txBox="1"/>
            <p:nvPr/>
          </p:nvSpPr>
          <p:spPr>
            <a:xfrm>
              <a:off x="6394400" y="5765800"/>
              <a:ext cx="1427200" cy="304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6000" tIns="0" rIns="0" bIns="0" anchor="ctr" anchorCtr="0">
              <a:noAutofit/>
            </a:bodyPr>
            <a:lstStyle/>
            <a:p>
              <a:pPr defTabSz="1219170">
                <a:lnSpc>
                  <a:spcPct val="115000"/>
                </a:lnSpc>
                <a:buClr>
                  <a:srgbClr val="000000"/>
                </a:buClr>
              </a:pPr>
              <a:r>
                <a:rPr lang="en-GB" sz="1200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Kauppa ja rahoitus</a:t>
              </a:r>
              <a:endParaRPr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cxnSp>
          <p:nvCxnSpPr>
            <p:cNvPr id="1224" name="Google Shape;1224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68" idx="3"/>
              <a:endCxn id="1197" idx="1"/>
            </p:cNvCxnSpPr>
            <p:nvPr/>
          </p:nvCxnSpPr>
          <p:spPr>
            <a:xfrm>
              <a:off x="7935200" y="1574800"/>
              <a:ext cx="1107200" cy="3168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25" name="Google Shape;1225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68" idx="3"/>
              <a:endCxn id="1196" idx="1"/>
            </p:cNvCxnSpPr>
            <p:nvPr/>
          </p:nvCxnSpPr>
          <p:spPr>
            <a:xfrm>
              <a:off x="7935200" y="1574800"/>
              <a:ext cx="1107200" cy="120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26" name="Google Shape;1226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86" idx="3"/>
              <a:endCxn id="1194" idx="1"/>
            </p:cNvCxnSpPr>
            <p:nvPr/>
          </p:nvCxnSpPr>
          <p:spPr>
            <a:xfrm rot="10800000" flipH="1">
              <a:off x="4832000" y="1879600"/>
              <a:ext cx="1568800" cy="3352800"/>
            </a:xfrm>
            <a:prstGeom prst="curvedConnector3">
              <a:avLst>
                <a:gd name="adj1" fmla="val 57904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27" name="Google Shape;1227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208" idx="3"/>
              <a:endCxn id="1216" idx="1"/>
            </p:cNvCxnSpPr>
            <p:nvPr/>
          </p:nvCxnSpPr>
          <p:spPr>
            <a:xfrm rot="10800000" flipH="1">
              <a:off x="5418800" y="3606800"/>
              <a:ext cx="984800" cy="2235200"/>
            </a:xfrm>
            <a:prstGeom prst="curvedConnector3">
              <a:avLst>
                <a:gd name="adj1" fmla="val 49998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28" name="Google Shape;1228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216" idx="3"/>
              <a:endCxn id="1210" idx="1"/>
            </p:cNvCxnSpPr>
            <p:nvPr/>
          </p:nvCxnSpPr>
          <p:spPr>
            <a:xfrm>
              <a:off x="8223567" y="3606800"/>
              <a:ext cx="818800" cy="12312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29" name="Google Shape;1229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214" idx="3"/>
              <a:endCxn id="1199" idx="1"/>
            </p:cNvCxnSpPr>
            <p:nvPr/>
          </p:nvCxnSpPr>
          <p:spPr>
            <a:xfrm>
              <a:off x="7873600" y="2895600"/>
              <a:ext cx="1168800" cy="4520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30" name="Google Shape;1230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70" idx="3"/>
              <a:endCxn id="1214" idx="1"/>
            </p:cNvCxnSpPr>
            <p:nvPr/>
          </p:nvCxnSpPr>
          <p:spPr>
            <a:xfrm>
              <a:off x="4819600" y="2590800"/>
              <a:ext cx="1585200" cy="3048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31" name="Google Shape;1231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186" idx="3"/>
              <a:endCxn id="1221" idx="1"/>
            </p:cNvCxnSpPr>
            <p:nvPr/>
          </p:nvCxnSpPr>
          <p:spPr>
            <a:xfrm>
              <a:off x="4832000" y="5232400"/>
              <a:ext cx="1562400" cy="6860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232" name="Google Shape;1232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221" idx="3"/>
              <a:endCxn id="1213" idx="1"/>
            </p:cNvCxnSpPr>
            <p:nvPr/>
          </p:nvCxnSpPr>
          <p:spPr>
            <a:xfrm rot="10800000" flipH="1">
              <a:off x="7821600" y="5853800"/>
              <a:ext cx="1220800" cy="64400"/>
            </a:xfrm>
            <a:prstGeom prst="curvedConnector3">
              <a:avLst>
                <a:gd name="adj1" fmla="val 50000"/>
              </a:avLst>
            </a:prstGeom>
            <a:noFill/>
            <a:ln w="9525" cap="flat" cmpd="sng">
              <a:solidFill>
                <a:srgbClr val="44D345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235" name="Google Shape;1235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1065744" y="2032000"/>
              <a:ext cx="304800" cy="304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36" name="Google Shape;1236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70544" y="1422400"/>
              <a:ext cx="304800" cy="304800"/>
              <a:chOff x="6477000" y="3657600"/>
              <a:chExt cx="304800" cy="304800"/>
            </a:xfrm>
          </p:grpSpPr>
          <p:sp>
            <p:nvSpPr>
              <p:cNvPr id="1237" name="Google Shape;1237;p66"/>
              <p:cNvSpPr/>
              <p:nvPr/>
            </p:nvSpPr>
            <p:spPr>
              <a:xfrm>
                <a:off x="64770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38" name="Google Shape;1238;p6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548850" y="3713812"/>
                <a:ext cx="156750" cy="191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39" name="Google Shape;1239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70544" y="1727200"/>
              <a:ext cx="313456" cy="313456"/>
              <a:chOff x="2362200" y="3657600"/>
              <a:chExt cx="304800" cy="304800"/>
            </a:xfrm>
          </p:grpSpPr>
          <p:sp>
            <p:nvSpPr>
              <p:cNvPr id="1240" name="Google Shape;1240;p66"/>
              <p:cNvSpPr/>
              <p:nvPr/>
            </p:nvSpPr>
            <p:spPr>
              <a:xfrm>
                <a:off x="23622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41" name="Google Shape;1241;p6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2405775" y="37061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42" name="Google Shape;1242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65744" y="1425936"/>
              <a:ext cx="301264" cy="301264"/>
              <a:chOff x="6019800" y="3657600"/>
              <a:chExt cx="304800" cy="304800"/>
            </a:xfrm>
          </p:grpSpPr>
          <p:sp>
            <p:nvSpPr>
              <p:cNvPr id="1243" name="Google Shape;1243;p66"/>
              <p:cNvSpPr/>
              <p:nvPr/>
            </p:nvSpPr>
            <p:spPr>
              <a:xfrm>
                <a:off x="60198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44" name="Google Shape;1244;p6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072175" y="3709397"/>
                <a:ext cx="196599" cy="195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45" name="Google Shape;1245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rot="10800000" flipH="1">
              <a:off x="10685767" y="1900767"/>
              <a:ext cx="664000" cy="360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46" name="Google Shape;1246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0469767" y="2210433"/>
              <a:ext cx="569600" cy="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47" name="Google Shape;1247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0463567" y="1597100"/>
              <a:ext cx="582400" cy="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1248" name="Google Shape;1248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80967" y="3178633"/>
              <a:ext cx="304800" cy="304800"/>
              <a:chOff x="1752600" y="3505200"/>
              <a:chExt cx="304800" cy="304800"/>
            </a:xfrm>
          </p:grpSpPr>
          <p:sp>
            <p:nvSpPr>
              <p:cNvPr id="1249" name="Google Shape;1249;p66"/>
              <p:cNvSpPr/>
              <p:nvPr/>
            </p:nvSpPr>
            <p:spPr>
              <a:xfrm>
                <a:off x="1752600" y="35052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50" name="Google Shape;1250;p66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1795475" y="3545725"/>
                <a:ext cx="216650" cy="216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51" name="Google Shape;1251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80967" y="2763551"/>
              <a:ext cx="304800" cy="304800"/>
              <a:chOff x="2362200" y="3657600"/>
              <a:chExt cx="304800" cy="304800"/>
            </a:xfrm>
          </p:grpSpPr>
          <p:sp>
            <p:nvSpPr>
              <p:cNvPr id="1252" name="Google Shape;1252;p66"/>
              <p:cNvSpPr/>
              <p:nvPr/>
            </p:nvSpPr>
            <p:spPr>
              <a:xfrm>
                <a:off x="23622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53" name="Google Shape;1253;p6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2405775" y="37061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54" name="Google Shape;1254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74400" y="2743200"/>
              <a:ext cx="304800" cy="304800"/>
              <a:chOff x="1447800" y="3657600"/>
              <a:chExt cx="304800" cy="304800"/>
            </a:xfrm>
          </p:grpSpPr>
          <p:sp>
            <p:nvSpPr>
              <p:cNvPr id="1255" name="Google Shape;1255;p66"/>
              <p:cNvSpPr/>
              <p:nvPr/>
            </p:nvSpPr>
            <p:spPr>
              <a:xfrm>
                <a:off x="14478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56" name="Google Shape;1256;p66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1519250" y="3719525"/>
                <a:ext cx="151449" cy="17200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57" name="Google Shape;1257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79200" y="4673600"/>
              <a:ext cx="304800" cy="304800"/>
              <a:chOff x="2667000" y="3886200"/>
              <a:chExt cx="304800" cy="304800"/>
            </a:xfrm>
          </p:grpSpPr>
          <p:sp>
            <p:nvSpPr>
              <p:cNvPr id="1258" name="Google Shape;1258;p66"/>
              <p:cNvSpPr/>
              <p:nvPr/>
            </p:nvSpPr>
            <p:spPr>
              <a:xfrm>
                <a:off x="2667000" y="38862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59" name="Google Shape;1259;p66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2705075" y="3932525"/>
                <a:ext cx="227650" cy="2276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60" name="Google Shape;1260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63967" y="3492184"/>
              <a:ext cx="304800" cy="304800"/>
              <a:chOff x="3276600" y="3657600"/>
              <a:chExt cx="304800" cy="304800"/>
            </a:xfrm>
          </p:grpSpPr>
          <p:sp>
            <p:nvSpPr>
              <p:cNvPr id="1261" name="Google Shape;1261;p66"/>
              <p:cNvSpPr/>
              <p:nvPr/>
            </p:nvSpPr>
            <p:spPr>
              <a:xfrm>
                <a:off x="32766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62" name="Google Shape;1262;p66"/>
              <p:cNvPicPr preferRelativeResize="0"/>
              <p:nvPr/>
            </p:nvPicPr>
            <p:blipFill>
              <a:blip r:embed="rId13">
                <a:alphaModFix/>
              </a:blip>
              <a:stretch>
                <a:fillRect/>
              </a:stretch>
            </p:blipFill>
            <p:spPr>
              <a:xfrm>
                <a:off x="3309950" y="3681425"/>
                <a:ext cx="232425" cy="2324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63" name="Google Shape;1263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75900" y="3490700"/>
              <a:ext cx="304800" cy="304800"/>
              <a:chOff x="5105400" y="3657600"/>
              <a:chExt cx="304800" cy="304800"/>
            </a:xfrm>
          </p:grpSpPr>
          <p:sp>
            <p:nvSpPr>
              <p:cNvPr id="1264" name="Google Shape;1264;p66"/>
              <p:cNvSpPr/>
              <p:nvPr/>
            </p:nvSpPr>
            <p:spPr>
              <a:xfrm>
                <a:off x="51054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65" name="Google Shape;1265;p66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5153025" y="3719525"/>
                <a:ext cx="204177" cy="201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66" name="Google Shape;1266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82400" y="3187600"/>
              <a:ext cx="304800" cy="304800"/>
              <a:chOff x="2362200" y="3657600"/>
              <a:chExt cx="304800" cy="304800"/>
            </a:xfrm>
          </p:grpSpPr>
          <p:sp>
            <p:nvSpPr>
              <p:cNvPr id="1267" name="Google Shape;1267;p66"/>
              <p:cNvSpPr/>
              <p:nvPr/>
            </p:nvSpPr>
            <p:spPr>
              <a:xfrm>
                <a:off x="23622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68" name="Google Shape;1268;p6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2405775" y="37061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69" name="Google Shape;1269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rot="10800000" flipH="1">
              <a:off x="10383667" y="3368667"/>
              <a:ext cx="651200" cy="160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70" name="Google Shape;1270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rot="10800000" flipH="1">
              <a:off x="10062067" y="3669433"/>
              <a:ext cx="898000" cy="120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71" name="Google Shape;1271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0510533" y="2941333"/>
              <a:ext cx="514000" cy="360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1272" name="Google Shape;1272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74400" y="4064000"/>
              <a:ext cx="304800" cy="304800"/>
              <a:chOff x="2362200" y="3657600"/>
              <a:chExt cx="304800" cy="304800"/>
            </a:xfrm>
          </p:grpSpPr>
          <p:sp>
            <p:nvSpPr>
              <p:cNvPr id="1273" name="Google Shape;1273;p66"/>
              <p:cNvSpPr/>
              <p:nvPr/>
            </p:nvSpPr>
            <p:spPr>
              <a:xfrm>
                <a:off x="23622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74" name="Google Shape;1274;p6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2405775" y="3706150"/>
                <a:ext cx="212675" cy="212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5" name="Google Shape;1275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79200" y="4064000"/>
              <a:ext cx="304800" cy="304800"/>
              <a:chOff x="5105400" y="3657600"/>
              <a:chExt cx="304800" cy="304800"/>
            </a:xfrm>
          </p:grpSpPr>
          <p:sp>
            <p:nvSpPr>
              <p:cNvPr id="1276" name="Google Shape;1276;p66"/>
              <p:cNvSpPr/>
              <p:nvPr/>
            </p:nvSpPr>
            <p:spPr>
              <a:xfrm>
                <a:off x="51054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77" name="Google Shape;1277;p66"/>
              <p:cNvPicPr preferRelativeResize="0"/>
              <p:nvPr/>
            </p:nvPicPr>
            <p:blipFill>
              <a:blip r:embed="rId14">
                <a:alphaModFix/>
              </a:blip>
              <a:stretch>
                <a:fillRect/>
              </a:stretch>
            </p:blipFill>
            <p:spPr>
              <a:xfrm>
                <a:off x="5153025" y="3719525"/>
                <a:ext cx="204177" cy="20142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78" name="Google Shape;1278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74400" y="4368800"/>
              <a:ext cx="304800" cy="304800"/>
              <a:chOff x="6934200" y="3657600"/>
              <a:chExt cx="304800" cy="304800"/>
            </a:xfrm>
          </p:grpSpPr>
          <p:sp>
            <p:nvSpPr>
              <p:cNvPr id="1279" name="Google Shape;1279;p66"/>
              <p:cNvSpPr/>
              <p:nvPr/>
            </p:nvSpPr>
            <p:spPr>
              <a:xfrm>
                <a:off x="69342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80" name="Google Shape;1280;p66"/>
              <p:cNvPicPr preferRelativeResize="0"/>
              <p:nvPr/>
            </p:nvPicPr>
            <p:blipFill>
              <a:blip r:embed="rId4">
                <a:alphaModFix/>
              </a:blip>
              <a:stretch>
                <a:fillRect/>
              </a:stretch>
            </p:blipFill>
            <p:spPr>
              <a:xfrm>
                <a:off x="7000875" y="3738575"/>
                <a:ext cx="171132" cy="150261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81" name="Google Shape;1281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74400" y="4673600"/>
              <a:ext cx="301264" cy="301264"/>
              <a:chOff x="6019800" y="3657600"/>
              <a:chExt cx="304800" cy="304800"/>
            </a:xfrm>
          </p:grpSpPr>
          <p:sp>
            <p:nvSpPr>
              <p:cNvPr id="1282" name="Google Shape;1282;p66"/>
              <p:cNvSpPr/>
              <p:nvPr/>
            </p:nvSpPr>
            <p:spPr>
              <a:xfrm>
                <a:off x="60198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83" name="Google Shape;1283;p6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072175" y="3709397"/>
                <a:ext cx="196599" cy="195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84" name="Google Shape;1284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0388600" y="4542233"/>
              <a:ext cx="666800" cy="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85" name="Google Shape;1285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stCxn id="1210" idx="3"/>
            </p:cNvCxnSpPr>
            <p:nvPr/>
          </p:nvCxnSpPr>
          <p:spPr>
            <a:xfrm>
              <a:off x="11065567" y="4837967"/>
              <a:ext cx="100400" cy="280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86" name="Google Shape;1286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rot="10800000" flipH="1">
              <a:off x="10578133" y="4238767"/>
              <a:ext cx="468400" cy="160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1290" name="Google Shape;1290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82736" y="5388336"/>
              <a:ext cx="301264" cy="301264"/>
              <a:chOff x="6019800" y="3657600"/>
              <a:chExt cx="304800" cy="304800"/>
            </a:xfrm>
          </p:grpSpPr>
          <p:sp>
            <p:nvSpPr>
              <p:cNvPr id="1291" name="Google Shape;1291;p66"/>
              <p:cNvSpPr/>
              <p:nvPr/>
            </p:nvSpPr>
            <p:spPr>
              <a:xfrm>
                <a:off x="60198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92" name="Google Shape;1292;p6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6072175" y="3709397"/>
                <a:ext cx="196599" cy="19585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293" name="Google Shape;1293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74400" y="5384800"/>
              <a:ext cx="304800" cy="304800"/>
              <a:chOff x="6477000" y="3657600"/>
              <a:chExt cx="304800" cy="304800"/>
            </a:xfrm>
          </p:grpSpPr>
          <p:sp>
            <p:nvSpPr>
              <p:cNvPr id="1294" name="Google Shape;1294;p66"/>
              <p:cNvSpPr/>
              <p:nvPr/>
            </p:nvSpPr>
            <p:spPr>
              <a:xfrm>
                <a:off x="6477000" y="3657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295" name="Google Shape;1295;p6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6548850" y="3713812"/>
                <a:ext cx="156750" cy="19143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296" name="Google Shape;1296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rot="10800000" flipH="1">
              <a:off x="10785467" y="5863200"/>
              <a:ext cx="564000" cy="40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97" name="Google Shape;1297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>
              <a:off x="10255267" y="6172833"/>
              <a:ext cx="784000" cy="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cxnSp>
          <p:nvCxnSpPr>
            <p:cNvPr id="1298" name="Google Shape;1298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/>
          </p:nvCxnSpPr>
          <p:spPr>
            <a:xfrm rot="10800000" flipH="1">
              <a:off x="10562267" y="5559367"/>
              <a:ext cx="484000" cy="6400"/>
            </a:xfrm>
            <a:prstGeom prst="straightConnector1">
              <a:avLst/>
            </a:prstGeom>
            <a:noFill/>
            <a:ln w="9525" cap="flat" cmpd="sng">
              <a:solidFill>
                <a:srgbClr val="4CD14E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grpSp>
          <p:nvGrpSpPr>
            <p:cNvPr id="1311" name="Google Shape;1311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70544" y="2027613"/>
              <a:ext cx="313619" cy="313579"/>
              <a:chOff x="7772400" y="914400"/>
              <a:chExt cx="304800" cy="304800"/>
            </a:xfrm>
          </p:grpSpPr>
          <p:sp>
            <p:nvSpPr>
              <p:cNvPr id="1312" name="Google Shape;1312;p66"/>
              <p:cNvSpPr/>
              <p:nvPr/>
            </p:nvSpPr>
            <p:spPr>
              <a:xfrm>
                <a:off x="7772400" y="9144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313" name="Google Shape;1313;p66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7824800" y="979051"/>
                <a:ext cx="202390" cy="173474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14" name="Google Shape;1314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379201" y="5689600"/>
              <a:ext cx="304881" cy="304800"/>
              <a:chOff x="7391400" y="228600"/>
              <a:chExt cx="304800" cy="304800"/>
            </a:xfrm>
          </p:grpSpPr>
          <p:sp>
            <p:nvSpPr>
              <p:cNvPr id="1315" name="Google Shape;1315;p66"/>
              <p:cNvSpPr/>
              <p:nvPr/>
            </p:nvSpPr>
            <p:spPr>
              <a:xfrm>
                <a:off x="7391400" y="228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316" name="Google Shape;1316;p66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7459210" y="295275"/>
                <a:ext cx="161577" cy="166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317" name="Google Shape;1317;p66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11074320" y="2032000"/>
              <a:ext cx="304881" cy="304800"/>
              <a:chOff x="7391400" y="228600"/>
              <a:chExt cx="304800" cy="304800"/>
            </a:xfrm>
          </p:grpSpPr>
          <p:sp>
            <p:nvSpPr>
              <p:cNvPr id="1318" name="Google Shape;1318;p66"/>
              <p:cNvSpPr/>
              <p:nvPr/>
            </p:nvSpPr>
            <p:spPr>
              <a:xfrm>
                <a:off x="7391400" y="228600"/>
                <a:ext cx="304800" cy="3048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pic>
            <p:nvPicPr>
              <p:cNvPr id="1319" name="Google Shape;1319;p66"/>
              <p:cNvPicPr preferRelativeResize="0"/>
              <p:nvPr/>
            </p:nvPicPr>
            <p:blipFill>
              <a:blip r:embed="rId15">
                <a:alphaModFix/>
              </a:blip>
              <a:stretch>
                <a:fillRect/>
              </a:stretch>
            </p:blipFill>
            <p:spPr>
              <a:xfrm>
                <a:off x="7459210" y="295275"/>
                <a:ext cx="161577" cy="1667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1320" name="Google Shape;1320;p66"/>
          <p:cNvSpPr txBox="1"/>
          <p:nvPr/>
        </p:nvSpPr>
        <p:spPr>
          <a:xfrm>
            <a:off x="223993" y="6400800"/>
            <a:ext cx="1828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6" name="Google Shape;1326;p67"/>
          <p:cNvSpPr txBox="1">
            <a:spLocks noGrp="1"/>
          </p:cNvSpPr>
          <p:nvPr>
            <p:ph type="title" idx="4294967295"/>
          </p:nvPr>
        </p:nvSpPr>
        <p:spPr>
          <a:xfrm>
            <a:off x="711200" y="508000"/>
            <a:ext cx="26416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Globaalit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toimitusketjut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27" name="Google Shape;1327;p67"/>
          <p:cNvSpPr txBox="1"/>
          <p:nvPr/>
        </p:nvSpPr>
        <p:spPr>
          <a:xfrm>
            <a:off x="711200" y="2946400"/>
            <a:ext cx="2641600" cy="29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Globaalit toimitusketjut yhdistävät ostajat ympäri maailmaa työskenteleviin ihmisiin.</a:t>
            </a: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 Luodut työpaikat voivat olla arvostettu tulon lähde, mutta niiden kautta koetaan myös hyväksikäyttöä, kuten alipalkkausta, epävarmuutta ja vaarallisia olosuhteita.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Tuotemerkit, jälleenmyyjät, ostajat sekä julkisista hankinnoista vastaavat viranhaltijat voivat kaikki vaikuttaa ja auttaa varmistamaan, että hankintakäytännöt kunnioittavat paremmin työntekijöiden oikeuksia.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328" name="Google Shape;1328;p67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17633" y="1625601"/>
            <a:ext cx="1247600" cy="1068100"/>
            <a:chOff x="463225" y="1219200"/>
            <a:chExt cx="935700" cy="801075"/>
          </a:xfrm>
        </p:grpSpPr>
        <p:sp>
          <p:nvSpPr>
            <p:cNvPr id="1329" name="Google Shape;1329;p67"/>
            <p:cNvSpPr/>
            <p:nvPr/>
          </p:nvSpPr>
          <p:spPr>
            <a:xfrm>
              <a:off x="609600" y="1399750"/>
              <a:ext cx="6981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0" name="Google Shape;1330;p67"/>
            <p:cNvSpPr txBox="1"/>
            <p:nvPr/>
          </p:nvSpPr>
          <p:spPr>
            <a:xfrm>
              <a:off x="463225" y="1791675"/>
              <a:ext cx="9357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1067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Globaali-sosiaalinen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1331" name="Google Shape;1331;p6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32" name="Google Shape;1332;p6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3" name="Google Shape;1333;p67"/>
            <p:cNvSpPr/>
            <p:nvPr/>
          </p:nvSpPr>
          <p:spPr>
            <a:xfrm>
              <a:off x="550075" y="1600200"/>
              <a:ext cx="3804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4" name="Google Shape;1334;p67"/>
            <p:cNvSpPr/>
            <p:nvPr/>
          </p:nvSpPr>
          <p:spPr>
            <a:xfrm>
              <a:off x="556100" y="1371600"/>
              <a:ext cx="7536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35" name="Google Shape;1335;p67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36" name="Google Shape;1336;p67"/>
            <p:cNvCxnSpPr>
              <a:stCxn id="1337" idx="2"/>
              <a:endCxn id="1338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37" name="Google Shape;1337;p67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38" name="Google Shape;1338;p67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40" name="Google Shape;1340;p67" descr="Kärryä työntävä ihminen seisoo supermarketissa suuren ja paljon tuotteita sisältävän hyllyrivin edessä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r="7089"/>
          <a:stretch/>
        </p:blipFill>
        <p:spPr>
          <a:xfrm>
            <a:off x="3759201" y="508001"/>
            <a:ext cx="3962401" cy="2844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1" name="Google Shape;1341;p67" descr="Kaksi naista puhdistavat marjoja kahden suuren pöydän ääressä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18889" t="9763" r="1308" b="13661"/>
          <a:stretch/>
        </p:blipFill>
        <p:spPr>
          <a:xfrm>
            <a:off x="7823200" y="508000"/>
            <a:ext cx="39624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9" name="Google Shape;1339;p67" descr="Kuva huntua käyttävistä naisista, jotka työskentelevät vaatetehtaassa.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l="13487"/>
          <a:stretch/>
        </p:blipFill>
        <p:spPr>
          <a:xfrm>
            <a:off x="3759200" y="3454401"/>
            <a:ext cx="3962403" cy="284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2" name="Google Shape;1342;p67" descr="Kuvassa on suuri varasto, jossa on paljon laatikoita siistessä riveissä. Yksi työntekijä lastaa kärryynsä tavaraa.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l="18604" t="5032" r="12846" b="10955"/>
          <a:stretch/>
        </p:blipFill>
        <p:spPr>
          <a:xfrm>
            <a:off x="7823201" y="3454401"/>
            <a:ext cx="3962401" cy="2844801"/>
          </a:xfrm>
          <a:prstGeom prst="rect">
            <a:avLst/>
          </a:prstGeom>
          <a:noFill/>
          <a:ln>
            <a:noFill/>
          </a:ln>
        </p:spPr>
      </p:pic>
      <p:sp>
        <p:nvSpPr>
          <p:cNvPr id="1343" name="Google Shape;1343;p67"/>
          <p:cNvSpPr txBox="1"/>
          <p:nvPr/>
        </p:nvSpPr>
        <p:spPr>
          <a:xfrm>
            <a:off x="104233" y="6286400"/>
            <a:ext cx="4000000" cy="53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25" name="Google Shape;1325;p67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4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9" name="Google Shape;1349;p68"/>
          <p:cNvSpPr txBox="1">
            <a:spLocks noGrp="1"/>
          </p:cNvSpPr>
          <p:nvPr>
            <p:ph type="title" idx="4294967295"/>
          </p:nvPr>
        </p:nvSpPr>
        <p:spPr>
          <a:xfrm>
            <a:off x="711200" y="508000"/>
            <a:ext cx="33816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Kulutustottumukset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0" name="Google Shape;1350;p68"/>
          <p:cNvSpPr txBox="1"/>
          <p:nvPr/>
        </p:nvSpPr>
        <p:spPr>
          <a:xfrm>
            <a:off x="711200" y="2946400"/>
            <a:ext cx="2641600" cy="29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spcAft>
                <a:spcPts val="667"/>
              </a:spcAft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Vallitsevat kulttuuriset normit ja infrastruktuurit voivat johtaa ylikuluttaviin elämäntapoihin ja ympäristöongelmien myötä myös sosiaalisiin riskeihin. </a:t>
            </a: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Kulutuksesta aiheutuvat hiilipäästöt sekä maan, mineraalien ja veden kaivannainen käyttö pahentavat ilmaston tilaa sekä ekologista hajoamista. Lisäksi se vaikuttaa toimeentuloon, yhteisöjen syrjäytymiseen sekä luo ilmastopakolaisia maailmanlaajuisesti.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351" name="Google Shape;1351;p6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06033" y="1625600"/>
            <a:ext cx="1270800" cy="1066800"/>
            <a:chOff x="454525" y="1219200"/>
            <a:chExt cx="953100" cy="800100"/>
          </a:xfrm>
        </p:grpSpPr>
        <p:sp>
          <p:nvSpPr>
            <p:cNvPr id="1352" name="Google Shape;1352;p68"/>
            <p:cNvSpPr/>
            <p:nvPr/>
          </p:nvSpPr>
          <p:spPr>
            <a:xfrm>
              <a:off x="609600" y="1399750"/>
              <a:ext cx="6981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3" name="Google Shape;1353;p68"/>
            <p:cNvSpPr txBox="1"/>
            <p:nvPr/>
          </p:nvSpPr>
          <p:spPr>
            <a:xfrm>
              <a:off x="454525" y="1790700"/>
              <a:ext cx="9531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1067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Globaali-sosiaalinen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1354" name="Google Shape;1354;p6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5" name="Google Shape;1355;p6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56" name="Google Shape;1356;p68"/>
            <p:cNvSpPr/>
            <p:nvPr/>
          </p:nvSpPr>
          <p:spPr>
            <a:xfrm>
              <a:off x="550075" y="1600200"/>
              <a:ext cx="3804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7" name="Google Shape;1357;p68"/>
            <p:cNvSpPr/>
            <p:nvPr/>
          </p:nvSpPr>
          <p:spPr>
            <a:xfrm>
              <a:off x="556100" y="1371600"/>
              <a:ext cx="7536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58" name="Google Shape;1358;p68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59" name="Google Shape;1359;p68"/>
            <p:cNvCxnSpPr>
              <a:stCxn id="1360" idx="2"/>
              <a:endCxn id="1361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60" name="Google Shape;1360;p68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61" name="Google Shape;1361;p68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62" name="Google Shape;1362;p68" descr="Kuvassa näkyy suuren amerikkalaisen kaupungin ruuhkainen katu. Autot jonottavat usealla kaistalla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l="7227"/>
          <a:stretch/>
        </p:blipFill>
        <p:spPr>
          <a:xfrm>
            <a:off x="4309433" y="508001"/>
            <a:ext cx="3745635" cy="2844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4" name="Google Shape;1364;p68" descr="Ihmisiä nousemassa pienen suihkukoneen kyytiin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t="6664" r="2496"/>
          <a:stretch/>
        </p:blipFill>
        <p:spPr>
          <a:xfrm>
            <a:off x="8156667" y="508000"/>
            <a:ext cx="3628933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5" name="Google Shape;1365;p68" descr="Ihmisiä kulkemassa kaulaan asti ulottuvassa vedessä. Yksi ihmisistä pitää kypärää ja kantaa lasta sylissään. Yksi kantaa lasta harteillaan.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l="4297" r="4661" b="1960"/>
          <a:stretch/>
        </p:blipFill>
        <p:spPr>
          <a:xfrm>
            <a:off x="4309433" y="3454400"/>
            <a:ext cx="3745632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3" name="Google Shape;1363;p68" descr="Mustaihoisia naisia ja lapsia istumassa maassa.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l="7535"/>
          <a:stretch/>
        </p:blipFill>
        <p:spPr>
          <a:xfrm>
            <a:off x="8142334" y="3454400"/>
            <a:ext cx="3657599" cy="28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6" name="Google Shape;1366;p68"/>
          <p:cNvSpPr txBox="1"/>
          <p:nvPr/>
        </p:nvSpPr>
        <p:spPr>
          <a:xfrm>
            <a:off x="92667" y="6286400"/>
            <a:ext cx="4000000" cy="53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48" name="Google Shape;1348;p68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5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" name="Google Shape;1372;p69"/>
          <p:cNvSpPr txBox="1">
            <a:spLocks noGrp="1"/>
          </p:cNvSpPr>
          <p:nvPr>
            <p:ph type="title" idx="4294967295"/>
          </p:nvPr>
        </p:nvSpPr>
        <p:spPr>
          <a:xfrm>
            <a:off x="711200" y="508000"/>
            <a:ext cx="26416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Kulttuuriset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yhteydet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73" name="Google Shape;1373;p69"/>
          <p:cNvSpPr txBox="1"/>
          <p:nvPr/>
        </p:nvSpPr>
        <p:spPr>
          <a:xfrm>
            <a:off x="711200" y="2946400"/>
            <a:ext cx="2641600" cy="29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spcAft>
                <a:spcPts val="667"/>
              </a:spcAft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Kulttuuriyhteydet auttavat luomaan kansainvälistä solidaarisuutta. </a:t>
            </a: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Kaupunkien verkostot kaupunginjohtajien sekä yhteisöjen välillä edistävät monikulttuurista oppimista ja tukea. Kansainväliset apurahat, tiedeverkostot, urheilutapahtumat ja taidefestivaalit luovat mahdollisuuksia ja ymmärrystä sekä tunnetta siitä, että yksilö kuuluu suurempaan yhteisöön. 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374" name="Google Shape;1374;p6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3433" y="1625600"/>
            <a:ext cx="1236000" cy="1066800"/>
            <a:chOff x="467575" y="1219200"/>
            <a:chExt cx="927000" cy="800100"/>
          </a:xfrm>
        </p:grpSpPr>
        <p:sp>
          <p:nvSpPr>
            <p:cNvPr id="1375" name="Google Shape;1375;p69"/>
            <p:cNvSpPr/>
            <p:nvPr/>
          </p:nvSpPr>
          <p:spPr>
            <a:xfrm>
              <a:off x="609600" y="1399750"/>
              <a:ext cx="6981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6" name="Google Shape;1376;p69"/>
            <p:cNvSpPr txBox="1"/>
            <p:nvPr/>
          </p:nvSpPr>
          <p:spPr>
            <a:xfrm>
              <a:off x="467575" y="1790700"/>
              <a:ext cx="9270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1067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Globaali-sosiaalinen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1377" name="Google Shape;1377;p6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78" name="Google Shape;1378;p6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79" name="Google Shape;1379;p69"/>
            <p:cNvSpPr/>
            <p:nvPr/>
          </p:nvSpPr>
          <p:spPr>
            <a:xfrm>
              <a:off x="550075" y="1600200"/>
              <a:ext cx="3804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69"/>
            <p:cNvSpPr/>
            <p:nvPr/>
          </p:nvSpPr>
          <p:spPr>
            <a:xfrm>
              <a:off x="556100" y="1371600"/>
              <a:ext cx="7536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381" name="Google Shape;1381;p69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382" name="Google Shape;1382;p69"/>
            <p:cNvCxnSpPr>
              <a:stCxn id="1383" idx="2"/>
              <a:endCxn id="1384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383" name="Google Shape;1383;p69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384" name="Google Shape;1384;p69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388" name="Google Shape;1388;p69" descr="Neljä tyttö rakentaa pienoismallia. He ovat pukeutuneet samanlaisiin etnisiin asuihin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r="5900"/>
          <a:stretch/>
        </p:blipFill>
        <p:spPr>
          <a:xfrm>
            <a:off x="3759200" y="519567"/>
            <a:ext cx="3962400" cy="2821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69" descr="Neljä miestä tanssii lavalla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3148" r="3148"/>
          <a:stretch/>
        </p:blipFill>
        <p:spPr>
          <a:xfrm>
            <a:off x="7823201" y="531134"/>
            <a:ext cx="3962399" cy="2821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5" name="Google Shape;1385;p69" descr="Iso joukko yliopistosta valmistuneita istuu lehtereillä valmistujaisasut ja -hatut päällään. Yksi valmistuneista pitää puhetta.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l="8003"/>
          <a:stretch/>
        </p:blipFill>
        <p:spPr>
          <a:xfrm>
            <a:off x="3759201" y="3454400"/>
            <a:ext cx="3962401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69" descr="Kuva suuresta aulasta. Joukko ihmisiä katsoo, kun keskellä aulaa pidetään puhetta lavalla. Lavan takana olevalla portailla istuu joukko samoin pukeutuneita ihmisiä.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t="5150"/>
          <a:stretch/>
        </p:blipFill>
        <p:spPr>
          <a:xfrm>
            <a:off x="7823200" y="3465967"/>
            <a:ext cx="3962400" cy="2821668"/>
          </a:xfrm>
          <a:prstGeom prst="rect">
            <a:avLst/>
          </a:prstGeom>
          <a:noFill/>
          <a:ln>
            <a:noFill/>
          </a:ln>
        </p:spPr>
      </p:pic>
      <p:sp>
        <p:nvSpPr>
          <p:cNvPr id="1389" name="Google Shape;1389;p69"/>
          <p:cNvSpPr txBox="1"/>
          <p:nvPr/>
        </p:nvSpPr>
        <p:spPr>
          <a:xfrm>
            <a:off x="89933" y="6286400"/>
            <a:ext cx="4000000" cy="53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71" name="Google Shape;1371;p69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6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70"/>
          <p:cNvSpPr txBox="1">
            <a:spLocks noGrp="1"/>
          </p:cNvSpPr>
          <p:nvPr>
            <p:ph type="title" idx="4294967295"/>
          </p:nvPr>
        </p:nvSpPr>
        <p:spPr>
          <a:xfrm>
            <a:off x="711200" y="508000"/>
            <a:ext cx="31928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Maahanmuuttajien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hyväksyntä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96" name="Google Shape;1396;p70"/>
          <p:cNvSpPr txBox="1"/>
          <p:nvPr/>
        </p:nvSpPr>
        <p:spPr>
          <a:xfrm>
            <a:off x="711200" y="2946400"/>
            <a:ext cx="2641600" cy="29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Kaupungeilla on keskeinen rooli maahanmuuttajien ja pakolaisten hyvinvoinnin edistämisessä. </a:t>
            </a: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Maahanmuuton mahdollistaminen ja toimivat kotoutumispalvelut voivat tuoda erittäin haavoittuvassa asemassa oleville ihmisille suojan ja varmuuden elämään. Empatian kokeminen paikallisyhteisössä helpottaa muutosta. 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1100"/>
            </a:pP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Monet maahanmuuttajat tarjoavat korvaamatonta tukea kotimaissaan oleville perheilleen lähettämällä heille rahaa. Tämä on olennainen tulonlähde monissa alemman tulotason maissa.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1100"/>
            </a:pP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397" name="Google Shape;1397;p70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9233" y="1625600"/>
            <a:ext cx="1224400" cy="1066800"/>
            <a:chOff x="471925" y="1219200"/>
            <a:chExt cx="918300" cy="800100"/>
          </a:xfrm>
        </p:grpSpPr>
        <p:sp>
          <p:nvSpPr>
            <p:cNvPr id="1398" name="Google Shape;1398;p70"/>
            <p:cNvSpPr/>
            <p:nvPr/>
          </p:nvSpPr>
          <p:spPr>
            <a:xfrm>
              <a:off x="609600" y="1399750"/>
              <a:ext cx="6981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9" name="Google Shape;1399;p70"/>
            <p:cNvSpPr txBox="1"/>
            <p:nvPr/>
          </p:nvSpPr>
          <p:spPr>
            <a:xfrm>
              <a:off x="471925" y="1790700"/>
              <a:ext cx="9183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1067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Globaali-sosiaalinen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1400" name="Google Shape;1400;p7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01" name="Google Shape;1401;p7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02" name="Google Shape;1402;p70"/>
            <p:cNvSpPr/>
            <p:nvPr/>
          </p:nvSpPr>
          <p:spPr>
            <a:xfrm>
              <a:off x="550075" y="1600200"/>
              <a:ext cx="3804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3" name="Google Shape;1403;p70"/>
            <p:cNvSpPr/>
            <p:nvPr/>
          </p:nvSpPr>
          <p:spPr>
            <a:xfrm>
              <a:off x="556100" y="1371600"/>
              <a:ext cx="7536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04" name="Google Shape;1404;p70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05" name="Google Shape;1405;p70"/>
            <p:cNvCxnSpPr>
              <a:stCxn id="1406" idx="2"/>
              <a:endCxn id="1407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06" name="Google Shape;1406;p70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07" name="Google Shape;1407;p70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408" name="Google Shape;1408;p70" descr="Nuori miesmielenosoittaja seisoo pidellen kylttiä, jossa lukee &quot;me olemme kaikki maahanmuuttajia&quot;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r="5204"/>
          <a:stretch/>
        </p:blipFill>
        <p:spPr>
          <a:xfrm>
            <a:off x="4038633" y="508001"/>
            <a:ext cx="3817600" cy="2844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9" name="Google Shape;1409;p70" descr="Espanjalaisen katedraalin etuosan ulkopuolelle on ripustettu lippu, jossa lukee &quot;pakolaiset tervetuloa&quot;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l="10334" r="4819" b="18586"/>
          <a:stretch/>
        </p:blipFill>
        <p:spPr>
          <a:xfrm>
            <a:off x="7968000" y="508000"/>
            <a:ext cx="38176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1" name="Google Shape;1411;p70" descr="Pakolaisia istumassa ja makaamassa isossa hallissa verkkoaidan takana.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l="3925" r="3925"/>
          <a:stretch/>
        </p:blipFill>
        <p:spPr>
          <a:xfrm>
            <a:off x="4038633" y="3454400"/>
            <a:ext cx="38176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0" name="Google Shape;1410;p70" descr="Nuoria lapsia tekemässä kirjoitusharjoituksia. Yhdellä lapsista on huivi päässä.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l="2068" r="5569"/>
          <a:stretch/>
        </p:blipFill>
        <p:spPr>
          <a:xfrm>
            <a:off x="7968001" y="3454400"/>
            <a:ext cx="3817601" cy="284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2" name="Google Shape;1412;p70"/>
          <p:cNvSpPr txBox="1"/>
          <p:nvPr/>
        </p:nvSpPr>
        <p:spPr>
          <a:xfrm>
            <a:off x="89900" y="6286400"/>
            <a:ext cx="4000000" cy="53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394" name="Google Shape;1394;p70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7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8" name="Google Shape;1418;p71"/>
          <p:cNvSpPr txBox="1">
            <a:spLocks noGrp="1"/>
          </p:cNvSpPr>
          <p:nvPr>
            <p:ph type="title" idx="4294967295"/>
          </p:nvPr>
        </p:nvSpPr>
        <p:spPr>
          <a:xfrm>
            <a:off x="711200" y="508000"/>
            <a:ext cx="2641600" cy="8128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1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Poliittiset</a:t>
            </a:r>
            <a:r>
              <a:rPr kumimoji="0" lang="en-GB" sz="29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kumimoji="0" lang="en-GB" sz="29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rPr>
              <a:t>järjestelmät</a:t>
            </a:r>
            <a:endParaRPr kumimoji="0" lang="en-GB" sz="2933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19" name="Google Shape;1419;p71"/>
          <p:cNvSpPr txBox="1"/>
          <p:nvPr/>
        </p:nvSpPr>
        <p:spPr>
          <a:xfrm>
            <a:off x="711200" y="2946400"/>
            <a:ext cx="2641600" cy="29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defTabSz="1219170">
              <a:lnSpc>
                <a:spcPct val="115000"/>
              </a:lnSpc>
              <a:buClr>
                <a:srgbClr val="000000"/>
              </a:buClr>
            </a:pPr>
            <a:r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Kansalliset ja kansainväliset politiikat ja instituutiot vaikuttavat maailmanlaajuiseen vaurauden ja vallan eriarvoiseen jakoon. </a:t>
            </a:r>
            <a:r>
              <a:rPr lang="en-GB" sz="1200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Kansainväliset säännöt sekä käytännöt, kuten kauppa ja rahoitus, teollis- ja tekijänoikeudet, suorat ulkomaiset sijoitukset, velka- ja yhtiöverotus vaikuttavat merkittävästi kansalliseen poliittiseen päätöksentekoon. Valtioiden välinen vallan epätasapaino kansainvälisissä instituutioissa pahentaa neuvotteluvallan eriarvoisuutta. </a:t>
            </a: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buClr>
                <a:srgbClr val="000000"/>
              </a:buClr>
              <a:buSzPts val="1100"/>
            </a:pP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lnSpc>
                <a:spcPct val="115000"/>
              </a:lnSpc>
              <a:spcBef>
                <a:spcPts val="667"/>
              </a:spcBef>
              <a:spcAft>
                <a:spcPts val="667"/>
              </a:spcAft>
              <a:buClr>
                <a:srgbClr val="000000"/>
              </a:buClr>
            </a:pPr>
            <a:endParaRPr sz="1200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1420" name="Google Shape;1420;p7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81833" y="1625600"/>
            <a:ext cx="1319200" cy="1066800"/>
            <a:chOff x="436375" y="1219200"/>
            <a:chExt cx="989400" cy="800100"/>
          </a:xfrm>
        </p:grpSpPr>
        <p:sp>
          <p:nvSpPr>
            <p:cNvPr id="1421" name="Google Shape;1421;p71"/>
            <p:cNvSpPr/>
            <p:nvPr/>
          </p:nvSpPr>
          <p:spPr>
            <a:xfrm>
              <a:off x="609600" y="1399750"/>
              <a:ext cx="698100" cy="407100"/>
            </a:xfrm>
            <a:prstGeom prst="rect">
              <a:avLst/>
            </a:prstGeom>
            <a:solidFill>
              <a:srgbClr val="44D345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2" name="Google Shape;1422;p71"/>
            <p:cNvSpPr txBox="1"/>
            <p:nvPr/>
          </p:nvSpPr>
          <p:spPr>
            <a:xfrm>
              <a:off x="436375" y="1790700"/>
              <a:ext cx="989400" cy="22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48000" rIns="0" bIns="0" anchor="ctr" anchorCtr="0">
              <a:noAutofit/>
            </a:bodyPr>
            <a:lstStyle/>
            <a:p>
              <a:pPr algn="ctr" defTabSz="1219170">
                <a:lnSpc>
                  <a:spcPct val="115000"/>
                </a:lnSpc>
                <a:buClr>
                  <a:srgbClr val="000000"/>
                </a:buClr>
                <a:buSzPts val="1100"/>
              </a:pPr>
              <a:r>
                <a:rPr lang="en-GB" sz="1067" kern="0">
                  <a:solidFill>
                    <a:srgbClr val="000000"/>
                  </a:solidFill>
                  <a:latin typeface="Roboto Light"/>
                  <a:ea typeface="Roboto Light"/>
                  <a:cs typeface="Roboto Light"/>
                  <a:sym typeface="Roboto Light"/>
                </a:rPr>
                <a:t>Globaali-sosiaalinen</a:t>
              </a:r>
              <a:endParaRPr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endParaRPr>
            </a:p>
          </p:txBody>
        </p:sp>
        <p:pic>
          <p:nvPicPr>
            <p:cNvPr id="1423" name="Google Shape;1423;p7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694275" y="1219200"/>
              <a:ext cx="130225" cy="1302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24" name="Google Shape;1424;p7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1975" y="1222350"/>
              <a:ext cx="129300" cy="1293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25" name="Google Shape;1425;p71"/>
            <p:cNvSpPr/>
            <p:nvPr/>
          </p:nvSpPr>
          <p:spPr>
            <a:xfrm>
              <a:off x="550075" y="1600200"/>
              <a:ext cx="3804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6" name="Google Shape;1426;p71"/>
            <p:cNvSpPr/>
            <p:nvPr/>
          </p:nvSpPr>
          <p:spPr>
            <a:xfrm>
              <a:off x="556100" y="1371600"/>
              <a:ext cx="753600" cy="228600"/>
            </a:xfrm>
            <a:prstGeom prst="rect">
              <a:avLst/>
            </a:prstGeom>
            <a:solidFill>
              <a:srgbClr val="EFEFEF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buSzPts val="1400"/>
              </a:pPr>
              <a:endParaRPr sz="1867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27" name="Google Shape;1427;p71"/>
            <p:cNvCxnSpPr/>
            <p:nvPr/>
          </p:nvCxnSpPr>
          <p:spPr>
            <a:xfrm>
              <a:off x="549525" y="1602150"/>
              <a:ext cx="766800" cy="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28" name="Google Shape;1428;p71"/>
            <p:cNvCxnSpPr>
              <a:stCxn id="1429" idx="2"/>
              <a:endCxn id="1430" idx="0"/>
            </p:cNvCxnSpPr>
            <p:nvPr/>
          </p:nvCxnSpPr>
          <p:spPr>
            <a:xfrm rot="10800000">
              <a:off x="931075" y="1374750"/>
              <a:ext cx="0" cy="457200"/>
            </a:xfrm>
            <a:prstGeom prst="straightConnector1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429" name="Google Shape;1429;p71"/>
            <p:cNvSpPr/>
            <p:nvPr/>
          </p:nvSpPr>
          <p:spPr>
            <a:xfrm>
              <a:off x="550075" y="17782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1430" name="Google Shape;1430;p71"/>
            <p:cNvSpPr/>
            <p:nvPr/>
          </p:nvSpPr>
          <p:spPr>
            <a:xfrm>
              <a:off x="550075" y="1374750"/>
              <a:ext cx="762000" cy="53700"/>
            </a:xfrm>
            <a:prstGeom prst="rect">
              <a:avLst/>
            </a:prstGeom>
            <a:solidFill>
              <a:srgbClr val="1C693B"/>
            </a:solidFill>
            <a:ln>
              <a:noFill/>
            </a:ln>
          </p:spPr>
          <p:txBody>
            <a:bodyPr spcFirstLastPara="1" wrap="square" lIns="91433" tIns="91433" rIns="91433" bIns="91433" anchor="ctr" anchorCtr="0">
              <a:noAutofit/>
            </a:bodyPr>
            <a:lstStyle/>
            <a:p>
              <a:pPr algn="ctr" defTabSz="1219170">
                <a:buClr>
                  <a:srgbClr val="000000"/>
                </a:buClr>
                <a:buSzPts val="1400"/>
              </a:pPr>
              <a:endParaRPr sz="933" b="1" kern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pic>
        <p:nvPicPr>
          <p:cNvPr id="1434" name="Google Shape;1434;p71" descr="Mielenosoitus, jonka kärjessä kannetaan suurta banderollia.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t="5606"/>
          <a:stretch/>
        </p:blipFill>
        <p:spPr>
          <a:xfrm>
            <a:off x="3759200" y="508000"/>
            <a:ext cx="39624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2" name="Google Shape;1432;p71" descr="Suuri kokoussali, jonka tuoleilla istuu paljon ihmisiä eri maista.">
            <a:hlinkClick r:id="rId7"/>
          </p:cNvPr>
          <p:cNvPicPr preferRelativeResize="0"/>
          <p:nvPr/>
        </p:nvPicPr>
        <p:blipFill rotWithShape="1">
          <a:blip r:embed="rId8">
            <a:alphaModFix/>
          </a:blip>
          <a:srcRect r="5962"/>
          <a:stretch/>
        </p:blipFill>
        <p:spPr>
          <a:xfrm>
            <a:off x="7823200" y="508000"/>
            <a:ext cx="3962400" cy="2844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1" name="Google Shape;1431;p71" descr="Iso kokoussali, jonka keskellä on pyöreä pöytä. Pöydässä istuu paljon pukua käyttäviä ihmisiä. Pöydän ympärillä monta riviä tuoleja, joissa istuu samoin pukua käyttäviä ihmisiä.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t="1960" r="8441"/>
          <a:stretch/>
        </p:blipFill>
        <p:spPr>
          <a:xfrm>
            <a:off x="3759200" y="3454400"/>
            <a:ext cx="3962400" cy="284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" name="Google Shape;1433;p71" descr="Kokoussalissa olevat kokousedustajat nostavat ilmaan kylttejä, joissa lukee ei veroparatiiseille.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l="30474" t="8746" r="4145" b="21838"/>
          <a:stretch/>
        </p:blipFill>
        <p:spPr>
          <a:xfrm>
            <a:off x="7823200" y="3454401"/>
            <a:ext cx="3962400" cy="28448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5" name="Google Shape;1435;p71"/>
          <p:cNvSpPr txBox="1"/>
          <p:nvPr/>
        </p:nvSpPr>
        <p:spPr>
          <a:xfrm>
            <a:off x="81100" y="6286400"/>
            <a:ext cx="4000000" cy="53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9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9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17" name="Google Shape;1417;p71"/>
          <p:cNvSpPr txBox="1">
            <a:spLocks noGrp="1"/>
          </p:cNvSpPr>
          <p:nvPr>
            <p:ph type="sldNum" idx="12"/>
          </p:nvPr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defTabSz="1219170"/>
            <a:fld id="{00000000-1234-1234-1234-123412341234}" type="slidenum">
              <a:rPr lang="en-GB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defTabSz="1219170"/>
              <a:t>8</a:t>
            </a:fld>
            <a:endParaRPr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FDE4FE-DF42-4B6A-A1F6-BA99D80F1C8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600"/>
            <a:ext cx="10515600" cy="1325600"/>
          </a:xfrm>
        </p:spPr>
        <p:txBody>
          <a:bodyPr spcFirstLastPara="1" wrap="square" lIns="68575" tIns="34275" rIns="68575" bIns="34275" anchor="b" anchorCtr="0">
            <a:normAutofit/>
          </a:bodyPr>
          <a:lstStyle/>
          <a:p>
            <a:r>
              <a:rPr lang="fi-FI" dirty="0"/>
              <a:t>Lisenssi- ja tekijätiedot.</a:t>
            </a:r>
          </a:p>
        </p:txBody>
      </p:sp>
      <p:sp>
        <p:nvSpPr>
          <p:cNvPr id="1445" name="Google Shape;1445;p72"/>
          <p:cNvSpPr txBox="1"/>
          <p:nvPr/>
        </p:nvSpPr>
        <p:spPr>
          <a:xfrm>
            <a:off x="554600" y="2311000"/>
            <a:ext cx="4000000" cy="697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467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Derived from DEAL</a:t>
            </a:r>
            <a:endParaRPr sz="1467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467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doughnuteconomics.org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43" name="Google Shape;1443;p72"/>
          <p:cNvSpPr txBox="1"/>
          <p:nvPr/>
        </p:nvSpPr>
        <p:spPr>
          <a:xfrm>
            <a:off x="2965633" y="2269785"/>
            <a:ext cx="2792000" cy="779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3067" kern="0">
                <a:solidFill>
                  <a:srgbClr val="C00000"/>
                </a:solidFill>
                <a:latin typeface="Arial"/>
                <a:cs typeface="Arial"/>
                <a:sym typeface="Arial"/>
              </a:rPr>
              <a:t>JYU.</a:t>
            </a:r>
            <a:r>
              <a:rPr lang="en-GB" sz="3067" ker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Wisdom</a:t>
            </a:r>
            <a:r>
              <a:rPr lang="en-GB" sz="3467" kern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                                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444" name="Google Shape;1444;p72" descr="Suomen itsenäisyyden juhlarahaston logo.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1734" y="2195868"/>
            <a:ext cx="1929869" cy="927833"/>
          </a:xfrm>
          <a:prstGeom prst="rect">
            <a:avLst/>
          </a:prstGeom>
          <a:noFill/>
          <a:ln>
            <a:noFill/>
          </a:ln>
        </p:spPr>
      </p:pic>
      <p:sp>
        <p:nvSpPr>
          <p:cNvPr id="1441" name="Google Shape;1441;p72"/>
          <p:cNvSpPr txBox="1"/>
          <p:nvPr/>
        </p:nvSpPr>
        <p:spPr>
          <a:xfrm>
            <a:off x="658867" y="3180301"/>
            <a:ext cx="7948400" cy="2440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Doughnut Economics Action Lab (or DEAL) is a non-profit Community Interest Company registered in the UK, doughnuteconomics.org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All content is licensed under the a CC-BY-SA 4.0 license 2022.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You are allowed to pass on and share this, and we welcome innovations and alterations*, as long as you credit Doughnut Economics Action Lab (or DEAL) and doughnuteconomics.org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*Alterations may mean changing the words and images so that they are relevant to your context and audience, including translating some or all of the slides to another language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Key diagrams of Doughnut Economics are referenced as ‘Raworth 2017’. Full attribution text for these diagrams can be found </a:t>
            </a:r>
            <a:r>
              <a:rPr lang="en-GB" sz="1133" u="sng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doughnuteconomics.org/license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defTabSz="1219170">
              <a:buClr>
                <a:srgbClr val="000000"/>
              </a:buClr>
            </a:pPr>
            <a:r>
              <a:rPr lang="en-GB" sz="1133" kern="0">
                <a:solidFill>
                  <a:srgbClr val="000000"/>
                </a:solidFill>
                <a:latin typeface="Roboto Light"/>
                <a:ea typeface="Roboto Light"/>
                <a:cs typeface="Roboto Light"/>
                <a:sym typeface="Roboto Light"/>
              </a:rPr>
              <a:t>Käännöksen toteuttanut Suomen donitsitaloushanke. Tekstiä sovellettu Suomen olosuhteisiin sopivaksi. </a:t>
            </a:r>
            <a:endParaRPr sz="1133" kern="0">
              <a:solidFill>
                <a:srgbClr val="000000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440" name="Google Shape;1440;p72" descr="CC-BY-SA-lisenssin logo.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867" y="5794400"/>
            <a:ext cx="1608133" cy="562667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72"/>
          <p:cNvSpPr txBox="1"/>
          <p:nvPr/>
        </p:nvSpPr>
        <p:spPr>
          <a:xfrm>
            <a:off x="11379200" y="6400800"/>
            <a:ext cx="5080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r" defTabSz="1219170">
              <a:buClr>
                <a:srgbClr val="000000"/>
              </a:buClr>
            </a:pPr>
            <a:fld id="{00000000-1234-1234-1234-123412341234}" type="slidenum">
              <a:rPr lang="en-GB" sz="1200" b="1" kern="0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pPr algn="r" defTabSz="1219170">
                <a:buClr>
                  <a:srgbClr val="000000"/>
                </a:buClr>
              </a:pPr>
              <a:t>9</a:t>
            </a:fld>
            <a:endParaRPr sz="1200" b="1" kern="0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98c8aa9-948a-48fd-b8e5-be540ef8ed42">
      <Terms xmlns="http://schemas.microsoft.com/office/infopath/2007/PartnerControls"/>
    </lcf76f155ced4ddcb4097134ff3c332f>
    <TaxCatchAll xmlns="fc5055fc-5f86-4e37-bfa2-a37ec5b9ea7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472C96FC7714E4AA28BD89906F6D468" ma:contentTypeVersion="16" ma:contentTypeDescription="Luo uusi asiakirja." ma:contentTypeScope="" ma:versionID="4673681b428c2ca29e913d70b4f71527">
  <xsd:schema xmlns:xsd="http://www.w3.org/2001/XMLSchema" xmlns:xs="http://www.w3.org/2001/XMLSchema" xmlns:p="http://schemas.microsoft.com/office/2006/metadata/properties" xmlns:ns2="898c8aa9-948a-48fd-b8e5-be540ef8ed42" xmlns:ns3="fc5055fc-5f86-4e37-bfa2-a37ec5b9ea77" targetNamespace="http://schemas.microsoft.com/office/2006/metadata/properties" ma:root="true" ma:fieldsID="17aee7426d24719471aaa4cdc9f6ab49" ns2:_="" ns3:_="">
    <xsd:import namespace="898c8aa9-948a-48fd-b8e5-be540ef8ed42"/>
    <xsd:import namespace="fc5055fc-5f86-4e37-bfa2-a37ec5b9e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8c8aa9-948a-48fd-b8e5-be540ef8ed4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ba830b52-6d58-45b3-9899-c4752b5a1b5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5055fc-5f86-4e37-bfa2-a37ec5b9e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7034118-9a90-4eb2-86ea-5a4a436ac4fe}" ma:internalName="TaxCatchAll" ma:showField="CatchAllData" ma:web="fc5055fc-5f86-4e37-bfa2-a37ec5b9ea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6291C36-D70B-45F4-9931-B2C58D9E75A9}">
  <ds:schemaRefs>
    <ds:schemaRef ds:uri="http://schemas.microsoft.com/office/2006/metadata/properties"/>
    <ds:schemaRef ds:uri="http://schemas.microsoft.com/office/infopath/2007/PartnerControls"/>
    <ds:schemaRef ds:uri="898c8aa9-948a-48fd-b8e5-be540ef8ed42"/>
    <ds:schemaRef ds:uri="fc5055fc-5f86-4e37-bfa2-a37ec5b9ea77"/>
  </ds:schemaRefs>
</ds:datastoreItem>
</file>

<file path=customXml/itemProps2.xml><?xml version="1.0" encoding="utf-8"?>
<ds:datastoreItem xmlns:ds="http://schemas.openxmlformats.org/officeDocument/2006/customXml" ds:itemID="{AAD703BD-13ED-4467-B189-31E5A5FEFA7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8c8aa9-948a-48fd-b8e5-be540ef8ed42"/>
    <ds:schemaRef ds:uri="fc5055fc-5f86-4e37-bfa2-a37ec5b9e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05CC15A-119A-40DF-B8C2-1C2AFEDE711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659</Words>
  <Application>Microsoft Office PowerPoint</Application>
  <PresentationFormat>Laajakuva</PresentationFormat>
  <Paragraphs>131</Paragraphs>
  <Slides>9</Slides>
  <Notes>9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9</vt:i4>
      </vt:variant>
    </vt:vector>
  </HeadingPairs>
  <TitlesOfParts>
    <vt:vector size="16" baseType="lpstr">
      <vt:lpstr>Arial</vt:lpstr>
      <vt:lpstr>Calibri</vt:lpstr>
      <vt:lpstr>Poppins SemiBold</vt:lpstr>
      <vt:lpstr>Roboto</vt:lpstr>
      <vt:lpstr>Roboto Condensed Light</vt:lpstr>
      <vt:lpstr>Roboto Light</vt:lpstr>
      <vt:lpstr>Office Theme</vt:lpstr>
      <vt:lpstr>Globaali Sosiaalinen</vt:lpstr>
      <vt:lpstr>Globaalit-sosiaaliset ulottuvuudet</vt:lpstr>
      <vt:lpstr>Globaalit-sosiaaliset yhteydet</vt:lpstr>
      <vt:lpstr>Globaalit toimitusketjut</vt:lpstr>
      <vt:lpstr>Kulutustottumukset</vt:lpstr>
      <vt:lpstr>Kulttuuriset yhteydet</vt:lpstr>
      <vt:lpstr>Maahanmuuttajien hyväksyntä</vt:lpstr>
      <vt:lpstr>Poliittiset järjestelmät</vt:lpstr>
      <vt:lpstr>Lisenssi- ja tekijätiedot.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Närhi, Henri</dc:creator>
  <cp:lastModifiedBy>Närhi, Henri</cp:lastModifiedBy>
  <cp:revision>1</cp:revision>
  <dcterms:created xsi:type="dcterms:W3CDTF">2022-06-02T11:39:09Z</dcterms:created>
  <dcterms:modified xsi:type="dcterms:W3CDTF">2022-06-03T12:17:34Z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0x010100A472C96FC7714E4AA28BD89906F6D468</vt:lpwstr>
  </property>
  <property fmtid="{D5CDD505-2E9C-101B-9397-08002B2CF9AE}" pid="3" name="MediaServiceImageTags">
    <vt:lpwstr/>
  </property>
</Properties>
</file>