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2BC_F2F2110B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704" r:id="rId5"/>
    <p:sldId id="674" r:id="rId6"/>
    <p:sldId id="701" r:id="rId7"/>
    <p:sldId id="703" r:id="rId8"/>
    <p:sldId id="684" r:id="rId9"/>
    <p:sldId id="705" r:id="rId10"/>
    <p:sldId id="692" r:id="rId11"/>
    <p:sldId id="693" r:id="rId12"/>
    <p:sldId id="688" r:id="rId13"/>
    <p:sldId id="694" r:id="rId14"/>
    <p:sldId id="336" r:id="rId15"/>
    <p:sldId id="700" r:id="rId16"/>
    <p:sldId id="691" r:id="rId17"/>
    <p:sldId id="697" r:id="rId18"/>
    <p:sldId id="699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02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665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CD637C-EE21-B49F-1DD7-D88D6836EF8E}" name="Käppi, Matleena" initials="KM" userId="S::maaiheka@jyu.fi::ae5d6857-59e2-4dc3-be1f-6bf5d1b9b761" providerId="AD"/>
  <p188:author id="{8306AB9C-5126-FE5C-F39B-220410364040}" name="Pokkinen, Krista" initials="PK" userId="S::kjpokkin@jyu.fi::38d55f17-f19e-497e-930c-1123dd63b926" providerId="AD"/>
  <p188:author id="{68EB969E-E77D-2E81-6F9D-38C2D3AE53B3}" name="Närhi, Henri" initials="NH" userId="S::heminarh@jyu.fi::aa09f21d-9262-458c-988a-5021266b25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40"/>
    <a:srgbClr val="81B64C"/>
    <a:srgbClr val="C29A5B"/>
    <a:srgbClr val="002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741AFE-909C-E44A-9827-40B701D015E1}" v="141" dt="2022-05-20T12:23:36.086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15"/>
    <p:restoredTop sz="94636"/>
  </p:normalViewPr>
  <p:slideViewPr>
    <p:cSldViewPr snapToGrid="0" snapToObjects="1">
      <p:cViewPr>
        <p:scale>
          <a:sx n="106" d="100"/>
          <a:sy n="106" d="100"/>
        </p:scale>
        <p:origin x="280" y="-160"/>
      </p:cViewPr>
      <p:guideLst>
        <p:guide orient="horz" pos="2160"/>
        <p:guide orient="horz" pos="3884"/>
        <p:guide orient="horz" pos="300"/>
        <p:guide orient="horz" pos="1117"/>
        <p:guide pos="302"/>
        <p:guide pos="7378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okkinen, Krista" userId="S::kjpokkin@jyu.fi::38d55f17-f19e-497e-930c-1123dd63b926" providerId="AD" clId="Web-{FE7E6EED-C0BE-4185-9B36-9FA7C30E8FA8}"/>
    <pc:docChg chg="delSld modSld sldOrd">
      <pc:chgData name="Pokkinen, Krista" userId="S::kjpokkin@jyu.fi::38d55f17-f19e-497e-930c-1123dd63b926" providerId="AD" clId="Web-{FE7E6EED-C0BE-4185-9B36-9FA7C30E8FA8}" dt="2022-05-18T13:45:57.756" v="55"/>
      <pc:docMkLst>
        <pc:docMk/>
      </pc:docMkLst>
      <pc:sldChg chg="ord">
        <pc:chgData name="Pokkinen, Krista" userId="S::kjpokkin@jyu.fi::38d55f17-f19e-497e-930c-1123dd63b926" providerId="AD" clId="Web-{FE7E6EED-C0BE-4185-9B36-9FA7C30E8FA8}" dt="2022-05-18T13:45:38.755" v="54"/>
        <pc:sldMkLst>
          <pc:docMk/>
          <pc:sldMk cId="3504881693" sldId="691"/>
        </pc:sldMkLst>
      </pc:sldChg>
      <pc:sldChg chg="modSp">
        <pc:chgData name="Pokkinen, Krista" userId="S::kjpokkin@jyu.fi::38d55f17-f19e-497e-930c-1123dd63b926" providerId="AD" clId="Web-{FE7E6EED-C0BE-4185-9B36-9FA7C30E8FA8}" dt="2022-05-18T12:47:14.693" v="3" actId="20577"/>
        <pc:sldMkLst>
          <pc:docMk/>
          <pc:sldMk cId="2057445855" sldId="693"/>
        </pc:sldMkLst>
        <pc:spChg chg="mod">
          <ac:chgData name="Pokkinen, Krista" userId="S::kjpokkin@jyu.fi::38d55f17-f19e-497e-930c-1123dd63b926" providerId="AD" clId="Web-{FE7E6EED-C0BE-4185-9B36-9FA7C30E8FA8}" dt="2022-05-18T12:47:14.693" v="3" actId="20577"/>
          <ac:spMkLst>
            <pc:docMk/>
            <pc:sldMk cId="2057445855" sldId="693"/>
            <ac:spMk id="19" creationId="{1C65E0AD-6434-5117-FEA6-93FA8ACDADB7}"/>
          </ac:spMkLst>
        </pc:spChg>
      </pc:sldChg>
      <pc:sldChg chg="delSp modSp addCm">
        <pc:chgData name="Pokkinen, Krista" userId="S::kjpokkin@jyu.fi::38d55f17-f19e-497e-930c-1123dd63b926" providerId="AD" clId="Web-{FE7E6EED-C0BE-4185-9B36-9FA7C30E8FA8}" dt="2022-05-18T13:15:03.817" v="52"/>
        <pc:sldMkLst>
          <pc:docMk/>
          <pc:sldMk cId="2093481975" sldId="694"/>
        </pc:sldMkLst>
        <pc:spChg chg="del">
          <ac:chgData name="Pokkinen, Krista" userId="S::kjpokkin@jyu.fi::38d55f17-f19e-497e-930c-1123dd63b926" providerId="AD" clId="Web-{FE7E6EED-C0BE-4185-9B36-9FA7C30E8FA8}" dt="2022-05-18T12:57:48.033" v="10"/>
          <ac:spMkLst>
            <pc:docMk/>
            <pc:sldMk cId="2093481975" sldId="694"/>
            <ac:spMk id="6" creationId="{E7BA088A-B651-D579-EAE5-256ECB247EE4}"/>
          </ac:spMkLst>
        </pc:spChg>
        <pc:spChg chg="mod">
          <ac:chgData name="Pokkinen, Krista" userId="S::kjpokkin@jyu.fi::38d55f17-f19e-497e-930c-1123dd63b926" providerId="AD" clId="Web-{FE7E6EED-C0BE-4185-9B36-9FA7C30E8FA8}" dt="2022-05-18T12:58:41.487" v="33" actId="20577"/>
          <ac:spMkLst>
            <pc:docMk/>
            <pc:sldMk cId="2093481975" sldId="694"/>
            <ac:spMk id="7" creationId="{D0FDE617-0E8D-63F9-61BC-A29F836BCADF}"/>
          </ac:spMkLst>
        </pc:spChg>
        <pc:spChg chg="mod">
          <ac:chgData name="Pokkinen, Krista" userId="S::kjpokkin@jyu.fi::38d55f17-f19e-497e-930c-1123dd63b926" providerId="AD" clId="Web-{FE7E6EED-C0BE-4185-9B36-9FA7C30E8FA8}" dt="2022-05-18T13:09:10.889" v="51" actId="20577"/>
          <ac:spMkLst>
            <pc:docMk/>
            <pc:sldMk cId="2093481975" sldId="694"/>
            <ac:spMk id="10" creationId="{8334437C-25AF-2B91-84FC-04907B330B9F}"/>
          </ac:spMkLst>
        </pc:spChg>
        <pc:spChg chg="del">
          <ac:chgData name="Pokkinen, Krista" userId="S::kjpokkin@jyu.fi::38d55f17-f19e-497e-930c-1123dd63b926" providerId="AD" clId="Web-{FE7E6EED-C0BE-4185-9B36-9FA7C30E8FA8}" dt="2022-05-18T12:57:52.377" v="12"/>
          <ac:spMkLst>
            <pc:docMk/>
            <pc:sldMk cId="2093481975" sldId="694"/>
            <ac:spMk id="12" creationId="{1652F383-8001-2AA6-AC42-0D1D944CEBBD}"/>
          </ac:spMkLst>
        </pc:spChg>
        <pc:spChg chg="mod">
          <ac:chgData name="Pokkinen, Krista" userId="S::kjpokkin@jyu.fi::38d55f17-f19e-497e-930c-1123dd63b926" providerId="AD" clId="Web-{FE7E6EED-C0BE-4185-9B36-9FA7C30E8FA8}" dt="2022-05-18T12:57:46.455" v="9" actId="20577"/>
          <ac:spMkLst>
            <pc:docMk/>
            <pc:sldMk cId="2093481975" sldId="694"/>
            <ac:spMk id="14" creationId="{739F4D7C-3FE7-167A-1648-24EFC0CBCBB2}"/>
          </ac:spMkLst>
        </pc:spChg>
        <pc:cxnChg chg="del">
          <ac:chgData name="Pokkinen, Krista" userId="S::kjpokkin@jyu.fi::38d55f17-f19e-497e-930c-1123dd63b926" providerId="AD" clId="Web-{FE7E6EED-C0BE-4185-9B36-9FA7C30E8FA8}" dt="2022-05-18T12:57:50.220" v="11"/>
          <ac:cxnSpMkLst>
            <pc:docMk/>
            <pc:sldMk cId="2093481975" sldId="694"/>
            <ac:cxnSpMk id="16" creationId="{0A44E12F-A272-A461-0E48-8F23C386D40A}"/>
          </ac:cxnSpMkLst>
        </pc:cxnChg>
      </pc:sldChg>
      <pc:sldChg chg="modSp ord">
        <pc:chgData name="Pokkinen, Krista" userId="S::kjpokkin@jyu.fi::38d55f17-f19e-497e-930c-1123dd63b926" providerId="AD" clId="Web-{FE7E6EED-C0BE-4185-9B36-9FA7C30E8FA8}" dt="2022-05-18T13:45:57.756" v="55"/>
        <pc:sldMkLst>
          <pc:docMk/>
          <pc:sldMk cId="315242238" sldId="697"/>
        </pc:sldMkLst>
        <pc:cxnChg chg="mod">
          <ac:chgData name="Pokkinen, Krista" userId="S::kjpokkin@jyu.fi::38d55f17-f19e-497e-930c-1123dd63b926" providerId="AD" clId="Web-{FE7E6EED-C0BE-4185-9B36-9FA7C30E8FA8}" dt="2022-05-18T13:38:05.497" v="53" actId="14100"/>
          <ac:cxnSpMkLst>
            <pc:docMk/>
            <pc:sldMk cId="315242238" sldId="697"/>
            <ac:cxnSpMk id="34" creationId="{6C27DDAA-BCA7-D41D-3BCD-ECFB70CD1C4D}"/>
          </ac:cxnSpMkLst>
        </pc:cxnChg>
      </pc:sldChg>
      <pc:sldChg chg="delSp modSp">
        <pc:chgData name="Pokkinen, Krista" userId="S::kjpokkin@jyu.fi::38d55f17-f19e-497e-930c-1123dd63b926" providerId="AD" clId="Web-{FE7E6EED-C0BE-4185-9B36-9FA7C30E8FA8}" dt="2022-05-18T12:45:13.379" v="1"/>
        <pc:sldMkLst>
          <pc:docMk/>
          <pc:sldMk cId="476304125" sldId="703"/>
        </pc:sldMkLst>
        <pc:spChg chg="mod">
          <ac:chgData name="Pokkinen, Krista" userId="S::kjpokkin@jyu.fi::38d55f17-f19e-497e-930c-1123dd63b926" providerId="AD" clId="Web-{FE7E6EED-C0BE-4185-9B36-9FA7C30E8FA8}" dt="2022-05-18T12:45:11.613" v="0" actId="20577"/>
          <ac:spMkLst>
            <pc:docMk/>
            <pc:sldMk cId="476304125" sldId="703"/>
            <ac:spMk id="14" creationId="{ED2BC115-AB2C-0748-6B18-22C7EC801388}"/>
          </ac:spMkLst>
        </pc:spChg>
        <pc:cxnChg chg="del">
          <ac:chgData name="Pokkinen, Krista" userId="S::kjpokkin@jyu.fi::38d55f17-f19e-497e-930c-1123dd63b926" providerId="AD" clId="Web-{FE7E6EED-C0BE-4185-9B36-9FA7C30E8FA8}" dt="2022-05-18T12:45:13.379" v="1"/>
          <ac:cxnSpMkLst>
            <pc:docMk/>
            <pc:sldMk cId="476304125" sldId="703"/>
            <ac:cxnSpMk id="26" creationId="{ACEDC728-5D17-CB68-434F-DF5C84F030D9}"/>
          </ac:cxnSpMkLst>
        </pc:cxnChg>
      </pc:sldChg>
      <pc:sldChg chg="del">
        <pc:chgData name="Pokkinen, Krista" userId="S::kjpokkin@jyu.fi::38d55f17-f19e-497e-930c-1123dd63b926" providerId="AD" clId="Web-{FE7E6EED-C0BE-4185-9B36-9FA7C30E8FA8}" dt="2022-05-18T12:45:59.676" v="2"/>
        <pc:sldMkLst>
          <pc:docMk/>
          <pc:sldMk cId="451376467" sldId="706"/>
        </pc:sldMkLst>
      </pc:sldChg>
    </pc:docChg>
  </pc:docChgLst>
  <pc:docChgLst>
    <pc:chgData name="Käppi, Matleena" userId="S::maaiheka@jyu.fi::ae5d6857-59e2-4dc3-be1f-6bf5d1b9b761" providerId="AD" clId="Web-{C72F1953-FBAC-4140-9FAC-DD817B3FEA8E}"/>
    <pc:docChg chg="delSld modSld sldOrd">
      <pc:chgData name="Käppi, Matleena" userId="S::maaiheka@jyu.fi::ae5d6857-59e2-4dc3-be1f-6bf5d1b9b761" providerId="AD" clId="Web-{C72F1953-FBAC-4140-9FAC-DD817B3FEA8E}" dt="2022-05-16T13:36:15.727" v="23"/>
      <pc:docMkLst>
        <pc:docMk/>
      </pc:docMkLst>
      <pc:sldChg chg="modCm">
        <pc:chgData name="Käppi, Matleena" userId="S::maaiheka@jyu.fi::ae5d6857-59e2-4dc3-be1f-6bf5d1b9b761" providerId="AD" clId="Web-{C72F1953-FBAC-4140-9FAC-DD817B3FEA8E}" dt="2022-05-16T13:36:15.727" v="23"/>
        <pc:sldMkLst>
          <pc:docMk/>
          <pc:sldMk cId="1321751537" sldId="341"/>
        </pc:sldMkLst>
      </pc:sldChg>
      <pc:sldChg chg="del">
        <pc:chgData name="Käppi, Matleena" userId="S::maaiheka@jyu.fi::ae5d6857-59e2-4dc3-be1f-6bf5d1b9b761" providerId="AD" clId="Web-{C72F1953-FBAC-4140-9FAC-DD817B3FEA8E}" dt="2022-05-16T13:27:33.554" v="22"/>
        <pc:sldMkLst>
          <pc:docMk/>
          <pc:sldMk cId="2790272508" sldId="383"/>
        </pc:sldMkLst>
      </pc:sldChg>
      <pc:sldChg chg="modSp">
        <pc:chgData name="Käppi, Matleena" userId="S::maaiheka@jyu.fi::ae5d6857-59e2-4dc3-be1f-6bf5d1b9b761" providerId="AD" clId="Web-{C72F1953-FBAC-4140-9FAC-DD817B3FEA8E}" dt="2022-05-16T13:26:59.177" v="21" actId="20577"/>
        <pc:sldMkLst>
          <pc:docMk/>
          <pc:sldMk cId="821754348" sldId="701"/>
        </pc:sldMkLst>
        <pc:spChg chg="mod">
          <ac:chgData name="Käppi, Matleena" userId="S::maaiheka@jyu.fi::ae5d6857-59e2-4dc3-be1f-6bf5d1b9b761" providerId="AD" clId="Web-{C72F1953-FBAC-4140-9FAC-DD817B3FEA8E}" dt="2022-05-16T13:26:59.177" v="21" actId="20577"/>
          <ac:spMkLst>
            <pc:docMk/>
            <pc:sldMk cId="821754348" sldId="701"/>
            <ac:spMk id="3" creationId="{00000000-0000-0000-0000-000000000000}"/>
          </ac:spMkLst>
        </pc:spChg>
      </pc:sldChg>
      <pc:sldChg chg="modSp ord">
        <pc:chgData name="Käppi, Matleena" userId="S::maaiheka@jyu.fi::ae5d6857-59e2-4dc3-be1f-6bf5d1b9b761" providerId="AD" clId="Web-{C72F1953-FBAC-4140-9FAC-DD817B3FEA8E}" dt="2022-05-16T13:26:38.785" v="18" actId="20577"/>
        <pc:sldMkLst>
          <pc:docMk/>
          <pc:sldMk cId="3751112410" sldId="704"/>
        </pc:sldMkLst>
        <pc:spChg chg="mod">
          <ac:chgData name="Käppi, Matleena" userId="S::maaiheka@jyu.fi::ae5d6857-59e2-4dc3-be1f-6bf5d1b9b761" providerId="AD" clId="Web-{C72F1953-FBAC-4140-9FAC-DD817B3FEA8E}" dt="2022-05-16T13:26:38.785" v="18" actId="20577"/>
          <ac:spMkLst>
            <pc:docMk/>
            <pc:sldMk cId="3751112410" sldId="704"/>
            <ac:spMk id="3" creationId="{00000000-0000-0000-0000-000000000000}"/>
          </ac:spMkLst>
        </pc:spChg>
      </pc:sldChg>
    </pc:docChg>
  </pc:docChgLst>
  <pc:docChgLst>
    <pc:chgData name="Käppi, Matleena" userId="S::maaiheka@jyu.fi::ae5d6857-59e2-4dc3-be1f-6bf5d1b9b761" providerId="AD" clId="Web-{8EA2CA43-D960-4C2C-A1FC-21CF7D746DFF}"/>
    <pc:docChg chg="modSld">
      <pc:chgData name="Käppi, Matleena" userId="S::maaiheka@jyu.fi::ae5d6857-59e2-4dc3-be1f-6bf5d1b9b761" providerId="AD" clId="Web-{8EA2CA43-D960-4C2C-A1FC-21CF7D746DFF}" dt="2022-05-18T12:01:23.937" v="11"/>
      <pc:docMkLst>
        <pc:docMk/>
      </pc:docMkLst>
      <pc:sldChg chg="delCm">
        <pc:chgData name="Käppi, Matleena" userId="S::maaiheka@jyu.fi::ae5d6857-59e2-4dc3-be1f-6bf5d1b9b761" providerId="AD" clId="Web-{8EA2CA43-D960-4C2C-A1FC-21CF7D746DFF}" dt="2022-05-18T12:01:23.937" v="11"/>
        <pc:sldMkLst>
          <pc:docMk/>
          <pc:sldMk cId="2057445855" sldId="693"/>
        </pc:sldMkLst>
      </pc:sldChg>
      <pc:sldChg chg="modSp">
        <pc:chgData name="Käppi, Matleena" userId="S::maaiheka@jyu.fi::ae5d6857-59e2-4dc3-be1f-6bf5d1b9b761" providerId="AD" clId="Web-{8EA2CA43-D960-4C2C-A1FC-21CF7D746DFF}" dt="2022-05-18T11:56:25.839" v="10" actId="1076"/>
        <pc:sldMkLst>
          <pc:docMk/>
          <pc:sldMk cId="476304125" sldId="703"/>
        </pc:sldMkLst>
        <pc:spChg chg="mod">
          <ac:chgData name="Käppi, Matleena" userId="S::maaiheka@jyu.fi::ae5d6857-59e2-4dc3-be1f-6bf5d1b9b761" providerId="AD" clId="Web-{8EA2CA43-D960-4C2C-A1FC-21CF7D746DFF}" dt="2022-05-18T11:55:43.289" v="0" actId="14100"/>
          <ac:spMkLst>
            <pc:docMk/>
            <pc:sldMk cId="476304125" sldId="703"/>
            <ac:spMk id="8" creationId="{2740CEEB-A05A-FBBB-179E-32EA64000014}"/>
          </ac:spMkLst>
        </pc:spChg>
        <pc:spChg chg="mod">
          <ac:chgData name="Käppi, Matleena" userId="S::maaiheka@jyu.fi::ae5d6857-59e2-4dc3-be1f-6bf5d1b9b761" providerId="AD" clId="Web-{8EA2CA43-D960-4C2C-A1FC-21CF7D746DFF}" dt="2022-05-18T11:55:53.555" v="7" actId="1076"/>
          <ac:spMkLst>
            <pc:docMk/>
            <pc:sldMk cId="476304125" sldId="703"/>
            <ac:spMk id="9" creationId="{FD66CC83-EA64-46E5-563B-AA8C8C9C83A1}"/>
          </ac:spMkLst>
        </pc:spChg>
        <pc:spChg chg="mod">
          <ac:chgData name="Käppi, Matleena" userId="S::maaiheka@jyu.fi::ae5d6857-59e2-4dc3-be1f-6bf5d1b9b761" providerId="AD" clId="Web-{8EA2CA43-D960-4C2C-A1FC-21CF7D746DFF}" dt="2022-05-18T11:55:48.711" v="5" actId="1076"/>
          <ac:spMkLst>
            <pc:docMk/>
            <pc:sldMk cId="476304125" sldId="703"/>
            <ac:spMk id="10" creationId="{A3497EB0-FB8F-E0BB-BE23-E0DC3BA73FAD}"/>
          </ac:spMkLst>
        </pc:spChg>
        <pc:spChg chg="mod">
          <ac:chgData name="Käppi, Matleena" userId="S::maaiheka@jyu.fi::ae5d6857-59e2-4dc3-be1f-6bf5d1b9b761" providerId="AD" clId="Web-{8EA2CA43-D960-4C2C-A1FC-21CF7D746DFF}" dt="2022-05-18T11:56:02.103" v="8" actId="1076"/>
          <ac:spMkLst>
            <pc:docMk/>
            <pc:sldMk cId="476304125" sldId="703"/>
            <ac:spMk id="11" creationId="{680AB053-F064-5AD6-E083-18FF387FAEC1}"/>
          </ac:spMkLst>
        </pc:spChg>
        <pc:spChg chg="mod">
          <ac:chgData name="Käppi, Matleena" userId="S::maaiheka@jyu.fi::ae5d6857-59e2-4dc3-be1f-6bf5d1b9b761" providerId="AD" clId="Web-{8EA2CA43-D960-4C2C-A1FC-21CF7D746DFF}" dt="2022-05-18T11:55:51.493" v="6" actId="1076"/>
          <ac:spMkLst>
            <pc:docMk/>
            <pc:sldMk cId="476304125" sldId="703"/>
            <ac:spMk id="12" creationId="{65FFF162-1D53-6511-6C8B-14BC899356A7}"/>
          </ac:spMkLst>
        </pc:spChg>
        <pc:spChg chg="mod">
          <ac:chgData name="Käppi, Matleena" userId="S::maaiheka@jyu.fi::ae5d6857-59e2-4dc3-be1f-6bf5d1b9b761" providerId="AD" clId="Web-{8EA2CA43-D960-4C2C-A1FC-21CF7D746DFF}" dt="2022-05-18T11:56:25.823" v="9" actId="1076"/>
          <ac:spMkLst>
            <pc:docMk/>
            <pc:sldMk cId="476304125" sldId="703"/>
            <ac:spMk id="16" creationId="{C4130233-C1C2-6481-2524-B0F70685EBEF}"/>
          </ac:spMkLst>
        </pc:spChg>
        <pc:spChg chg="mod">
          <ac:chgData name="Käppi, Matleena" userId="S::maaiheka@jyu.fi::ae5d6857-59e2-4dc3-be1f-6bf5d1b9b761" providerId="AD" clId="Web-{8EA2CA43-D960-4C2C-A1FC-21CF7D746DFF}" dt="2022-05-18T11:56:25.839" v="10" actId="1076"/>
          <ac:spMkLst>
            <pc:docMk/>
            <pc:sldMk cId="476304125" sldId="703"/>
            <ac:spMk id="28" creationId="{3B8481AC-BA2A-FC73-9222-8DCF417ACC72}"/>
          </ac:spMkLst>
        </pc:spChg>
      </pc:sldChg>
    </pc:docChg>
  </pc:docChgLst>
  <pc:docChgLst>
    <pc:chgData name="Pokkinen, Krista" userId="38d55f17-f19e-497e-930c-1123dd63b926" providerId="ADAL" clId="{C6276C96-9FAD-47BE-9445-E8E0AA63A7F0}"/>
    <pc:docChg chg="undo redo custSel modSld">
      <pc:chgData name="Pokkinen, Krista" userId="38d55f17-f19e-497e-930c-1123dd63b926" providerId="ADAL" clId="{C6276C96-9FAD-47BE-9445-E8E0AA63A7F0}" dt="2022-05-20T10:06:11.447" v="83"/>
      <pc:docMkLst>
        <pc:docMk/>
      </pc:docMkLst>
      <pc:sldChg chg="modSp mod addCm delCm modCm">
        <pc:chgData name="Pokkinen, Krista" userId="38d55f17-f19e-497e-930c-1123dd63b926" providerId="ADAL" clId="{C6276C96-9FAD-47BE-9445-E8E0AA63A7F0}" dt="2022-05-20T10:06:11.447" v="83"/>
        <pc:sldMkLst>
          <pc:docMk/>
          <pc:sldMk cId="2093481975" sldId="694"/>
        </pc:sldMkLst>
        <pc:spChg chg="mod">
          <ac:chgData name="Pokkinen, Krista" userId="38d55f17-f19e-497e-930c-1123dd63b926" providerId="ADAL" clId="{C6276C96-9FAD-47BE-9445-E8E0AA63A7F0}" dt="2022-05-20T09:58:06.029" v="74" actId="20577"/>
          <ac:spMkLst>
            <pc:docMk/>
            <pc:sldMk cId="2093481975" sldId="694"/>
            <ac:spMk id="11" creationId="{80F52C69-69A8-2502-1BF4-DC9E22112E23}"/>
          </ac:spMkLst>
        </pc:spChg>
        <pc:spChg chg="mod">
          <ac:chgData name="Pokkinen, Krista" userId="38d55f17-f19e-497e-930c-1123dd63b926" providerId="ADAL" clId="{C6276C96-9FAD-47BE-9445-E8E0AA63A7F0}" dt="2022-05-20T10:02:41.460" v="76" actId="1076"/>
          <ac:spMkLst>
            <pc:docMk/>
            <pc:sldMk cId="2093481975" sldId="694"/>
            <ac:spMk id="15" creationId="{092A53DB-B1AB-4C00-E3BF-138510D32027}"/>
          </ac:spMkLst>
        </pc:spChg>
      </pc:sldChg>
      <pc:sldChg chg="modSp mod">
        <pc:chgData name="Pokkinen, Krista" userId="38d55f17-f19e-497e-930c-1123dd63b926" providerId="ADAL" clId="{C6276C96-9FAD-47BE-9445-E8E0AA63A7F0}" dt="2022-05-20T09:54:54.561" v="66" actId="207"/>
        <pc:sldMkLst>
          <pc:docMk/>
          <pc:sldMk cId="1923377176" sldId="699"/>
        </pc:sldMkLst>
        <pc:spChg chg="mod">
          <ac:chgData name="Pokkinen, Krista" userId="38d55f17-f19e-497e-930c-1123dd63b926" providerId="ADAL" clId="{C6276C96-9FAD-47BE-9445-E8E0AA63A7F0}" dt="2022-05-20T09:54:35.376" v="58" actId="207"/>
          <ac:spMkLst>
            <pc:docMk/>
            <pc:sldMk cId="1923377176" sldId="699"/>
            <ac:spMk id="8" creationId="{2740CEEB-A05A-FBBB-179E-32EA64000014}"/>
          </ac:spMkLst>
        </pc:spChg>
        <pc:spChg chg="mod">
          <ac:chgData name="Pokkinen, Krista" userId="38d55f17-f19e-497e-930c-1123dd63b926" providerId="ADAL" clId="{C6276C96-9FAD-47BE-9445-E8E0AA63A7F0}" dt="2022-05-20T09:54:47.831" v="63" actId="207"/>
          <ac:spMkLst>
            <pc:docMk/>
            <pc:sldMk cId="1923377176" sldId="699"/>
            <ac:spMk id="9" creationId="{FD66CC83-EA64-46E5-563B-AA8C8C9C83A1}"/>
          </ac:spMkLst>
        </pc:spChg>
        <pc:spChg chg="mod">
          <ac:chgData name="Pokkinen, Krista" userId="38d55f17-f19e-497e-930c-1123dd63b926" providerId="ADAL" clId="{C6276C96-9FAD-47BE-9445-E8E0AA63A7F0}" dt="2022-05-20T09:54:54.561" v="66" actId="207"/>
          <ac:spMkLst>
            <pc:docMk/>
            <pc:sldMk cId="1923377176" sldId="699"/>
            <ac:spMk id="10" creationId="{A3497EB0-FB8F-E0BB-BE23-E0DC3BA73FAD}"/>
          </ac:spMkLst>
        </pc:spChg>
        <pc:spChg chg="mod">
          <ac:chgData name="Pokkinen, Krista" userId="38d55f17-f19e-497e-930c-1123dd63b926" providerId="ADAL" clId="{C6276C96-9FAD-47BE-9445-E8E0AA63A7F0}" dt="2022-05-20T09:54:37.519" v="59" actId="207"/>
          <ac:spMkLst>
            <pc:docMk/>
            <pc:sldMk cId="1923377176" sldId="699"/>
            <ac:spMk id="11" creationId="{680AB053-F064-5AD6-E083-18FF387FAEC1}"/>
          </ac:spMkLst>
        </pc:spChg>
        <pc:spChg chg="mod">
          <ac:chgData name="Pokkinen, Krista" userId="38d55f17-f19e-497e-930c-1123dd63b926" providerId="ADAL" clId="{C6276C96-9FAD-47BE-9445-E8E0AA63A7F0}" dt="2022-05-20T09:54:50.677" v="64" actId="207"/>
          <ac:spMkLst>
            <pc:docMk/>
            <pc:sldMk cId="1923377176" sldId="699"/>
            <ac:spMk id="12" creationId="{65FFF162-1D53-6511-6C8B-14BC899356A7}"/>
          </ac:spMkLst>
        </pc:spChg>
        <pc:spChg chg="mod">
          <ac:chgData name="Pokkinen, Krista" userId="38d55f17-f19e-497e-930c-1123dd63b926" providerId="ADAL" clId="{C6276C96-9FAD-47BE-9445-E8E0AA63A7F0}" dt="2022-05-20T09:53:48.444" v="48" actId="13822"/>
          <ac:spMkLst>
            <pc:docMk/>
            <pc:sldMk cId="1923377176" sldId="699"/>
            <ac:spMk id="13" creationId="{AB59A3A9-04D6-3EFB-B751-D5EBD433BEB0}"/>
          </ac:spMkLst>
        </pc:spChg>
        <pc:spChg chg="mod">
          <ac:chgData name="Pokkinen, Krista" userId="38d55f17-f19e-497e-930c-1123dd63b926" providerId="ADAL" clId="{C6276C96-9FAD-47BE-9445-E8E0AA63A7F0}" dt="2022-05-20T09:54:39.906" v="60" actId="207"/>
          <ac:spMkLst>
            <pc:docMk/>
            <pc:sldMk cId="1923377176" sldId="699"/>
            <ac:spMk id="14" creationId="{ED2BC115-AB2C-0748-6B18-22C7EC801388}"/>
          </ac:spMkLst>
        </pc:spChg>
        <pc:spChg chg="mod">
          <ac:chgData name="Pokkinen, Krista" userId="38d55f17-f19e-497e-930c-1123dd63b926" providerId="ADAL" clId="{C6276C96-9FAD-47BE-9445-E8E0AA63A7F0}" dt="2022-05-20T09:54:45.334" v="62" actId="207"/>
          <ac:spMkLst>
            <pc:docMk/>
            <pc:sldMk cId="1923377176" sldId="699"/>
            <ac:spMk id="16" creationId="{C4130233-C1C2-6481-2524-B0F70685EBEF}"/>
          </ac:spMkLst>
        </pc:spChg>
        <pc:spChg chg="mod">
          <ac:chgData name="Pokkinen, Krista" userId="38d55f17-f19e-497e-930c-1123dd63b926" providerId="ADAL" clId="{C6276C96-9FAD-47BE-9445-E8E0AA63A7F0}" dt="2022-05-20T09:54:52.713" v="65" actId="207"/>
          <ac:spMkLst>
            <pc:docMk/>
            <pc:sldMk cId="1923377176" sldId="699"/>
            <ac:spMk id="17" creationId="{BA0A539C-CCD7-5ECC-DECD-936128556FDC}"/>
          </ac:spMkLst>
        </pc:spChg>
        <pc:spChg chg="mod">
          <ac:chgData name="Pokkinen, Krista" userId="38d55f17-f19e-497e-930c-1123dd63b926" providerId="ADAL" clId="{C6276C96-9FAD-47BE-9445-E8E0AA63A7F0}" dt="2022-05-20T09:54:42.147" v="61" actId="207"/>
          <ac:spMkLst>
            <pc:docMk/>
            <pc:sldMk cId="1923377176" sldId="699"/>
            <ac:spMk id="28" creationId="{3B8481AC-BA2A-FC73-9222-8DCF417ACC72}"/>
          </ac:spMkLst>
        </pc:spChg>
      </pc:sldChg>
      <pc:sldChg chg="modSp mod">
        <pc:chgData name="Pokkinen, Krista" userId="38d55f17-f19e-497e-930c-1123dd63b926" providerId="ADAL" clId="{C6276C96-9FAD-47BE-9445-E8E0AA63A7F0}" dt="2022-05-20T09:57:32.503" v="73" actId="13822"/>
        <pc:sldMkLst>
          <pc:docMk/>
          <pc:sldMk cId="476304125" sldId="703"/>
        </pc:sldMkLst>
        <pc:spChg chg="mod">
          <ac:chgData name="Pokkinen, Krista" userId="38d55f17-f19e-497e-930c-1123dd63b926" providerId="ADAL" clId="{C6276C96-9FAD-47BE-9445-E8E0AA63A7F0}" dt="2022-05-20T09:51:19.415" v="26" actId="207"/>
          <ac:spMkLst>
            <pc:docMk/>
            <pc:sldMk cId="476304125" sldId="703"/>
            <ac:spMk id="8" creationId="{2740CEEB-A05A-FBBB-179E-32EA64000014}"/>
          </ac:spMkLst>
        </pc:spChg>
        <pc:spChg chg="mod">
          <ac:chgData name="Pokkinen, Krista" userId="38d55f17-f19e-497e-930c-1123dd63b926" providerId="ADAL" clId="{C6276C96-9FAD-47BE-9445-E8E0AA63A7F0}" dt="2022-05-20T09:52:07.291" v="39" actId="207"/>
          <ac:spMkLst>
            <pc:docMk/>
            <pc:sldMk cId="476304125" sldId="703"/>
            <ac:spMk id="9" creationId="{FD66CC83-EA64-46E5-563B-AA8C8C9C83A1}"/>
          </ac:spMkLst>
        </pc:spChg>
        <pc:spChg chg="mod">
          <ac:chgData name="Pokkinen, Krista" userId="38d55f17-f19e-497e-930c-1123dd63b926" providerId="ADAL" clId="{C6276C96-9FAD-47BE-9445-E8E0AA63A7F0}" dt="2022-05-20T09:52:09.837" v="40" actId="207"/>
          <ac:spMkLst>
            <pc:docMk/>
            <pc:sldMk cId="476304125" sldId="703"/>
            <ac:spMk id="10" creationId="{A3497EB0-FB8F-E0BB-BE23-E0DC3BA73FAD}"/>
          </ac:spMkLst>
        </pc:spChg>
        <pc:spChg chg="mod">
          <ac:chgData name="Pokkinen, Krista" userId="38d55f17-f19e-497e-930c-1123dd63b926" providerId="ADAL" clId="{C6276C96-9FAD-47BE-9445-E8E0AA63A7F0}" dt="2022-05-20T09:51:52.774" v="35" actId="207"/>
          <ac:spMkLst>
            <pc:docMk/>
            <pc:sldMk cId="476304125" sldId="703"/>
            <ac:spMk id="11" creationId="{680AB053-F064-5AD6-E083-18FF387FAEC1}"/>
          </ac:spMkLst>
        </pc:spChg>
        <pc:spChg chg="mod">
          <ac:chgData name="Pokkinen, Krista" userId="38d55f17-f19e-497e-930c-1123dd63b926" providerId="ADAL" clId="{C6276C96-9FAD-47BE-9445-E8E0AA63A7F0}" dt="2022-05-20T09:52:02.088" v="37" actId="207"/>
          <ac:spMkLst>
            <pc:docMk/>
            <pc:sldMk cId="476304125" sldId="703"/>
            <ac:spMk id="12" creationId="{65FFF162-1D53-6511-6C8B-14BC899356A7}"/>
          </ac:spMkLst>
        </pc:spChg>
        <pc:spChg chg="mod">
          <ac:chgData name="Pokkinen, Krista" userId="38d55f17-f19e-497e-930c-1123dd63b926" providerId="ADAL" clId="{C6276C96-9FAD-47BE-9445-E8E0AA63A7F0}" dt="2022-05-20T09:57:25.023" v="71" actId="13822"/>
          <ac:spMkLst>
            <pc:docMk/>
            <pc:sldMk cId="476304125" sldId="703"/>
            <ac:spMk id="14" creationId="{ED2BC115-AB2C-0748-6B18-22C7EC801388}"/>
          </ac:spMkLst>
        </pc:spChg>
        <pc:spChg chg="mod">
          <ac:chgData name="Pokkinen, Krista" userId="38d55f17-f19e-497e-930c-1123dd63b926" providerId="ADAL" clId="{C6276C96-9FAD-47BE-9445-E8E0AA63A7F0}" dt="2022-05-20T09:57:32.503" v="73" actId="13822"/>
          <ac:spMkLst>
            <pc:docMk/>
            <pc:sldMk cId="476304125" sldId="703"/>
            <ac:spMk id="16" creationId="{C4130233-C1C2-6481-2524-B0F70685EBEF}"/>
          </ac:spMkLst>
        </pc:spChg>
        <pc:spChg chg="mod">
          <ac:chgData name="Pokkinen, Krista" userId="38d55f17-f19e-497e-930c-1123dd63b926" providerId="ADAL" clId="{C6276C96-9FAD-47BE-9445-E8E0AA63A7F0}" dt="2022-05-20T09:57:28.323" v="72" actId="13822"/>
          <ac:spMkLst>
            <pc:docMk/>
            <pc:sldMk cId="476304125" sldId="703"/>
            <ac:spMk id="28" creationId="{3B8481AC-BA2A-FC73-9222-8DCF417ACC72}"/>
          </ac:spMkLst>
        </pc:spChg>
        <pc:cxnChg chg="mod">
          <ac:chgData name="Pokkinen, Krista" userId="38d55f17-f19e-497e-930c-1123dd63b926" providerId="ADAL" clId="{C6276C96-9FAD-47BE-9445-E8E0AA63A7F0}" dt="2022-05-20T09:50:25.397" v="19" actId="14100"/>
          <ac:cxnSpMkLst>
            <pc:docMk/>
            <pc:sldMk cId="476304125" sldId="703"/>
            <ac:cxnSpMk id="22" creationId="{3E00C92F-35DE-58C3-1152-8271C68782FD}"/>
          </ac:cxnSpMkLst>
        </pc:cxnChg>
        <pc:cxnChg chg="mod">
          <ac:chgData name="Pokkinen, Krista" userId="38d55f17-f19e-497e-930c-1123dd63b926" providerId="ADAL" clId="{C6276C96-9FAD-47BE-9445-E8E0AA63A7F0}" dt="2022-05-20T09:50:34.229" v="22" actId="1076"/>
          <ac:cxnSpMkLst>
            <pc:docMk/>
            <pc:sldMk cId="476304125" sldId="703"/>
            <ac:cxnSpMk id="23" creationId="{7526298B-78E9-FEBD-8B6E-DDED4D6F0CA8}"/>
          </ac:cxnSpMkLst>
        </pc:cxnChg>
      </pc:sldChg>
    </pc:docChg>
  </pc:docChgLst>
  <pc:docChgLst>
    <pc:chgData name="Käppi, Matleena" userId="S::maaiheka@jyu.fi::ae5d6857-59e2-4dc3-be1f-6bf5d1b9b761" providerId="AD" clId="Web-{0F58F18E-AE7E-4255-84FE-11C786A96A26}"/>
    <pc:docChg chg="addSld modSld">
      <pc:chgData name="Käppi, Matleena" userId="S::maaiheka@jyu.fi::ae5d6857-59e2-4dc3-be1f-6bf5d1b9b761" providerId="AD" clId="Web-{0F58F18E-AE7E-4255-84FE-11C786A96A26}" dt="2022-05-11T11:47:36.886" v="172"/>
      <pc:docMkLst>
        <pc:docMk/>
      </pc:docMkLst>
      <pc:sldChg chg="mod modShow">
        <pc:chgData name="Käppi, Matleena" userId="S::maaiheka@jyu.fi::ae5d6857-59e2-4dc3-be1f-6bf5d1b9b761" providerId="AD" clId="Web-{0F58F18E-AE7E-4255-84FE-11C786A96A26}" dt="2022-05-11T11:46:17.651" v="170"/>
        <pc:sldMkLst>
          <pc:docMk/>
          <pc:sldMk cId="937963529" sldId="339"/>
        </pc:sldMkLst>
      </pc:sldChg>
      <pc:sldChg chg="addCm">
        <pc:chgData name="Käppi, Matleena" userId="S::maaiheka@jyu.fi::ae5d6857-59e2-4dc3-be1f-6bf5d1b9b761" providerId="AD" clId="Web-{0F58F18E-AE7E-4255-84FE-11C786A96A26}" dt="2022-05-11T11:47:36.886" v="172"/>
        <pc:sldMkLst>
          <pc:docMk/>
          <pc:sldMk cId="3161870921" sldId="340"/>
        </pc:sldMkLst>
      </pc:sldChg>
      <pc:sldChg chg="addCm">
        <pc:chgData name="Käppi, Matleena" userId="S::maaiheka@jyu.fi::ae5d6857-59e2-4dc3-be1f-6bf5d1b9b761" providerId="AD" clId="Web-{0F58F18E-AE7E-4255-84FE-11C786A96A26}" dt="2022-05-11T11:46:59.480" v="171"/>
        <pc:sldMkLst>
          <pc:docMk/>
          <pc:sldMk cId="1321751537" sldId="341"/>
        </pc:sldMkLst>
      </pc:sldChg>
      <pc:sldChg chg="modSp mod modShow">
        <pc:chgData name="Käppi, Matleena" userId="S::maaiheka@jyu.fi::ae5d6857-59e2-4dc3-be1f-6bf5d1b9b761" providerId="AD" clId="Web-{0F58F18E-AE7E-4255-84FE-11C786A96A26}" dt="2022-05-11T10:18:48.886" v="169" actId="20577"/>
        <pc:sldMkLst>
          <pc:docMk/>
          <pc:sldMk cId="1588273452" sldId="695"/>
        </pc:sldMkLst>
        <pc:spChg chg="mod">
          <ac:chgData name="Käppi, Matleena" userId="S::maaiheka@jyu.fi::ae5d6857-59e2-4dc3-be1f-6bf5d1b9b761" providerId="AD" clId="Web-{0F58F18E-AE7E-4255-84FE-11C786A96A26}" dt="2022-05-11T10:18:48.886" v="169" actId="20577"/>
          <ac:spMkLst>
            <pc:docMk/>
            <pc:sldMk cId="1588273452" sldId="695"/>
            <ac:spMk id="7" creationId="{66AC11CB-F398-F987-51BE-584E78D3DFEC}"/>
          </ac:spMkLst>
        </pc:spChg>
      </pc:sldChg>
      <pc:sldChg chg="addSp modSp add replId addCm modCm">
        <pc:chgData name="Käppi, Matleena" userId="S::maaiheka@jyu.fi::ae5d6857-59e2-4dc3-be1f-6bf5d1b9b761" providerId="AD" clId="Web-{0F58F18E-AE7E-4255-84FE-11C786A96A26}" dt="2022-05-11T10:17:20.369" v="165" actId="20577"/>
        <pc:sldMkLst>
          <pc:docMk/>
          <pc:sldMk cId="4075950347" sldId="700"/>
        </pc:sldMkLst>
        <pc:spChg chg="mod">
          <ac:chgData name="Käppi, Matleena" userId="S::maaiheka@jyu.fi::ae5d6857-59e2-4dc3-be1f-6bf5d1b9b761" providerId="AD" clId="Web-{0F58F18E-AE7E-4255-84FE-11C786A96A26}" dt="2022-05-11T10:09:27.001" v="82" actId="20577"/>
          <ac:spMkLst>
            <pc:docMk/>
            <pc:sldMk cId="4075950347" sldId="700"/>
            <ac:spMk id="9" creationId="{FD66CC83-EA64-46E5-563B-AA8C8C9C83A1}"/>
          </ac:spMkLst>
        </pc:spChg>
        <pc:spChg chg="mod">
          <ac:chgData name="Käppi, Matleena" userId="S::maaiheka@jyu.fi::ae5d6857-59e2-4dc3-be1f-6bf5d1b9b761" providerId="AD" clId="Web-{0F58F18E-AE7E-4255-84FE-11C786A96A26}" dt="2022-05-11T10:17:20.369" v="165" actId="20577"/>
          <ac:spMkLst>
            <pc:docMk/>
            <pc:sldMk cId="4075950347" sldId="700"/>
            <ac:spMk id="10" creationId="{A3497EB0-FB8F-E0BB-BE23-E0DC3BA73FAD}"/>
          </ac:spMkLst>
        </pc:spChg>
        <pc:spChg chg="mod">
          <ac:chgData name="Käppi, Matleena" userId="S::maaiheka@jyu.fi::ae5d6857-59e2-4dc3-be1f-6bf5d1b9b761" providerId="AD" clId="Web-{0F58F18E-AE7E-4255-84FE-11C786A96A26}" dt="2022-05-11T10:11:00.346" v="96" actId="20577"/>
          <ac:spMkLst>
            <pc:docMk/>
            <pc:sldMk cId="4075950347" sldId="700"/>
            <ac:spMk id="11" creationId="{680AB053-F064-5AD6-E083-18FF387FAEC1}"/>
          </ac:spMkLst>
        </pc:spChg>
        <pc:spChg chg="mod">
          <ac:chgData name="Käppi, Matleena" userId="S::maaiheka@jyu.fi::ae5d6857-59e2-4dc3-be1f-6bf5d1b9b761" providerId="AD" clId="Web-{0F58F18E-AE7E-4255-84FE-11C786A96A26}" dt="2022-05-11T10:16:52.103" v="158" actId="20577"/>
          <ac:spMkLst>
            <pc:docMk/>
            <pc:sldMk cId="4075950347" sldId="700"/>
            <ac:spMk id="12" creationId="{65FFF162-1D53-6511-6C8B-14BC899356A7}"/>
          </ac:spMkLst>
        </pc:spChg>
        <pc:spChg chg="mod">
          <ac:chgData name="Käppi, Matleena" userId="S::maaiheka@jyu.fi::ae5d6857-59e2-4dc3-be1f-6bf5d1b9b761" providerId="AD" clId="Web-{0F58F18E-AE7E-4255-84FE-11C786A96A26}" dt="2022-05-11T10:10:24.736" v="83" actId="1076"/>
          <ac:spMkLst>
            <pc:docMk/>
            <pc:sldMk cId="4075950347" sldId="700"/>
            <ac:spMk id="14" creationId="{ED2BC115-AB2C-0748-6B18-22C7EC801388}"/>
          </ac:spMkLst>
        </pc:spChg>
        <pc:spChg chg="mod">
          <ac:chgData name="Käppi, Matleena" userId="S::maaiheka@jyu.fi::ae5d6857-59e2-4dc3-be1f-6bf5d1b9b761" providerId="AD" clId="Web-{0F58F18E-AE7E-4255-84FE-11C786A96A26}" dt="2022-05-11T10:05:48.528" v="3" actId="1076"/>
          <ac:spMkLst>
            <pc:docMk/>
            <pc:sldMk cId="4075950347" sldId="700"/>
            <ac:spMk id="15" creationId="{4F9CECB4-D5C2-9826-A4E6-CE15E26AE151}"/>
          </ac:spMkLst>
        </pc:spChg>
        <pc:spChg chg="add mod">
          <ac:chgData name="Käppi, Matleena" userId="S::maaiheka@jyu.fi::ae5d6857-59e2-4dc3-be1f-6bf5d1b9b761" providerId="AD" clId="Web-{0F58F18E-AE7E-4255-84FE-11C786A96A26}" dt="2022-05-11T10:15:38.805" v="144" actId="20577"/>
          <ac:spMkLst>
            <pc:docMk/>
            <pc:sldMk cId="4075950347" sldId="700"/>
            <ac:spMk id="21" creationId="{C22CB8B8-1B42-D5A4-2DD1-B24AE22A23BA}"/>
          </ac:spMkLst>
        </pc:spChg>
        <pc:spChg chg="mod">
          <ac:chgData name="Käppi, Matleena" userId="S::maaiheka@jyu.fi::ae5d6857-59e2-4dc3-be1f-6bf5d1b9b761" providerId="AD" clId="Web-{0F58F18E-AE7E-4255-84FE-11C786A96A26}" dt="2022-05-11T10:07:08.530" v="42" actId="1076"/>
          <ac:spMkLst>
            <pc:docMk/>
            <pc:sldMk cId="4075950347" sldId="700"/>
            <ac:spMk id="30" creationId="{C5FCAD66-838A-BB91-9722-981CFB5644C9}"/>
          </ac:spMkLst>
        </pc:spChg>
        <pc:cxnChg chg="mod">
          <ac:chgData name="Käppi, Matleena" userId="S::maaiheka@jyu.fi::ae5d6857-59e2-4dc3-be1f-6bf5d1b9b761" providerId="AD" clId="Web-{0F58F18E-AE7E-4255-84FE-11C786A96A26}" dt="2022-05-11T10:10:24.752" v="84" actId="1076"/>
          <ac:cxnSpMkLst>
            <pc:docMk/>
            <pc:sldMk cId="4075950347" sldId="700"/>
            <ac:cxnSpMk id="19" creationId="{833272ED-8947-0004-D1BB-3833EEC604F1}"/>
          </ac:cxnSpMkLst>
        </pc:cxnChg>
        <pc:cxnChg chg="add mod">
          <ac:chgData name="Käppi, Matleena" userId="S::maaiheka@jyu.fi::ae5d6857-59e2-4dc3-be1f-6bf5d1b9b761" providerId="AD" clId="Web-{0F58F18E-AE7E-4255-84FE-11C786A96A26}" dt="2022-05-11T10:13:01.927" v="122" actId="14100"/>
          <ac:cxnSpMkLst>
            <pc:docMk/>
            <pc:sldMk cId="4075950347" sldId="700"/>
            <ac:cxnSpMk id="20" creationId="{5F2664A9-0E49-E584-173C-B8D8BF4D02A9}"/>
          </ac:cxnSpMkLst>
        </pc:cxnChg>
        <pc:cxnChg chg="mod">
          <ac:chgData name="Käppi, Matleena" userId="S::maaiheka@jyu.fi::ae5d6857-59e2-4dc3-be1f-6bf5d1b9b761" providerId="AD" clId="Web-{0F58F18E-AE7E-4255-84FE-11C786A96A26}" dt="2022-05-11T10:05:50.981" v="4" actId="1076"/>
          <ac:cxnSpMkLst>
            <pc:docMk/>
            <pc:sldMk cId="4075950347" sldId="700"/>
            <ac:cxnSpMk id="31" creationId="{ADCCD14B-0319-746C-E0E2-8CC2CC5C1831}"/>
          </ac:cxnSpMkLst>
        </pc:cxnChg>
      </pc:sldChg>
    </pc:docChg>
  </pc:docChgLst>
  <pc:docChgLst>
    <pc:chgData name="Käppi, Matleena" userId="S::maaiheka@jyu.fi::ae5d6857-59e2-4dc3-be1f-6bf5d1b9b761" providerId="AD" clId="Web-{AF560107-1DEB-4C4D-922C-A272464EAA04}"/>
    <pc:docChg chg="addSld delSld modSld sldOrd">
      <pc:chgData name="Käppi, Matleena" userId="S::maaiheka@jyu.fi::ae5d6857-59e2-4dc3-be1f-6bf5d1b9b761" providerId="AD" clId="Web-{AF560107-1DEB-4C4D-922C-A272464EAA04}" dt="2022-05-12T12:28:36.107" v="877" actId="20577"/>
      <pc:docMkLst>
        <pc:docMk/>
      </pc:docMkLst>
      <pc:sldChg chg="modSp add replId">
        <pc:chgData name="Käppi, Matleena" userId="S::maaiheka@jyu.fi::ae5d6857-59e2-4dc3-be1f-6bf5d1b9b761" providerId="AD" clId="Web-{AF560107-1DEB-4C4D-922C-A272464EAA04}" dt="2022-05-12T12:28:36.107" v="877" actId="20577"/>
        <pc:sldMkLst>
          <pc:docMk/>
          <pc:sldMk cId="821754348" sldId="701"/>
        </pc:sldMkLst>
        <pc:spChg chg="mod">
          <ac:chgData name="Käppi, Matleena" userId="S::maaiheka@jyu.fi::ae5d6857-59e2-4dc3-be1f-6bf5d1b9b761" providerId="AD" clId="Web-{AF560107-1DEB-4C4D-922C-A272464EAA04}" dt="2022-05-12T12:28:36.107" v="877" actId="20577"/>
          <ac:spMkLst>
            <pc:docMk/>
            <pc:sldMk cId="821754348" sldId="701"/>
            <ac:spMk id="3" creationId="{00000000-0000-0000-0000-000000000000}"/>
          </ac:spMkLst>
        </pc:spChg>
      </pc:sldChg>
      <pc:sldChg chg="addSp delSp modSp new del">
        <pc:chgData name="Käppi, Matleena" userId="S::maaiheka@jyu.fi::ae5d6857-59e2-4dc3-be1f-6bf5d1b9b761" providerId="AD" clId="Web-{AF560107-1DEB-4C4D-922C-A272464EAA04}" dt="2022-05-12T12:10:04.035" v="153"/>
        <pc:sldMkLst>
          <pc:docMk/>
          <pc:sldMk cId="1697354510" sldId="702"/>
        </pc:sldMkLst>
        <pc:spChg chg="del">
          <ac:chgData name="Käppi, Matleena" userId="S::maaiheka@jyu.fi::ae5d6857-59e2-4dc3-be1f-6bf5d1b9b761" providerId="AD" clId="Web-{AF560107-1DEB-4C4D-922C-A272464EAA04}" dt="2022-05-12T12:09:40.784" v="146"/>
          <ac:spMkLst>
            <pc:docMk/>
            <pc:sldMk cId="1697354510" sldId="702"/>
            <ac:spMk id="2" creationId="{425EE91B-34AB-DCB3-D5BE-E31A48425A5D}"/>
          </ac:spMkLst>
        </pc:spChg>
        <pc:spChg chg="del">
          <ac:chgData name="Käppi, Matleena" userId="S::maaiheka@jyu.fi::ae5d6857-59e2-4dc3-be1f-6bf5d1b9b761" providerId="AD" clId="Web-{AF560107-1DEB-4C4D-922C-A272464EAA04}" dt="2022-05-12T12:09:39.190" v="145"/>
          <ac:spMkLst>
            <pc:docMk/>
            <pc:sldMk cId="1697354510" sldId="702"/>
            <ac:spMk id="6" creationId="{EDF44BC3-F829-A6F9-1500-F69EB1209635}"/>
          </ac:spMkLst>
        </pc:spChg>
        <pc:spChg chg="add del mod">
          <ac:chgData name="Käppi, Matleena" userId="S::maaiheka@jyu.fi::ae5d6857-59e2-4dc3-be1f-6bf5d1b9b761" providerId="AD" clId="Web-{AF560107-1DEB-4C4D-922C-A272464EAA04}" dt="2022-05-12T12:09:36.674" v="144"/>
          <ac:spMkLst>
            <pc:docMk/>
            <pc:sldMk cId="1697354510" sldId="702"/>
            <ac:spMk id="7" creationId="{55664270-8063-9787-DA6F-212B45DE9722}"/>
          </ac:spMkLst>
        </pc:spChg>
      </pc:sldChg>
      <pc:sldChg chg="addSp delSp modSp add ord replId">
        <pc:chgData name="Käppi, Matleena" userId="S::maaiheka@jyu.fi::ae5d6857-59e2-4dc3-be1f-6bf5d1b9b761" providerId="AD" clId="Web-{AF560107-1DEB-4C4D-922C-A272464EAA04}" dt="2022-05-12T12:24:24.794" v="856" actId="14100"/>
        <pc:sldMkLst>
          <pc:docMk/>
          <pc:sldMk cId="476304125" sldId="703"/>
        </pc:sldMkLst>
        <pc:spChg chg="mod">
          <ac:chgData name="Käppi, Matleena" userId="S::maaiheka@jyu.fi::ae5d6857-59e2-4dc3-be1f-6bf5d1b9b761" providerId="AD" clId="Web-{AF560107-1DEB-4C4D-922C-A272464EAA04}" dt="2022-05-12T12:10:00.020" v="152" actId="20577"/>
          <ac:spMkLst>
            <pc:docMk/>
            <pc:sldMk cId="476304125" sldId="703"/>
            <ac:spMk id="7" creationId="{66AC11CB-F398-F987-51BE-584E78D3DFEC}"/>
          </ac:spMkLst>
        </pc:spChg>
        <pc:spChg chg="mod">
          <ac:chgData name="Käppi, Matleena" userId="S::maaiheka@jyu.fi::ae5d6857-59e2-4dc3-be1f-6bf5d1b9b761" providerId="AD" clId="Web-{AF560107-1DEB-4C4D-922C-A272464EAA04}" dt="2022-05-12T12:19:15.102" v="668" actId="1076"/>
          <ac:spMkLst>
            <pc:docMk/>
            <pc:sldMk cId="476304125" sldId="703"/>
            <ac:spMk id="8" creationId="{2740CEEB-A05A-FBBB-179E-32EA64000014}"/>
          </ac:spMkLst>
        </pc:spChg>
        <pc:spChg chg="mod">
          <ac:chgData name="Käppi, Matleena" userId="S::maaiheka@jyu.fi::ae5d6857-59e2-4dc3-be1f-6bf5d1b9b761" providerId="AD" clId="Web-{AF560107-1DEB-4C4D-922C-A272464EAA04}" dt="2022-05-12T12:19:15.118" v="669" actId="1076"/>
          <ac:spMkLst>
            <pc:docMk/>
            <pc:sldMk cId="476304125" sldId="703"/>
            <ac:spMk id="9" creationId="{FD66CC83-EA64-46E5-563B-AA8C8C9C83A1}"/>
          </ac:spMkLst>
        </pc:spChg>
        <pc:spChg chg="mod">
          <ac:chgData name="Käppi, Matleena" userId="S::maaiheka@jyu.fi::ae5d6857-59e2-4dc3-be1f-6bf5d1b9b761" providerId="AD" clId="Web-{AF560107-1DEB-4C4D-922C-A272464EAA04}" dt="2022-05-12T12:19:15.133" v="670" actId="1076"/>
          <ac:spMkLst>
            <pc:docMk/>
            <pc:sldMk cId="476304125" sldId="703"/>
            <ac:spMk id="10" creationId="{A3497EB0-FB8F-E0BB-BE23-E0DC3BA73FAD}"/>
          </ac:spMkLst>
        </pc:spChg>
        <pc:spChg chg="mod">
          <ac:chgData name="Käppi, Matleena" userId="S::maaiheka@jyu.fi::ae5d6857-59e2-4dc3-be1f-6bf5d1b9b761" providerId="AD" clId="Web-{AF560107-1DEB-4C4D-922C-A272464EAA04}" dt="2022-05-12T12:20:03.683" v="702" actId="20577"/>
          <ac:spMkLst>
            <pc:docMk/>
            <pc:sldMk cId="476304125" sldId="703"/>
            <ac:spMk id="11" creationId="{680AB053-F064-5AD6-E083-18FF387FAEC1}"/>
          </ac:spMkLst>
        </pc:spChg>
        <pc:spChg chg="mod">
          <ac:chgData name="Käppi, Matleena" userId="S::maaiheka@jyu.fi::ae5d6857-59e2-4dc3-be1f-6bf5d1b9b761" providerId="AD" clId="Web-{AF560107-1DEB-4C4D-922C-A272464EAA04}" dt="2022-05-12T12:21:07.578" v="750" actId="20577"/>
          <ac:spMkLst>
            <pc:docMk/>
            <pc:sldMk cId="476304125" sldId="703"/>
            <ac:spMk id="12" creationId="{65FFF162-1D53-6511-6C8B-14BC899356A7}"/>
          </ac:spMkLst>
        </pc:spChg>
        <pc:spChg chg="del mod">
          <ac:chgData name="Käppi, Matleena" userId="S::maaiheka@jyu.fi::ae5d6857-59e2-4dc3-be1f-6bf5d1b9b761" providerId="AD" clId="Web-{AF560107-1DEB-4C4D-922C-A272464EAA04}" dt="2022-05-12T12:18:48.413" v="647"/>
          <ac:spMkLst>
            <pc:docMk/>
            <pc:sldMk cId="476304125" sldId="703"/>
            <ac:spMk id="13" creationId="{AB59A3A9-04D6-3EFB-B751-D5EBD433BEB0}"/>
          </ac:spMkLst>
        </pc:spChg>
        <pc:spChg chg="mod">
          <ac:chgData name="Käppi, Matleena" userId="S::maaiheka@jyu.fi::ae5d6857-59e2-4dc3-be1f-6bf5d1b9b761" providerId="AD" clId="Web-{AF560107-1DEB-4C4D-922C-A272464EAA04}" dt="2022-05-12T12:24:09.496" v="855" actId="20577"/>
          <ac:spMkLst>
            <pc:docMk/>
            <pc:sldMk cId="476304125" sldId="703"/>
            <ac:spMk id="14" creationId="{ED2BC115-AB2C-0748-6B18-22C7EC801388}"/>
          </ac:spMkLst>
        </pc:spChg>
        <pc:spChg chg="mod">
          <ac:chgData name="Käppi, Matleena" userId="S::maaiheka@jyu.fi::ae5d6857-59e2-4dc3-be1f-6bf5d1b9b761" providerId="AD" clId="Web-{AF560107-1DEB-4C4D-922C-A272464EAA04}" dt="2022-05-12T12:24:24.794" v="856" actId="14100"/>
          <ac:spMkLst>
            <pc:docMk/>
            <pc:sldMk cId="476304125" sldId="703"/>
            <ac:spMk id="16" creationId="{C4130233-C1C2-6481-2524-B0F70685EBEF}"/>
          </ac:spMkLst>
        </pc:spChg>
        <pc:spChg chg="add del mod">
          <ac:chgData name="Käppi, Matleena" userId="S::maaiheka@jyu.fi::ae5d6857-59e2-4dc3-be1f-6bf5d1b9b761" providerId="AD" clId="Web-{AF560107-1DEB-4C4D-922C-A272464EAA04}" dt="2022-05-12T12:22:21.067" v="815"/>
          <ac:spMkLst>
            <pc:docMk/>
            <pc:sldMk cId="476304125" sldId="703"/>
            <ac:spMk id="17" creationId="{BA0A539C-CCD7-5ECC-DECD-936128556FDC}"/>
          </ac:spMkLst>
        </pc:spChg>
        <pc:spChg chg="mod">
          <ac:chgData name="Käppi, Matleena" userId="S::maaiheka@jyu.fi::ae5d6857-59e2-4dc3-be1f-6bf5d1b9b761" providerId="AD" clId="Web-{AF560107-1DEB-4C4D-922C-A272464EAA04}" dt="2022-05-12T12:19:15.227" v="677" actId="1076"/>
          <ac:spMkLst>
            <pc:docMk/>
            <pc:sldMk cId="476304125" sldId="703"/>
            <ac:spMk id="28" creationId="{3B8481AC-BA2A-FC73-9222-8DCF417ACC72}"/>
          </ac:spMkLst>
        </pc:spChg>
        <pc:cxnChg chg="del">
          <ac:chgData name="Käppi, Matleena" userId="S::maaiheka@jyu.fi::ae5d6857-59e2-4dc3-be1f-6bf5d1b9b761" providerId="AD" clId="Web-{AF560107-1DEB-4C4D-922C-A272464EAA04}" dt="2022-05-12T12:18:48.413" v="646"/>
          <ac:cxnSpMkLst>
            <pc:docMk/>
            <pc:sldMk cId="476304125" sldId="703"/>
            <ac:cxnSpMk id="18" creationId="{C8DE9CEA-2E51-66FC-CAEB-9EFC3F2877BD}"/>
          </ac:cxnSpMkLst>
        </pc:cxnChg>
        <pc:cxnChg chg="del">
          <ac:chgData name="Käppi, Matleena" userId="S::maaiheka@jyu.fi::ae5d6857-59e2-4dc3-be1f-6bf5d1b9b761" providerId="AD" clId="Web-{AF560107-1DEB-4C4D-922C-A272464EAA04}" dt="2022-05-12T12:15:12.743" v="449"/>
          <ac:cxnSpMkLst>
            <pc:docMk/>
            <pc:sldMk cId="476304125" sldId="703"/>
            <ac:cxnSpMk id="19" creationId="{833272ED-8947-0004-D1BB-3833EEC604F1}"/>
          </ac:cxnSpMkLst>
        </pc:cxnChg>
        <pc:cxnChg chg="del">
          <ac:chgData name="Käppi, Matleena" userId="S::maaiheka@jyu.fi::ae5d6857-59e2-4dc3-be1f-6bf5d1b9b761" providerId="AD" clId="Web-{AF560107-1DEB-4C4D-922C-A272464EAA04}" dt="2022-05-12T12:15:19.618" v="451"/>
          <ac:cxnSpMkLst>
            <pc:docMk/>
            <pc:sldMk cId="476304125" sldId="703"/>
            <ac:cxnSpMk id="21" creationId="{1BDD26FD-70EF-B72A-F73E-AA1ACC900051}"/>
          </ac:cxnSpMkLst>
        </pc:cxnChg>
        <pc:cxnChg chg="mod">
          <ac:chgData name="Käppi, Matleena" userId="S::maaiheka@jyu.fi::ae5d6857-59e2-4dc3-be1f-6bf5d1b9b761" providerId="AD" clId="Web-{AF560107-1DEB-4C4D-922C-A272464EAA04}" dt="2022-05-12T12:19:15.212" v="676" actId="1076"/>
          <ac:cxnSpMkLst>
            <pc:docMk/>
            <pc:sldMk cId="476304125" sldId="703"/>
            <ac:cxnSpMk id="22" creationId="{3E00C92F-35DE-58C3-1152-8271C68782FD}"/>
          </ac:cxnSpMkLst>
        </pc:cxnChg>
        <pc:cxnChg chg="add mod">
          <ac:chgData name="Käppi, Matleena" userId="S::maaiheka@jyu.fi::ae5d6857-59e2-4dc3-be1f-6bf5d1b9b761" providerId="AD" clId="Web-{AF560107-1DEB-4C4D-922C-A272464EAA04}" dt="2022-05-12T12:19:15.258" v="679" actId="1076"/>
          <ac:cxnSpMkLst>
            <pc:docMk/>
            <pc:sldMk cId="476304125" sldId="703"/>
            <ac:cxnSpMk id="23" creationId="{7526298B-78E9-FEBD-8B6E-DDED4D6F0CA8}"/>
          </ac:cxnSpMkLst>
        </pc:cxnChg>
        <pc:cxnChg chg="del mod">
          <ac:chgData name="Käppi, Matleena" userId="S::maaiheka@jyu.fi::ae5d6857-59e2-4dc3-be1f-6bf5d1b9b761" providerId="AD" clId="Web-{AF560107-1DEB-4C4D-922C-A272464EAA04}" dt="2022-05-12T12:22:24.411" v="816"/>
          <ac:cxnSpMkLst>
            <pc:docMk/>
            <pc:sldMk cId="476304125" sldId="703"/>
            <ac:cxnSpMk id="24" creationId="{15F26C94-B3F9-7D15-79B2-BF75558430AF}"/>
          </ac:cxnSpMkLst>
        </pc:cxnChg>
        <pc:cxnChg chg="add del mod">
          <ac:chgData name="Käppi, Matleena" userId="S::maaiheka@jyu.fi::ae5d6857-59e2-4dc3-be1f-6bf5d1b9b761" providerId="AD" clId="Web-{AF560107-1DEB-4C4D-922C-A272464EAA04}" dt="2022-05-12T12:22:57.960" v="822"/>
          <ac:cxnSpMkLst>
            <pc:docMk/>
            <pc:sldMk cId="476304125" sldId="703"/>
            <ac:cxnSpMk id="25" creationId="{1EAE4859-A304-9334-B672-59CACD50BC29}"/>
          </ac:cxnSpMkLst>
        </pc:cxnChg>
        <pc:cxnChg chg="add mod">
          <ac:chgData name="Käppi, Matleena" userId="S::maaiheka@jyu.fi::ae5d6857-59e2-4dc3-be1f-6bf5d1b9b761" providerId="AD" clId="Web-{AF560107-1DEB-4C4D-922C-A272464EAA04}" dt="2022-05-12T12:23:31.603" v="837" actId="1076"/>
          <ac:cxnSpMkLst>
            <pc:docMk/>
            <pc:sldMk cId="476304125" sldId="703"/>
            <ac:cxnSpMk id="26" creationId="{ACEDC728-5D17-CB68-434F-DF5C84F030D9}"/>
          </ac:cxnSpMkLst>
        </pc:cxnChg>
      </pc:sldChg>
    </pc:docChg>
  </pc:docChgLst>
  <pc:docChgLst>
    <pc:chgData name="Käppi, Matleena" userId="ae5d6857-59e2-4dc3-be1f-6bf5d1b9b761" providerId="ADAL" clId="{772A0E4B-CCF9-C348-BEA8-DC1DAC247069}"/>
    <pc:docChg chg="undo custSel addSld delSld modSld">
      <pc:chgData name="Käppi, Matleena" userId="ae5d6857-59e2-4dc3-be1f-6bf5d1b9b761" providerId="ADAL" clId="{772A0E4B-CCF9-C348-BEA8-DC1DAC247069}" dt="2022-05-11T14:58:01.885" v="4130" actId="20577"/>
      <pc:docMkLst>
        <pc:docMk/>
      </pc:docMkLst>
      <pc:sldChg chg="addSp delSp modSp mod">
        <pc:chgData name="Käppi, Matleena" userId="ae5d6857-59e2-4dc3-be1f-6bf5d1b9b761" providerId="ADAL" clId="{772A0E4B-CCF9-C348-BEA8-DC1DAC247069}" dt="2022-05-10T10:39:53.688" v="776" actId="1076"/>
        <pc:sldMkLst>
          <pc:docMk/>
          <pc:sldMk cId="2762331016" sldId="336"/>
        </pc:sldMkLst>
        <pc:spChg chg="add mod">
          <ac:chgData name="Käppi, Matleena" userId="ae5d6857-59e2-4dc3-be1f-6bf5d1b9b761" providerId="ADAL" clId="{772A0E4B-CCF9-C348-BEA8-DC1DAC247069}" dt="2022-05-10T10:30:58.516" v="704"/>
          <ac:spMkLst>
            <pc:docMk/>
            <pc:sldMk cId="2762331016" sldId="336"/>
            <ac:spMk id="15" creationId="{B3984C07-93FF-0725-C40B-6F7EC3B23DDA}"/>
          </ac:spMkLst>
        </pc:spChg>
        <pc:spChg chg="add mod">
          <ac:chgData name="Käppi, Matleena" userId="ae5d6857-59e2-4dc3-be1f-6bf5d1b9b761" providerId="ADAL" clId="{772A0E4B-CCF9-C348-BEA8-DC1DAC247069}" dt="2022-05-10T10:30:58.516" v="704"/>
          <ac:spMkLst>
            <pc:docMk/>
            <pc:sldMk cId="2762331016" sldId="336"/>
            <ac:spMk id="16" creationId="{AF8606DB-336E-F468-D8E6-ED545B590D13}"/>
          </ac:spMkLst>
        </pc:spChg>
        <pc:spChg chg="add mod">
          <ac:chgData name="Käppi, Matleena" userId="ae5d6857-59e2-4dc3-be1f-6bf5d1b9b761" providerId="ADAL" clId="{772A0E4B-CCF9-C348-BEA8-DC1DAC247069}" dt="2022-05-10T10:30:58.516" v="704"/>
          <ac:spMkLst>
            <pc:docMk/>
            <pc:sldMk cId="2762331016" sldId="336"/>
            <ac:spMk id="17" creationId="{F7D7155D-1728-B513-0B31-FBEA49670CDB}"/>
          </ac:spMkLst>
        </pc:spChg>
        <pc:spChg chg="add mod">
          <ac:chgData name="Käppi, Matleena" userId="ae5d6857-59e2-4dc3-be1f-6bf5d1b9b761" providerId="ADAL" clId="{772A0E4B-CCF9-C348-BEA8-DC1DAC247069}" dt="2022-05-10T10:30:58.516" v="704"/>
          <ac:spMkLst>
            <pc:docMk/>
            <pc:sldMk cId="2762331016" sldId="336"/>
            <ac:spMk id="18" creationId="{C7391E60-E15A-AF5C-047F-D33FB93D94A8}"/>
          </ac:spMkLst>
        </pc:spChg>
        <pc:spChg chg="add mod">
          <ac:chgData name="Käppi, Matleena" userId="ae5d6857-59e2-4dc3-be1f-6bf5d1b9b761" providerId="ADAL" clId="{772A0E4B-CCF9-C348-BEA8-DC1DAC247069}" dt="2022-05-10T10:30:58.516" v="704"/>
          <ac:spMkLst>
            <pc:docMk/>
            <pc:sldMk cId="2762331016" sldId="336"/>
            <ac:spMk id="19" creationId="{65A4C161-E61C-FE03-4141-192387E7DFF4}"/>
          </ac:spMkLst>
        </pc:spChg>
        <pc:spChg chg="add mod">
          <ac:chgData name="Käppi, Matleena" userId="ae5d6857-59e2-4dc3-be1f-6bf5d1b9b761" providerId="ADAL" clId="{772A0E4B-CCF9-C348-BEA8-DC1DAC247069}" dt="2022-05-10T10:30:58.516" v="704"/>
          <ac:spMkLst>
            <pc:docMk/>
            <pc:sldMk cId="2762331016" sldId="336"/>
            <ac:spMk id="20" creationId="{1AB9EF71-1C47-24DB-DCE6-409782DC9128}"/>
          </ac:spMkLst>
        </pc:spChg>
        <pc:spChg chg="add mod">
          <ac:chgData name="Käppi, Matleena" userId="ae5d6857-59e2-4dc3-be1f-6bf5d1b9b761" providerId="ADAL" clId="{772A0E4B-CCF9-C348-BEA8-DC1DAC247069}" dt="2022-05-10T10:30:58.516" v="704"/>
          <ac:spMkLst>
            <pc:docMk/>
            <pc:sldMk cId="2762331016" sldId="336"/>
            <ac:spMk id="21" creationId="{79EDEDAF-9DA3-C8D3-EBF2-025FCF283247}"/>
          </ac:spMkLst>
        </pc:spChg>
        <pc:spChg chg="add mod">
          <ac:chgData name="Käppi, Matleena" userId="ae5d6857-59e2-4dc3-be1f-6bf5d1b9b761" providerId="ADAL" clId="{772A0E4B-CCF9-C348-BEA8-DC1DAC247069}" dt="2022-05-10T10:30:58.516" v="704"/>
          <ac:spMkLst>
            <pc:docMk/>
            <pc:sldMk cId="2762331016" sldId="336"/>
            <ac:spMk id="22" creationId="{72DEC4DD-7D2D-0804-B340-E152BDB875FE}"/>
          </ac:spMkLst>
        </pc:spChg>
        <pc:spChg chg="del mod">
          <ac:chgData name="Käppi, Matleena" userId="ae5d6857-59e2-4dc3-be1f-6bf5d1b9b761" providerId="ADAL" clId="{772A0E4B-CCF9-C348-BEA8-DC1DAC247069}" dt="2022-05-10T10:30:56.925" v="703" actId="478"/>
          <ac:spMkLst>
            <pc:docMk/>
            <pc:sldMk cId="2762331016" sldId="336"/>
            <ac:spMk id="32" creationId="{3BA7B312-10FC-B694-3401-BEF6643E4B73}"/>
          </ac:spMkLst>
        </pc:spChg>
        <pc:spChg chg="del mod">
          <ac:chgData name="Käppi, Matleena" userId="ae5d6857-59e2-4dc3-be1f-6bf5d1b9b761" providerId="ADAL" clId="{772A0E4B-CCF9-C348-BEA8-DC1DAC247069}" dt="2022-05-10T10:30:50.182" v="700" actId="478"/>
          <ac:spMkLst>
            <pc:docMk/>
            <pc:sldMk cId="2762331016" sldId="336"/>
            <ac:spMk id="34" creationId="{247465BA-74EB-BE6F-ADDF-633C22EC32A8}"/>
          </ac:spMkLst>
        </pc:spChg>
        <pc:spChg chg="del mod">
          <ac:chgData name="Käppi, Matleena" userId="ae5d6857-59e2-4dc3-be1f-6bf5d1b9b761" providerId="ADAL" clId="{772A0E4B-CCF9-C348-BEA8-DC1DAC247069}" dt="2022-05-10T10:30:50.182" v="700" actId="478"/>
          <ac:spMkLst>
            <pc:docMk/>
            <pc:sldMk cId="2762331016" sldId="336"/>
            <ac:spMk id="36" creationId="{C222FB49-6047-4EEA-68EF-12D71A377E74}"/>
          </ac:spMkLst>
        </pc:spChg>
        <pc:spChg chg="del mod">
          <ac:chgData name="Käppi, Matleena" userId="ae5d6857-59e2-4dc3-be1f-6bf5d1b9b761" providerId="ADAL" clId="{772A0E4B-CCF9-C348-BEA8-DC1DAC247069}" dt="2022-05-10T10:30:56.046" v="702" actId="478"/>
          <ac:spMkLst>
            <pc:docMk/>
            <pc:sldMk cId="2762331016" sldId="336"/>
            <ac:spMk id="38" creationId="{89501CC8-2606-E638-68E2-344DB66D3ECB}"/>
          </ac:spMkLst>
        </pc:spChg>
        <pc:spChg chg="del mod">
          <ac:chgData name="Käppi, Matleena" userId="ae5d6857-59e2-4dc3-be1f-6bf5d1b9b761" providerId="ADAL" clId="{772A0E4B-CCF9-C348-BEA8-DC1DAC247069}" dt="2022-05-10T10:30:50.182" v="700" actId="478"/>
          <ac:spMkLst>
            <pc:docMk/>
            <pc:sldMk cId="2762331016" sldId="336"/>
            <ac:spMk id="40" creationId="{F872D25D-8DFD-B7CD-5B09-5518DCA25B20}"/>
          </ac:spMkLst>
        </pc:spChg>
        <pc:spChg chg="del mod">
          <ac:chgData name="Käppi, Matleena" userId="ae5d6857-59e2-4dc3-be1f-6bf5d1b9b761" providerId="ADAL" clId="{772A0E4B-CCF9-C348-BEA8-DC1DAC247069}" dt="2022-05-10T10:30:50.182" v="700" actId="478"/>
          <ac:spMkLst>
            <pc:docMk/>
            <pc:sldMk cId="2762331016" sldId="336"/>
            <ac:spMk id="42" creationId="{BEDE1848-245B-3FA5-A6AF-C2B0212CCDB5}"/>
          </ac:spMkLst>
        </pc:spChg>
        <pc:spChg chg="del mod">
          <ac:chgData name="Käppi, Matleena" userId="ae5d6857-59e2-4dc3-be1f-6bf5d1b9b761" providerId="ADAL" clId="{772A0E4B-CCF9-C348-BEA8-DC1DAC247069}" dt="2022-05-10T10:30:50.182" v="700" actId="478"/>
          <ac:spMkLst>
            <pc:docMk/>
            <pc:sldMk cId="2762331016" sldId="336"/>
            <ac:spMk id="44" creationId="{64DC48B5-45A4-65FD-46A7-B41AB8C1B8FE}"/>
          </ac:spMkLst>
        </pc:spChg>
        <pc:spChg chg="del mod">
          <ac:chgData name="Käppi, Matleena" userId="ae5d6857-59e2-4dc3-be1f-6bf5d1b9b761" providerId="ADAL" clId="{772A0E4B-CCF9-C348-BEA8-DC1DAC247069}" dt="2022-05-10T10:30:50.182" v="700" actId="478"/>
          <ac:spMkLst>
            <pc:docMk/>
            <pc:sldMk cId="2762331016" sldId="336"/>
            <ac:spMk id="46" creationId="{FAA01F74-5EDA-85BC-6304-E4486B4C32B0}"/>
          </ac:spMkLst>
        </pc:spChg>
        <pc:spChg chg="mod">
          <ac:chgData name="Käppi, Matleena" userId="ae5d6857-59e2-4dc3-be1f-6bf5d1b9b761" providerId="ADAL" clId="{772A0E4B-CCF9-C348-BEA8-DC1DAC247069}" dt="2022-05-10T10:31:10.144" v="705" actId="1076"/>
          <ac:spMkLst>
            <pc:docMk/>
            <pc:sldMk cId="2762331016" sldId="336"/>
            <ac:spMk id="48" creationId="{EAD7CD8A-2134-183B-2C88-061640A460A8}"/>
          </ac:spMkLst>
        </pc:spChg>
        <pc:spChg chg="mod">
          <ac:chgData name="Käppi, Matleena" userId="ae5d6857-59e2-4dc3-be1f-6bf5d1b9b761" providerId="ADAL" clId="{772A0E4B-CCF9-C348-BEA8-DC1DAC247069}" dt="2022-05-10T10:31:10.144" v="705" actId="1076"/>
          <ac:spMkLst>
            <pc:docMk/>
            <pc:sldMk cId="2762331016" sldId="336"/>
            <ac:spMk id="50" creationId="{F63DF4F5-03E4-26DC-499F-7AE5028A415B}"/>
          </ac:spMkLst>
        </pc:spChg>
        <pc:spChg chg="mod">
          <ac:chgData name="Käppi, Matleena" userId="ae5d6857-59e2-4dc3-be1f-6bf5d1b9b761" providerId="ADAL" clId="{772A0E4B-CCF9-C348-BEA8-DC1DAC247069}" dt="2022-05-10T10:20:25.450" v="487" actId="20577"/>
          <ac:spMkLst>
            <pc:docMk/>
            <pc:sldMk cId="2762331016" sldId="336"/>
            <ac:spMk id="101" creationId="{00000000-0000-0000-0000-000000000000}"/>
          </ac:spMkLst>
        </pc:spChg>
        <pc:picChg chg="add del mod">
          <ac:chgData name="Käppi, Matleena" userId="ae5d6857-59e2-4dc3-be1f-6bf5d1b9b761" providerId="ADAL" clId="{772A0E4B-CCF9-C348-BEA8-DC1DAC247069}" dt="2022-05-10T10:37:07.169" v="743" actId="478"/>
          <ac:picMkLst>
            <pc:docMk/>
            <pc:sldMk cId="2762331016" sldId="336"/>
            <ac:picMk id="3" creationId="{69BB9F72-7114-BCC2-D415-B911714AF357}"/>
          </ac:picMkLst>
        </pc:picChg>
        <pc:picChg chg="add del mod">
          <ac:chgData name="Käppi, Matleena" userId="ae5d6857-59e2-4dc3-be1f-6bf5d1b9b761" providerId="ADAL" clId="{772A0E4B-CCF9-C348-BEA8-DC1DAC247069}" dt="2022-05-10T10:37:33.874" v="745" actId="21"/>
          <ac:picMkLst>
            <pc:docMk/>
            <pc:sldMk cId="2762331016" sldId="336"/>
            <ac:picMk id="5" creationId="{C20024CD-4919-4D24-F246-28B85FAC1D8C}"/>
          </ac:picMkLst>
        </pc:picChg>
        <pc:picChg chg="add del mod">
          <ac:chgData name="Käppi, Matleena" userId="ae5d6857-59e2-4dc3-be1f-6bf5d1b9b761" providerId="ADAL" clId="{772A0E4B-CCF9-C348-BEA8-DC1DAC247069}" dt="2022-05-10T10:37:33.874" v="745" actId="21"/>
          <ac:picMkLst>
            <pc:docMk/>
            <pc:sldMk cId="2762331016" sldId="336"/>
            <ac:picMk id="7" creationId="{EBDCAA47-EAA7-ABFC-AB09-9AFE5A9B3096}"/>
          </ac:picMkLst>
        </pc:picChg>
        <pc:picChg chg="add del mod">
          <ac:chgData name="Käppi, Matleena" userId="ae5d6857-59e2-4dc3-be1f-6bf5d1b9b761" providerId="ADAL" clId="{772A0E4B-CCF9-C348-BEA8-DC1DAC247069}" dt="2022-05-10T10:37:33.874" v="745" actId="21"/>
          <ac:picMkLst>
            <pc:docMk/>
            <pc:sldMk cId="2762331016" sldId="336"/>
            <ac:picMk id="9" creationId="{1FF700B1-CE39-B57F-E7B8-0A71F2E1D909}"/>
          </ac:picMkLst>
        </pc:picChg>
        <pc:picChg chg="add mod">
          <ac:chgData name="Käppi, Matleena" userId="ae5d6857-59e2-4dc3-be1f-6bf5d1b9b761" providerId="ADAL" clId="{772A0E4B-CCF9-C348-BEA8-DC1DAC247069}" dt="2022-05-10T10:39:41.537" v="774" actId="1076"/>
          <ac:picMkLst>
            <pc:docMk/>
            <pc:sldMk cId="2762331016" sldId="336"/>
            <ac:picMk id="11" creationId="{DCC04834-E41F-2D60-2FC9-C24DE7DF2239}"/>
          </ac:picMkLst>
        </pc:picChg>
        <pc:picChg chg="add del mod">
          <ac:chgData name="Käppi, Matleena" userId="ae5d6857-59e2-4dc3-be1f-6bf5d1b9b761" providerId="ADAL" clId="{772A0E4B-CCF9-C348-BEA8-DC1DAC247069}" dt="2022-05-10T10:37:33.874" v="745" actId="21"/>
          <ac:picMkLst>
            <pc:docMk/>
            <pc:sldMk cId="2762331016" sldId="336"/>
            <ac:picMk id="13" creationId="{E5516D6C-C6DB-9F32-9BF8-0F3E102BC7EF}"/>
          </ac:picMkLst>
        </pc:picChg>
        <pc:picChg chg="add del mod modCrop">
          <ac:chgData name="Käppi, Matleena" userId="ae5d6857-59e2-4dc3-be1f-6bf5d1b9b761" providerId="ADAL" clId="{772A0E4B-CCF9-C348-BEA8-DC1DAC247069}" dt="2022-05-10T10:31:14.535" v="706" actId="478"/>
          <ac:picMkLst>
            <pc:docMk/>
            <pc:sldMk cId="2762331016" sldId="336"/>
            <ac:picMk id="14" creationId="{C9329C34-A55F-B17F-53AC-57569D2ABA50}"/>
          </ac:picMkLst>
        </pc:picChg>
        <pc:picChg chg="add mod">
          <ac:chgData name="Käppi, Matleena" userId="ae5d6857-59e2-4dc3-be1f-6bf5d1b9b761" providerId="ADAL" clId="{772A0E4B-CCF9-C348-BEA8-DC1DAC247069}" dt="2022-05-10T10:39:41.537" v="774" actId="1076"/>
          <ac:picMkLst>
            <pc:docMk/>
            <pc:sldMk cId="2762331016" sldId="336"/>
            <ac:picMk id="24" creationId="{16AA795A-FADC-7D6A-2C31-F5969FC9D87C}"/>
          </ac:picMkLst>
        </pc:picChg>
        <pc:picChg chg="add mod">
          <ac:chgData name="Käppi, Matleena" userId="ae5d6857-59e2-4dc3-be1f-6bf5d1b9b761" providerId="ADAL" clId="{772A0E4B-CCF9-C348-BEA8-DC1DAC247069}" dt="2022-05-10T10:39:41.537" v="774" actId="1076"/>
          <ac:picMkLst>
            <pc:docMk/>
            <pc:sldMk cId="2762331016" sldId="336"/>
            <ac:picMk id="26" creationId="{91E792AF-6238-B640-5B73-E1027FC82E3A}"/>
          </ac:picMkLst>
        </pc:picChg>
        <pc:picChg chg="add del mod">
          <ac:chgData name="Käppi, Matleena" userId="ae5d6857-59e2-4dc3-be1f-6bf5d1b9b761" providerId="ADAL" clId="{772A0E4B-CCF9-C348-BEA8-DC1DAC247069}" dt="2022-05-10T10:37:33.874" v="745" actId="21"/>
          <ac:picMkLst>
            <pc:docMk/>
            <pc:sldMk cId="2762331016" sldId="336"/>
            <ac:picMk id="28" creationId="{2EAC5974-A550-3E24-FF74-4D1FB311084D}"/>
          </ac:picMkLst>
        </pc:picChg>
        <pc:picChg chg="add mod">
          <ac:chgData name="Käppi, Matleena" userId="ae5d6857-59e2-4dc3-be1f-6bf5d1b9b761" providerId="ADAL" clId="{772A0E4B-CCF9-C348-BEA8-DC1DAC247069}" dt="2022-05-10T10:39:53.688" v="776" actId="1076"/>
          <ac:picMkLst>
            <pc:docMk/>
            <pc:sldMk cId="2762331016" sldId="336"/>
            <ac:picMk id="41" creationId="{A214272D-09D4-7DEA-625C-6EBBC2122107}"/>
          </ac:picMkLst>
        </pc:picChg>
        <pc:picChg chg="add mod">
          <ac:chgData name="Käppi, Matleena" userId="ae5d6857-59e2-4dc3-be1f-6bf5d1b9b761" providerId="ADAL" clId="{772A0E4B-CCF9-C348-BEA8-DC1DAC247069}" dt="2022-05-10T10:39:45.753" v="775" actId="1076"/>
          <ac:picMkLst>
            <pc:docMk/>
            <pc:sldMk cId="2762331016" sldId="336"/>
            <ac:picMk id="43" creationId="{5F82D60D-9383-753B-12A4-AFC855E4DC06}"/>
          </ac:picMkLst>
        </pc:picChg>
        <pc:picChg chg="add mod">
          <ac:chgData name="Käppi, Matleena" userId="ae5d6857-59e2-4dc3-be1f-6bf5d1b9b761" providerId="ADAL" clId="{772A0E4B-CCF9-C348-BEA8-DC1DAC247069}" dt="2022-05-10T10:39:45.753" v="775" actId="1076"/>
          <ac:picMkLst>
            <pc:docMk/>
            <pc:sldMk cId="2762331016" sldId="336"/>
            <ac:picMk id="45" creationId="{4B6B820C-618C-FDB0-4A9F-A8C16062439F}"/>
          </ac:picMkLst>
        </pc:picChg>
        <pc:picChg chg="add mod">
          <ac:chgData name="Käppi, Matleena" userId="ae5d6857-59e2-4dc3-be1f-6bf5d1b9b761" providerId="ADAL" clId="{772A0E4B-CCF9-C348-BEA8-DC1DAC247069}" dt="2022-05-10T10:39:41.537" v="774" actId="1076"/>
          <ac:picMkLst>
            <pc:docMk/>
            <pc:sldMk cId="2762331016" sldId="336"/>
            <ac:picMk id="47" creationId="{C9EE3D13-BF6C-71DE-1DC8-8200E475AD6E}"/>
          </ac:picMkLst>
        </pc:picChg>
        <pc:picChg chg="add mod">
          <ac:chgData name="Käppi, Matleena" userId="ae5d6857-59e2-4dc3-be1f-6bf5d1b9b761" providerId="ADAL" clId="{772A0E4B-CCF9-C348-BEA8-DC1DAC247069}" dt="2022-05-10T10:39:53.688" v="776" actId="1076"/>
          <ac:picMkLst>
            <pc:docMk/>
            <pc:sldMk cId="2762331016" sldId="336"/>
            <ac:picMk id="49" creationId="{80E313BC-7D1D-A87B-E1E0-B66CDA081FF9}"/>
          </ac:picMkLst>
        </pc:picChg>
      </pc:sldChg>
      <pc:sldChg chg="delSp modSp mod">
        <pc:chgData name="Käppi, Matleena" userId="ae5d6857-59e2-4dc3-be1f-6bf5d1b9b761" providerId="ADAL" clId="{772A0E4B-CCF9-C348-BEA8-DC1DAC247069}" dt="2022-05-10T11:18:41.398" v="3533" actId="20577"/>
        <pc:sldMkLst>
          <pc:docMk/>
          <pc:sldMk cId="937963529" sldId="339"/>
        </pc:sldMkLst>
        <pc:spChg chg="mod">
          <ac:chgData name="Käppi, Matleena" userId="ae5d6857-59e2-4dc3-be1f-6bf5d1b9b761" providerId="ADAL" clId="{772A0E4B-CCF9-C348-BEA8-DC1DAC247069}" dt="2022-05-10T11:18:41.398" v="3533" actId="20577"/>
          <ac:spMkLst>
            <pc:docMk/>
            <pc:sldMk cId="937963529" sldId="339"/>
            <ac:spMk id="122" creationId="{00000000-0000-0000-0000-000000000000}"/>
          </ac:spMkLst>
        </pc:spChg>
        <pc:picChg chg="del">
          <ac:chgData name="Käppi, Matleena" userId="ae5d6857-59e2-4dc3-be1f-6bf5d1b9b761" providerId="ADAL" clId="{772A0E4B-CCF9-C348-BEA8-DC1DAC247069}" dt="2022-05-10T11:14:23.956" v="2943" actId="478"/>
          <ac:picMkLst>
            <pc:docMk/>
            <pc:sldMk cId="937963529" sldId="339"/>
            <ac:picMk id="123" creationId="{00000000-0000-0000-0000-000000000000}"/>
          </ac:picMkLst>
        </pc:picChg>
      </pc:sldChg>
      <pc:sldChg chg="modSp mod">
        <pc:chgData name="Käppi, Matleena" userId="ae5d6857-59e2-4dc3-be1f-6bf5d1b9b761" providerId="ADAL" clId="{772A0E4B-CCF9-C348-BEA8-DC1DAC247069}" dt="2022-05-11T14:21:02.723" v="4098" actId="20577"/>
        <pc:sldMkLst>
          <pc:docMk/>
          <pc:sldMk cId="3656029457" sldId="674"/>
        </pc:sldMkLst>
        <pc:spChg chg="mod">
          <ac:chgData name="Käppi, Matleena" userId="ae5d6857-59e2-4dc3-be1f-6bf5d1b9b761" providerId="ADAL" clId="{772A0E4B-CCF9-C348-BEA8-DC1DAC247069}" dt="2022-05-11T14:21:02.723" v="4098" actId="20577"/>
          <ac:spMkLst>
            <pc:docMk/>
            <pc:sldMk cId="3656029457" sldId="674"/>
            <ac:spMk id="3" creationId="{00000000-0000-0000-0000-000000000000}"/>
          </ac:spMkLst>
        </pc:spChg>
        <pc:picChg chg="mod modCrop">
          <ac:chgData name="Käppi, Matleena" userId="ae5d6857-59e2-4dc3-be1f-6bf5d1b9b761" providerId="ADAL" clId="{772A0E4B-CCF9-C348-BEA8-DC1DAC247069}" dt="2022-05-10T10:27:23.015" v="681" actId="732"/>
          <ac:picMkLst>
            <pc:docMk/>
            <pc:sldMk cId="3656029457" sldId="674"/>
            <ac:picMk id="8" creationId="{DE967AB7-B5CC-49E8-5A9D-4C1A73B0EBFA}"/>
          </ac:picMkLst>
        </pc:picChg>
      </pc:sldChg>
      <pc:sldChg chg="modSp mod modShow">
        <pc:chgData name="Käppi, Matleena" userId="ae5d6857-59e2-4dc3-be1f-6bf5d1b9b761" providerId="ADAL" clId="{772A0E4B-CCF9-C348-BEA8-DC1DAC247069}" dt="2022-05-10T11:34:11.248" v="3994" actId="729"/>
        <pc:sldMkLst>
          <pc:docMk/>
          <pc:sldMk cId="3178557123" sldId="678"/>
        </pc:sldMkLst>
        <pc:spChg chg="mod">
          <ac:chgData name="Käppi, Matleena" userId="ae5d6857-59e2-4dc3-be1f-6bf5d1b9b761" providerId="ADAL" clId="{772A0E4B-CCF9-C348-BEA8-DC1DAC247069}" dt="2022-05-10T11:33:50.274" v="3993" actId="20577"/>
          <ac:spMkLst>
            <pc:docMk/>
            <pc:sldMk cId="3178557123" sldId="678"/>
            <ac:spMk id="108" creationId="{00000000-0000-0000-0000-000000000000}"/>
          </ac:spMkLst>
        </pc:spChg>
        <pc:spChg chg="mod">
          <ac:chgData name="Käppi, Matleena" userId="ae5d6857-59e2-4dc3-be1f-6bf5d1b9b761" providerId="ADAL" clId="{772A0E4B-CCF9-C348-BEA8-DC1DAC247069}" dt="2022-05-10T10:53:32.341" v="1605" actId="20577"/>
          <ac:spMkLst>
            <pc:docMk/>
            <pc:sldMk cId="3178557123" sldId="678"/>
            <ac:spMk id="109" creationId="{00000000-0000-0000-0000-000000000000}"/>
          </ac:spMkLst>
        </pc:spChg>
      </pc:sldChg>
      <pc:sldChg chg="addSp delSp modSp mod">
        <pc:chgData name="Käppi, Matleena" userId="ae5d6857-59e2-4dc3-be1f-6bf5d1b9b761" providerId="ADAL" clId="{772A0E4B-CCF9-C348-BEA8-DC1DAC247069}" dt="2022-05-10T10:30:04.974" v="699" actId="1076"/>
        <pc:sldMkLst>
          <pc:docMk/>
          <pc:sldMk cId="122055354" sldId="688"/>
        </pc:sldMkLst>
        <pc:spChg chg="mod">
          <ac:chgData name="Käppi, Matleena" userId="ae5d6857-59e2-4dc3-be1f-6bf5d1b9b761" providerId="ADAL" clId="{772A0E4B-CCF9-C348-BEA8-DC1DAC247069}" dt="2022-05-10T09:24:19.399" v="270" actId="20577"/>
          <ac:spMkLst>
            <pc:docMk/>
            <pc:sldMk cId="122055354" sldId="688"/>
            <ac:spMk id="23" creationId="{2A707D63-3463-C87A-6986-E6F6E6524DC1}"/>
          </ac:spMkLst>
        </pc:spChg>
        <pc:picChg chg="add del mod">
          <ac:chgData name="Käppi, Matleena" userId="ae5d6857-59e2-4dc3-be1f-6bf5d1b9b761" providerId="ADAL" clId="{772A0E4B-CCF9-C348-BEA8-DC1DAC247069}" dt="2022-05-10T10:29:35.001" v="696" actId="21"/>
          <ac:picMkLst>
            <pc:docMk/>
            <pc:sldMk cId="122055354" sldId="688"/>
            <ac:picMk id="5" creationId="{5047A0BB-0571-C935-7433-2992053D87FE}"/>
          </ac:picMkLst>
        </pc:picChg>
        <pc:picChg chg="add del mod">
          <ac:chgData name="Käppi, Matleena" userId="ae5d6857-59e2-4dc3-be1f-6bf5d1b9b761" providerId="ADAL" clId="{772A0E4B-CCF9-C348-BEA8-DC1DAC247069}" dt="2022-05-10T10:28:47.751" v="686" actId="478"/>
          <ac:picMkLst>
            <pc:docMk/>
            <pc:sldMk cId="122055354" sldId="688"/>
            <ac:picMk id="7" creationId="{8B9A71EB-7A89-ADC6-9F51-781593D3E827}"/>
          </ac:picMkLst>
        </pc:picChg>
        <pc:picChg chg="add del mod">
          <ac:chgData name="Käppi, Matleena" userId="ae5d6857-59e2-4dc3-be1f-6bf5d1b9b761" providerId="ADAL" clId="{772A0E4B-CCF9-C348-BEA8-DC1DAC247069}" dt="2022-05-10T10:28:47.751" v="686" actId="478"/>
          <ac:picMkLst>
            <pc:docMk/>
            <pc:sldMk cId="122055354" sldId="688"/>
            <ac:picMk id="9" creationId="{94A324EA-4D62-D311-3986-15A26B5EE227}"/>
          </ac:picMkLst>
        </pc:picChg>
        <pc:picChg chg="add del mod">
          <ac:chgData name="Käppi, Matleena" userId="ae5d6857-59e2-4dc3-be1f-6bf5d1b9b761" providerId="ADAL" clId="{772A0E4B-CCF9-C348-BEA8-DC1DAC247069}" dt="2022-05-10T10:29:35.001" v="696" actId="21"/>
          <ac:picMkLst>
            <pc:docMk/>
            <pc:sldMk cId="122055354" sldId="688"/>
            <ac:picMk id="11" creationId="{81A5D70B-9860-C8F3-8575-915C02B241CC}"/>
          </ac:picMkLst>
        </pc:picChg>
        <pc:picChg chg="add del mod">
          <ac:chgData name="Käppi, Matleena" userId="ae5d6857-59e2-4dc3-be1f-6bf5d1b9b761" providerId="ADAL" clId="{772A0E4B-CCF9-C348-BEA8-DC1DAC247069}" dt="2022-05-10T10:29:35.001" v="696" actId="21"/>
          <ac:picMkLst>
            <pc:docMk/>
            <pc:sldMk cId="122055354" sldId="688"/>
            <ac:picMk id="13" creationId="{BA8F1677-F736-1A85-FBE8-3462A93E3959}"/>
          </ac:picMkLst>
        </pc:picChg>
        <pc:picChg chg="add mod">
          <ac:chgData name="Käppi, Matleena" userId="ae5d6857-59e2-4dc3-be1f-6bf5d1b9b761" providerId="ADAL" clId="{772A0E4B-CCF9-C348-BEA8-DC1DAC247069}" dt="2022-05-10T10:30:04.974" v="699" actId="1076"/>
          <ac:picMkLst>
            <pc:docMk/>
            <pc:sldMk cId="122055354" sldId="688"/>
            <ac:picMk id="15" creationId="{4F22C40A-2EE7-C3E2-0E45-9CC8879C6F5A}"/>
          </ac:picMkLst>
        </pc:picChg>
        <pc:picChg chg="add del mod">
          <ac:chgData name="Käppi, Matleena" userId="ae5d6857-59e2-4dc3-be1f-6bf5d1b9b761" providerId="ADAL" clId="{772A0E4B-CCF9-C348-BEA8-DC1DAC247069}" dt="2022-05-10T10:29:35.001" v="696" actId="21"/>
          <ac:picMkLst>
            <pc:docMk/>
            <pc:sldMk cId="122055354" sldId="688"/>
            <ac:picMk id="17" creationId="{26AEC1C0-55C8-9728-A6F1-2D5C4CC66CB7}"/>
          </ac:picMkLst>
        </pc:picChg>
      </pc:sldChg>
      <pc:sldChg chg="modSp mod">
        <pc:chgData name="Käppi, Matleena" userId="ae5d6857-59e2-4dc3-be1f-6bf5d1b9b761" providerId="ADAL" clId="{772A0E4B-CCF9-C348-BEA8-DC1DAC247069}" dt="2022-05-10T10:18:33.706" v="423" actId="20577"/>
        <pc:sldMkLst>
          <pc:docMk/>
          <pc:sldMk cId="3504881693" sldId="691"/>
        </pc:sldMkLst>
        <pc:spChg chg="mod">
          <ac:chgData name="Käppi, Matleena" userId="ae5d6857-59e2-4dc3-be1f-6bf5d1b9b761" providerId="ADAL" clId="{772A0E4B-CCF9-C348-BEA8-DC1DAC247069}" dt="2022-05-10T10:18:33.706" v="423" actId="20577"/>
          <ac:spMkLst>
            <pc:docMk/>
            <pc:sldMk cId="3504881693" sldId="691"/>
            <ac:spMk id="13" creationId="{5414B075-DAC5-E646-8FD4-16623A48D7A1}"/>
          </ac:spMkLst>
        </pc:spChg>
      </pc:sldChg>
      <pc:sldChg chg="delSp modSp mod delCm modCm">
        <pc:chgData name="Käppi, Matleena" userId="ae5d6857-59e2-4dc3-be1f-6bf5d1b9b761" providerId="ADAL" clId="{772A0E4B-CCF9-C348-BEA8-DC1DAC247069}" dt="2022-05-11T14:19:59.493" v="4045" actId="207"/>
        <pc:sldMkLst>
          <pc:docMk/>
          <pc:sldMk cId="2057445855" sldId="693"/>
        </pc:sldMkLst>
        <pc:spChg chg="mod">
          <ac:chgData name="Käppi, Matleena" userId="ae5d6857-59e2-4dc3-be1f-6bf5d1b9b761" providerId="ADAL" clId="{772A0E4B-CCF9-C348-BEA8-DC1DAC247069}" dt="2022-05-10T11:32:49.702" v="3981" actId="207"/>
          <ac:spMkLst>
            <pc:docMk/>
            <pc:sldMk cId="2057445855" sldId="693"/>
            <ac:spMk id="8" creationId="{A5D51719-412D-6555-7E6F-8290699EE48F}"/>
          </ac:spMkLst>
        </pc:spChg>
        <pc:spChg chg="mod">
          <ac:chgData name="Käppi, Matleena" userId="ae5d6857-59e2-4dc3-be1f-6bf5d1b9b761" providerId="ADAL" clId="{772A0E4B-CCF9-C348-BEA8-DC1DAC247069}" dt="2022-05-10T09:23:38.320" v="243" actId="20577"/>
          <ac:spMkLst>
            <pc:docMk/>
            <pc:sldMk cId="2057445855" sldId="693"/>
            <ac:spMk id="13" creationId="{F00223AD-786F-46A1-EA9A-C4B1C59D5437}"/>
          </ac:spMkLst>
        </pc:spChg>
        <pc:spChg chg="mod">
          <ac:chgData name="Käppi, Matleena" userId="ae5d6857-59e2-4dc3-be1f-6bf5d1b9b761" providerId="ADAL" clId="{772A0E4B-CCF9-C348-BEA8-DC1DAC247069}" dt="2022-05-10T11:33:02.588" v="3985" actId="1076"/>
          <ac:spMkLst>
            <pc:docMk/>
            <pc:sldMk cId="2057445855" sldId="693"/>
            <ac:spMk id="17" creationId="{EC5978A8-8E8D-97AA-9F7D-D991B4F4ED9F}"/>
          </ac:spMkLst>
        </pc:spChg>
        <pc:spChg chg="mod">
          <ac:chgData name="Käppi, Matleena" userId="ae5d6857-59e2-4dc3-be1f-6bf5d1b9b761" providerId="ADAL" clId="{772A0E4B-CCF9-C348-BEA8-DC1DAC247069}" dt="2022-05-11T14:19:59.493" v="4045" actId="207"/>
          <ac:spMkLst>
            <pc:docMk/>
            <pc:sldMk cId="2057445855" sldId="693"/>
            <ac:spMk id="19" creationId="{1C65E0AD-6434-5117-FEA6-93FA8ACDADB7}"/>
          </ac:spMkLst>
        </pc:spChg>
        <pc:spChg chg="del">
          <ac:chgData name="Käppi, Matleena" userId="ae5d6857-59e2-4dc3-be1f-6bf5d1b9b761" providerId="ADAL" clId="{772A0E4B-CCF9-C348-BEA8-DC1DAC247069}" dt="2022-05-10T11:32:53.516" v="3982" actId="478"/>
          <ac:spMkLst>
            <pc:docMk/>
            <pc:sldMk cId="2057445855" sldId="693"/>
            <ac:spMk id="21" creationId="{9E5D2500-5278-51BF-1291-AF55CD1E003C}"/>
          </ac:spMkLst>
        </pc:spChg>
        <pc:cxnChg chg="del">
          <ac:chgData name="Käppi, Matleena" userId="ae5d6857-59e2-4dc3-be1f-6bf5d1b9b761" providerId="ADAL" clId="{772A0E4B-CCF9-C348-BEA8-DC1DAC247069}" dt="2022-05-10T11:32:54.903" v="3984" actId="478"/>
          <ac:cxnSpMkLst>
            <pc:docMk/>
            <pc:sldMk cId="2057445855" sldId="693"/>
            <ac:cxnSpMk id="22" creationId="{42ACB260-FED6-2CA3-6F22-A168EFB6B471}"/>
          </ac:cxnSpMkLst>
        </pc:cxnChg>
      </pc:sldChg>
      <pc:sldChg chg="modSp mod">
        <pc:chgData name="Käppi, Matleena" userId="ae5d6857-59e2-4dc3-be1f-6bf5d1b9b761" providerId="ADAL" clId="{772A0E4B-CCF9-C348-BEA8-DC1DAC247069}" dt="2022-05-10T11:32:35.554" v="3980" actId="1076"/>
        <pc:sldMkLst>
          <pc:docMk/>
          <pc:sldMk cId="2093481975" sldId="694"/>
        </pc:sldMkLst>
        <pc:spChg chg="mod">
          <ac:chgData name="Käppi, Matleena" userId="ae5d6857-59e2-4dc3-be1f-6bf5d1b9b761" providerId="ADAL" clId="{772A0E4B-CCF9-C348-BEA8-DC1DAC247069}" dt="2022-05-10T10:16:06.318" v="333" actId="20577"/>
          <ac:spMkLst>
            <pc:docMk/>
            <pc:sldMk cId="2093481975" sldId="694"/>
            <ac:spMk id="9" creationId="{3CD25948-6790-9DCC-F6C6-1D4825C5AACE}"/>
          </ac:spMkLst>
        </pc:spChg>
        <pc:spChg chg="mod">
          <ac:chgData name="Käppi, Matleena" userId="ae5d6857-59e2-4dc3-be1f-6bf5d1b9b761" providerId="ADAL" clId="{772A0E4B-CCF9-C348-BEA8-DC1DAC247069}" dt="2022-05-10T10:15:51.676" v="332" actId="20577"/>
          <ac:spMkLst>
            <pc:docMk/>
            <pc:sldMk cId="2093481975" sldId="694"/>
            <ac:spMk id="12" creationId="{1652F383-8001-2AA6-AC42-0D1D944CEBBD}"/>
          </ac:spMkLst>
        </pc:spChg>
        <pc:cxnChg chg="mod">
          <ac:chgData name="Käppi, Matleena" userId="ae5d6857-59e2-4dc3-be1f-6bf5d1b9b761" providerId="ADAL" clId="{772A0E4B-CCF9-C348-BEA8-DC1DAC247069}" dt="2022-05-10T11:32:35.554" v="3980" actId="1076"/>
          <ac:cxnSpMkLst>
            <pc:docMk/>
            <pc:sldMk cId="2093481975" sldId="694"/>
            <ac:cxnSpMk id="17" creationId="{2DC79585-0700-18EA-05A9-E06268967D7D}"/>
          </ac:cxnSpMkLst>
        </pc:cxnChg>
      </pc:sldChg>
      <pc:sldChg chg="addSp delSp modSp mod addCm modCm">
        <pc:chgData name="Käppi, Matleena" userId="ae5d6857-59e2-4dc3-be1f-6bf5d1b9b761" providerId="ADAL" clId="{772A0E4B-CCF9-C348-BEA8-DC1DAC247069}" dt="2022-05-10T11:32:05.733" v="3966" actId="478"/>
        <pc:sldMkLst>
          <pc:docMk/>
          <pc:sldMk cId="1588273452" sldId="695"/>
        </pc:sldMkLst>
        <pc:spChg chg="mod">
          <ac:chgData name="Käppi, Matleena" userId="ae5d6857-59e2-4dc3-be1f-6bf5d1b9b761" providerId="ADAL" clId="{772A0E4B-CCF9-C348-BEA8-DC1DAC247069}" dt="2022-05-10T10:23:53.131" v="530" actId="20577"/>
          <ac:spMkLst>
            <pc:docMk/>
            <pc:sldMk cId="1588273452" sldId="695"/>
            <ac:spMk id="7" creationId="{66AC11CB-F398-F987-51BE-584E78D3DFEC}"/>
          </ac:spMkLst>
        </pc:spChg>
        <pc:spChg chg="mod">
          <ac:chgData name="Käppi, Matleena" userId="ae5d6857-59e2-4dc3-be1f-6bf5d1b9b761" providerId="ADAL" clId="{772A0E4B-CCF9-C348-BEA8-DC1DAC247069}" dt="2022-05-10T11:28:47.918" v="3824" actId="1076"/>
          <ac:spMkLst>
            <pc:docMk/>
            <pc:sldMk cId="1588273452" sldId="695"/>
            <ac:spMk id="8" creationId="{2740CEEB-A05A-FBBB-179E-32EA64000014}"/>
          </ac:spMkLst>
        </pc:spChg>
        <pc:spChg chg="mod">
          <ac:chgData name="Käppi, Matleena" userId="ae5d6857-59e2-4dc3-be1f-6bf5d1b9b761" providerId="ADAL" clId="{772A0E4B-CCF9-C348-BEA8-DC1DAC247069}" dt="2022-05-10T11:28:53.094" v="3825" actId="1076"/>
          <ac:spMkLst>
            <pc:docMk/>
            <pc:sldMk cId="1588273452" sldId="695"/>
            <ac:spMk id="9" creationId="{FD66CC83-EA64-46E5-563B-AA8C8C9C83A1}"/>
          </ac:spMkLst>
        </pc:spChg>
        <pc:spChg chg="mod">
          <ac:chgData name="Käppi, Matleena" userId="ae5d6857-59e2-4dc3-be1f-6bf5d1b9b761" providerId="ADAL" clId="{772A0E4B-CCF9-C348-BEA8-DC1DAC247069}" dt="2022-05-10T11:28:37.176" v="3823" actId="14100"/>
          <ac:spMkLst>
            <pc:docMk/>
            <pc:sldMk cId="1588273452" sldId="695"/>
            <ac:spMk id="10" creationId="{A3497EB0-FB8F-E0BB-BE23-E0DC3BA73FAD}"/>
          </ac:spMkLst>
        </pc:spChg>
        <pc:spChg chg="mod">
          <ac:chgData name="Käppi, Matleena" userId="ae5d6857-59e2-4dc3-be1f-6bf5d1b9b761" providerId="ADAL" clId="{772A0E4B-CCF9-C348-BEA8-DC1DAC247069}" dt="2022-05-10T10:59:14.588" v="1813" actId="14100"/>
          <ac:spMkLst>
            <pc:docMk/>
            <pc:sldMk cId="1588273452" sldId="695"/>
            <ac:spMk id="11" creationId="{680AB053-F064-5AD6-E083-18FF387FAEC1}"/>
          </ac:spMkLst>
        </pc:spChg>
        <pc:spChg chg="mod">
          <ac:chgData name="Käppi, Matleena" userId="ae5d6857-59e2-4dc3-be1f-6bf5d1b9b761" providerId="ADAL" clId="{772A0E4B-CCF9-C348-BEA8-DC1DAC247069}" dt="2022-05-10T10:59:23.932" v="1815" actId="1076"/>
          <ac:spMkLst>
            <pc:docMk/>
            <pc:sldMk cId="1588273452" sldId="695"/>
            <ac:spMk id="12" creationId="{65FFF162-1D53-6511-6C8B-14BC899356A7}"/>
          </ac:spMkLst>
        </pc:spChg>
        <pc:spChg chg="del">
          <ac:chgData name="Käppi, Matleena" userId="ae5d6857-59e2-4dc3-be1f-6bf5d1b9b761" providerId="ADAL" clId="{772A0E4B-CCF9-C348-BEA8-DC1DAC247069}" dt="2022-05-10T11:32:05.733" v="3966" actId="478"/>
          <ac:spMkLst>
            <pc:docMk/>
            <pc:sldMk cId="1588273452" sldId="695"/>
            <ac:spMk id="13" creationId="{AB59A3A9-04D6-3EFB-B751-D5EBD433BEB0}"/>
          </ac:spMkLst>
        </pc:spChg>
        <pc:spChg chg="mod">
          <ac:chgData name="Käppi, Matleena" userId="ae5d6857-59e2-4dc3-be1f-6bf5d1b9b761" providerId="ADAL" clId="{772A0E4B-CCF9-C348-BEA8-DC1DAC247069}" dt="2022-05-10T11:24:07.585" v="3626" actId="207"/>
          <ac:spMkLst>
            <pc:docMk/>
            <pc:sldMk cId="1588273452" sldId="695"/>
            <ac:spMk id="14" creationId="{ED2BC115-AB2C-0748-6B18-22C7EC801388}"/>
          </ac:spMkLst>
        </pc:spChg>
        <pc:spChg chg="mod">
          <ac:chgData name="Käppi, Matleena" userId="ae5d6857-59e2-4dc3-be1f-6bf5d1b9b761" providerId="ADAL" clId="{772A0E4B-CCF9-C348-BEA8-DC1DAC247069}" dt="2022-05-10T11:31:24.830" v="3965" actId="1076"/>
          <ac:spMkLst>
            <pc:docMk/>
            <pc:sldMk cId="1588273452" sldId="695"/>
            <ac:spMk id="15" creationId="{4F9CECB4-D5C2-9826-A4E6-CE15E26AE151}"/>
          </ac:spMkLst>
        </pc:spChg>
        <pc:spChg chg="add del mod">
          <ac:chgData name="Käppi, Matleena" userId="ae5d6857-59e2-4dc3-be1f-6bf5d1b9b761" providerId="ADAL" clId="{772A0E4B-CCF9-C348-BEA8-DC1DAC247069}" dt="2022-05-10T11:30:37.610" v="3941" actId="21"/>
          <ac:spMkLst>
            <pc:docMk/>
            <pc:sldMk cId="1588273452" sldId="695"/>
            <ac:spMk id="16" creationId="{C4130233-C1C2-6481-2524-B0F70685EBEF}"/>
          </ac:spMkLst>
        </pc:spChg>
        <pc:spChg chg="mod">
          <ac:chgData name="Käppi, Matleena" userId="ae5d6857-59e2-4dc3-be1f-6bf5d1b9b761" providerId="ADAL" clId="{772A0E4B-CCF9-C348-BEA8-DC1DAC247069}" dt="2022-05-10T11:24:46.542" v="3629" actId="1076"/>
          <ac:spMkLst>
            <pc:docMk/>
            <pc:sldMk cId="1588273452" sldId="695"/>
            <ac:spMk id="17" creationId="{BA0A539C-CCD7-5ECC-DECD-936128556FDC}"/>
          </ac:spMkLst>
        </pc:spChg>
        <pc:spChg chg="add del mod">
          <ac:chgData name="Käppi, Matleena" userId="ae5d6857-59e2-4dc3-be1f-6bf5d1b9b761" providerId="ADAL" clId="{772A0E4B-CCF9-C348-BEA8-DC1DAC247069}" dt="2022-05-10T11:00:04.538" v="1871" actId="21"/>
          <ac:spMkLst>
            <pc:docMk/>
            <pc:sldMk cId="1588273452" sldId="695"/>
            <ac:spMk id="24" creationId="{76802906-129F-3D18-3032-D0AD793246CF}"/>
          </ac:spMkLst>
        </pc:spChg>
        <pc:spChg chg="add del mod">
          <ac:chgData name="Käppi, Matleena" userId="ae5d6857-59e2-4dc3-be1f-6bf5d1b9b761" providerId="ADAL" clId="{772A0E4B-CCF9-C348-BEA8-DC1DAC247069}" dt="2022-05-10T11:00:10.325" v="1873"/>
          <ac:spMkLst>
            <pc:docMk/>
            <pc:sldMk cId="1588273452" sldId="695"/>
            <ac:spMk id="26" creationId="{AEFF88A8-5A2A-5D99-BCDC-B31FAA3117EF}"/>
          </ac:spMkLst>
        </pc:spChg>
        <pc:spChg chg="add del mod">
          <ac:chgData name="Käppi, Matleena" userId="ae5d6857-59e2-4dc3-be1f-6bf5d1b9b761" providerId="ADAL" clId="{772A0E4B-CCF9-C348-BEA8-DC1DAC247069}" dt="2022-05-10T11:31:10.926" v="3953" actId="478"/>
          <ac:spMkLst>
            <pc:docMk/>
            <pc:sldMk cId="1588273452" sldId="695"/>
            <ac:spMk id="28" creationId="{3B8481AC-BA2A-FC73-9222-8DCF417ACC72}"/>
          </ac:spMkLst>
        </pc:spChg>
        <pc:spChg chg="add mod">
          <ac:chgData name="Käppi, Matleena" userId="ae5d6857-59e2-4dc3-be1f-6bf5d1b9b761" providerId="ADAL" clId="{772A0E4B-CCF9-C348-BEA8-DC1DAC247069}" dt="2022-05-10T11:31:17.854" v="3964" actId="20577"/>
          <ac:spMkLst>
            <pc:docMk/>
            <pc:sldMk cId="1588273452" sldId="695"/>
            <ac:spMk id="30" creationId="{C5FCAD66-838A-BB91-9722-981CFB5644C9}"/>
          </ac:spMkLst>
        </pc:spChg>
        <pc:cxnChg chg="del">
          <ac:chgData name="Käppi, Matleena" userId="ae5d6857-59e2-4dc3-be1f-6bf5d1b9b761" providerId="ADAL" clId="{772A0E4B-CCF9-C348-BEA8-DC1DAC247069}" dt="2022-05-10T11:32:05.733" v="3966" actId="478"/>
          <ac:cxnSpMkLst>
            <pc:docMk/>
            <pc:sldMk cId="1588273452" sldId="695"/>
            <ac:cxnSpMk id="18" creationId="{C8DE9CEA-2E51-66FC-CAEB-9EFC3F2877BD}"/>
          </ac:cxnSpMkLst>
        </pc:cxnChg>
        <pc:cxnChg chg="mod">
          <ac:chgData name="Käppi, Matleena" userId="ae5d6857-59e2-4dc3-be1f-6bf5d1b9b761" providerId="ADAL" clId="{772A0E4B-CCF9-C348-BEA8-DC1DAC247069}" dt="2022-05-10T10:59:56.317" v="1869" actId="14100"/>
          <ac:cxnSpMkLst>
            <pc:docMk/>
            <pc:sldMk cId="1588273452" sldId="695"/>
            <ac:cxnSpMk id="19" creationId="{833272ED-8947-0004-D1BB-3833EEC604F1}"/>
          </ac:cxnSpMkLst>
        </pc:cxnChg>
        <pc:cxnChg chg="del">
          <ac:chgData name="Käppi, Matleena" userId="ae5d6857-59e2-4dc3-be1f-6bf5d1b9b761" providerId="ADAL" clId="{772A0E4B-CCF9-C348-BEA8-DC1DAC247069}" dt="2022-05-10T10:59:59.101" v="1870" actId="478"/>
          <ac:cxnSpMkLst>
            <pc:docMk/>
            <pc:sldMk cId="1588273452" sldId="695"/>
            <ac:cxnSpMk id="20" creationId="{5A35654C-25CF-F19F-E8AE-E6E06B40C83C}"/>
          </ac:cxnSpMkLst>
        </pc:cxnChg>
        <pc:cxnChg chg="del">
          <ac:chgData name="Käppi, Matleena" userId="ae5d6857-59e2-4dc3-be1f-6bf5d1b9b761" providerId="ADAL" clId="{772A0E4B-CCF9-C348-BEA8-DC1DAC247069}" dt="2022-05-10T11:30:45.326" v="3942" actId="478"/>
          <ac:cxnSpMkLst>
            <pc:docMk/>
            <pc:sldMk cId="1588273452" sldId="695"/>
            <ac:cxnSpMk id="21" creationId="{1BDD26FD-70EF-B72A-F73E-AA1ACC900051}"/>
          </ac:cxnSpMkLst>
        </pc:cxnChg>
        <pc:cxnChg chg="add del mod">
          <ac:chgData name="Käppi, Matleena" userId="ae5d6857-59e2-4dc3-be1f-6bf5d1b9b761" providerId="ADAL" clId="{772A0E4B-CCF9-C348-BEA8-DC1DAC247069}" dt="2022-05-10T11:00:04.538" v="1871" actId="21"/>
          <ac:cxnSpMkLst>
            <pc:docMk/>
            <pc:sldMk cId="1588273452" sldId="695"/>
            <ac:cxnSpMk id="25" creationId="{AF91D088-A6CC-662C-3306-7860D9A59832}"/>
          </ac:cxnSpMkLst>
        </pc:cxnChg>
        <pc:cxnChg chg="add del mod">
          <ac:chgData name="Käppi, Matleena" userId="ae5d6857-59e2-4dc3-be1f-6bf5d1b9b761" providerId="ADAL" clId="{772A0E4B-CCF9-C348-BEA8-DC1DAC247069}" dt="2022-05-10T11:00:10.325" v="1873"/>
          <ac:cxnSpMkLst>
            <pc:docMk/>
            <pc:sldMk cId="1588273452" sldId="695"/>
            <ac:cxnSpMk id="27" creationId="{6032EFF5-93EA-9CEF-8A66-DD15E268082B}"/>
          </ac:cxnSpMkLst>
        </pc:cxnChg>
        <pc:cxnChg chg="add del mod">
          <ac:chgData name="Käppi, Matleena" userId="ae5d6857-59e2-4dc3-be1f-6bf5d1b9b761" providerId="ADAL" clId="{772A0E4B-CCF9-C348-BEA8-DC1DAC247069}" dt="2022-05-10T11:31:12.057" v="3954" actId="478"/>
          <ac:cxnSpMkLst>
            <pc:docMk/>
            <pc:sldMk cId="1588273452" sldId="695"/>
            <ac:cxnSpMk id="29" creationId="{6B16A5AD-8E88-4613-00F7-3FDC45F8072A}"/>
          </ac:cxnSpMkLst>
        </pc:cxnChg>
        <pc:cxnChg chg="add mod">
          <ac:chgData name="Käppi, Matleena" userId="ae5d6857-59e2-4dc3-be1f-6bf5d1b9b761" providerId="ADAL" clId="{772A0E4B-CCF9-C348-BEA8-DC1DAC247069}" dt="2022-05-10T11:26:38.108" v="3736" actId="1076"/>
          <ac:cxnSpMkLst>
            <pc:docMk/>
            <pc:sldMk cId="1588273452" sldId="695"/>
            <ac:cxnSpMk id="31" creationId="{ADCCD14B-0319-746C-E0E2-8CC2CC5C1831}"/>
          </ac:cxnSpMkLst>
        </pc:cxnChg>
      </pc:sldChg>
      <pc:sldChg chg="modSp mod">
        <pc:chgData name="Käppi, Matleena" userId="ae5d6857-59e2-4dc3-be1f-6bf5d1b9b761" providerId="ADAL" clId="{772A0E4B-CCF9-C348-BEA8-DC1DAC247069}" dt="2022-05-10T11:32:26.023" v="3979" actId="20577"/>
        <pc:sldMkLst>
          <pc:docMk/>
          <pc:sldMk cId="315242238" sldId="697"/>
        </pc:sldMkLst>
        <pc:spChg chg="mod">
          <ac:chgData name="Käppi, Matleena" userId="ae5d6857-59e2-4dc3-be1f-6bf5d1b9b761" providerId="ADAL" clId="{772A0E4B-CCF9-C348-BEA8-DC1DAC247069}" dt="2022-05-10T10:19:45.330" v="447" actId="20577"/>
          <ac:spMkLst>
            <pc:docMk/>
            <pc:sldMk cId="315242238" sldId="697"/>
            <ac:spMk id="6" creationId="{DBCD8A7A-B72A-BD2D-3994-F7A605D8D82F}"/>
          </ac:spMkLst>
        </pc:spChg>
        <pc:spChg chg="mod">
          <ac:chgData name="Käppi, Matleena" userId="ae5d6857-59e2-4dc3-be1f-6bf5d1b9b761" providerId="ADAL" clId="{772A0E4B-CCF9-C348-BEA8-DC1DAC247069}" dt="2022-05-10T11:32:26.023" v="3979" actId="20577"/>
          <ac:spMkLst>
            <pc:docMk/>
            <pc:sldMk cId="315242238" sldId="697"/>
            <ac:spMk id="16" creationId="{71EC98D8-074A-7367-F44D-327E2A5E1BB7}"/>
          </ac:spMkLst>
        </pc:spChg>
      </pc:sldChg>
      <pc:sldChg chg="modSp mod">
        <pc:chgData name="Käppi, Matleena" userId="ae5d6857-59e2-4dc3-be1f-6bf5d1b9b761" providerId="ADAL" clId="{772A0E4B-CCF9-C348-BEA8-DC1DAC247069}" dt="2022-05-10T10:20:10.079" v="457" actId="20577"/>
        <pc:sldMkLst>
          <pc:docMk/>
          <pc:sldMk cId="854248015" sldId="698"/>
        </pc:sldMkLst>
        <pc:spChg chg="mod">
          <ac:chgData name="Käppi, Matleena" userId="ae5d6857-59e2-4dc3-be1f-6bf5d1b9b761" providerId="ADAL" clId="{772A0E4B-CCF9-C348-BEA8-DC1DAC247069}" dt="2022-05-10T10:20:10.079" v="457" actId="20577"/>
          <ac:spMkLst>
            <pc:docMk/>
            <pc:sldMk cId="854248015" sldId="698"/>
            <ac:spMk id="2" creationId="{1E9535AC-42BB-624D-BA01-8137B3A41228}"/>
          </ac:spMkLst>
        </pc:spChg>
      </pc:sldChg>
      <pc:sldChg chg="add del">
        <pc:chgData name="Käppi, Matleena" userId="ae5d6857-59e2-4dc3-be1f-6bf5d1b9b761" providerId="ADAL" clId="{772A0E4B-CCF9-C348-BEA8-DC1DAC247069}" dt="2022-05-10T10:21:59.684" v="501" actId="2890"/>
        <pc:sldMkLst>
          <pc:docMk/>
          <pc:sldMk cId="1179040672" sldId="699"/>
        </pc:sldMkLst>
      </pc:sldChg>
      <pc:sldChg chg="addSp delSp modSp add del mod delCm">
        <pc:chgData name="Käppi, Matleena" userId="ae5d6857-59e2-4dc3-be1f-6bf5d1b9b761" providerId="ADAL" clId="{772A0E4B-CCF9-C348-BEA8-DC1DAC247069}" dt="2022-05-10T11:13:47.735" v="2941" actId="2696"/>
        <pc:sldMkLst>
          <pc:docMk/>
          <pc:sldMk cId="1297567915" sldId="699"/>
        </pc:sldMkLst>
        <pc:spChg chg="mod">
          <ac:chgData name="Käppi, Matleena" userId="ae5d6857-59e2-4dc3-be1f-6bf5d1b9b761" providerId="ADAL" clId="{772A0E4B-CCF9-C348-BEA8-DC1DAC247069}" dt="2022-05-10T11:12:49.526" v="2938" actId="20577"/>
          <ac:spMkLst>
            <pc:docMk/>
            <pc:sldMk cId="1297567915" sldId="699"/>
            <ac:spMk id="7" creationId="{66AC11CB-F398-F987-51BE-584E78D3DFEC}"/>
          </ac:spMkLst>
        </pc:spChg>
        <pc:spChg chg="mod">
          <ac:chgData name="Käppi, Matleena" userId="ae5d6857-59e2-4dc3-be1f-6bf5d1b9b761" providerId="ADAL" clId="{772A0E4B-CCF9-C348-BEA8-DC1DAC247069}" dt="2022-05-10T11:01:35.430" v="2013" actId="20577"/>
          <ac:spMkLst>
            <pc:docMk/>
            <pc:sldMk cId="1297567915" sldId="699"/>
            <ac:spMk id="8" creationId="{2740CEEB-A05A-FBBB-179E-32EA64000014}"/>
          </ac:spMkLst>
        </pc:spChg>
        <pc:spChg chg="mod">
          <ac:chgData name="Käppi, Matleena" userId="ae5d6857-59e2-4dc3-be1f-6bf5d1b9b761" providerId="ADAL" clId="{772A0E4B-CCF9-C348-BEA8-DC1DAC247069}" dt="2022-05-10T11:07:48.521" v="2632"/>
          <ac:spMkLst>
            <pc:docMk/>
            <pc:sldMk cId="1297567915" sldId="699"/>
            <ac:spMk id="9" creationId="{FD66CC83-EA64-46E5-563B-AA8C8C9C83A1}"/>
          </ac:spMkLst>
        </pc:spChg>
        <pc:spChg chg="mod">
          <ac:chgData name="Käppi, Matleena" userId="ae5d6857-59e2-4dc3-be1f-6bf5d1b9b761" providerId="ADAL" clId="{772A0E4B-CCF9-C348-BEA8-DC1DAC247069}" dt="2022-05-10T11:08:43.859" v="2757" actId="20577"/>
          <ac:spMkLst>
            <pc:docMk/>
            <pc:sldMk cId="1297567915" sldId="699"/>
            <ac:spMk id="10" creationId="{A3497EB0-FB8F-E0BB-BE23-E0DC3BA73FAD}"/>
          </ac:spMkLst>
        </pc:spChg>
        <pc:spChg chg="mod">
          <ac:chgData name="Käppi, Matleena" userId="ae5d6857-59e2-4dc3-be1f-6bf5d1b9b761" providerId="ADAL" clId="{772A0E4B-CCF9-C348-BEA8-DC1DAC247069}" dt="2022-05-10T11:03:26.868" v="2288" actId="1076"/>
          <ac:spMkLst>
            <pc:docMk/>
            <pc:sldMk cId="1297567915" sldId="699"/>
            <ac:spMk id="11" creationId="{680AB053-F064-5AD6-E083-18FF387FAEC1}"/>
          </ac:spMkLst>
        </pc:spChg>
        <pc:spChg chg="mod">
          <ac:chgData name="Käppi, Matleena" userId="ae5d6857-59e2-4dc3-be1f-6bf5d1b9b761" providerId="ADAL" clId="{772A0E4B-CCF9-C348-BEA8-DC1DAC247069}" dt="2022-05-10T11:10:58.492" v="2856" actId="20577"/>
          <ac:spMkLst>
            <pc:docMk/>
            <pc:sldMk cId="1297567915" sldId="699"/>
            <ac:spMk id="12" creationId="{65FFF162-1D53-6511-6C8B-14BC899356A7}"/>
          </ac:spMkLst>
        </pc:spChg>
        <pc:spChg chg="mod">
          <ac:chgData name="Käppi, Matleena" userId="ae5d6857-59e2-4dc3-be1f-6bf5d1b9b761" providerId="ADAL" clId="{772A0E4B-CCF9-C348-BEA8-DC1DAC247069}" dt="2022-05-10T11:13:11.915" v="2939" actId="20577"/>
          <ac:spMkLst>
            <pc:docMk/>
            <pc:sldMk cId="1297567915" sldId="699"/>
            <ac:spMk id="13" creationId="{AB59A3A9-04D6-3EFB-B751-D5EBD433BEB0}"/>
          </ac:spMkLst>
        </pc:spChg>
        <pc:spChg chg="mod">
          <ac:chgData name="Käppi, Matleena" userId="ae5d6857-59e2-4dc3-be1f-6bf5d1b9b761" providerId="ADAL" clId="{772A0E4B-CCF9-C348-BEA8-DC1DAC247069}" dt="2022-05-10T11:03:18.173" v="2287" actId="14100"/>
          <ac:spMkLst>
            <pc:docMk/>
            <pc:sldMk cId="1297567915" sldId="699"/>
            <ac:spMk id="14" creationId="{ED2BC115-AB2C-0748-6B18-22C7EC801388}"/>
          </ac:spMkLst>
        </pc:spChg>
        <pc:spChg chg="del">
          <ac:chgData name="Käppi, Matleena" userId="ae5d6857-59e2-4dc3-be1f-6bf5d1b9b761" providerId="ADAL" clId="{772A0E4B-CCF9-C348-BEA8-DC1DAC247069}" dt="2022-05-10T11:07:02.276" v="2598" actId="478"/>
          <ac:spMkLst>
            <pc:docMk/>
            <pc:sldMk cId="1297567915" sldId="699"/>
            <ac:spMk id="15" creationId="{4F9CECB4-D5C2-9826-A4E6-CE15E26AE151}"/>
          </ac:spMkLst>
        </pc:spChg>
        <pc:spChg chg="mod">
          <ac:chgData name="Käppi, Matleena" userId="ae5d6857-59e2-4dc3-be1f-6bf5d1b9b761" providerId="ADAL" clId="{772A0E4B-CCF9-C348-BEA8-DC1DAC247069}" dt="2022-05-10T11:13:31.699" v="2940" actId="1076"/>
          <ac:spMkLst>
            <pc:docMk/>
            <pc:sldMk cId="1297567915" sldId="699"/>
            <ac:spMk id="16" creationId="{C4130233-C1C2-6481-2524-B0F70685EBEF}"/>
          </ac:spMkLst>
        </pc:spChg>
        <pc:spChg chg="mod">
          <ac:chgData name="Käppi, Matleena" userId="ae5d6857-59e2-4dc3-be1f-6bf5d1b9b761" providerId="ADAL" clId="{772A0E4B-CCF9-C348-BEA8-DC1DAC247069}" dt="2022-05-10T11:12:06.932" v="2910" actId="1076"/>
          <ac:spMkLst>
            <pc:docMk/>
            <pc:sldMk cId="1297567915" sldId="699"/>
            <ac:spMk id="17" creationId="{BA0A539C-CCD7-5ECC-DECD-936128556FDC}"/>
          </ac:spMkLst>
        </pc:spChg>
        <pc:spChg chg="mod">
          <ac:chgData name="Käppi, Matleena" userId="ae5d6857-59e2-4dc3-be1f-6bf5d1b9b761" providerId="ADAL" clId="{772A0E4B-CCF9-C348-BEA8-DC1DAC247069}" dt="2022-05-10T11:07:56.299" v="2633" actId="1076"/>
          <ac:spMkLst>
            <pc:docMk/>
            <pc:sldMk cId="1297567915" sldId="699"/>
            <ac:spMk id="28" creationId="{3B8481AC-BA2A-FC73-9222-8DCF417ACC72}"/>
          </ac:spMkLst>
        </pc:spChg>
        <pc:cxnChg chg="mod">
          <ac:chgData name="Käppi, Matleena" userId="ae5d6857-59e2-4dc3-be1f-6bf5d1b9b761" providerId="ADAL" clId="{772A0E4B-CCF9-C348-BEA8-DC1DAC247069}" dt="2022-05-10T11:04:01.793" v="2308" actId="14100"/>
          <ac:cxnSpMkLst>
            <pc:docMk/>
            <pc:sldMk cId="1297567915" sldId="699"/>
            <ac:cxnSpMk id="18" creationId="{C8DE9CEA-2E51-66FC-CAEB-9EFC3F2877BD}"/>
          </ac:cxnSpMkLst>
        </pc:cxnChg>
        <pc:cxnChg chg="mod">
          <ac:chgData name="Käppi, Matleena" userId="ae5d6857-59e2-4dc3-be1f-6bf5d1b9b761" providerId="ADAL" clId="{772A0E4B-CCF9-C348-BEA8-DC1DAC247069}" dt="2022-05-10T11:12:20.971" v="2913" actId="14100"/>
          <ac:cxnSpMkLst>
            <pc:docMk/>
            <pc:sldMk cId="1297567915" sldId="699"/>
            <ac:cxnSpMk id="22" creationId="{3E00C92F-35DE-58C3-1152-8271C68782FD}"/>
          </ac:cxnSpMkLst>
        </pc:cxnChg>
        <pc:cxnChg chg="del">
          <ac:chgData name="Käppi, Matleena" userId="ae5d6857-59e2-4dc3-be1f-6bf5d1b9b761" providerId="ADAL" clId="{772A0E4B-CCF9-C348-BEA8-DC1DAC247069}" dt="2022-05-10T11:12:09.227" v="2911" actId="478"/>
          <ac:cxnSpMkLst>
            <pc:docMk/>
            <pc:sldMk cId="1297567915" sldId="699"/>
            <ac:cxnSpMk id="23" creationId="{BC4F5254-8253-429B-CA7F-49962FF3394B}"/>
          </ac:cxnSpMkLst>
        </pc:cxnChg>
        <pc:cxnChg chg="add mod">
          <ac:chgData name="Käppi, Matleena" userId="ae5d6857-59e2-4dc3-be1f-6bf5d1b9b761" providerId="ADAL" clId="{772A0E4B-CCF9-C348-BEA8-DC1DAC247069}" dt="2022-05-10T11:12:15.081" v="2912" actId="14100"/>
          <ac:cxnSpMkLst>
            <pc:docMk/>
            <pc:sldMk cId="1297567915" sldId="699"/>
            <ac:cxnSpMk id="24" creationId="{15F26C94-B3F9-7D15-79B2-BF75558430AF}"/>
          </ac:cxnSpMkLst>
        </pc:cxnChg>
        <pc:cxnChg chg="del">
          <ac:chgData name="Käppi, Matleena" userId="ae5d6857-59e2-4dc3-be1f-6bf5d1b9b761" providerId="ADAL" clId="{772A0E4B-CCF9-C348-BEA8-DC1DAC247069}" dt="2022-05-10T11:07:06.215" v="2600" actId="478"/>
          <ac:cxnSpMkLst>
            <pc:docMk/>
            <pc:sldMk cId="1297567915" sldId="699"/>
            <ac:cxnSpMk id="29" creationId="{6B16A5AD-8E88-4613-00F7-3FDC45F8072A}"/>
          </ac:cxnSpMkLst>
        </pc:cxnChg>
      </pc:sldChg>
      <pc:sldChg chg="modSp add mod">
        <pc:chgData name="Käppi, Matleena" userId="ae5d6857-59e2-4dc3-be1f-6bf5d1b9b761" providerId="ADAL" clId="{772A0E4B-CCF9-C348-BEA8-DC1DAC247069}" dt="2022-05-11T14:58:01.885" v="4130" actId="20577"/>
        <pc:sldMkLst>
          <pc:docMk/>
          <pc:sldMk cId="1923377176" sldId="699"/>
        </pc:sldMkLst>
        <pc:spChg chg="mod">
          <ac:chgData name="Käppi, Matleena" userId="ae5d6857-59e2-4dc3-be1f-6bf5d1b9b761" providerId="ADAL" clId="{772A0E4B-CCF9-C348-BEA8-DC1DAC247069}" dt="2022-05-11T14:58:01.885" v="4130" actId="20577"/>
          <ac:spMkLst>
            <pc:docMk/>
            <pc:sldMk cId="1923377176" sldId="699"/>
            <ac:spMk id="13" creationId="{AB59A3A9-04D6-3EFB-B751-D5EBD433BEB0}"/>
          </ac:spMkLst>
        </pc:spChg>
        <pc:spChg chg="mod">
          <ac:chgData name="Käppi, Matleena" userId="ae5d6857-59e2-4dc3-be1f-6bf5d1b9b761" providerId="ADAL" clId="{772A0E4B-CCF9-C348-BEA8-DC1DAC247069}" dt="2022-05-10T11:27:36.498" v="3820" actId="1076"/>
          <ac:spMkLst>
            <pc:docMk/>
            <pc:sldMk cId="1923377176" sldId="699"/>
            <ac:spMk id="14" creationId="{ED2BC115-AB2C-0748-6B18-22C7EC801388}"/>
          </ac:spMkLst>
        </pc:spChg>
        <pc:spChg chg="mod">
          <ac:chgData name="Käppi, Matleena" userId="ae5d6857-59e2-4dc3-be1f-6bf5d1b9b761" providerId="ADAL" clId="{772A0E4B-CCF9-C348-BEA8-DC1DAC247069}" dt="2022-05-10T11:35:11.789" v="4018" actId="20577"/>
          <ac:spMkLst>
            <pc:docMk/>
            <pc:sldMk cId="1923377176" sldId="699"/>
            <ac:spMk id="16" creationId="{C4130233-C1C2-6481-2524-B0F70685EBEF}"/>
          </ac:spMkLst>
        </pc:spChg>
        <pc:cxnChg chg="mod">
          <ac:chgData name="Käppi, Matleena" userId="ae5d6857-59e2-4dc3-be1f-6bf5d1b9b761" providerId="ADAL" clId="{772A0E4B-CCF9-C348-BEA8-DC1DAC247069}" dt="2022-05-10T11:27:34.369" v="3819" actId="14100"/>
          <ac:cxnSpMkLst>
            <pc:docMk/>
            <pc:sldMk cId="1923377176" sldId="699"/>
            <ac:cxnSpMk id="19" creationId="{833272ED-8947-0004-D1BB-3833EEC604F1}"/>
          </ac:cxnSpMkLst>
        </pc:cxnChg>
      </pc:sldChg>
    </pc:docChg>
  </pc:docChgLst>
  <pc:docChgLst>
    <pc:chgData name="Pokkinen, Krista" userId="S::kjpokkin@jyu.fi::38d55f17-f19e-497e-930c-1123dd63b926" providerId="AD" clId="Web-{C07EC60D-C89A-A77E-7C24-133179225917}"/>
    <pc:docChg chg="modSld">
      <pc:chgData name="Pokkinen, Krista" userId="S::kjpokkin@jyu.fi::38d55f17-f19e-497e-930c-1123dd63b926" providerId="AD" clId="Web-{C07EC60D-C89A-A77E-7C24-133179225917}" dt="2022-05-06T09:01:14.818" v="145" actId="20577"/>
      <pc:docMkLst>
        <pc:docMk/>
      </pc:docMkLst>
      <pc:sldChg chg="modSp">
        <pc:chgData name="Pokkinen, Krista" userId="S::kjpokkin@jyu.fi::38d55f17-f19e-497e-930c-1123dd63b926" providerId="AD" clId="Web-{C07EC60D-C89A-A77E-7C24-133179225917}" dt="2022-05-06T09:01:14.818" v="145" actId="20577"/>
        <pc:sldMkLst>
          <pc:docMk/>
          <pc:sldMk cId="2057445855" sldId="693"/>
        </pc:sldMkLst>
        <pc:spChg chg="mod">
          <ac:chgData name="Pokkinen, Krista" userId="S::kjpokkin@jyu.fi::38d55f17-f19e-497e-930c-1123dd63b926" providerId="AD" clId="Web-{C07EC60D-C89A-A77E-7C24-133179225917}" dt="2022-05-06T09:01:14.818" v="145" actId="20577"/>
          <ac:spMkLst>
            <pc:docMk/>
            <pc:sldMk cId="2057445855" sldId="693"/>
            <ac:spMk id="13" creationId="{F00223AD-786F-46A1-EA9A-C4B1C59D5437}"/>
          </ac:spMkLst>
        </pc:spChg>
        <pc:spChg chg="mod">
          <ac:chgData name="Pokkinen, Krista" userId="S::kjpokkin@jyu.fi::38d55f17-f19e-497e-930c-1123dd63b926" providerId="AD" clId="Web-{C07EC60D-C89A-A77E-7C24-133179225917}" dt="2022-05-06T08:56:16.974" v="39" actId="20577"/>
          <ac:spMkLst>
            <pc:docMk/>
            <pc:sldMk cId="2057445855" sldId="693"/>
            <ac:spMk id="19" creationId="{1C65E0AD-6434-5117-FEA6-93FA8ACDADB7}"/>
          </ac:spMkLst>
        </pc:spChg>
      </pc:sldChg>
    </pc:docChg>
  </pc:docChgLst>
  <pc:docChgLst>
    <pc:chgData name="Käppi, Matleena" userId="S::maaiheka@jyu.fi::ae5d6857-59e2-4dc3-be1f-6bf5d1b9b761" providerId="AD" clId="Web-{1F8441C6-C47B-49FF-81CA-110096297184}"/>
    <pc:docChg chg="modSld">
      <pc:chgData name="Käppi, Matleena" userId="S::maaiheka@jyu.fi::ae5d6857-59e2-4dc3-be1f-6bf5d1b9b761" providerId="AD" clId="Web-{1F8441C6-C47B-49FF-81CA-110096297184}" dt="2022-05-18T11:49:51.445" v="15"/>
      <pc:docMkLst>
        <pc:docMk/>
      </pc:docMkLst>
      <pc:sldChg chg="modSp">
        <pc:chgData name="Käppi, Matleena" userId="S::maaiheka@jyu.fi::ae5d6857-59e2-4dc3-be1f-6bf5d1b9b761" providerId="AD" clId="Web-{1F8441C6-C47B-49FF-81CA-110096297184}" dt="2022-05-18T11:48:43.850" v="14" actId="20577"/>
        <pc:sldMkLst>
          <pc:docMk/>
          <pc:sldMk cId="3656029457" sldId="674"/>
        </pc:sldMkLst>
        <pc:spChg chg="mod">
          <ac:chgData name="Käppi, Matleena" userId="S::maaiheka@jyu.fi::ae5d6857-59e2-4dc3-be1f-6bf5d1b9b761" providerId="AD" clId="Web-{1F8441C6-C47B-49FF-81CA-110096297184}" dt="2022-05-18T11:48:43.850" v="14" actId="20577"/>
          <ac:spMkLst>
            <pc:docMk/>
            <pc:sldMk cId="3656029457" sldId="674"/>
            <ac:spMk id="3" creationId="{00000000-0000-0000-0000-000000000000}"/>
          </ac:spMkLst>
        </pc:spChg>
      </pc:sldChg>
      <pc:sldChg chg="delCm">
        <pc:chgData name="Käppi, Matleena" userId="S::maaiheka@jyu.fi::ae5d6857-59e2-4dc3-be1f-6bf5d1b9b761" providerId="AD" clId="Web-{1F8441C6-C47B-49FF-81CA-110096297184}" dt="2022-05-18T11:49:51.445" v="15"/>
        <pc:sldMkLst>
          <pc:docMk/>
          <pc:sldMk cId="476304125" sldId="703"/>
        </pc:sldMkLst>
      </pc:sldChg>
    </pc:docChg>
  </pc:docChgLst>
  <pc:docChgLst>
    <pc:chgData name="Pokkinen, Krista" userId="S::kjpokkin@jyu.fi::38d55f17-f19e-497e-930c-1123dd63b926" providerId="AD" clId="Web-{31364642-047F-C677-570B-B8D7775ACAB3}"/>
    <pc:docChg chg="modSld">
      <pc:chgData name="Pokkinen, Krista" userId="S::kjpokkin@jyu.fi::38d55f17-f19e-497e-930c-1123dd63b926" providerId="AD" clId="Web-{31364642-047F-C677-570B-B8D7775ACAB3}" dt="2022-05-17T10:55:56.247" v="5" actId="20577"/>
      <pc:docMkLst>
        <pc:docMk/>
      </pc:docMkLst>
      <pc:sldChg chg="modSp">
        <pc:chgData name="Pokkinen, Krista" userId="S::kjpokkin@jyu.fi::38d55f17-f19e-497e-930c-1123dd63b926" providerId="AD" clId="Web-{31364642-047F-C677-570B-B8D7775ACAB3}" dt="2022-05-17T10:55:56.247" v="5" actId="20577"/>
        <pc:sldMkLst>
          <pc:docMk/>
          <pc:sldMk cId="3671495233" sldId="335"/>
        </pc:sldMkLst>
        <pc:spChg chg="mod">
          <ac:chgData name="Pokkinen, Krista" userId="S::kjpokkin@jyu.fi::38d55f17-f19e-497e-930c-1123dd63b926" providerId="AD" clId="Web-{31364642-047F-C677-570B-B8D7775ACAB3}" dt="2022-05-17T10:55:56.247" v="5" actId="20577"/>
          <ac:spMkLst>
            <pc:docMk/>
            <pc:sldMk cId="3671495233" sldId="335"/>
            <ac:spMk id="95" creationId="{00000000-0000-0000-0000-000000000000}"/>
          </ac:spMkLst>
        </pc:spChg>
      </pc:sldChg>
      <pc:sldChg chg="modSp">
        <pc:chgData name="Pokkinen, Krista" userId="S::kjpokkin@jyu.fi::38d55f17-f19e-497e-930c-1123dd63b926" providerId="AD" clId="Web-{31364642-047F-C677-570B-B8D7775ACAB3}" dt="2022-05-17T10:55:49.778" v="3" actId="20577"/>
        <pc:sldMkLst>
          <pc:docMk/>
          <pc:sldMk cId="122055354" sldId="688"/>
        </pc:sldMkLst>
        <pc:spChg chg="mod">
          <ac:chgData name="Pokkinen, Krista" userId="S::kjpokkin@jyu.fi::38d55f17-f19e-497e-930c-1123dd63b926" providerId="AD" clId="Web-{31364642-047F-C677-570B-B8D7775ACAB3}" dt="2022-05-17T10:55:49.778" v="3" actId="20577"/>
          <ac:spMkLst>
            <pc:docMk/>
            <pc:sldMk cId="122055354" sldId="688"/>
            <ac:spMk id="23" creationId="{2A707D63-3463-C87A-6986-E6F6E6524DC1}"/>
          </ac:spMkLst>
        </pc:spChg>
      </pc:sldChg>
      <pc:sldChg chg="modSp addCm">
        <pc:chgData name="Pokkinen, Krista" userId="S::kjpokkin@jyu.fi::38d55f17-f19e-497e-930c-1123dd63b926" providerId="AD" clId="Web-{31364642-047F-C677-570B-B8D7775ACAB3}" dt="2022-05-17T10:54:53.511" v="1"/>
        <pc:sldMkLst>
          <pc:docMk/>
          <pc:sldMk cId="476304125" sldId="703"/>
        </pc:sldMkLst>
        <pc:spChg chg="mod">
          <ac:chgData name="Pokkinen, Krista" userId="S::kjpokkin@jyu.fi::38d55f17-f19e-497e-930c-1123dd63b926" providerId="AD" clId="Web-{31364642-047F-C677-570B-B8D7775ACAB3}" dt="2022-05-17T10:54:27.073" v="0" actId="1076"/>
          <ac:spMkLst>
            <pc:docMk/>
            <pc:sldMk cId="476304125" sldId="703"/>
            <ac:spMk id="28" creationId="{3B8481AC-BA2A-FC73-9222-8DCF417ACC72}"/>
          </ac:spMkLst>
        </pc:spChg>
      </pc:sldChg>
    </pc:docChg>
  </pc:docChgLst>
  <pc:docChgLst>
    <pc:chgData name="Käppi, Matleena" userId="ae5d6857-59e2-4dc3-be1f-6bf5d1b9b761" providerId="ADAL" clId="{4CBDE6B8-FE32-E14C-A3E6-EB5D69FADF63}"/>
    <pc:docChg chg="undo custSel addSld modSld modMainMaster">
      <pc:chgData name="Käppi, Matleena" userId="ae5d6857-59e2-4dc3-be1f-6bf5d1b9b761" providerId="ADAL" clId="{4CBDE6B8-FE32-E14C-A3E6-EB5D69FADF63}" dt="2022-05-18T11:52:26.767" v="69"/>
      <pc:docMkLst>
        <pc:docMk/>
      </pc:docMkLst>
      <pc:sldChg chg="addSp delSp modSp mod modShow">
        <pc:chgData name="Käppi, Matleena" userId="ae5d6857-59e2-4dc3-be1f-6bf5d1b9b761" providerId="ADAL" clId="{4CBDE6B8-FE32-E14C-A3E6-EB5D69FADF63}" dt="2022-05-13T11:33:09.118" v="65" actId="729"/>
        <pc:sldMkLst>
          <pc:docMk/>
          <pc:sldMk cId="2790272508" sldId="383"/>
        </pc:sldMkLst>
        <pc:spChg chg="mod">
          <ac:chgData name="Käppi, Matleena" userId="ae5d6857-59e2-4dc3-be1f-6bf5d1b9b761" providerId="ADAL" clId="{4CBDE6B8-FE32-E14C-A3E6-EB5D69FADF63}" dt="2022-05-13T11:29:30.115" v="24" actId="1076"/>
          <ac:spMkLst>
            <pc:docMk/>
            <pc:sldMk cId="2790272508" sldId="383"/>
            <ac:spMk id="2" creationId="{063B0A3C-18B6-E443-BC93-FD3695CD690B}"/>
          </ac:spMkLst>
        </pc:spChg>
        <pc:spChg chg="add mod">
          <ac:chgData name="Käppi, Matleena" userId="ae5d6857-59e2-4dc3-be1f-6bf5d1b9b761" providerId="ADAL" clId="{4CBDE6B8-FE32-E14C-A3E6-EB5D69FADF63}" dt="2022-05-13T11:32:45.953" v="62" actId="1076"/>
          <ac:spMkLst>
            <pc:docMk/>
            <pc:sldMk cId="2790272508" sldId="383"/>
            <ac:spMk id="12" creationId="{2E306AA5-0DE3-9259-93C1-EA8E0401CDB2}"/>
          </ac:spMkLst>
        </pc:spChg>
        <pc:spChg chg="add del">
          <ac:chgData name="Käppi, Matleena" userId="ae5d6857-59e2-4dc3-be1f-6bf5d1b9b761" providerId="ADAL" clId="{4CBDE6B8-FE32-E14C-A3E6-EB5D69FADF63}" dt="2022-05-13T11:29:25.916" v="20" actId="11529"/>
          <ac:spMkLst>
            <pc:docMk/>
            <pc:sldMk cId="2790272508" sldId="383"/>
            <ac:spMk id="13" creationId="{FA9117BA-F859-F4AD-C248-5B74474FF894}"/>
          </ac:spMkLst>
        </pc:spChg>
        <pc:spChg chg="add mod">
          <ac:chgData name="Käppi, Matleena" userId="ae5d6857-59e2-4dc3-be1f-6bf5d1b9b761" providerId="ADAL" clId="{4CBDE6B8-FE32-E14C-A3E6-EB5D69FADF63}" dt="2022-05-13T11:32:47.142" v="64" actId="1076"/>
          <ac:spMkLst>
            <pc:docMk/>
            <pc:sldMk cId="2790272508" sldId="383"/>
            <ac:spMk id="14" creationId="{CC7DC20A-57A9-7F29-31C4-AF7C199C6997}"/>
          </ac:spMkLst>
        </pc:spChg>
        <pc:spChg chg="add mod">
          <ac:chgData name="Käppi, Matleena" userId="ae5d6857-59e2-4dc3-be1f-6bf5d1b9b761" providerId="ADAL" clId="{4CBDE6B8-FE32-E14C-A3E6-EB5D69FADF63}" dt="2022-05-13T11:32:46.567" v="63" actId="1076"/>
          <ac:spMkLst>
            <pc:docMk/>
            <pc:sldMk cId="2790272508" sldId="383"/>
            <ac:spMk id="16" creationId="{00BECA8B-5D8B-0045-82EB-4E9E6BF5E16D}"/>
          </ac:spMkLst>
        </pc:spChg>
        <pc:spChg chg="add mod">
          <ac:chgData name="Käppi, Matleena" userId="ae5d6857-59e2-4dc3-be1f-6bf5d1b9b761" providerId="ADAL" clId="{4CBDE6B8-FE32-E14C-A3E6-EB5D69FADF63}" dt="2022-05-13T11:32:45.415" v="61" actId="1076"/>
          <ac:spMkLst>
            <pc:docMk/>
            <pc:sldMk cId="2790272508" sldId="383"/>
            <ac:spMk id="17" creationId="{F2D1CA24-9AD2-ECFC-51AC-7C4446FE9EA8}"/>
          </ac:spMkLst>
        </pc:spChg>
        <pc:spChg chg="add mod">
          <ac:chgData name="Käppi, Matleena" userId="ae5d6857-59e2-4dc3-be1f-6bf5d1b9b761" providerId="ADAL" clId="{4CBDE6B8-FE32-E14C-A3E6-EB5D69FADF63}" dt="2022-05-13T11:32:13.453" v="56" actId="1076"/>
          <ac:spMkLst>
            <pc:docMk/>
            <pc:sldMk cId="2790272508" sldId="383"/>
            <ac:spMk id="18" creationId="{16359ECB-8BC7-C7D1-8B0B-626C7F50B629}"/>
          </ac:spMkLst>
        </pc:spChg>
        <pc:spChg chg="add mod">
          <ac:chgData name="Käppi, Matleena" userId="ae5d6857-59e2-4dc3-be1f-6bf5d1b9b761" providerId="ADAL" clId="{4CBDE6B8-FE32-E14C-A3E6-EB5D69FADF63}" dt="2022-05-13T11:32:13.453" v="56" actId="1076"/>
          <ac:spMkLst>
            <pc:docMk/>
            <pc:sldMk cId="2790272508" sldId="383"/>
            <ac:spMk id="19" creationId="{5CEBDD65-BBE6-0B95-6D68-5F7640543E12}"/>
          </ac:spMkLst>
        </pc:spChg>
        <pc:cxnChg chg="add del mod">
          <ac:chgData name="Käppi, Matleena" userId="ae5d6857-59e2-4dc3-be1f-6bf5d1b9b761" providerId="ADAL" clId="{4CBDE6B8-FE32-E14C-A3E6-EB5D69FADF63}" dt="2022-05-13T11:27:31.973" v="10" actId="11529"/>
          <ac:cxnSpMkLst>
            <pc:docMk/>
            <pc:sldMk cId="2790272508" sldId="383"/>
            <ac:cxnSpMk id="8" creationId="{0FD92316-F7A6-F676-55E3-49BD4B23D09D}"/>
          </ac:cxnSpMkLst>
        </pc:cxnChg>
      </pc:sldChg>
      <pc:sldChg chg="modSp add mod">
        <pc:chgData name="Käppi, Matleena" userId="ae5d6857-59e2-4dc3-be1f-6bf5d1b9b761" providerId="ADAL" clId="{4CBDE6B8-FE32-E14C-A3E6-EB5D69FADF63}" dt="2022-05-12T12:36:58.223" v="5" actId="404"/>
        <pc:sldMkLst>
          <pc:docMk/>
          <pc:sldMk cId="3751112410" sldId="704"/>
        </pc:sldMkLst>
        <pc:spChg chg="mod">
          <ac:chgData name="Käppi, Matleena" userId="ae5d6857-59e2-4dc3-be1f-6bf5d1b9b761" providerId="ADAL" clId="{4CBDE6B8-FE32-E14C-A3E6-EB5D69FADF63}" dt="2022-05-12T12:36:58.223" v="5" actId="404"/>
          <ac:spMkLst>
            <pc:docMk/>
            <pc:sldMk cId="3751112410" sldId="704"/>
            <ac:spMk id="3" creationId="{00000000-0000-0000-0000-000000000000}"/>
          </ac:spMkLst>
        </pc:spChg>
      </pc:sldChg>
      <pc:sldChg chg="add">
        <pc:chgData name="Käppi, Matleena" userId="ae5d6857-59e2-4dc3-be1f-6bf5d1b9b761" providerId="ADAL" clId="{4CBDE6B8-FE32-E14C-A3E6-EB5D69FADF63}" dt="2022-05-13T11:25:25.467" v="6"/>
        <pc:sldMkLst>
          <pc:docMk/>
          <pc:sldMk cId="3876270555" sldId="705"/>
        </pc:sldMkLst>
      </pc:sldChg>
      <pc:sldChg chg="delSp add mod setBg">
        <pc:chgData name="Käppi, Matleena" userId="ae5d6857-59e2-4dc3-be1f-6bf5d1b9b761" providerId="ADAL" clId="{4CBDE6B8-FE32-E14C-A3E6-EB5D69FADF63}" dt="2022-05-18T11:52:26.767" v="69"/>
        <pc:sldMkLst>
          <pc:docMk/>
          <pc:sldMk cId="451376467" sldId="706"/>
        </pc:sldMkLst>
        <pc:spChg chg="del">
          <ac:chgData name="Käppi, Matleena" userId="ae5d6857-59e2-4dc3-be1f-6bf5d1b9b761" providerId="ADAL" clId="{4CBDE6B8-FE32-E14C-A3E6-EB5D69FADF63}" dt="2022-05-13T11:33:14.881" v="67" actId="478"/>
          <ac:spMkLst>
            <pc:docMk/>
            <pc:sldMk cId="451376467" sldId="706"/>
            <ac:spMk id="18" creationId="{16359ECB-8BC7-C7D1-8B0B-626C7F50B629}"/>
          </ac:spMkLst>
        </pc:spChg>
        <pc:spChg chg="del">
          <ac:chgData name="Käppi, Matleena" userId="ae5d6857-59e2-4dc3-be1f-6bf5d1b9b761" providerId="ADAL" clId="{4CBDE6B8-FE32-E14C-A3E6-EB5D69FADF63}" dt="2022-05-13T11:33:14.881" v="67" actId="478"/>
          <ac:spMkLst>
            <pc:docMk/>
            <pc:sldMk cId="451376467" sldId="706"/>
            <ac:spMk id="19" creationId="{5CEBDD65-BBE6-0B95-6D68-5F7640543E12}"/>
          </ac:spMkLst>
        </pc:spChg>
      </pc:sldChg>
      <pc:sldMasterChg chg="setBg modSldLayout">
        <pc:chgData name="Käppi, Matleena" userId="ae5d6857-59e2-4dc3-be1f-6bf5d1b9b761" providerId="ADAL" clId="{4CBDE6B8-FE32-E14C-A3E6-EB5D69FADF63}" dt="2022-05-18T11:52:26.767" v="69"/>
        <pc:sldMasterMkLst>
          <pc:docMk/>
          <pc:sldMasterMk cId="1876378037" sldId="2147483648"/>
        </pc:sldMasterMkLst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2784307209" sldId="2147483649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743476340" sldId="2147483650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1294014358" sldId="2147483651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2382379593" sldId="2147483652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179889741" sldId="2147483653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3206310095" sldId="2147483654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4031071518" sldId="2147483655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2727390767" sldId="2147483660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1347363309" sldId="2147483661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539552202" sldId="2147483662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3928471589" sldId="2147483663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690811077" sldId="2147483664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2494605880" sldId="2147483665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1425425644" sldId="2147483666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2105716770" sldId="2147483667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3020222636" sldId="2147483668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1427288732" sldId="2147483669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3116722367" sldId="2147483670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2883666043" sldId="2147483671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3002995400" sldId="2147483672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2858289311" sldId="2147483673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2214377050" sldId="2147483674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1839844167" sldId="2147483679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3739981459" sldId="2147483680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4045833825" sldId="2147483681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3083049187" sldId="2147483682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1876559822" sldId="2147483683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776097585" sldId="2147483684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2873575002" sldId="2147483685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2402184071" sldId="2147483686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3183946020" sldId="2147483687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3048782405" sldId="2147483688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2037596179" sldId="2147483689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2946652884" sldId="2147483690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79330374" sldId="2147483691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1594088262" sldId="2147483692"/>
          </pc:sldLayoutMkLst>
        </pc:sldLayoutChg>
        <pc:sldLayoutChg chg="setBg">
          <pc:chgData name="Käppi, Matleena" userId="ae5d6857-59e2-4dc3-be1f-6bf5d1b9b761" providerId="ADAL" clId="{4CBDE6B8-FE32-E14C-A3E6-EB5D69FADF63}" dt="2022-05-18T11:52:26.767" v="69"/>
          <pc:sldLayoutMkLst>
            <pc:docMk/>
            <pc:sldMasterMk cId="1876378037" sldId="2147483648"/>
            <pc:sldLayoutMk cId="1153070339" sldId="2147483693"/>
          </pc:sldLayoutMkLst>
        </pc:sldLayoutChg>
      </pc:sldMasterChg>
    </pc:docChg>
  </pc:docChgLst>
  <pc:docChgLst>
    <pc:chgData name="Käppi, Matleena" userId="ae5d6857-59e2-4dc3-be1f-6bf5d1b9b761" providerId="ADAL" clId="{87787C5C-B50A-C844-BBC7-4F535D252C05}"/>
    <pc:docChg chg="undo custSel addSld delSld modSld sldOrd">
      <pc:chgData name="Käppi, Matleena" userId="ae5d6857-59e2-4dc3-be1f-6bf5d1b9b761" providerId="ADAL" clId="{87787C5C-B50A-C844-BBC7-4F535D252C05}" dt="2022-05-05T13:22:03.926" v="1667" actId="20577"/>
      <pc:docMkLst>
        <pc:docMk/>
      </pc:docMkLst>
      <pc:sldChg chg="ord">
        <pc:chgData name="Käppi, Matleena" userId="ae5d6857-59e2-4dc3-be1f-6bf5d1b9b761" providerId="ADAL" clId="{87787C5C-B50A-C844-BBC7-4F535D252C05}" dt="2022-05-05T11:40:17.364" v="76" actId="20578"/>
        <pc:sldMkLst>
          <pc:docMk/>
          <pc:sldMk cId="299023892" sldId="256"/>
        </pc:sldMkLst>
      </pc:sldChg>
      <pc:sldChg chg="modSp del mod ord">
        <pc:chgData name="Käppi, Matleena" userId="ae5d6857-59e2-4dc3-be1f-6bf5d1b9b761" providerId="ADAL" clId="{87787C5C-B50A-C844-BBC7-4F535D252C05}" dt="2022-05-05T12:34:03.848" v="719" actId="2696"/>
        <pc:sldMkLst>
          <pc:docMk/>
          <pc:sldMk cId="3987088577" sldId="272"/>
        </pc:sldMkLst>
        <pc:spChg chg="mod">
          <ac:chgData name="Käppi, Matleena" userId="ae5d6857-59e2-4dc3-be1f-6bf5d1b9b761" providerId="ADAL" clId="{87787C5C-B50A-C844-BBC7-4F535D252C05}" dt="2022-05-05T12:14:25.104" v="449" actId="20577"/>
          <ac:spMkLst>
            <pc:docMk/>
            <pc:sldMk cId="3987088577" sldId="272"/>
            <ac:spMk id="6" creationId="{00000000-0000-0000-0000-000000000000}"/>
          </ac:spMkLst>
        </pc:spChg>
      </pc:sldChg>
      <pc:sldChg chg="del">
        <pc:chgData name="Käppi, Matleena" userId="ae5d6857-59e2-4dc3-be1f-6bf5d1b9b761" providerId="ADAL" clId="{87787C5C-B50A-C844-BBC7-4F535D252C05}" dt="2022-05-05T13:09:35.305" v="1420" actId="2696"/>
        <pc:sldMkLst>
          <pc:docMk/>
          <pc:sldMk cId="1118335638" sldId="335"/>
        </pc:sldMkLst>
      </pc:sldChg>
      <pc:sldChg chg="modSp add mod ord">
        <pc:chgData name="Käppi, Matleena" userId="ae5d6857-59e2-4dc3-be1f-6bf5d1b9b761" providerId="ADAL" clId="{87787C5C-B50A-C844-BBC7-4F535D252C05}" dt="2022-05-05T13:15:36.813" v="1605" actId="113"/>
        <pc:sldMkLst>
          <pc:docMk/>
          <pc:sldMk cId="3671495233" sldId="335"/>
        </pc:sldMkLst>
        <pc:spChg chg="mod">
          <ac:chgData name="Käppi, Matleena" userId="ae5d6857-59e2-4dc3-be1f-6bf5d1b9b761" providerId="ADAL" clId="{87787C5C-B50A-C844-BBC7-4F535D252C05}" dt="2022-05-05T13:15:36.813" v="1605" actId="113"/>
          <ac:spMkLst>
            <pc:docMk/>
            <pc:sldMk cId="3671495233" sldId="335"/>
            <ac:spMk id="95" creationId="{00000000-0000-0000-0000-000000000000}"/>
          </ac:spMkLst>
        </pc:spChg>
        <pc:spChg chg="mod">
          <ac:chgData name="Käppi, Matleena" userId="ae5d6857-59e2-4dc3-be1f-6bf5d1b9b761" providerId="ADAL" clId="{87787C5C-B50A-C844-BBC7-4F535D252C05}" dt="2022-05-05T13:15:15.098" v="1599" actId="20577"/>
          <ac:spMkLst>
            <pc:docMk/>
            <pc:sldMk cId="3671495233" sldId="335"/>
            <ac:spMk id="96" creationId="{00000000-0000-0000-0000-000000000000}"/>
          </ac:spMkLst>
        </pc:spChg>
      </pc:sldChg>
      <pc:sldChg chg="modSp mod">
        <pc:chgData name="Käppi, Matleena" userId="ae5d6857-59e2-4dc3-be1f-6bf5d1b9b761" providerId="ADAL" clId="{87787C5C-B50A-C844-BBC7-4F535D252C05}" dt="2022-05-05T13:17:51.932" v="1620" actId="20577"/>
        <pc:sldMkLst>
          <pc:docMk/>
          <pc:sldMk cId="2762331016" sldId="336"/>
        </pc:sldMkLst>
        <pc:spChg chg="mod">
          <ac:chgData name="Käppi, Matleena" userId="ae5d6857-59e2-4dc3-be1f-6bf5d1b9b761" providerId="ADAL" clId="{87787C5C-B50A-C844-BBC7-4F535D252C05}" dt="2022-05-05T13:17:51.932" v="1620" actId="20577"/>
          <ac:spMkLst>
            <pc:docMk/>
            <pc:sldMk cId="2762331016" sldId="336"/>
            <ac:spMk id="102" creationId="{00000000-0000-0000-0000-000000000000}"/>
          </ac:spMkLst>
        </pc:spChg>
      </pc:sldChg>
      <pc:sldChg chg="del">
        <pc:chgData name="Käppi, Matleena" userId="ae5d6857-59e2-4dc3-be1f-6bf5d1b9b761" providerId="ADAL" clId="{87787C5C-B50A-C844-BBC7-4F535D252C05}" dt="2022-05-05T11:34:51.614" v="0" actId="2696"/>
        <pc:sldMkLst>
          <pc:docMk/>
          <pc:sldMk cId="4183113402" sldId="346"/>
        </pc:sldMkLst>
      </pc:sldChg>
      <pc:sldChg chg="del">
        <pc:chgData name="Käppi, Matleena" userId="ae5d6857-59e2-4dc3-be1f-6bf5d1b9b761" providerId="ADAL" clId="{87787C5C-B50A-C844-BBC7-4F535D252C05}" dt="2022-05-05T11:34:51.614" v="0" actId="2696"/>
        <pc:sldMkLst>
          <pc:docMk/>
          <pc:sldMk cId="2161186838" sldId="347"/>
        </pc:sldMkLst>
      </pc:sldChg>
      <pc:sldChg chg="del">
        <pc:chgData name="Käppi, Matleena" userId="ae5d6857-59e2-4dc3-be1f-6bf5d1b9b761" providerId="ADAL" clId="{87787C5C-B50A-C844-BBC7-4F535D252C05}" dt="2022-05-05T11:34:51.614" v="0" actId="2696"/>
        <pc:sldMkLst>
          <pc:docMk/>
          <pc:sldMk cId="1988148535" sldId="348"/>
        </pc:sldMkLst>
      </pc:sldChg>
      <pc:sldChg chg="modSp mod">
        <pc:chgData name="Käppi, Matleena" userId="ae5d6857-59e2-4dc3-be1f-6bf5d1b9b761" providerId="ADAL" clId="{87787C5C-B50A-C844-BBC7-4F535D252C05}" dt="2022-05-05T11:59:03.675" v="324" actId="20577"/>
        <pc:sldMkLst>
          <pc:docMk/>
          <pc:sldMk cId="2790272508" sldId="383"/>
        </pc:sldMkLst>
        <pc:spChg chg="mod">
          <ac:chgData name="Käppi, Matleena" userId="ae5d6857-59e2-4dc3-be1f-6bf5d1b9b761" providerId="ADAL" clId="{87787C5C-B50A-C844-BBC7-4F535D252C05}" dt="2022-05-05T11:59:03.675" v="324" actId="20577"/>
          <ac:spMkLst>
            <pc:docMk/>
            <pc:sldMk cId="2790272508" sldId="383"/>
            <ac:spMk id="81" creationId="{00000000-0000-0000-0000-000000000000}"/>
          </ac:spMkLst>
        </pc:spChg>
      </pc:sldChg>
      <pc:sldChg chg="modSp add del mod">
        <pc:chgData name="Käppi, Matleena" userId="ae5d6857-59e2-4dc3-be1f-6bf5d1b9b761" providerId="ADAL" clId="{87787C5C-B50A-C844-BBC7-4F535D252C05}" dt="2022-05-05T12:31:10.244" v="664" actId="2696"/>
        <pc:sldMkLst>
          <pc:docMk/>
          <pc:sldMk cId="3390683827" sldId="644"/>
        </pc:sldMkLst>
        <pc:spChg chg="mod">
          <ac:chgData name="Käppi, Matleena" userId="ae5d6857-59e2-4dc3-be1f-6bf5d1b9b761" providerId="ADAL" clId="{87787C5C-B50A-C844-BBC7-4F535D252C05}" dt="2022-05-05T12:20:53.138" v="507" actId="1076"/>
          <ac:spMkLst>
            <pc:docMk/>
            <pc:sldMk cId="3390683827" sldId="644"/>
            <ac:spMk id="46" creationId="{2BDAB8E4-98A7-4682-8742-63E756D6B6FA}"/>
          </ac:spMkLst>
        </pc:spChg>
        <pc:spChg chg="mod">
          <ac:chgData name="Käppi, Matleena" userId="ae5d6857-59e2-4dc3-be1f-6bf5d1b9b761" providerId="ADAL" clId="{87787C5C-B50A-C844-BBC7-4F535D252C05}" dt="2022-05-05T12:21:07.545" v="508" actId="1076"/>
          <ac:spMkLst>
            <pc:docMk/>
            <pc:sldMk cId="3390683827" sldId="644"/>
            <ac:spMk id="76" creationId="{34616BBD-EB96-40A9-8030-28D3BD20009F}"/>
          </ac:spMkLst>
        </pc:spChg>
        <pc:spChg chg="mod">
          <ac:chgData name="Käppi, Matleena" userId="ae5d6857-59e2-4dc3-be1f-6bf5d1b9b761" providerId="ADAL" clId="{87787C5C-B50A-C844-BBC7-4F535D252C05}" dt="2022-05-05T12:20:53.138" v="507" actId="1076"/>
          <ac:spMkLst>
            <pc:docMk/>
            <pc:sldMk cId="3390683827" sldId="644"/>
            <ac:spMk id="79" creationId="{55256C19-2B8D-49F8-A9AE-E2AA34E79691}"/>
          </ac:spMkLst>
        </pc:spChg>
        <pc:cxnChg chg="mod">
          <ac:chgData name="Käppi, Matleena" userId="ae5d6857-59e2-4dc3-be1f-6bf5d1b9b761" providerId="ADAL" clId="{87787C5C-B50A-C844-BBC7-4F535D252C05}" dt="2022-05-05T12:21:15.071" v="509" actId="1076"/>
          <ac:cxnSpMkLst>
            <pc:docMk/>
            <pc:sldMk cId="3390683827" sldId="644"/>
            <ac:cxnSpMk id="78" creationId="{195AB4EE-E455-4E88-A2F7-D676E3CE34AF}"/>
          </ac:cxnSpMkLst>
        </pc:cxnChg>
        <pc:cxnChg chg="mod">
          <ac:chgData name="Käppi, Matleena" userId="ae5d6857-59e2-4dc3-be1f-6bf5d1b9b761" providerId="ADAL" clId="{87787C5C-B50A-C844-BBC7-4F535D252C05}" dt="2022-05-05T12:20:53.138" v="507" actId="1076"/>
          <ac:cxnSpMkLst>
            <pc:docMk/>
            <pc:sldMk cId="3390683827" sldId="644"/>
            <ac:cxnSpMk id="81" creationId="{905D3437-630D-4A68-8B3C-F761CD55FF19}"/>
          </ac:cxnSpMkLst>
        </pc:cxnChg>
      </pc:sldChg>
      <pc:sldChg chg="modSp add del mod">
        <pc:chgData name="Käppi, Matleena" userId="ae5d6857-59e2-4dc3-be1f-6bf5d1b9b761" providerId="ADAL" clId="{87787C5C-B50A-C844-BBC7-4F535D252C05}" dt="2022-05-05T13:12:44.441" v="1497" actId="2696"/>
        <pc:sldMkLst>
          <pc:docMk/>
          <pc:sldMk cId="1970244126" sldId="645"/>
        </pc:sldMkLst>
        <pc:spChg chg="mod">
          <ac:chgData name="Käppi, Matleena" userId="ae5d6857-59e2-4dc3-be1f-6bf5d1b9b761" providerId="ADAL" clId="{87787C5C-B50A-C844-BBC7-4F535D252C05}" dt="2022-05-05T13:12:06.004" v="1474" actId="20577"/>
          <ac:spMkLst>
            <pc:docMk/>
            <pc:sldMk cId="1970244126" sldId="645"/>
            <ac:spMk id="3" creationId="{FED26A66-2577-4C10-A779-5545DAF5FADC}"/>
          </ac:spMkLst>
        </pc:spChg>
        <pc:spChg chg="mod">
          <ac:chgData name="Käppi, Matleena" userId="ae5d6857-59e2-4dc3-be1f-6bf5d1b9b761" providerId="ADAL" clId="{87787C5C-B50A-C844-BBC7-4F535D252C05}" dt="2022-05-05T13:12:18.522" v="1494" actId="1076"/>
          <ac:spMkLst>
            <pc:docMk/>
            <pc:sldMk cId="1970244126" sldId="645"/>
            <ac:spMk id="16" creationId="{88D8BE8C-B4D1-461E-A1AE-D0ABD9588397}"/>
          </ac:spMkLst>
        </pc:spChg>
      </pc:sldChg>
      <pc:sldChg chg="add del">
        <pc:chgData name="Käppi, Matleena" userId="ae5d6857-59e2-4dc3-be1f-6bf5d1b9b761" providerId="ADAL" clId="{87787C5C-B50A-C844-BBC7-4F535D252C05}" dt="2022-05-05T13:20:26.515" v="1664" actId="2696"/>
        <pc:sldMkLst>
          <pc:docMk/>
          <pc:sldMk cId="1376477512" sldId="646"/>
        </pc:sldMkLst>
      </pc:sldChg>
      <pc:sldChg chg="modSp add mod">
        <pc:chgData name="Käppi, Matleena" userId="ae5d6857-59e2-4dc3-be1f-6bf5d1b9b761" providerId="ADAL" clId="{87787C5C-B50A-C844-BBC7-4F535D252C05}" dt="2022-05-05T13:06:55.827" v="1409" actId="207"/>
        <pc:sldMkLst>
          <pc:docMk/>
          <pc:sldMk cId="1099291650" sldId="647"/>
        </pc:sldMkLst>
        <pc:spChg chg="mod">
          <ac:chgData name="Käppi, Matleena" userId="ae5d6857-59e2-4dc3-be1f-6bf5d1b9b761" providerId="ADAL" clId="{87787C5C-B50A-C844-BBC7-4F535D252C05}" dt="2022-05-05T13:05:10.780" v="1375" actId="20577"/>
          <ac:spMkLst>
            <pc:docMk/>
            <pc:sldMk cId="1099291650" sldId="647"/>
            <ac:spMk id="3" creationId="{1DC3852F-F59A-40DA-A631-F5C52F2599EB}"/>
          </ac:spMkLst>
        </pc:spChg>
        <pc:spChg chg="mod">
          <ac:chgData name="Käppi, Matleena" userId="ae5d6857-59e2-4dc3-be1f-6bf5d1b9b761" providerId="ADAL" clId="{87787C5C-B50A-C844-BBC7-4F535D252C05}" dt="2022-05-05T13:06:55.827" v="1409" actId="207"/>
          <ac:spMkLst>
            <pc:docMk/>
            <pc:sldMk cId="1099291650" sldId="647"/>
            <ac:spMk id="16" creationId="{06C97625-FF4F-43B3-9CBD-F652C56A9069}"/>
          </ac:spMkLst>
        </pc:spChg>
      </pc:sldChg>
      <pc:sldChg chg="addSp delSp modSp del mod">
        <pc:chgData name="Käppi, Matleena" userId="ae5d6857-59e2-4dc3-be1f-6bf5d1b9b761" providerId="ADAL" clId="{87787C5C-B50A-C844-BBC7-4F535D252C05}" dt="2022-05-05T13:04:54.993" v="1372" actId="2696"/>
        <pc:sldMkLst>
          <pc:docMk/>
          <pc:sldMk cId="3071936967" sldId="647"/>
        </pc:sldMkLst>
        <pc:spChg chg="mod">
          <ac:chgData name="Käppi, Matleena" userId="ae5d6857-59e2-4dc3-be1f-6bf5d1b9b761" providerId="ADAL" clId="{87787C5C-B50A-C844-BBC7-4F535D252C05}" dt="2022-05-05T13:01:29.717" v="1186" actId="20577"/>
          <ac:spMkLst>
            <pc:docMk/>
            <pc:sldMk cId="3071936967" sldId="647"/>
            <ac:spMk id="8" creationId="{439503FE-F022-4AF5-B7C5-49361F38057E}"/>
          </ac:spMkLst>
        </pc:spChg>
        <pc:spChg chg="mod">
          <ac:chgData name="Käppi, Matleena" userId="ae5d6857-59e2-4dc3-be1f-6bf5d1b9b761" providerId="ADAL" clId="{87787C5C-B50A-C844-BBC7-4F535D252C05}" dt="2022-05-05T13:03:06.192" v="1344" actId="20577"/>
          <ac:spMkLst>
            <pc:docMk/>
            <pc:sldMk cId="3071936967" sldId="647"/>
            <ac:spMk id="16" creationId="{06C97625-FF4F-43B3-9CBD-F652C56A9069}"/>
          </ac:spMkLst>
        </pc:spChg>
        <pc:spChg chg="mod">
          <ac:chgData name="Käppi, Matleena" userId="ae5d6857-59e2-4dc3-be1f-6bf5d1b9b761" providerId="ADAL" clId="{87787C5C-B50A-C844-BBC7-4F535D252C05}" dt="2022-05-05T12:58:40.703" v="1069" actId="20577"/>
          <ac:spMkLst>
            <pc:docMk/>
            <pc:sldMk cId="3071936967" sldId="647"/>
            <ac:spMk id="17" creationId="{EA925891-A667-4B94-BC9E-BE368FABAF70}"/>
          </ac:spMkLst>
        </pc:spChg>
        <pc:spChg chg="mod">
          <ac:chgData name="Käppi, Matleena" userId="ae5d6857-59e2-4dc3-be1f-6bf5d1b9b761" providerId="ADAL" clId="{87787C5C-B50A-C844-BBC7-4F535D252C05}" dt="2022-05-05T13:03:21.558" v="1354" actId="20577"/>
          <ac:spMkLst>
            <pc:docMk/>
            <pc:sldMk cId="3071936967" sldId="647"/>
            <ac:spMk id="21" creationId="{B6A59778-96C9-4C7C-96A7-6874DCB4421B}"/>
          </ac:spMkLst>
        </pc:spChg>
        <pc:spChg chg="mod">
          <ac:chgData name="Käppi, Matleena" userId="ae5d6857-59e2-4dc3-be1f-6bf5d1b9b761" providerId="ADAL" clId="{87787C5C-B50A-C844-BBC7-4F535D252C05}" dt="2022-05-05T13:00:52.847" v="1175" actId="20577"/>
          <ac:spMkLst>
            <pc:docMk/>
            <pc:sldMk cId="3071936967" sldId="647"/>
            <ac:spMk id="25" creationId="{BE344A21-9F5D-4630-A65D-E48D5EF05128}"/>
          </ac:spMkLst>
        </pc:spChg>
        <pc:spChg chg="mod">
          <ac:chgData name="Käppi, Matleena" userId="ae5d6857-59e2-4dc3-be1f-6bf5d1b9b761" providerId="ADAL" clId="{87787C5C-B50A-C844-BBC7-4F535D252C05}" dt="2022-05-05T13:03:38.857" v="1367" actId="20577"/>
          <ac:spMkLst>
            <pc:docMk/>
            <pc:sldMk cId="3071936967" sldId="647"/>
            <ac:spMk id="26" creationId="{7C3B386A-E66F-4ED4-9F8A-667EEDF1DADF}"/>
          </ac:spMkLst>
        </pc:spChg>
        <pc:spChg chg="del">
          <ac:chgData name="Käppi, Matleena" userId="ae5d6857-59e2-4dc3-be1f-6bf5d1b9b761" providerId="ADAL" clId="{87787C5C-B50A-C844-BBC7-4F535D252C05}" dt="2022-05-05T13:03:50.413" v="1369" actId="478"/>
          <ac:spMkLst>
            <pc:docMk/>
            <pc:sldMk cId="3071936967" sldId="647"/>
            <ac:spMk id="28" creationId="{CA2EA92D-4CBA-BA49-8F11-2F2B816B0E88}"/>
          </ac:spMkLst>
        </pc:spChg>
        <pc:spChg chg="add mod">
          <ac:chgData name="Käppi, Matleena" userId="ae5d6857-59e2-4dc3-be1f-6bf5d1b9b761" providerId="ADAL" clId="{87787C5C-B50A-C844-BBC7-4F535D252C05}" dt="2022-05-05T13:00:15.645" v="1168" actId="1076"/>
          <ac:spMkLst>
            <pc:docMk/>
            <pc:sldMk cId="3071936967" sldId="647"/>
            <ac:spMk id="35" creationId="{66352B89-780E-7483-F928-B3433382476F}"/>
          </ac:spMkLst>
        </pc:spChg>
        <pc:spChg chg="add mod">
          <ac:chgData name="Käppi, Matleena" userId="ae5d6857-59e2-4dc3-be1f-6bf5d1b9b761" providerId="ADAL" clId="{87787C5C-B50A-C844-BBC7-4F535D252C05}" dt="2022-05-05T13:02:22.330" v="1316" actId="20577"/>
          <ac:spMkLst>
            <pc:docMk/>
            <pc:sldMk cId="3071936967" sldId="647"/>
            <ac:spMk id="36" creationId="{738E4056-2976-A6F1-4F78-74D69A11211E}"/>
          </ac:spMkLst>
        </pc:spChg>
        <pc:picChg chg="del">
          <ac:chgData name="Käppi, Matleena" userId="ae5d6857-59e2-4dc3-be1f-6bf5d1b9b761" providerId="ADAL" clId="{87787C5C-B50A-C844-BBC7-4F535D252C05}" dt="2022-05-05T13:03:46.148" v="1368" actId="478"/>
          <ac:picMkLst>
            <pc:docMk/>
            <pc:sldMk cId="3071936967" sldId="647"/>
            <ac:picMk id="20" creationId="{A51B0747-16FA-42F9-AA87-5AA12D773E2A}"/>
          </ac:picMkLst>
        </pc:picChg>
        <pc:cxnChg chg="mod">
          <ac:chgData name="Käppi, Matleena" userId="ae5d6857-59e2-4dc3-be1f-6bf5d1b9b761" providerId="ADAL" clId="{87787C5C-B50A-C844-BBC7-4F535D252C05}" dt="2022-05-05T12:56:10.508" v="773" actId="1076"/>
          <ac:cxnSpMkLst>
            <pc:docMk/>
            <pc:sldMk cId="3071936967" sldId="647"/>
            <ac:cxnSpMk id="27" creationId="{E79111BA-3CB9-47BE-B7BF-9FF4899269AE}"/>
          </ac:cxnSpMkLst>
        </pc:cxnChg>
        <pc:cxnChg chg="mod">
          <ac:chgData name="Käppi, Matleena" userId="ae5d6857-59e2-4dc3-be1f-6bf5d1b9b761" providerId="ADAL" clId="{87787C5C-B50A-C844-BBC7-4F535D252C05}" dt="2022-05-05T13:04:26.164" v="1370" actId="1076"/>
          <ac:cxnSpMkLst>
            <pc:docMk/>
            <pc:sldMk cId="3071936967" sldId="647"/>
            <ac:cxnSpMk id="31" creationId="{16A13A8F-CB8A-45EC-A4D9-058E81B78F50}"/>
          </ac:cxnSpMkLst>
        </pc:cxnChg>
        <pc:cxnChg chg="add mod">
          <ac:chgData name="Käppi, Matleena" userId="ae5d6857-59e2-4dc3-be1f-6bf5d1b9b761" providerId="ADAL" clId="{87787C5C-B50A-C844-BBC7-4F535D252C05}" dt="2022-05-05T13:00:18.957" v="1169" actId="1076"/>
          <ac:cxnSpMkLst>
            <pc:docMk/>
            <pc:sldMk cId="3071936967" sldId="647"/>
            <ac:cxnSpMk id="32" creationId="{296550B3-91CD-7478-AD8E-D02F90533CA3}"/>
          </ac:cxnSpMkLst>
        </pc:cxnChg>
        <pc:cxnChg chg="mod">
          <ac:chgData name="Käppi, Matleena" userId="ae5d6857-59e2-4dc3-be1f-6bf5d1b9b761" providerId="ADAL" clId="{87787C5C-B50A-C844-BBC7-4F535D252C05}" dt="2022-05-05T13:04:31.309" v="1371" actId="1076"/>
          <ac:cxnSpMkLst>
            <pc:docMk/>
            <pc:sldMk cId="3071936967" sldId="647"/>
            <ac:cxnSpMk id="33" creationId="{386DD503-8866-4553-B016-8779A4D2FC11}"/>
          </ac:cxnSpMkLst>
        </pc:cxnChg>
        <pc:cxnChg chg="add del mod">
          <ac:chgData name="Käppi, Matleena" userId="ae5d6857-59e2-4dc3-be1f-6bf5d1b9b761" providerId="ADAL" clId="{87787C5C-B50A-C844-BBC7-4F535D252C05}" dt="2022-05-05T12:59:34.394" v="1075" actId="478"/>
          <ac:cxnSpMkLst>
            <pc:docMk/>
            <pc:sldMk cId="3071936967" sldId="647"/>
            <ac:cxnSpMk id="34" creationId="{A3E08FEB-F325-E8B9-3CD2-69EEF8D8F6B8}"/>
          </ac:cxnSpMkLst>
        </pc:cxnChg>
        <pc:cxnChg chg="add mod">
          <ac:chgData name="Käppi, Matleena" userId="ae5d6857-59e2-4dc3-be1f-6bf5d1b9b761" providerId="ADAL" clId="{87787C5C-B50A-C844-BBC7-4F535D252C05}" dt="2022-05-05T13:02:29.831" v="1318" actId="1076"/>
          <ac:cxnSpMkLst>
            <pc:docMk/>
            <pc:sldMk cId="3071936967" sldId="647"/>
            <ac:cxnSpMk id="37" creationId="{6D588A9F-30E9-D885-84E4-E63E4B617A5E}"/>
          </ac:cxnSpMkLst>
        </pc:cxnChg>
      </pc:sldChg>
      <pc:sldChg chg="del">
        <pc:chgData name="Käppi, Matleena" userId="ae5d6857-59e2-4dc3-be1f-6bf5d1b9b761" providerId="ADAL" clId="{87787C5C-B50A-C844-BBC7-4F535D252C05}" dt="2022-05-05T13:20:54.946" v="1665" actId="2696"/>
        <pc:sldMkLst>
          <pc:docMk/>
          <pc:sldMk cId="3389711966" sldId="668"/>
        </pc:sldMkLst>
      </pc:sldChg>
      <pc:sldChg chg="del">
        <pc:chgData name="Käppi, Matleena" userId="ae5d6857-59e2-4dc3-be1f-6bf5d1b9b761" providerId="ADAL" clId="{87787C5C-B50A-C844-BBC7-4F535D252C05}" dt="2022-05-05T11:34:51.614" v="0" actId="2696"/>
        <pc:sldMkLst>
          <pc:docMk/>
          <pc:sldMk cId="2334125084" sldId="673"/>
        </pc:sldMkLst>
      </pc:sldChg>
      <pc:sldChg chg="addSp delSp modSp mod addCm delCm">
        <pc:chgData name="Käppi, Matleena" userId="ae5d6857-59e2-4dc3-be1f-6bf5d1b9b761" providerId="ADAL" clId="{87787C5C-B50A-C844-BBC7-4F535D252C05}" dt="2022-05-05T12:17:34.128" v="466" actId="478"/>
        <pc:sldMkLst>
          <pc:docMk/>
          <pc:sldMk cId="3656029457" sldId="674"/>
        </pc:sldMkLst>
        <pc:spChg chg="mod">
          <ac:chgData name="Käppi, Matleena" userId="ae5d6857-59e2-4dc3-be1f-6bf5d1b9b761" providerId="ADAL" clId="{87787C5C-B50A-C844-BBC7-4F535D252C05}" dt="2022-05-05T11:58:33.835" v="288" actId="14100"/>
          <ac:spMkLst>
            <pc:docMk/>
            <pc:sldMk cId="3656029457" sldId="674"/>
            <ac:spMk id="3" creationId="{00000000-0000-0000-0000-000000000000}"/>
          </ac:spMkLst>
        </pc:spChg>
        <pc:spChg chg="mod">
          <ac:chgData name="Käppi, Matleena" userId="ae5d6857-59e2-4dc3-be1f-6bf5d1b9b761" providerId="ADAL" clId="{87787C5C-B50A-C844-BBC7-4F535D252C05}" dt="2022-05-05T11:41:04.289" v="109" actId="20577"/>
          <ac:spMkLst>
            <pc:docMk/>
            <pc:sldMk cId="3656029457" sldId="674"/>
            <ac:spMk id="7" creationId="{00000000-0000-0000-0000-000000000000}"/>
          </ac:spMkLst>
        </pc:spChg>
        <pc:picChg chg="add mod">
          <ac:chgData name="Käppi, Matleena" userId="ae5d6857-59e2-4dc3-be1f-6bf5d1b9b761" providerId="ADAL" clId="{87787C5C-B50A-C844-BBC7-4F535D252C05}" dt="2022-05-05T11:55:14.615" v="242" actId="14100"/>
          <ac:picMkLst>
            <pc:docMk/>
            <pc:sldMk cId="3656029457" sldId="674"/>
            <ac:picMk id="8" creationId="{DE967AB7-B5CC-49E8-5A9D-4C1A73B0EBFA}"/>
          </ac:picMkLst>
        </pc:picChg>
        <pc:picChg chg="add del mod">
          <ac:chgData name="Käppi, Matleena" userId="ae5d6857-59e2-4dc3-be1f-6bf5d1b9b761" providerId="ADAL" clId="{87787C5C-B50A-C844-BBC7-4F535D252C05}" dt="2022-05-05T12:17:34.128" v="466" actId="478"/>
          <ac:picMkLst>
            <pc:docMk/>
            <pc:sldMk cId="3656029457" sldId="674"/>
            <ac:picMk id="9" creationId="{F4008212-5592-5248-11F3-509349E81D27}"/>
          </ac:picMkLst>
        </pc:picChg>
        <pc:picChg chg="add del mod">
          <ac:chgData name="Käppi, Matleena" userId="ae5d6857-59e2-4dc3-be1f-6bf5d1b9b761" providerId="ADAL" clId="{87787C5C-B50A-C844-BBC7-4F535D252C05}" dt="2022-05-05T12:17:34.128" v="466" actId="478"/>
          <ac:picMkLst>
            <pc:docMk/>
            <pc:sldMk cId="3656029457" sldId="674"/>
            <ac:picMk id="10" creationId="{91249616-0AC2-A09F-C536-59105E25882E}"/>
          </ac:picMkLst>
        </pc:picChg>
        <pc:picChg chg="add del mod">
          <ac:chgData name="Käppi, Matleena" userId="ae5d6857-59e2-4dc3-be1f-6bf5d1b9b761" providerId="ADAL" clId="{87787C5C-B50A-C844-BBC7-4F535D252C05}" dt="2022-05-05T12:17:34.128" v="466" actId="478"/>
          <ac:picMkLst>
            <pc:docMk/>
            <pc:sldMk cId="3656029457" sldId="674"/>
            <ac:picMk id="11" creationId="{9801D023-9B5F-E2A3-2D0E-1438D6A1B985}"/>
          </ac:picMkLst>
        </pc:picChg>
        <pc:picChg chg="add del mod">
          <ac:chgData name="Käppi, Matleena" userId="ae5d6857-59e2-4dc3-be1f-6bf5d1b9b761" providerId="ADAL" clId="{87787C5C-B50A-C844-BBC7-4F535D252C05}" dt="2022-05-05T12:17:34.128" v="466" actId="478"/>
          <ac:picMkLst>
            <pc:docMk/>
            <pc:sldMk cId="3656029457" sldId="674"/>
            <ac:picMk id="12" creationId="{946A940C-5F37-93C9-8537-106308A58248}"/>
          </ac:picMkLst>
        </pc:picChg>
      </pc:sldChg>
      <pc:sldChg chg="modSp add mod">
        <pc:chgData name="Käppi, Matleena" userId="ae5d6857-59e2-4dc3-be1f-6bf5d1b9b761" providerId="ADAL" clId="{87787C5C-B50A-C844-BBC7-4F535D252C05}" dt="2022-05-05T12:36:46.114" v="755" actId="20577"/>
        <pc:sldMkLst>
          <pc:docMk/>
          <pc:sldMk cId="3233435992" sldId="687"/>
        </pc:sldMkLst>
        <pc:spChg chg="mod">
          <ac:chgData name="Käppi, Matleena" userId="ae5d6857-59e2-4dc3-be1f-6bf5d1b9b761" providerId="ADAL" clId="{87787C5C-B50A-C844-BBC7-4F535D252C05}" dt="2022-05-05T12:36:46.114" v="755" actId="20577"/>
          <ac:spMkLst>
            <pc:docMk/>
            <pc:sldMk cId="3233435992" sldId="687"/>
            <ac:spMk id="2" creationId="{BA9A6E17-8B68-3940-BBC4-C5EA66019AE3}"/>
          </ac:spMkLst>
        </pc:spChg>
        <pc:spChg chg="mod">
          <ac:chgData name="Käppi, Matleena" userId="ae5d6857-59e2-4dc3-be1f-6bf5d1b9b761" providerId="ADAL" clId="{87787C5C-B50A-C844-BBC7-4F535D252C05}" dt="2022-05-05T12:13:13.029" v="419" actId="20577"/>
          <ac:spMkLst>
            <pc:docMk/>
            <pc:sldMk cId="3233435992" sldId="687"/>
            <ac:spMk id="69" creationId="{3D31D216-4F2C-844F-B77B-DC3C765DDDCF}"/>
          </ac:spMkLst>
        </pc:spChg>
      </pc:sldChg>
      <pc:sldChg chg="del">
        <pc:chgData name="Käppi, Matleena" userId="ae5d6857-59e2-4dc3-be1f-6bf5d1b9b761" providerId="ADAL" clId="{87787C5C-B50A-C844-BBC7-4F535D252C05}" dt="2022-05-05T11:35:22.898" v="1" actId="2696"/>
        <pc:sldMkLst>
          <pc:docMk/>
          <pc:sldMk cId="3907076873" sldId="687"/>
        </pc:sldMkLst>
      </pc:sldChg>
      <pc:sldChg chg="modSp add mod">
        <pc:chgData name="Käppi, Matleena" userId="ae5d6857-59e2-4dc3-be1f-6bf5d1b9b761" providerId="ADAL" clId="{87787C5C-B50A-C844-BBC7-4F535D252C05}" dt="2022-05-05T13:15:03.696" v="1571" actId="20577"/>
        <pc:sldMkLst>
          <pc:docMk/>
          <pc:sldMk cId="122055354" sldId="688"/>
        </pc:sldMkLst>
        <pc:spChg chg="mod">
          <ac:chgData name="Käppi, Matleena" userId="ae5d6857-59e2-4dc3-be1f-6bf5d1b9b761" providerId="ADAL" clId="{87787C5C-B50A-C844-BBC7-4F535D252C05}" dt="2022-05-05T13:15:03.696" v="1571" actId="20577"/>
          <ac:spMkLst>
            <pc:docMk/>
            <pc:sldMk cId="122055354" sldId="688"/>
            <ac:spMk id="2" creationId="{1E9535AC-42BB-624D-BA01-8137B3A41228}"/>
          </ac:spMkLst>
        </pc:spChg>
        <pc:spChg chg="mod">
          <ac:chgData name="Käppi, Matleena" userId="ae5d6857-59e2-4dc3-be1f-6bf5d1b9b761" providerId="ADAL" clId="{87787C5C-B50A-C844-BBC7-4F535D252C05}" dt="2022-05-05T12:00:47.085" v="363" actId="20577"/>
          <ac:spMkLst>
            <pc:docMk/>
            <pc:sldMk cId="122055354" sldId="688"/>
            <ac:spMk id="13" creationId="{5414B075-DAC5-E646-8FD4-16623A48D7A1}"/>
          </ac:spMkLst>
        </pc:spChg>
        <pc:picChg chg="mod">
          <ac:chgData name="Käppi, Matleena" userId="ae5d6857-59e2-4dc3-be1f-6bf5d1b9b761" providerId="ADAL" clId="{87787C5C-B50A-C844-BBC7-4F535D252C05}" dt="2022-05-05T12:00:59.541" v="364" actId="1076"/>
          <ac:picMkLst>
            <pc:docMk/>
            <pc:sldMk cId="122055354" sldId="688"/>
            <ac:picMk id="5122" creationId="{3B3562AD-34D9-7941-BEDA-1BCBCF9D90D7}"/>
          </ac:picMkLst>
        </pc:picChg>
        <pc:picChg chg="mod">
          <ac:chgData name="Käppi, Matleena" userId="ae5d6857-59e2-4dc3-be1f-6bf5d1b9b761" providerId="ADAL" clId="{87787C5C-B50A-C844-BBC7-4F535D252C05}" dt="2022-05-05T12:00:59.541" v="364" actId="1076"/>
          <ac:picMkLst>
            <pc:docMk/>
            <pc:sldMk cId="122055354" sldId="688"/>
            <ac:picMk id="5123" creationId="{5DB87C83-8713-5146-884C-87F112F4FBB3}"/>
          </ac:picMkLst>
        </pc:picChg>
        <pc:picChg chg="mod">
          <ac:chgData name="Käppi, Matleena" userId="ae5d6857-59e2-4dc3-be1f-6bf5d1b9b761" providerId="ADAL" clId="{87787C5C-B50A-C844-BBC7-4F535D252C05}" dt="2022-05-05T12:00:59.541" v="364" actId="1076"/>
          <ac:picMkLst>
            <pc:docMk/>
            <pc:sldMk cId="122055354" sldId="688"/>
            <ac:picMk id="5124" creationId="{91D2F96A-AC1D-CD42-B2E8-9DF18E33A200}"/>
          </ac:picMkLst>
        </pc:picChg>
        <pc:picChg chg="mod">
          <ac:chgData name="Käppi, Matleena" userId="ae5d6857-59e2-4dc3-be1f-6bf5d1b9b761" providerId="ADAL" clId="{87787C5C-B50A-C844-BBC7-4F535D252C05}" dt="2022-05-05T12:00:59.541" v="364" actId="1076"/>
          <ac:picMkLst>
            <pc:docMk/>
            <pc:sldMk cId="122055354" sldId="688"/>
            <ac:picMk id="5125" creationId="{92EF2C18-074F-E041-83CD-1C7A383DE872}"/>
          </ac:picMkLst>
        </pc:picChg>
        <pc:picChg chg="mod">
          <ac:chgData name="Käppi, Matleena" userId="ae5d6857-59e2-4dc3-be1f-6bf5d1b9b761" providerId="ADAL" clId="{87787C5C-B50A-C844-BBC7-4F535D252C05}" dt="2022-05-05T12:00:59.541" v="364" actId="1076"/>
          <ac:picMkLst>
            <pc:docMk/>
            <pc:sldMk cId="122055354" sldId="688"/>
            <ac:picMk id="5126" creationId="{6021C0EF-195C-4240-BCCC-6A942AC0F831}"/>
          </ac:picMkLst>
        </pc:picChg>
        <pc:picChg chg="mod">
          <ac:chgData name="Käppi, Matleena" userId="ae5d6857-59e2-4dc3-be1f-6bf5d1b9b761" providerId="ADAL" clId="{87787C5C-B50A-C844-BBC7-4F535D252C05}" dt="2022-05-05T12:00:59.541" v="364" actId="1076"/>
          <ac:picMkLst>
            <pc:docMk/>
            <pc:sldMk cId="122055354" sldId="688"/>
            <ac:picMk id="5127" creationId="{8FD29E7F-7684-CC45-BF43-72AD66471778}"/>
          </ac:picMkLst>
        </pc:picChg>
        <pc:picChg chg="mod">
          <ac:chgData name="Käppi, Matleena" userId="ae5d6857-59e2-4dc3-be1f-6bf5d1b9b761" providerId="ADAL" clId="{87787C5C-B50A-C844-BBC7-4F535D252C05}" dt="2022-05-05T12:00:59.541" v="364" actId="1076"/>
          <ac:picMkLst>
            <pc:docMk/>
            <pc:sldMk cId="122055354" sldId="688"/>
            <ac:picMk id="5128" creationId="{ABFCD93D-5496-4C4D-87DD-A21A2BD75CB7}"/>
          </ac:picMkLst>
        </pc:picChg>
        <pc:picChg chg="mod">
          <ac:chgData name="Käppi, Matleena" userId="ae5d6857-59e2-4dc3-be1f-6bf5d1b9b761" providerId="ADAL" clId="{87787C5C-B50A-C844-BBC7-4F535D252C05}" dt="2022-05-05T12:00:59.541" v="364" actId="1076"/>
          <ac:picMkLst>
            <pc:docMk/>
            <pc:sldMk cId="122055354" sldId="688"/>
            <ac:picMk id="5129" creationId="{360E9F72-FE9C-7047-860E-263CDAAF80CA}"/>
          </ac:picMkLst>
        </pc:picChg>
      </pc:sldChg>
      <pc:sldChg chg="del">
        <pc:chgData name="Käppi, Matleena" userId="ae5d6857-59e2-4dc3-be1f-6bf5d1b9b761" providerId="ADAL" clId="{87787C5C-B50A-C844-BBC7-4F535D252C05}" dt="2022-05-05T11:35:22.898" v="1" actId="2696"/>
        <pc:sldMkLst>
          <pc:docMk/>
          <pc:sldMk cId="529625198" sldId="688"/>
        </pc:sldMkLst>
      </pc:sldChg>
      <pc:sldChg chg="modSp add mod">
        <pc:chgData name="Käppi, Matleena" userId="ae5d6857-59e2-4dc3-be1f-6bf5d1b9b761" providerId="ADAL" clId="{87787C5C-B50A-C844-BBC7-4F535D252C05}" dt="2022-05-05T12:01:17.659" v="385" actId="14100"/>
        <pc:sldMkLst>
          <pc:docMk/>
          <pc:sldMk cId="1174558449" sldId="690"/>
        </pc:sldMkLst>
        <pc:spChg chg="mod">
          <ac:chgData name="Käppi, Matleena" userId="ae5d6857-59e2-4dc3-be1f-6bf5d1b9b761" providerId="ADAL" clId="{87787C5C-B50A-C844-BBC7-4F535D252C05}" dt="2022-05-05T12:01:17.659" v="385" actId="14100"/>
          <ac:spMkLst>
            <pc:docMk/>
            <pc:sldMk cId="1174558449" sldId="690"/>
            <ac:spMk id="13" creationId="{5414B075-DAC5-E646-8FD4-16623A48D7A1}"/>
          </ac:spMkLst>
        </pc:spChg>
      </pc:sldChg>
      <pc:sldChg chg="del">
        <pc:chgData name="Käppi, Matleena" userId="ae5d6857-59e2-4dc3-be1f-6bf5d1b9b761" providerId="ADAL" clId="{87787C5C-B50A-C844-BBC7-4F535D252C05}" dt="2022-05-05T11:35:22.898" v="1" actId="2696"/>
        <pc:sldMkLst>
          <pc:docMk/>
          <pc:sldMk cId="2270872884" sldId="690"/>
        </pc:sldMkLst>
      </pc:sldChg>
      <pc:sldChg chg="del">
        <pc:chgData name="Käppi, Matleena" userId="ae5d6857-59e2-4dc3-be1f-6bf5d1b9b761" providerId="ADAL" clId="{87787C5C-B50A-C844-BBC7-4F535D252C05}" dt="2022-05-05T11:35:22.898" v="1" actId="2696"/>
        <pc:sldMkLst>
          <pc:docMk/>
          <pc:sldMk cId="3424276564" sldId="691"/>
        </pc:sldMkLst>
      </pc:sldChg>
      <pc:sldChg chg="modSp add mod">
        <pc:chgData name="Käppi, Matleena" userId="ae5d6857-59e2-4dc3-be1f-6bf5d1b9b761" providerId="ADAL" clId="{87787C5C-B50A-C844-BBC7-4F535D252C05}" dt="2022-05-05T13:05:37.856" v="1407" actId="20577"/>
        <pc:sldMkLst>
          <pc:docMk/>
          <pc:sldMk cId="3504881693" sldId="691"/>
        </pc:sldMkLst>
        <pc:spChg chg="mod">
          <ac:chgData name="Käppi, Matleena" userId="ae5d6857-59e2-4dc3-be1f-6bf5d1b9b761" providerId="ADAL" clId="{87787C5C-B50A-C844-BBC7-4F535D252C05}" dt="2022-05-05T13:05:37.856" v="1407" actId="20577"/>
          <ac:spMkLst>
            <pc:docMk/>
            <pc:sldMk cId="3504881693" sldId="691"/>
            <ac:spMk id="2" creationId="{1E9535AC-42BB-624D-BA01-8137B3A41228}"/>
          </ac:spMkLst>
        </pc:spChg>
        <pc:spChg chg="mod">
          <ac:chgData name="Käppi, Matleena" userId="ae5d6857-59e2-4dc3-be1f-6bf5d1b9b761" providerId="ADAL" clId="{87787C5C-B50A-C844-BBC7-4F535D252C05}" dt="2022-05-05T12:01:39.018" v="409" actId="14100"/>
          <ac:spMkLst>
            <pc:docMk/>
            <pc:sldMk cId="3504881693" sldId="691"/>
            <ac:spMk id="13" creationId="{5414B075-DAC5-E646-8FD4-16623A48D7A1}"/>
          </ac:spMkLst>
        </pc:spChg>
        <pc:picChg chg="mod">
          <ac:chgData name="Käppi, Matleena" userId="ae5d6857-59e2-4dc3-be1f-6bf5d1b9b761" providerId="ADAL" clId="{87787C5C-B50A-C844-BBC7-4F535D252C05}" dt="2022-05-05T11:38:57.701" v="74" actId="1076"/>
          <ac:picMkLst>
            <pc:docMk/>
            <pc:sldMk cId="3504881693" sldId="691"/>
            <ac:picMk id="9218" creationId="{E41810F1-3083-3449-96F7-DB4B77147892}"/>
          </ac:picMkLst>
        </pc:picChg>
        <pc:picChg chg="mod">
          <ac:chgData name="Käppi, Matleena" userId="ae5d6857-59e2-4dc3-be1f-6bf5d1b9b761" providerId="ADAL" clId="{87787C5C-B50A-C844-BBC7-4F535D252C05}" dt="2022-05-05T11:38:57.701" v="74" actId="1076"/>
          <ac:picMkLst>
            <pc:docMk/>
            <pc:sldMk cId="3504881693" sldId="691"/>
            <ac:picMk id="9219" creationId="{E54A88AA-82E3-0A44-A3FD-EB5F44BAA4F2}"/>
          </ac:picMkLst>
        </pc:picChg>
        <pc:picChg chg="mod">
          <ac:chgData name="Käppi, Matleena" userId="ae5d6857-59e2-4dc3-be1f-6bf5d1b9b761" providerId="ADAL" clId="{87787C5C-B50A-C844-BBC7-4F535D252C05}" dt="2022-05-05T11:38:57.701" v="74" actId="1076"/>
          <ac:picMkLst>
            <pc:docMk/>
            <pc:sldMk cId="3504881693" sldId="691"/>
            <ac:picMk id="9220" creationId="{385C77AC-CD40-B34A-895C-CF497DBD7542}"/>
          </ac:picMkLst>
        </pc:picChg>
        <pc:picChg chg="mod">
          <ac:chgData name="Käppi, Matleena" userId="ae5d6857-59e2-4dc3-be1f-6bf5d1b9b761" providerId="ADAL" clId="{87787C5C-B50A-C844-BBC7-4F535D252C05}" dt="2022-05-05T11:38:57.701" v="74" actId="1076"/>
          <ac:picMkLst>
            <pc:docMk/>
            <pc:sldMk cId="3504881693" sldId="691"/>
            <ac:picMk id="9221" creationId="{CCBD20BD-3501-0449-9B83-67343E8CDABE}"/>
          </ac:picMkLst>
        </pc:picChg>
        <pc:picChg chg="mod">
          <ac:chgData name="Käppi, Matleena" userId="ae5d6857-59e2-4dc3-be1f-6bf5d1b9b761" providerId="ADAL" clId="{87787C5C-B50A-C844-BBC7-4F535D252C05}" dt="2022-05-05T11:38:57.701" v="74" actId="1076"/>
          <ac:picMkLst>
            <pc:docMk/>
            <pc:sldMk cId="3504881693" sldId="691"/>
            <ac:picMk id="9222" creationId="{4A298AE2-0570-7343-BACE-15852C745B9F}"/>
          </ac:picMkLst>
        </pc:picChg>
        <pc:picChg chg="mod">
          <ac:chgData name="Käppi, Matleena" userId="ae5d6857-59e2-4dc3-be1f-6bf5d1b9b761" providerId="ADAL" clId="{87787C5C-B50A-C844-BBC7-4F535D252C05}" dt="2022-05-05T11:38:57.701" v="74" actId="1076"/>
          <ac:picMkLst>
            <pc:docMk/>
            <pc:sldMk cId="3504881693" sldId="691"/>
            <ac:picMk id="9223" creationId="{D2C423DD-7D95-4749-8942-96D020479F20}"/>
          </ac:picMkLst>
        </pc:picChg>
        <pc:picChg chg="mod">
          <ac:chgData name="Käppi, Matleena" userId="ae5d6857-59e2-4dc3-be1f-6bf5d1b9b761" providerId="ADAL" clId="{87787C5C-B50A-C844-BBC7-4F535D252C05}" dt="2022-05-05T11:38:57.701" v="74" actId="1076"/>
          <ac:picMkLst>
            <pc:docMk/>
            <pc:sldMk cId="3504881693" sldId="691"/>
            <ac:picMk id="9224" creationId="{D2DB15EB-BDE4-F846-90C5-1D16369C93EF}"/>
          </ac:picMkLst>
        </pc:picChg>
        <pc:picChg chg="mod">
          <ac:chgData name="Käppi, Matleena" userId="ae5d6857-59e2-4dc3-be1f-6bf5d1b9b761" providerId="ADAL" clId="{87787C5C-B50A-C844-BBC7-4F535D252C05}" dt="2022-05-05T11:38:57.701" v="74" actId="1076"/>
          <ac:picMkLst>
            <pc:docMk/>
            <pc:sldMk cId="3504881693" sldId="691"/>
            <ac:picMk id="9225" creationId="{A766E7BB-ED4E-2045-9BAA-0F1D9569F947}"/>
          </ac:picMkLst>
        </pc:picChg>
        <pc:picChg chg="mod">
          <ac:chgData name="Käppi, Matleena" userId="ae5d6857-59e2-4dc3-be1f-6bf5d1b9b761" providerId="ADAL" clId="{87787C5C-B50A-C844-BBC7-4F535D252C05}" dt="2022-05-05T11:38:57.701" v="74" actId="1076"/>
          <ac:picMkLst>
            <pc:docMk/>
            <pc:sldMk cId="3504881693" sldId="691"/>
            <ac:picMk id="9226" creationId="{51E91DDD-60BE-594B-9400-10CEFD1AFF34}"/>
          </ac:picMkLst>
        </pc:picChg>
        <pc:picChg chg="mod">
          <ac:chgData name="Käppi, Matleena" userId="ae5d6857-59e2-4dc3-be1f-6bf5d1b9b761" providerId="ADAL" clId="{87787C5C-B50A-C844-BBC7-4F535D252C05}" dt="2022-05-05T11:38:57.701" v="74" actId="1076"/>
          <ac:picMkLst>
            <pc:docMk/>
            <pc:sldMk cId="3504881693" sldId="691"/>
            <ac:picMk id="9227" creationId="{3E8C6B9F-A4EF-184A-A81A-64AEE6518EE3}"/>
          </ac:picMkLst>
        </pc:picChg>
        <pc:picChg chg="mod">
          <ac:chgData name="Käppi, Matleena" userId="ae5d6857-59e2-4dc3-be1f-6bf5d1b9b761" providerId="ADAL" clId="{87787C5C-B50A-C844-BBC7-4F535D252C05}" dt="2022-05-05T11:38:57.701" v="74" actId="1076"/>
          <ac:picMkLst>
            <pc:docMk/>
            <pc:sldMk cId="3504881693" sldId="691"/>
            <ac:picMk id="9228" creationId="{2730A237-227F-834E-A1DC-B8217DD5BA58}"/>
          </ac:picMkLst>
        </pc:picChg>
        <pc:picChg chg="mod">
          <ac:chgData name="Käppi, Matleena" userId="ae5d6857-59e2-4dc3-be1f-6bf5d1b9b761" providerId="ADAL" clId="{87787C5C-B50A-C844-BBC7-4F535D252C05}" dt="2022-05-05T11:38:57.701" v="74" actId="1076"/>
          <ac:picMkLst>
            <pc:docMk/>
            <pc:sldMk cId="3504881693" sldId="691"/>
            <ac:picMk id="9229" creationId="{99DD4C6C-32A9-F84F-874D-DE2ACE3A1AC0}"/>
          </ac:picMkLst>
        </pc:picChg>
      </pc:sldChg>
      <pc:sldChg chg="add del">
        <pc:chgData name="Käppi, Matleena" userId="ae5d6857-59e2-4dc3-be1f-6bf5d1b9b761" providerId="ADAL" clId="{87787C5C-B50A-C844-BBC7-4F535D252C05}" dt="2022-05-05T12:11:12.723" v="414" actId="2696"/>
        <pc:sldMkLst>
          <pc:docMk/>
          <pc:sldMk cId="550368062" sldId="692"/>
        </pc:sldMkLst>
      </pc:sldChg>
      <pc:sldChg chg="modSp add mod ord">
        <pc:chgData name="Käppi, Matleena" userId="ae5d6857-59e2-4dc3-be1f-6bf5d1b9b761" providerId="ADAL" clId="{87787C5C-B50A-C844-BBC7-4F535D252C05}" dt="2022-05-05T13:15:20.675" v="1603" actId="20577"/>
        <pc:sldMkLst>
          <pc:docMk/>
          <pc:sldMk cId="2476002877" sldId="692"/>
        </pc:sldMkLst>
        <pc:spChg chg="mod">
          <ac:chgData name="Käppi, Matleena" userId="ae5d6857-59e2-4dc3-be1f-6bf5d1b9b761" providerId="ADAL" clId="{87787C5C-B50A-C844-BBC7-4F535D252C05}" dt="2022-05-05T13:15:20.675" v="1603" actId="20577"/>
          <ac:spMkLst>
            <pc:docMk/>
            <pc:sldMk cId="2476002877" sldId="692"/>
            <ac:spMk id="2" creationId="{00000000-0000-0000-0000-000000000000}"/>
          </ac:spMkLst>
        </pc:spChg>
        <pc:spChg chg="mod">
          <ac:chgData name="Käppi, Matleena" userId="ae5d6857-59e2-4dc3-be1f-6bf5d1b9b761" providerId="ADAL" clId="{87787C5C-B50A-C844-BBC7-4F535D252C05}" dt="2022-05-05T12:30:39.495" v="662" actId="20577"/>
          <ac:spMkLst>
            <pc:docMk/>
            <pc:sldMk cId="2476002877" sldId="692"/>
            <ac:spMk id="6" creationId="{00000000-0000-0000-0000-000000000000}"/>
          </ac:spMkLst>
        </pc:spChg>
      </pc:sldChg>
      <pc:sldChg chg="add del">
        <pc:chgData name="Käppi, Matleena" userId="ae5d6857-59e2-4dc3-be1f-6bf5d1b9b761" providerId="ADAL" clId="{87787C5C-B50A-C844-BBC7-4F535D252C05}" dt="2022-05-05T12:11:19.823" v="416"/>
        <pc:sldMkLst>
          <pc:docMk/>
          <pc:sldMk cId="2770749278" sldId="692"/>
        </pc:sldMkLst>
      </pc:sldChg>
      <pc:sldChg chg="add del">
        <pc:chgData name="Käppi, Matleena" userId="ae5d6857-59e2-4dc3-be1f-6bf5d1b9b761" providerId="ADAL" clId="{87787C5C-B50A-C844-BBC7-4F535D252C05}" dt="2022-05-05T12:11:28.177" v="418" actId="2696"/>
        <pc:sldMkLst>
          <pc:docMk/>
          <pc:sldMk cId="3868229641" sldId="692"/>
        </pc:sldMkLst>
      </pc:sldChg>
      <pc:sldChg chg="new del">
        <pc:chgData name="Käppi, Matleena" userId="ae5d6857-59e2-4dc3-be1f-6bf5d1b9b761" providerId="ADAL" clId="{87787C5C-B50A-C844-BBC7-4F535D252C05}" dt="2022-05-05T12:21:56.034" v="511" actId="680"/>
        <pc:sldMkLst>
          <pc:docMk/>
          <pc:sldMk cId="947566304" sldId="693"/>
        </pc:sldMkLst>
      </pc:sldChg>
      <pc:sldChg chg="addSp delSp modSp new mod addCm">
        <pc:chgData name="Käppi, Matleena" userId="ae5d6857-59e2-4dc3-be1f-6bf5d1b9b761" providerId="ADAL" clId="{87787C5C-B50A-C844-BBC7-4F535D252C05}" dt="2022-05-05T12:35:43.843" v="723" actId="20577"/>
        <pc:sldMkLst>
          <pc:docMk/>
          <pc:sldMk cId="2057445855" sldId="693"/>
        </pc:sldMkLst>
        <pc:spChg chg="del">
          <ac:chgData name="Käppi, Matleena" userId="ae5d6857-59e2-4dc3-be1f-6bf5d1b9b761" providerId="ADAL" clId="{87787C5C-B50A-C844-BBC7-4F535D252C05}" dt="2022-05-05T12:22:37.037" v="516" actId="478"/>
          <ac:spMkLst>
            <pc:docMk/>
            <pc:sldMk cId="2057445855" sldId="693"/>
            <ac:spMk id="2" creationId="{03058B65-EEF0-EAB7-AAA4-A2392664C46C}"/>
          </ac:spMkLst>
        </pc:spChg>
        <pc:spChg chg="del mod">
          <ac:chgData name="Käppi, Matleena" userId="ae5d6857-59e2-4dc3-be1f-6bf5d1b9b761" providerId="ADAL" clId="{87787C5C-B50A-C844-BBC7-4F535D252C05}" dt="2022-05-05T12:22:41.018" v="518" actId="478"/>
          <ac:spMkLst>
            <pc:docMk/>
            <pc:sldMk cId="2057445855" sldId="693"/>
            <ac:spMk id="6" creationId="{D3A1AF10-7E85-7A9D-22E7-012C0460E5B9}"/>
          </ac:spMkLst>
        </pc:spChg>
        <pc:spChg chg="add mod">
          <ac:chgData name="Käppi, Matleena" userId="ae5d6857-59e2-4dc3-be1f-6bf5d1b9b761" providerId="ADAL" clId="{87787C5C-B50A-C844-BBC7-4F535D252C05}" dt="2022-05-05T12:35:43.843" v="723" actId="20577"/>
          <ac:spMkLst>
            <pc:docMk/>
            <pc:sldMk cId="2057445855" sldId="693"/>
            <ac:spMk id="7" creationId="{32E2C0EE-D335-634C-37E8-92F2C73B160B}"/>
          </ac:spMkLst>
        </pc:spChg>
        <pc:spChg chg="add mod">
          <ac:chgData name="Käppi, Matleena" userId="ae5d6857-59e2-4dc3-be1f-6bf5d1b9b761" providerId="ADAL" clId="{87787C5C-B50A-C844-BBC7-4F535D252C05}" dt="2022-05-05T12:31:57.193" v="665" actId="1076"/>
          <ac:spMkLst>
            <pc:docMk/>
            <pc:sldMk cId="2057445855" sldId="693"/>
            <ac:spMk id="8" creationId="{A5D51719-412D-6555-7E6F-8290699EE48F}"/>
          </ac:spMkLst>
        </pc:spChg>
        <pc:spChg chg="add mod">
          <ac:chgData name="Käppi, Matleena" userId="ae5d6857-59e2-4dc3-be1f-6bf5d1b9b761" providerId="ADAL" clId="{87787C5C-B50A-C844-BBC7-4F535D252C05}" dt="2022-05-05T12:31:57.193" v="665" actId="1076"/>
          <ac:spMkLst>
            <pc:docMk/>
            <pc:sldMk cId="2057445855" sldId="693"/>
            <ac:spMk id="9" creationId="{E562BA16-DC54-A4AB-895A-62C9900FF9E5}"/>
          </ac:spMkLst>
        </pc:spChg>
        <pc:spChg chg="add mod">
          <ac:chgData name="Käppi, Matleena" userId="ae5d6857-59e2-4dc3-be1f-6bf5d1b9b761" providerId="ADAL" clId="{87787C5C-B50A-C844-BBC7-4F535D252C05}" dt="2022-05-05T12:31:57.193" v="665" actId="1076"/>
          <ac:spMkLst>
            <pc:docMk/>
            <pc:sldMk cId="2057445855" sldId="693"/>
            <ac:spMk id="10" creationId="{05D19BA3-0317-B5AC-C2BE-4DDAF1BFC64D}"/>
          </ac:spMkLst>
        </pc:spChg>
        <pc:spChg chg="add mod">
          <ac:chgData name="Käppi, Matleena" userId="ae5d6857-59e2-4dc3-be1f-6bf5d1b9b761" providerId="ADAL" clId="{87787C5C-B50A-C844-BBC7-4F535D252C05}" dt="2022-05-05T12:31:57.193" v="665" actId="1076"/>
          <ac:spMkLst>
            <pc:docMk/>
            <pc:sldMk cId="2057445855" sldId="693"/>
            <ac:spMk id="11" creationId="{7266A454-EF05-6A77-DDAF-B08F7F9BE2AA}"/>
          </ac:spMkLst>
        </pc:spChg>
        <pc:spChg chg="add mod">
          <ac:chgData name="Käppi, Matleena" userId="ae5d6857-59e2-4dc3-be1f-6bf5d1b9b761" providerId="ADAL" clId="{87787C5C-B50A-C844-BBC7-4F535D252C05}" dt="2022-05-05T12:31:57.193" v="665" actId="1076"/>
          <ac:spMkLst>
            <pc:docMk/>
            <pc:sldMk cId="2057445855" sldId="693"/>
            <ac:spMk id="12" creationId="{FB5EC3B0-141C-0F72-D738-CDAE65D0B59D}"/>
          </ac:spMkLst>
        </pc:spChg>
        <pc:spChg chg="add mod">
          <ac:chgData name="Käppi, Matleena" userId="ae5d6857-59e2-4dc3-be1f-6bf5d1b9b761" providerId="ADAL" clId="{87787C5C-B50A-C844-BBC7-4F535D252C05}" dt="2022-05-05T12:31:57.193" v="665" actId="1076"/>
          <ac:spMkLst>
            <pc:docMk/>
            <pc:sldMk cId="2057445855" sldId="693"/>
            <ac:spMk id="13" creationId="{F00223AD-786F-46A1-EA9A-C4B1C59D5437}"/>
          </ac:spMkLst>
        </pc:spChg>
        <pc:spChg chg="add mod">
          <ac:chgData name="Käppi, Matleena" userId="ae5d6857-59e2-4dc3-be1f-6bf5d1b9b761" providerId="ADAL" clId="{87787C5C-B50A-C844-BBC7-4F535D252C05}" dt="2022-05-05T12:32:25.956" v="667" actId="1076"/>
          <ac:spMkLst>
            <pc:docMk/>
            <pc:sldMk cId="2057445855" sldId="693"/>
            <ac:spMk id="15" creationId="{563CCC3B-3812-F9B1-64C0-6C4E46EEFD2D}"/>
          </ac:spMkLst>
        </pc:spChg>
        <pc:spChg chg="add mod">
          <ac:chgData name="Käppi, Matleena" userId="ae5d6857-59e2-4dc3-be1f-6bf5d1b9b761" providerId="ADAL" clId="{87787C5C-B50A-C844-BBC7-4F535D252C05}" dt="2022-05-05T12:32:39.084" v="669" actId="1076"/>
          <ac:spMkLst>
            <pc:docMk/>
            <pc:sldMk cId="2057445855" sldId="693"/>
            <ac:spMk id="17" creationId="{EC5978A8-8E8D-97AA-9F7D-D991B4F4ED9F}"/>
          </ac:spMkLst>
        </pc:spChg>
        <pc:spChg chg="add mod">
          <ac:chgData name="Käppi, Matleena" userId="ae5d6857-59e2-4dc3-be1f-6bf5d1b9b761" providerId="ADAL" clId="{87787C5C-B50A-C844-BBC7-4F535D252C05}" dt="2022-05-05T12:31:57.193" v="665" actId="1076"/>
          <ac:spMkLst>
            <pc:docMk/>
            <pc:sldMk cId="2057445855" sldId="693"/>
            <ac:spMk id="19" creationId="{1C65E0AD-6434-5117-FEA6-93FA8ACDADB7}"/>
          </ac:spMkLst>
        </pc:spChg>
        <pc:spChg chg="add mod">
          <ac:chgData name="Käppi, Matleena" userId="ae5d6857-59e2-4dc3-be1f-6bf5d1b9b761" providerId="ADAL" clId="{87787C5C-B50A-C844-BBC7-4F535D252C05}" dt="2022-05-05T12:33:18.681" v="717" actId="207"/>
          <ac:spMkLst>
            <pc:docMk/>
            <pc:sldMk cId="2057445855" sldId="693"/>
            <ac:spMk id="21" creationId="{9E5D2500-5278-51BF-1291-AF55CD1E003C}"/>
          </ac:spMkLst>
        </pc:spChg>
        <pc:cxnChg chg="add mod">
          <ac:chgData name="Käppi, Matleena" userId="ae5d6857-59e2-4dc3-be1f-6bf5d1b9b761" providerId="ADAL" clId="{87787C5C-B50A-C844-BBC7-4F535D252C05}" dt="2022-05-05T12:31:57.193" v="665" actId="1076"/>
          <ac:cxnSpMkLst>
            <pc:docMk/>
            <pc:sldMk cId="2057445855" sldId="693"/>
            <ac:cxnSpMk id="14" creationId="{F2A4C5A4-BA8E-7EA9-211B-69FCD8724017}"/>
          </ac:cxnSpMkLst>
        </pc:cxnChg>
        <pc:cxnChg chg="add mod">
          <ac:chgData name="Käppi, Matleena" userId="ae5d6857-59e2-4dc3-be1f-6bf5d1b9b761" providerId="ADAL" clId="{87787C5C-B50A-C844-BBC7-4F535D252C05}" dt="2022-05-05T12:32:18.267" v="666" actId="1076"/>
          <ac:cxnSpMkLst>
            <pc:docMk/>
            <pc:sldMk cId="2057445855" sldId="693"/>
            <ac:cxnSpMk id="16" creationId="{0606B0C9-D0F8-80B8-1BE0-B6214DF24FE6}"/>
          </ac:cxnSpMkLst>
        </pc:cxnChg>
        <pc:cxnChg chg="add mod">
          <ac:chgData name="Käppi, Matleena" userId="ae5d6857-59e2-4dc3-be1f-6bf5d1b9b761" providerId="ADAL" clId="{87787C5C-B50A-C844-BBC7-4F535D252C05}" dt="2022-05-05T12:32:32.756" v="668" actId="14100"/>
          <ac:cxnSpMkLst>
            <pc:docMk/>
            <pc:sldMk cId="2057445855" sldId="693"/>
            <ac:cxnSpMk id="18" creationId="{933D64C9-9CC6-AFAA-D96B-507FE3E575AF}"/>
          </ac:cxnSpMkLst>
        </pc:cxnChg>
        <pc:cxnChg chg="add mod">
          <ac:chgData name="Käppi, Matleena" userId="ae5d6857-59e2-4dc3-be1f-6bf5d1b9b761" providerId="ADAL" clId="{87787C5C-B50A-C844-BBC7-4F535D252C05}" dt="2022-05-05T12:31:57.193" v="665" actId="1076"/>
          <ac:cxnSpMkLst>
            <pc:docMk/>
            <pc:sldMk cId="2057445855" sldId="693"/>
            <ac:cxnSpMk id="20" creationId="{305FC161-F955-67CA-65CE-36DAD33603F3}"/>
          </ac:cxnSpMkLst>
        </pc:cxnChg>
        <pc:cxnChg chg="add mod">
          <ac:chgData name="Käppi, Matleena" userId="ae5d6857-59e2-4dc3-be1f-6bf5d1b9b761" providerId="ADAL" clId="{87787C5C-B50A-C844-BBC7-4F535D252C05}" dt="2022-05-05T12:31:57.193" v="665" actId="1076"/>
          <ac:cxnSpMkLst>
            <pc:docMk/>
            <pc:sldMk cId="2057445855" sldId="693"/>
            <ac:cxnSpMk id="22" creationId="{42ACB260-FED6-2CA3-6F22-A168EFB6B471}"/>
          </ac:cxnSpMkLst>
        </pc:cxnChg>
      </pc:sldChg>
      <pc:sldChg chg="new del">
        <pc:chgData name="Käppi, Matleena" userId="ae5d6857-59e2-4dc3-be1f-6bf5d1b9b761" providerId="ADAL" clId="{87787C5C-B50A-C844-BBC7-4F535D252C05}" dt="2022-05-05T12:22:06.840" v="513" actId="2696"/>
        <pc:sldMkLst>
          <pc:docMk/>
          <pc:sldMk cId="2611528489" sldId="693"/>
        </pc:sldMkLst>
      </pc:sldChg>
      <pc:sldChg chg="addSp delSp modSp new mod">
        <pc:chgData name="Käppi, Matleena" userId="ae5d6857-59e2-4dc3-be1f-6bf5d1b9b761" providerId="ADAL" clId="{87787C5C-B50A-C844-BBC7-4F535D252C05}" dt="2022-05-05T13:22:03.926" v="1667" actId="20577"/>
        <pc:sldMkLst>
          <pc:docMk/>
          <pc:sldMk cId="2093481975" sldId="694"/>
        </pc:sldMkLst>
        <pc:spChg chg="del">
          <ac:chgData name="Käppi, Matleena" userId="ae5d6857-59e2-4dc3-be1f-6bf5d1b9b761" providerId="ADAL" clId="{87787C5C-B50A-C844-BBC7-4F535D252C05}" dt="2022-05-05T13:08:50.767" v="1413" actId="478"/>
          <ac:spMkLst>
            <pc:docMk/>
            <pc:sldMk cId="2093481975" sldId="694"/>
            <ac:spMk id="2" creationId="{F8BE7CC2-4343-4109-C8DC-83D5A1B09DE4}"/>
          </ac:spMkLst>
        </pc:spChg>
        <pc:spChg chg="del mod">
          <ac:chgData name="Käppi, Matleena" userId="ae5d6857-59e2-4dc3-be1f-6bf5d1b9b761" providerId="ADAL" clId="{87787C5C-B50A-C844-BBC7-4F535D252C05}" dt="2022-05-05T13:08:53.815" v="1415" actId="478"/>
          <ac:spMkLst>
            <pc:docMk/>
            <pc:sldMk cId="2093481975" sldId="694"/>
            <ac:spMk id="3" creationId="{F883E760-4869-1CC8-8CC5-45085BE373B8}"/>
          </ac:spMkLst>
        </pc:spChg>
        <pc:spChg chg="add mod">
          <ac:chgData name="Käppi, Matleena" userId="ae5d6857-59e2-4dc3-be1f-6bf5d1b9b761" providerId="ADAL" clId="{87787C5C-B50A-C844-BBC7-4F535D252C05}" dt="2022-05-05T13:22:03.926" v="1667" actId="20577"/>
          <ac:spMkLst>
            <pc:docMk/>
            <pc:sldMk cId="2093481975" sldId="694"/>
            <ac:spMk id="5" creationId="{A8EBB237-1000-48EE-C092-4D46D504D83B}"/>
          </ac:spMkLst>
        </pc:spChg>
        <pc:spChg chg="add mod">
          <ac:chgData name="Käppi, Matleena" userId="ae5d6857-59e2-4dc3-be1f-6bf5d1b9b761" providerId="ADAL" clId="{87787C5C-B50A-C844-BBC7-4F535D252C05}" dt="2022-05-05T13:13:53.604" v="1505" actId="1076"/>
          <ac:spMkLst>
            <pc:docMk/>
            <pc:sldMk cId="2093481975" sldId="694"/>
            <ac:spMk id="6" creationId="{E7BA088A-B651-D579-EAE5-256ECB247EE4}"/>
          </ac:spMkLst>
        </pc:spChg>
        <pc:spChg chg="add mod">
          <ac:chgData name="Käppi, Matleena" userId="ae5d6857-59e2-4dc3-be1f-6bf5d1b9b761" providerId="ADAL" clId="{87787C5C-B50A-C844-BBC7-4F535D252C05}" dt="2022-05-05T13:13:49.653" v="1504" actId="1076"/>
          <ac:spMkLst>
            <pc:docMk/>
            <pc:sldMk cId="2093481975" sldId="694"/>
            <ac:spMk id="7" creationId="{D0FDE617-0E8D-63F9-61BC-A29F836BCADF}"/>
          </ac:spMkLst>
        </pc:spChg>
        <pc:spChg chg="add mod">
          <ac:chgData name="Käppi, Matleena" userId="ae5d6857-59e2-4dc3-be1f-6bf5d1b9b761" providerId="ADAL" clId="{87787C5C-B50A-C844-BBC7-4F535D252C05}" dt="2022-05-05T13:13:46.146" v="1503" actId="1076"/>
          <ac:spMkLst>
            <pc:docMk/>
            <pc:sldMk cId="2093481975" sldId="694"/>
            <ac:spMk id="8" creationId="{1B786A1A-3A04-C7AB-C92B-733638C18049}"/>
          </ac:spMkLst>
        </pc:spChg>
        <pc:spChg chg="add mod">
          <ac:chgData name="Käppi, Matleena" userId="ae5d6857-59e2-4dc3-be1f-6bf5d1b9b761" providerId="ADAL" clId="{87787C5C-B50A-C844-BBC7-4F535D252C05}" dt="2022-05-05T13:13:18.993" v="1498" actId="1076"/>
          <ac:spMkLst>
            <pc:docMk/>
            <pc:sldMk cId="2093481975" sldId="694"/>
            <ac:spMk id="9" creationId="{3CD25948-6790-9DCC-F6C6-1D4825C5AACE}"/>
          </ac:spMkLst>
        </pc:spChg>
        <pc:spChg chg="add mod">
          <ac:chgData name="Käppi, Matleena" userId="ae5d6857-59e2-4dc3-be1f-6bf5d1b9b761" providerId="ADAL" clId="{87787C5C-B50A-C844-BBC7-4F535D252C05}" dt="2022-05-05T13:13:43.205" v="1502" actId="1076"/>
          <ac:spMkLst>
            <pc:docMk/>
            <pc:sldMk cId="2093481975" sldId="694"/>
            <ac:spMk id="10" creationId="{8334437C-25AF-2B91-84FC-04907B330B9F}"/>
          </ac:spMkLst>
        </pc:spChg>
        <pc:spChg chg="add mod">
          <ac:chgData name="Käppi, Matleena" userId="ae5d6857-59e2-4dc3-be1f-6bf5d1b9b761" providerId="ADAL" clId="{87787C5C-B50A-C844-BBC7-4F535D252C05}" dt="2022-05-05T13:13:39.249" v="1501" actId="1076"/>
          <ac:spMkLst>
            <pc:docMk/>
            <pc:sldMk cId="2093481975" sldId="694"/>
            <ac:spMk id="11" creationId="{80F52C69-69A8-2502-1BF4-DC9E22112E23}"/>
          </ac:spMkLst>
        </pc:spChg>
        <pc:spChg chg="add mod">
          <ac:chgData name="Käppi, Matleena" userId="ae5d6857-59e2-4dc3-be1f-6bf5d1b9b761" providerId="ADAL" clId="{87787C5C-B50A-C844-BBC7-4F535D252C05}" dt="2022-05-05T13:09:21.736" v="1419" actId="1076"/>
          <ac:spMkLst>
            <pc:docMk/>
            <pc:sldMk cId="2093481975" sldId="694"/>
            <ac:spMk id="12" creationId="{1652F383-8001-2AA6-AC42-0D1D944CEBBD}"/>
          </ac:spMkLst>
        </pc:spChg>
        <pc:spChg chg="add del mod">
          <ac:chgData name="Käppi, Matleena" userId="ae5d6857-59e2-4dc3-be1f-6bf5d1b9b761" providerId="ADAL" clId="{87787C5C-B50A-C844-BBC7-4F535D252C05}" dt="2022-05-05T13:12:39.773" v="1495" actId="478"/>
          <ac:spMkLst>
            <pc:docMk/>
            <pc:sldMk cId="2093481975" sldId="694"/>
            <ac:spMk id="13" creationId="{10324B12-134C-73C8-751F-B34DAA740ED7}"/>
          </ac:spMkLst>
        </pc:spChg>
        <pc:spChg chg="add mod">
          <ac:chgData name="Käppi, Matleena" userId="ae5d6857-59e2-4dc3-be1f-6bf5d1b9b761" providerId="ADAL" clId="{87787C5C-B50A-C844-BBC7-4F535D252C05}" dt="2022-05-05T13:08:44.107" v="1412"/>
          <ac:spMkLst>
            <pc:docMk/>
            <pc:sldMk cId="2093481975" sldId="694"/>
            <ac:spMk id="14" creationId="{739F4D7C-3FE7-167A-1648-24EFC0CBCBB2}"/>
          </ac:spMkLst>
        </pc:spChg>
        <pc:spChg chg="add mod">
          <ac:chgData name="Käppi, Matleena" userId="ae5d6857-59e2-4dc3-be1f-6bf5d1b9b761" providerId="ADAL" clId="{87787C5C-B50A-C844-BBC7-4F535D252C05}" dt="2022-05-05T13:14:25.765" v="1536" actId="20577"/>
          <ac:spMkLst>
            <pc:docMk/>
            <pc:sldMk cId="2093481975" sldId="694"/>
            <ac:spMk id="15" creationId="{092A53DB-B1AB-4C00-E3BF-138510D32027}"/>
          </ac:spMkLst>
        </pc:spChg>
        <pc:spChg chg="add mod">
          <ac:chgData name="Käppi, Matleena" userId="ae5d6857-59e2-4dc3-be1f-6bf5d1b9b761" providerId="ADAL" clId="{87787C5C-B50A-C844-BBC7-4F535D252C05}" dt="2022-05-05T13:08:44.107" v="1412"/>
          <ac:spMkLst>
            <pc:docMk/>
            <pc:sldMk cId="2093481975" sldId="694"/>
            <ac:spMk id="20" creationId="{E3F913C4-67EE-C91F-D9DC-E7504A486317}"/>
          </ac:spMkLst>
        </pc:spChg>
        <pc:spChg chg="add mod">
          <ac:chgData name="Käppi, Matleena" userId="ae5d6857-59e2-4dc3-be1f-6bf5d1b9b761" providerId="ADAL" clId="{87787C5C-B50A-C844-BBC7-4F535D252C05}" dt="2022-05-05T13:12:40.881" v="1496"/>
          <ac:spMkLst>
            <pc:docMk/>
            <pc:sldMk cId="2093481975" sldId="694"/>
            <ac:spMk id="22" creationId="{B6722F1F-0B78-A680-FD4A-63B38BD8CEAF}"/>
          </ac:spMkLst>
        </pc:spChg>
        <pc:cxnChg chg="add mod">
          <ac:chgData name="Käppi, Matleena" userId="ae5d6857-59e2-4dc3-be1f-6bf5d1b9b761" providerId="ADAL" clId="{87787C5C-B50A-C844-BBC7-4F535D252C05}" dt="2022-05-05T13:08:44.107" v="1412"/>
          <ac:cxnSpMkLst>
            <pc:docMk/>
            <pc:sldMk cId="2093481975" sldId="694"/>
            <ac:cxnSpMk id="16" creationId="{0A44E12F-A272-A461-0E48-8F23C386D40A}"/>
          </ac:cxnSpMkLst>
        </pc:cxnChg>
        <pc:cxnChg chg="add mod">
          <ac:chgData name="Käppi, Matleena" userId="ae5d6857-59e2-4dc3-be1f-6bf5d1b9b761" providerId="ADAL" clId="{87787C5C-B50A-C844-BBC7-4F535D252C05}" dt="2022-05-05T13:08:44.107" v="1412"/>
          <ac:cxnSpMkLst>
            <pc:docMk/>
            <pc:sldMk cId="2093481975" sldId="694"/>
            <ac:cxnSpMk id="17" creationId="{2DC79585-0700-18EA-05A9-E06268967D7D}"/>
          </ac:cxnSpMkLst>
        </pc:cxnChg>
        <pc:cxnChg chg="add mod">
          <ac:chgData name="Käppi, Matleena" userId="ae5d6857-59e2-4dc3-be1f-6bf5d1b9b761" providerId="ADAL" clId="{87787C5C-B50A-C844-BBC7-4F535D252C05}" dt="2022-05-05T13:08:44.107" v="1412"/>
          <ac:cxnSpMkLst>
            <pc:docMk/>
            <pc:sldMk cId="2093481975" sldId="694"/>
            <ac:cxnSpMk id="18" creationId="{92C766D2-2515-7FC1-6E1A-D64BD8807DB2}"/>
          </ac:cxnSpMkLst>
        </pc:cxnChg>
        <pc:cxnChg chg="add mod">
          <ac:chgData name="Käppi, Matleena" userId="ae5d6857-59e2-4dc3-be1f-6bf5d1b9b761" providerId="ADAL" clId="{87787C5C-B50A-C844-BBC7-4F535D252C05}" dt="2022-05-05T13:08:44.107" v="1412"/>
          <ac:cxnSpMkLst>
            <pc:docMk/>
            <pc:sldMk cId="2093481975" sldId="694"/>
            <ac:cxnSpMk id="19" creationId="{31B6DB38-6766-2EDD-6C56-F1FE273D6536}"/>
          </ac:cxnSpMkLst>
        </pc:cxnChg>
        <pc:cxnChg chg="add mod">
          <ac:chgData name="Käppi, Matleena" userId="ae5d6857-59e2-4dc3-be1f-6bf5d1b9b761" providerId="ADAL" clId="{87787C5C-B50A-C844-BBC7-4F535D252C05}" dt="2022-05-05T13:08:44.107" v="1412"/>
          <ac:cxnSpMkLst>
            <pc:docMk/>
            <pc:sldMk cId="2093481975" sldId="694"/>
            <ac:cxnSpMk id="21" creationId="{1CE926BE-6238-7861-3D92-5F9F6CD2AB20}"/>
          </ac:cxnSpMkLst>
        </pc:cxnChg>
      </pc:sldChg>
      <pc:sldChg chg="new del">
        <pc:chgData name="Käppi, Matleena" userId="ae5d6857-59e2-4dc3-be1f-6bf5d1b9b761" providerId="ADAL" clId="{87787C5C-B50A-C844-BBC7-4F535D252C05}" dt="2022-05-05T13:17:18.587" v="1608" actId="2696"/>
        <pc:sldMkLst>
          <pc:docMk/>
          <pc:sldMk cId="994630963" sldId="695"/>
        </pc:sldMkLst>
      </pc:sldChg>
      <pc:sldChg chg="addSp delSp modSp new mod ord">
        <pc:chgData name="Käppi, Matleena" userId="ae5d6857-59e2-4dc3-be1f-6bf5d1b9b761" providerId="ADAL" clId="{87787C5C-B50A-C844-BBC7-4F535D252C05}" dt="2022-05-05T13:20:08.317" v="1663" actId="1076"/>
        <pc:sldMkLst>
          <pc:docMk/>
          <pc:sldMk cId="1588273452" sldId="695"/>
        </pc:sldMkLst>
        <pc:spChg chg="del">
          <ac:chgData name="Käppi, Matleena" userId="ae5d6857-59e2-4dc3-be1f-6bf5d1b9b761" providerId="ADAL" clId="{87787C5C-B50A-C844-BBC7-4F535D252C05}" dt="2022-05-05T13:17:31.450" v="1611" actId="478"/>
          <ac:spMkLst>
            <pc:docMk/>
            <pc:sldMk cId="1588273452" sldId="695"/>
            <ac:spMk id="2" creationId="{CE2895E2-73B0-B738-0FF8-682EE5EEA31F}"/>
          </ac:spMkLst>
        </pc:spChg>
        <pc:spChg chg="del">
          <ac:chgData name="Käppi, Matleena" userId="ae5d6857-59e2-4dc3-be1f-6bf5d1b9b761" providerId="ADAL" clId="{87787C5C-B50A-C844-BBC7-4F535D252C05}" dt="2022-05-05T13:17:32.554" v="1612" actId="478"/>
          <ac:spMkLst>
            <pc:docMk/>
            <pc:sldMk cId="1588273452" sldId="695"/>
            <ac:spMk id="3" creationId="{A6BE74ED-E3DC-C934-1DBA-61E100286DC0}"/>
          </ac:spMkLst>
        </pc:spChg>
        <pc:spChg chg="add mod">
          <ac:chgData name="Käppi, Matleena" userId="ae5d6857-59e2-4dc3-be1f-6bf5d1b9b761" providerId="ADAL" clId="{87787C5C-B50A-C844-BBC7-4F535D252C05}" dt="2022-05-05T13:17:33.736" v="1613"/>
          <ac:spMkLst>
            <pc:docMk/>
            <pc:sldMk cId="1588273452" sldId="695"/>
            <ac:spMk id="7" creationId="{66AC11CB-F398-F987-51BE-584E78D3DFEC}"/>
          </ac:spMkLst>
        </pc:spChg>
        <pc:spChg chg="add mod">
          <ac:chgData name="Käppi, Matleena" userId="ae5d6857-59e2-4dc3-be1f-6bf5d1b9b761" providerId="ADAL" clId="{87787C5C-B50A-C844-BBC7-4F535D252C05}" dt="2022-05-05T13:19:14.975" v="1649" actId="20577"/>
          <ac:spMkLst>
            <pc:docMk/>
            <pc:sldMk cId="1588273452" sldId="695"/>
            <ac:spMk id="8" creationId="{2740CEEB-A05A-FBBB-179E-32EA64000014}"/>
          </ac:spMkLst>
        </pc:spChg>
        <pc:spChg chg="add mod">
          <ac:chgData name="Käppi, Matleena" userId="ae5d6857-59e2-4dc3-be1f-6bf5d1b9b761" providerId="ADAL" clId="{87787C5C-B50A-C844-BBC7-4F535D252C05}" dt="2022-05-05T13:17:33.736" v="1613"/>
          <ac:spMkLst>
            <pc:docMk/>
            <pc:sldMk cId="1588273452" sldId="695"/>
            <ac:spMk id="9" creationId="{FD66CC83-EA64-46E5-563B-AA8C8C9C83A1}"/>
          </ac:spMkLst>
        </pc:spChg>
        <pc:spChg chg="add mod">
          <ac:chgData name="Käppi, Matleena" userId="ae5d6857-59e2-4dc3-be1f-6bf5d1b9b761" providerId="ADAL" clId="{87787C5C-B50A-C844-BBC7-4F535D252C05}" dt="2022-05-05T13:19:40.563" v="1652" actId="20577"/>
          <ac:spMkLst>
            <pc:docMk/>
            <pc:sldMk cId="1588273452" sldId="695"/>
            <ac:spMk id="10" creationId="{A3497EB0-FB8F-E0BB-BE23-E0DC3BA73FAD}"/>
          </ac:spMkLst>
        </pc:spChg>
        <pc:spChg chg="add mod">
          <ac:chgData name="Käppi, Matleena" userId="ae5d6857-59e2-4dc3-be1f-6bf5d1b9b761" providerId="ADAL" clId="{87787C5C-B50A-C844-BBC7-4F535D252C05}" dt="2022-05-05T13:17:33.736" v="1613"/>
          <ac:spMkLst>
            <pc:docMk/>
            <pc:sldMk cId="1588273452" sldId="695"/>
            <ac:spMk id="11" creationId="{680AB053-F064-5AD6-E083-18FF387FAEC1}"/>
          </ac:spMkLst>
        </pc:spChg>
        <pc:spChg chg="add mod">
          <ac:chgData name="Käppi, Matleena" userId="ae5d6857-59e2-4dc3-be1f-6bf5d1b9b761" providerId="ADAL" clId="{87787C5C-B50A-C844-BBC7-4F535D252C05}" dt="2022-05-05T13:17:33.736" v="1613"/>
          <ac:spMkLst>
            <pc:docMk/>
            <pc:sldMk cId="1588273452" sldId="695"/>
            <ac:spMk id="12" creationId="{65FFF162-1D53-6511-6C8B-14BC899356A7}"/>
          </ac:spMkLst>
        </pc:spChg>
        <pc:spChg chg="add mod">
          <ac:chgData name="Käppi, Matleena" userId="ae5d6857-59e2-4dc3-be1f-6bf5d1b9b761" providerId="ADAL" clId="{87787C5C-B50A-C844-BBC7-4F535D252C05}" dt="2022-05-05T13:19:23.585" v="1651" actId="1076"/>
          <ac:spMkLst>
            <pc:docMk/>
            <pc:sldMk cId="1588273452" sldId="695"/>
            <ac:spMk id="13" creationId="{AB59A3A9-04D6-3EFB-B751-D5EBD433BEB0}"/>
          </ac:spMkLst>
        </pc:spChg>
        <pc:spChg chg="add mod">
          <ac:chgData name="Käppi, Matleena" userId="ae5d6857-59e2-4dc3-be1f-6bf5d1b9b761" providerId="ADAL" clId="{87787C5C-B50A-C844-BBC7-4F535D252C05}" dt="2022-05-05T13:17:33.736" v="1613"/>
          <ac:spMkLst>
            <pc:docMk/>
            <pc:sldMk cId="1588273452" sldId="695"/>
            <ac:spMk id="14" creationId="{ED2BC115-AB2C-0748-6B18-22C7EC801388}"/>
          </ac:spMkLst>
        </pc:spChg>
        <pc:spChg chg="add mod">
          <ac:chgData name="Käppi, Matleena" userId="ae5d6857-59e2-4dc3-be1f-6bf5d1b9b761" providerId="ADAL" clId="{87787C5C-B50A-C844-BBC7-4F535D252C05}" dt="2022-05-05T13:20:08.317" v="1663" actId="1076"/>
          <ac:spMkLst>
            <pc:docMk/>
            <pc:sldMk cId="1588273452" sldId="695"/>
            <ac:spMk id="15" creationId="{4F9CECB4-D5C2-9826-A4E6-CE15E26AE151}"/>
          </ac:spMkLst>
        </pc:spChg>
        <pc:spChg chg="add mod">
          <ac:chgData name="Käppi, Matleena" userId="ae5d6857-59e2-4dc3-be1f-6bf5d1b9b761" providerId="ADAL" clId="{87787C5C-B50A-C844-BBC7-4F535D252C05}" dt="2022-05-05T13:19:59.696" v="1661" actId="20577"/>
          <ac:spMkLst>
            <pc:docMk/>
            <pc:sldMk cId="1588273452" sldId="695"/>
            <ac:spMk id="16" creationId="{C4130233-C1C2-6481-2524-B0F70685EBEF}"/>
          </ac:spMkLst>
        </pc:spChg>
        <pc:spChg chg="add mod">
          <ac:chgData name="Käppi, Matleena" userId="ae5d6857-59e2-4dc3-be1f-6bf5d1b9b761" providerId="ADAL" clId="{87787C5C-B50A-C844-BBC7-4F535D252C05}" dt="2022-05-05T13:17:33.736" v="1613"/>
          <ac:spMkLst>
            <pc:docMk/>
            <pc:sldMk cId="1588273452" sldId="695"/>
            <ac:spMk id="17" creationId="{BA0A539C-CCD7-5ECC-DECD-936128556FDC}"/>
          </ac:spMkLst>
        </pc:spChg>
        <pc:cxnChg chg="add mod">
          <ac:chgData name="Käppi, Matleena" userId="ae5d6857-59e2-4dc3-be1f-6bf5d1b9b761" providerId="ADAL" clId="{87787C5C-B50A-C844-BBC7-4F535D252C05}" dt="2022-05-05T13:17:33.736" v="1613"/>
          <ac:cxnSpMkLst>
            <pc:docMk/>
            <pc:sldMk cId="1588273452" sldId="695"/>
            <ac:cxnSpMk id="18" creationId="{C8DE9CEA-2E51-66FC-CAEB-9EFC3F2877BD}"/>
          </ac:cxnSpMkLst>
        </pc:cxnChg>
        <pc:cxnChg chg="add mod">
          <ac:chgData name="Käppi, Matleena" userId="ae5d6857-59e2-4dc3-be1f-6bf5d1b9b761" providerId="ADAL" clId="{87787C5C-B50A-C844-BBC7-4F535D252C05}" dt="2022-05-05T13:17:33.736" v="1613"/>
          <ac:cxnSpMkLst>
            <pc:docMk/>
            <pc:sldMk cId="1588273452" sldId="695"/>
            <ac:cxnSpMk id="19" creationId="{833272ED-8947-0004-D1BB-3833EEC604F1}"/>
          </ac:cxnSpMkLst>
        </pc:cxnChg>
        <pc:cxnChg chg="add mod">
          <ac:chgData name="Käppi, Matleena" userId="ae5d6857-59e2-4dc3-be1f-6bf5d1b9b761" providerId="ADAL" clId="{87787C5C-B50A-C844-BBC7-4F535D252C05}" dt="2022-05-05T13:17:33.736" v="1613"/>
          <ac:cxnSpMkLst>
            <pc:docMk/>
            <pc:sldMk cId="1588273452" sldId="695"/>
            <ac:cxnSpMk id="20" creationId="{5A35654C-25CF-F19F-E8AE-E6E06B40C83C}"/>
          </ac:cxnSpMkLst>
        </pc:cxnChg>
        <pc:cxnChg chg="add mod">
          <ac:chgData name="Käppi, Matleena" userId="ae5d6857-59e2-4dc3-be1f-6bf5d1b9b761" providerId="ADAL" clId="{87787C5C-B50A-C844-BBC7-4F535D252C05}" dt="2022-05-05T13:17:33.736" v="1613"/>
          <ac:cxnSpMkLst>
            <pc:docMk/>
            <pc:sldMk cId="1588273452" sldId="695"/>
            <ac:cxnSpMk id="21" creationId="{1BDD26FD-70EF-B72A-F73E-AA1ACC900051}"/>
          </ac:cxnSpMkLst>
        </pc:cxnChg>
        <pc:cxnChg chg="add mod">
          <ac:chgData name="Käppi, Matleena" userId="ae5d6857-59e2-4dc3-be1f-6bf5d1b9b761" providerId="ADAL" clId="{87787C5C-B50A-C844-BBC7-4F535D252C05}" dt="2022-05-05T13:20:04.609" v="1662" actId="14100"/>
          <ac:cxnSpMkLst>
            <pc:docMk/>
            <pc:sldMk cId="1588273452" sldId="695"/>
            <ac:cxnSpMk id="22" creationId="{3E00C92F-35DE-58C3-1152-8271C68782FD}"/>
          </ac:cxnSpMkLst>
        </pc:cxnChg>
        <pc:cxnChg chg="add mod">
          <ac:chgData name="Käppi, Matleena" userId="ae5d6857-59e2-4dc3-be1f-6bf5d1b9b761" providerId="ADAL" clId="{87787C5C-B50A-C844-BBC7-4F535D252C05}" dt="2022-05-05T13:17:33.736" v="1613"/>
          <ac:cxnSpMkLst>
            <pc:docMk/>
            <pc:sldMk cId="1588273452" sldId="695"/>
            <ac:cxnSpMk id="23" creationId="{BC4F5254-8253-429B-CA7F-49962FF3394B}"/>
          </ac:cxnSpMkLst>
        </pc:cxnChg>
      </pc:sldChg>
      <pc:sldChg chg="modSp add mod">
        <pc:chgData name="Käppi, Matleena" userId="ae5d6857-59e2-4dc3-be1f-6bf5d1b9b761" providerId="ADAL" clId="{87787C5C-B50A-C844-BBC7-4F535D252C05}" dt="2022-05-05T13:18:31.365" v="1646" actId="20577"/>
        <pc:sldMkLst>
          <pc:docMk/>
          <pc:sldMk cId="1718866385" sldId="696"/>
        </pc:sldMkLst>
        <pc:spChg chg="mod">
          <ac:chgData name="Käppi, Matleena" userId="ae5d6857-59e2-4dc3-be1f-6bf5d1b9b761" providerId="ADAL" clId="{87787C5C-B50A-C844-BBC7-4F535D252C05}" dt="2022-05-05T13:18:31.365" v="1646" actId="20577"/>
          <ac:spMkLst>
            <pc:docMk/>
            <pc:sldMk cId="1718866385" sldId="696"/>
            <ac:spMk id="102" creationId="{00000000-0000-0000-0000-000000000000}"/>
          </ac:spMkLst>
        </pc:spChg>
      </pc:sldChg>
      <pc:sldMasterChg chg="delSldLayout">
        <pc:chgData name="Käppi, Matleena" userId="ae5d6857-59e2-4dc3-be1f-6bf5d1b9b761" providerId="ADAL" clId="{87787C5C-B50A-C844-BBC7-4F535D252C05}" dt="2022-05-05T13:20:26.515" v="1664" actId="2696"/>
        <pc:sldMasterMkLst>
          <pc:docMk/>
          <pc:sldMasterMk cId="1876378037" sldId="2147483648"/>
        </pc:sldMasterMkLst>
        <pc:sldLayoutChg chg="del">
          <pc:chgData name="Käppi, Matleena" userId="ae5d6857-59e2-4dc3-be1f-6bf5d1b9b761" providerId="ADAL" clId="{87787C5C-B50A-C844-BBC7-4F535D252C05}" dt="2022-05-05T13:20:26.515" v="1664" actId="2696"/>
          <pc:sldLayoutMkLst>
            <pc:docMk/>
            <pc:sldMasterMk cId="1876378037" sldId="2147483648"/>
            <pc:sldLayoutMk cId="1502673264" sldId="2147483694"/>
          </pc:sldLayoutMkLst>
        </pc:sldLayoutChg>
        <pc:sldLayoutChg chg="del">
          <pc:chgData name="Käppi, Matleena" userId="ae5d6857-59e2-4dc3-be1f-6bf5d1b9b761" providerId="ADAL" clId="{87787C5C-B50A-C844-BBC7-4F535D252C05}" dt="2022-05-05T13:12:44.441" v="1497" actId="2696"/>
          <pc:sldLayoutMkLst>
            <pc:docMk/>
            <pc:sldMasterMk cId="1876378037" sldId="2147483648"/>
            <pc:sldLayoutMk cId="2399171819" sldId="2147483694"/>
          </pc:sldLayoutMkLst>
        </pc:sldLayoutChg>
        <pc:sldLayoutChg chg="del">
          <pc:chgData name="Käppi, Matleena" userId="ae5d6857-59e2-4dc3-be1f-6bf5d1b9b761" providerId="ADAL" clId="{87787C5C-B50A-C844-BBC7-4F535D252C05}" dt="2022-05-05T12:31:10.244" v="664" actId="2696"/>
          <pc:sldLayoutMkLst>
            <pc:docMk/>
            <pc:sldMasterMk cId="1876378037" sldId="2147483648"/>
            <pc:sldLayoutMk cId="3737376626" sldId="2147483694"/>
          </pc:sldLayoutMkLst>
        </pc:sldLayoutChg>
      </pc:sldMasterChg>
    </pc:docChg>
  </pc:docChgLst>
  <pc:docChgLst>
    <pc:chgData name="Närhi, Henri" userId="S::heminarh@jyu.fi::aa09f21d-9262-458c-988a-5021266b2576" providerId="AD" clId="Web-{364A01B2-FF8E-A8A7-D72B-AF0C265DE70F}"/>
    <pc:docChg chg="">
      <pc:chgData name="Närhi, Henri" userId="S::heminarh@jyu.fi::aa09f21d-9262-458c-988a-5021266b2576" providerId="AD" clId="Web-{364A01B2-FF8E-A8A7-D72B-AF0C265DE70F}" dt="2022-05-17T06:32:15.860" v="0"/>
      <pc:docMkLst>
        <pc:docMk/>
      </pc:docMkLst>
      <pc:sldChg chg="modCm">
        <pc:chgData name="Närhi, Henri" userId="S::heminarh@jyu.fi::aa09f21d-9262-458c-988a-5021266b2576" providerId="AD" clId="Web-{364A01B2-FF8E-A8A7-D72B-AF0C265DE70F}" dt="2022-05-17T06:32:15.860" v="0"/>
        <pc:sldMkLst>
          <pc:docMk/>
          <pc:sldMk cId="1321751537" sldId="341"/>
        </pc:sldMkLst>
      </pc:sldChg>
    </pc:docChg>
  </pc:docChgLst>
  <pc:docChgLst>
    <pc:chgData name="Käppi, Matleena" userId="ae5d6857-59e2-4dc3-be1f-6bf5d1b9b761" providerId="ADAL" clId="{9F741AFE-909C-E44A-9827-40B701D015E1}"/>
    <pc:docChg chg="undo custSel delSld modSld">
      <pc:chgData name="Käppi, Matleena" userId="ae5d6857-59e2-4dc3-be1f-6bf5d1b9b761" providerId="ADAL" clId="{9F741AFE-909C-E44A-9827-40B701D015E1}" dt="2022-05-20T12:24:08.231" v="935" actId="14100"/>
      <pc:docMkLst>
        <pc:docMk/>
      </pc:docMkLst>
      <pc:sldChg chg="del">
        <pc:chgData name="Käppi, Matleena" userId="ae5d6857-59e2-4dc3-be1f-6bf5d1b9b761" providerId="ADAL" clId="{9F741AFE-909C-E44A-9827-40B701D015E1}" dt="2022-05-20T08:55:27.800" v="361" actId="2696"/>
        <pc:sldMkLst>
          <pc:docMk/>
          <pc:sldMk cId="3671495233" sldId="335"/>
        </pc:sldMkLst>
      </pc:sldChg>
      <pc:sldChg chg="addSp delSp modSp mod">
        <pc:chgData name="Käppi, Matleena" userId="ae5d6857-59e2-4dc3-be1f-6bf5d1b9b761" providerId="ADAL" clId="{9F741AFE-909C-E44A-9827-40B701D015E1}" dt="2022-05-20T08:57:36.913" v="467" actId="14100"/>
        <pc:sldMkLst>
          <pc:docMk/>
          <pc:sldMk cId="2762331016" sldId="336"/>
        </pc:sldMkLst>
        <pc:spChg chg="mod">
          <ac:chgData name="Käppi, Matleena" userId="ae5d6857-59e2-4dc3-be1f-6bf5d1b9b761" providerId="ADAL" clId="{9F741AFE-909C-E44A-9827-40B701D015E1}" dt="2022-05-20T08:57:36.913" v="467" actId="14100"/>
          <ac:spMkLst>
            <pc:docMk/>
            <pc:sldMk cId="2762331016" sldId="336"/>
            <ac:spMk id="102" creationId="{00000000-0000-0000-0000-000000000000}"/>
          </ac:spMkLst>
        </pc:spChg>
        <pc:picChg chg="add mod">
          <ac:chgData name="Käppi, Matleena" userId="ae5d6857-59e2-4dc3-be1f-6bf5d1b9b761" providerId="ADAL" clId="{9F741AFE-909C-E44A-9827-40B701D015E1}" dt="2022-05-18T13:49:26.332" v="136" actId="1076"/>
          <ac:picMkLst>
            <pc:docMk/>
            <pc:sldMk cId="2762331016" sldId="336"/>
            <ac:picMk id="3" creationId="{2E7E10FA-364B-56C7-6028-6FA15FEF1C8E}"/>
          </ac:picMkLst>
        </pc:picChg>
        <pc:picChg chg="add del">
          <ac:chgData name="Käppi, Matleena" userId="ae5d6857-59e2-4dc3-be1f-6bf5d1b9b761" providerId="ADAL" clId="{9F741AFE-909C-E44A-9827-40B701D015E1}" dt="2022-05-18T13:46:41.961" v="125" actId="478"/>
          <ac:picMkLst>
            <pc:docMk/>
            <pc:sldMk cId="2762331016" sldId="336"/>
            <ac:picMk id="41" creationId="{A214272D-09D4-7DEA-625C-6EBBC2122107}"/>
          </ac:picMkLst>
        </pc:picChg>
        <pc:picChg chg="add del mod">
          <ac:chgData name="Käppi, Matleena" userId="ae5d6857-59e2-4dc3-be1f-6bf5d1b9b761" providerId="ADAL" clId="{9F741AFE-909C-E44A-9827-40B701D015E1}" dt="2022-05-18T13:47:12.037" v="127" actId="478"/>
          <ac:picMkLst>
            <pc:docMk/>
            <pc:sldMk cId="2762331016" sldId="336"/>
            <ac:picMk id="49" creationId="{80E313BC-7D1D-A87B-E1E0-B66CDA081FF9}"/>
          </ac:picMkLst>
        </pc:picChg>
      </pc:sldChg>
      <pc:sldChg chg="del">
        <pc:chgData name="Käppi, Matleena" userId="ae5d6857-59e2-4dc3-be1f-6bf5d1b9b761" providerId="ADAL" clId="{9F741AFE-909C-E44A-9827-40B701D015E1}" dt="2022-05-20T08:58:39.557" v="470" actId="2696"/>
        <pc:sldMkLst>
          <pc:docMk/>
          <pc:sldMk cId="937963529" sldId="339"/>
        </pc:sldMkLst>
      </pc:sldChg>
      <pc:sldChg chg="del">
        <pc:chgData name="Käppi, Matleena" userId="ae5d6857-59e2-4dc3-be1f-6bf5d1b9b761" providerId="ADAL" clId="{9F741AFE-909C-E44A-9827-40B701D015E1}" dt="2022-05-20T08:58:50.626" v="471" actId="2696"/>
        <pc:sldMkLst>
          <pc:docMk/>
          <pc:sldMk cId="3161870921" sldId="340"/>
        </pc:sldMkLst>
      </pc:sldChg>
      <pc:sldChg chg="del">
        <pc:chgData name="Käppi, Matleena" userId="ae5d6857-59e2-4dc3-be1f-6bf5d1b9b761" providerId="ADAL" clId="{9F741AFE-909C-E44A-9827-40B701D015E1}" dt="2022-05-20T08:58:37.561" v="469" actId="2696"/>
        <pc:sldMkLst>
          <pc:docMk/>
          <pc:sldMk cId="1321751537" sldId="341"/>
        </pc:sldMkLst>
      </pc:sldChg>
      <pc:sldChg chg="del">
        <pc:chgData name="Käppi, Matleena" userId="ae5d6857-59e2-4dc3-be1f-6bf5d1b9b761" providerId="ADAL" clId="{9F741AFE-909C-E44A-9827-40B701D015E1}" dt="2022-05-18T12:09:01.293" v="34" actId="2696"/>
        <pc:sldMkLst>
          <pc:docMk/>
          <pc:sldMk cId="890157493" sldId="653"/>
        </pc:sldMkLst>
      </pc:sldChg>
      <pc:sldChg chg="del">
        <pc:chgData name="Käppi, Matleena" userId="ae5d6857-59e2-4dc3-be1f-6bf5d1b9b761" providerId="ADAL" clId="{9F741AFE-909C-E44A-9827-40B701D015E1}" dt="2022-05-18T12:09:05.643" v="35" actId="2696"/>
        <pc:sldMkLst>
          <pc:docMk/>
          <pc:sldMk cId="3178557123" sldId="678"/>
        </pc:sldMkLst>
      </pc:sldChg>
      <pc:sldChg chg="modSp mod">
        <pc:chgData name="Käppi, Matleena" userId="ae5d6857-59e2-4dc3-be1f-6bf5d1b9b761" providerId="ADAL" clId="{9F741AFE-909C-E44A-9827-40B701D015E1}" dt="2022-05-20T08:55:05.164" v="360" actId="20577"/>
        <pc:sldMkLst>
          <pc:docMk/>
          <pc:sldMk cId="122055354" sldId="688"/>
        </pc:sldMkLst>
        <pc:spChg chg="mod">
          <ac:chgData name="Käppi, Matleena" userId="ae5d6857-59e2-4dc3-be1f-6bf5d1b9b761" providerId="ADAL" clId="{9F741AFE-909C-E44A-9827-40B701D015E1}" dt="2022-05-20T08:55:05.164" v="360" actId="20577"/>
          <ac:spMkLst>
            <pc:docMk/>
            <pc:sldMk cId="122055354" sldId="688"/>
            <ac:spMk id="23" creationId="{2A707D63-3463-C87A-6986-E6F6E6524DC1}"/>
          </ac:spMkLst>
        </pc:spChg>
      </pc:sldChg>
      <pc:sldChg chg="modSp mod">
        <pc:chgData name="Käppi, Matleena" userId="ae5d6857-59e2-4dc3-be1f-6bf5d1b9b761" providerId="ADAL" clId="{9F741AFE-909C-E44A-9827-40B701D015E1}" dt="2022-05-18T13:36:05.324" v="115" actId="20577"/>
        <pc:sldMkLst>
          <pc:docMk/>
          <pc:sldMk cId="3504881693" sldId="691"/>
        </pc:sldMkLst>
        <pc:spChg chg="mod">
          <ac:chgData name="Käppi, Matleena" userId="ae5d6857-59e2-4dc3-be1f-6bf5d1b9b761" providerId="ADAL" clId="{9F741AFE-909C-E44A-9827-40B701D015E1}" dt="2022-05-18T13:36:05.324" v="115" actId="20577"/>
          <ac:spMkLst>
            <pc:docMk/>
            <pc:sldMk cId="3504881693" sldId="691"/>
            <ac:spMk id="13" creationId="{5414B075-DAC5-E646-8FD4-16623A48D7A1}"/>
          </ac:spMkLst>
        </pc:spChg>
      </pc:sldChg>
      <pc:sldChg chg="modSp mod">
        <pc:chgData name="Käppi, Matleena" userId="ae5d6857-59e2-4dc3-be1f-6bf5d1b9b761" providerId="ADAL" clId="{9F741AFE-909C-E44A-9827-40B701D015E1}" dt="2022-05-20T08:45:02.453" v="182" actId="20577"/>
        <pc:sldMkLst>
          <pc:docMk/>
          <pc:sldMk cId="2476002877" sldId="692"/>
        </pc:sldMkLst>
        <pc:spChg chg="mod">
          <ac:chgData name="Käppi, Matleena" userId="ae5d6857-59e2-4dc3-be1f-6bf5d1b9b761" providerId="ADAL" clId="{9F741AFE-909C-E44A-9827-40B701D015E1}" dt="2022-05-20T08:45:02.453" v="182" actId="20577"/>
          <ac:spMkLst>
            <pc:docMk/>
            <pc:sldMk cId="2476002877" sldId="692"/>
            <ac:spMk id="6" creationId="{00000000-0000-0000-0000-000000000000}"/>
          </ac:spMkLst>
        </pc:spChg>
      </pc:sldChg>
      <pc:sldChg chg="addSp modSp mod addCm delCm modCm">
        <pc:chgData name="Käppi, Matleena" userId="ae5d6857-59e2-4dc3-be1f-6bf5d1b9b761" providerId="ADAL" clId="{9F741AFE-909C-E44A-9827-40B701D015E1}" dt="2022-05-20T12:22:30.487" v="907" actId="14100"/>
        <pc:sldMkLst>
          <pc:docMk/>
          <pc:sldMk cId="2093481975" sldId="694"/>
        </pc:sldMkLst>
        <pc:spChg chg="mod">
          <ac:chgData name="Käppi, Matleena" userId="ae5d6857-59e2-4dc3-be1f-6bf5d1b9b761" providerId="ADAL" clId="{9F741AFE-909C-E44A-9827-40B701D015E1}" dt="2022-05-20T12:21:48.377" v="901" actId="14100"/>
          <ac:spMkLst>
            <pc:docMk/>
            <pc:sldMk cId="2093481975" sldId="694"/>
            <ac:spMk id="7" creationId="{D0FDE617-0E8D-63F9-61BC-A29F836BCADF}"/>
          </ac:spMkLst>
        </pc:spChg>
        <pc:spChg chg="mod">
          <ac:chgData name="Käppi, Matleena" userId="ae5d6857-59e2-4dc3-be1f-6bf5d1b9b761" providerId="ADAL" clId="{9F741AFE-909C-E44A-9827-40B701D015E1}" dt="2022-05-20T12:21:48.377" v="901" actId="14100"/>
          <ac:spMkLst>
            <pc:docMk/>
            <pc:sldMk cId="2093481975" sldId="694"/>
            <ac:spMk id="8" creationId="{1B786A1A-3A04-C7AB-C92B-733638C18049}"/>
          </ac:spMkLst>
        </pc:spChg>
        <pc:spChg chg="mod">
          <ac:chgData name="Käppi, Matleena" userId="ae5d6857-59e2-4dc3-be1f-6bf5d1b9b761" providerId="ADAL" clId="{9F741AFE-909C-E44A-9827-40B701D015E1}" dt="2022-05-20T12:21:48.377" v="901" actId="14100"/>
          <ac:spMkLst>
            <pc:docMk/>
            <pc:sldMk cId="2093481975" sldId="694"/>
            <ac:spMk id="9" creationId="{3CD25948-6790-9DCC-F6C6-1D4825C5AACE}"/>
          </ac:spMkLst>
        </pc:spChg>
        <pc:spChg chg="mod">
          <ac:chgData name="Käppi, Matleena" userId="ae5d6857-59e2-4dc3-be1f-6bf5d1b9b761" providerId="ADAL" clId="{9F741AFE-909C-E44A-9827-40B701D015E1}" dt="2022-05-20T12:21:48.377" v="901" actId="14100"/>
          <ac:spMkLst>
            <pc:docMk/>
            <pc:sldMk cId="2093481975" sldId="694"/>
            <ac:spMk id="10" creationId="{8334437C-25AF-2B91-84FC-04907B330B9F}"/>
          </ac:spMkLst>
        </pc:spChg>
        <pc:spChg chg="mod">
          <ac:chgData name="Käppi, Matleena" userId="ae5d6857-59e2-4dc3-be1f-6bf5d1b9b761" providerId="ADAL" clId="{9F741AFE-909C-E44A-9827-40B701D015E1}" dt="2022-05-20T12:21:48.377" v="901" actId="14100"/>
          <ac:spMkLst>
            <pc:docMk/>
            <pc:sldMk cId="2093481975" sldId="694"/>
            <ac:spMk id="11" creationId="{80F52C69-69A8-2502-1BF4-DC9E22112E23}"/>
          </ac:spMkLst>
        </pc:spChg>
        <pc:spChg chg="mod">
          <ac:chgData name="Käppi, Matleena" userId="ae5d6857-59e2-4dc3-be1f-6bf5d1b9b761" providerId="ADAL" clId="{9F741AFE-909C-E44A-9827-40B701D015E1}" dt="2022-05-20T12:13:05.603" v="740" actId="1076"/>
          <ac:spMkLst>
            <pc:docMk/>
            <pc:sldMk cId="2093481975" sldId="694"/>
            <ac:spMk id="14" creationId="{739F4D7C-3FE7-167A-1648-24EFC0CBCBB2}"/>
          </ac:spMkLst>
        </pc:spChg>
        <pc:spChg chg="mod">
          <ac:chgData name="Käppi, Matleena" userId="ae5d6857-59e2-4dc3-be1f-6bf5d1b9b761" providerId="ADAL" clId="{9F741AFE-909C-E44A-9827-40B701D015E1}" dt="2022-05-20T12:22:30.487" v="907" actId="14100"/>
          <ac:spMkLst>
            <pc:docMk/>
            <pc:sldMk cId="2093481975" sldId="694"/>
            <ac:spMk id="15" creationId="{092A53DB-B1AB-4C00-E3BF-138510D32027}"/>
          </ac:spMkLst>
        </pc:spChg>
        <pc:spChg chg="mod">
          <ac:chgData name="Käppi, Matleena" userId="ae5d6857-59e2-4dc3-be1f-6bf5d1b9b761" providerId="ADAL" clId="{9F741AFE-909C-E44A-9827-40B701D015E1}" dt="2022-05-20T09:03:40.056" v="546" actId="1076"/>
          <ac:spMkLst>
            <pc:docMk/>
            <pc:sldMk cId="2093481975" sldId="694"/>
            <ac:spMk id="20" creationId="{E3F913C4-67EE-C91F-D9DC-E7504A486317}"/>
          </ac:spMkLst>
        </pc:spChg>
        <pc:spChg chg="mod">
          <ac:chgData name="Käppi, Matleena" userId="ae5d6857-59e2-4dc3-be1f-6bf5d1b9b761" providerId="ADAL" clId="{9F741AFE-909C-E44A-9827-40B701D015E1}" dt="2022-05-20T09:03:26.911" v="545" actId="1076"/>
          <ac:spMkLst>
            <pc:docMk/>
            <pc:sldMk cId="2093481975" sldId="694"/>
            <ac:spMk id="22" creationId="{B6722F1F-0B78-A680-FD4A-63B38BD8CEAF}"/>
          </ac:spMkLst>
        </pc:spChg>
        <pc:spChg chg="add mod">
          <ac:chgData name="Käppi, Matleena" userId="ae5d6857-59e2-4dc3-be1f-6bf5d1b9b761" providerId="ADAL" clId="{9F741AFE-909C-E44A-9827-40B701D015E1}" dt="2022-05-20T12:19:48.833" v="895" actId="20577"/>
          <ac:spMkLst>
            <pc:docMk/>
            <pc:sldMk cId="2093481975" sldId="694"/>
            <ac:spMk id="23" creationId="{40850BE3-C7E2-B731-DCEB-362E1F90F0E1}"/>
          </ac:spMkLst>
        </pc:spChg>
        <pc:cxnChg chg="mod">
          <ac:chgData name="Käppi, Matleena" userId="ae5d6857-59e2-4dc3-be1f-6bf5d1b9b761" providerId="ADAL" clId="{9F741AFE-909C-E44A-9827-40B701D015E1}" dt="2022-05-20T09:03:26.911" v="545" actId="1076"/>
          <ac:cxnSpMkLst>
            <pc:docMk/>
            <pc:sldMk cId="2093481975" sldId="694"/>
            <ac:cxnSpMk id="17" creationId="{2DC79585-0700-18EA-05A9-E06268967D7D}"/>
          </ac:cxnSpMkLst>
        </pc:cxnChg>
        <pc:cxnChg chg="mod">
          <ac:chgData name="Käppi, Matleena" userId="ae5d6857-59e2-4dc3-be1f-6bf5d1b9b761" providerId="ADAL" clId="{9F741AFE-909C-E44A-9827-40B701D015E1}" dt="2022-05-20T09:04:21.444" v="567" actId="1076"/>
          <ac:cxnSpMkLst>
            <pc:docMk/>
            <pc:sldMk cId="2093481975" sldId="694"/>
            <ac:cxnSpMk id="18" creationId="{92C766D2-2515-7FC1-6E1A-D64BD8807DB2}"/>
          </ac:cxnSpMkLst>
        </pc:cxnChg>
        <pc:cxnChg chg="mod">
          <ac:chgData name="Käppi, Matleena" userId="ae5d6857-59e2-4dc3-be1f-6bf5d1b9b761" providerId="ADAL" clId="{9F741AFE-909C-E44A-9827-40B701D015E1}" dt="2022-05-20T12:22:13.535" v="905" actId="1076"/>
          <ac:cxnSpMkLst>
            <pc:docMk/>
            <pc:sldMk cId="2093481975" sldId="694"/>
            <ac:cxnSpMk id="19" creationId="{31B6DB38-6766-2EDD-6C56-F1FE273D6536}"/>
          </ac:cxnSpMkLst>
        </pc:cxnChg>
        <pc:cxnChg chg="mod">
          <ac:chgData name="Käppi, Matleena" userId="ae5d6857-59e2-4dc3-be1f-6bf5d1b9b761" providerId="ADAL" clId="{9F741AFE-909C-E44A-9827-40B701D015E1}" dt="2022-05-20T12:22:07.919" v="903" actId="1076"/>
          <ac:cxnSpMkLst>
            <pc:docMk/>
            <pc:sldMk cId="2093481975" sldId="694"/>
            <ac:cxnSpMk id="21" creationId="{1CE926BE-6238-7861-3D92-5F9F6CD2AB20}"/>
          </ac:cxnSpMkLst>
        </pc:cxnChg>
        <pc:cxnChg chg="add mod">
          <ac:chgData name="Käppi, Matleena" userId="ae5d6857-59e2-4dc3-be1f-6bf5d1b9b761" providerId="ADAL" clId="{9F741AFE-909C-E44A-9827-40B701D015E1}" dt="2022-05-20T12:19:33.181" v="885" actId="14100"/>
          <ac:cxnSpMkLst>
            <pc:docMk/>
            <pc:sldMk cId="2093481975" sldId="694"/>
            <ac:cxnSpMk id="24" creationId="{0E8C929D-CD95-0251-E6A0-F45EDC8FD028}"/>
          </ac:cxnSpMkLst>
        </pc:cxnChg>
      </pc:sldChg>
      <pc:sldChg chg="del">
        <pc:chgData name="Käppi, Matleena" userId="ae5d6857-59e2-4dc3-be1f-6bf5d1b9b761" providerId="ADAL" clId="{9F741AFE-909C-E44A-9827-40B701D015E1}" dt="2022-05-18T12:05:38.965" v="11" actId="2696"/>
        <pc:sldMkLst>
          <pc:docMk/>
          <pc:sldMk cId="1588273452" sldId="695"/>
        </pc:sldMkLst>
      </pc:sldChg>
      <pc:sldChg chg="del">
        <pc:chgData name="Käppi, Matleena" userId="ae5d6857-59e2-4dc3-be1f-6bf5d1b9b761" providerId="ADAL" clId="{9F741AFE-909C-E44A-9827-40B701D015E1}" dt="2022-05-20T08:57:43.583" v="468" actId="2696"/>
        <pc:sldMkLst>
          <pc:docMk/>
          <pc:sldMk cId="1718866385" sldId="696"/>
        </pc:sldMkLst>
      </pc:sldChg>
      <pc:sldChg chg="modSp mod">
        <pc:chgData name="Käppi, Matleena" userId="ae5d6857-59e2-4dc3-be1f-6bf5d1b9b761" providerId="ADAL" clId="{9F741AFE-909C-E44A-9827-40B701D015E1}" dt="2022-05-18T13:40:56.817" v="122" actId="14100"/>
        <pc:sldMkLst>
          <pc:docMk/>
          <pc:sldMk cId="315242238" sldId="697"/>
        </pc:sldMkLst>
        <pc:spChg chg="mod">
          <ac:chgData name="Käppi, Matleena" userId="ae5d6857-59e2-4dc3-be1f-6bf5d1b9b761" providerId="ADAL" clId="{9F741AFE-909C-E44A-9827-40B701D015E1}" dt="2022-05-18T13:40:56.817" v="122" actId="14100"/>
          <ac:spMkLst>
            <pc:docMk/>
            <pc:sldMk cId="315242238" sldId="697"/>
            <ac:spMk id="6" creationId="{DBCD8A7A-B72A-BD2D-3994-F7A605D8D82F}"/>
          </ac:spMkLst>
        </pc:spChg>
        <pc:spChg chg="mod">
          <ac:chgData name="Käppi, Matleena" userId="ae5d6857-59e2-4dc3-be1f-6bf5d1b9b761" providerId="ADAL" clId="{9F741AFE-909C-E44A-9827-40B701D015E1}" dt="2022-05-18T13:37:33.796" v="119" actId="20577"/>
          <ac:spMkLst>
            <pc:docMk/>
            <pc:sldMk cId="315242238" sldId="697"/>
            <ac:spMk id="8" creationId="{7A84544E-77E9-35E3-2B03-C0816604C460}"/>
          </ac:spMkLst>
        </pc:spChg>
        <pc:spChg chg="mod">
          <ac:chgData name="Käppi, Matleena" userId="ae5d6857-59e2-4dc3-be1f-6bf5d1b9b761" providerId="ADAL" clId="{9F741AFE-909C-E44A-9827-40B701D015E1}" dt="2022-05-18T13:40:37.544" v="120" actId="14100"/>
          <ac:spMkLst>
            <pc:docMk/>
            <pc:sldMk cId="315242238" sldId="697"/>
            <ac:spMk id="14" creationId="{1CB920D1-7119-B0AF-8C79-6FD3893FD000}"/>
          </ac:spMkLst>
        </pc:spChg>
        <pc:spChg chg="mod">
          <ac:chgData name="Käppi, Matleena" userId="ae5d6857-59e2-4dc3-be1f-6bf5d1b9b761" providerId="ADAL" clId="{9F741AFE-909C-E44A-9827-40B701D015E1}" dt="2022-05-18T13:40:37.544" v="120" actId="14100"/>
          <ac:spMkLst>
            <pc:docMk/>
            <pc:sldMk cId="315242238" sldId="697"/>
            <ac:spMk id="16" creationId="{71EC98D8-074A-7367-F44D-327E2A5E1BB7}"/>
          </ac:spMkLst>
        </pc:spChg>
        <pc:spChg chg="mod">
          <ac:chgData name="Käppi, Matleena" userId="ae5d6857-59e2-4dc3-be1f-6bf5d1b9b761" providerId="ADAL" clId="{9F741AFE-909C-E44A-9827-40B701D015E1}" dt="2022-05-18T13:40:37.544" v="120" actId="14100"/>
          <ac:spMkLst>
            <pc:docMk/>
            <pc:sldMk cId="315242238" sldId="697"/>
            <ac:spMk id="18" creationId="{339B2117-02F5-FD00-5C0F-F4D73E5B07A5}"/>
          </ac:spMkLst>
        </pc:spChg>
        <pc:spChg chg="mod">
          <ac:chgData name="Käppi, Matleena" userId="ae5d6857-59e2-4dc3-be1f-6bf5d1b9b761" providerId="ADAL" clId="{9F741AFE-909C-E44A-9827-40B701D015E1}" dt="2022-05-18T13:40:37.544" v="120" actId="14100"/>
          <ac:spMkLst>
            <pc:docMk/>
            <pc:sldMk cId="315242238" sldId="697"/>
            <ac:spMk id="20" creationId="{BF8273F6-9D5C-7633-676E-CD0414C73A2E}"/>
          </ac:spMkLst>
        </pc:spChg>
        <pc:spChg chg="mod">
          <ac:chgData name="Käppi, Matleena" userId="ae5d6857-59e2-4dc3-be1f-6bf5d1b9b761" providerId="ADAL" clId="{9F741AFE-909C-E44A-9827-40B701D015E1}" dt="2022-05-18T13:40:37.544" v="120" actId="14100"/>
          <ac:spMkLst>
            <pc:docMk/>
            <pc:sldMk cId="315242238" sldId="697"/>
            <ac:spMk id="22" creationId="{1E8F9319-F3DD-8D43-32FD-60272A69832B}"/>
          </ac:spMkLst>
        </pc:spChg>
      </pc:sldChg>
      <pc:sldChg chg="del">
        <pc:chgData name="Käppi, Matleena" userId="ae5d6857-59e2-4dc3-be1f-6bf5d1b9b761" providerId="ADAL" clId="{9F741AFE-909C-E44A-9827-40B701D015E1}" dt="2022-05-20T08:55:45.251" v="362" actId="2696"/>
        <pc:sldMkLst>
          <pc:docMk/>
          <pc:sldMk cId="854248015" sldId="698"/>
        </pc:sldMkLst>
      </pc:sldChg>
      <pc:sldChg chg="modSp mod addCm delCm">
        <pc:chgData name="Käppi, Matleena" userId="ae5d6857-59e2-4dc3-be1f-6bf5d1b9b761" providerId="ADAL" clId="{9F741AFE-909C-E44A-9827-40B701D015E1}" dt="2022-05-20T12:16:41.628" v="753" actId="14100"/>
        <pc:sldMkLst>
          <pc:docMk/>
          <pc:sldMk cId="1923377176" sldId="699"/>
        </pc:sldMkLst>
        <pc:spChg chg="mod">
          <ac:chgData name="Käppi, Matleena" userId="ae5d6857-59e2-4dc3-be1f-6bf5d1b9b761" providerId="ADAL" clId="{9F741AFE-909C-E44A-9827-40B701D015E1}" dt="2022-05-18T12:09:22.688" v="36" actId="1076"/>
          <ac:spMkLst>
            <pc:docMk/>
            <pc:sldMk cId="1923377176" sldId="699"/>
            <ac:spMk id="8" creationId="{2740CEEB-A05A-FBBB-179E-32EA64000014}"/>
          </ac:spMkLst>
        </pc:spChg>
        <pc:spChg chg="mod">
          <ac:chgData name="Käppi, Matleena" userId="ae5d6857-59e2-4dc3-be1f-6bf5d1b9b761" providerId="ADAL" clId="{9F741AFE-909C-E44A-9827-40B701D015E1}" dt="2022-05-18T12:09:22.688" v="36" actId="1076"/>
          <ac:spMkLst>
            <pc:docMk/>
            <pc:sldMk cId="1923377176" sldId="699"/>
            <ac:spMk id="9" creationId="{FD66CC83-EA64-46E5-563B-AA8C8C9C83A1}"/>
          </ac:spMkLst>
        </pc:spChg>
        <pc:spChg chg="mod">
          <ac:chgData name="Käppi, Matleena" userId="ae5d6857-59e2-4dc3-be1f-6bf5d1b9b761" providerId="ADAL" clId="{9F741AFE-909C-E44A-9827-40B701D015E1}" dt="2022-05-18T12:09:22.688" v="36" actId="1076"/>
          <ac:spMkLst>
            <pc:docMk/>
            <pc:sldMk cId="1923377176" sldId="699"/>
            <ac:spMk id="10" creationId="{A3497EB0-FB8F-E0BB-BE23-E0DC3BA73FAD}"/>
          </ac:spMkLst>
        </pc:spChg>
        <pc:spChg chg="mod">
          <ac:chgData name="Käppi, Matleena" userId="ae5d6857-59e2-4dc3-be1f-6bf5d1b9b761" providerId="ADAL" clId="{9F741AFE-909C-E44A-9827-40B701D015E1}" dt="2022-05-18T12:09:22.688" v="36" actId="1076"/>
          <ac:spMkLst>
            <pc:docMk/>
            <pc:sldMk cId="1923377176" sldId="699"/>
            <ac:spMk id="11" creationId="{680AB053-F064-5AD6-E083-18FF387FAEC1}"/>
          </ac:spMkLst>
        </pc:spChg>
        <pc:spChg chg="mod">
          <ac:chgData name="Käppi, Matleena" userId="ae5d6857-59e2-4dc3-be1f-6bf5d1b9b761" providerId="ADAL" clId="{9F741AFE-909C-E44A-9827-40B701D015E1}" dt="2022-05-18T12:09:22.688" v="36" actId="1076"/>
          <ac:spMkLst>
            <pc:docMk/>
            <pc:sldMk cId="1923377176" sldId="699"/>
            <ac:spMk id="12" creationId="{65FFF162-1D53-6511-6C8B-14BC899356A7}"/>
          </ac:spMkLst>
        </pc:spChg>
        <pc:spChg chg="mod">
          <ac:chgData name="Käppi, Matleena" userId="ae5d6857-59e2-4dc3-be1f-6bf5d1b9b761" providerId="ADAL" clId="{9F741AFE-909C-E44A-9827-40B701D015E1}" dt="2022-05-20T12:15:34.913" v="750" actId="1076"/>
          <ac:spMkLst>
            <pc:docMk/>
            <pc:sldMk cId="1923377176" sldId="699"/>
            <ac:spMk id="13" creationId="{AB59A3A9-04D6-3EFB-B751-D5EBD433BEB0}"/>
          </ac:spMkLst>
        </pc:spChg>
        <pc:spChg chg="mod">
          <ac:chgData name="Käppi, Matleena" userId="ae5d6857-59e2-4dc3-be1f-6bf5d1b9b761" providerId="ADAL" clId="{9F741AFE-909C-E44A-9827-40B701D015E1}" dt="2022-05-20T12:15:24.941" v="747" actId="1076"/>
          <ac:spMkLst>
            <pc:docMk/>
            <pc:sldMk cId="1923377176" sldId="699"/>
            <ac:spMk id="14" creationId="{ED2BC115-AB2C-0748-6B18-22C7EC801388}"/>
          </ac:spMkLst>
        </pc:spChg>
        <pc:spChg chg="mod">
          <ac:chgData name="Käppi, Matleena" userId="ae5d6857-59e2-4dc3-be1f-6bf5d1b9b761" providerId="ADAL" clId="{9F741AFE-909C-E44A-9827-40B701D015E1}" dt="2022-05-20T12:15:50.825" v="752" actId="1076"/>
          <ac:spMkLst>
            <pc:docMk/>
            <pc:sldMk cId="1923377176" sldId="699"/>
            <ac:spMk id="16" creationId="{C4130233-C1C2-6481-2524-B0F70685EBEF}"/>
          </ac:spMkLst>
        </pc:spChg>
        <pc:spChg chg="mod">
          <ac:chgData name="Käppi, Matleena" userId="ae5d6857-59e2-4dc3-be1f-6bf5d1b9b761" providerId="ADAL" clId="{9F741AFE-909C-E44A-9827-40B701D015E1}" dt="2022-05-20T12:15:46.348" v="751" actId="1076"/>
          <ac:spMkLst>
            <pc:docMk/>
            <pc:sldMk cId="1923377176" sldId="699"/>
            <ac:spMk id="28" creationId="{3B8481AC-BA2A-FC73-9222-8DCF417ACC72}"/>
          </ac:spMkLst>
        </pc:spChg>
        <pc:cxnChg chg="mod">
          <ac:chgData name="Käppi, Matleena" userId="ae5d6857-59e2-4dc3-be1f-6bf5d1b9b761" providerId="ADAL" clId="{9F741AFE-909C-E44A-9827-40B701D015E1}" dt="2022-05-20T12:16:41.628" v="753" actId="14100"/>
          <ac:cxnSpMkLst>
            <pc:docMk/>
            <pc:sldMk cId="1923377176" sldId="699"/>
            <ac:cxnSpMk id="24" creationId="{15F26C94-B3F9-7D15-79B2-BF75558430AF}"/>
          </ac:cxnSpMkLst>
        </pc:cxnChg>
      </pc:sldChg>
      <pc:sldChg chg="modSp mod delCm">
        <pc:chgData name="Käppi, Matleena" userId="ae5d6857-59e2-4dc3-be1f-6bf5d1b9b761" providerId="ADAL" clId="{9F741AFE-909C-E44A-9827-40B701D015E1}" dt="2022-05-18T12:08:24.340" v="33" actId="1076"/>
        <pc:sldMkLst>
          <pc:docMk/>
          <pc:sldMk cId="4075950347" sldId="700"/>
        </pc:sldMkLst>
        <pc:spChg chg="mod">
          <ac:chgData name="Käppi, Matleena" userId="ae5d6857-59e2-4dc3-be1f-6bf5d1b9b761" providerId="ADAL" clId="{9F741AFE-909C-E44A-9827-40B701D015E1}" dt="2022-05-18T12:06:45.631" v="14" actId="14100"/>
          <ac:spMkLst>
            <pc:docMk/>
            <pc:sldMk cId="4075950347" sldId="700"/>
            <ac:spMk id="8" creationId="{2740CEEB-A05A-FBBB-179E-32EA64000014}"/>
          </ac:spMkLst>
        </pc:spChg>
        <pc:spChg chg="mod">
          <ac:chgData name="Käppi, Matleena" userId="ae5d6857-59e2-4dc3-be1f-6bf5d1b9b761" providerId="ADAL" clId="{9F741AFE-909C-E44A-9827-40B701D015E1}" dt="2022-05-18T12:08:24.340" v="33" actId="1076"/>
          <ac:spMkLst>
            <pc:docMk/>
            <pc:sldMk cId="4075950347" sldId="700"/>
            <ac:spMk id="9" creationId="{FD66CC83-EA64-46E5-563B-AA8C8C9C83A1}"/>
          </ac:spMkLst>
        </pc:spChg>
        <pc:spChg chg="mod">
          <ac:chgData name="Käppi, Matleena" userId="ae5d6857-59e2-4dc3-be1f-6bf5d1b9b761" providerId="ADAL" clId="{9F741AFE-909C-E44A-9827-40B701D015E1}" dt="2022-05-18T12:07:57.400" v="28" actId="1076"/>
          <ac:spMkLst>
            <pc:docMk/>
            <pc:sldMk cId="4075950347" sldId="700"/>
            <ac:spMk id="10" creationId="{A3497EB0-FB8F-E0BB-BE23-E0DC3BA73FAD}"/>
          </ac:spMkLst>
        </pc:spChg>
        <pc:spChg chg="mod">
          <ac:chgData name="Käppi, Matleena" userId="ae5d6857-59e2-4dc3-be1f-6bf5d1b9b761" providerId="ADAL" clId="{9F741AFE-909C-E44A-9827-40B701D015E1}" dt="2022-05-18T12:08:19.961" v="32" actId="1076"/>
          <ac:spMkLst>
            <pc:docMk/>
            <pc:sldMk cId="4075950347" sldId="700"/>
            <ac:spMk id="11" creationId="{680AB053-F064-5AD6-E083-18FF387FAEC1}"/>
          </ac:spMkLst>
        </pc:spChg>
        <pc:spChg chg="mod">
          <ac:chgData name="Käppi, Matleena" userId="ae5d6857-59e2-4dc3-be1f-6bf5d1b9b761" providerId="ADAL" clId="{9F741AFE-909C-E44A-9827-40B701D015E1}" dt="2022-05-18T12:08:04.659" v="29" actId="1076"/>
          <ac:spMkLst>
            <pc:docMk/>
            <pc:sldMk cId="4075950347" sldId="700"/>
            <ac:spMk id="12" creationId="{65FFF162-1D53-6511-6C8B-14BC899356A7}"/>
          </ac:spMkLst>
        </pc:spChg>
        <pc:cxnChg chg="mod">
          <ac:chgData name="Käppi, Matleena" userId="ae5d6857-59e2-4dc3-be1f-6bf5d1b9b761" providerId="ADAL" clId="{9F741AFE-909C-E44A-9827-40B701D015E1}" dt="2022-05-18T12:07:21.202" v="25" actId="14100"/>
          <ac:cxnSpMkLst>
            <pc:docMk/>
            <pc:sldMk cId="4075950347" sldId="700"/>
            <ac:cxnSpMk id="20" creationId="{5F2664A9-0E49-E584-173C-B8D8BF4D02A9}"/>
          </ac:cxnSpMkLst>
        </pc:cxnChg>
        <pc:cxnChg chg="mod">
          <ac:chgData name="Käppi, Matleena" userId="ae5d6857-59e2-4dc3-be1f-6bf5d1b9b761" providerId="ADAL" clId="{9F741AFE-909C-E44A-9827-40B701D015E1}" dt="2022-05-18T12:07:26.740" v="27" actId="14100"/>
          <ac:cxnSpMkLst>
            <pc:docMk/>
            <pc:sldMk cId="4075950347" sldId="700"/>
            <ac:cxnSpMk id="22" creationId="{3E00C92F-35DE-58C3-1152-8271C68782FD}"/>
          </ac:cxnSpMkLst>
        </pc:cxnChg>
      </pc:sldChg>
      <pc:sldChg chg="addSp delSp modSp mod addCm delCm modCm">
        <pc:chgData name="Käppi, Matleena" userId="ae5d6857-59e2-4dc3-be1f-6bf5d1b9b761" providerId="ADAL" clId="{9F741AFE-909C-E44A-9827-40B701D015E1}" dt="2022-05-20T12:24:08.231" v="935" actId="14100"/>
        <pc:sldMkLst>
          <pc:docMk/>
          <pc:sldMk cId="476304125" sldId="703"/>
        </pc:sldMkLst>
        <pc:spChg chg="mod">
          <ac:chgData name="Käppi, Matleena" userId="ae5d6857-59e2-4dc3-be1f-6bf5d1b9b761" providerId="ADAL" clId="{9F741AFE-909C-E44A-9827-40B701D015E1}" dt="2022-05-18T12:04:22.065" v="10" actId="20577"/>
          <ac:spMkLst>
            <pc:docMk/>
            <pc:sldMk cId="476304125" sldId="703"/>
            <ac:spMk id="7" creationId="{66AC11CB-F398-F987-51BE-584E78D3DFEC}"/>
          </ac:spMkLst>
        </pc:spChg>
        <pc:spChg chg="mod">
          <ac:chgData name="Käppi, Matleena" userId="ae5d6857-59e2-4dc3-be1f-6bf5d1b9b761" providerId="ADAL" clId="{9F741AFE-909C-E44A-9827-40B701D015E1}" dt="2022-05-20T12:23:22.580" v="924" actId="1076"/>
          <ac:spMkLst>
            <pc:docMk/>
            <pc:sldMk cId="476304125" sldId="703"/>
            <ac:spMk id="14" creationId="{ED2BC115-AB2C-0748-6B18-22C7EC801388}"/>
          </ac:spMkLst>
        </pc:spChg>
        <pc:spChg chg="mod">
          <ac:chgData name="Käppi, Matleena" userId="ae5d6857-59e2-4dc3-be1f-6bf5d1b9b761" providerId="ADAL" clId="{9F741AFE-909C-E44A-9827-40B701D015E1}" dt="2022-05-20T12:23:42.636" v="929" actId="1076"/>
          <ac:spMkLst>
            <pc:docMk/>
            <pc:sldMk cId="476304125" sldId="703"/>
            <ac:spMk id="16" creationId="{C4130233-C1C2-6481-2524-B0F70685EBEF}"/>
          </ac:spMkLst>
        </pc:spChg>
        <pc:spChg chg="mod">
          <ac:chgData name="Käppi, Matleena" userId="ae5d6857-59e2-4dc3-be1f-6bf5d1b9b761" providerId="ADAL" clId="{9F741AFE-909C-E44A-9827-40B701D015E1}" dt="2022-05-20T12:23:45.650" v="930" actId="1076"/>
          <ac:spMkLst>
            <pc:docMk/>
            <pc:sldMk cId="476304125" sldId="703"/>
            <ac:spMk id="28" creationId="{3B8481AC-BA2A-FC73-9222-8DCF417ACC72}"/>
          </ac:spMkLst>
        </pc:spChg>
        <pc:cxnChg chg="add mod">
          <ac:chgData name="Käppi, Matleena" userId="ae5d6857-59e2-4dc3-be1f-6bf5d1b9b761" providerId="ADAL" clId="{9F741AFE-909C-E44A-9827-40B701D015E1}" dt="2022-05-20T12:24:05.761" v="934" actId="14100"/>
          <ac:cxnSpMkLst>
            <pc:docMk/>
            <pc:sldMk cId="476304125" sldId="703"/>
            <ac:cxnSpMk id="17" creationId="{FA41274A-088F-A2B1-05E2-86B2EBA9B60A}"/>
          </ac:cxnSpMkLst>
        </pc:cxnChg>
        <pc:cxnChg chg="add mod">
          <ac:chgData name="Käppi, Matleena" userId="ae5d6857-59e2-4dc3-be1f-6bf5d1b9b761" providerId="ADAL" clId="{9F741AFE-909C-E44A-9827-40B701D015E1}" dt="2022-05-20T12:24:08.231" v="935" actId="14100"/>
          <ac:cxnSpMkLst>
            <pc:docMk/>
            <pc:sldMk cId="476304125" sldId="703"/>
            <ac:cxnSpMk id="18" creationId="{4601B109-0E59-17BD-AA5E-3FB3586E7BB5}"/>
          </ac:cxnSpMkLst>
        </pc:cxnChg>
        <pc:cxnChg chg="del">
          <ac:chgData name="Käppi, Matleena" userId="ae5d6857-59e2-4dc3-be1f-6bf5d1b9b761" providerId="ADAL" clId="{9F741AFE-909C-E44A-9827-40B701D015E1}" dt="2022-05-20T12:23:16.283" v="922" actId="478"/>
          <ac:cxnSpMkLst>
            <pc:docMk/>
            <pc:sldMk cId="476304125" sldId="703"/>
            <ac:cxnSpMk id="22" creationId="{3E00C92F-35DE-58C3-1152-8271C68782FD}"/>
          </ac:cxnSpMkLst>
        </pc:cxnChg>
        <pc:cxnChg chg="del">
          <ac:chgData name="Käppi, Matleena" userId="ae5d6857-59e2-4dc3-be1f-6bf5d1b9b761" providerId="ADAL" clId="{9F741AFE-909C-E44A-9827-40B701D015E1}" dt="2022-05-20T12:23:14.983" v="921" actId="478"/>
          <ac:cxnSpMkLst>
            <pc:docMk/>
            <pc:sldMk cId="476304125" sldId="703"/>
            <ac:cxnSpMk id="23" creationId="{7526298B-78E9-FEBD-8B6E-DDED4D6F0CA8}"/>
          </ac:cxnSpMkLst>
        </pc:cxnChg>
      </pc:sldChg>
    </pc:docChg>
  </pc:docChgLst>
  <pc:docChgLst>
    <pc:chgData name="Käppi, Matleena" userId="S::maaiheka@jyu.fi::ae5d6857-59e2-4dc3-be1f-6bf5d1b9b761" providerId="AD" clId="Web-{84BC5393-2FBE-4705-9129-D6F28474AFB7}"/>
    <pc:docChg chg="addSld delSld modSld sldOrd">
      <pc:chgData name="Käppi, Matleena" userId="S::maaiheka@jyu.fi::ae5d6857-59e2-4dc3-be1f-6bf5d1b9b761" providerId="AD" clId="Web-{84BC5393-2FBE-4705-9129-D6F28474AFB7}" dt="2022-05-10T09:19:23.449" v="250" actId="20577"/>
      <pc:docMkLst>
        <pc:docMk/>
      </pc:docMkLst>
      <pc:sldChg chg="del">
        <pc:chgData name="Käppi, Matleena" userId="S::maaiheka@jyu.fi::ae5d6857-59e2-4dc3-be1f-6bf5d1b9b761" providerId="AD" clId="Web-{84BC5393-2FBE-4705-9129-D6F28474AFB7}" dt="2022-05-10T09:04:28.354" v="1"/>
        <pc:sldMkLst>
          <pc:docMk/>
          <pc:sldMk cId="299023892" sldId="256"/>
        </pc:sldMkLst>
      </pc:sldChg>
      <pc:sldChg chg="mod modShow">
        <pc:chgData name="Käppi, Matleena" userId="S::maaiheka@jyu.fi::ae5d6857-59e2-4dc3-be1f-6bf5d1b9b761" providerId="AD" clId="Web-{84BC5393-2FBE-4705-9129-D6F28474AFB7}" dt="2022-05-10T09:08:21.890" v="45"/>
        <pc:sldMkLst>
          <pc:docMk/>
          <pc:sldMk cId="3671495233" sldId="335"/>
        </pc:sldMkLst>
      </pc:sldChg>
      <pc:sldChg chg="addSp delSp modSp">
        <pc:chgData name="Käppi, Matleena" userId="S::maaiheka@jyu.fi::ae5d6857-59e2-4dc3-be1f-6bf5d1b9b761" providerId="AD" clId="Web-{84BC5393-2FBE-4705-9129-D6F28474AFB7}" dt="2022-05-10T09:14:53.522" v="237" actId="1076"/>
        <pc:sldMkLst>
          <pc:docMk/>
          <pc:sldMk cId="2762331016" sldId="336"/>
        </pc:sldMkLst>
        <pc:spChg chg="add del">
          <ac:chgData name="Käppi, Matleena" userId="S::maaiheka@jyu.fi::ae5d6857-59e2-4dc3-be1f-6bf5d1b9b761" providerId="AD" clId="Web-{84BC5393-2FBE-4705-9129-D6F28474AFB7}" dt="2022-05-10T09:14:24.256" v="201"/>
          <ac:spMkLst>
            <pc:docMk/>
            <pc:sldMk cId="2762331016" sldId="336"/>
            <ac:spMk id="2" creationId="{23DD88CB-68AA-34BC-DFE2-1DF217956133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4.256" v="200"/>
          <ac:spMkLst>
            <pc:docMk/>
            <pc:sldMk cId="2762331016" sldId="336"/>
            <ac:spMk id="3" creationId="{3A8AD580-676E-ED60-CDCD-3F7A8062D29A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4.256" v="199"/>
          <ac:spMkLst>
            <pc:docMk/>
            <pc:sldMk cId="2762331016" sldId="336"/>
            <ac:spMk id="4" creationId="{B36EAE06-B4C0-B1C0-3031-A01B48FC4C33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4.256" v="198"/>
          <ac:spMkLst>
            <pc:docMk/>
            <pc:sldMk cId="2762331016" sldId="336"/>
            <ac:spMk id="6" creationId="{CDEDEDF4-D48A-57B5-4712-4EDDEE54D63A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4.256" v="197"/>
          <ac:spMkLst>
            <pc:docMk/>
            <pc:sldMk cId="2762331016" sldId="336"/>
            <ac:spMk id="8" creationId="{985932AB-5BD0-18D4-0EE7-52582F98D89E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4.256" v="196"/>
          <ac:spMkLst>
            <pc:docMk/>
            <pc:sldMk cId="2762331016" sldId="336"/>
            <ac:spMk id="10" creationId="{CAB06318-3412-369A-4ABD-24B573E66B7C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4.256" v="195"/>
          <ac:spMkLst>
            <pc:docMk/>
            <pc:sldMk cId="2762331016" sldId="336"/>
            <ac:spMk id="12" creationId="{754C4971-B11E-4208-792E-D0D63DF6FAAF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4.256" v="194"/>
          <ac:spMkLst>
            <pc:docMk/>
            <pc:sldMk cId="2762331016" sldId="336"/>
            <ac:spMk id="14" creationId="{6C8CE60A-AC8D-8F92-3F54-3CAD6F2A88E9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9.350" v="217"/>
          <ac:spMkLst>
            <pc:docMk/>
            <pc:sldMk cId="2762331016" sldId="336"/>
            <ac:spMk id="16" creationId="{C6004D3C-3DBB-1DE6-74DE-6122B6A6456B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9.350" v="216"/>
          <ac:spMkLst>
            <pc:docMk/>
            <pc:sldMk cId="2762331016" sldId="336"/>
            <ac:spMk id="18" creationId="{DDCE3C29-4A65-5AE5-AD41-6AF7173D4FD4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9.350" v="215"/>
          <ac:spMkLst>
            <pc:docMk/>
            <pc:sldMk cId="2762331016" sldId="336"/>
            <ac:spMk id="20" creationId="{C45D5316-D323-5256-065B-AB7BE0A20C45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9.350" v="214"/>
          <ac:spMkLst>
            <pc:docMk/>
            <pc:sldMk cId="2762331016" sldId="336"/>
            <ac:spMk id="22" creationId="{FA08314B-59F7-E04B-7BE4-824C8A61FB96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9.350" v="213"/>
          <ac:spMkLst>
            <pc:docMk/>
            <pc:sldMk cId="2762331016" sldId="336"/>
            <ac:spMk id="24" creationId="{29387677-EB0D-30FE-1023-AFD825888D62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9.350" v="212"/>
          <ac:spMkLst>
            <pc:docMk/>
            <pc:sldMk cId="2762331016" sldId="336"/>
            <ac:spMk id="26" creationId="{7C6209A0-612C-DF20-A453-88FBCAAB9850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9.350" v="211"/>
          <ac:spMkLst>
            <pc:docMk/>
            <pc:sldMk cId="2762331016" sldId="336"/>
            <ac:spMk id="28" creationId="{07BFD627-B0F6-FED7-264A-8B204FD61BA3}"/>
          </ac:spMkLst>
        </pc:spChg>
        <pc:spChg chg="add del">
          <ac:chgData name="Käppi, Matleena" userId="S::maaiheka@jyu.fi::ae5d6857-59e2-4dc3-be1f-6bf5d1b9b761" providerId="AD" clId="Web-{84BC5393-2FBE-4705-9129-D6F28474AFB7}" dt="2022-05-10T09:14:29.350" v="210"/>
          <ac:spMkLst>
            <pc:docMk/>
            <pc:sldMk cId="2762331016" sldId="336"/>
            <ac:spMk id="30" creationId="{36192FFA-D862-E29D-9DB1-CCDC4267DA7F}"/>
          </ac:spMkLst>
        </pc:spChg>
        <pc:spChg chg="add mod">
          <ac:chgData name="Käppi, Matleena" userId="S::maaiheka@jyu.fi::ae5d6857-59e2-4dc3-be1f-6bf5d1b9b761" providerId="AD" clId="Web-{84BC5393-2FBE-4705-9129-D6F28474AFB7}" dt="2022-05-10T09:14:34.787" v="226" actId="1076"/>
          <ac:spMkLst>
            <pc:docMk/>
            <pc:sldMk cId="2762331016" sldId="336"/>
            <ac:spMk id="32" creationId="{3BA7B312-10FC-B694-3401-BEF6643E4B73}"/>
          </ac:spMkLst>
        </pc:spChg>
        <pc:spChg chg="add mod">
          <ac:chgData name="Käppi, Matleena" userId="S::maaiheka@jyu.fi::ae5d6857-59e2-4dc3-be1f-6bf5d1b9b761" providerId="AD" clId="Web-{84BC5393-2FBE-4705-9129-D6F28474AFB7}" dt="2022-05-10T09:14:34.787" v="227" actId="1076"/>
          <ac:spMkLst>
            <pc:docMk/>
            <pc:sldMk cId="2762331016" sldId="336"/>
            <ac:spMk id="34" creationId="{247465BA-74EB-BE6F-ADDF-633C22EC32A8}"/>
          </ac:spMkLst>
        </pc:spChg>
        <pc:spChg chg="add mod">
          <ac:chgData name="Käppi, Matleena" userId="S::maaiheka@jyu.fi::ae5d6857-59e2-4dc3-be1f-6bf5d1b9b761" providerId="AD" clId="Web-{84BC5393-2FBE-4705-9129-D6F28474AFB7}" dt="2022-05-10T09:14:34.803" v="228" actId="1076"/>
          <ac:spMkLst>
            <pc:docMk/>
            <pc:sldMk cId="2762331016" sldId="336"/>
            <ac:spMk id="36" creationId="{C222FB49-6047-4EEA-68EF-12D71A377E74}"/>
          </ac:spMkLst>
        </pc:spChg>
        <pc:spChg chg="add mod">
          <ac:chgData name="Käppi, Matleena" userId="S::maaiheka@jyu.fi::ae5d6857-59e2-4dc3-be1f-6bf5d1b9b761" providerId="AD" clId="Web-{84BC5393-2FBE-4705-9129-D6F28474AFB7}" dt="2022-05-10T09:14:34.803" v="229" actId="1076"/>
          <ac:spMkLst>
            <pc:docMk/>
            <pc:sldMk cId="2762331016" sldId="336"/>
            <ac:spMk id="38" creationId="{89501CC8-2606-E638-68E2-344DB66D3ECB}"/>
          </ac:spMkLst>
        </pc:spChg>
        <pc:spChg chg="add mod">
          <ac:chgData name="Käppi, Matleena" userId="S::maaiheka@jyu.fi::ae5d6857-59e2-4dc3-be1f-6bf5d1b9b761" providerId="AD" clId="Web-{84BC5393-2FBE-4705-9129-D6F28474AFB7}" dt="2022-05-10T09:14:34.803" v="230" actId="1076"/>
          <ac:spMkLst>
            <pc:docMk/>
            <pc:sldMk cId="2762331016" sldId="336"/>
            <ac:spMk id="40" creationId="{F872D25D-8DFD-B7CD-5B09-5518DCA25B20}"/>
          </ac:spMkLst>
        </pc:spChg>
        <pc:spChg chg="add mod">
          <ac:chgData name="Käppi, Matleena" userId="S::maaiheka@jyu.fi::ae5d6857-59e2-4dc3-be1f-6bf5d1b9b761" providerId="AD" clId="Web-{84BC5393-2FBE-4705-9129-D6F28474AFB7}" dt="2022-05-10T09:14:34.819" v="231" actId="1076"/>
          <ac:spMkLst>
            <pc:docMk/>
            <pc:sldMk cId="2762331016" sldId="336"/>
            <ac:spMk id="42" creationId="{BEDE1848-245B-3FA5-A6AF-C2B0212CCDB5}"/>
          </ac:spMkLst>
        </pc:spChg>
        <pc:spChg chg="add mod">
          <ac:chgData name="Käppi, Matleena" userId="S::maaiheka@jyu.fi::ae5d6857-59e2-4dc3-be1f-6bf5d1b9b761" providerId="AD" clId="Web-{84BC5393-2FBE-4705-9129-D6F28474AFB7}" dt="2022-05-10T09:14:34.819" v="232" actId="1076"/>
          <ac:spMkLst>
            <pc:docMk/>
            <pc:sldMk cId="2762331016" sldId="336"/>
            <ac:spMk id="44" creationId="{64DC48B5-45A4-65FD-46A7-B41AB8C1B8FE}"/>
          </ac:spMkLst>
        </pc:spChg>
        <pc:spChg chg="add mod">
          <ac:chgData name="Käppi, Matleena" userId="S::maaiheka@jyu.fi::ae5d6857-59e2-4dc3-be1f-6bf5d1b9b761" providerId="AD" clId="Web-{84BC5393-2FBE-4705-9129-D6F28474AFB7}" dt="2022-05-10T09:14:34.834" v="233" actId="1076"/>
          <ac:spMkLst>
            <pc:docMk/>
            <pc:sldMk cId="2762331016" sldId="336"/>
            <ac:spMk id="46" creationId="{FAA01F74-5EDA-85BC-6304-E4486B4C32B0}"/>
          </ac:spMkLst>
        </pc:spChg>
        <pc:spChg chg="add mod">
          <ac:chgData name="Käppi, Matleena" userId="S::maaiheka@jyu.fi::ae5d6857-59e2-4dc3-be1f-6bf5d1b9b761" providerId="AD" clId="Web-{84BC5393-2FBE-4705-9129-D6F28474AFB7}" dt="2022-05-10T09:14:53.507" v="236" actId="1076"/>
          <ac:spMkLst>
            <pc:docMk/>
            <pc:sldMk cId="2762331016" sldId="336"/>
            <ac:spMk id="48" creationId="{EAD7CD8A-2134-183B-2C88-061640A460A8}"/>
          </ac:spMkLst>
        </pc:spChg>
        <pc:spChg chg="add mod">
          <ac:chgData name="Käppi, Matleena" userId="S::maaiheka@jyu.fi::ae5d6857-59e2-4dc3-be1f-6bf5d1b9b761" providerId="AD" clId="Web-{84BC5393-2FBE-4705-9129-D6F28474AFB7}" dt="2022-05-10T09:14:53.522" v="237" actId="1076"/>
          <ac:spMkLst>
            <pc:docMk/>
            <pc:sldMk cId="2762331016" sldId="336"/>
            <ac:spMk id="50" creationId="{F63DF4F5-03E4-26DC-499F-7AE5028A415B}"/>
          </ac:spMkLst>
        </pc:spChg>
        <pc:picChg chg="del">
          <ac:chgData name="Käppi, Matleena" userId="S::maaiheka@jyu.fi::ae5d6857-59e2-4dc3-be1f-6bf5d1b9b761" providerId="AD" clId="Web-{84BC5393-2FBE-4705-9129-D6F28474AFB7}" dt="2022-05-10T09:14:19.100" v="185"/>
          <ac:picMkLst>
            <pc:docMk/>
            <pc:sldMk cId="2762331016" sldId="336"/>
            <ac:picMk id="103" creationId="{00000000-0000-0000-0000-000000000000}"/>
          </ac:picMkLst>
        </pc:picChg>
      </pc:sldChg>
      <pc:sldChg chg="del">
        <pc:chgData name="Käppi, Matleena" userId="S::maaiheka@jyu.fi::ae5d6857-59e2-4dc3-be1f-6bf5d1b9b761" providerId="AD" clId="Web-{84BC5393-2FBE-4705-9129-D6F28474AFB7}" dt="2022-05-10T09:17:18.931" v="243"/>
        <pc:sldMkLst>
          <pc:docMk/>
          <pc:sldMk cId="1023027505" sldId="338"/>
        </pc:sldMkLst>
      </pc:sldChg>
      <pc:sldChg chg="del">
        <pc:chgData name="Käppi, Matleena" userId="S::maaiheka@jyu.fi::ae5d6857-59e2-4dc3-be1f-6bf5d1b9b761" providerId="AD" clId="Web-{84BC5393-2FBE-4705-9129-D6F28474AFB7}" dt="2022-05-10T09:16:13.039" v="241"/>
        <pc:sldMkLst>
          <pc:docMk/>
          <pc:sldMk cId="1139016046" sldId="344"/>
        </pc:sldMkLst>
      </pc:sldChg>
      <pc:sldChg chg="del">
        <pc:chgData name="Käppi, Matleena" userId="S::maaiheka@jyu.fi::ae5d6857-59e2-4dc3-be1f-6bf5d1b9b761" providerId="AD" clId="Web-{84BC5393-2FBE-4705-9129-D6F28474AFB7}" dt="2022-05-10T09:16:10.805" v="240"/>
        <pc:sldMkLst>
          <pc:docMk/>
          <pc:sldMk cId="722154266" sldId="357"/>
        </pc:sldMkLst>
      </pc:sldChg>
      <pc:sldChg chg="del">
        <pc:chgData name="Käppi, Matleena" userId="S::maaiheka@jyu.fi::ae5d6857-59e2-4dc3-be1f-6bf5d1b9b761" providerId="AD" clId="Web-{84BC5393-2FBE-4705-9129-D6F28474AFB7}" dt="2022-05-10T09:04:27.276" v="0"/>
        <pc:sldMkLst>
          <pc:docMk/>
          <pc:sldMk cId="1089592260" sldId="374"/>
        </pc:sldMkLst>
      </pc:sldChg>
      <pc:sldChg chg="del">
        <pc:chgData name="Käppi, Matleena" userId="S::maaiheka@jyu.fi::ae5d6857-59e2-4dc3-be1f-6bf5d1b9b761" providerId="AD" clId="Web-{84BC5393-2FBE-4705-9129-D6F28474AFB7}" dt="2022-05-10T09:12:25.394" v="166"/>
        <pc:sldMkLst>
          <pc:docMk/>
          <pc:sldMk cId="1099291650" sldId="647"/>
        </pc:sldMkLst>
      </pc:sldChg>
      <pc:sldChg chg="mod modShow">
        <pc:chgData name="Käppi, Matleena" userId="S::maaiheka@jyu.fi::ae5d6857-59e2-4dc3-be1f-6bf5d1b9b761" providerId="AD" clId="Web-{84BC5393-2FBE-4705-9129-D6F28474AFB7}" dt="2022-05-10T09:15:46.601" v="238"/>
        <pc:sldMkLst>
          <pc:docMk/>
          <pc:sldMk cId="890157493" sldId="653"/>
        </pc:sldMkLst>
      </pc:sldChg>
      <pc:sldChg chg="del">
        <pc:chgData name="Käppi, Matleena" userId="S::maaiheka@jyu.fi::ae5d6857-59e2-4dc3-be1f-6bf5d1b9b761" providerId="AD" clId="Web-{84BC5393-2FBE-4705-9129-D6F28474AFB7}" dt="2022-05-10T09:16:04.039" v="239"/>
        <pc:sldMkLst>
          <pc:docMk/>
          <pc:sldMk cId="2012493592" sldId="683"/>
        </pc:sldMkLst>
      </pc:sldChg>
      <pc:sldChg chg="del">
        <pc:chgData name="Käppi, Matleena" userId="S::maaiheka@jyu.fi::ae5d6857-59e2-4dc3-be1f-6bf5d1b9b761" providerId="AD" clId="Web-{84BC5393-2FBE-4705-9129-D6F28474AFB7}" dt="2022-05-10T09:06:29.403" v="28"/>
        <pc:sldMkLst>
          <pc:docMk/>
          <pc:sldMk cId="3233435992" sldId="687"/>
        </pc:sldMkLst>
      </pc:sldChg>
      <pc:sldChg chg="addSp delSp modSp">
        <pc:chgData name="Käppi, Matleena" userId="S::maaiheka@jyu.fi::ae5d6857-59e2-4dc3-be1f-6bf5d1b9b761" providerId="AD" clId="Web-{84BC5393-2FBE-4705-9129-D6F28474AFB7}" dt="2022-05-10T09:08:11.718" v="44" actId="14100"/>
        <pc:sldMkLst>
          <pc:docMk/>
          <pc:sldMk cId="122055354" sldId="688"/>
        </pc:sldMkLst>
        <pc:spChg chg="del mod">
          <ac:chgData name="Käppi, Matleena" userId="S::maaiheka@jyu.fi::ae5d6857-59e2-4dc3-be1f-6bf5d1b9b761" providerId="AD" clId="Web-{84BC5393-2FBE-4705-9129-D6F28474AFB7}" dt="2022-05-10T09:07:38.639" v="32"/>
          <ac:spMkLst>
            <pc:docMk/>
            <pc:sldMk cId="122055354" sldId="688"/>
            <ac:spMk id="13" creationId="{5414B075-DAC5-E646-8FD4-16623A48D7A1}"/>
          </ac:spMkLst>
        </pc:spChg>
        <pc:spChg chg="add mod">
          <ac:chgData name="Käppi, Matleena" userId="S::maaiheka@jyu.fi::ae5d6857-59e2-4dc3-be1f-6bf5d1b9b761" providerId="AD" clId="Web-{84BC5393-2FBE-4705-9129-D6F28474AFB7}" dt="2022-05-10T09:08:11.718" v="44" actId="14100"/>
          <ac:spMkLst>
            <pc:docMk/>
            <pc:sldMk cId="122055354" sldId="688"/>
            <ac:spMk id="23" creationId="{2A707D63-3463-C87A-6986-E6F6E6524DC1}"/>
          </ac:spMkLst>
        </pc:spChg>
        <pc:picChg chg="del">
          <ac:chgData name="Käppi, Matleena" userId="S::maaiheka@jyu.fi::ae5d6857-59e2-4dc3-be1f-6bf5d1b9b761" providerId="AD" clId="Web-{84BC5393-2FBE-4705-9129-D6F28474AFB7}" dt="2022-05-10T09:07:51.827" v="40"/>
          <ac:picMkLst>
            <pc:docMk/>
            <pc:sldMk cId="122055354" sldId="688"/>
            <ac:picMk id="5122" creationId="{3B3562AD-34D9-7941-BEDA-1BCBCF9D90D7}"/>
          </ac:picMkLst>
        </pc:picChg>
        <pc:picChg chg="del">
          <ac:chgData name="Käppi, Matleena" userId="S::maaiheka@jyu.fi::ae5d6857-59e2-4dc3-be1f-6bf5d1b9b761" providerId="AD" clId="Web-{84BC5393-2FBE-4705-9129-D6F28474AFB7}" dt="2022-05-10T09:07:50.796" v="39"/>
          <ac:picMkLst>
            <pc:docMk/>
            <pc:sldMk cId="122055354" sldId="688"/>
            <ac:picMk id="5123" creationId="{5DB87C83-8713-5146-884C-87F112F4FBB3}"/>
          </ac:picMkLst>
        </pc:picChg>
        <pc:picChg chg="del">
          <ac:chgData name="Käppi, Matleena" userId="S::maaiheka@jyu.fi::ae5d6857-59e2-4dc3-be1f-6bf5d1b9b761" providerId="AD" clId="Web-{84BC5393-2FBE-4705-9129-D6F28474AFB7}" dt="2022-05-10T09:07:50.530" v="38"/>
          <ac:picMkLst>
            <pc:docMk/>
            <pc:sldMk cId="122055354" sldId="688"/>
            <ac:picMk id="5124" creationId="{91D2F96A-AC1D-CD42-B2E8-9DF18E33A200}"/>
          </ac:picMkLst>
        </pc:picChg>
        <pc:picChg chg="del">
          <ac:chgData name="Käppi, Matleena" userId="S::maaiheka@jyu.fi::ae5d6857-59e2-4dc3-be1f-6bf5d1b9b761" providerId="AD" clId="Web-{84BC5393-2FBE-4705-9129-D6F28474AFB7}" dt="2022-05-10T09:07:48.827" v="37"/>
          <ac:picMkLst>
            <pc:docMk/>
            <pc:sldMk cId="122055354" sldId="688"/>
            <ac:picMk id="5125" creationId="{92EF2C18-074F-E041-83CD-1C7A383DE872}"/>
          </ac:picMkLst>
        </pc:picChg>
        <pc:picChg chg="del">
          <ac:chgData name="Käppi, Matleena" userId="S::maaiheka@jyu.fi::ae5d6857-59e2-4dc3-be1f-6bf5d1b9b761" providerId="AD" clId="Web-{84BC5393-2FBE-4705-9129-D6F28474AFB7}" dt="2022-05-10T09:07:48.030" v="36"/>
          <ac:picMkLst>
            <pc:docMk/>
            <pc:sldMk cId="122055354" sldId="688"/>
            <ac:picMk id="5126" creationId="{6021C0EF-195C-4240-BCCC-6A942AC0F831}"/>
          </ac:picMkLst>
        </pc:picChg>
        <pc:picChg chg="del">
          <ac:chgData name="Käppi, Matleena" userId="S::maaiheka@jyu.fi::ae5d6857-59e2-4dc3-be1f-6bf5d1b9b761" providerId="AD" clId="Web-{84BC5393-2FBE-4705-9129-D6F28474AFB7}" dt="2022-05-10T09:07:47.061" v="35"/>
          <ac:picMkLst>
            <pc:docMk/>
            <pc:sldMk cId="122055354" sldId="688"/>
            <ac:picMk id="5127" creationId="{8FD29E7F-7684-CC45-BF43-72AD66471778}"/>
          </ac:picMkLst>
        </pc:picChg>
        <pc:picChg chg="del">
          <ac:chgData name="Käppi, Matleena" userId="S::maaiheka@jyu.fi::ae5d6857-59e2-4dc3-be1f-6bf5d1b9b761" providerId="AD" clId="Web-{84BC5393-2FBE-4705-9129-D6F28474AFB7}" dt="2022-05-10T09:07:45.983" v="34"/>
          <ac:picMkLst>
            <pc:docMk/>
            <pc:sldMk cId="122055354" sldId="688"/>
            <ac:picMk id="5128" creationId="{ABFCD93D-5496-4C4D-87DD-A21A2BD75CB7}"/>
          </ac:picMkLst>
        </pc:picChg>
        <pc:picChg chg="del">
          <ac:chgData name="Käppi, Matleena" userId="S::maaiheka@jyu.fi::ae5d6857-59e2-4dc3-be1f-6bf5d1b9b761" providerId="AD" clId="Web-{84BC5393-2FBE-4705-9129-D6F28474AFB7}" dt="2022-05-10T09:07:44.155" v="33"/>
          <ac:picMkLst>
            <pc:docMk/>
            <pc:sldMk cId="122055354" sldId="688"/>
            <ac:picMk id="5129" creationId="{360E9F72-FE9C-7047-860E-263CDAAF80CA}"/>
          </ac:picMkLst>
        </pc:picChg>
      </pc:sldChg>
      <pc:sldChg chg="del">
        <pc:chgData name="Käppi, Matleena" userId="S::maaiheka@jyu.fi::ae5d6857-59e2-4dc3-be1f-6bf5d1b9b761" providerId="AD" clId="Web-{84BC5393-2FBE-4705-9129-D6F28474AFB7}" dt="2022-05-10T09:16:15.071" v="242"/>
        <pc:sldMkLst>
          <pc:docMk/>
          <pc:sldMk cId="2553189863" sldId="689"/>
        </pc:sldMkLst>
      </pc:sldChg>
      <pc:sldChg chg="del">
        <pc:chgData name="Käppi, Matleena" userId="S::maaiheka@jyu.fi::ae5d6857-59e2-4dc3-be1f-6bf5d1b9b761" providerId="AD" clId="Web-{84BC5393-2FBE-4705-9129-D6F28474AFB7}" dt="2022-05-10T09:12:42.114" v="167"/>
        <pc:sldMkLst>
          <pc:docMk/>
          <pc:sldMk cId="1174558449" sldId="690"/>
        </pc:sldMkLst>
      </pc:sldChg>
      <pc:sldChg chg="addSp delSp modSp">
        <pc:chgData name="Käppi, Matleena" userId="S::maaiheka@jyu.fi::ae5d6857-59e2-4dc3-be1f-6bf5d1b9b761" providerId="AD" clId="Web-{84BC5393-2FBE-4705-9129-D6F28474AFB7}" dt="2022-05-10T09:10:58.533" v="118" actId="20577"/>
        <pc:sldMkLst>
          <pc:docMk/>
          <pc:sldMk cId="3504881693" sldId="691"/>
        </pc:sldMkLst>
        <pc:spChg chg="mod">
          <ac:chgData name="Käppi, Matleena" userId="S::maaiheka@jyu.fi::ae5d6857-59e2-4dc3-be1f-6bf5d1b9b761" providerId="AD" clId="Web-{84BC5393-2FBE-4705-9129-D6F28474AFB7}" dt="2022-05-10T09:10:58.533" v="118" actId="20577"/>
          <ac:spMkLst>
            <pc:docMk/>
            <pc:sldMk cId="3504881693" sldId="691"/>
            <ac:spMk id="13" creationId="{5414B075-DAC5-E646-8FD4-16623A48D7A1}"/>
          </ac:spMkLst>
        </pc:spChg>
        <pc:picChg chg="add del">
          <ac:chgData name="Käppi, Matleena" userId="S::maaiheka@jyu.fi::ae5d6857-59e2-4dc3-be1f-6bf5d1b9b761" providerId="AD" clId="Web-{84BC5393-2FBE-4705-9129-D6F28474AFB7}" dt="2022-05-10T09:09:46.063" v="69"/>
          <ac:picMkLst>
            <pc:docMk/>
            <pc:sldMk cId="3504881693" sldId="691"/>
            <ac:picMk id="9219" creationId="{E54A88AA-82E3-0A44-A3FD-EB5F44BAA4F2}"/>
          </ac:picMkLst>
        </pc:picChg>
        <pc:picChg chg="add del">
          <ac:chgData name="Käppi, Matleena" userId="S::maaiheka@jyu.fi::ae5d6857-59e2-4dc3-be1f-6bf5d1b9b761" providerId="AD" clId="Web-{84BC5393-2FBE-4705-9129-D6F28474AFB7}" dt="2022-05-10T09:09:46.782" v="70"/>
          <ac:picMkLst>
            <pc:docMk/>
            <pc:sldMk cId="3504881693" sldId="691"/>
            <ac:picMk id="9220" creationId="{385C77AC-CD40-B34A-895C-CF497DBD7542}"/>
          </ac:picMkLst>
        </pc:picChg>
        <pc:picChg chg="add del">
          <ac:chgData name="Käppi, Matleena" userId="S::maaiheka@jyu.fi::ae5d6857-59e2-4dc3-be1f-6bf5d1b9b761" providerId="AD" clId="Web-{84BC5393-2FBE-4705-9129-D6F28474AFB7}" dt="2022-05-10T09:09:47.626" v="71"/>
          <ac:picMkLst>
            <pc:docMk/>
            <pc:sldMk cId="3504881693" sldId="691"/>
            <ac:picMk id="9221" creationId="{CCBD20BD-3501-0449-9B83-67343E8CDABE}"/>
          </ac:picMkLst>
        </pc:picChg>
        <pc:picChg chg="add del">
          <ac:chgData name="Käppi, Matleena" userId="S::maaiheka@jyu.fi::ae5d6857-59e2-4dc3-be1f-6bf5d1b9b761" providerId="AD" clId="Web-{84BC5393-2FBE-4705-9129-D6F28474AFB7}" dt="2022-05-10T09:09:48.813" v="72"/>
          <ac:picMkLst>
            <pc:docMk/>
            <pc:sldMk cId="3504881693" sldId="691"/>
            <ac:picMk id="9222" creationId="{4A298AE2-0570-7343-BACE-15852C745B9F}"/>
          </ac:picMkLst>
        </pc:picChg>
        <pc:picChg chg="add del">
          <ac:chgData name="Käppi, Matleena" userId="S::maaiheka@jyu.fi::ae5d6857-59e2-4dc3-be1f-6bf5d1b9b761" providerId="AD" clId="Web-{84BC5393-2FBE-4705-9129-D6F28474AFB7}" dt="2022-05-10T09:09:51.657" v="73"/>
          <ac:picMkLst>
            <pc:docMk/>
            <pc:sldMk cId="3504881693" sldId="691"/>
            <ac:picMk id="9223" creationId="{D2C423DD-7D95-4749-8942-96D020479F20}"/>
          </ac:picMkLst>
        </pc:picChg>
        <pc:picChg chg="add del">
          <ac:chgData name="Käppi, Matleena" userId="S::maaiheka@jyu.fi::ae5d6857-59e2-4dc3-be1f-6bf5d1b9b761" providerId="AD" clId="Web-{84BC5393-2FBE-4705-9129-D6F28474AFB7}" dt="2022-05-10T09:09:54.392" v="74"/>
          <ac:picMkLst>
            <pc:docMk/>
            <pc:sldMk cId="3504881693" sldId="691"/>
            <ac:picMk id="9224" creationId="{D2DB15EB-BDE4-F846-90C5-1D16369C93EF}"/>
          </ac:picMkLst>
        </pc:picChg>
        <pc:picChg chg="add del">
          <ac:chgData name="Käppi, Matleena" userId="S::maaiheka@jyu.fi::ae5d6857-59e2-4dc3-be1f-6bf5d1b9b761" providerId="AD" clId="Web-{84BC5393-2FBE-4705-9129-D6F28474AFB7}" dt="2022-05-10T09:09:56.876" v="75"/>
          <ac:picMkLst>
            <pc:docMk/>
            <pc:sldMk cId="3504881693" sldId="691"/>
            <ac:picMk id="9225" creationId="{A766E7BB-ED4E-2045-9BAA-0F1D9569F947}"/>
          </ac:picMkLst>
        </pc:picChg>
        <pc:picChg chg="add del">
          <ac:chgData name="Käppi, Matleena" userId="S::maaiheka@jyu.fi::ae5d6857-59e2-4dc3-be1f-6bf5d1b9b761" providerId="AD" clId="Web-{84BC5393-2FBE-4705-9129-D6F28474AFB7}" dt="2022-05-10T09:09:59.329" v="76"/>
          <ac:picMkLst>
            <pc:docMk/>
            <pc:sldMk cId="3504881693" sldId="691"/>
            <ac:picMk id="9226" creationId="{51E91DDD-60BE-594B-9400-10CEFD1AFF34}"/>
          </ac:picMkLst>
        </pc:picChg>
        <pc:picChg chg="add del">
          <ac:chgData name="Käppi, Matleena" userId="S::maaiheka@jyu.fi::ae5d6857-59e2-4dc3-be1f-6bf5d1b9b761" providerId="AD" clId="Web-{84BC5393-2FBE-4705-9129-D6F28474AFB7}" dt="2022-05-10T09:10:01.751" v="77"/>
          <ac:picMkLst>
            <pc:docMk/>
            <pc:sldMk cId="3504881693" sldId="691"/>
            <ac:picMk id="9227" creationId="{3E8C6B9F-A4EF-184A-A81A-64AEE6518EE3}"/>
          </ac:picMkLst>
        </pc:picChg>
        <pc:picChg chg="add del">
          <ac:chgData name="Käppi, Matleena" userId="S::maaiheka@jyu.fi::ae5d6857-59e2-4dc3-be1f-6bf5d1b9b761" providerId="AD" clId="Web-{84BC5393-2FBE-4705-9129-D6F28474AFB7}" dt="2022-05-10T09:10:04.220" v="78"/>
          <ac:picMkLst>
            <pc:docMk/>
            <pc:sldMk cId="3504881693" sldId="691"/>
            <ac:picMk id="9228" creationId="{2730A237-227F-834E-A1DC-B8217DD5BA58}"/>
          </ac:picMkLst>
        </pc:picChg>
        <pc:picChg chg="add del">
          <ac:chgData name="Käppi, Matleena" userId="S::maaiheka@jyu.fi::ae5d6857-59e2-4dc3-be1f-6bf5d1b9b761" providerId="AD" clId="Web-{84BC5393-2FBE-4705-9129-D6F28474AFB7}" dt="2022-05-10T09:10:06.704" v="79"/>
          <ac:picMkLst>
            <pc:docMk/>
            <pc:sldMk cId="3504881693" sldId="691"/>
            <ac:picMk id="9229" creationId="{99DD4C6C-32A9-F84F-874D-DE2ACE3A1AC0}"/>
          </ac:picMkLst>
        </pc:picChg>
      </pc:sldChg>
      <pc:sldChg chg="addSp delSp modSp">
        <pc:chgData name="Käppi, Matleena" userId="S::maaiheka@jyu.fi::ae5d6857-59e2-4dc3-be1f-6bf5d1b9b761" providerId="AD" clId="Web-{84BC5393-2FBE-4705-9129-D6F28474AFB7}" dt="2022-05-10T09:06:10.169" v="27" actId="14100"/>
        <pc:sldMkLst>
          <pc:docMk/>
          <pc:sldMk cId="2476002877" sldId="692"/>
        </pc:sldMkLst>
        <pc:spChg chg="del">
          <ac:chgData name="Käppi, Matleena" userId="S::maaiheka@jyu.fi::ae5d6857-59e2-4dc3-be1f-6bf5d1b9b761" providerId="AD" clId="Web-{84BC5393-2FBE-4705-9129-D6F28474AFB7}" dt="2022-05-10T09:05:39.559" v="3"/>
          <ac:spMkLst>
            <pc:docMk/>
            <pc:sldMk cId="2476002877" sldId="692"/>
            <ac:spMk id="7" creationId="{AD03561B-CFCD-4C4B-89B5-B1DAD21B2D98}"/>
          </ac:spMkLst>
        </pc:spChg>
        <pc:spChg chg="add mod">
          <ac:chgData name="Käppi, Matleena" userId="S::maaiheka@jyu.fi::ae5d6857-59e2-4dc3-be1f-6bf5d1b9b761" providerId="AD" clId="Web-{84BC5393-2FBE-4705-9129-D6F28474AFB7}" dt="2022-05-10T09:05:46.528" v="12" actId="1076"/>
          <ac:spMkLst>
            <pc:docMk/>
            <pc:sldMk cId="2476002877" sldId="692"/>
            <ac:spMk id="8" creationId="{6502E9F1-CCC9-0EC0-7251-C8BBB0CB765C}"/>
          </ac:spMkLst>
        </pc:spChg>
        <pc:spChg chg="add mod">
          <ac:chgData name="Käppi, Matleena" userId="S::maaiheka@jyu.fi::ae5d6857-59e2-4dc3-be1f-6bf5d1b9b761" providerId="AD" clId="Web-{84BC5393-2FBE-4705-9129-D6F28474AFB7}" dt="2022-05-10T09:05:46.543" v="13" actId="1076"/>
          <ac:spMkLst>
            <pc:docMk/>
            <pc:sldMk cId="2476002877" sldId="692"/>
            <ac:spMk id="12" creationId="{72998A6D-09CE-7364-793E-7E28B2D545EE}"/>
          </ac:spMkLst>
        </pc:spChg>
        <pc:spChg chg="add mod">
          <ac:chgData name="Käppi, Matleena" userId="S::maaiheka@jyu.fi::ae5d6857-59e2-4dc3-be1f-6bf5d1b9b761" providerId="AD" clId="Web-{84BC5393-2FBE-4705-9129-D6F28474AFB7}" dt="2022-05-10T09:05:46.543" v="14" actId="1076"/>
          <ac:spMkLst>
            <pc:docMk/>
            <pc:sldMk cId="2476002877" sldId="692"/>
            <ac:spMk id="14" creationId="{E6FF430B-6D74-D13F-B2ED-67A751970E96}"/>
          </ac:spMkLst>
        </pc:spChg>
        <pc:spChg chg="add mod">
          <ac:chgData name="Käppi, Matleena" userId="S::maaiheka@jyu.fi::ae5d6857-59e2-4dc3-be1f-6bf5d1b9b761" providerId="AD" clId="Web-{84BC5393-2FBE-4705-9129-D6F28474AFB7}" dt="2022-05-10T09:05:46.559" v="15" actId="1076"/>
          <ac:spMkLst>
            <pc:docMk/>
            <pc:sldMk cId="2476002877" sldId="692"/>
            <ac:spMk id="16" creationId="{7B5D036A-5324-FDD2-6872-7DEAD0C21798}"/>
          </ac:spMkLst>
        </pc:spChg>
        <pc:spChg chg="add mod">
          <ac:chgData name="Käppi, Matleena" userId="S::maaiheka@jyu.fi::ae5d6857-59e2-4dc3-be1f-6bf5d1b9b761" providerId="AD" clId="Web-{84BC5393-2FBE-4705-9129-D6F28474AFB7}" dt="2022-05-10T09:05:46.559" v="16" actId="1076"/>
          <ac:spMkLst>
            <pc:docMk/>
            <pc:sldMk cId="2476002877" sldId="692"/>
            <ac:spMk id="18" creationId="{64823637-36DC-3C72-C034-DBA1B75B712C}"/>
          </ac:spMkLst>
        </pc:spChg>
        <pc:spChg chg="add mod">
          <ac:chgData name="Käppi, Matleena" userId="S::maaiheka@jyu.fi::ae5d6857-59e2-4dc3-be1f-6bf5d1b9b761" providerId="AD" clId="Web-{84BC5393-2FBE-4705-9129-D6F28474AFB7}" dt="2022-05-10T09:05:46.575" v="17" actId="1076"/>
          <ac:spMkLst>
            <pc:docMk/>
            <pc:sldMk cId="2476002877" sldId="692"/>
            <ac:spMk id="20" creationId="{2D68A019-7592-970C-B34E-95EE6DEA5340}"/>
          </ac:spMkLst>
        </pc:spChg>
        <pc:spChg chg="add mod">
          <ac:chgData name="Käppi, Matleena" userId="S::maaiheka@jyu.fi::ae5d6857-59e2-4dc3-be1f-6bf5d1b9b761" providerId="AD" clId="Web-{84BC5393-2FBE-4705-9129-D6F28474AFB7}" dt="2022-05-10T09:05:46.575" v="18" actId="1076"/>
          <ac:spMkLst>
            <pc:docMk/>
            <pc:sldMk cId="2476002877" sldId="692"/>
            <ac:spMk id="22" creationId="{412581C5-9E97-84BD-C450-17EC19623967}"/>
          </ac:spMkLst>
        </pc:spChg>
        <pc:spChg chg="add mod">
          <ac:chgData name="Käppi, Matleena" userId="S::maaiheka@jyu.fi::ae5d6857-59e2-4dc3-be1f-6bf5d1b9b761" providerId="AD" clId="Web-{84BC5393-2FBE-4705-9129-D6F28474AFB7}" dt="2022-05-10T09:05:46.590" v="19" actId="1076"/>
          <ac:spMkLst>
            <pc:docMk/>
            <pc:sldMk cId="2476002877" sldId="692"/>
            <ac:spMk id="24" creationId="{1E4ECA19-F1C5-E449-E413-FB94C3EAA4D3}"/>
          </ac:spMkLst>
        </pc:spChg>
        <pc:spChg chg="add mod">
          <ac:chgData name="Käppi, Matleena" userId="S::maaiheka@jyu.fi::ae5d6857-59e2-4dc3-be1f-6bf5d1b9b761" providerId="AD" clId="Web-{84BC5393-2FBE-4705-9129-D6F28474AFB7}" dt="2022-05-10T09:06:10.169" v="27" actId="14100"/>
          <ac:spMkLst>
            <pc:docMk/>
            <pc:sldMk cId="2476002877" sldId="692"/>
            <ac:spMk id="26" creationId="{6DCFC741-A23F-750C-D92E-8F93283026D6}"/>
          </ac:spMkLst>
        </pc:spChg>
        <pc:spChg chg="add mod">
          <ac:chgData name="Käppi, Matleena" userId="S::maaiheka@jyu.fi::ae5d6857-59e2-4dc3-be1f-6bf5d1b9b761" providerId="AD" clId="Web-{84BC5393-2FBE-4705-9129-D6F28474AFB7}" dt="2022-05-10T09:06:10.169" v="26" actId="14100"/>
          <ac:spMkLst>
            <pc:docMk/>
            <pc:sldMk cId="2476002877" sldId="692"/>
            <ac:spMk id="28" creationId="{F765F0AC-8697-70AF-2FC1-16BA50428E92}"/>
          </ac:spMkLst>
        </pc:spChg>
        <pc:picChg chg="del">
          <ac:chgData name="Käppi, Matleena" userId="S::maaiheka@jyu.fi::ae5d6857-59e2-4dc3-be1f-6bf5d1b9b761" providerId="AD" clId="Web-{84BC5393-2FBE-4705-9129-D6F28474AFB7}" dt="2022-05-10T09:05:37.418" v="2"/>
          <ac:picMkLst>
            <pc:docMk/>
            <pc:sldMk cId="2476002877" sldId="692"/>
            <ac:picMk id="9" creationId="{B98426B5-9B92-364E-9605-5A3CBCB22FB2}"/>
          </ac:picMkLst>
        </pc:picChg>
      </pc:sldChg>
      <pc:sldChg chg="modSp">
        <pc:chgData name="Käppi, Matleena" userId="S::maaiheka@jyu.fi::ae5d6857-59e2-4dc3-be1f-6bf5d1b9b761" providerId="AD" clId="Web-{84BC5393-2FBE-4705-9129-D6F28474AFB7}" dt="2022-05-10T09:19:23.449" v="250" actId="20577"/>
        <pc:sldMkLst>
          <pc:docMk/>
          <pc:sldMk cId="2057445855" sldId="693"/>
        </pc:sldMkLst>
        <pc:spChg chg="mod">
          <ac:chgData name="Käppi, Matleena" userId="S::maaiheka@jyu.fi::ae5d6857-59e2-4dc3-be1f-6bf5d1b9b761" providerId="AD" clId="Web-{84BC5393-2FBE-4705-9129-D6F28474AFB7}" dt="2022-05-10T09:19:23.449" v="250" actId="20577"/>
          <ac:spMkLst>
            <pc:docMk/>
            <pc:sldMk cId="2057445855" sldId="693"/>
            <ac:spMk id="13" creationId="{F00223AD-786F-46A1-EA9A-C4B1C59D5437}"/>
          </ac:spMkLst>
        </pc:spChg>
      </pc:sldChg>
      <pc:sldChg chg="addSp delSp modSp new">
        <pc:chgData name="Käppi, Matleena" userId="S::maaiheka@jyu.fi::ae5d6857-59e2-4dc3-be1f-6bf5d1b9b761" providerId="AD" clId="Web-{84BC5393-2FBE-4705-9129-D6F28474AFB7}" dt="2022-05-10T09:12:19.410" v="165"/>
        <pc:sldMkLst>
          <pc:docMk/>
          <pc:sldMk cId="315242238" sldId="697"/>
        </pc:sldMkLst>
        <pc:spChg chg="mod">
          <ac:chgData name="Käppi, Matleena" userId="S::maaiheka@jyu.fi::ae5d6857-59e2-4dc3-be1f-6bf5d1b9b761" providerId="AD" clId="Web-{84BC5393-2FBE-4705-9129-D6F28474AFB7}" dt="2022-05-10T09:12:17.426" v="146" actId="20577"/>
          <ac:spMkLst>
            <pc:docMk/>
            <pc:sldMk cId="315242238" sldId="697"/>
            <ac:spMk id="2" creationId="{12C52BA0-EBEB-702D-CFFF-8097EEC0FBE2}"/>
          </ac:spMkLst>
        </pc:spChg>
        <pc:spChg chg="del">
          <ac:chgData name="Käppi, Matleena" userId="S::maaiheka@jyu.fi::ae5d6857-59e2-4dc3-be1f-6bf5d1b9b761" providerId="AD" clId="Web-{84BC5393-2FBE-4705-9129-D6F28474AFB7}" dt="2022-05-10T09:12:08.004" v="121"/>
          <ac:spMkLst>
            <pc:docMk/>
            <pc:sldMk cId="315242238" sldId="697"/>
            <ac:spMk id="3" creationId="{519A9D53-A436-6E77-8E04-23459EB13BE1}"/>
          </ac:spMkLst>
        </pc:spChg>
        <pc:spChg chg="add">
          <ac:chgData name="Käppi, Matleena" userId="S::maaiheka@jyu.fi::ae5d6857-59e2-4dc3-be1f-6bf5d1b9b761" providerId="AD" clId="Web-{84BC5393-2FBE-4705-9129-D6F28474AFB7}" dt="2022-05-10T09:12:19.129" v="147"/>
          <ac:spMkLst>
            <pc:docMk/>
            <pc:sldMk cId="315242238" sldId="697"/>
            <ac:spMk id="6" creationId="{DBCD8A7A-B72A-BD2D-3994-F7A605D8D82F}"/>
          </ac:spMkLst>
        </pc:spChg>
        <pc:spChg chg="add">
          <ac:chgData name="Käppi, Matleena" userId="S::maaiheka@jyu.fi::ae5d6857-59e2-4dc3-be1f-6bf5d1b9b761" providerId="AD" clId="Web-{84BC5393-2FBE-4705-9129-D6F28474AFB7}" dt="2022-05-10T09:12:19.144" v="148"/>
          <ac:spMkLst>
            <pc:docMk/>
            <pc:sldMk cId="315242238" sldId="697"/>
            <ac:spMk id="8" creationId="{7A84544E-77E9-35E3-2B03-C0816604C460}"/>
          </ac:spMkLst>
        </pc:spChg>
        <pc:spChg chg="add">
          <ac:chgData name="Käppi, Matleena" userId="S::maaiheka@jyu.fi::ae5d6857-59e2-4dc3-be1f-6bf5d1b9b761" providerId="AD" clId="Web-{84BC5393-2FBE-4705-9129-D6F28474AFB7}" dt="2022-05-10T09:12:19.160" v="149"/>
          <ac:spMkLst>
            <pc:docMk/>
            <pc:sldMk cId="315242238" sldId="697"/>
            <ac:spMk id="10" creationId="{EA2219CE-A4B8-E98F-A22C-0C321E1F02E1}"/>
          </ac:spMkLst>
        </pc:spChg>
        <pc:spChg chg="add">
          <ac:chgData name="Käppi, Matleena" userId="S::maaiheka@jyu.fi::ae5d6857-59e2-4dc3-be1f-6bf5d1b9b761" providerId="AD" clId="Web-{84BC5393-2FBE-4705-9129-D6F28474AFB7}" dt="2022-05-10T09:12:19.176" v="150"/>
          <ac:spMkLst>
            <pc:docMk/>
            <pc:sldMk cId="315242238" sldId="697"/>
            <ac:spMk id="12" creationId="{CFF1FF04-F9AA-3AF4-9F73-195C21F55D49}"/>
          </ac:spMkLst>
        </pc:spChg>
        <pc:spChg chg="add">
          <ac:chgData name="Käppi, Matleena" userId="S::maaiheka@jyu.fi::ae5d6857-59e2-4dc3-be1f-6bf5d1b9b761" providerId="AD" clId="Web-{84BC5393-2FBE-4705-9129-D6F28474AFB7}" dt="2022-05-10T09:12:19.176" v="151"/>
          <ac:spMkLst>
            <pc:docMk/>
            <pc:sldMk cId="315242238" sldId="697"/>
            <ac:spMk id="14" creationId="{1CB920D1-7119-B0AF-8C79-6FD3893FD000}"/>
          </ac:spMkLst>
        </pc:spChg>
        <pc:spChg chg="add">
          <ac:chgData name="Käppi, Matleena" userId="S::maaiheka@jyu.fi::ae5d6857-59e2-4dc3-be1f-6bf5d1b9b761" providerId="AD" clId="Web-{84BC5393-2FBE-4705-9129-D6F28474AFB7}" dt="2022-05-10T09:12:19.191" v="152"/>
          <ac:spMkLst>
            <pc:docMk/>
            <pc:sldMk cId="315242238" sldId="697"/>
            <ac:spMk id="16" creationId="{71EC98D8-074A-7367-F44D-327E2A5E1BB7}"/>
          </ac:spMkLst>
        </pc:spChg>
        <pc:spChg chg="add">
          <ac:chgData name="Käppi, Matleena" userId="S::maaiheka@jyu.fi::ae5d6857-59e2-4dc3-be1f-6bf5d1b9b761" providerId="AD" clId="Web-{84BC5393-2FBE-4705-9129-D6F28474AFB7}" dt="2022-05-10T09:12:19.207" v="153"/>
          <ac:spMkLst>
            <pc:docMk/>
            <pc:sldMk cId="315242238" sldId="697"/>
            <ac:spMk id="18" creationId="{339B2117-02F5-FD00-5C0F-F4D73E5B07A5}"/>
          </ac:spMkLst>
        </pc:spChg>
        <pc:spChg chg="add">
          <ac:chgData name="Käppi, Matleena" userId="S::maaiheka@jyu.fi::ae5d6857-59e2-4dc3-be1f-6bf5d1b9b761" providerId="AD" clId="Web-{84BC5393-2FBE-4705-9129-D6F28474AFB7}" dt="2022-05-10T09:12:19.222" v="154"/>
          <ac:spMkLst>
            <pc:docMk/>
            <pc:sldMk cId="315242238" sldId="697"/>
            <ac:spMk id="20" creationId="{BF8273F6-9D5C-7633-676E-CD0414C73A2E}"/>
          </ac:spMkLst>
        </pc:spChg>
        <pc:spChg chg="add">
          <ac:chgData name="Käppi, Matleena" userId="S::maaiheka@jyu.fi::ae5d6857-59e2-4dc3-be1f-6bf5d1b9b761" providerId="AD" clId="Web-{84BC5393-2FBE-4705-9129-D6F28474AFB7}" dt="2022-05-10T09:12:19.238" v="155"/>
          <ac:spMkLst>
            <pc:docMk/>
            <pc:sldMk cId="315242238" sldId="697"/>
            <ac:spMk id="22" creationId="{1E8F9319-F3DD-8D43-32FD-60272A69832B}"/>
          </ac:spMkLst>
        </pc:spChg>
        <pc:spChg chg="add">
          <ac:chgData name="Käppi, Matleena" userId="S::maaiheka@jyu.fi::ae5d6857-59e2-4dc3-be1f-6bf5d1b9b761" providerId="AD" clId="Web-{84BC5393-2FBE-4705-9129-D6F28474AFB7}" dt="2022-05-10T09:12:19.316" v="160"/>
          <ac:spMkLst>
            <pc:docMk/>
            <pc:sldMk cId="315242238" sldId="697"/>
            <ac:spMk id="32" creationId="{62CE71FB-BE55-89C8-7080-9C6250527516}"/>
          </ac:spMkLst>
        </pc:spChg>
        <pc:spChg chg="add">
          <ac:chgData name="Käppi, Matleena" userId="S::maaiheka@jyu.fi::ae5d6857-59e2-4dc3-be1f-6bf5d1b9b761" providerId="AD" clId="Web-{84BC5393-2FBE-4705-9129-D6F28474AFB7}" dt="2022-05-10T09:12:19.363" v="163"/>
          <ac:spMkLst>
            <pc:docMk/>
            <pc:sldMk cId="315242238" sldId="697"/>
            <ac:spMk id="38" creationId="{96BE5CA5-E2E5-DAC5-8AB0-093E99569D12}"/>
          </ac:spMkLst>
        </pc:spChg>
        <pc:spChg chg="add">
          <ac:chgData name="Käppi, Matleena" userId="S::maaiheka@jyu.fi::ae5d6857-59e2-4dc3-be1f-6bf5d1b9b761" providerId="AD" clId="Web-{84BC5393-2FBE-4705-9129-D6F28474AFB7}" dt="2022-05-10T09:12:19.379" v="164"/>
          <ac:spMkLst>
            <pc:docMk/>
            <pc:sldMk cId="315242238" sldId="697"/>
            <ac:spMk id="40" creationId="{EC620D7D-B4B4-AD57-1E9B-5FCC6B044DBE}"/>
          </ac:spMkLst>
        </pc:spChg>
        <pc:cxnChg chg="add">
          <ac:chgData name="Käppi, Matleena" userId="S::maaiheka@jyu.fi::ae5d6857-59e2-4dc3-be1f-6bf5d1b9b761" providerId="AD" clId="Web-{84BC5393-2FBE-4705-9129-D6F28474AFB7}" dt="2022-05-10T09:12:19.254" v="156"/>
          <ac:cxnSpMkLst>
            <pc:docMk/>
            <pc:sldMk cId="315242238" sldId="697"/>
            <ac:cxnSpMk id="24" creationId="{003EF370-12F5-4093-378E-86084F3C293C}"/>
          </ac:cxnSpMkLst>
        </pc:cxnChg>
        <pc:cxnChg chg="add">
          <ac:chgData name="Käppi, Matleena" userId="S::maaiheka@jyu.fi::ae5d6857-59e2-4dc3-be1f-6bf5d1b9b761" providerId="AD" clId="Web-{84BC5393-2FBE-4705-9129-D6F28474AFB7}" dt="2022-05-10T09:12:19.269" v="157"/>
          <ac:cxnSpMkLst>
            <pc:docMk/>
            <pc:sldMk cId="315242238" sldId="697"/>
            <ac:cxnSpMk id="26" creationId="{6721C805-795D-7FF4-DAE8-64313285792E}"/>
          </ac:cxnSpMkLst>
        </pc:cxnChg>
        <pc:cxnChg chg="add">
          <ac:chgData name="Käppi, Matleena" userId="S::maaiheka@jyu.fi::ae5d6857-59e2-4dc3-be1f-6bf5d1b9b761" providerId="AD" clId="Web-{84BC5393-2FBE-4705-9129-D6F28474AFB7}" dt="2022-05-10T09:12:19.285" v="158"/>
          <ac:cxnSpMkLst>
            <pc:docMk/>
            <pc:sldMk cId="315242238" sldId="697"/>
            <ac:cxnSpMk id="28" creationId="{4D6E710F-5482-B154-00E1-A23363877D39}"/>
          </ac:cxnSpMkLst>
        </pc:cxnChg>
        <pc:cxnChg chg="add">
          <ac:chgData name="Käppi, Matleena" userId="S::maaiheka@jyu.fi::ae5d6857-59e2-4dc3-be1f-6bf5d1b9b761" providerId="AD" clId="Web-{84BC5393-2FBE-4705-9129-D6F28474AFB7}" dt="2022-05-10T09:12:19.301" v="159"/>
          <ac:cxnSpMkLst>
            <pc:docMk/>
            <pc:sldMk cId="315242238" sldId="697"/>
            <ac:cxnSpMk id="30" creationId="{34AAB52C-F726-573B-C496-06A0C9C6D87A}"/>
          </ac:cxnSpMkLst>
        </pc:cxnChg>
        <pc:cxnChg chg="add">
          <ac:chgData name="Käppi, Matleena" userId="S::maaiheka@jyu.fi::ae5d6857-59e2-4dc3-be1f-6bf5d1b9b761" providerId="AD" clId="Web-{84BC5393-2FBE-4705-9129-D6F28474AFB7}" dt="2022-05-10T09:12:19.332" v="161"/>
          <ac:cxnSpMkLst>
            <pc:docMk/>
            <pc:sldMk cId="315242238" sldId="697"/>
            <ac:cxnSpMk id="34" creationId="{6C27DDAA-BCA7-D41D-3BCD-ECFB70CD1C4D}"/>
          </ac:cxnSpMkLst>
        </pc:cxnChg>
        <pc:cxnChg chg="add">
          <ac:chgData name="Käppi, Matleena" userId="S::maaiheka@jyu.fi::ae5d6857-59e2-4dc3-be1f-6bf5d1b9b761" providerId="AD" clId="Web-{84BC5393-2FBE-4705-9129-D6F28474AFB7}" dt="2022-05-10T09:12:19.347" v="162"/>
          <ac:cxnSpMkLst>
            <pc:docMk/>
            <pc:sldMk cId="315242238" sldId="697"/>
            <ac:cxnSpMk id="36" creationId="{5635539C-3E8E-F67D-7B47-FAC478992FAB}"/>
          </ac:cxnSpMkLst>
        </pc:cxnChg>
        <pc:cxnChg chg="add">
          <ac:chgData name="Käppi, Matleena" userId="S::maaiheka@jyu.fi::ae5d6857-59e2-4dc3-be1f-6bf5d1b9b761" providerId="AD" clId="Web-{84BC5393-2FBE-4705-9129-D6F28474AFB7}" dt="2022-05-10T09:12:19.410" v="165"/>
          <ac:cxnSpMkLst>
            <pc:docMk/>
            <pc:sldMk cId="315242238" sldId="697"/>
            <ac:cxnSpMk id="42" creationId="{423C6418-BABF-06E8-08DC-42C38BD3C9FC}"/>
          </ac:cxnSpMkLst>
        </pc:cxnChg>
      </pc:sldChg>
      <pc:sldChg chg="add del replId">
        <pc:chgData name="Käppi, Matleena" userId="S::maaiheka@jyu.fi::ae5d6857-59e2-4dc3-be1f-6bf5d1b9b761" providerId="AD" clId="Web-{84BC5393-2FBE-4705-9129-D6F28474AFB7}" dt="2022-05-10T09:11:08.221" v="119"/>
        <pc:sldMkLst>
          <pc:docMk/>
          <pc:sldMk cId="838337206" sldId="697"/>
        </pc:sldMkLst>
      </pc:sldChg>
      <pc:sldChg chg="modSp add mod ord modShow">
        <pc:chgData name="Käppi, Matleena" userId="S::maaiheka@jyu.fi::ae5d6857-59e2-4dc3-be1f-6bf5d1b9b761" providerId="AD" clId="Web-{84BC5393-2FBE-4705-9129-D6F28474AFB7}" dt="2022-05-10T09:13:21.036" v="184"/>
        <pc:sldMkLst>
          <pc:docMk/>
          <pc:sldMk cId="854248015" sldId="698"/>
        </pc:sldMkLst>
        <pc:spChg chg="mod">
          <ac:chgData name="Käppi, Matleena" userId="S::maaiheka@jyu.fi::ae5d6857-59e2-4dc3-be1f-6bf5d1b9b761" providerId="AD" clId="Web-{84BC5393-2FBE-4705-9129-D6F28474AFB7}" dt="2022-05-10T09:13:14.364" v="183" actId="20577"/>
          <ac:spMkLst>
            <pc:docMk/>
            <pc:sldMk cId="854248015" sldId="698"/>
            <ac:spMk id="2" creationId="{1E9535AC-42BB-624D-BA01-8137B3A41228}"/>
          </ac:spMkLst>
        </pc:spChg>
      </pc:sldChg>
    </pc:docChg>
  </pc:docChgLst>
  <pc:docChgLst>
    <pc:chgData name="Närhi, Henri" userId="S::heminarh@jyu.fi::aa09f21d-9262-458c-988a-5021266b2576" providerId="AD" clId="Web-{38B8DA96-0EB6-FDFE-06C5-942FD92752CC}"/>
    <pc:docChg chg="mod modSld">
      <pc:chgData name="Närhi, Henri" userId="S::heminarh@jyu.fi::aa09f21d-9262-458c-988a-5021266b2576" providerId="AD" clId="Web-{38B8DA96-0EB6-FDFE-06C5-942FD92752CC}" dt="2022-05-05T12:01:35.801" v="3" actId="20577"/>
      <pc:docMkLst>
        <pc:docMk/>
      </pc:docMkLst>
      <pc:sldChg chg="modSp modCm">
        <pc:chgData name="Närhi, Henri" userId="S::heminarh@jyu.fi::aa09f21d-9262-458c-988a-5021266b2576" providerId="AD" clId="Web-{38B8DA96-0EB6-FDFE-06C5-942FD92752CC}" dt="2022-05-05T12:01:35.801" v="3" actId="20577"/>
        <pc:sldMkLst>
          <pc:docMk/>
          <pc:sldMk cId="3656029457" sldId="674"/>
        </pc:sldMkLst>
        <pc:spChg chg="mod">
          <ac:chgData name="Närhi, Henri" userId="S::heminarh@jyu.fi::aa09f21d-9262-458c-988a-5021266b2576" providerId="AD" clId="Web-{38B8DA96-0EB6-FDFE-06C5-942FD92752CC}" dt="2022-05-05T12:01:35.801" v="3" actId="20577"/>
          <ac:spMkLst>
            <pc:docMk/>
            <pc:sldMk cId="3656029457" sldId="674"/>
            <ac:spMk id="3" creationId="{00000000-0000-0000-0000-000000000000}"/>
          </ac:spMkLst>
        </pc:spChg>
      </pc:sldChg>
    </pc:docChg>
  </pc:docChgLst>
  <pc:docChgLst>
    <pc:chgData name="Pokkinen, Krista" userId="S::kjpokkin@jyu.fi::38d55f17-f19e-497e-930c-1123dd63b926" providerId="AD" clId="Web-{4985FB3A-300D-CBE4-9DD0-73030ABF6916}"/>
    <pc:docChg chg="">
      <pc:chgData name="Pokkinen, Krista" userId="S::kjpokkin@jyu.fi::38d55f17-f19e-497e-930c-1123dd63b926" providerId="AD" clId="Web-{4985FB3A-300D-CBE4-9DD0-73030ABF6916}" dt="2022-05-17T05:59:57.124" v="1"/>
      <pc:docMkLst>
        <pc:docMk/>
      </pc:docMkLst>
      <pc:sldChg chg="addCm delCm">
        <pc:chgData name="Pokkinen, Krista" userId="S::kjpokkin@jyu.fi::38d55f17-f19e-497e-930c-1123dd63b926" providerId="AD" clId="Web-{4985FB3A-300D-CBE4-9DD0-73030ABF6916}" dt="2022-05-17T05:59:57.124" v="1"/>
        <pc:sldMkLst>
          <pc:docMk/>
          <pc:sldMk cId="890157493" sldId="653"/>
        </pc:sldMkLst>
      </pc:sldChg>
    </pc:docChg>
  </pc:docChgLst>
  <pc:docChgLst>
    <pc:chgData name="Pokkinen, Krista" userId="S::kjpokkin@jyu.fi::38d55f17-f19e-497e-930c-1123dd63b926" providerId="AD" clId="Web-{73FB8897-8ACE-EC3B-0B9C-78ACD0406C7F}"/>
    <pc:docChg chg="">
      <pc:chgData name="Pokkinen, Krista" userId="S::kjpokkin@jyu.fi::38d55f17-f19e-497e-930c-1123dd63b926" providerId="AD" clId="Web-{73FB8897-8ACE-EC3B-0B9C-78ACD0406C7F}" dt="2022-05-11T10:47:14.550" v="0"/>
      <pc:docMkLst>
        <pc:docMk/>
      </pc:docMkLst>
      <pc:sldChg chg="modCm">
        <pc:chgData name="Pokkinen, Krista" userId="S::kjpokkin@jyu.fi::38d55f17-f19e-497e-930c-1123dd63b926" providerId="AD" clId="Web-{73FB8897-8ACE-EC3B-0B9C-78ACD0406C7F}" dt="2022-05-11T10:47:14.550" v="0"/>
        <pc:sldMkLst>
          <pc:docMk/>
          <pc:sldMk cId="4075950347" sldId="700"/>
        </pc:sldMkLst>
      </pc:sldChg>
    </pc:docChg>
  </pc:docChgLst>
  <pc:docChgLst>
    <pc:chgData name="Pokkinen, Krista" userId="S::kjpokkin@jyu.fi::38d55f17-f19e-497e-930c-1123dd63b926" providerId="AD" clId="Web-{95BC4C34-2E54-4AF2-A9C3-5249D3E88B1D}"/>
    <pc:docChg chg="mod">
      <pc:chgData name="Pokkinen, Krista" userId="S::kjpokkin@jyu.fi::38d55f17-f19e-497e-930c-1123dd63b926" providerId="AD" clId="Web-{95BC4C34-2E54-4AF2-A9C3-5249D3E88B1D}" dt="2022-05-10T11:37:51.075" v="6"/>
      <pc:docMkLst>
        <pc:docMk/>
      </pc:docMkLst>
      <pc:sldChg chg="addCm modCm">
        <pc:chgData name="Pokkinen, Krista" userId="S::kjpokkin@jyu.fi::38d55f17-f19e-497e-930c-1123dd63b926" providerId="AD" clId="Web-{95BC4C34-2E54-4AF2-A9C3-5249D3E88B1D}" dt="2022-05-10T11:37:51.075" v="6"/>
        <pc:sldMkLst>
          <pc:docMk/>
          <pc:sldMk cId="1588273452" sldId="695"/>
        </pc:sldMkLst>
      </pc:sldChg>
    </pc:docChg>
  </pc:docChgLst>
</pc:chgInfo>
</file>

<file path=ppt/comments/modernComment_2BC_F2F211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A331E50-5707-47FD-92A1-39EC4410FA34}" authorId="{66CD637C-EE21-B49F-1DD7-D88D6836EF8E}" created="2022-05-11T10:16:34.35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075950347" sldId="700"/>
      <ac:spMk id="11" creationId="{680AB053-F064-5AD6-E083-18FF387FAEC1}"/>
      <ac:txMk cp="39" len="11">
        <ac:context len="51" hash="1116611163"/>
      </ac:txMk>
    </ac:txMkLst>
    <p188:pos x="1869056" y="1092679"/>
    <p188:txBody>
      <a:bodyPr/>
      <a:lstStyle/>
      <a:p>
        <a:r>
          <a:rPr lang="fi-FI"/>
          <a:t>Lukija ei heti tajua että mitä tietoa tässä oikein pitäisi hakea.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20.5.2022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20.5.2022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1742e513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1742e513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6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2CDBA3-8E53-4B38-8A28-94E4F9D9260E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139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6a57b8b2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6a57b8b2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049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5261292-A88C-433B-850C-A6774D623F88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3B507-09B3-4CDB-8395-4B13D44BE713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DFD09D-A44E-4A9C-BF49-48DAB8A378F3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46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A84952-FAB2-4FB7-9380-F13566A5833E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9B76-CFAB-4F99-8982-DD0007BC8E7B}" type="datetime1">
              <a:rPr lang="fi-FI" smtClean="0"/>
              <a:t>20.5.2022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08E6-B49E-49ED-A468-D1FDC787CCAA}" type="datetime1">
              <a:rPr lang="fi-FI" smtClean="0"/>
              <a:t>20.5.2022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32-0846-4803-95D1-8E803C8E76FD}" type="datetime1">
              <a:rPr lang="fi-FI" smtClean="0"/>
              <a:t>20.5.2022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2AC-7178-451E-9CE7-4D4D3705FDB9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36C8-DC8F-42BC-8E05-A0FDFE5E0A17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9EBB44-12F0-4A4E-B183-E1EF1B0DA2F5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642B9AE7-62DA-4431-8044-D3A11E33FD71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F9803D-62A9-459B-B9AF-D1141E7263EB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01D-7633-4975-BDA0-352E85AD6A0C}" type="datetime1">
              <a:rPr lang="fi-FI" smtClean="0"/>
              <a:t>20.5.2022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02BE-8D7D-4E8D-B7A7-90DF1FF5C27A}" type="datetime1">
              <a:rPr lang="fi-FI" smtClean="0"/>
              <a:t>20.5.2022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7659-9704-4485-92EF-475CB82DE777}" type="datetime1">
              <a:rPr lang="fi-FI" smtClean="0"/>
              <a:t>20.5.2022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C614-5434-4988-B7CD-802124C881B9}" type="datetime1">
              <a:rPr lang="fi-FI" smtClean="0"/>
              <a:t>20.5.2022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AB7A1-68B7-4EF6-8A04-71AAE9D669E5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alf Picture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03F-2261-4F35-B222-74DE359AC7EC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alf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1783B-B933-4CBE-8418-8657CBB9E7B4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6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alf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8202E-A28C-4953-94F8-3586AE54C789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3359A-5795-4167-96A5-D161BF68E3EC}" type="datetime1">
              <a:rPr lang="fi-FI" smtClean="0"/>
              <a:t>20.5.2022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B14A8F-DF90-41DD-97BD-81EFCFFC96DB}" type="datetime1">
              <a:rPr lang="fi-FI" smtClean="0"/>
              <a:t>20.5.2022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63C0CF-73D7-4B80-8F97-F63CCCD3CBD2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68CE31-64BB-4AE9-9A2A-0AC17D9EF5C5}" type="datetime1">
              <a:rPr lang="fi-FI" smtClean="0"/>
              <a:t>20.5.2022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FB3-0973-459F-9FCE-637B55090FDB}" type="datetime1">
              <a:rPr lang="fi-FI" smtClean="0"/>
              <a:t>20.5.2022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E71B-1A93-4BDC-857A-809E17B99A5C}" type="datetime1">
              <a:rPr lang="fi-FI" smtClean="0"/>
              <a:t>20.5.2022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2AA90F6-6947-4115-9160-490F0268B5A7}" type="datetime1">
              <a:rPr lang="fi-FI" smtClean="0"/>
              <a:t>20.5.2022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D7A30D-7A4B-45A7-8AF9-34906FD2C806}" type="datetime1">
              <a:rPr lang="fi-FI" smtClean="0"/>
              <a:t>20.5.2022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200510-A51E-43F1-8543-03F40C16AA21}" type="datetime1">
              <a:rPr lang="fi-FI" smtClean="0"/>
              <a:t>20.5.2022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3A7FE-8968-44B6-96FD-76B82991A281}" type="datetime1">
              <a:rPr lang="fi-FI" smtClean="0"/>
              <a:t>20.5.2022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i" smtClean="0"/>
              <a:pPr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115307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D1AA79-6849-4E30-893C-7ECA0CD54FA2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5193-1675-4D82-9B31-DB07BBAD9BC0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7AADE-73CF-4ACE-8126-F6FC1EC441BE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576038-7A5E-4D9F-9093-52930E93CA15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6F7C8341-D1A8-45AD-AEFD-FF619005005B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JYU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63" r:id="rId7"/>
    <p:sldLayoutId id="2147483651" r:id="rId8"/>
    <p:sldLayoutId id="2147483664" r:id="rId9"/>
    <p:sldLayoutId id="2147483667" r:id="rId10"/>
    <p:sldLayoutId id="2147483665" r:id="rId11"/>
    <p:sldLayoutId id="2147483666" r:id="rId12"/>
    <p:sldLayoutId id="2147483652" r:id="rId13"/>
    <p:sldLayoutId id="2147483653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69" r:id="rId20"/>
    <p:sldLayoutId id="2147483690" r:id="rId21"/>
    <p:sldLayoutId id="2147483691" r:id="rId22"/>
    <p:sldLayoutId id="2147483692" r:id="rId23"/>
    <p:sldLayoutId id="2147483683" r:id="rId24"/>
    <p:sldLayoutId id="2147483682" r:id="rId25"/>
    <p:sldLayoutId id="2147483684" r:id="rId26"/>
    <p:sldLayoutId id="2147483685" r:id="rId27"/>
    <p:sldLayoutId id="2147483679" r:id="rId28"/>
    <p:sldLayoutId id="2147483680" r:id="rId29"/>
    <p:sldLayoutId id="2147483681" r:id="rId30"/>
    <p:sldLayoutId id="2147483654" r:id="rId31"/>
    <p:sldLayoutId id="2147483655" r:id="rId32"/>
    <p:sldLayoutId id="2147483687" r:id="rId33"/>
    <p:sldLayoutId id="2147483689" r:id="rId34"/>
    <p:sldLayoutId id="2147483686" r:id="rId35"/>
    <p:sldLayoutId id="2147483688" r:id="rId36"/>
    <p:sldLayoutId id="2147483693" r:id="rId3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2BC_F2F2110B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eriaalitkiertoon.fi/fi-FI/Ajankohtaista/Uutiset/Pirkanmaan_alueen_ekologinen_ja_sosiaali(62203)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Kaupunkimuotokuva -työkalut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90B-CCEA-4F82-8F57-8FFB538AB75F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8" name="Kuva 7" descr="Kuva, joka sisältää kohteen teksti, keltainen&#10;&#10;Kuvaus luotu automaattisesti">
            <a:extLst>
              <a:ext uri="{FF2B5EF4-FFF2-40B4-BE49-F238E27FC236}">
                <a16:creationId xmlns:a16="http://schemas.microsoft.com/office/drawing/2014/main" id="{DE967AB7-B5CC-49E8-5A9D-4C1A73B0E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6" t="1" r="2" b="1"/>
          <a:stretch/>
        </p:blipFill>
        <p:spPr>
          <a:xfrm>
            <a:off x="6888088" y="0"/>
            <a:ext cx="5303912" cy="666935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noFill/>
        </p:spPr>
      </p:pic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864044" y="1556792"/>
            <a:ext cx="6456092" cy="4609058"/>
          </a:xfrm>
        </p:spPr>
        <p:txBody>
          <a:bodyPr/>
          <a:lstStyle/>
          <a:p>
            <a:pPr marL="0" indent="0">
              <a:buNone/>
            </a:pPr>
            <a:endParaRPr lang="fi-FI" sz="3200">
              <a:latin typeface="Footlight MT Light"/>
            </a:endParaRPr>
          </a:p>
          <a:p>
            <a:pPr marL="0" indent="0">
              <a:buNone/>
            </a:pPr>
            <a:r>
              <a:rPr lang="fi-FI" sz="3200">
                <a:latin typeface="Footlight MT Light"/>
              </a:rPr>
              <a:t>Miten kaupungin tai alueen väestö voi kukoistaa siten, että samalla pidetään huolta paikallisen ja maailmanlaajuisen ympäristön ja koko maailman ihmisten hyvinvoinnista?</a:t>
            </a:r>
            <a:endParaRPr lang="fi-FI" sz="3200">
              <a:solidFill>
                <a:srgbClr val="FF0000"/>
              </a:solidFill>
              <a:latin typeface="Footlight MT Light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75111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17A2A7-3E9F-24DF-8EDB-CEAC130EF2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" smtClean="0"/>
              <a:pPr/>
              <a:t>10</a:t>
            </a:fld>
            <a:endParaRPr lang="fi"/>
          </a:p>
        </p:txBody>
      </p:sp>
      <p:sp>
        <p:nvSpPr>
          <p:cNvPr id="5" name="Otsikko 2">
            <a:extLst>
              <a:ext uri="{FF2B5EF4-FFF2-40B4-BE49-F238E27FC236}">
                <a16:creationId xmlns:a16="http://schemas.microsoft.com/office/drawing/2014/main" id="{A8EBB237-1000-48EE-C092-4D46D504D83B}"/>
              </a:ext>
            </a:extLst>
          </p:cNvPr>
          <p:cNvSpPr txBox="1">
            <a:spLocks/>
          </p:cNvSpPr>
          <p:nvPr/>
        </p:nvSpPr>
        <p:spPr>
          <a:xfrm>
            <a:off x="1234017" y="466368"/>
            <a:ext cx="10488083" cy="92904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 b="1" kern="1200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i-FI"/>
              <a:t>Paikallisen ekologisen linssin vaiheet</a:t>
            </a:r>
          </a:p>
        </p:txBody>
      </p:sp>
      <p:sp>
        <p:nvSpPr>
          <p:cNvPr id="7" name="Nuoli: Oikea 8">
            <a:extLst>
              <a:ext uri="{FF2B5EF4-FFF2-40B4-BE49-F238E27FC236}">
                <a16:creationId xmlns:a16="http://schemas.microsoft.com/office/drawing/2014/main" id="{D0FDE617-0E8D-63F9-61BC-A29F836BCADF}"/>
              </a:ext>
            </a:extLst>
          </p:cNvPr>
          <p:cNvSpPr/>
          <p:nvPr/>
        </p:nvSpPr>
        <p:spPr>
          <a:xfrm>
            <a:off x="274340" y="2706282"/>
            <a:ext cx="2230461" cy="161301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Selvitä alueesi tärkeimmät </a:t>
            </a:r>
            <a:br>
              <a:rPr lang="fi-FI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fi-FI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ekosysteemipalvelut</a:t>
            </a:r>
          </a:p>
        </p:txBody>
      </p:sp>
      <p:sp>
        <p:nvSpPr>
          <p:cNvPr id="8" name="Nuoli: Oikea 9">
            <a:extLst>
              <a:ext uri="{FF2B5EF4-FFF2-40B4-BE49-F238E27FC236}">
                <a16:creationId xmlns:a16="http://schemas.microsoft.com/office/drawing/2014/main" id="{1B786A1A-3A04-C7AB-C92B-733638C18049}"/>
              </a:ext>
            </a:extLst>
          </p:cNvPr>
          <p:cNvSpPr/>
          <p:nvPr/>
        </p:nvSpPr>
        <p:spPr>
          <a:xfrm>
            <a:off x="9962421" y="2627035"/>
            <a:ext cx="1918523" cy="164016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Tavoitteita vastaavan nykytilan selvittäminen</a:t>
            </a:r>
          </a:p>
        </p:txBody>
      </p:sp>
      <p:sp>
        <p:nvSpPr>
          <p:cNvPr id="9" name="Nuoli: Oikea 11">
            <a:extLst>
              <a:ext uri="{FF2B5EF4-FFF2-40B4-BE49-F238E27FC236}">
                <a16:creationId xmlns:a16="http://schemas.microsoft.com/office/drawing/2014/main" id="{3CD25948-6790-9DCC-F6C6-1D4825C5AACE}"/>
              </a:ext>
            </a:extLst>
          </p:cNvPr>
          <p:cNvSpPr/>
          <p:nvPr/>
        </p:nvSpPr>
        <p:spPr>
          <a:xfrm>
            <a:off x="2627543" y="2601388"/>
            <a:ext cx="2127972" cy="178135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Selvitä, miten luonto tuottaa ekosysteemi-palveluita</a:t>
            </a:r>
          </a:p>
        </p:txBody>
      </p:sp>
      <p:sp>
        <p:nvSpPr>
          <p:cNvPr id="10" name="Nuoli: Oikea 12">
            <a:extLst>
              <a:ext uri="{FF2B5EF4-FFF2-40B4-BE49-F238E27FC236}">
                <a16:creationId xmlns:a16="http://schemas.microsoft.com/office/drawing/2014/main" id="{8334437C-25AF-2B91-84FC-04907B330B9F}"/>
              </a:ext>
            </a:extLst>
          </p:cNvPr>
          <p:cNvSpPr/>
          <p:nvPr/>
        </p:nvSpPr>
        <p:spPr>
          <a:xfrm>
            <a:off x="7605010" y="2570151"/>
            <a:ext cx="2235443" cy="174914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Selvitä paikallista ekologista tilaa koskevat tavoitteet</a:t>
            </a:r>
          </a:p>
        </p:txBody>
      </p:sp>
      <p:sp>
        <p:nvSpPr>
          <p:cNvPr id="11" name="Nuoli: Oikea 13">
            <a:extLst>
              <a:ext uri="{FF2B5EF4-FFF2-40B4-BE49-F238E27FC236}">
                <a16:creationId xmlns:a16="http://schemas.microsoft.com/office/drawing/2014/main" id="{80F52C69-69A8-2502-1BF4-DC9E22112E23}"/>
              </a:ext>
            </a:extLst>
          </p:cNvPr>
          <p:cNvSpPr/>
          <p:nvPr/>
        </p:nvSpPr>
        <p:spPr>
          <a:xfrm>
            <a:off x="4887671" y="2487408"/>
            <a:ext cx="2658033" cy="189533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Selvitä millaista toimintaa alueella on luonnon tukemiseksi.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739F4D7C-3FE7-167A-1648-24EFC0CBCBB2}"/>
              </a:ext>
            </a:extLst>
          </p:cNvPr>
          <p:cNvSpPr/>
          <p:nvPr/>
        </p:nvSpPr>
        <p:spPr>
          <a:xfrm>
            <a:off x="4909438" y="4928075"/>
            <a:ext cx="2515373" cy="13340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Onko alueella esimerkiksi luonnon monimuotoisuutta tukevaa toimintaa tai viherrakentamista? Jos ei ole, niin millaista toimintaa alue voisi tehdä elinympäristöjen tukemiseksi?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092A53DB-B1AB-4C00-E3BF-138510D32027}"/>
              </a:ext>
            </a:extLst>
          </p:cNvPr>
          <p:cNvSpPr/>
          <p:nvPr/>
        </p:nvSpPr>
        <p:spPr>
          <a:xfrm>
            <a:off x="7540001" y="1188232"/>
            <a:ext cx="2235443" cy="12707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Onko strategioissa määritelty eri ekosysteemipalveluita koskevia tavoitteita? Ovatko tavoitteet riittäviä?</a:t>
            </a:r>
          </a:p>
        </p:txBody>
      </p: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2DC79585-0700-18EA-05A9-E06268967D7D}"/>
              </a:ext>
            </a:extLst>
          </p:cNvPr>
          <p:cNvCxnSpPr>
            <a:cxnSpLocks/>
          </p:cNvCxnSpPr>
          <p:nvPr/>
        </p:nvCxnSpPr>
        <p:spPr>
          <a:xfrm>
            <a:off x="1383578" y="4082475"/>
            <a:ext cx="1" cy="478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92C766D2-2515-7FC1-6E1A-D64BD8807DB2}"/>
              </a:ext>
            </a:extLst>
          </p:cNvPr>
          <p:cNvCxnSpPr>
            <a:cxnSpLocks/>
          </p:cNvCxnSpPr>
          <p:nvPr/>
        </p:nvCxnSpPr>
        <p:spPr>
          <a:xfrm>
            <a:off x="6468518" y="4138899"/>
            <a:ext cx="0" cy="650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31B6DB38-6766-2EDD-6C56-F1FE273D6536}"/>
              </a:ext>
            </a:extLst>
          </p:cNvPr>
          <p:cNvCxnSpPr>
            <a:cxnSpLocks/>
          </p:cNvCxnSpPr>
          <p:nvPr/>
        </p:nvCxnSpPr>
        <p:spPr>
          <a:xfrm flipV="1">
            <a:off x="8427599" y="2627035"/>
            <a:ext cx="0" cy="253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Suorakulmio 19">
            <a:extLst>
              <a:ext uri="{FF2B5EF4-FFF2-40B4-BE49-F238E27FC236}">
                <a16:creationId xmlns:a16="http://schemas.microsoft.com/office/drawing/2014/main" id="{E3F913C4-67EE-C91F-D9DC-E7504A486317}"/>
              </a:ext>
            </a:extLst>
          </p:cNvPr>
          <p:cNvSpPr/>
          <p:nvPr/>
        </p:nvSpPr>
        <p:spPr>
          <a:xfrm>
            <a:off x="2786971" y="1395413"/>
            <a:ext cx="2110547" cy="1041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Miten paikallinen luonto esimerkiksi sitoo hiiltä maahan tai kierrättää ravinteita?</a:t>
            </a:r>
          </a:p>
        </p:txBody>
      </p: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1CE926BE-6238-7861-3D92-5F9F6CD2AB20}"/>
              </a:ext>
            </a:extLst>
          </p:cNvPr>
          <p:cNvCxnSpPr>
            <a:cxnSpLocks/>
          </p:cNvCxnSpPr>
          <p:nvPr/>
        </p:nvCxnSpPr>
        <p:spPr>
          <a:xfrm flipV="1">
            <a:off x="3478360" y="2532067"/>
            <a:ext cx="0" cy="348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Suorakulmio 21">
            <a:extLst>
              <a:ext uri="{FF2B5EF4-FFF2-40B4-BE49-F238E27FC236}">
                <a16:creationId xmlns:a16="http://schemas.microsoft.com/office/drawing/2014/main" id="{B6722F1F-0B78-A680-FD4A-63B38BD8CEAF}"/>
              </a:ext>
            </a:extLst>
          </p:cNvPr>
          <p:cNvSpPr/>
          <p:nvPr/>
        </p:nvSpPr>
        <p:spPr>
          <a:xfrm>
            <a:off x="562186" y="4689021"/>
            <a:ext cx="1732196" cy="4781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Ks. Edellinen dia</a:t>
            </a: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40850BE3-C7E2-B731-DCEB-362E1F90F0E1}"/>
              </a:ext>
            </a:extLst>
          </p:cNvPr>
          <p:cNvSpPr/>
          <p:nvPr/>
        </p:nvSpPr>
        <p:spPr>
          <a:xfrm>
            <a:off x="9580495" y="4895815"/>
            <a:ext cx="2300452" cy="11327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tx1"/>
                </a:solidFill>
              </a:rPr>
              <a:t>Valitse indikaattorit, joka vastaavat mahdollisimman hyvin valittuja tavoitteita.</a:t>
            </a:r>
          </a:p>
        </p:txBody>
      </p: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0E8C929D-CD95-0251-E6A0-F45EDC8FD028}"/>
              </a:ext>
            </a:extLst>
          </p:cNvPr>
          <p:cNvCxnSpPr>
            <a:cxnSpLocks/>
          </p:cNvCxnSpPr>
          <p:nvPr/>
        </p:nvCxnSpPr>
        <p:spPr>
          <a:xfrm>
            <a:off x="10871031" y="4203700"/>
            <a:ext cx="0" cy="485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8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1199456" y="585700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/>
              <a:t>Globaali ekologinen linssi</a:t>
            </a: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696756" y="1717100"/>
            <a:ext cx="11079643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fi" sz="2000" dirty="0">
                <a:solidFill>
                  <a:schemeClr val="dk1"/>
                </a:solidFill>
              </a:rPr>
              <a:t>Taustalla 9 planetaarista rajaa:</a:t>
            </a:r>
            <a:br>
              <a:rPr lang="fi" sz="2000" dirty="0">
                <a:solidFill>
                  <a:schemeClr val="dk1"/>
                </a:solidFill>
              </a:rPr>
            </a:br>
            <a:endParaRPr sz="20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fi" sz="2000" dirty="0">
                <a:solidFill>
                  <a:schemeClr val="dk1"/>
                </a:solidFill>
              </a:rPr>
              <a:t>Ilmastonmuutos</a:t>
            </a:r>
            <a:endParaRPr sz="20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fi" sz="2000" dirty="0">
                <a:solidFill>
                  <a:schemeClr val="dk1"/>
                </a:solidFill>
              </a:rPr>
              <a:t>Merten happamoituminen</a:t>
            </a:r>
          </a:p>
          <a:p>
            <a:pPr>
              <a:buClr>
                <a:schemeClr val="dk1"/>
              </a:buClr>
            </a:pPr>
            <a:r>
              <a:rPr lang="fi" sz="2000" dirty="0">
                <a:solidFill>
                  <a:schemeClr val="dk1"/>
                </a:solidFill>
              </a:rPr>
              <a:t>Saasteet ja jätteet</a:t>
            </a:r>
            <a:endParaRPr sz="20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fi" sz="2000" dirty="0">
                <a:solidFill>
                  <a:schemeClr val="dk1"/>
                </a:solidFill>
              </a:rPr>
              <a:t>Lannoitteiden liikakäyttö</a:t>
            </a:r>
          </a:p>
          <a:p>
            <a:pPr>
              <a:buClr>
                <a:schemeClr val="dk1"/>
              </a:buClr>
            </a:pPr>
            <a:r>
              <a:rPr lang="fi" sz="2000" dirty="0">
                <a:solidFill>
                  <a:schemeClr val="dk1"/>
                </a:solidFill>
              </a:rPr>
              <a:t>Veden saatavuus</a:t>
            </a:r>
          </a:p>
          <a:p>
            <a:pPr>
              <a:buClr>
                <a:schemeClr val="dk1"/>
              </a:buClr>
            </a:pPr>
            <a:r>
              <a:rPr lang="fi" sz="2000" dirty="0">
                <a:solidFill>
                  <a:schemeClr val="dk1"/>
                </a:solidFill>
              </a:rPr>
              <a:t>Maankäytön muutokset</a:t>
            </a:r>
          </a:p>
          <a:p>
            <a:pPr>
              <a:buClr>
                <a:schemeClr val="dk1"/>
              </a:buClr>
            </a:pPr>
            <a:r>
              <a:rPr lang="fi" sz="2000" dirty="0">
                <a:solidFill>
                  <a:schemeClr val="dk1"/>
                </a:solidFill>
              </a:rPr>
              <a:t>Luontokato</a:t>
            </a:r>
            <a:endParaRPr sz="20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fi" sz="2000" dirty="0">
                <a:solidFill>
                  <a:schemeClr val="dk1"/>
                </a:solidFill>
              </a:rPr>
              <a:t>Otsonikerroksen oheneminen</a:t>
            </a:r>
            <a:endParaRPr sz="2000" dirty="0">
              <a:solidFill>
                <a:schemeClr val="dk1"/>
              </a:solidFill>
            </a:endParaRPr>
          </a:p>
          <a:p>
            <a:pPr>
              <a:buClr>
                <a:schemeClr val="dk1"/>
              </a:buClr>
            </a:pPr>
            <a:r>
              <a:rPr lang="fi" sz="2000" dirty="0">
                <a:solidFill>
                  <a:schemeClr val="dk1"/>
                </a:solidFill>
              </a:rPr>
              <a:t>Ilmansaasteet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EAD7CD8A-2134-183B-2C88-061640A460A8}"/>
              </a:ext>
            </a:extLst>
          </p:cNvPr>
          <p:cNvSpPr txBox="1"/>
          <p:nvPr/>
        </p:nvSpPr>
        <p:spPr>
          <a:xfrm>
            <a:off x="8256393" y="15321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/>
              <a:t>PAIKALLINEN</a:t>
            </a:r>
            <a:endParaRPr lang="fi-FI" sz="2400"/>
          </a:p>
        </p:txBody>
      </p:sp>
      <p:sp>
        <p:nvSpPr>
          <p:cNvPr id="50" name="Tekstiruutu 49">
            <a:extLst>
              <a:ext uri="{FF2B5EF4-FFF2-40B4-BE49-F238E27FC236}">
                <a16:creationId xmlns:a16="http://schemas.microsoft.com/office/drawing/2014/main" id="{F63DF4F5-03E4-26DC-499F-7AE5028A415B}"/>
              </a:ext>
            </a:extLst>
          </p:cNvPr>
          <p:cNvSpPr txBox="1"/>
          <p:nvPr/>
        </p:nvSpPr>
        <p:spPr>
          <a:xfrm>
            <a:off x="9552384" y="19252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/>
              <a:t>GLOBAALI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3984C07-93FF-0725-C40B-6F7EC3B23DDA}"/>
              </a:ext>
            </a:extLst>
          </p:cNvPr>
          <p:cNvSpPr/>
          <p:nvPr/>
        </p:nvSpPr>
        <p:spPr>
          <a:xfrm>
            <a:off x="9239868" y="1392322"/>
            <a:ext cx="2742324" cy="370343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AF8606DB-336E-F468-D8E6-ED545B590D13}"/>
              </a:ext>
            </a:extLst>
          </p:cNvPr>
          <p:cNvSpPr/>
          <p:nvPr/>
        </p:nvSpPr>
        <p:spPr>
          <a:xfrm>
            <a:off x="9239867" y="325739"/>
            <a:ext cx="2742324" cy="301391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F7D7155D-1728-B513-0B31-FBEA49670CDB}"/>
              </a:ext>
            </a:extLst>
          </p:cNvPr>
          <p:cNvSpPr txBox="1"/>
          <p:nvPr/>
        </p:nvSpPr>
        <p:spPr>
          <a:xfrm>
            <a:off x="9387026" y="312140"/>
            <a:ext cx="2305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</a:rPr>
              <a:t>EKOLOGINEN KATTO</a:t>
            </a:r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C7391E60-E15A-AF5C-047F-D33FB93D94A8}"/>
              </a:ext>
            </a:extLst>
          </p:cNvPr>
          <p:cNvSpPr txBox="1"/>
          <p:nvPr/>
        </p:nvSpPr>
        <p:spPr>
          <a:xfrm>
            <a:off x="9394415" y="1424111"/>
            <a:ext cx="243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</a:rPr>
              <a:t>SOSIAALINEN PERUSTA</a:t>
            </a:r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A4C161-E61C-FE03-4141-192387E7DFF4}"/>
              </a:ext>
            </a:extLst>
          </p:cNvPr>
          <p:cNvSpPr/>
          <p:nvPr/>
        </p:nvSpPr>
        <p:spPr>
          <a:xfrm>
            <a:off x="10611030" y="617272"/>
            <a:ext cx="1371163" cy="370344"/>
          </a:xfrm>
          <a:prstGeom prst="rect">
            <a:avLst/>
          </a:prstGeom>
          <a:solidFill>
            <a:srgbClr val="FFFF00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1AB9EF71-1C47-24DB-DCE6-409782DC9128}"/>
              </a:ext>
            </a:extLst>
          </p:cNvPr>
          <p:cNvSpPr/>
          <p:nvPr/>
        </p:nvSpPr>
        <p:spPr>
          <a:xfrm>
            <a:off x="10611030" y="995919"/>
            <a:ext cx="1371161" cy="396972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79EDEDAF-9DA3-C8D3-EBF2-025FCF283247}"/>
              </a:ext>
            </a:extLst>
          </p:cNvPr>
          <p:cNvSpPr/>
          <p:nvPr/>
        </p:nvSpPr>
        <p:spPr>
          <a:xfrm>
            <a:off x="9239867" y="617272"/>
            <a:ext cx="1371163" cy="370344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2DEC4DD-7D2D-0804-B340-E152BDB875FE}"/>
              </a:ext>
            </a:extLst>
          </p:cNvPr>
          <p:cNvSpPr/>
          <p:nvPr/>
        </p:nvSpPr>
        <p:spPr>
          <a:xfrm>
            <a:off x="9239867" y="995036"/>
            <a:ext cx="1371163" cy="397704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Kuva 10" descr="Vuokko ja Clownfish tasaisella täytöllä">
            <a:extLst>
              <a:ext uri="{FF2B5EF4-FFF2-40B4-BE49-F238E27FC236}">
                <a16:creationId xmlns:a16="http://schemas.microsoft.com/office/drawing/2014/main" id="{DCC04834-E41F-2D60-2FC9-C24DE7DF2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4180" y="3162751"/>
            <a:ext cx="1371063" cy="1371063"/>
          </a:xfrm>
          <a:prstGeom prst="rect">
            <a:avLst/>
          </a:prstGeom>
        </p:spPr>
      </p:pic>
      <p:pic>
        <p:nvPicPr>
          <p:cNvPr id="24" name="Kuva 23" descr="Kalat tasaisella täytöllä">
            <a:extLst>
              <a:ext uri="{FF2B5EF4-FFF2-40B4-BE49-F238E27FC236}">
                <a16:creationId xmlns:a16="http://schemas.microsoft.com/office/drawing/2014/main" id="{16AA795A-FADC-7D6A-2C31-F5969FC9D8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54971" y="2838721"/>
            <a:ext cx="705077" cy="705077"/>
          </a:xfrm>
          <a:prstGeom prst="rect">
            <a:avLst/>
          </a:prstGeom>
        </p:spPr>
      </p:pic>
      <p:pic>
        <p:nvPicPr>
          <p:cNvPr id="26" name="Kuva 25" descr="Kalat ääriviiva">
            <a:extLst>
              <a:ext uri="{FF2B5EF4-FFF2-40B4-BE49-F238E27FC236}">
                <a16:creationId xmlns:a16="http://schemas.microsoft.com/office/drawing/2014/main" id="{91E792AF-6238-B640-5B73-E1027FC82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775788" y="2494242"/>
            <a:ext cx="853109" cy="853109"/>
          </a:xfrm>
          <a:prstGeom prst="rect">
            <a:avLst/>
          </a:prstGeom>
        </p:spPr>
      </p:pic>
      <p:pic>
        <p:nvPicPr>
          <p:cNvPr id="43" name="Kuva 42" descr="Sademetsä tasaisella täytöllä">
            <a:extLst>
              <a:ext uri="{FF2B5EF4-FFF2-40B4-BE49-F238E27FC236}">
                <a16:creationId xmlns:a16="http://schemas.microsoft.com/office/drawing/2014/main" id="{5F82D60D-9383-753B-12A4-AFC855E4DC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55637" y="4812297"/>
            <a:ext cx="1460003" cy="1460003"/>
          </a:xfrm>
          <a:prstGeom prst="rect">
            <a:avLst/>
          </a:prstGeom>
        </p:spPr>
      </p:pic>
      <p:pic>
        <p:nvPicPr>
          <p:cNvPr id="45" name="Kuva 44" descr="Apina ääriviiva">
            <a:extLst>
              <a:ext uri="{FF2B5EF4-FFF2-40B4-BE49-F238E27FC236}">
                <a16:creationId xmlns:a16="http://schemas.microsoft.com/office/drawing/2014/main" id="{4B6B820C-618C-FDB0-4A9F-A8C1606243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0954745">
            <a:off x="7417313" y="4395938"/>
            <a:ext cx="729755" cy="729755"/>
          </a:xfrm>
          <a:prstGeom prst="rect">
            <a:avLst/>
          </a:prstGeom>
        </p:spPr>
      </p:pic>
      <p:pic>
        <p:nvPicPr>
          <p:cNvPr id="47" name="Kuva 46" descr="Vuokko ja Clownfish ääriviiva">
            <a:extLst>
              <a:ext uri="{FF2B5EF4-FFF2-40B4-BE49-F238E27FC236}">
                <a16:creationId xmlns:a16="http://schemas.microsoft.com/office/drawing/2014/main" id="{C9EE3D13-BF6C-71DE-1DC8-8200E475AD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47707" y="3420709"/>
            <a:ext cx="1032222" cy="1032222"/>
          </a:xfrm>
          <a:prstGeom prst="rect">
            <a:avLst/>
          </a:prstGeom>
        </p:spPr>
      </p:pic>
      <p:pic>
        <p:nvPicPr>
          <p:cNvPr id="3" name="Kuva 2" descr="Maapallo: Afrikka ja Eurooppa tasaisella täytöllä">
            <a:extLst>
              <a:ext uri="{FF2B5EF4-FFF2-40B4-BE49-F238E27FC236}">
                <a16:creationId xmlns:a16="http://schemas.microsoft.com/office/drawing/2014/main" id="{2E7E10FA-364B-56C7-6028-6FA15FEF1C8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07541" y="2838721"/>
            <a:ext cx="1690791" cy="169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3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19D2A4-A3C9-46AE-639A-3A31A8F0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58E667-43A9-C713-2E58-5493533A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BB5EF2-0DAE-EA6C-0526-EEA7D5BC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12</a:t>
            </a:fld>
            <a:endParaRPr lang="fi-FI"/>
          </a:p>
        </p:txBody>
      </p:sp>
      <p:sp>
        <p:nvSpPr>
          <p:cNvPr id="7" name="Otsikko 2">
            <a:extLst>
              <a:ext uri="{FF2B5EF4-FFF2-40B4-BE49-F238E27FC236}">
                <a16:creationId xmlns:a16="http://schemas.microsoft.com/office/drawing/2014/main" id="{66AC11CB-F398-F987-51BE-584E78D3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017" y="466368"/>
            <a:ext cx="10488083" cy="929045"/>
          </a:xfrm>
        </p:spPr>
        <p:txBody>
          <a:bodyPr/>
          <a:lstStyle/>
          <a:p>
            <a:r>
              <a:rPr lang="fi-FI"/>
              <a:t>Globaalin ekologisen linssin vaiheet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740CEEB-A05A-FBBB-179E-32EA64000014}"/>
              </a:ext>
            </a:extLst>
          </p:cNvPr>
          <p:cNvSpPr txBox="1">
            <a:spLocks/>
          </p:cNvSpPr>
          <p:nvPr/>
        </p:nvSpPr>
        <p:spPr>
          <a:xfrm>
            <a:off x="133613" y="2860039"/>
            <a:ext cx="2074734" cy="160561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solidFill>
              <a:srgbClr val="005B7F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Tutustu ekologisen katon </a:t>
            </a:r>
            <a:r>
              <a:rPr lang="fi-FI" sz="1200">
                <a:solidFill>
                  <a:srgbClr val="FF0000"/>
                </a:solidFill>
              </a:rPr>
              <a:t>ulottuvuuksiin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FD66CC83-EA64-46E5-563B-AA8C8C9C83A1}"/>
              </a:ext>
            </a:extLst>
          </p:cNvPr>
          <p:cNvSpPr txBox="1">
            <a:spLocks/>
          </p:cNvSpPr>
          <p:nvPr/>
        </p:nvSpPr>
        <p:spPr>
          <a:xfrm>
            <a:off x="4779357" y="2894650"/>
            <a:ext cx="2074734" cy="160561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Tarvittaessa hyödynnä valtakunnallisia tietoja</a:t>
            </a:r>
            <a:endParaRPr lang="fi-FI" sz="12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A3497EB0-FB8F-E0BB-BE23-E0DC3BA73FAD}"/>
              </a:ext>
            </a:extLst>
          </p:cNvPr>
          <p:cNvSpPr txBox="1">
            <a:spLocks/>
          </p:cNvSpPr>
          <p:nvPr/>
        </p:nvSpPr>
        <p:spPr>
          <a:xfrm>
            <a:off x="9594835" y="2825901"/>
            <a:ext cx="2435378" cy="166607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Mikä on alueen jalanjäljen ja planetaaristen rajojen välinen suhde?</a:t>
            </a:r>
          </a:p>
        </p:txBody>
      </p:sp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680AB053-F064-5AD6-E083-18FF387FAEC1}"/>
              </a:ext>
            </a:extLst>
          </p:cNvPr>
          <p:cNvSpPr txBox="1">
            <a:spLocks/>
          </p:cNvSpPr>
          <p:nvPr/>
        </p:nvSpPr>
        <p:spPr>
          <a:xfrm>
            <a:off x="2311226" y="2837499"/>
            <a:ext cx="2317832" cy="171834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Etsi paikallista tietoa ulottuvuuksien nykytilasta</a:t>
            </a:r>
          </a:p>
        </p:txBody>
      </p:sp>
      <p:sp>
        <p:nvSpPr>
          <p:cNvPr id="12" name="Tekstin paikkamerkki 7">
            <a:extLst>
              <a:ext uri="{FF2B5EF4-FFF2-40B4-BE49-F238E27FC236}">
                <a16:creationId xmlns:a16="http://schemas.microsoft.com/office/drawing/2014/main" id="{65FFF162-1D53-6511-6C8B-14BC899356A7}"/>
              </a:ext>
            </a:extLst>
          </p:cNvPr>
          <p:cNvSpPr txBox="1">
            <a:spLocks/>
          </p:cNvSpPr>
          <p:nvPr/>
        </p:nvSpPr>
        <p:spPr>
          <a:xfrm>
            <a:off x="7004390" y="2910689"/>
            <a:ext cx="2435379" cy="155496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Syötä tarvittavat tiedot </a:t>
            </a:r>
            <a:r>
              <a:rPr lang="fi-FI" sz="1200">
                <a:solidFill>
                  <a:srgbClr val="FF0000"/>
                </a:solidFill>
                <a:latin typeface="Arial"/>
                <a:cs typeface="Arial"/>
              </a:rPr>
              <a:t>Kaupunkimuotokuva-taulukkoon</a:t>
            </a:r>
            <a:endParaRPr lang="fi-FI" sz="1200">
              <a:solidFill>
                <a:srgbClr val="FF0000"/>
              </a:solidFill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D2BC115-AB2C-0748-6B18-22C7EC801388}"/>
              </a:ext>
            </a:extLst>
          </p:cNvPr>
          <p:cNvSpPr/>
          <p:nvPr/>
        </p:nvSpPr>
        <p:spPr>
          <a:xfrm>
            <a:off x="3961478" y="4968185"/>
            <a:ext cx="1846663" cy="929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Taustatietona voit käyttää Pirkanmaan liitossa tehtyä </a:t>
            </a:r>
            <a:r>
              <a:rPr lang="fi-FI" sz="1200">
                <a:solidFill>
                  <a:srgbClr val="FF0000"/>
                </a:solidFill>
              </a:rPr>
              <a:t>selvitystä </a:t>
            </a:r>
            <a:r>
              <a:rPr lang="fi-FI" sz="1200">
                <a:solidFill>
                  <a:schemeClr val="tx1"/>
                </a:solidFill>
              </a:rPr>
              <a:t>sellaisenaan.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4F9CECB4-D5C2-9826-A4E6-CE15E26AE151}"/>
              </a:ext>
            </a:extLst>
          </p:cNvPr>
          <p:cNvSpPr/>
          <p:nvPr/>
        </p:nvSpPr>
        <p:spPr>
          <a:xfrm>
            <a:off x="6205760" y="4729983"/>
            <a:ext cx="2797018" cy="14088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Excel-tiedostossa on oma laskentakaavansa sekä tilanteeseen, jossa tieto paikallistason jalanjäljestä on saatavilla että tilanteeseen, jossa jalanjälki arvioidaan valtakunnallisten tietojen pohjalta.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0A539C-CCD7-5ECC-DECD-936128556FDC}"/>
              </a:ext>
            </a:extLst>
          </p:cNvPr>
          <p:cNvSpPr/>
          <p:nvPr/>
        </p:nvSpPr>
        <p:spPr>
          <a:xfrm>
            <a:off x="9334312" y="4849054"/>
            <a:ext cx="2243919" cy="9290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Mikäli tulos on suurempi kuin 1, tarkoittaa se, että alue on ylittänyt ekologisen kantokyvyn rajansa.</a:t>
            </a:r>
          </a:p>
        </p:txBody>
      </p: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833272ED-8947-0004-D1BB-3833EEC604F1}"/>
              </a:ext>
            </a:extLst>
          </p:cNvPr>
          <p:cNvCxnSpPr>
            <a:cxnSpLocks/>
          </p:cNvCxnSpPr>
          <p:nvPr/>
        </p:nvCxnSpPr>
        <p:spPr>
          <a:xfrm>
            <a:off x="4884810" y="4263769"/>
            <a:ext cx="0" cy="560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3E00C92F-35DE-58C3-1152-8271C68782FD}"/>
              </a:ext>
            </a:extLst>
          </p:cNvPr>
          <p:cNvCxnSpPr>
            <a:cxnSpLocks/>
          </p:cNvCxnSpPr>
          <p:nvPr/>
        </p:nvCxnSpPr>
        <p:spPr>
          <a:xfrm flipV="1">
            <a:off x="7599107" y="2860039"/>
            <a:ext cx="0" cy="324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uora nuoliyhdysviiva 22">
            <a:extLst>
              <a:ext uri="{FF2B5EF4-FFF2-40B4-BE49-F238E27FC236}">
                <a16:creationId xmlns:a16="http://schemas.microsoft.com/office/drawing/2014/main" id="{BC4F5254-8253-429B-CA7F-49962FF3394B}"/>
              </a:ext>
            </a:extLst>
          </p:cNvPr>
          <p:cNvCxnSpPr>
            <a:cxnSpLocks/>
          </p:cNvCxnSpPr>
          <p:nvPr/>
        </p:nvCxnSpPr>
        <p:spPr>
          <a:xfrm>
            <a:off x="10117840" y="4236495"/>
            <a:ext cx="0" cy="489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Suorakulmio 29">
            <a:extLst>
              <a:ext uri="{FF2B5EF4-FFF2-40B4-BE49-F238E27FC236}">
                <a16:creationId xmlns:a16="http://schemas.microsoft.com/office/drawing/2014/main" id="{C5FCAD66-838A-BB91-9722-981CFB5644C9}"/>
              </a:ext>
            </a:extLst>
          </p:cNvPr>
          <p:cNvSpPr/>
          <p:nvPr/>
        </p:nvSpPr>
        <p:spPr>
          <a:xfrm>
            <a:off x="6797061" y="1396699"/>
            <a:ext cx="2258335" cy="13964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Taulukko laskee kunnan planetaariset rajat ja niitä vastaavat jalanjäljet. Aluekohtainen planetaarinen raja osoittaa kestävän tavoitetason ja jalanjälki kertoo nykytilan.</a:t>
            </a:r>
          </a:p>
        </p:txBody>
      </p:sp>
      <p:cxnSp>
        <p:nvCxnSpPr>
          <p:cNvPr id="31" name="Suora nuoliyhdysviiva 30">
            <a:extLst>
              <a:ext uri="{FF2B5EF4-FFF2-40B4-BE49-F238E27FC236}">
                <a16:creationId xmlns:a16="http://schemas.microsoft.com/office/drawing/2014/main" id="{ADCCD14B-0319-746C-E0E2-8CC2CC5C1831}"/>
              </a:ext>
            </a:extLst>
          </p:cNvPr>
          <p:cNvCxnSpPr>
            <a:cxnSpLocks/>
          </p:cNvCxnSpPr>
          <p:nvPr/>
        </p:nvCxnSpPr>
        <p:spPr>
          <a:xfrm>
            <a:off x="7599107" y="4149411"/>
            <a:ext cx="0" cy="489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5F2664A9-0E49-E584-173C-B8D8BF4D02A9}"/>
              </a:ext>
            </a:extLst>
          </p:cNvPr>
          <p:cNvCxnSpPr>
            <a:cxnSpLocks/>
          </p:cNvCxnSpPr>
          <p:nvPr/>
        </p:nvCxnSpPr>
        <p:spPr>
          <a:xfrm flipV="1">
            <a:off x="1071135" y="2837499"/>
            <a:ext cx="0" cy="347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Suorakulmio 20">
            <a:extLst>
              <a:ext uri="{FF2B5EF4-FFF2-40B4-BE49-F238E27FC236}">
                <a16:creationId xmlns:a16="http://schemas.microsoft.com/office/drawing/2014/main" id="{C22CB8B8-1B42-D5A4-2DD1-B24AE22A23BA}"/>
              </a:ext>
            </a:extLst>
          </p:cNvPr>
          <p:cNvSpPr/>
          <p:nvPr/>
        </p:nvSpPr>
        <p:spPr>
          <a:xfrm>
            <a:off x="240985" y="1885529"/>
            <a:ext cx="1942033" cy="8357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Tutustu myös eri ulottuvuuksien globaaliin </a:t>
            </a:r>
            <a:r>
              <a:rPr lang="fi-FI" sz="1200">
                <a:solidFill>
                  <a:srgbClr val="FF0000"/>
                </a:solidFill>
              </a:rPr>
              <a:t>nykytilaan.</a:t>
            </a:r>
            <a:endParaRPr lang="fi-FI" sz="1200">
              <a:solidFill>
                <a:srgbClr val="000000"/>
              </a:solidFill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759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535AC-42BB-624D-BA01-8137B3A4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593367"/>
            <a:ext cx="10432928" cy="763600"/>
          </a:xfrm>
        </p:spPr>
        <p:txBody>
          <a:bodyPr/>
          <a:lstStyle/>
          <a:p>
            <a:r>
              <a:rPr lang="fi-FI"/>
              <a:t>Globaali sosiaalinen linssi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CE5C94-9CD2-2049-AD96-6CE4F45B1D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" dirty="0" smtClean="0"/>
              <a:pPr/>
              <a:t>13</a:t>
            </a:fld>
            <a:endParaRPr lang="fi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14B075-DAC5-E646-8FD4-16623A48D7A1}"/>
              </a:ext>
            </a:extLst>
          </p:cNvPr>
          <p:cNvSpPr txBox="1">
            <a:spLocks/>
          </p:cNvSpPr>
          <p:nvPr/>
        </p:nvSpPr>
        <p:spPr>
          <a:xfrm>
            <a:off x="1075247" y="2162152"/>
            <a:ext cx="10657135" cy="414102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i" sz="2100">
                <a:latin typeface="Calibri"/>
                <a:ea typeface="Lato"/>
                <a:cs typeface="Calibri"/>
              </a:rPr>
              <a:t>Taustalla YK:n kestävän kehityksen tavoitteet (SDG) sosiaalisesta kestävyydestä (mm. terveys,</a:t>
            </a:r>
            <a:r>
              <a:rPr lang="fi" sz="2100">
                <a:latin typeface="Calibri"/>
                <a:ea typeface="+mn-lt"/>
                <a:cs typeface="Calibri"/>
              </a:rPr>
              <a:t> työ, toimeentulo, koulutus)</a:t>
            </a:r>
            <a:endParaRPr lang="en-US" sz="210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" sz="2100">
                <a:latin typeface="Calibri"/>
                <a:ea typeface="Lato"/>
                <a:cs typeface="Calibri"/>
              </a:rPr>
              <a:t>Analysoidaan kunnassa tapahtuvan kulutuksen vaikutusta sosiaaliseen oikeudenmukaisuuteen arvoketjun toisessa päässä - globaalisti.</a:t>
            </a:r>
            <a:endParaRPr lang="en-US" sz="2100"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fi" sz="2100">
                <a:latin typeface="Calibri"/>
                <a:ea typeface="Lato"/>
                <a:cs typeface="Calibri"/>
              </a:rPr>
              <a:t>Riittävästi dataa löytyi tekstiili-, ruoka- ja elektroniikkateollisuuden aloilta. Aineistona voidaan käyttää esimerkiksi kansalaisjärjestöjen raportteja.</a:t>
            </a:r>
            <a:endParaRPr lang="fi-FI"/>
          </a:p>
          <a:p>
            <a:pPr>
              <a:spcBef>
                <a:spcPts val="0"/>
              </a:spcBef>
            </a:pPr>
            <a:r>
              <a:rPr lang="fi" sz="2100">
                <a:latin typeface="Calibri"/>
                <a:ea typeface="Lato"/>
                <a:cs typeface="Calibri"/>
              </a:rPr>
              <a:t>Ulottuvuudet samat kuin paikallisessa sosiaalisessa linssissä.</a:t>
            </a:r>
          </a:p>
          <a:p>
            <a:pPr marL="0" indent="0">
              <a:buNone/>
            </a:pPr>
            <a:endParaRPr lang="fi-FI" sz="2200">
              <a:solidFill>
                <a:srgbClr val="000000"/>
              </a:solidFill>
              <a:ea typeface="Lato"/>
              <a:cs typeface="Lato"/>
            </a:endParaRPr>
          </a:p>
          <a:p>
            <a:endParaRPr lang="fi-FI">
              <a:solidFill>
                <a:schemeClr val="tx1">
                  <a:lumMod val="50000"/>
                  <a:lumOff val="50000"/>
                </a:schemeClr>
              </a:solidFill>
              <a:ea typeface="Lato"/>
              <a:cs typeface="Lato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E41810F1-3083-3449-96F7-DB4B77147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5" y="5229200"/>
            <a:ext cx="515833" cy="48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E54A88AA-82E3-0A44-A3FD-EB5F44BAA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88" y="5229200"/>
            <a:ext cx="515833" cy="48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385C77AC-CD40-B34A-895C-CF497DBD7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170" y="5229200"/>
            <a:ext cx="529407" cy="49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CCBD20BD-3501-0449-9B83-67343E8CD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549" y="5229200"/>
            <a:ext cx="488683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4A298AE2-0570-7343-BACE-15852C745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443" y="5229200"/>
            <a:ext cx="502258" cy="46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D2C423DD-7D95-4749-8942-96D020479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5229200"/>
            <a:ext cx="475109" cy="4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D2DB15EB-BDE4-F846-90C5-1D16369C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029" y="5229200"/>
            <a:ext cx="475109" cy="44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A766E7BB-ED4E-2045-9BAA-0F1D9569F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45" y="5229200"/>
            <a:ext cx="434385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51E91DDD-60BE-594B-9400-10CEFD1AF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727" y="5229200"/>
            <a:ext cx="352938" cy="3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3E8C6B9F-A4EF-184A-A81A-64AEE6518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507" y="5229200"/>
            <a:ext cx="339364" cy="35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2730A237-227F-834E-A1DC-B8217DD5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02" y="5229200"/>
            <a:ext cx="44796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99DD4C6C-32A9-F84F-874D-DE2ACE3A1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128" y="5229200"/>
            <a:ext cx="380087" cy="31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kstiruutu 25">
            <a:extLst>
              <a:ext uri="{FF2B5EF4-FFF2-40B4-BE49-F238E27FC236}">
                <a16:creationId xmlns:a16="http://schemas.microsoft.com/office/drawing/2014/main" id="{F7729FA4-C167-1E40-960F-022E8AF8F44E}"/>
              </a:ext>
            </a:extLst>
          </p:cNvPr>
          <p:cNvSpPr txBox="1"/>
          <p:nvPr/>
        </p:nvSpPr>
        <p:spPr>
          <a:xfrm>
            <a:off x="8085855" y="-75918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/>
              <a:t>PAIKALLINEN</a:t>
            </a:r>
            <a:endParaRPr lang="fi-FI" sz="2400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5C7DD65F-9E63-114D-B01B-A65CC922BC29}"/>
              </a:ext>
            </a:extLst>
          </p:cNvPr>
          <p:cNvSpPr txBox="1"/>
          <p:nvPr/>
        </p:nvSpPr>
        <p:spPr>
          <a:xfrm>
            <a:off x="9381846" y="-71987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/>
              <a:t>GLOBAALI</a:t>
            </a: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FDC2BDC4-5EB5-B94A-826A-48B8C80B3B93}"/>
              </a:ext>
            </a:extLst>
          </p:cNvPr>
          <p:cNvSpPr/>
          <p:nvPr/>
        </p:nvSpPr>
        <p:spPr>
          <a:xfrm>
            <a:off x="9144606" y="1356398"/>
            <a:ext cx="2742324" cy="370343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4AA84F12-A70B-464A-9573-73131F045ED1}"/>
              </a:ext>
            </a:extLst>
          </p:cNvPr>
          <p:cNvSpPr/>
          <p:nvPr/>
        </p:nvSpPr>
        <p:spPr>
          <a:xfrm>
            <a:off x="9144605" y="289815"/>
            <a:ext cx="2742324" cy="301391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63F9FA35-77CF-1F40-B778-79B6FA63F73A}"/>
              </a:ext>
            </a:extLst>
          </p:cNvPr>
          <p:cNvSpPr txBox="1"/>
          <p:nvPr/>
        </p:nvSpPr>
        <p:spPr>
          <a:xfrm>
            <a:off x="9291764" y="276216"/>
            <a:ext cx="2305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</a:rPr>
              <a:t>EKOLOGINEN KATTO</a:t>
            </a:r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55BA47BE-7E18-624C-B704-95AE6A1C350D}"/>
              </a:ext>
            </a:extLst>
          </p:cNvPr>
          <p:cNvSpPr txBox="1"/>
          <p:nvPr/>
        </p:nvSpPr>
        <p:spPr>
          <a:xfrm>
            <a:off x="9299153" y="1388187"/>
            <a:ext cx="243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</a:rPr>
              <a:t>SOSIAALINEN PERUSTA</a:t>
            </a:r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EF9156AF-7BC6-C944-8108-B2EF32FFBCE1}"/>
              </a:ext>
            </a:extLst>
          </p:cNvPr>
          <p:cNvSpPr/>
          <p:nvPr/>
        </p:nvSpPr>
        <p:spPr>
          <a:xfrm>
            <a:off x="10515768" y="581348"/>
            <a:ext cx="1371163" cy="370344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522433A-EB94-F641-B9E8-D0FFB52CAE31}"/>
              </a:ext>
            </a:extLst>
          </p:cNvPr>
          <p:cNvSpPr/>
          <p:nvPr/>
        </p:nvSpPr>
        <p:spPr>
          <a:xfrm>
            <a:off x="10515768" y="959995"/>
            <a:ext cx="1371161" cy="396972"/>
          </a:xfrm>
          <a:prstGeom prst="rect">
            <a:avLst/>
          </a:prstGeom>
          <a:solidFill>
            <a:srgbClr val="FFFF00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C0AECDDA-A3D0-C64C-A04D-E2BD6402822B}"/>
              </a:ext>
            </a:extLst>
          </p:cNvPr>
          <p:cNvSpPr/>
          <p:nvPr/>
        </p:nvSpPr>
        <p:spPr>
          <a:xfrm>
            <a:off x="9144605" y="581348"/>
            <a:ext cx="1371163" cy="370344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E17B3C29-0CEA-3F4F-B36F-95BF040A8652}"/>
              </a:ext>
            </a:extLst>
          </p:cNvPr>
          <p:cNvSpPr/>
          <p:nvPr/>
        </p:nvSpPr>
        <p:spPr>
          <a:xfrm>
            <a:off x="9144605" y="959112"/>
            <a:ext cx="1371163" cy="397704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4881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2C52BA0-EBEB-702D-CFFF-8097EEC0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109" y="593367"/>
            <a:ext cx="10541291" cy="763600"/>
          </a:xfrm>
        </p:spPr>
        <p:txBody>
          <a:bodyPr/>
          <a:lstStyle/>
          <a:p>
            <a:r>
              <a:rPr lang="fi-FI"/>
              <a:t>Globaalin sosiaalisen linssin vaiheet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620B4E-5C99-98AE-BD9F-A3C2672113B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" dirty="0" smtClean="0"/>
              <a:pPr/>
              <a:t>14</a:t>
            </a:fld>
            <a:endParaRPr lang="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DBCD8A7A-B72A-BD2D-3994-F7A605D8D82F}"/>
              </a:ext>
            </a:extLst>
          </p:cNvPr>
          <p:cNvSpPr/>
          <p:nvPr/>
        </p:nvSpPr>
        <p:spPr>
          <a:xfrm>
            <a:off x="6960408" y="1356967"/>
            <a:ext cx="2146389" cy="12608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Vaikutusryhmiä ovat työntekijät ja yhteisöt sekä vaikutusluokkia esimerkiksi köyhyys, terveys ja turvallisuus sekä naisten ja lasten oikeudet.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7A84544E-77E9-35E3-2B03-C0816604C460}"/>
              </a:ext>
            </a:extLst>
          </p:cNvPr>
          <p:cNvSpPr/>
          <p:nvPr/>
        </p:nvSpPr>
        <p:spPr>
          <a:xfrm>
            <a:off x="96100" y="1475251"/>
            <a:ext cx="2494741" cy="1190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Voidaan käyttää samoja ulottuvuuksia kuin paikallisessa sosiaalisessa linssissä. Pohjalla YK:n kestävän kehityksen tavoitteet.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EA2219CE-A4B8-E98F-A22C-0C321E1F02E1}"/>
              </a:ext>
            </a:extLst>
          </p:cNvPr>
          <p:cNvSpPr/>
          <p:nvPr/>
        </p:nvSpPr>
        <p:spPr>
          <a:xfrm>
            <a:off x="1965187" y="4642337"/>
            <a:ext cx="2901487" cy="16508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Tuodaanko alueelle erityisen paljon tietynlaisia tuotteita? Selvitetään näiden vaatimia raaka-aineita ja niiden tuotannon vaikutuksia tuottajamaan asukkaiden ihmisoikeuksiin. Mikäli tuotteiden tuontia ei seurata, voidaan hyödyntää yleistä tietoa esimerkiksi vaatteiden ja elektroniikan tuotannosta.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CFF1FF04-F9AA-3AF4-9F73-195C21F55D49}"/>
              </a:ext>
            </a:extLst>
          </p:cNvPr>
          <p:cNvSpPr/>
          <p:nvPr/>
        </p:nvSpPr>
        <p:spPr>
          <a:xfrm>
            <a:off x="9106797" y="4845093"/>
            <a:ext cx="2119232" cy="10639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Tulokset osoittavat sen, kuinka ostamillamme ja kuluttamillamme tuotteilla on vaikutuksia maailman ihmisten hyvinvointiin.</a:t>
            </a:r>
          </a:p>
        </p:txBody>
      </p:sp>
      <p:sp>
        <p:nvSpPr>
          <p:cNvPr id="14" name="Nuoli: Oikea 13">
            <a:extLst>
              <a:ext uri="{FF2B5EF4-FFF2-40B4-BE49-F238E27FC236}">
                <a16:creationId xmlns:a16="http://schemas.microsoft.com/office/drawing/2014/main" id="{1CB920D1-7119-B0AF-8C79-6FD3893FD000}"/>
              </a:ext>
            </a:extLst>
          </p:cNvPr>
          <p:cNvSpPr/>
          <p:nvPr/>
        </p:nvSpPr>
        <p:spPr>
          <a:xfrm>
            <a:off x="2583832" y="2859638"/>
            <a:ext cx="2146389" cy="1680319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Valitse kategoriat ja tuotteet</a:t>
            </a:r>
          </a:p>
        </p:txBody>
      </p:sp>
      <p:sp>
        <p:nvSpPr>
          <p:cNvPr id="16" name="Nuoli: Oikea 15">
            <a:extLst>
              <a:ext uri="{FF2B5EF4-FFF2-40B4-BE49-F238E27FC236}">
                <a16:creationId xmlns:a16="http://schemas.microsoft.com/office/drawing/2014/main" id="{71EC98D8-074A-7367-F44D-327E2A5E1BB7}"/>
              </a:ext>
            </a:extLst>
          </p:cNvPr>
          <p:cNvSpPr/>
          <p:nvPr/>
        </p:nvSpPr>
        <p:spPr>
          <a:xfrm>
            <a:off x="295292" y="2938061"/>
            <a:ext cx="2146389" cy="154432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Valitse tarkasteluun globaalit sosiaaliset ulottuvuudet</a:t>
            </a:r>
          </a:p>
        </p:txBody>
      </p:sp>
      <p:sp>
        <p:nvSpPr>
          <p:cNvPr id="18" name="Nuoli: Oikea 17">
            <a:extLst>
              <a:ext uri="{FF2B5EF4-FFF2-40B4-BE49-F238E27FC236}">
                <a16:creationId xmlns:a16="http://schemas.microsoft.com/office/drawing/2014/main" id="{339B2117-02F5-FD00-5C0F-F4D73E5B07A5}"/>
              </a:ext>
            </a:extLst>
          </p:cNvPr>
          <p:cNvSpPr/>
          <p:nvPr/>
        </p:nvSpPr>
        <p:spPr>
          <a:xfrm>
            <a:off x="7183793" y="2900906"/>
            <a:ext cx="2268237" cy="162755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Valitse vaikutusryhmät ja vaikutusluokat</a:t>
            </a:r>
          </a:p>
        </p:txBody>
      </p:sp>
      <p:sp>
        <p:nvSpPr>
          <p:cNvPr id="20" name="Nuoli: Oikea 19">
            <a:extLst>
              <a:ext uri="{FF2B5EF4-FFF2-40B4-BE49-F238E27FC236}">
                <a16:creationId xmlns:a16="http://schemas.microsoft.com/office/drawing/2014/main" id="{BF8273F6-9D5C-7633-676E-CD0414C73A2E}"/>
              </a:ext>
            </a:extLst>
          </p:cNvPr>
          <p:cNvSpPr/>
          <p:nvPr/>
        </p:nvSpPr>
        <p:spPr>
          <a:xfrm>
            <a:off x="9591569" y="2900906"/>
            <a:ext cx="2435103" cy="1627552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Selvitä tuotteen tuottamisen vaikutuksia vaikutusryhmiin liittyen</a:t>
            </a:r>
          </a:p>
        </p:txBody>
      </p:sp>
      <p:sp>
        <p:nvSpPr>
          <p:cNvPr id="22" name="Nuoli: Oikea 21">
            <a:extLst>
              <a:ext uri="{FF2B5EF4-FFF2-40B4-BE49-F238E27FC236}">
                <a16:creationId xmlns:a16="http://schemas.microsoft.com/office/drawing/2014/main" id="{1E8F9319-F3DD-8D43-32FD-60272A69832B}"/>
              </a:ext>
            </a:extLst>
          </p:cNvPr>
          <p:cNvSpPr/>
          <p:nvPr/>
        </p:nvSpPr>
        <p:spPr>
          <a:xfrm>
            <a:off x="4883812" y="2900904"/>
            <a:ext cx="2146389" cy="162755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Valitse kohdemaa tai alue, jossa kyseistä tuotetta tuotetaan</a:t>
            </a:r>
            <a:r>
              <a:rPr lang="fi-FI" sz="1200"/>
              <a:t>.</a:t>
            </a:r>
          </a:p>
        </p:txBody>
      </p: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003EF370-12F5-4093-378E-86084F3C293C}"/>
              </a:ext>
            </a:extLst>
          </p:cNvPr>
          <p:cNvCxnSpPr>
            <a:cxnSpLocks/>
          </p:cNvCxnSpPr>
          <p:nvPr/>
        </p:nvCxnSpPr>
        <p:spPr>
          <a:xfrm flipV="1">
            <a:off x="1127448" y="2786048"/>
            <a:ext cx="0" cy="426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uora nuoliyhdysviiva 25">
            <a:extLst>
              <a:ext uri="{FF2B5EF4-FFF2-40B4-BE49-F238E27FC236}">
                <a16:creationId xmlns:a16="http://schemas.microsoft.com/office/drawing/2014/main" id="{6721C805-795D-7FF4-DAE8-64313285792E}"/>
              </a:ext>
            </a:extLst>
          </p:cNvPr>
          <p:cNvCxnSpPr>
            <a:cxnSpLocks/>
          </p:cNvCxnSpPr>
          <p:nvPr/>
        </p:nvCxnSpPr>
        <p:spPr>
          <a:xfrm>
            <a:off x="3248875" y="4146619"/>
            <a:ext cx="0" cy="381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uora nuoliyhdysviiva 27">
            <a:extLst>
              <a:ext uri="{FF2B5EF4-FFF2-40B4-BE49-F238E27FC236}">
                <a16:creationId xmlns:a16="http://schemas.microsoft.com/office/drawing/2014/main" id="{4D6E710F-5482-B154-00E1-A23363877D39}"/>
              </a:ext>
            </a:extLst>
          </p:cNvPr>
          <p:cNvCxnSpPr>
            <a:cxnSpLocks/>
          </p:cNvCxnSpPr>
          <p:nvPr/>
        </p:nvCxnSpPr>
        <p:spPr>
          <a:xfrm>
            <a:off x="10416480" y="4174910"/>
            <a:ext cx="0" cy="5248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uora nuoliyhdysviiva 29">
            <a:extLst>
              <a:ext uri="{FF2B5EF4-FFF2-40B4-BE49-F238E27FC236}">
                <a16:creationId xmlns:a16="http://schemas.microsoft.com/office/drawing/2014/main" id="{34AAB52C-F726-573B-C496-06A0C9C6D87A}"/>
              </a:ext>
            </a:extLst>
          </p:cNvPr>
          <p:cNvCxnSpPr>
            <a:cxnSpLocks/>
          </p:cNvCxnSpPr>
          <p:nvPr/>
        </p:nvCxnSpPr>
        <p:spPr>
          <a:xfrm flipV="1">
            <a:off x="8046092" y="2675863"/>
            <a:ext cx="0" cy="537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Suorakulmio 31">
            <a:extLst>
              <a:ext uri="{FF2B5EF4-FFF2-40B4-BE49-F238E27FC236}">
                <a16:creationId xmlns:a16="http://schemas.microsoft.com/office/drawing/2014/main" id="{62CE71FB-BE55-89C8-7080-9C6250527516}"/>
              </a:ext>
            </a:extLst>
          </p:cNvPr>
          <p:cNvSpPr/>
          <p:nvPr/>
        </p:nvSpPr>
        <p:spPr>
          <a:xfrm>
            <a:off x="5556880" y="4809746"/>
            <a:ext cx="2351404" cy="9091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Kyseessä voi olla joku tietty maa, maanosa tai täysin globaali näkökulma.</a:t>
            </a:r>
          </a:p>
        </p:txBody>
      </p:sp>
      <p:cxnSp>
        <p:nvCxnSpPr>
          <p:cNvPr id="34" name="Suora nuoliyhdysviiva 33">
            <a:extLst>
              <a:ext uri="{FF2B5EF4-FFF2-40B4-BE49-F238E27FC236}">
                <a16:creationId xmlns:a16="http://schemas.microsoft.com/office/drawing/2014/main" id="{6C27DDAA-BCA7-D41D-3BCD-ECFB70CD1C4D}"/>
              </a:ext>
            </a:extLst>
          </p:cNvPr>
          <p:cNvCxnSpPr>
            <a:cxnSpLocks/>
          </p:cNvCxnSpPr>
          <p:nvPr/>
        </p:nvCxnSpPr>
        <p:spPr>
          <a:xfrm flipH="1">
            <a:off x="5774282" y="4168705"/>
            <a:ext cx="171" cy="473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uora nuoliyhdysviiva 35">
            <a:extLst>
              <a:ext uri="{FF2B5EF4-FFF2-40B4-BE49-F238E27FC236}">
                <a16:creationId xmlns:a16="http://schemas.microsoft.com/office/drawing/2014/main" id="{5635539C-3E8E-F67D-7B47-FAC478992FAB}"/>
              </a:ext>
            </a:extLst>
          </p:cNvPr>
          <p:cNvCxnSpPr>
            <a:cxnSpLocks/>
          </p:cNvCxnSpPr>
          <p:nvPr/>
        </p:nvCxnSpPr>
        <p:spPr>
          <a:xfrm flipV="1">
            <a:off x="3248875" y="2769104"/>
            <a:ext cx="0" cy="411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Suorakulmio 37">
            <a:extLst>
              <a:ext uri="{FF2B5EF4-FFF2-40B4-BE49-F238E27FC236}">
                <a16:creationId xmlns:a16="http://schemas.microsoft.com/office/drawing/2014/main" id="{96BE5CA5-E2E5-DAC5-8AB0-093E99569D12}"/>
              </a:ext>
            </a:extLst>
          </p:cNvPr>
          <p:cNvSpPr/>
          <p:nvPr/>
        </p:nvSpPr>
        <p:spPr>
          <a:xfrm>
            <a:off x="2827104" y="1791120"/>
            <a:ext cx="2119232" cy="842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Kategoria voi olla esimerkiksi elektroniikka, vaateteollisuus tai elintarvikkeet</a:t>
            </a:r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EC620D7D-B4B4-AD57-1E9B-5FCC6B044DBE}"/>
              </a:ext>
            </a:extLst>
          </p:cNvPr>
          <p:cNvSpPr/>
          <p:nvPr/>
        </p:nvSpPr>
        <p:spPr>
          <a:xfrm>
            <a:off x="9593342" y="1654179"/>
            <a:ext cx="2119232" cy="842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</a:rPr>
              <a:t>Aineistona voi käyttää esimerkiksi tutkimuksia tai kansalaisjärjestöjen selvityksiä</a:t>
            </a:r>
          </a:p>
        </p:txBody>
      </p:sp>
      <p:cxnSp>
        <p:nvCxnSpPr>
          <p:cNvPr id="42" name="Suora nuoliyhdysviiva 41">
            <a:extLst>
              <a:ext uri="{FF2B5EF4-FFF2-40B4-BE49-F238E27FC236}">
                <a16:creationId xmlns:a16="http://schemas.microsoft.com/office/drawing/2014/main" id="{423C6418-BABF-06E8-08DC-42C38BD3C9FC}"/>
              </a:ext>
            </a:extLst>
          </p:cNvPr>
          <p:cNvCxnSpPr>
            <a:cxnSpLocks/>
          </p:cNvCxnSpPr>
          <p:nvPr/>
        </p:nvCxnSpPr>
        <p:spPr>
          <a:xfrm flipV="1">
            <a:off x="10652958" y="2643247"/>
            <a:ext cx="0" cy="537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42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19D2A4-A3C9-46AE-639A-3A31A8F0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58E667-43A9-C713-2E58-5493533A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BB5EF2-0DAE-EA6C-0526-EEA7D5BC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15</a:t>
            </a:fld>
            <a:endParaRPr lang="fi-FI"/>
          </a:p>
        </p:txBody>
      </p:sp>
      <p:sp>
        <p:nvSpPr>
          <p:cNvPr id="7" name="Otsikko 2">
            <a:extLst>
              <a:ext uri="{FF2B5EF4-FFF2-40B4-BE49-F238E27FC236}">
                <a16:creationId xmlns:a16="http://schemas.microsoft.com/office/drawing/2014/main" id="{66AC11CB-F398-F987-51BE-584E78D3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017" y="466368"/>
            <a:ext cx="10488083" cy="929045"/>
          </a:xfrm>
        </p:spPr>
        <p:txBody>
          <a:bodyPr/>
          <a:lstStyle/>
          <a:p>
            <a:r>
              <a:rPr lang="fi-FI"/>
              <a:t>Kaupunkimuotokuvasta kohti muutosta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740CEEB-A05A-FBBB-179E-32EA64000014}"/>
              </a:ext>
            </a:extLst>
          </p:cNvPr>
          <p:cNvSpPr txBox="1">
            <a:spLocks/>
          </p:cNvSpPr>
          <p:nvPr/>
        </p:nvSpPr>
        <p:spPr>
          <a:xfrm>
            <a:off x="236590" y="3052180"/>
            <a:ext cx="1994853" cy="144544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200">
                <a:solidFill>
                  <a:schemeClr val="bg1"/>
                </a:solidFill>
              </a:rPr>
              <a:t>Valitse tavoitteet puuttuvien tilalle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FD66CC83-EA64-46E5-563B-AA8C8C9C83A1}"/>
              </a:ext>
            </a:extLst>
          </p:cNvPr>
          <p:cNvSpPr txBox="1">
            <a:spLocks/>
          </p:cNvSpPr>
          <p:nvPr/>
        </p:nvSpPr>
        <p:spPr>
          <a:xfrm>
            <a:off x="4691610" y="3065192"/>
            <a:ext cx="2078664" cy="1445449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>
                <a:solidFill>
                  <a:schemeClr val="bg1"/>
                </a:solidFill>
              </a:rPr>
              <a:t>Seuraa tavoitteiden toteutumista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A3497EB0-FB8F-E0BB-BE23-E0DC3BA73FAD}"/>
              </a:ext>
            </a:extLst>
          </p:cNvPr>
          <p:cNvSpPr txBox="1">
            <a:spLocks/>
          </p:cNvSpPr>
          <p:nvPr/>
        </p:nvSpPr>
        <p:spPr>
          <a:xfrm>
            <a:off x="9491596" y="3075631"/>
            <a:ext cx="2387784" cy="1421998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>
                <a:solidFill>
                  <a:schemeClr val="bg1"/>
                </a:solidFill>
              </a:rPr>
              <a:t>Integroi kestävyystyö talousarvioprosessiin</a:t>
            </a:r>
          </a:p>
        </p:txBody>
      </p:sp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680AB053-F064-5AD6-E083-18FF387FAEC1}"/>
              </a:ext>
            </a:extLst>
          </p:cNvPr>
          <p:cNvSpPr txBox="1">
            <a:spLocks/>
          </p:cNvSpPr>
          <p:nvPr/>
        </p:nvSpPr>
        <p:spPr>
          <a:xfrm>
            <a:off x="2356973" y="2975605"/>
            <a:ext cx="2228591" cy="1546936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>
                <a:solidFill>
                  <a:schemeClr val="bg1"/>
                </a:solidFill>
              </a:rPr>
              <a:t>Ota tarvittavat mittarit käyttöön ohjaamaan johtamista</a:t>
            </a:r>
          </a:p>
        </p:txBody>
      </p:sp>
      <p:sp>
        <p:nvSpPr>
          <p:cNvPr id="12" name="Tekstin paikkamerkki 7">
            <a:extLst>
              <a:ext uri="{FF2B5EF4-FFF2-40B4-BE49-F238E27FC236}">
                <a16:creationId xmlns:a16="http://schemas.microsoft.com/office/drawing/2014/main" id="{65FFF162-1D53-6511-6C8B-14BC899356A7}"/>
              </a:ext>
            </a:extLst>
          </p:cNvPr>
          <p:cNvSpPr txBox="1">
            <a:spLocks/>
          </p:cNvSpPr>
          <p:nvPr/>
        </p:nvSpPr>
        <p:spPr>
          <a:xfrm>
            <a:off x="6960128" y="3062777"/>
            <a:ext cx="2341612" cy="1399851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>
                <a:solidFill>
                  <a:schemeClr val="bg1"/>
                </a:solidFill>
              </a:rPr>
              <a:t>Reagoi seurantatietoon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AB59A3A9-04D6-3EFB-B751-D5EBD433BEB0}"/>
              </a:ext>
            </a:extLst>
          </p:cNvPr>
          <p:cNvSpPr/>
          <p:nvPr/>
        </p:nvSpPr>
        <p:spPr>
          <a:xfrm>
            <a:off x="236590" y="1712183"/>
            <a:ext cx="1994845" cy="965514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>
                <a:solidFill>
                  <a:schemeClr val="bg1"/>
                </a:solidFill>
              </a:rPr>
              <a:t>Tarvittavat täydennykset strategiaan/ohjelmiin. Esimerkiksi planetaarisissa rajoissa pysyminen.</a:t>
            </a: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D2BC115-AB2C-0748-6B18-22C7EC801388}"/>
              </a:ext>
            </a:extLst>
          </p:cNvPr>
          <p:cNvSpPr/>
          <p:nvPr/>
        </p:nvSpPr>
        <p:spPr>
          <a:xfrm>
            <a:off x="2356973" y="4847983"/>
            <a:ext cx="2228583" cy="125475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bg1"/>
                </a:solidFill>
              </a:rPr>
              <a:t>Planetaarisia rajoja vastaavat jalanjäljet toimivat käytännöllisenä ekologisen kestävyyden mittaristona.</a:t>
            </a:r>
          </a:p>
          <a:p>
            <a:pPr algn="ctr"/>
            <a:r>
              <a:rPr lang="fi-FI" sz="1200" dirty="0">
                <a:solidFill>
                  <a:schemeClr val="bg1"/>
                </a:solidFill>
              </a:rPr>
              <a:t>Katso Mittarit-osio.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4130233-C1C2-6481-2524-B0F70685EBEF}"/>
              </a:ext>
            </a:extLst>
          </p:cNvPr>
          <p:cNvSpPr/>
          <p:nvPr/>
        </p:nvSpPr>
        <p:spPr>
          <a:xfrm>
            <a:off x="6960128" y="4895063"/>
            <a:ext cx="1994853" cy="10888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>
                <a:solidFill>
                  <a:schemeClr val="bg1"/>
                </a:solidFill>
              </a:rPr>
              <a:t>Tunnista merkittävimmät kehityskohdat ja puutu ongelmakohtiin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BA0A539C-CCD7-5ECC-DECD-936128556FDC}"/>
              </a:ext>
            </a:extLst>
          </p:cNvPr>
          <p:cNvSpPr/>
          <p:nvPr/>
        </p:nvSpPr>
        <p:spPr>
          <a:xfrm>
            <a:off x="9282136" y="1748652"/>
            <a:ext cx="2243919" cy="92904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bg1"/>
                </a:solidFill>
              </a:rPr>
              <a:t>Varaa talousarvioon tarvittavat resurssit  kestävyyden saavuttamiseksi</a:t>
            </a:r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C8DE9CEA-2E51-66FC-CAEB-9EFC3F2877BD}"/>
              </a:ext>
            </a:extLst>
          </p:cNvPr>
          <p:cNvCxnSpPr>
            <a:cxnSpLocks/>
          </p:cNvCxnSpPr>
          <p:nvPr/>
        </p:nvCxnSpPr>
        <p:spPr>
          <a:xfrm flipV="1">
            <a:off x="873696" y="2769481"/>
            <a:ext cx="0" cy="4470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uora nuoliyhdysviiva 18">
            <a:extLst>
              <a:ext uri="{FF2B5EF4-FFF2-40B4-BE49-F238E27FC236}">
                <a16:creationId xmlns:a16="http://schemas.microsoft.com/office/drawing/2014/main" id="{833272ED-8947-0004-D1BB-3833EEC604F1}"/>
              </a:ext>
            </a:extLst>
          </p:cNvPr>
          <p:cNvCxnSpPr>
            <a:cxnSpLocks/>
          </p:cNvCxnSpPr>
          <p:nvPr/>
        </p:nvCxnSpPr>
        <p:spPr>
          <a:xfrm>
            <a:off x="3202659" y="4278146"/>
            <a:ext cx="0" cy="400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uora nuoliyhdysviiva 20">
            <a:extLst>
              <a:ext uri="{FF2B5EF4-FFF2-40B4-BE49-F238E27FC236}">
                <a16:creationId xmlns:a16="http://schemas.microsoft.com/office/drawing/2014/main" id="{1BDD26FD-70EF-B72A-F73E-AA1ACC900051}"/>
              </a:ext>
            </a:extLst>
          </p:cNvPr>
          <p:cNvCxnSpPr>
            <a:cxnSpLocks/>
          </p:cNvCxnSpPr>
          <p:nvPr/>
        </p:nvCxnSpPr>
        <p:spPr>
          <a:xfrm>
            <a:off x="7598456" y="4189120"/>
            <a:ext cx="0" cy="489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uora nuoliyhdysviiva 21">
            <a:extLst>
              <a:ext uri="{FF2B5EF4-FFF2-40B4-BE49-F238E27FC236}">
                <a16:creationId xmlns:a16="http://schemas.microsoft.com/office/drawing/2014/main" id="{3E00C92F-35DE-58C3-1152-8271C68782FD}"/>
              </a:ext>
            </a:extLst>
          </p:cNvPr>
          <p:cNvCxnSpPr>
            <a:cxnSpLocks/>
          </p:cNvCxnSpPr>
          <p:nvPr/>
        </p:nvCxnSpPr>
        <p:spPr>
          <a:xfrm flipV="1">
            <a:off x="5367229" y="2852466"/>
            <a:ext cx="0" cy="364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Suorakulmio 27">
            <a:extLst>
              <a:ext uri="{FF2B5EF4-FFF2-40B4-BE49-F238E27FC236}">
                <a16:creationId xmlns:a16="http://schemas.microsoft.com/office/drawing/2014/main" id="{3B8481AC-BA2A-FC73-9222-8DCF417ACC72}"/>
              </a:ext>
            </a:extLst>
          </p:cNvPr>
          <p:cNvSpPr/>
          <p:nvPr/>
        </p:nvSpPr>
        <p:spPr>
          <a:xfrm>
            <a:off x="4691610" y="1716648"/>
            <a:ext cx="2026066" cy="98066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 dirty="0">
              <a:solidFill>
                <a:schemeClr val="bg1"/>
              </a:solidFill>
            </a:endParaRPr>
          </a:p>
          <a:p>
            <a:pPr algn="ctr"/>
            <a:r>
              <a:rPr lang="fi-FI" sz="1200" dirty="0">
                <a:solidFill>
                  <a:schemeClr val="bg1"/>
                </a:solidFill>
              </a:rPr>
              <a:t>Raportoi ja viesti kestävyyden toteutumisesta säännöllisesti</a:t>
            </a:r>
          </a:p>
          <a:p>
            <a:pPr algn="ctr"/>
            <a:endParaRPr lang="fi-FI" sz="1200" dirty="0">
              <a:solidFill>
                <a:schemeClr val="bg1"/>
              </a:solidFill>
            </a:endParaRPr>
          </a:p>
        </p:txBody>
      </p:sp>
      <p:cxnSp>
        <p:nvCxnSpPr>
          <p:cNvPr id="24" name="Suora nuoliyhdysviiva 23">
            <a:extLst>
              <a:ext uri="{FF2B5EF4-FFF2-40B4-BE49-F238E27FC236}">
                <a16:creationId xmlns:a16="http://schemas.microsoft.com/office/drawing/2014/main" id="{15F26C94-B3F9-7D15-79B2-BF75558430AF}"/>
              </a:ext>
            </a:extLst>
          </p:cNvPr>
          <p:cNvCxnSpPr>
            <a:cxnSpLocks/>
          </p:cNvCxnSpPr>
          <p:nvPr/>
        </p:nvCxnSpPr>
        <p:spPr>
          <a:xfrm flipV="1">
            <a:off x="10137816" y="2813245"/>
            <a:ext cx="0" cy="403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3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Kaupunkimuotokuva -työkalut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90B-CCEA-4F82-8F57-8FFB538AB75F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2</a:t>
            </a:fld>
            <a:endParaRPr lang="fi-FI"/>
          </a:p>
        </p:txBody>
      </p:sp>
      <p:pic>
        <p:nvPicPr>
          <p:cNvPr id="8" name="Kuva 7" descr="Kuva, joka sisältää kohteen teksti, keltainen&#10;&#10;Kuvaus luotu automaattisesti">
            <a:extLst>
              <a:ext uri="{FF2B5EF4-FFF2-40B4-BE49-F238E27FC236}">
                <a16:creationId xmlns:a16="http://schemas.microsoft.com/office/drawing/2014/main" id="{DE967AB7-B5CC-49E8-5A9D-4C1A73B0E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6" t="1" r="2" b="1"/>
          <a:stretch/>
        </p:blipFill>
        <p:spPr>
          <a:xfrm>
            <a:off x="6888088" y="0"/>
            <a:ext cx="5303912" cy="666935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noFill/>
        </p:spPr>
      </p:pic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864044" y="1556792"/>
            <a:ext cx="6456092" cy="4609058"/>
          </a:xfrm>
        </p:spPr>
        <p:txBody>
          <a:bodyPr/>
          <a:lstStyle/>
          <a:p>
            <a:r>
              <a:rPr lang="fi-FI" sz="2200"/>
              <a:t>Koottu kansainvälisten pilottien pohjalta</a:t>
            </a:r>
          </a:p>
          <a:p>
            <a:r>
              <a:rPr lang="fi-FI" sz="2200"/>
              <a:t>Analyysin ja ajattelun työkalut auttavat politiikkatoimien suunnittelussa</a:t>
            </a:r>
            <a:endParaRPr lang="fi-FI" sz="2200">
              <a:ea typeface="Lato"/>
              <a:cs typeface="Lato"/>
            </a:endParaRPr>
          </a:p>
          <a:p>
            <a:r>
              <a:rPr lang="fi-FI" sz="2200"/>
              <a:t>Kaupunkimuotokuvan avulla voi analysoida esimerkiksi kunnan hankintojen vaikutusta ekologiseen ja sosiaaliseen kestävyyteen</a:t>
            </a:r>
            <a:endParaRPr lang="fi-FI" sz="2200">
              <a:ea typeface="Lato"/>
              <a:cs typeface="Lato"/>
            </a:endParaRPr>
          </a:p>
          <a:p>
            <a:r>
              <a:rPr lang="fi-FI" sz="2200"/>
              <a:t>Pirkanmaalla analysoitiin alueen kuntien kuntastrategioiden tavoitteita donitsimalliin peilaten </a:t>
            </a:r>
            <a:r>
              <a:rPr lang="fi-FI" sz="2200">
                <a:sym typeface="Wingdings" pitchFamily="2" charset="2"/>
              </a:rPr>
              <a:t> </a:t>
            </a:r>
            <a:r>
              <a:rPr lang="fi-FI" sz="2200">
                <a:sym typeface="Wingdings" pitchFamily="2" charset="2"/>
                <a:hlinkClick r:id="rId3"/>
              </a:rPr>
              <a:t>Pirkanmaan nykytila-analyysi</a:t>
            </a:r>
            <a:endParaRPr lang="fi-FI" sz="2200">
              <a:sym typeface="Wingdings" pitchFamily="2" charset="2"/>
            </a:endParaRPr>
          </a:p>
          <a:p>
            <a:r>
              <a:rPr lang="fi-FI" sz="2200">
                <a:sym typeface="Wingdings" pitchFamily="2" charset="2"/>
              </a:rPr>
              <a:t>Työn tukena </a:t>
            </a:r>
            <a:r>
              <a:rPr lang="fi-FI" sz="2200">
                <a:solidFill>
                  <a:srgbClr val="FF0000"/>
                </a:solidFill>
                <a:sym typeface="Wingdings" pitchFamily="2" charset="2"/>
              </a:rPr>
              <a:t>Kaupunkimuotokuva-Excel-taulukko</a:t>
            </a:r>
            <a:endParaRPr lang="fi-FI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Kaupunkimuotokuva -työkalut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EA90B-CCEA-4F82-8F57-8FFB538AB75F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8" name="Kuva 7" descr="Kuva, joka sisältää kohteen teksti, keltainen&#10;&#10;Kuvaus luotu automaattisesti">
            <a:extLst>
              <a:ext uri="{FF2B5EF4-FFF2-40B4-BE49-F238E27FC236}">
                <a16:creationId xmlns:a16="http://schemas.microsoft.com/office/drawing/2014/main" id="{DE967AB7-B5CC-49E8-5A9D-4C1A73B0E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6" t="1" r="2" b="1"/>
          <a:stretch/>
        </p:blipFill>
        <p:spPr>
          <a:xfrm>
            <a:off x="6888088" y="0"/>
            <a:ext cx="5303912" cy="666935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noFill/>
        </p:spPr>
      </p:pic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864044" y="1556792"/>
            <a:ext cx="6456092" cy="4609058"/>
          </a:xfrm>
        </p:spPr>
        <p:txBody>
          <a:bodyPr/>
          <a:lstStyle/>
          <a:p>
            <a:pPr marL="0" indent="0">
              <a:buNone/>
            </a:pPr>
            <a:r>
              <a:rPr lang="fi-FI" sz="2400">
                <a:ea typeface="Lato"/>
                <a:cs typeface="Lato"/>
              </a:rPr>
              <a:t>Ydintyökalut</a:t>
            </a:r>
          </a:p>
          <a:p>
            <a:r>
              <a:rPr lang="fi-FI" sz="2400">
                <a:solidFill>
                  <a:srgbClr val="FF0000"/>
                </a:solidFill>
                <a:sym typeface="Wingdings" pitchFamily="2" charset="2"/>
              </a:rPr>
              <a:t>Kaupunkimuotokuva-Excel-taulukko ja ohjeet</a:t>
            </a:r>
            <a:endParaRPr lang="fi-FI" sz="2400">
              <a:ea typeface="Lato"/>
              <a:cs typeface="Lato"/>
            </a:endParaRPr>
          </a:p>
          <a:p>
            <a:r>
              <a:rPr lang="fi-FI" sz="2400">
                <a:solidFill>
                  <a:srgbClr val="000000"/>
                </a:solidFill>
                <a:ea typeface="Lato"/>
                <a:cs typeface="Lato"/>
              </a:rPr>
              <a:t>Kaupunkimuotokuvan ohjeistus</a:t>
            </a:r>
          </a:p>
          <a:p>
            <a:r>
              <a:rPr lang="fi-FI" sz="2400">
                <a:solidFill>
                  <a:srgbClr val="000000"/>
                </a:solidFill>
                <a:ea typeface="Lato"/>
                <a:cs typeface="Lato"/>
              </a:rPr>
              <a:t>Taustatietoa ulottuvuuksista</a:t>
            </a:r>
            <a:endParaRPr lang="fi-FI" sz="2400">
              <a:ea typeface="Lato"/>
              <a:cs typeface="Lato"/>
            </a:endParaRPr>
          </a:p>
          <a:p>
            <a:r>
              <a:rPr lang="fi-FI" sz="2400">
                <a:solidFill>
                  <a:srgbClr val="000000"/>
                </a:solidFill>
                <a:ea typeface="Lato"/>
                <a:cs typeface="Lato"/>
              </a:rPr>
              <a:t>Taustatietoa mittareista</a:t>
            </a:r>
          </a:p>
          <a:p>
            <a:r>
              <a:rPr lang="fi-FI" sz="2400">
                <a:solidFill>
                  <a:srgbClr val="000000"/>
                </a:solidFill>
                <a:ea typeface="Lato"/>
                <a:cs typeface="Lato"/>
              </a:rPr>
              <a:t>Kaupunkimuotokuva-työpajapohja ja ohjeet</a:t>
            </a:r>
          </a:p>
        </p:txBody>
      </p:sp>
    </p:spTree>
    <p:extLst>
      <p:ext uri="{BB962C8B-B14F-4D97-AF65-F5344CB8AC3E}">
        <p14:creationId xmlns:p14="http://schemas.microsoft.com/office/powerpoint/2010/main" val="8217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619D2A4-A3C9-46AE-639A-3A31A8F0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20.5.2022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58E667-43A9-C713-2E58-5493533AB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BB5EF2-0DAE-EA6C-0526-EEA7D5BC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4</a:t>
            </a:fld>
            <a:endParaRPr lang="fi-FI"/>
          </a:p>
        </p:txBody>
      </p:sp>
      <p:sp>
        <p:nvSpPr>
          <p:cNvPr id="7" name="Otsikko 2">
            <a:extLst>
              <a:ext uri="{FF2B5EF4-FFF2-40B4-BE49-F238E27FC236}">
                <a16:creationId xmlns:a16="http://schemas.microsoft.com/office/drawing/2014/main" id="{66AC11CB-F398-F987-51BE-584E78D3D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017" y="466368"/>
            <a:ext cx="10488083" cy="929045"/>
          </a:xfrm>
        </p:spPr>
        <p:txBody>
          <a:bodyPr/>
          <a:lstStyle/>
          <a:p>
            <a:r>
              <a:rPr lang="fi-FI"/>
              <a:t>Tiivistelmä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2740CEEB-A05A-FBBB-179E-32EA64000014}"/>
              </a:ext>
            </a:extLst>
          </p:cNvPr>
          <p:cNvSpPr txBox="1">
            <a:spLocks/>
          </p:cNvSpPr>
          <p:nvPr/>
        </p:nvSpPr>
        <p:spPr>
          <a:xfrm>
            <a:off x="179947" y="2734001"/>
            <a:ext cx="2066739" cy="1474203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Lato" panose="020F0502020204030203" pitchFamily="34" charset="0"/>
              <a:buChar char="–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1800" kern="1200" spc="-2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1200">
                <a:solidFill>
                  <a:schemeClr val="bg1"/>
                </a:solidFill>
              </a:rPr>
              <a:t>Tutustu donitsitalouteen</a:t>
            </a:r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FD66CC83-EA64-46E5-563B-AA8C8C9C83A1}"/>
              </a:ext>
            </a:extLst>
          </p:cNvPr>
          <p:cNvSpPr txBox="1">
            <a:spLocks/>
          </p:cNvSpPr>
          <p:nvPr/>
        </p:nvSpPr>
        <p:spPr>
          <a:xfrm>
            <a:off x="4735609" y="2732636"/>
            <a:ext cx="2265569" cy="1488580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Luo alueen nykytilasta </a:t>
            </a:r>
            <a:b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kaupunkimuotokuva-analyysi</a:t>
            </a:r>
          </a:p>
        </p:txBody>
      </p:sp>
      <p:sp>
        <p:nvSpPr>
          <p:cNvPr id="10" name="Tekstin paikkamerkki 7">
            <a:extLst>
              <a:ext uri="{FF2B5EF4-FFF2-40B4-BE49-F238E27FC236}">
                <a16:creationId xmlns:a16="http://schemas.microsoft.com/office/drawing/2014/main" id="{A3497EB0-FB8F-E0BB-BE23-E0DC3BA73FAD}"/>
              </a:ext>
            </a:extLst>
          </p:cNvPr>
          <p:cNvSpPr txBox="1">
            <a:spLocks/>
          </p:cNvSpPr>
          <p:nvPr/>
        </p:nvSpPr>
        <p:spPr>
          <a:xfrm>
            <a:off x="9549972" y="2757451"/>
            <a:ext cx="2474048" cy="1450752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>
                <a:solidFill>
                  <a:schemeClr val="bg1"/>
                </a:solidFill>
                <a:latin typeface="Arial"/>
                <a:cs typeface="Arial"/>
              </a:rPr>
              <a:t>Reagoi saatuun tietoon</a:t>
            </a:r>
            <a:endParaRPr lang="fi-FI">
              <a:solidFill>
                <a:schemeClr val="bg1"/>
              </a:solidFill>
            </a:endParaRPr>
          </a:p>
        </p:txBody>
      </p:sp>
      <p:sp>
        <p:nvSpPr>
          <p:cNvPr id="11" name="Tekstin paikkamerkki 7">
            <a:extLst>
              <a:ext uri="{FF2B5EF4-FFF2-40B4-BE49-F238E27FC236}">
                <a16:creationId xmlns:a16="http://schemas.microsoft.com/office/drawing/2014/main" id="{680AB053-F064-5AD6-E083-18FF387FAEC1}"/>
              </a:ext>
            </a:extLst>
          </p:cNvPr>
          <p:cNvSpPr txBox="1">
            <a:spLocks/>
          </p:cNvSpPr>
          <p:nvPr/>
        </p:nvSpPr>
        <p:spPr>
          <a:xfrm>
            <a:off x="2357839" y="2671803"/>
            <a:ext cx="2314855" cy="1575690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>
                <a:solidFill>
                  <a:schemeClr val="bg1"/>
                </a:solidFill>
                <a:latin typeface="Arial"/>
                <a:cs typeface="Arial"/>
              </a:rPr>
              <a:t>Tutustu kaupunkimuotokuva-työkaluihin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12" name="Tekstin paikkamerkki 7">
            <a:extLst>
              <a:ext uri="{FF2B5EF4-FFF2-40B4-BE49-F238E27FC236}">
                <a16:creationId xmlns:a16="http://schemas.microsoft.com/office/drawing/2014/main" id="{65FFF162-1D53-6511-6C8B-14BC899356A7}"/>
              </a:ext>
            </a:extLst>
          </p:cNvPr>
          <p:cNvSpPr txBox="1">
            <a:spLocks/>
          </p:cNvSpPr>
          <p:nvPr/>
        </p:nvSpPr>
        <p:spPr>
          <a:xfrm>
            <a:off x="7061637" y="2744597"/>
            <a:ext cx="2427876" cy="1428605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 lang="fi-FI" sz="1800" b="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 </a:t>
            </a:r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Järjestä</a:t>
            </a:r>
            <a:r>
              <a:rPr lang="fi-FI" sz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</a:t>
            </a:r>
            <a:r>
              <a:rPr lang="fi-FI" sz="1200" dirty="0">
                <a:solidFill>
                  <a:schemeClr val="bg1"/>
                </a:solidFill>
                <a:latin typeface="Arial"/>
                <a:cs typeface="Arial"/>
              </a:rPr>
              <a:t>sidosryhmätyöpajoja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D2BC115-AB2C-0748-6B18-22C7EC801388}"/>
              </a:ext>
            </a:extLst>
          </p:cNvPr>
          <p:cNvSpPr/>
          <p:nvPr/>
        </p:nvSpPr>
        <p:spPr>
          <a:xfrm>
            <a:off x="569419" y="4811053"/>
            <a:ext cx="10836594" cy="967203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dirty="0">
                <a:solidFill>
                  <a:schemeClr val="bg1"/>
                </a:solidFill>
                <a:ea typeface="Lato"/>
                <a:cs typeface="Lato"/>
              </a:rPr>
              <a:t>Seuraa työn etenemistä ja viesti siitä aktiivisesti. Integroi tavoitteet kuntastrategiaan ja muihin asiakirjoihin, valitse mittarit, seuraa niiden toteutumista, reagoi ja huolehdi resursoinnista talousarviossa.</a:t>
            </a:r>
            <a:endParaRPr lang="fi-FI" sz="1400" dirty="0">
              <a:solidFill>
                <a:schemeClr val="bg1"/>
              </a:solidFill>
              <a:ea typeface="Lato"/>
              <a:cs typeface="Lato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C4130233-C1C2-6481-2524-B0F70685EBEF}"/>
              </a:ext>
            </a:extLst>
          </p:cNvPr>
          <p:cNvSpPr/>
          <p:nvPr/>
        </p:nvSpPr>
        <p:spPr>
          <a:xfrm>
            <a:off x="7061637" y="916159"/>
            <a:ext cx="2023607" cy="123260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>
                <a:solidFill>
                  <a:schemeClr val="bg1"/>
                </a:solidFill>
              </a:rPr>
              <a:t>Laajennetaan kuvaa alueen kestävyyden nykytilasta ja </a:t>
            </a:r>
            <a:r>
              <a:rPr lang="fi-FI" sz="1200" err="1">
                <a:solidFill>
                  <a:schemeClr val="bg1"/>
                </a:solidFill>
              </a:rPr>
              <a:t>osallistetaan</a:t>
            </a:r>
            <a:r>
              <a:rPr lang="fi-FI" sz="1200">
                <a:solidFill>
                  <a:schemeClr val="bg1"/>
                </a:solidFill>
              </a:rPr>
              <a:t> asukkaita tulevien toimenpiteiden suunnitteluun</a:t>
            </a:r>
            <a:endParaRPr lang="fi-FI" sz="1200">
              <a:solidFill>
                <a:schemeClr val="bg1"/>
              </a:solidFill>
              <a:ea typeface="Lato"/>
              <a:cs typeface="Lato"/>
            </a:endParaRPr>
          </a:p>
        </p:txBody>
      </p:sp>
      <p:sp>
        <p:nvSpPr>
          <p:cNvPr id="28" name="Suorakulmio 27">
            <a:extLst>
              <a:ext uri="{FF2B5EF4-FFF2-40B4-BE49-F238E27FC236}">
                <a16:creationId xmlns:a16="http://schemas.microsoft.com/office/drawing/2014/main" id="{3B8481AC-BA2A-FC73-9222-8DCF417ACC72}"/>
              </a:ext>
            </a:extLst>
          </p:cNvPr>
          <p:cNvSpPr/>
          <p:nvPr/>
        </p:nvSpPr>
        <p:spPr>
          <a:xfrm>
            <a:off x="4672694" y="1101304"/>
            <a:ext cx="2026066" cy="98066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fi-FI" sz="1200" dirty="0">
              <a:solidFill>
                <a:schemeClr val="bg1"/>
              </a:solidFill>
            </a:endParaRPr>
          </a:p>
          <a:p>
            <a:pPr algn="ctr"/>
            <a:r>
              <a:rPr lang="fi-FI" sz="1200" dirty="0">
                <a:solidFill>
                  <a:schemeClr val="bg1"/>
                </a:solidFill>
                <a:ea typeface="Lato"/>
                <a:cs typeface="Lato"/>
              </a:rPr>
              <a:t>Analysoidaan kuntastrategia ja lasketaan planetaaristen rajojen ylitys</a:t>
            </a:r>
          </a:p>
          <a:p>
            <a:pPr algn="ctr"/>
            <a:endParaRPr lang="fi-FI" sz="1200" dirty="0">
              <a:solidFill>
                <a:schemeClr val="bg1"/>
              </a:solidFill>
            </a:endParaRPr>
          </a:p>
        </p:txBody>
      </p: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FA41274A-088F-A2B1-05E2-86B2EBA9B60A}"/>
              </a:ext>
            </a:extLst>
          </p:cNvPr>
          <p:cNvCxnSpPr>
            <a:cxnSpLocks/>
          </p:cNvCxnSpPr>
          <p:nvPr/>
        </p:nvCxnSpPr>
        <p:spPr>
          <a:xfrm flipV="1">
            <a:off x="8073440" y="2301211"/>
            <a:ext cx="0" cy="550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4601B109-0E59-17BD-AA5E-3FB3586E7BB5}"/>
              </a:ext>
            </a:extLst>
          </p:cNvPr>
          <p:cNvCxnSpPr>
            <a:cxnSpLocks/>
          </p:cNvCxnSpPr>
          <p:nvPr/>
        </p:nvCxnSpPr>
        <p:spPr>
          <a:xfrm flipV="1">
            <a:off x="5540778" y="2301211"/>
            <a:ext cx="0" cy="550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30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D9127-82C3-2B4C-A2F8-CAEE7293E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Donitsi aukeaa nelikentäksi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9CEAA9F-7B4F-A148-97D6-81DC3BA5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20.5.2022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D657750-9B07-B841-9216-0E1D19B6D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DA957D6-6911-A441-9863-078192A43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5</a:t>
            </a:fld>
            <a:endParaRPr lang="fi-FI"/>
          </a:p>
        </p:txBody>
      </p:sp>
      <p:sp>
        <p:nvSpPr>
          <p:cNvPr id="16" name="Pyöristetty suorakulmio 15">
            <a:extLst>
              <a:ext uri="{FF2B5EF4-FFF2-40B4-BE49-F238E27FC236}">
                <a16:creationId xmlns:a16="http://schemas.microsoft.com/office/drawing/2014/main" id="{F5EB9B03-D68A-3849-86C5-C38C71FFA8DC}"/>
              </a:ext>
            </a:extLst>
          </p:cNvPr>
          <p:cNvSpPr/>
          <p:nvPr/>
        </p:nvSpPr>
        <p:spPr>
          <a:xfrm>
            <a:off x="6926698" y="3369342"/>
            <a:ext cx="2322462" cy="616000"/>
          </a:xfrm>
          <a:prstGeom prst="roundRect">
            <a:avLst/>
          </a:prstGeom>
          <a:solidFill>
            <a:srgbClr val="81B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1E23B68-0C6B-8D43-9B12-CC1C97630E82}"/>
              </a:ext>
            </a:extLst>
          </p:cNvPr>
          <p:cNvSpPr txBox="1"/>
          <p:nvPr/>
        </p:nvSpPr>
        <p:spPr>
          <a:xfrm>
            <a:off x="6341939" y="2097244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/>
              <a:t>PAIKALLINEN</a:t>
            </a:r>
            <a:endParaRPr lang="fi-FI" sz="240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79070BF8-ED61-AE46-BB86-2C3B3C71CA5B}"/>
              </a:ext>
            </a:extLst>
          </p:cNvPr>
          <p:cNvSpPr txBox="1"/>
          <p:nvPr/>
        </p:nvSpPr>
        <p:spPr>
          <a:xfrm>
            <a:off x="8598482" y="2085615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/>
              <a:t>GLOBAALI</a:t>
            </a:r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25B681E4-BF40-7840-AD2C-B911FF83D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"/>
          <a:stretch/>
        </p:blipFill>
        <p:spPr>
          <a:xfrm>
            <a:off x="631660" y="1391461"/>
            <a:ext cx="4389164" cy="4285959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E657F95E-756C-8345-ABD5-D32667023C1A}"/>
              </a:ext>
            </a:extLst>
          </p:cNvPr>
          <p:cNvSpPr/>
          <p:nvPr/>
        </p:nvSpPr>
        <p:spPr>
          <a:xfrm>
            <a:off x="6926698" y="4159057"/>
            <a:ext cx="4644921" cy="400206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1F3CCBED-7F38-8F47-85FE-FB9A410BA9C5}"/>
              </a:ext>
            </a:extLst>
          </p:cNvPr>
          <p:cNvSpPr/>
          <p:nvPr/>
        </p:nvSpPr>
        <p:spPr>
          <a:xfrm>
            <a:off x="6926696" y="2514007"/>
            <a:ext cx="4644924" cy="400206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Tekstiruutu 26">
            <a:extLst>
              <a:ext uri="{FF2B5EF4-FFF2-40B4-BE49-F238E27FC236}">
                <a16:creationId xmlns:a16="http://schemas.microsoft.com/office/drawing/2014/main" id="{3E7C8ECA-B4C4-D743-8AEE-6D8E755484DF}"/>
              </a:ext>
            </a:extLst>
          </p:cNvPr>
          <p:cNvSpPr txBox="1"/>
          <p:nvPr/>
        </p:nvSpPr>
        <p:spPr>
          <a:xfrm>
            <a:off x="7503168" y="2552163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</a:rPr>
              <a:t>EKOLOGINEN KATTO</a:t>
            </a:r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C80FF9AE-9EF4-1C41-9D8C-C89D70778D13}"/>
              </a:ext>
            </a:extLst>
          </p:cNvPr>
          <p:cNvSpPr txBox="1"/>
          <p:nvPr/>
        </p:nvSpPr>
        <p:spPr>
          <a:xfrm>
            <a:off x="7503169" y="4159056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</a:rPr>
              <a:t>SOSIAALINEN PERUSTA</a:t>
            </a:r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44620A88-724A-444B-898B-2206768AFD82}"/>
              </a:ext>
            </a:extLst>
          </p:cNvPr>
          <p:cNvSpPr/>
          <p:nvPr/>
        </p:nvSpPr>
        <p:spPr>
          <a:xfrm>
            <a:off x="6926698" y="2907260"/>
            <a:ext cx="2322462" cy="615999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Suorakulmio 34">
            <a:extLst>
              <a:ext uri="{FF2B5EF4-FFF2-40B4-BE49-F238E27FC236}">
                <a16:creationId xmlns:a16="http://schemas.microsoft.com/office/drawing/2014/main" id="{DE18778D-1E07-1344-ABC7-CCB0551BF27C}"/>
              </a:ext>
            </a:extLst>
          </p:cNvPr>
          <p:cNvSpPr/>
          <p:nvPr/>
        </p:nvSpPr>
        <p:spPr>
          <a:xfrm>
            <a:off x="6926697" y="3534441"/>
            <a:ext cx="2322462" cy="615999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Nuoli oikealle 14">
            <a:extLst>
              <a:ext uri="{FF2B5EF4-FFF2-40B4-BE49-F238E27FC236}">
                <a16:creationId xmlns:a16="http://schemas.microsoft.com/office/drawing/2014/main" id="{BFF9F093-3EFB-674D-9542-3B7BA6A44BE7}"/>
              </a:ext>
            </a:extLst>
          </p:cNvPr>
          <p:cNvSpPr/>
          <p:nvPr/>
        </p:nvSpPr>
        <p:spPr>
          <a:xfrm>
            <a:off x="5296314" y="3137719"/>
            <a:ext cx="1224136" cy="787419"/>
          </a:xfrm>
          <a:prstGeom prst="rightArrow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0" name="Suorakulmio 39">
            <a:extLst>
              <a:ext uri="{FF2B5EF4-FFF2-40B4-BE49-F238E27FC236}">
                <a16:creationId xmlns:a16="http://schemas.microsoft.com/office/drawing/2014/main" id="{1D09EF08-06CC-DA49-92AF-72139E963B2B}"/>
              </a:ext>
            </a:extLst>
          </p:cNvPr>
          <p:cNvSpPr/>
          <p:nvPr/>
        </p:nvSpPr>
        <p:spPr>
          <a:xfrm>
            <a:off x="9249158" y="2907260"/>
            <a:ext cx="2322462" cy="615999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Suorakulmio 40">
            <a:extLst>
              <a:ext uri="{FF2B5EF4-FFF2-40B4-BE49-F238E27FC236}">
                <a16:creationId xmlns:a16="http://schemas.microsoft.com/office/drawing/2014/main" id="{3CEA69EB-396F-5E47-A5BE-9FD72F021A26}"/>
              </a:ext>
            </a:extLst>
          </p:cNvPr>
          <p:cNvSpPr/>
          <p:nvPr/>
        </p:nvSpPr>
        <p:spPr>
          <a:xfrm>
            <a:off x="9249157" y="3534441"/>
            <a:ext cx="2322462" cy="615999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89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1271464" y="476672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fi"/>
              <a:t>Kaupunkimuotokuvan neljä linssiä</a:t>
            </a:r>
            <a:endParaRPr/>
          </a:p>
        </p:txBody>
      </p:sp>
      <p:sp>
        <p:nvSpPr>
          <p:cNvPr id="2" name="Pyöristetty suorakulmio 1">
            <a:extLst>
              <a:ext uri="{FF2B5EF4-FFF2-40B4-BE49-F238E27FC236}">
                <a16:creationId xmlns:a16="http://schemas.microsoft.com/office/drawing/2014/main" id="{063B0A3C-18B6-E443-BC93-FD3695CD690B}"/>
              </a:ext>
            </a:extLst>
          </p:cNvPr>
          <p:cNvSpPr/>
          <p:nvPr/>
        </p:nvSpPr>
        <p:spPr>
          <a:xfrm>
            <a:off x="2441799" y="2006401"/>
            <a:ext cx="3816424" cy="2088232"/>
          </a:xfrm>
          <a:prstGeom prst="round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Kukoistava paikallisympäristö</a:t>
            </a:r>
          </a:p>
        </p:txBody>
      </p:sp>
      <p:sp>
        <p:nvSpPr>
          <p:cNvPr id="5" name="Pyöristetty suorakulmio 4">
            <a:extLst>
              <a:ext uri="{FF2B5EF4-FFF2-40B4-BE49-F238E27FC236}">
                <a16:creationId xmlns:a16="http://schemas.microsoft.com/office/drawing/2014/main" id="{9D78F265-3B2E-5A46-91FA-FF2C82800B01}"/>
              </a:ext>
            </a:extLst>
          </p:cNvPr>
          <p:cNvSpPr/>
          <p:nvPr/>
        </p:nvSpPr>
        <p:spPr>
          <a:xfrm>
            <a:off x="6437834" y="2006401"/>
            <a:ext cx="3816424" cy="2088232"/>
          </a:xfrm>
          <a:prstGeom prst="round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Koko planeetan hyvinvoinnin kunnioittaminen</a:t>
            </a:r>
          </a:p>
        </p:txBody>
      </p:sp>
      <p:sp>
        <p:nvSpPr>
          <p:cNvPr id="6" name="Pyöristetty suorakulmio 5">
            <a:extLst>
              <a:ext uri="{FF2B5EF4-FFF2-40B4-BE49-F238E27FC236}">
                <a16:creationId xmlns:a16="http://schemas.microsoft.com/office/drawing/2014/main" id="{AF6E5E25-12B6-DB4D-BE2F-41718B58A3B5}"/>
              </a:ext>
            </a:extLst>
          </p:cNvPr>
          <p:cNvSpPr/>
          <p:nvPr/>
        </p:nvSpPr>
        <p:spPr>
          <a:xfrm>
            <a:off x="2441799" y="4211760"/>
            <a:ext cx="3816424" cy="2088232"/>
          </a:xfrm>
          <a:prstGeom prst="round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Kukoistavat paikalliset asukkaat</a:t>
            </a:r>
          </a:p>
        </p:txBody>
      </p:sp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1779C7AA-BB81-0C42-BF23-44C4472299C3}"/>
              </a:ext>
            </a:extLst>
          </p:cNvPr>
          <p:cNvSpPr/>
          <p:nvPr/>
        </p:nvSpPr>
        <p:spPr>
          <a:xfrm>
            <a:off x="6437834" y="4211760"/>
            <a:ext cx="3816424" cy="2088232"/>
          </a:xfrm>
          <a:prstGeom prst="round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/>
              <a:t>Ihmisten hyvinvoinnin kunnioittaminen maailmanlaajuisesti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58160A14-6F56-6443-AF6B-756F2509E3A4}"/>
              </a:ext>
            </a:extLst>
          </p:cNvPr>
          <p:cNvSpPr txBox="1"/>
          <p:nvPr/>
        </p:nvSpPr>
        <p:spPr>
          <a:xfrm>
            <a:off x="2604021" y="1407548"/>
            <a:ext cx="349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/>
              <a:t>PAIKALLINEN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0EC0D80-A66A-F143-B469-7E8DA8912C4C}"/>
              </a:ext>
            </a:extLst>
          </p:cNvPr>
          <p:cNvSpPr txBox="1"/>
          <p:nvPr/>
        </p:nvSpPr>
        <p:spPr>
          <a:xfrm>
            <a:off x="6600056" y="1412776"/>
            <a:ext cx="3491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/>
              <a:t>GLOBAALI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750FA00D-46D8-DC42-83F0-087A9C8FDA01}"/>
              </a:ext>
            </a:extLst>
          </p:cNvPr>
          <p:cNvSpPr txBox="1"/>
          <p:nvPr/>
        </p:nvSpPr>
        <p:spPr>
          <a:xfrm rot="16200000">
            <a:off x="464975" y="2819686"/>
            <a:ext cx="280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/>
              <a:t>EKOLOGINEN 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0E841769-BD6F-1343-B646-5D91659F2DDD}"/>
              </a:ext>
            </a:extLst>
          </p:cNvPr>
          <p:cNvSpPr txBox="1"/>
          <p:nvPr/>
        </p:nvSpPr>
        <p:spPr>
          <a:xfrm rot="16200000">
            <a:off x="464975" y="5023871"/>
            <a:ext cx="2808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/>
              <a:t>SOSIAALINEN</a:t>
            </a:r>
          </a:p>
        </p:txBody>
      </p:sp>
    </p:spTree>
    <p:extLst>
      <p:ext uri="{BB962C8B-B14F-4D97-AF65-F5344CB8AC3E}">
        <p14:creationId xmlns:p14="http://schemas.microsoft.com/office/powerpoint/2010/main" val="387627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Paikallinen sosiaalinen linssi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E1AD7-FFBF-467D-9055-A43521DCE8E2}" type="datetime1">
              <a:rPr lang="fi-FI" smtClean="0"/>
              <a:t>20.5.2022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7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73332" y="1682306"/>
            <a:ext cx="9577064" cy="439261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fi-FI" sz="2400" dirty="0"/>
              <a:t>Selvitetään kunnan sosiaalisen hyvinvoinnin </a:t>
            </a:r>
            <a:br>
              <a:rPr lang="fi-FI" sz="2400" dirty="0"/>
            </a:br>
            <a:r>
              <a:rPr lang="fi-FI" sz="2400" dirty="0"/>
              <a:t>tavoitteet ja niiden mittarit, valitaan sopivin kuhunkin </a:t>
            </a:r>
            <a:br>
              <a:rPr lang="fi-FI" sz="2400" dirty="0"/>
            </a:br>
            <a:r>
              <a:rPr lang="fi-FI" sz="2400" dirty="0"/>
              <a:t>16 ulottuvuuteen:</a:t>
            </a:r>
            <a:br>
              <a:rPr lang="fi-FI" sz="2400" dirty="0"/>
            </a:br>
            <a:endParaRPr lang="fi-FI" sz="2400" dirty="0"/>
          </a:p>
          <a:p>
            <a:pPr>
              <a:spcBef>
                <a:spcPts val="0"/>
              </a:spcBef>
            </a:pPr>
            <a:r>
              <a:rPr lang="fi-FI" sz="2400" dirty="0"/>
              <a:t>Terveys, asuminen, ruoka, vesi</a:t>
            </a:r>
          </a:p>
          <a:p>
            <a:pPr>
              <a:spcBef>
                <a:spcPts val="0"/>
              </a:spcBef>
            </a:pPr>
            <a:r>
              <a:rPr lang="fi-FI" sz="2400" dirty="0"/>
              <a:t>Digitaalinen saavutettavuus, yhteisöllisyys, kulttuuri, liikkuvuus</a:t>
            </a:r>
          </a:p>
          <a:p>
            <a:pPr>
              <a:spcBef>
                <a:spcPts val="0"/>
              </a:spcBef>
            </a:pPr>
            <a:r>
              <a:rPr lang="fi-FI" sz="2400" dirty="0"/>
              <a:t>Koulutus, energia, työ ja toimeentulo</a:t>
            </a:r>
          </a:p>
          <a:p>
            <a:pPr>
              <a:spcBef>
                <a:spcPts val="0"/>
              </a:spcBef>
            </a:pPr>
            <a:r>
              <a:rPr lang="fi-FI" sz="2400" dirty="0"/>
              <a:t>Rauha ja oikeus, mahdollisuus vaikuttaa, sosiaalinen oikeudenmukaisuus, yhdenvertaisuus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502E9F1-CCC9-0EC0-7251-C8BBB0CB765C}"/>
              </a:ext>
            </a:extLst>
          </p:cNvPr>
          <p:cNvSpPr/>
          <p:nvPr/>
        </p:nvSpPr>
        <p:spPr>
          <a:xfrm>
            <a:off x="9239868" y="1507341"/>
            <a:ext cx="2742324" cy="370343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72998A6D-09CE-7364-793E-7E28B2D545EE}"/>
              </a:ext>
            </a:extLst>
          </p:cNvPr>
          <p:cNvSpPr/>
          <p:nvPr/>
        </p:nvSpPr>
        <p:spPr>
          <a:xfrm>
            <a:off x="9239867" y="440758"/>
            <a:ext cx="2742324" cy="301391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E6FF430B-6D74-D13F-B2ED-67A751970E96}"/>
              </a:ext>
            </a:extLst>
          </p:cNvPr>
          <p:cNvSpPr txBox="1"/>
          <p:nvPr/>
        </p:nvSpPr>
        <p:spPr>
          <a:xfrm>
            <a:off x="9387026" y="427159"/>
            <a:ext cx="2305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</a:rPr>
              <a:t>EKOLOGINEN KATTO</a:t>
            </a:r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7B5D036A-5324-FDD2-6872-7DEAD0C21798}"/>
              </a:ext>
            </a:extLst>
          </p:cNvPr>
          <p:cNvSpPr txBox="1"/>
          <p:nvPr/>
        </p:nvSpPr>
        <p:spPr>
          <a:xfrm>
            <a:off x="9394415" y="1539130"/>
            <a:ext cx="243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</a:rPr>
              <a:t>SOSIAALINEN PERUSTA</a:t>
            </a:r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64823637-36DC-3C72-C034-DBA1B75B712C}"/>
              </a:ext>
            </a:extLst>
          </p:cNvPr>
          <p:cNvSpPr/>
          <p:nvPr/>
        </p:nvSpPr>
        <p:spPr>
          <a:xfrm>
            <a:off x="10611030" y="732291"/>
            <a:ext cx="1371163" cy="370344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2D68A019-7592-970C-B34E-95EE6DEA5340}"/>
              </a:ext>
            </a:extLst>
          </p:cNvPr>
          <p:cNvSpPr/>
          <p:nvPr/>
        </p:nvSpPr>
        <p:spPr>
          <a:xfrm>
            <a:off x="10611030" y="1110938"/>
            <a:ext cx="1371161" cy="396972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412581C5-9E97-84BD-C450-17EC19623967}"/>
              </a:ext>
            </a:extLst>
          </p:cNvPr>
          <p:cNvSpPr/>
          <p:nvPr/>
        </p:nvSpPr>
        <p:spPr>
          <a:xfrm>
            <a:off x="9239867" y="732291"/>
            <a:ext cx="1371163" cy="370344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highlight>
                <a:srgbClr val="FFFF00"/>
              </a:highlight>
            </a:endParaRP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1E4ECA19-F1C5-E449-E413-FB94C3EAA4D3}"/>
              </a:ext>
            </a:extLst>
          </p:cNvPr>
          <p:cNvSpPr/>
          <p:nvPr/>
        </p:nvSpPr>
        <p:spPr>
          <a:xfrm>
            <a:off x="9239867" y="1110055"/>
            <a:ext cx="1371163" cy="397704"/>
          </a:xfrm>
          <a:prstGeom prst="rect">
            <a:avLst/>
          </a:prstGeom>
          <a:solidFill>
            <a:srgbClr val="FFFF00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Tekstiruutu 25">
            <a:extLst>
              <a:ext uri="{FF2B5EF4-FFF2-40B4-BE49-F238E27FC236}">
                <a16:creationId xmlns:a16="http://schemas.microsoft.com/office/drawing/2014/main" id="{6DCFC741-A23F-750C-D92E-8F93283026D6}"/>
              </a:ext>
            </a:extLst>
          </p:cNvPr>
          <p:cNvSpPr txBox="1"/>
          <p:nvPr/>
        </p:nvSpPr>
        <p:spPr>
          <a:xfrm>
            <a:off x="8181117" y="118157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/>
              <a:t>PAIKALLINEN</a:t>
            </a:r>
            <a:endParaRPr lang="fi-FI" sz="2400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F765F0AC-8697-70AF-2FC1-16BA50428E92}"/>
              </a:ext>
            </a:extLst>
          </p:cNvPr>
          <p:cNvSpPr txBox="1"/>
          <p:nvPr/>
        </p:nvSpPr>
        <p:spPr>
          <a:xfrm>
            <a:off x="9477108" y="122088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/>
              <a:t>GLOBAALI</a:t>
            </a:r>
          </a:p>
        </p:txBody>
      </p:sp>
    </p:spTree>
    <p:extLst>
      <p:ext uri="{BB962C8B-B14F-4D97-AF65-F5344CB8AC3E}">
        <p14:creationId xmlns:p14="http://schemas.microsoft.com/office/powerpoint/2010/main" val="24760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55A15D6-BD01-5FCC-DBF2-7D431A87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20.5.2022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614E639-A354-5297-E8D3-EB8418D12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F724403-F146-46D8-2D5A-5689F9C76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8</a:t>
            </a:fld>
            <a:endParaRPr lang="fi-FI"/>
          </a:p>
        </p:txBody>
      </p:sp>
      <p:sp>
        <p:nvSpPr>
          <p:cNvPr id="7" name="Otsikko 2">
            <a:extLst>
              <a:ext uri="{FF2B5EF4-FFF2-40B4-BE49-F238E27FC236}">
                <a16:creationId xmlns:a16="http://schemas.microsoft.com/office/drawing/2014/main" id="{32E2C0EE-D335-634C-37E8-92F2C73B160B}"/>
              </a:ext>
            </a:extLst>
          </p:cNvPr>
          <p:cNvSpPr txBox="1">
            <a:spLocks/>
          </p:cNvSpPr>
          <p:nvPr/>
        </p:nvSpPr>
        <p:spPr>
          <a:xfrm>
            <a:off x="1487488" y="260201"/>
            <a:ext cx="10170027" cy="8137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2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Paikallisen sosiaalisen linssin vaiheet</a:t>
            </a:r>
          </a:p>
        </p:txBody>
      </p:sp>
      <p:sp>
        <p:nvSpPr>
          <p:cNvPr id="8" name="Nuoli: Oikea 45">
            <a:extLst>
              <a:ext uri="{FF2B5EF4-FFF2-40B4-BE49-F238E27FC236}">
                <a16:creationId xmlns:a16="http://schemas.microsoft.com/office/drawing/2014/main" id="{A5D51719-412D-6555-7E6F-8290699EE48F}"/>
              </a:ext>
            </a:extLst>
          </p:cNvPr>
          <p:cNvSpPr/>
          <p:nvPr/>
        </p:nvSpPr>
        <p:spPr>
          <a:xfrm>
            <a:off x="135694" y="3031103"/>
            <a:ext cx="2259311" cy="148059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>
                    <a:lumMod val="95000"/>
                    <a:lumOff val="5000"/>
                  </a:schemeClr>
                </a:solidFill>
              </a:rPr>
              <a:t>Tutustu linssin </a:t>
            </a:r>
            <a:r>
              <a:rPr lang="fi-FI" sz="1400">
                <a:solidFill>
                  <a:schemeClr val="accent1"/>
                </a:solidFill>
              </a:rPr>
              <a:t>ulottuvuuksiin</a:t>
            </a:r>
          </a:p>
        </p:txBody>
      </p:sp>
      <p:sp>
        <p:nvSpPr>
          <p:cNvPr id="9" name="Nuoli: Oikea 46">
            <a:extLst>
              <a:ext uri="{FF2B5EF4-FFF2-40B4-BE49-F238E27FC236}">
                <a16:creationId xmlns:a16="http://schemas.microsoft.com/office/drawing/2014/main" id="{E562BA16-DC54-A4AB-895A-62C9900FF9E5}"/>
              </a:ext>
            </a:extLst>
          </p:cNvPr>
          <p:cNvSpPr/>
          <p:nvPr/>
        </p:nvSpPr>
        <p:spPr>
          <a:xfrm>
            <a:off x="7336676" y="2997446"/>
            <a:ext cx="2259311" cy="148059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>
                    <a:lumMod val="95000"/>
                    <a:lumOff val="5000"/>
                  </a:schemeClr>
                </a:solidFill>
              </a:rPr>
              <a:t>Tavoitteiden riittävyyden selvittäminen</a:t>
            </a:r>
          </a:p>
        </p:txBody>
      </p:sp>
      <p:sp>
        <p:nvSpPr>
          <p:cNvPr id="10" name="Nuoli: Oikea 48">
            <a:extLst>
              <a:ext uri="{FF2B5EF4-FFF2-40B4-BE49-F238E27FC236}">
                <a16:creationId xmlns:a16="http://schemas.microsoft.com/office/drawing/2014/main" id="{05D19BA3-0317-B5AC-C2BE-4DDAF1BFC64D}"/>
              </a:ext>
            </a:extLst>
          </p:cNvPr>
          <p:cNvSpPr/>
          <p:nvPr/>
        </p:nvSpPr>
        <p:spPr>
          <a:xfrm>
            <a:off x="4943128" y="3012285"/>
            <a:ext cx="2259311" cy="148059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>
                    <a:lumMod val="95000"/>
                    <a:lumOff val="5000"/>
                  </a:schemeClr>
                </a:solidFill>
              </a:rPr>
              <a:t>Valitse yksi tavoite jokaiseen valittuun ulottuvuuteen</a:t>
            </a:r>
          </a:p>
        </p:txBody>
      </p:sp>
      <p:sp>
        <p:nvSpPr>
          <p:cNvPr id="11" name="Nuoli: Oikea 49">
            <a:extLst>
              <a:ext uri="{FF2B5EF4-FFF2-40B4-BE49-F238E27FC236}">
                <a16:creationId xmlns:a16="http://schemas.microsoft.com/office/drawing/2014/main" id="{7266A454-EF05-6A77-DDAF-B08F7F9BE2AA}"/>
              </a:ext>
            </a:extLst>
          </p:cNvPr>
          <p:cNvSpPr/>
          <p:nvPr/>
        </p:nvSpPr>
        <p:spPr>
          <a:xfrm>
            <a:off x="2529539" y="3024646"/>
            <a:ext cx="2259311" cy="1480593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>
                    <a:lumMod val="95000"/>
                    <a:lumOff val="5000"/>
                  </a:schemeClr>
                </a:solidFill>
              </a:rPr>
              <a:t>Selvitä nykyiset tavoitteet</a:t>
            </a:r>
          </a:p>
        </p:txBody>
      </p:sp>
      <p:sp>
        <p:nvSpPr>
          <p:cNvPr id="12" name="Nuoli: Oikea 50">
            <a:extLst>
              <a:ext uri="{FF2B5EF4-FFF2-40B4-BE49-F238E27FC236}">
                <a16:creationId xmlns:a16="http://schemas.microsoft.com/office/drawing/2014/main" id="{FB5EC3B0-141C-0F72-D738-CDAE65D0B59D}"/>
              </a:ext>
            </a:extLst>
          </p:cNvPr>
          <p:cNvSpPr/>
          <p:nvPr/>
        </p:nvSpPr>
        <p:spPr>
          <a:xfrm>
            <a:off x="9730223" y="2943360"/>
            <a:ext cx="2398051" cy="1513991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chemeClr val="tx1">
                    <a:lumMod val="95000"/>
                    <a:lumOff val="5000"/>
                  </a:schemeClr>
                </a:solidFill>
              </a:rPr>
              <a:t>Selvitä tavoitteita vastaavat indikaattorit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F00223AD-786F-46A1-EA9A-C4B1C59D5437}"/>
              </a:ext>
            </a:extLst>
          </p:cNvPr>
          <p:cNvSpPr/>
          <p:nvPr/>
        </p:nvSpPr>
        <p:spPr>
          <a:xfrm>
            <a:off x="6778425" y="1113729"/>
            <a:ext cx="3375811" cy="151399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Kaupunkistrategian tavoitteita voidaan verrata esimerkiksi YK:n kestävän kehityksen tavoitteisiin. Pirkanmaan selvityksessä </a:t>
            </a:r>
            <a:r>
              <a:rPr lang="fi-FI" sz="1200">
                <a:solidFill>
                  <a:schemeClr val="tx1"/>
                </a:solidFill>
                <a:ea typeface="+mn-lt"/>
                <a:cs typeface="+mn-lt"/>
              </a:rPr>
              <a:t>tavoitteiden kunnianhimoisuutta arvioitiin vertaamalla tavoitteita kuntien lakisääteisiin tehtäviin. Mitkä kunnan omat tavoitteet ovat lain minimin yläpuolella?</a:t>
            </a:r>
            <a:endParaRPr lang="fi-FI" sz="1200">
              <a:solidFill>
                <a:schemeClr val="tx1"/>
              </a:solidFill>
              <a:ea typeface="Lato"/>
              <a:cs typeface="Lato"/>
            </a:endParaRPr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F2A4C5A4-BA8E-7EA9-211B-69FCD8724017}"/>
              </a:ext>
            </a:extLst>
          </p:cNvPr>
          <p:cNvCxnSpPr>
            <a:cxnSpLocks/>
          </p:cNvCxnSpPr>
          <p:nvPr/>
        </p:nvCxnSpPr>
        <p:spPr>
          <a:xfrm flipV="1">
            <a:off x="8312051" y="2805418"/>
            <a:ext cx="0" cy="456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uorakulmio 14">
            <a:extLst>
              <a:ext uri="{FF2B5EF4-FFF2-40B4-BE49-F238E27FC236}">
                <a16:creationId xmlns:a16="http://schemas.microsoft.com/office/drawing/2014/main" id="{563CCC3B-3812-F9B1-64C0-6C4E46EEFD2D}"/>
              </a:ext>
            </a:extLst>
          </p:cNvPr>
          <p:cNvSpPr/>
          <p:nvPr/>
        </p:nvSpPr>
        <p:spPr>
          <a:xfrm>
            <a:off x="4640144" y="4703993"/>
            <a:ext cx="2471116" cy="9818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Jokaiseen ulottuvuuteen ei välttämättä ole saatavilla tavoitetta, mutta niistä voidaan silti selvittää nykytila. 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0606B0C9-D0F8-80B8-1BE0-B6214DF24FE6}"/>
              </a:ext>
            </a:extLst>
          </p:cNvPr>
          <p:cNvCxnSpPr>
            <a:cxnSpLocks/>
          </p:cNvCxnSpPr>
          <p:nvPr/>
        </p:nvCxnSpPr>
        <p:spPr>
          <a:xfrm>
            <a:off x="5879976" y="4197657"/>
            <a:ext cx="0" cy="382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Suorakulmio 16">
            <a:extLst>
              <a:ext uri="{FF2B5EF4-FFF2-40B4-BE49-F238E27FC236}">
                <a16:creationId xmlns:a16="http://schemas.microsoft.com/office/drawing/2014/main" id="{EC5978A8-8E8D-97AA-9F7D-D991B4F4ED9F}"/>
              </a:ext>
            </a:extLst>
          </p:cNvPr>
          <p:cNvSpPr/>
          <p:nvPr/>
        </p:nvSpPr>
        <p:spPr>
          <a:xfrm>
            <a:off x="9595987" y="4772991"/>
            <a:ext cx="2363781" cy="13611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Valitse indikaattori, joka vastaa mahdollisimman hyvin valittua tavoitetta. Mikään indikaattori ei kuitenkaan anna koko kuvaa nykytilasta.</a:t>
            </a:r>
          </a:p>
        </p:txBody>
      </p:sp>
      <p:cxnSp>
        <p:nvCxnSpPr>
          <p:cNvPr id="18" name="Suora nuoliyhdysviiva 17">
            <a:extLst>
              <a:ext uri="{FF2B5EF4-FFF2-40B4-BE49-F238E27FC236}">
                <a16:creationId xmlns:a16="http://schemas.microsoft.com/office/drawing/2014/main" id="{933D64C9-9CC6-AFAA-D96B-507FE3E575AF}"/>
              </a:ext>
            </a:extLst>
          </p:cNvPr>
          <p:cNvCxnSpPr>
            <a:cxnSpLocks/>
          </p:cNvCxnSpPr>
          <p:nvPr/>
        </p:nvCxnSpPr>
        <p:spPr>
          <a:xfrm>
            <a:off x="10871031" y="4203700"/>
            <a:ext cx="0" cy="422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uorakulmio 18">
            <a:extLst>
              <a:ext uri="{FF2B5EF4-FFF2-40B4-BE49-F238E27FC236}">
                <a16:creationId xmlns:a16="http://schemas.microsoft.com/office/drawing/2014/main" id="{1C65E0AD-6434-5117-FEA6-93FA8ACDADB7}"/>
              </a:ext>
            </a:extLst>
          </p:cNvPr>
          <p:cNvSpPr/>
          <p:nvPr/>
        </p:nvSpPr>
        <p:spPr>
          <a:xfrm>
            <a:off x="2332222" y="1103993"/>
            <a:ext cx="2694024" cy="146206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>
                <a:solidFill>
                  <a:schemeClr val="tx1"/>
                </a:solidFill>
              </a:rPr>
              <a:t>Tavoitteita voidaan selvittää mm. kuntastrategiasta ja hyvinvointikertomuksesta. Merkitse </a:t>
            </a:r>
            <a:r>
              <a:rPr lang="fi-FI" sz="1200">
                <a:solidFill>
                  <a:srgbClr val="FF0000"/>
                </a:solidFill>
              </a:rPr>
              <a:t>Excel-tiedostoon</a:t>
            </a:r>
            <a:r>
              <a:rPr lang="fi-FI" sz="1200">
                <a:solidFill>
                  <a:schemeClr val="tx1"/>
                </a:solidFill>
              </a:rPr>
              <a:t>, mihin ulottuvuuksiin mikäkin tavoite vastaa. </a:t>
            </a:r>
            <a:endParaRPr lang="fi-FI" sz="1200">
              <a:solidFill>
                <a:schemeClr val="tx1"/>
              </a:solidFill>
              <a:ea typeface="Lato"/>
              <a:cs typeface="Lato"/>
            </a:endParaRP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305FC161-F955-67CA-65CE-36DAD33603F3}"/>
              </a:ext>
            </a:extLst>
          </p:cNvPr>
          <p:cNvCxnSpPr/>
          <p:nvPr/>
        </p:nvCxnSpPr>
        <p:spPr>
          <a:xfrm flipV="1">
            <a:off x="3679234" y="2784165"/>
            <a:ext cx="0" cy="456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44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9535AC-42BB-624D-BA01-8137B3A41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593367"/>
            <a:ext cx="10432928" cy="763600"/>
          </a:xfrm>
        </p:spPr>
        <p:txBody>
          <a:bodyPr/>
          <a:lstStyle/>
          <a:p>
            <a:r>
              <a:rPr lang="fi-FI"/>
              <a:t>Paikallinen ekologinen linssi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7CE5C94-9CD2-2049-AD96-6CE4F45B1D5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i" smtClean="0"/>
              <a:pPr/>
              <a:t>9</a:t>
            </a:fld>
            <a:endParaRPr lang="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B4A9C099-C9F5-F84D-B279-22C7E0B039CE}"/>
              </a:ext>
            </a:extLst>
          </p:cNvPr>
          <p:cNvSpPr txBox="1"/>
          <p:nvPr/>
        </p:nvSpPr>
        <p:spPr>
          <a:xfrm>
            <a:off x="8181117" y="-39994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/>
              <a:t>PAIKALLINEN</a:t>
            </a:r>
            <a:endParaRPr lang="fi-FI" sz="2400"/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B324A94A-FCAC-3B47-A0EC-B63F98FBB5AE}"/>
              </a:ext>
            </a:extLst>
          </p:cNvPr>
          <p:cNvSpPr txBox="1"/>
          <p:nvPr/>
        </p:nvSpPr>
        <p:spPr>
          <a:xfrm>
            <a:off x="9477108" y="-36063"/>
            <a:ext cx="3491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/>
              <a:t>GLOBAALI</a:t>
            </a:r>
          </a:p>
        </p:txBody>
      </p:sp>
      <p:sp>
        <p:nvSpPr>
          <p:cNvPr id="26" name="Suorakulmio 25">
            <a:extLst>
              <a:ext uri="{FF2B5EF4-FFF2-40B4-BE49-F238E27FC236}">
                <a16:creationId xmlns:a16="http://schemas.microsoft.com/office/drawing/2014/main" id="{73A0F9E5-7AD9-0947-A116-3E3183AC76FC}"/>
              </a:ext>
            </a:extLst>
          </p:cNvPr>
          <p:cNvSpPr/>
          <p:nvPr/>
        </p:nvSpPr>
        <p:spPr>
          <a:xfrm>
            <a:off x="9239868" y="1392322"/>
            <a:ext cx="2742324" cy="370343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uorakulmio 26">
            <a:extLst>
              <a:ext uri="{FF2B5EF4-FFF2-40B4-BE49-F238E27FC236}">
                <a16:creationId xmlns:a16="http://schemas.microsoft.com/office/drawing/2014/main" id="{FD5AE144-474A-2D45-AA66-DBF8C6E545EE}"/>
              </a:ext>
            </a:extLst>
          </p:cNvPr>
          <p:cNvSpPr/>
          <p:nvPr/>
        </p:nvSpPr>
        <p:spPr>
          <a:xfrm>
            <a:off x="9239867" y="325739"/>
            <a:ext cx="2742324" cy="301391"/>
          </a:xfrm>
          <a:prstGeom prst="rect">
            <a:avLst/>
          </a:prstGeom>
          <a:solidFill>
            <a:srgbClr val="008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6C9158A7-A6A8-634B-A209-8364AE915653}"/>
              </a:ext>
            </a:extLst>
          </p:cNvPr>
          <p:cNvSpPr txBox="1"/>
          <p:nvPr/>
        </p:nvSpPr>
        <p:spPr>
          <a:xfrm>
            <a:off x="9387026" y="312140"/>
            <a:ext cx="23053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</a:rPr>
              <a:t>EKOLOGINEN KATTO</a:t>
            </a:r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29" name="Tekstiruutu 28">
            <a:extLst>
              <a:ext uri="{FF2B5EF4-FFF2-40B4-BE49-F238E27FC236}">
                <a16:creationId xmlns:a16="http://schemas.microsoft.com/office/drawing/2014/main" id="{C8E1548B-904E-6E4C-96B8-7D29FB7FB7F2}"/>
              </a:ext>
            </a:extLst>
          </p:cNvPr>
          <p:cNvSpPr txBox="1"/>
          <p:nvPr/>
        </p:nvSpPr>
        <p:spPr>
          <a:xfrm>
            <a:off x="9394415" y="1424111"/>
            <a:ext cx="2433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>
                <a:solidFill>
                  <a:schemeClr val="bg1"/>
                </a:solidFill>
              </a:rPr>
              <a:t>SOSIAALINEN PERUSTA</a:t>
            </a:r>
            <a:endParaRPr lang="fi-FI" sz="2400">
              <a:solidFill>
                <a:schemeClr val="bg1"/>
              </a:solidFill>
            </a:endParaRPr>
          </a:p>
        </p:txBody>
      </p:sp>
      <p:sp>
        <p:nvSpPr>
          <p:cNvPr id="30" name="Suorakulmio 29">
            <a:extLst>
              <a:ext uri="{FF2B5EF4-FFF2-40B4-BE49-F238E27FC236}">
                <a16:creationId xmlns:a16="http://schemas.microsoft.com/office/drawing/2014/main" id="{DF6C97EE-65C5-8949-9A23-4186213D6673}"/>
              </a:ext>
            </a:extLst>
          </p:cNvPr>
          <p:cNvSpPr/>
          <p:nvPr/>
        </p:nvSpPr>
        <p:spPr>
          <a:xfrm>
            <a:off x="10611030" y="617272"/>
            <a:ext cx="1371163" cy="370344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1EC4987F-6C2B-FF4B-AC9F-DF754D10A9DF}"/>
              </a:ext>
            </a:extLst>
          </p:cNvPr>
          <p:cNvSpPr/>
          <p:nvPr/>
        </p:nvSpPr>
        <p:spPr>
          <a:xfrm>
            <a:off x="10611030" y="995919"/>
            <a:ext cx="1371161" cy="396972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31">
            <a:extLst>
              <a:ext uri="{FF2B5EF4-FFF2-40B4-BE49-F238E27FC236}">
                <a16:creationId xmlns:a16="http://schemas.microsoft.com/office/drawing/2014/main" id="{123394D4-614A-C347-9A87-8A539D6EDA62}"/>
              </a:ext>
            </a:extLst>
          </p:cNvPr>
          <p:cNvSpPr/>
          <p:nvPr/>
        </p:nvSpPr>
        <p:spPr>
          <a:xfrm>
            <a:off x="9239867" y="617272"/>
            <a:ext cx="1371163" cy="370344"/>
          </a:xfrm>
          <a:prstGeom prst="rect">
            <a:avLst/>
          </a:prstGeom>
          <a:solidFill>
            <a:srgbClr val="FFFF00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9414F535-711B-C044-A5BA-AB7C6EE0A48D}"/>
              </a:ext>
            </a:extLst>
          </p:cNvPr>
          <p:cNvSpPr/>
          <p:nvPr/>
        </p:nvSpPr>
        <p:spPr>
          <a:xfrm>
            <a:off x="9239867" y="995036"/>
            <a:ext cx="1371163" cy="397704"/>
          </a:xfrm>
          <a:prstGeom prst="rect">
            <a:avLst/>
          </a:prstGeom>
          <a:solidFill>
            <a:srgbClr val="81B64C"/>
          </a:solidFill>
          <a:ln>
            <a:solidFill>
              <a:srgbClr val="008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A707D63-3463-C87A-6986-E6F6E6524DC1}"/>
              </a:ext>
            </a:extLst>
          </p:cNvPr>
          <p:cNvSpPr txBox="1">
            <a:spLocks/>
          </p:cNvSpPr>
          <p:nvPr/>
        </p:nvSpPr>
        <p:spPr>
          <a:xfrm>
            <a:off x="1055441" y="2070293"/>
            <a:ext cx="10009112" cy="3482712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" sz="2000" dirty="0">
                <a:ea typeface="+mn-lt"/>
                <a:cs typeface="+mn-lt"/>
              </a:rPr>
              <a:t>Otetaan mallia ympäröivän luonnon ekosysteemipalveluista tai tarkastellaan kunnan olemassa olevia ekologisen kestävyyden tavoitteita. Löytyykö kaikkiin oleellisimpiin ekosysteemipalveluihin tavoitteet ja mittarit kunnan asiakirjoista?</a:t>
            </a:r>
            <a:br>
              <a:rPr lang="fi" sz="2000" dirty="0">
                <a:ea typeface="+mn-lt"/>
                <a:cs typeface="+mn-lt"/>
              </a:rPr>
            </a:br>
            <a:endParaRPr lang="fi" sz="2000" dirty="0"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Puhtaan ilman ylläpito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Luonnon monimuotoisuus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Hiilen sidonta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Puhdas vesi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Puhtaan energian tuotto</a:t>
            </a:r>
            <a:endParaRPr lang="en-US" sz="2000" dirty="0"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Lämpötilan säätely 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Eroosion estäminen</a:t>
            </a:r>
          </a:p>
          <a:p>
            <a:pPr marL="342900" indent="-342900">
              <a:spcBef>
                <a:spcPts val="0"/>
              </a:spcBef>
              <a:buFont typeface="Arial"/>
              <a:buChar char="•"/>
            </a:pPr>
            <a:r>
              <a:rPr lang="fi-FI" sz="2000" dirty="0">
                <a:ea typeface="+mn-lt"/>
                <a:cs typeface="+mn-lt"/>
              </a:rPr>
              <a:t>Luonnon hyvinvointivaikutukset</a:t>
            </a:r>
            <a:endParaRPr lang="en-US" sz="2000" dirty="0">
              <a:ea typeface="+mn-lt"/>
              <a:cs typeface="+mn-lt"/>
            </a:endParaRPr>
          </a:p>
        </p:txBody>
      </p:sp>
      <p:pic>
        <p:nvPicPr>
          <p:cNvPr id="15" name="Kuva 14" descr="Metsämaisema ääriviiva">
            <a:extLst>
              <a:ext uri="{FF2B5EF4-FFF2-40B4-BE49-F238E27FC236}">
                <a16:creationId xmlns:a16="http://schemas.microsoft.com/office/drawing/2014/main" id="{4F22C40A-2EE7-C3E2-0E45-9CC8879C6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67370" y="4524572"/>
            <a:ext cx="1716156" cy="171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5354"/>
      </p:ext>
    </p:extLst>
  </p:cSld>
  <p:clrMapOvr>
    <a:masterClrMapping/>
  </p:clrMapOvr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_sample.potx" id="{DB6DEF07-9B6B-4F25-872D-C3435EEA0E00}" vid="{B66E0577-C2D6-46C0-89C4-B8FB6716E723}"/>
    </a:ext>
  </a:extLst>
</a:theme>
</file>

<file path=ppt/theme/theme2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472C96FC7714E4AA28BD89906F6D468" ma:contentTypeVersion="13" ma:contentTypeDescription="Luo uusi asiakirja." ma:contentTypeScope="" ma:versionID="f55ee3dbd01f54cd036430f5ba20a35e">
  <xsd:schema xmlns:xsd="http://www.w3.org/2001/XMLSchema" xmlns:xs="http://www.w3.org/2001/XMLSchema" xmlns:p="http://schemas.microsoft.com/office/2006/metadata/properties" xmlns:ns2="898c8aa9-948a-48fd-b8e5-be540ef8ed42" xmlns:ns3="fc5055fc-5f86-4e37-bfa2-a37ec5b9ea77" targetNamespace="http://schemas.microsoft.com/office/2006/metadata/properties" ma:root="true" ma:fieldsID="33483c424379314b55795e24f1e229c7" ns2:_="" ns3:_="">
    <xsd:import namespace="898c8aa9-948a-48fd-b8e5-be540ef8ed42"/>
    <xsd:import namespace="fc5055fc-5f86-4e37-bfa2-a37ec5b9e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8c8aa9-948a-48fd-b8e5-be540ef8ed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055fc-5f86-4e37-bfa2-a37ec5b9e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8DC0F5-F275-4638-8F49-BCB4251632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D8FAAC1-069F-440B-B07A-97B5B2124A12}">
  <ds:schemaRefs>
    <ds:schemaRef ds:uri="898c8aa9-948a-48fd-b8e5-be540ef8ed42"/>
    <ds:schemaRef ds:uri="fc5055fc-5f86-4e37-bfa2-a37ec5b9ea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6640E5F-CA71-4666-8C9B-8B408020E791}">
  <ds:schemaRefs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fc5055fc-5f86-4e37-bfa2-a37ec5b9ea77"/>
    <ds:schemaRef ds:uri="http://purl.org/dc/terms/"/>
    <ds:schemaRef ds:uri="http://schemas.microsoft.com/office/2006/documentManagement/types"/>
    <ds:schemaRef ds:uri="http://schemas.microsoft.com/office/infopath/2007/PartnerControls"/>
    <ds:schemaRef ds:uri="898c8aa9-948a-48fd-b8e5-be540ef8ed4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JYO</Template>
  <TotalTime>15</TotalTime>
  <Words>966</Words>
  <Application>Microsoft Macintosh PowerPoint</Application>
  <PresentationFormat>Laajakuva</PresentationFormat>
  <Paragraphs>178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3" baseType="lpstr">
      <vt:lpstr>Aleo</vt:lpstr>
      <vt:lpstr>Arial</vt:lpstr>
      <vt:lpstr>Calibri</vt:lpstr>
      <vt:lpstr>Footlight MT Light</vt:lpstr>
      <vt:lpstr>Lato</vt:lpstr>
      <vt:lpstr>Lato Black</vt:lpstr>
      <vt:lpstr>Wingdings</vt:lpstr>
      <vt:lpstr>JYO</vt:lpstr>
      <vt:lpstr>Kaupunkimuotokuva -työkalut</vt:lpstr>
      <vt:lpstr>Kaupunkimuotokuva -työkalut</vt:lpstr>
      <vt:lpstr>Kaupunkimuotokuva -työkalut</vt:lpstr>
      <vt:lpstr>Tiivistelmä</vt:lpstr>
      <vt:lpstr>Donitsi aukeaa nelikentäksi</vt:lpstr>
      <vt:lpstr>Kaupunkimuotokuvan neljä linssiä</vt:lpstr>
      <vt:lpstr>Paikallinen sosiaalinen linssi</vt:lpstr>
      <vt:lpstr>PowerPoint-esitys</vt:lpstr>
      <vt:lpstr>Paikallinen ekologinen linssi</vt:lpstr>
      <vt:lpstr>PowerPoint-esitys</vt:lpstr>
      <vt:lpstr>Globaali ekologinen linssi</vt:lpstr>
      <vt:lpstr>Globaalin ekologisen linssin vaiheet</vt:lpstr>
      <vt:lpstr>Globaali sosiaalinen linssi</vt:lpstr>
      <vt:lpstr>Globaalin sosiaalisen linssin vaiheet</vt:lpstr>
      <vt:lpstr>Kaupunkimuotokuvasta kohti muutosta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Donitsitalous paikallistasolla</dc:title>
  <dc:creator>Käppi, Matleena</dc:creator>
  <cp:lastModifiedBy>Käppi, Matleena</cp:lastModifiedBy>
  <cp:revision>1</cp:revision>
  <dcterms:created xsi:type="dcterms:W3CDTF">2021-01-27T13:49:44Z</dcterms:created>
  <dcterms:modified xsi:type="dcterms:W3CDTF">2022-05-20T12:24:18Z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0x010100A472C96FC7714E4AA28BD89906F6D468</vt:lpwstr>
  </property>
</Properties>
</file>