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689" r:id="rId5"/>
    <p:sldId id="687" r:id="rId6"/>
    <p:sldId id="688" r:id="rId7"/>
    <p:sldId id="690" r:id="rId8"/>
    <p:sldId id="691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CD637C-EE21-B49F-1DD7-D88D6836EF8E}" name="Käppi, Matleena" initials="KM" userId="S::maaiheka@jyu.fi::ae5d6857-59e2-4dc3-be1f-6bf5d1b9b761" providerId="AD"/>
  <p188:author id="{68EB969E-E77D-2E81-6F9D-38C2D3AE53B3}" name="Närhi, Henri" initials="NH" userId="S::heminarh@jyu.fi::aa09f21d-9262-458c-988a-5021266b2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40"/>
    <a:srgbClr val="81B64C"/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6B60E-8218-4423-9AE9-C849F969A8EF}" v="2020" dt="2022-06-06T09:52:00.915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830" autoAdjust="0"/>
  </p:normalViewPr>
  <p:slideViewPr>
    <p:cSldViewPr showGuides="1">
      <p:cViewPr varScale="1">
        <p:scale>
          <a:sx n="101" d="100"/>
          <a:sy n="101" d="100"/>
        </p:scale>
        <p:origin x="-216" y="210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ärhi, Henri" userId="aa09f21d-9262-458c-988a-5021266b2576" providerId="ADAL" clId="{1BD6B60E-8218-4423-9AE9-C849F969A8EF}"/>
    <pc:docChg chg="undo custSel modSld">
      <pc:chgData name="Närhi, Henri" userId="aa09f21d-9262-458c-988a-5021266b2576" providerId="ADAL" clId="{1BD6B60E-8218-4423-9AE9-C849F969A8EF}" dt="2022-06-06T09:55:59.941" v="3831"/>
      <pc:docMkLst>
        <pc:docMk/>
      </pc:docMkLst>
      <pc:sldChg chg="addSp modSp mod">
        <pc:chgData name="Närhi, Henri" userId="aa09f21d-9262-458c-988a-5021266b2576" providerId="ADAL" clId="{1BD6B60E-8218-4423-9AE9-C849F969A8EF}" dt="2022-06-06T09:49:28.819" v="3804"/>
        <pc:sldMkLst>
          <pc:docMk/>
          <pc:sldMk cId="3233435992" sldId="687"/>
        </pc:sldMkLst>
        <pc:spChg chg="mod">
          <ac:chgData name="Närhi, Henri" userId="aa09f21d-9262-458c-988a-5021266b2576" providerId="ADAL" clId="{1BD6B60E-8218-4423-9AE9-C849F969A8EF}" dt="2022-06-06T09:48:08.069" v="3778" actId="962"/>
          <ac:spMkLst>
            <pc:docMk/>
            <pc:sldMk cId="3233435992" sldId="687"/>
            <ac:spMk id="3" creationId="{C0BFB7BA-E44A-D24D-AA89-6D884D58B238}"/>
          </ac:spMkLst>
        </pc:spChg>
        <pc:spChg chg="mod">
          <ac:chgData name="Närhi, Henri" userId="aa09f21d-9262-458c-988a-5021266b2576" providerId="ADAL" clId="{1BD6B60E-8218-4423-9AE9-C849F969A8EF}" dt="2022-06-06T09:48:11.050" v="3779" actId="962"/>
          <ac:spMkLst>
            <pc:docMk/>
            <pc:sldMk cId="3233435992" sldId="687"/>
            <ac:spMk id="4" creationId="{369D8999-E2C6-594B-96CB-6D7B2FC24114}"/>
          </ac:spMkLst>
        </pc:spChg>
        <pc:spChg chg="ord">
          <ac:chgData name="Närhi, Henri" userId="aa09f21d-9262-458c-988a-5021266b2576" providerId="ADAL" clId="{1BD6B60E-8218-4423-9AE9-C849F969A8EF}" dt="2022-06-06T09:48:16.805" v="3780" actId="13244"/>
          <ac:spMkLst>
            <pc:docMk/>
            <pc:sldMk cId="3233435992" sldId="687"/>
            <ac:spMk id="5" creationId="{95CB79A0-CE15-AB45-9BD8-C22BD4B4E8BB}"/>
          </ac:spMkLst>
        </pc:spChg>
        <pc:spChg chg="mod ord">
          <ac:chgData name="Närhi, Henri" userId="aa09f21d-9262-458c-988a-5021266b2576" providerId="ADAL" clId="{1BD6B60E-8218-4423-9AE9-C849F969A8EF}" dt="2022-06-06T09:49:20.981" v="3801" actId="962"/>
          <ac:spMkLst>
            <pc:docMk/>
            <pc:sldMk cId="3233435992" sldId="687"/>
            <ac:spMk id="44" creationId="{5C61383F-D65D-3D41-B37B-32CD95C599C7}"/>
          </ac:spMkLst>
        </pc:spChg>
        <pc:spChg chg="mod">
          <ac:chgData name="Närhi, Henri" userId="aa09f21d-9262-458c-988a-5021266b2576" providerId="ADAL" clId="{1BD6B60E-8218-4423-9AE9-C849F969A8EF}" dt="2022-06-06T09:49:17.766" v="3800" actId="962"/>
          <ac:spMkLst>
            <pc:docMk/>
            <pc:sldMk cId="3233435992" sldId="687"/>
            <ac:spMk id="45" creationId="{D8B5DA0F-BB9A-D847-9BA7-9325FA88FFA5}"/>
          </ac:spMkLst>
        </pc:spChg>
        <pc:spChg chg="ord">
          <ac:chgData name="Närhi, Henri" userId="aa09f21d-9262-458c-988a-5021266b2576" providerId="ADAL" clId="{1BD6B60E-8218-4423-9AE9-C849F969A8EF}" dt="2022-06-06T09:49:26.068" v="3803"/>
          <ac:spMkLst>
            <pc:docMk/>
            <pc:sldMk cId="3233435992" sldId="687"/>
            <ac:spMk id="46" creationId="{3932E43F-5BF2-8040-8705-FF140E645384}"/>
          </ac:spMkLst>
        </pc:spChg>
        <pc:spChg chg="ord">
          <ac:chgData name="Närhi, Henri" userId="aa09f21d-9262-458c-988a-5021266b2576" providerId="ADAL" clId="{1BD6B60E-8218-4423-9AE9-C849F969A8EF}" dt="2022-06-06T09:49:28.819" v="3804"/>
          <ac:spMkLst>
            <pc:docMk/>
            <pc:sldMk cId="3233435992" sldId="687"/>
            <ac:spMk id="47" creationId="{DECE23FD-F42E-5048-BC32-5C5BFC25FA2D}"/>
          </ac:spMkLst>
        </pc:spChg>
        <pc:spChg chg="mod">
          <ac:chgData name="Närhi, Henri" userId="aa09f21d-9262-458c-988a-5021266b2576" providerId="ADAL" clId="{1BD6B60E-8218-4423-9AE9-C849F969A8EF}" dt="2022-06-06T09:34:16.337" v="970" actId="164"/>
          <ac:spMkLst>
            <pc:docMk/>
            <pc:sldMk cId="3233435992" sldId="687"/>
            <ac:spMk id="48" creationId="{EFECB7BE-4AF3-6241-8CD6-3D20F976DCFA}"/>
          </ac:spMkLst>
        </pc:spChg>
        <pc:spChg chg="mod">
          <ac:chgData name="Närhi, Henri" userId="aa09f21d-9262-458c-988a-5021266b2576" providerId="ADAL" clId="{1BD6B60E-8218-4423-9AE9-C849F969A8EF}" dt="2022-06-06T09:34:16.337" v="970" actId="164"/>
          <ac:spMkLst>
            <pc:docMk/>
            <pc:sldMk cId="3233435992" sldId="687"/>
            <ac:spMk id="49" creationId="{627CA051-5FE4-104D-B54B-EC5D2F6D27DE}"/>
          </ac:spMkLst>
        </pc:spChg>
        <pc:spChg chg="mod">
          <ac:chgData name="Närhi, Henri" userId="aa09f21d-9262-458c-988a-5021266b2576" providerId="ADAL" clId="{1BD6B60E-8218-4423-9AE9-C849F969A8EF}" dt="2022-06-06T09:34:16.337" v="970" actId="164"/>
          <ac:spMkLst>
            <pc:docMk/>
            <pc:sldMk cId="3233435992" sldId="687"/>
            <ac:spMk id="50" creationId="{184CB14B-F0A5-1C43-B2C6-F7C18EF95075}"/>
          </ac:spMkLst>
        </pc:spChg>
        <pc:spChg chg="mod">
          <ac:chgData name="Närhi, Henri" userId="aa09f21d-9262-458c-988a-5021266b2576" providerId="ADAL" clId="{1BD6B60E-8218-4423-9AE9-C849F969A8EF}" dt="2022-06-06T09:34:16.337" v="970" actId="164"/>
          <ac:spMkLst>
            <pc:docMk/>
            <pc:sldMk cId="3233435992" sldId="687"/>
            <ac:spMk id="51" creationId="{BC9E2E41-F18C-794F-B14F-C41B5975E8C1}"/>
          </ac:spMkLst>
        </pc:spChg>
        <pc:spChg chg="ord">
          <ac:chgData name="Närhi, Henri" userId="aa09f21d-9262-458c-988a-5021266b2576" providerId="ADAL" clId="{1BD6B60E-8218-4423-9AE9-C849F969A8EF}" dt="2022-06-06T09:48:39.834" v="3795"/>
          <ac:spMkLst>
            <pc:docMk/>
            <pc:sldMk cId="3233435992" sldId="687"/>
            <ac:spMk id="69" creationId="{3D31D216-4F2C-844F-B77B-DC3C765DDDCF}"/>
          </ac:spMkLst>
        </pc:spChg>
        <pc:grpChg chg="add mod ord">
          <ac:chgData name="Närhi, Henri" userId="aa09f21d-9262-458c-988a-5021266b2576" providerId="ADAL" clId="{1BD6B60E-8218-4423-9AE9-C849F969A8EF}" dt="2022-06-06T09:49:08.786" v="3799"/>
          <ac:grpSpMkLst>
            <pc:docMk/>
            <pc:sldMk cId="3233435992" sldId="687"/>
            <ac:grpSpMk id="6" creationId="{4CD7D71E-0E5E-48BF-A640-9729B0F256F1}"/>
          </ac:grpSpMkLst>
        </pc:grpChg>
        <pc:picChg chg="mod">
          <ac:chgData name="Närhi, Henri" userId="aa09f21d-9262-458c-988a-5021266b2576" providerId="ADAL" clId="{1BD6B60E-8218-4423-9AE9-C849F969A8EF}" dt="2022-06-06T09:30:25.923" v="39" actId="962"/>
          <ac:picMkLst>
            <pc:docMk/>
            <pc:sldMk cId="3233435992" sldId="687"/>
            <ac:picMk id="4145" creationId="{29A7949F-BDAC-6149-B3A7-B64E4A9E1284}"/>
          </ac:picMkLst>
        </pc:picChg>
        <pc:picChg chg="mod">
          <ac:chgData name="Närhi, Henri" userId="aa09f21d-9262-458c-988a-5021266b2576" providerId="ADAL" clId="{1BD6B60E-8218-4423-9AE9-C849F969A8EF}" dt="2022-06-06T09:30:47.941" v="91" actId="962"/>
          <ac:picMkLst>
            <pc:docMk/>
            <pc:sldMk cId="3233435992" sldId="687"/>
            <ac:picMk id="4146" creationId="{EBCC16C7-FA25-1345-94D5-E6E8DA5C2856}"/>
          </ac:picMkLst>
        </pc:picChg>
        <pc:picChg chg="mod">
          <ac:chgData name="Närhi, Henri" userId="aa09f21d-9262-458c-988a-5021266b2576" providerId="ADAL" clId="{1BD6B60E-8218-4423-9AE9-C849F969A8EF}" dt="2022-06-06T09:31:02.129" v="155" actId="962"/>
          <ac:picMkLst>
            <pc:docMk/>
            <pc:sldMk cId="3233435992" sldId="687"/>
            <ac:picMk id="4147" creationId="{9342D32E-A99D-374D-982F-94CFCF70AA34}"/>
          </ac:picMkLst>
        </pc:picChg>
        <pc:picChg chg="mod">
          <ac:chgData name="Närhi, Henri" userId="aa09f21d-9262-458c-988a-5021266b2576" providerId="ADAL" clId="{1BD6B60E-8218-4423-9AE9-C849F969A8EF}" dt="2022-06-06T09:31:16.511" v="231" actId="962"/>
          <ac:picMkLst>
            <pc:docMk/>
            <pc:sldMk cId="3233435992" sldId="687"/>
            <ac:picMk id="4148" creationId="{41E0B239-39C4-BC41-B541-6F88D0D04E2B}"/>
          </ac:picMkLst>
        </pc:picChg>
        <pc:picChg chg="mod">
          <ac:chgData name="Närhi, Henri" userId="aa09f21d-9262-458c-988a-5021266b2576" providerId="ADAL" clId="{1BD6B60E-8218-4423-9AE9-C849F969A8EF}" dt="2022-06-06T09:31:35.374" v="277" actId="962"/>
          <ac:picMkLst>
            <pc:docMk/>
            <pc:sldMk cId="3233435992" sldId="687"/>
            <ac:picMk id="4149" creationId="{FBE26572-649F-2243-890A-F2293EFAA511}"/>
          </ac:picMkLst>
        </pc:picChg>
        <pc:picChg chg="mod">
          <ac:chgData name="Närhi, Henri" userId="aa09f21d-9262-458c-988a-5021266b2576" providerId="ADAL" clId="{1BD6B60E-8218-4423-9AE9-C849F969A8EF}" dt="2022-06-06T09:31:49.085" v="311" actId="962"/>
          <ac:picMkLst>
            <pc:docMk/>
            <pc:sldMk cId="3233435992" sldId="687"/>
            <ac:picMk id="4150" creationId="{847825D3-7E38-6D4F-97D7-6AFEA8B8462C}"/>
          </ac:picMkLst>
        </pc:picChg>
        <pc:picChg chg="mod">
          <ac:chgData name="Närhi, Henri" userId="aa09f21d-9262-458c-988a-5021266b2576" providerId="ADAL" clId="{1BD6B60E-8218-4423-9AE9-C849F969A8EF}" dt="2022-06-06T09:32:06.792" v="433" actId="962"/>
          <ac:picMkLst>
            <pc:docMk/>
            <pc:sldMk cId="3233435992" sldId="687"/>
            <ac:picMk id="4151" creationId="{0EA22131-1178-AF46-8214-B50D483ADA69}"/>
          </ac:picMkLst>
        </pc:picChg>
        <pc:picChg chg="mod">
          <ac:chgData name="Närhi, Henri" userId="aa09f21d-9262-458c-988a-5021266b2576" providerId="ADAL" clId="{1BD6B60E-8218-4423-9AE9-C849F969A8EF}" dt="2022-06-06T09:32:14.879" v="453" actId="962"/>
          <ac:picMkLst>
            <pc:docMk/>
            <pc:sldMk cId="3233435992" sldId="687"/>
            <ac:picMk id="4152" creationId="{C95E1DFD-380B-3F41-A17D-0CE2C1A75CFD}"/>
          </ac:picMkLst>
        </pc:picChg>
        <pc:picChg chg="mod">
          <ac:chgData name="Närhi, Henri" userId="aa09f21d-9262-458c-988a-5021266b2576" providerId="ADAL" clId="{1BD6B60E-8218-4423-9AE9-C849F969A8EF}" dt="2022-06-06T09:32:25.211" v="485" actId="962"/>
          <ac:picMkLst>
            <pc:docMk/>
            <pc:sldMk cId="3233435992" sldId="687"/>
            <ac:picMk id="4153" creationId="{6BAFD647-FEF2-5F44-A4A4-65823E25DA35}"/>
          </ac:picMkLst>
        </pc:picChg>
        <pc:picChg chg="mod">
          <ac:chgData name="Närhi, Henri" userId="aa09f21d-9262-458c-988a-5021266b2576" providerId="ADAL" clId="{1BD6B60E-8218-4423-9AE9-C849F969A8EF}" dt="2022-06-06T09:32:36.043" v="525" actId="962"/>
          <ac:picMkLst>
            <pc:docMk/>
            <pc:sldMk cId="3233435992" sldId="687"/>
            <ac:picMk id="4154" creationId="{FD5E80C0-45E9-8747-BBB3-1B722422D6E2}"/>
          </ac:picMkLst>
        </pc:picChg>
        <pc:picChg chg="mod">
          <ac:chgData name="Närhi, Henri" userId="aa09f21d-9262-458c-988a-5021266b2576" providerId="ADAL" clId="{1BD6B60E-8218-4423-9AE9-C849F969A8EF}" dt="2022-06-06T09:32:52.297" v="603" actId="962"/>
          <ac:picMkLst>
            <pc:docMk/>
            <pc:sldMk cId="3233435992" sldId="687"/>
            <ac:picMk id="4155" creationId="{C86367DD-BF24-D94D-BFDB-1E1D13E2B8E5}"/>
          </ac:picMkLst>
        </pc:picChg>
        <pc:picChg chg="mod">
          <ac:chgData name="Närhi, Henri" userId="aa09f21d-9262-458c-988a-5021266b2576" providerId="ADAL" clId="{1BD6B60E-8218-4423-9AE9-C849F969A8EF}" dt="2022-06-06T09:33:02.309" v="649" actId="962"/>
          <ac:picMkLst>
            <pc:docMk/>
            <pc:sldMk cId="3233435992" sldId="687"/>
            <ac:picMk id="4156" creationId="{FA622085-FDC6-154A-A122-BB053FC8F4B7}"/>
          </ac:picMkLst>
        </pc:picChg>
        <pc:picChg chg="mod">
          <ac:chgData name="Närhi, Henri" userId="aa09f21d-9262-458c-988a-5021266b2576" providerId="ADAL" clId="{1BD6B60E-8218-4423-9AE9-C849F969A8EF}" dt="2022-06-06T09:33:13.796" v="701" actId="962"/>
          <ac:picMkLst>
            <pc:docMk/>
            <pc:sldMk cId="3233435992" sldId="687"/>
            <ac:picMk id="4157" creationId="{49531EFC-D747-5B43-A41F-99663C4ED86E}"/>
          </ac:picMkLst>
        </pc:picChg>
        <pc:picChg chg="mod">
          <ac:chgData name="Närhi, Henri" userId="aa09f21d-9262-458c-988a-5021266b2576" providerId="ADAL" clId="{1BD6B60E-8218-4423-9AE9-C849F969A8EF}" dt="2022-06-06T09:33:34.241" v="801" actId="962"/>
          <ac:picMkLst>
            <pc:docMk/>
            <pc:sldMk cId="3233435992" sldId="687"/>
            <ac:picMk id="4158" creationId="{DDA2B888-123A-A94D-9F26-716C9A23C4F1}"/>
          </ac:picMkLst>
        </pc:picChg>
        <pc:picChg chg="mod">
          <ac:chgData name="Närhi, Henri" userId="aa09f21d-9262-458c-988a-5021266b2576" providerId="ADAL" clId="{1BD6B60E-8218-4423-9AE9-C849F969A8EF}" dt="2022-06-06T09:33:46.567" v="853" actId="962"/>
          <ac:picMkLst>
            <pc:docMk/>
            <pc:sldMk cId="3233435992" sldId="687"/>
            <ac:picMk id="4159" creationId="{6683DD97-58BD-1848-926F-74D55566A61C}"/>
          </ac:picMkLst>
        </pc:picChg>
      </pc:sldChg>
      <pc:sldChg chg="addSp modSp mod">
        <pc:chgData name="Närhi, Henri" userId="aa09f21d-9262-458c-988a-5021266b2576" providerId="ADAL" clId="{1BD6B60E-8218-4423-9AE9-C849F969A8EF}" dt="2022-06-06T09:50:07.958" v="3817" actId="962"/>
        <pc:sldMkLst>
          <pc:docMk/>
          <pc:sldMk cId="122055354" sldId="688"/>
        </pc:sldMkLst>
        <pc:spChg chg="ord">
          <ac:chgData name="Närhi, Henri" userId="aa09f21d-9262-458c-988a-5021266b2576" providerId="ADAL" clId="{1BD6B60E-8218-4423-9AE9-C849F969A8EF}" dt="2022-06-06T09:49:53.267" v="3812"/>
          <ac:spMkLst>
            <pc:docMk/>
            <pc:sldMk cId="122055354" sldId="688"/>
            <ac:spMk id="13" creationId="{5414B075-DAC5-E646-8FD4-16623A48D7A1}"/>
          </ac:spMkLst>
        </pc:spChg>
        <pc:spChg chg="mod">
          <ac:chgData name="Närhi, Henri" userId="aa09f21d-9262-458c-988a-5021266b2576" providerId="ADAL" clId="{1BD6B60E-8218-4423-9AE9-C849F969A8EF}" dt="2022-06-06T09:50:07.293" v="3816" actId="962"/>
          <ac:spMkLst>
            <pc:docMk/>
            <pc:sldMk cId="122055354" sldId="688"/>
            <ac:spMk id="24" creationId="{B4A9C099-C9F5-F84D-B279-22C7E0B039CE}"/>
          </ac:spMkLst>
        </pc:spChg>
        <pc:spChg chg="mod">
          <ac:chgData name="Närhi, Henri" userId="aa09f21d-9262-458c-988a-5021266b2576" providerId="ADAL" clId="{1BD6B60E-8218-4423-9AE9-C849F969A8EF}" dt="2022-06-06T09:50:07.958" v="3817" actId="962"/>
          <ac:spMkLst>
            <pc:docMk/>
            <pc:sldMk cId="122055354" sldId="688"/>
            <ac:spMk id="25" creationId="{B324A94A-FCAC-3B47-A0EC-B63F98FBB5AE}"/>
          </ac:spMkLst>
        </pc:spChg>
        <pc:spChg chg="mod">
          <ac:chgData name="Närhi, Henri" userId="aa09f21d-9262-458c-988a-5021266b2576" providerId="ADAL" clId="{1BD6B60E-8218-4423-9AE9-C849F969A8EF}" dt="2022-06-06T09:49:56.486" v="3813" actId="962"/>
          <ac:spMkLst>
            <pc:docMk/>
            <pc:sldMk cId="122055354" sldId="688"/>
            <ac:spMk id="26" creationId="{73A0F9E5-7AD9-0947-A116-3E3183AC76FC}"/>
          </ac:spMkLst>
        </pc:spChg>
        <pc:spChg chg="mod">
          <ac:chgData name="Närhi, Henri" userId="aa09f21d-9262-458c-988a-5021266b2576" providerId="ADAL" clId="{1BD6B60E-8218-4423-9AE9-C849F969A8EF}" dt="2022-06-06T09:49:57.085" v="3814" actId="962"/>
          <ac:spMkLst>
            <pc:docMk/>
            <pc:sldMk cId="122055354" sldId="688"/>
            <ac:spMk id="27" creationId="{FD5AE144-474A-2D45-AA66-DBF8C6E545EE}"/>
          </ac:spMkLst>
        </pc:spChg>
        <pc:spChg chg="mod">
          <ac:chgData name="Närhi, Henri" userId="aa09f21d-9262-458c-988a-5021266b2576" providerId="ADAL" clId="{1BD6B60E-8218-4423-9AE9-C849F969A8EF}" dt="2022-06-06T09:37:43.738" v="1701" actId="164"/>
          <ac:spMkLst>
            <pc:docMk/>
            <pc:sldMk cId="122055354" sldId="688"/>
            <ac:spMk id="30" creationId="{DF6C97EE-65C5-8949-9A23-4186213D6673}"/>
          </ac:spMkLst>
        </pc:spChg>
        <pc:spChg chg="mod">
          <ac:chgData name="Närhi, Henri" userId="aa09f21d-9262-458c-988a-5021266b2576" providerId="ADAL" clId="{1BD6B60E-8218-4423-9AE9-C849F969A8EF}" dt="2022-06-06T09:37:43.738" v="1701" actId="164"/>
          <ac:spMkLst>
            <pc:docMk/>
            <pc:sldMk cId="122055354" sldId="688"/>
            <ac:spMk id="31" creationId="{1EC4987F-6C2B-FF4B-AC9F-DF754D10A9DF}"/>
          </ac:spMkLst>
        </pc:spChg>
        <pc:spChg chg="mod">
          <ac:chgData name="Närhi, Henri" userId="aa09f21d-9262-458c-988a-5021266b2576" providerId="ADAL" clId="{1BD6B60E-8218-4423-9AE9-C849F969A8EF}" dt="2022-06-06T09:37:43.738" v="1701" actId="164"/>
          <ac:spMkLst>
            <pc:docMk/>
            <pc:sldMk cId="122055354" sldId="688"/>
            <ac:spMk id="32" creationId="{123394D4-614A-C347-9A87-8A539D6EDA62}"/>
          </ac:spMkLst>
        </pc:spChg>
        <pc:spChg chg="mod">
          <ac:chgData name="Närhi, Henri" userId="aa09f21d-9262-458c-988a-5021266b2576" providerId="ADAL" clId="{1BD6B60E-8218-4423-9AE9-C849F969A8EF}" dt="2022-06-06T09:37:43.738" v="1701" actId="164"/>
          <ac:spMkLst>
            <pc:docMk/>
            <pc:sldMk cId="122055354" sldId="688"/>
            <ac:spMk id="33" creationId="{9414F535-711B-C044-A5BA-AB7C6EE0A48D}"/>
          </ac:spMkLst>
        </pc:spChg>
        <pc:grpChg chg="add mod ord">
          <ac:chgData name="Närhi, Henri" userId="aa09f21d-9262-458c-988a-5021266b2576" providerId="ADAL" clId="{1BD6B60E-8218-4423-9AE9-C849F969A8EF}" dt="2022-06-06T09:50:02.482" v="3815"/>
          <ac:grpSpMkLst>
            <pc:docMk/>
            <pc:sldMk cId="122055354" sldId="688"/>
            <ac:grpSpMk id="3" creationId="{7F20F699-99EE-4E7E-B781-C283A501191C}"/>
          </ac:grpSpMkLst>
        </pc:grpChg>
        <pc:picChg chg="mod">
          <ac:chgData name="Närhi, Henri" userId="aa09f21d-9262-458c-988a-5021266b2576" providerId="ADAL" clId="{1BD6B60E-8218-4423-9AE9-C849F969A8EF}" dt="2022-06-06T09:35:58.828" v="1324" actId="962"/>
          <ac:picMkLst>
            <pc:docMk/>
            <pc:sldMk cId="122055354" sldId="688"/>
            <ac:picMk id="5122" creationId="{3B3562AD-34D9-7941-BEDA-1BCBCF9D90D7}"/>
          </ac:picMkLst>
        </pc:picChg>
        <pc:picChg chg="mod">
          <ac:chgData name="Närhi, Henri" userId="aa09f21d-9262-458c-988a-5021266b2576" providerId="ADAL" clId="{1BD6B60E-8218-4423-9AE9-C849F969A8EF}" dt="2022-06-06T09:36:07.341" v="1340" actId="962"/>
          <ac:picMkLst>
            <pc:docMk/>
            <pc:sldMk cId="122055354" sldId="688"/>
            <ac:picMk id="5123" creationId="{5DB87C83-8713-5146-884C-87F112F4FBB3}"/>
          </ac:picMkLst>
        </pc:picChg>
        <pc:picChg chg="mod">
          <ac:chgData name="Närhi, Henri" userId="aa09f21d-9262-458c-988a-5021266b2576" providerId="ADAL" clId="{1BD6B60E-8218-4423-9AE9-C849F969A8EF}" dt="2022-06-06T09:36:38.139" v="1542" actId="962"/>
          <ac:picMkLst>
            <pc:docMk/>
            <pc:sldMk cId="122055354" sldId="688"/>
            <ac:picMk id="5124" creationId="{91D2F96A-AC1D-CD42-B2E8-9DF18E33A200}"/>
          </ac:picMkLst>
        </pc:picChg>
        <pc:picChg chg="mod">
          <ac:chgData name="Närhi, Henri" userId="aa09f21d-9262-458c-988a-5021266b2576" providerId="ADAL" clId="{1BD6B60E-8218-4423-9AE9-C849F969A8EF}" dt="2022-06-06T09:36:48.993" v="1576" actId="962"/>
          <ac:picMkLst>
            <pc:docMk/>
            <pc:sldMk cId="122055354" sldId="688"/>
            <ac:picMk id="5125" creationId="{92EF2C18-074F-E041-83CD-1C7A383DE872}"/>
          </ac:picMkLst>
        </pc:picChg>
        <pc:picChg chg="mod">
          <ac:chgData name="Närhi, Henri" userId="aa09f21d-9262-458c-988a-5021266b2576" providerId="ADAL" clId="{1BD6B60E-8218-4423-9AE9-C849F969A8EF}" dt="2022-06-06T09:37:01.774" v="1602" actId="962"/>
          <ac:picMkLst>
            <pc:docMk/>
            <pc:sldMk cId="122055354" sldId="688"/>
            <ac:picMk id="5126" creationId="{6021C0EF-195C-4240-BCCC-6A942AC0F831}"/>
          </ac:picMkLst>
        </pc:picChg>
        <pc:picChg chg="mod">
          <ac:chgData name="Närhi, Henri" userId="aa09f21d-9262-458c-988a-5021266b2576" providerId="ADAL" clId="{1BD6B60E-8218-4423-9AE9-C849F969A8EF}" dt="2022-06-06T09:37:15.379" v="1636" actId="962"/>
          <ac:picMkLst>
            <pc:docMk/>
            <pc:sldMk cId="122055354" sldId="688"/>
            <ac:picMk id="5127" creationId="{8FD29E7F-7684-CC45-BF43-72AD66471778}"/>
          </ac:picMkLst>
        </pc:picChg>
        <pc:picChg chg="mod">
          <ac:chgData name="Närhi, Henri" userId="aa09f21d-9262-458c-988a-5021266b2576" providerId="ADAL" clId="{1BD6B60E-8218-4423-9AE9-C849F969A8EF}" dt="2022-06-06T09:37:33.729" v="1700" actId="962"/>
          <ac:picMkLst>
            <pc:docMk/>
            <pc:sldMk cId="122055354" sldId="688"/>
            <ac:picMk id="5128" creationId="{ABFCD93D-5496-4C4D-87DD-A21A2BD75CB7}"/>
          </ac:picMkLst>
        </pc:picChg>
      </pc:sldChg>
      <pc:sldChg chg="modSp mod">
        <pc:chgData name="Närhi, Henri" userId="aa09f21d-9262-458c-988a-5021266b2576" providerId="ADAL" clId="{1BD6B60E-8218-4423-9AE9-C849F969A8EF}" dt="2022-06-06T09:50:23.930" v="3819" actId="962"/>
        <pc:sldMkLst>
          <pc:docMk/>
          <pc:sldMk cId="2932424282" sldId="689"/>
        </pc:sldMkLst>
        <pc:picChg chg="mod">
          <ac:chgData name="Närhi, Henri" userId="aa09f21d-9262-458c-988a-5021266b2576" providerId="ADAL" clId="{1BD6B60E-8218-4423-9AE9-C849F969A8EF}" dt="2022-06-06T09:50:23.930" v="3819" actId="962"/>
          <ac:picMkLst>
            <pc:docMk/>
            <pc:sldMk cId="2932424282" sldId="689"/>
            <ac:picMk id="7" creationId="{46FC90CF-2B41-F5F9-618C-5D29922C1B21}"/>
          </ac:picMkLst>
        </pc:picChg>
      </pc:sldChg>
      <pc:sldChg chg="addSp modSp mod">
        <pc:chgData name="Närhi, Henri" userId="aa09f21d-9262-458c-988a-5021266b2576" providerId="ADAL" clId="{1BD6B60E-8218-4423-9AE9-C849F969A8EF}" dt="2022-06-06T09:52:10.269" v="3828"/>
        <pc:sldMkLst>
          <pc:docMk/>
          <pc:sldMk cId="1174558449" sldId="690"/>
        </pc:sldMkLst>
        <pc:spChg chg="mod">
          <ac:chgData name="Närhi, Henri" userId="aa09f21d-9262-458c-988a-5021266b2576" providerId="ADAL" clId="{1BD6B60E-8218-4423-9AE9-C849F969A8EF}" dt="2022-06-06T09:52:03.757" v="3826" actId="962"/>
          <ac:spMkLst>
            <pc:docMk/>
            <pc:sldMk cId="1174558449" sldId="690"/>
            <ac:spMk id="34" creationId="{B85639B1-4E35-3E43-8EB8-65F2699F8A70}"/>
          </ac:spMkLst>
        </pc:spChg>
        <pc:spChg chg="mod">
          <ac:chgData name="Närhi, Henri" userId="aa09f21d-9262-458c-988a-5021266b2576" providerId="ADAL" clId="{1BD6B60E-8218-4423-9AE9-C849F969A8EF}" dt="2022-06-06T09:52:04.292" v="3827" actId="962"/>
          <ac:spMkLst>
            <pc:docMk/>
            <pc:sldMk cId="1174558449" sldId="690"/>
            <ac:spMk id="35" creationId="{2FBAFC03-02A8-1145-AC70-D3B3F99253C1}"/>
          </ac:spMkLst>
        </pc:spChg>
        <pc:spChg chg="mod">
          <ac:chgData name="Närhi, Henri" userId="aa09f21d-9262-458c-988a-5021266b2576" providerId="ADAL" clId="{1BD6B60E-8218-4423-9AE9-C849F969A8EF}" dt="2022-06-06T09:40:34.350" v="2392" actId="164"/>
          <ac:spMkLst>
            <pc:docMk/>
            <pc:sldMk cId="1174558449" sldId="690"/>
            <ac:spMk id="38" creationId="{59598BFF-914A-7F45-B6E5-2132F1C20376}"/>
          </ac:spMkLst>
        </pc:spChg>
        <pc:spChg chg="mod">
          <ac:chgData name="Närhi, Henri" userId="aa09f21d-9262-458c-988a-5021266b2576" providerId="ADAL" clId="{1BD6B60E-8218-4423-9AE9-C849F969A8EF}" dt="2022-06-06T09:40:34.350" v="2392" actId="164"/>
          <ac:spMkLst>
            <pc:docMk/>
            <pc:sldMk cId="1174558449" sldId="690"/>
            <ac:spMk id="39" creationId="{AC2EA3CC-4BA2-584F-9000-78CEE0713A22}"/>
          </ac:spMkLst>
        </pc:spChg>
        <pc:spChg chg="mod">
          <ac:chgData name="Närhi, Henri" userId="aa09f21d-9262-458c-988a-5021266b2576" providerId="ADAL" clId="{1BD6B60E-8218-4423-9AE9-C849F969A8EF}" dt="2022-06-06T09:40:34.350" v="2392" actId="164"/>
          <ac:spMkLst>
            <pc:docMk/>
            <pc:sldMk cId="1174558449" sldId="690"/>
            <ac:spMk id="40" creationId="{F8A38614-0EEE-9942-BBF0-E0C33C16427A}"/>
          </ac:spMkLst>
        </pc:spChg>
        <pc:spChg chg="mod">
          <ac:chgData name="Närhi, Henri" userId="aa09f21d-9262-458c-988a-5021266b2576" providerId="ADAL" clId="{1BD6B60E-8218-4423-9AE9-C849F969A8EF}" dt="2022-06-06T09:40:34.350" v="2392" actId="164"/>
          <ac:spMkLst>
            <pc:docMk/>
            <pc:sldMk cId="1174558449" sldId="690"/>
            <ac:spMk id="41" creationId="{D984A823-88B1-C64A-90DE-4984237EB5EB}"/>
          </ac:spMkLst>
        </pc:spChg>
        <pc:grpChg chg="add mod ord">
          <ac:chgData name="Närhi, Henri" userId="aa09f21d-9262-458c-988a-5021266b2576" providerId="ADAL" clId="{1BD6B60E-8218-4423-9AE9-C849F969A8EF}" dt="2022-06-06T09:52:10.269" v="3828"/>
          <ac:grpSpMkLst>
            <pc:docMk/>
            <pc:sldMk cId="1174558449" sldId="690"/>
            <ac:grpSpMk id="3" creationId="{6393440C-94E8-40A0-995E-A6EAD41D8AF3}"/>
          </ac:grpSpMkLst>
        </pc:grpChg>
        <pc:picChg chg="mod">
          <ac:chgData name="Närhi, Henri" userId="aa09f21d-9262-458c-988a-5021266b2576" providerId="ADAL" clId="{1BD6B60E-8218-4423-9AE9-C849F969A8EF}" dt="2022-06-06T09:50:52.747" v="3820" actId="962"/>
          <ac:picMkLst>
            <pc:docMk/>
            <pc:sldMk cId="1174558449" sldId="690"/>
            <ac:picMk id="8194" creationId="{BBE4AB3A-CE0E-7341-9C4D-F88AEAE505F7}"/>
          </ac:picMkLst>
        </pc:picChg>
        <pc:picChg chg="mod">
          <ac:chgData name="Närhi, Henri" userId="aa09f21d-9262-458c-988a-5021266b2576" providerId="ADAL" clId="{1BD6B60E-8218-4423-9AE9-C849F969A8EF}" dt="2022-06-06T09:51:08.180" v="3821" actId="962"/>
          <ac:picMkLst>
            <pc:docMk/>
            <pc:sldMk cId="1174558449" sldId="690"/>
            <ac:picMk id="8195" creationId="{A8ADD6DC-7751-7849-8D37-132340514C51}"/>
          </ac:picMkLst>
        </pc:picChg>
        <pc:picChg chg="mod">
          <ac:chgData name="Närhi, Henri" userId="aa09f21d-9262-458c-988a-5021266b2576" providerId="ADAL" clId="{1BD6B60E-8218-4423-9AE9-C849F969A8EF}" dt="2022-06-06T09:39:47.244" v="2217" actId="962"/>
          <ac:picMkLst>
            <pc:docMk/>
            <pc:sldMk cId="1174558449" sldId="690"/>
            <ac:picMk id="8196" creationId="{CCE0C686-B075-0747-924C-BFB63A443869}"/>
          </ac:picMkLst>
        </pc:picChg>
        <pc:picChg chg="mod">
          <ac:chgData name="Närhi, Henri" userId="aa09f21d-9262-458c-988a-5021266b2576" providerId="ADAL" clId="{1BD6B60E-8218-4423-9AE9-C849F969A8EF}" dt="2022-06-06T09:51:20.277" v="3822" actId="962"/>
          <ac:picMkLst>
            <pc:docMk/>
            <pc:sldMk cId="1174558449" sldId="690"/>
            <ac:picMk id="8197" creationId="{056961EA-D840-BB43-BE43-89B3946DCF67}"/>
          </ac:picMkLst>
        </pc:picChg>
        <pc:picChg chg="mod">
          <ac:chgData name="Närhi, Henri" userId="aa09f21d-9262-458c-988a-5021266b2576" providerId="ADAL" clId="{1BD6B60E-8218-4423-9AE9-C849F969A8EF}" dt="2022-06-06T09:51:32.276" v="3823" actId="962"/>
          <ac:picMkLst>
            <pc:docMk/>
            <pc:sldMk cId="1174558449" sldId="690"/>
            <ac:picMk id="8198" creationId="{B5ED2A12-0FDE-274C-B553-6B9BD31E5F2C}"/>
          </ac:picMkLst>
        </pc:picChg>
        <pc:picChg chg="mod">
          <ac:chgData name="Närhi, Henri" userId="aa09f21d-9262-458c-988a-5021266b2576" providerId="ADAL" clId="{1BD6B60E-8218-4423-9AE9-C849F969A8EF}" dt="2022-06-06T09:51:46.764" v="3824" actId="962"/>
          <ac:picMkLst>
            <pc:docMk/>
            <pc:sldMk cId="1174558449" sldId="690"/>
            <ac:picMk id="8199" creationId="{F175C12C-6989-9347-85C6-644BACE0FD3F}"/>
          </ac:picMkLst>
        </pc:picChg>
        <pc:picChg chg="mod">
          <ac:chgData name="Närhi, Henri" userId="aa09f21d-9262-458c-988a-5021266b2576" providerId="ADAL" clId="{1BD6B60E-8218-4423-9AE9-C849F969A8EF}" dt="2022-06-06T09:40:10.146" v="2323" actId="962"/>
          <ac:picMkLst>
            <pc:docMk/>
            <pc:sldMk cId="1174558449" sldId="690"/>
            <ac:picMk id="8200" creationId="{D41ABACA-143F-D449-BB23-3DC780349162}"/>
          </ac:picMkLst>
        </pc:picChg>
        <pc:picChg chg="mod">
          <ac:chgData name="Närhi, Henri" userId="aa09f21d-9262-458c-988a-5021266b2576" providerId="ADAL" clId="{1BD6B60E-8218-4423-9AE9-C849F969A8EF}" dt="2022-06-06T09:52:00.915" v="3825" actId="962"/>
          <ac:picMkLst>
            <pc:docMk/>
            <pc:sldMk cId="1174558449" sldId="690"/>
            <ac:picMk id="8201" creationId="{DF12C24C-BA1B-3943-9D5D-680D55256E90}"/>
          </ac:picMkLst>
        </pc:picChg>
        <pc:picChg chg="mod">
          <ac:chgData name="Närhi, Henri" userId="aa09f21d-9262-458c-988a-5021266b2576" providerId="ADAL" clId="{1BD6B60E-8218-4423-9AE9-C849F969A8EF}" dt="2022-06-06T09:40:25.431" v="2391" actId="962"/>
          <ac:picMkLst>
            <pc:docMk/>
            <pc:sldMk cId="1174558449" sldId="690"/>
            <ac:picMk id="8202" creationId="{F8380F22-643D-AB44-815D-607004030162}"/>
          </ac:picMkLst>
        </pc:picChg>
      </pc:sldChg>
      <pc:sldChg chg="addSp modSp mod">
        <pc:chgData name="Närhi, Henri" userId="aa09f21d-9262-458c-988a-5021266b2576" providerId="ADAL" clId="{1BD6B60E-8218-4423-9AE9-C849F969A8EF}" dt="2022-06-06T09:55:59.941" v="3831"/>
        <pc:sldMkLst>
          <pc:docMk/>
          <pc:sldMk cId="3504881693" sldId="691"/>
        </pc:sldMkLst>
        <pc:spChg chg="mod">
          <ac:chgData name="Närhi, Henri" userId="aa09f21d-9262-458c-988a-5021266b2576" providerId="ADAL" clId="{1BD6B60E-8218-4423-9AE9-C849F969A8EF}" dt="2022-06-06T09:55:56.934" v="3829" actId="962"/>
          <ac:spMkLst>
            <pc:docMk/>
            <pc:sldMk cId="3504881693" sldId="691"/>
            <ac:spMk id="28" creationId="{FDC2BDC4-5EB5-B94A-826A-48B8C80B3B93}"/>
          </ac:spMkLst>
        </pc:spChg>
        <pc:spChg chg="mod">
          <ac:chgData name="Närhi, Henri" userId="aa09f21d-9262-458c-988a-5021266b2576" providerId="ADAL" clId="{1BD6B60E-8218-4423-9AE9-C849F969A8EF}" dt="2022-06-06T09:55:57.550" v="3830" actId="962"/>
          <ac:spMkLst>
            <pc:docMk/>
            <pc:sldMk cId="3504881693" sldId="691"/>
            <ac:spMk id="29" creationId="{4AA84F12-A70B-464A-9573-73131F045ED1}"/>
          </ac:spMkLst>
        </pc:spChg>
        <pc:spChg chg="mod">
          <ac:chgData name="Närhi, Henri" userId="aa09f21d-9262-458c-988a-5021266b2576" providerId="ADAL" clId="{1BD6B60E-8218-4423-9AE9-C849F969A8EF}" dt="2022-06-06T09:46:15.879" v="3335" actId="164"/>
          <ac:spMkLst>
            <pc:docMk/>
            <pc:sldMk cId="3504881693" sldId="691"/>
            <ac:spMk id="32" creationId="{EF9156AF-7BC6-C944-8108-B2EF32FFBCE1}"/>
          </ac:spMkLst>
        </pc:spChg>
        <pc:spChg chg="mod">
          <ac:chgData name="Närhi, Henri" userId="aa09f21d-9262-458c-988a-5021266b2576" providerId="ADAL" clId="{1BD6B60E-8218-4423-9AE9-C849F969A8EF}" dt="2022-06-06T09:46:15.879" v="3335" actId="164"/>
          <ac:spMkLst>
            <pc:docMk/>
            <pc:sldMk cId="3504881693" sldId="691"/>
            <ac:spMk id="33" creationId="{6522433A-EB94-F641-B9E8-D0FFB52CAE31}"/>
          </ac:spMkLst>
        </pc:spChg>
        <pc:spChg chg="mod">
          <ac:chgData name="Närhi, Henri" userId="aa09f21d-9262-458c-988a-5021266b2576" providerId="ADAL" clId="{1BD6B60E-8218-4423-9AE9-C849F969A8EF}" dt="2022-06-06T09:46:15.879" v="3335" actId="164"/>
          <ac:spMkLst>
            <pc:docMk/>
            <pc:sldMk cId="3504881693" sldId="691"/>
            <ac:spMk id="34" creationId="{C0AECDDA-A3D0-C64C-A04D-E2BD6402822B}"/>
          </ac:spMkLst>
        </pc:spChg>
        <pc:spChg chg="mod">
          <ac:chgData name="Närhi, Henri" userId="aa09f21d-9262-458c-988a-5021266b2576" providerId="ADAL" clId="{1BD6B60E-8218-4423-9AE9-C849F969A8EF}" dt="2022-06-06T09:46:15.879" v="3335" actId="164"/>
          <ac:spMkLst>
            <pc:docMk/>
            <pc:sldMk cId="3504881693" sldId="691"/>
            <ac:spMk id="35" creationId="{E17B3C29-0CEA-3F4F-B36F-95BF040A8652}"/>
          </ac:spMkLst>
        </pc:spChg>
        <pc:grpChg chg="add mod ord">
          <ac:chgData name="Närhi, Henri" userId="aa09f21d-9262-458c-988a-5021266b2576" providerId="ADAL" clId="{1BD6B60E-8218-4423-9AE9-C849F969A8EF}" dt="2022-06-06T09:55:59.941" v="3831"/>
          <ac:grpSpMkLst>
            <pc:docMk/>
            <pc:sldMk cId="3504881693" sldId="691"/>
            <ac:grpSpMk id="3" creationId="{5317D3D6-B9D5-415D-9475-C5CF2CE78CF2}"/>
          </ac:grpSpMkLst>
        </pc:grpChg>
        <pc:picChg chg="mod">
          <ac:chgData name="Närhi, Henri" userId="aa09f21d-9262-458c-988a-5021266b2576" providerId="ADAL" clId="{1BD6B60E-8218-4423-9AE9-C849F969A8EF}" dt="2022-06-06T09:42:40.815" v="2816" actId="962"/>
          <ac:picMkLst>
            <pc:docMk/>
            <pc:sldMk cId="3504881693" sldId="691"/>
            <ac:picMk id="9218" creationId="{E41810F1-3083-3449-96F7-DB4B77147892}"/>
          </ac:picMkLst>
        </pc:picChg>
        <pc:picChg chg="mod">
          <ac:chgData name="Närhi, Henri" userId="aa09f21d-9262-458c-988a-5021266b2576" providerId="ADAL" clId="{1BD6B60E-8218-4423-9AE9-C849F969A8EF}" dt="2022-06-06T09:42:49.773" v="2842" actId="962"/>
          <ac:picMkLst>
            <pc:docMk/>
            <pc:sldMk cId="3504881693" sldId="691"/>
            <ac:picMk id="9219" creationId="{E54A88AA-82E3-0A44-A3FD-EB5F44BAA4F2}"/>
          </ac:picMkLst>
        </pc:picChg>
        <pc:picChg chg="mod">
          <ac:chgData name="Närhi, Henri" userId="aa09f21d-9262-458c-988a-5021266b2576" providerId="ADAL" clId="{1BD6B60E-8218-4423-9AE9-C849F969A8EF}" dt="2022-06-06T09:42:59.800" v="2866" actId="962"/>
          <ac:picMkLst>
            <pc:docMk/>
            <pc:sldMk cId="3504881693" sldId="691"/>
            <ac:picMk id="9220" creationId="{385C77AC-CD40-B34A-895C-CF497DBD7542}"/>
          </ac:picMkLst>
        </pc:picChg>
        <pc:picChg chg="mod">
          <ac:chgData name="Närhi, Henri" userId="aa09f21d-9262-458c-988a-5021266b2576" providerId="ADAL" clId="{1BD6B60E-8218-4423-9AE9-C849F969A8EF}" dt="2022-06-06T09:43:09.565" v="2900" actId="962"/>
          <ac:picMkLst>
            <pc:docMk/>
            <pc:sldMk cId="3504881693" sldId="691"/>
            <ac:picMk id="9221" creationId="{CCBD20BD-3501-0449-9B83-67343E8CDABE}"/>
          </ac:picMkLst>
        </pc:picChg>
        <pc:picChg chg="mod">
          <ac:chgData name="Närhi, Henri" userId="aa09f21d-9262-458c-988a-5021266b2576" providerId="ADAL" clId="{1BD6B60E-8218-4423-9AE9-C849F969A8EF}" dt="2022-06-06T09:43:17.199" v="2920" actId="962"/>
          <ac:picMkLst>
            <pc:docMk/>
            <pc:sldMk cId="3504881693" sldId="691"/>
            <ac:picMk id="9222" creationId="{4A298AE2-0570-7343-BACE-15852C745B9F}"/>
          </ac:picMkLst>
        </pc:picChg>
        <pc:picChg chg="mod">
          <ac:chgData name="Närhi, Henri" userId="aa09f21d-9262-458c-988a-5021266b2576" providerId="ADAL" clId="{1BD6B60E-8218-4423-9AE9-C849F969A8EF}" dt="2022-06-06T09:43:31.796" v="2968" actId="962"/>
          <ac:picMkLst>
            <pc:docMk/>
            <pc:sldMk cId="3504881693" sldId="691"/>
            <ac:picMk id="9223" creationId="{D2C423DD-7D95-4749-8942-96D020479F20}"/>
          </ac:picMkLst>
        </pc:picChg>
        <pc:picChg chg="mod">
          <ac:chgData name="Närhi, Henri" userId="aa09f21d-9262-458c-988a-5021266b2576" providerId="ADAL" clId="{1BD6B60E-8218-4423-9AE9-C849F969A8EF}" dt="2022-06-06T09:43:39.514" v="3000" actId="962"/>
          <ac:picMkLst>
            <pc:docMk/>
            <pc:sldMk cId="3504881693" sldId="691"/>
            <ac:picMk id="9224" creationId="{D2DB15EB-BDE4-F846-90C5-1D16369C93EF}"/>
          </ac:picMkLst>
        </pc:picChg>
        <pc:picChg chg="mod">
          <ac:chgData name="Närhi, Henri" userId="aa09f21d-9262-458c-988a-5021266b2576" providerId="ADAL" clId="{1BD6B60E-8218-4423-9AE9-C849F969A8EF}" dt="2022-06-06T09:43:58.434" v="3128" actId="962"/>
          <ac:picMkLst>
            <pc:docMk/>
            <pc:sldMk cId="3504881693" sldId="691"/>
            <ac:picMk id="9225" creationId="{A766E7BB-ED4E-2045-9BAA-0F1D9569F947}"/>
          </ac:picMkLst>
        </pc:picChg>
        <pc:picChg chg="mod">
          <ac:chgData name="Närhi, Henri" userId="aa09f21d-9262-458c-988a-5021266b2576" providerId="ADAL" clId="{1BD6B60E-8218-4423-9AE9-C849F969A8EF}" dt="2022-06-06T09:45:03.439" v="3162" actId="962"/>
          <ac:picMkLst>
            <pc:docMk/>
            <pc:sldMk cId="3504881693" sldId="691"/>
            <ac:picMk id="9226" creationId="{51E91DDD-60BE-594B-9400-10CEFD1AFF34}"/>
          </ac:picMkLst>
        </pc:picChg>
        <pc:picChg chg="mod">
          <ac:chgData name="Närhi, Henri" userId="aa09f21d-9262-458c-988a-5021266b2576" providerId="ADAL" clId="{1BD6B60E-8218-4423-9AE9-C849F969A8EF}" dt="2022-06-06T09:45:14.241" v="3210" actId="962"/>
          <ac:picMkLst>
            <pc:docMk/>
            <pc:sldMk cId="3504881693" sldId="691"/>
            <ac:picMk id="9227" creationId="{3E8C6B9F-A4EF-184A-A81A-64AEE6518EE3}"/>
          </ac:picMkLst>
        </pc:picChg>
        <pc:picChg chg="mod">
          <ac:chgData name="Närhi, Henri" userId="aa09f21d-9262-458c-988a-5021266b2576" providerId="ADAL" clId="{1BD6B60E-8218-4423-9AE9-C849F969A8EF}" dt="2022-06-06T09:45:27.377" v="3276" actId="962"/>
          <ac:picMkLst>
            <pc:docMk/>
            <pc:sldMk cId="3504881693" sldId="691"/>
            <ac:picMk id="9228" creationId="{2730A237-227F-834E-A1DC-B8217DD5BA58}"/>
          </ac:picMkLst>
        </pc:picChg>
        <pc:picChg chg="mod">
          <ac:chgData name="Närhi, Henri" userId="aa09f21d-9262-458c-988a-5021266b2576" providerId="ADAL" clId="{1BD6B60E-8218-4423-9AE9-C849F969A8EF}" dt="2022-06-06T09:45:39.425" v="3334" actId="962"/>
          <ac:picMkLst>
            <pc:docMk/>
            <pc:sldMk cId="3504881693" sldId="691"/>
            <ac:picMk id="9229" creationId="{99DD4C6C-32A9-F84F-874D-DE2ACE3A1A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6.6.2022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6.6.2022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6.6.2022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6.6.2022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6.6.2022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6.6.2022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6.6.2022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530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6.6.2022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6.6.2022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  <p:sldLayoutId id="2147483693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5EB57C-6345-2B4A-988E-3ED138DD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852935"/>
            <a:ext cx="8136904" cy="644185"/>
          </a:xfrm>
        </p:spPr>
        <p:txBody>
          <a:bodyPr anchor="t">
            <a:noAutofit/>
          </a:bodyPr>
          <a:lstStyle/>
          <a:p>
            <a:r>
              <a:rPr lang="fi-FI" sz="4800" dirty="0"/>
              <a:t>Pohdintakysymykset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6FC90CF-2B41-F5F9-618C-5D29922C1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" y="1556792"/>
            <a:ext cx="12028648" cy="4510743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227D6EC6-0EC0-762F-1870-B2C13E4A9F03}"/>
              </a:ext>
            </a:extLst>
          </p:cNvPr>
          <p:cNvSpPr txBox="1">
            <a:spLocks/>
          </p:cNvSpPr>
          <p:nvPr/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Neljän linssin pohdintakysymykset</a:t>
            </a:r>
          </a:p>
        </p:txBody>
      </p:sp>
    </p:spTree>
    <p:extLst>
      <p:ext uri="{BB962C8B-B14F-4D97-AF65-F5344CB8AC3E}">
        <p14:creationId xmlns:p14="http://schemas.microsoft.com/office/powerpoint/2010/main" val="29324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9A6E17-8B68-3940-BBC4-C5EA6601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73942"/>
            <a:ext cx="10297094" cy="882850"/>
          </a:xfrm>
        </p:spPr>
        <p:txBody>
          <a:bodyPr/>
          <a:lstStyle/>
          <a:p>
            <a:r>
              <a:rPr lang="fi-FI" dirty="0"/>
              <a:t>Paikallinen sosiaalinen linssi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0BFB7BA-E44A-D24D-AA89-6D884D58B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69D8999-E2C6-594B-96CB-6D7B2FC24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3D31D216-4F2C-844F-B77B-DC3C765DD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200" dirty="0"/>
              <a:t>Pohdintakysymykset:</a:t>
            </a:r>
          </a:p>
          <a:p>
            <a:r>
              <a:rPr lang="fi-FI" sz="2200" dirty="0"/>
              <a:t>Mikä saa alueen asukkaat kukoistamaan?</a:t>
            </a:r>
          </a:p>
          <a:p>
            <a:r>
              <a:rPr lang="fi-FI" sz="2200" dirty="0"/>
              <a:t>Millaisia puutteita täällä asuvat ihmiset kokevat? </a:t>
            </a:r>
          </a:p>
          <a:p>
            <a:r>
              <a:rPr lang="fi-FI" sz="2200" dirty="0"/>
              <a:t>Millaisia sosiaalisia ongelmia alueella on tiedossa?</a:t>
            </a:r>
          </a:p>
          <a:p>
            <a:r>
              <a:rPr lang="fi-FI" sz="2200" dirty="0"/>
              <a:t>Entä millaisia voimavaroja asukkailla on?</a:t>
            </a:r>
          </a:p>
          <a:p>
            <a:endParaRPr lang="fi-FI" sz="2200" dirty="0"/>
          </a:p>
          <a:p>
            <a:pPr marL="0" lvl="0" indent="0">
              <a:spcBef>
                <a:spcPts val="0"/>
              </a:spcBef>
              <a:buClr>
                <a:schemeClr val="tx1"/>
              </a:buClr>
              <a:buNone/>
            </a:pPr>
            <a:endParaRPr lang="fi-FI" sz="2000" dirty="0"/>
          </a:p>
          <a:p>
            <a:pPr marL="0" lvl="0" indent="0">
              <a:spcBef>
                <a:spcPts val="0"/>
              </a:spcBef>
              <a:buClr>
                <a:schemeClr val="tx1"/>
              </a:buClr>
              <a:buNone/>
            </a:pPr>
            <a:endParaRPr lang="fi-FI" sz="2000" dirty="0"/>
          </a:p>
          <a:p>
            <a:pPr marL="0" lvl="0" indent="0">
              <a:spcBef>
                <a:spcPts val="0"/>
              </a:spcBef>
              <a:buClr>
                <a:schemeClr val="tx1"/>
              </a:buClr>
              <a:buNone/>
            </a:pPr>
            <a:endParaRPr lang="fi-FI" sz="2000" dirty="0"/>
          </a:p>
          <a:p>
            <a:pPr marL="0" lv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Terveys, asunnot, vesi, ruoka, yhteys, yhteisö, liikkuminen, kulttuuri, rauha, oikeudenmukaisuus, tasa-arvo, poliittinen vaikutusmahdollisuus, työ, toimeentulo, koulutus, energia</a:t>
            </a:r>
          </a:p>
          <a:p>
            <a:endParaRPr lang="fi-FI" sz="2000" dirty="0"/>
          </a:p>
        </p:txBody>
      </p:sp>
      <p:pic>
        <p:nvPicPr>
          <p:cNvPr id="4145" name="Picture 49" descr="koristekuva talosta.">
            <a:extLst>
              <a:ext uri="{FF2B5EF4-FFF2-40B4-BE49-F238E27FC236}">
                <a16:creationId xmlns:a16="http://schemas.microsoft.com/office/drawing/2014/main" id="{29A7949F-BDAC-6149-B3A7-B64E4A9E1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53" y="4869160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6" name="Picture 50" descr="Koristekuva yläpeukusta.">
            <a:extLst>
              <a:ext uri="{FF2B5EF4-FFF2-40B4-BE49-F238E27FC236}">
                <a16:creationId xmlns:a16="http://schemas.microsoft.com/office/drawing/2014/main" id="{EBCC16C7-FA25-1345-94D5-E6E8DA5C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66" y="4869160"/>
            <a:ext cx="4826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7" name="Picture 51" descr="Koristekuva internet-yhteydestä.">
            <a:extLst>
              <a:ext uri="{FF2B5EF4-FFF2-40B4-BE49-F238E27FC236}">
                <a16:creationId xmlns:a16="http://schemas.microsoft.com/office/drawing/2014/main" id="{9342D32E-A99D-374D-982F-94CFCF70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78" y="4869160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Koristekuva pyöräilevästä ihmisestä.">
            <a:extLst>
              <a:ext uri="{FF2B5EF4-FFF2-40B4-BE49-F238E27FC236}">
                <a16:creationId xmlns:a16="http://schemas.microsoft.com/office/drawing/2014/main" id="{41E0B239-39C4-BC41-B541-6F88D0D04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41" y="486916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9" name="Picture 53" descr="Koristekuva auringosta.">
            <a:extLst>
              <a:ext uri="{FF2B5EF4-FFF2-40B4-BE49-F238E27FC236}">
                <a16:creationId xmlns:a16="http://schemas.microsoft.com/office/drawing/2014/main" id="{FBE26572-649F-2243-890A-F2293EFA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41" y="486916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0" name="Picture 54" descr="Koristekuva vesipisarasta.">
            <a:extLst>
              <a:ext uri="{FF2B5EF4-FFF2-40B4-BE49-F238E27FC236}">
                <a16:creationId xmlns:a16="http://schemas.microsoft.com/office/drawing/2014/main" id="{847825D3-7E38-6D4F-97D7-6AFEA8B8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28" y="486916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1" name="Picture 55" descr="Koristekuva ihmisestä, jonka pään päällä on nuotti ja tähti.">
            <a:extLst>
              <a:ext uri="{FF2B5EF4-FFF2-40B4-BE49-F238E27FC236}">
                <a16:creationId xmlns:a16="http://schemas.microsoft.com/office/drawing/2014/main" id="{0EA22131-1178-AF46-8214-B50D483A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53" y="486916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6" descr="Koristekuva kirjasta.">
            <a:extLst>
              <a:ext uri="{FF2B5EF4-FFF2-40B4-BE49-F238E27FC236}">
                <a16:creationId xmlns:a16="http://schemas.microsoft.com/office/drawing/2014/main" id="{C95E1DFD-380B-3F41-A17D-0CE2C1A7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78" y="4869160"/>
            <a:ext cx="4699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 descr="Koristekuva stetoskoopista.">
            <a:extLst>
              <a:ext uri="{FF2B5EF4-FFF2-40B4-BE49-F238E27FC236}">
                <a16:creationId xmlns:a16="http://schemas.microsoft.com/office/drawing/2014/main" id="{6BAFD647-FEF2-5F44-A4A4-65823E25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78" y="486916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58" descr="Koristekuva kokousnuijasta.">
            <a:extLst>
              <a:ext uri="{FF2B5EF4-FFF2-40B4-BE49-F238E27FC236}">
                <a16:creationId xmlns:a16="http://schemas.microsoft.com/office/drawing/2014/main" id="{FD5E80C0-45E9-8747-BBB3-1B722422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03" y="4869160"/>
            <a:ext cx="444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5" name="Picture 59" descr="Koristekuva, jossa kynä ja jakoavain ristikkäin.">
            <a:extLst>
              <a:ext uri="{FF2B5EF4-FFF2-40B4-BE49-F238E27FC236}">
                <a16:creationId xmlns:a16="http://schemas.microsoft.com/office/drawing/2014/main" id="{C86367DD-BF24-D94D-BFDB-1E1D13E2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28" y="486916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6" name="Picture 60" descr="Koristekuva keinulaudasta.">
            <a:extLst>
              <a:ext uri="{FF2B5EF4-FFF2-40B4-BE49-F238E27FC236}">
                <a16:creationId xmlns:a16="http://schemas.microsoft.com/office/drawing/2014/main" id="{FA622085-FDC6-154A-A122-BB053FC8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28" y="4869160"/>
            <a:ext cx="3302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" name="Picture 61" descr="Koristekuva höyryävästä lautasesta.">
            <a:extLst>
              <a:ext uri="{FF2B5EF4-FFF2-40B4-BE49-F238E27FC236}">
                <a16:creationId xmlns:a16="http://schemas.microsoft.com/office/drawing/2014/main" id="{49531EFC-D747-5B43-A41F-99663C4ED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78" y="4869160"/>
            <a:ext cx="3175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Picture 62" descr="Koristekuva ihmisistä, jotka ovat ringissä.">
            <a:extLst>
              <a:ext uri="{FF2B5EF4-FFF2-40B4-BE49-F238E27FC236}">
                <a16:creationId xmlns:a16="http://schemas.microsoft.com/office/drawing/2014/main" id="{DDA2B888-123A-A94D-9F26-716C9A23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16" y="486916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9" name="Picture 63" descr="Koristekuva erimuotoisista ihmisistä.">
            <a:extLst>
              <a:ext uri="{FF2B5EF4-FFF2-40B4-BE49-F238E27FC236}">
                <a16:creationId xmlns:a16="http://schemas.microsoft.com/office/drawing/2014/main" id="{6683DD97-58BD-1848-926F-74D55566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406" y="4913610"/>
            <a:ext cx="3556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kstiruutu 41">
            <a:extLst>
              <a:ext uri="{FF2B5EF4-FFF2-40B4-BE49-F238E27FC236}">
                <a16:creationId xmlns:a16="http://schemas.microsoft.com/office/drawing/2014/main" id="{D90F50EF-41E0-2A4A-9A7C-C6F9CC3C5518}"/>
              </a:ext>
            </a:extLst>
          </p:cNvPr>
          <p:cNvSpPr txBox="1"/>
          <p:nvPr/>
        </p:nvSpPr>
        <p:spPr>
          <a:xfrm>
            <a:off x="8181117" y="-39994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PAIKALLINEN</a:t>
            </a:r>
            <a:endParaRPr lang="fi-FI" sz="2400" dirty="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D36185D2-AB83-704F-9FB9-46B1C48665AC}"/>
              </a:ext>
            </a:extLst>
          </p:cNvPr>
          <p:cNvSpPr txBox="1"/>
          <p:nvPr/>
        </p:nvSpPr>
        <p:spPr>
          <a:xfrm>
            <a:off x="9477108" y="-36063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GLOBAALI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D8B5DA0F-BB9A-D847-9BA7-9325FA88F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7" y="325739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932E43F-5BF2-8040-8705-FF140E645384}"/>
              </a:ext>
            </a:extLst>
          </p:cNvPr>
          <p:cNvSpPr txBox="1"/>
          <p:nvPr/>
        </p:nvSpPr>
        <p:spPr>
          <a:xfrm>
            <a:off x="9387026" y="312140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EKOLOGINEN KATTO</a:t>
            </a: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6" name="Ryhmä 5" descr="Neljään osaan jaettu suorakulmio. Alavasen osio värjätty keltaiseksi, muut osat vaaleanvihreitä.">
            <a:extLst>
              <a:ext uri="{FF2B5EF4-FFF2-40B4-BE49-F238E27FC236}">
                <a16:creationId xmlns:a16="http://schemas.microsoft.com/office/drawing/2014/main" id="{4CD7D71E-0E5E-48BF-A640-9729B0F256F1}"/>
              </a:ext>
            </a:extLst>
          </p:cNvPr>
          <p:cNvGrpSpPr/>
          <p:nvPr/>
        </p:nvGrpSpPr>
        <p:grpSpPr>
          <a:xfrm>
            <a:off x="9239867" y="617272"/>
            <a:ext cx="2742326" cy="775619"/>
            <a:chOff x="9239867" y="617272"/>
            <a:chExt cx="2742326" cy="775619"/>
          </a:xfrm>
        </p:grpSpPr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EFECB7BE-4AF3-6241-8CD6-3D20F976DCFA}"/>
                </a:ext>
              </a:extLst>
            </p:cNvPr>
            <p:cNvSpPr/>
            <p:nvPr/>
          </p:nvSpPr>
          <p:spPr>
            <a:xfrm>
              <a:off x="10611030" y="617272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627CA051-5FE4-104D-B54B-EC5D2F6D27DE}"/>
                </a:ext>
              </a:extLst>
            </p:cNvPr>
            <p:cNvSpPr/>
            <p:nvPr/>
          </p:nvSpPr>
          <p:spPr>
            <a:xfrm>
              <a:off x="10611030" y="995919"/>
              <a:ext cx="1371161" cy="396972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Suorakulmio 49">
              <a:extLst>
                <a:ext uri="{FF2B5EF4-FFF2-40B4-BE49-F238E27FC236}">
                  <a16:creationId xmlns:a16="http://schemas.microsoft.com/office/drawing/2014/main" id="{184CB14B-F0A5-1C43-B2C6-F7C18EF95075}"/>
                </a:ext>
              </a:extLst>
            </p:cNvPr>
            <p:cNvSpPr/>
            <p:nvPr/>
          </p:nvSpPr>
          <p:spPr>
            <a:xfrm>
              <a:off x="9239867" y="617272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highlight>
                  <a:srgbClr val="FFFF00"/>
                </a:highlight>
              </a:endParaRPr>
            </a:p>
          </p:txBody>
        </p:sp>
        <p:sp>
          <p:nvSpPr>
            <p:cNvPr id="51" name="Suorakulmio 50">
              <a:extLst>
                <a:ext uri="{FF2B5EF4-FFF2-40B4-BE49-F238E27FC236}">
                  <a16:creationId xmlns:a16="http://schemas.microsoft.com/office/drawing/2014/main" id="{BC9E2E41-F18C-794F-B14F-C41B5975E8C1}"/>
                </a:ext>
              </a:extLst>
            </p:cNvPr>
            <p:cNvSpPr/>
            <p:nvPr/>
          </p:nvSpPr>
          <p:spPr>
            <a:xfrm>
              <a:off x="9239867" y="995036"/>
              <a:ext cx="1371163" cy="39770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7" name="Tekstiruutu 46">
            <a:extLst>
              <a:ext uri="{FF2B5EF4-FFF2-40B4-BE49-F238E27FC236}">
                <a16:creationId xmlns:a16="http://schemas.microsoft.com/office/drawing/2014/main" id="{DECE23FD-F42E-5048-BC32-5C5BFC25FA2D}"/>
              </a:ext>
            </a:extLst>
          </p:cNvPr>
          <p:cNvSpPr txBox="1"/>
          <p:nvPr/>
        </p:nvSpPr>
        <p:spPr>
          <a:xfrm>
            <a:off x="9394415" y="1424111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SOSIAALINEN PERUSTA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5C61383F-D65D-3D41-B37B-32CD95C59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8" y="1392322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CB79A0-CE15-AB45-9BD8-C22BD4B4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4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35AC-42BB-624D-BA01-8137B3A4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93367"/>
            <a:ext cx="10432928" cy="763600"/>
          </a:xfrm>
        </p:spPr>
        <p:txBody>
          <a:bodyPr/>
          <a:lstStyle/>
          <a:p>
            <a:r>
              <a:rPr lang="fi-FI" dirty="0"/>
              <a:t>Paikallinen ekologinen linssi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CE5C94-9CD2-2049-AD96-6CE4F45B1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smtClean="0"/>
              <a:pPr/>
              <a:t>3</a:t>
            </a:fld>
            <a:endParaRPr lang="fi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14B075-DAC5-E646-8FD4-16623A48D7A1}"/>
              </a:ext>
            </a:extLst>
          </p:cNvPr>
          <p:cNvSpPr txBox="1">
            <a:spLocks/>
          </p:cNvSpPr>
          <p:nvPr/>
        </p:nvSpPr>
        <p:spPr>
          <a:xfrm>
            <a:off x="1055441" y="1624596"/>
            <a:ext cx="10009112" cy="3928409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/>
              <a:t>Pohdintakysymykset:</a:t>
            </a:r>
          </a:p>
          <a:p>
            <a:r>
              <a:rPr lang="fi-FI" sz="2200" dirty="0"/>
              <a:t>Millaisia ekosysteemipalveluita paikallinen luonto tuottaa?</a:t>
            </a:r>
          </a:p>
          <a:p>
            <a:r>
              <a:rPr lang="fi-FI" sz="2200" dirty="0"/>
              <a:t>Kuinka voisimme ottaa mallia lähiluonnosta?</a:t>
            </a:r>
          </a:p>
          <a:p>
            <a:r>
              <a:rPr lang="fi-FI" sz="2200" dirty="0"/>
              <a:t>Mikä on luonnon monimuotoisuuden tila kunnassa? Väheneekö se?</a:t>
            </a:r>
          </a:p>
          <a:p>
            <a:r>
              <a:rPr lang="fi-FI" sz="2200" dirty="0"/>
              <a:t>Miten kunta tekee tällä hetkellä lähiluonnon hyväksi?</a:t>
            </a:r>
          </a:p>
          <a:p>
            <a:r>
              <a:rPr lang="fi-FI" sz="2200" dirty="0"/>
              <a:t>Kuinka kunta voisi lisätä hiilinieluja alueellaan?</a:t>
            </a:r>
            <a:b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Ilman puhtauden säätely, lämpötilan säätely, energiansaanti, biodiversiteetin suojelu, eroosion ehkäisy, hiilen sitominen, vesivarat</a:t>
            </a:r>
            <a:endParaRPr lang="fi-FI" sz="2200" dirty="0"/>
          </a:p>
        </p:txBody>
      </p:sp>
      <p:pic>
        <p:nvPicPr>
          <p:cNvPr id="5122" name="Picture 2" descr="Koristekuva auringosta.">
            <a:extLst>
              <a:ext uri="{FF2B5EF4-FFF2-40B4-BE49-F238E27FC236}">
                <a16:creationId xmlns:a16="http://schemas.microsoft.com/office/drawing/2014/main" id="{3B3562AD-34D9-7941-BEDA-1BCBCF9D9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88" y="5753490"/>
            <a:ext cx="469900" cy="4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oristekuva puusta.">
            <a:extLst>
              <a:ext uri="{FF2B5EF4-FFF2-40B4-BE49-F238E27FC236}">
                <a16:creationId xmlns:a16="http://schemas.microsoft.com/office/drawing/2014/main" id="{5DB87C83-8713-5146-884C-87F112F4F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8" y="5753490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ristekuva ympyrän sisällä olevasta vesispisarasta.">
            <a:extLst>
              <a:ext uri="{FF2B5EF4-FFF2-40B4-BE49-F238E27FC236}">
                <a16:creationId xmlns:a16="http://schemas.microsoft.com/office/drawing/2014/main" id="{91D2F96A-AC1D-CD42-B2E8-9DF18E33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63" y="5753490"/>
            <a:ext cx="419100" cy="3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Koristekuva lämpömittarista.">
            <a:extLst>
              <a:ext uri="{FF2B5EF4-FFF2-40B4-BE49-F238E27FC236}">
                <a16:creationId xmlns:a16="http://schemas.microsoft.com/office/drawing/2014/main" id="{92EF2C18-074F-E041-83CD-1C7A383D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51" y="5753490"/>
            <a:ext cx="4064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oristekuva ampiaisesta.">
            <a:extLst>
              <a:ext uri="{FF2B5EF4-FFF2-40B4-BE49-F238E27FC236}">
                <a16:creationId xmlns:a16="http://schemas.microsoft.com/office/drawing/2014/main" id="{6021C0EF-195C-4240-BCCC-6A942AC0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6" y="5753490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Koristekuva tuulenpuhurista.">
            <a:extLst>
              <a:ext uri="{FF2B5EF4-FFF2-40B4-BE49-F238E27FC236}">
                <a16:creationId xmlns:a16="http://schemas.microsoft.com/office/drawing/2014/main" id="{8FD29E7F-7684-CC45-BF43-72AD6647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13" y="5753490"/>
            <a:ext cx="431800" cy="3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oristekuva maassa kasvavasta lehdestä.">
            <a:extLst>
              <a:ext uri="{FF2B5EF4-FFF2-40B4-BE49-F238E27FC236}">
                <a16:creationId xmlns:a16="http://schemas.microsoft.com/office/drawing/2014/main" id="{ABFCD93D-5496-4C4D-87DD-A21A2BD7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8" y="5753490"/>
            <a:ext cx="3429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360E9F72-FE9C-7047-860E-263CDAAF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5753490"/>
            <a:ext cx="3429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B4A9C099-C9F5-F84D-B279-22C7E0B0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81117" y="-39994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PAIKALLINEN</a:t>
            </a:r>
            <a:endParaRPr lang="fi-FI" sz="2400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324A94A-FCAC-3B47-A0EC-B63F98FBB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7108" y="-36063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GLOBAALI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3A0F9E5-7AD9-0947-A116-3E3183AC7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8" y="1392322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D5AE144-474A-2D45-AA66-DBF8C6E54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7" y="325739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C9158A7-A6A8-634B-A209-8364AE915653}"/>
              </a:ext>
            </a:extLst>
          </p:cNvPr>
          <p:cNvSpPr txBox="1"/>
          <p:nvPr/>
        </p:nvSpPr>
        <p:spPr>
          <a:xfrm>
            <a:off x="9387026" y="312140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EKOLOGINEN KATTO</a:t>
            </a: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3" name="Ryhmä 2" descr="Neljään osaan jaettu suorakulmio, jonka ylävasen osa värjätty keltaiseksi. Muut osat vaaleanvihreitä.">
            <a:extLst>
              <a:ext uri="{FF2B5EF4-FFF2-40B4-BE49-F238E27FC236}">
                <a16:creationId xmlns:a16="http://schemas.microsoft.com/office/drawing/2014/main" id="{7F20F699-99EE-4E7E-B781-C283A501191C}"/>
              </a:ext>
            </a:extLst>
          </p:cNvPr>
          <p:cNvGrpSpPr/>
          <p:nvPr/>
        </p:nvGrpSpPr>
        <p:grpSpPr>
          <a:xfrm>
            <a:off x="9239867" y="617272"/>
            <a:ext cx="2742326" cy="775619"/>
            <a:chOff x="9239867" y="617272"/>
            <a:chExt cx="2742326" cy="775619"/>
          </a:xfrm>
        </p:grpSpPr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DF6C97EE-65C5-8949-9A23-4186213D6673}"/>
                </a:ext>
              </a:extLst>
            </p:cNvPr>
            <p:cNvSpPr/>
            <p:nvPr/>
          </p:nvSpPr>
          <p:spPr>
            <a:xfrm>
              <a:off x="10611030" y="617272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1EC4987F-6C2B-FF4B-AC9F-DF754D10A9DF}"/>
                </a:ext>
              </a:extLst>
            </p:cNvPr>
            <p:cNvSpPr/>
            <p:nvPr/>
          </p:nvSpPr>
          <p:spPr>
            <a:xfrm>
              <a:off x="10611030" y="995919"/>
              <a:ext cx="1371161" cy="396972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123394D4-614A-C347-9A87-8A539D6EDA62}"/>
                </a:ext>
              </a:extLst>
            </p:cNvPr>
            <p:cNvSpPr/>
            <p:nvPr/>
          </p:nvSpPr>
          <p:spPr>
            <a:xfrm>
              <a:off x="9239867" y="617272"/>
              <a:ext cx="1371163" cy="3703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9414F535-711B-C044-A5BA-AB7C6EE0A48D}"/>
                </a:ext>
              </a:extLst>
            </p:cNvPr>
            <p:cNvSpPr/>
            <p:nvPr/>
          </p:nvSpPr>
          <p:spPr>
            <a:xfrm>
              <a:off x="9239867" y="995036"/>
              <a:ext cx="1371163" cy="39770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8E1548B-904E-6E4C-96B8-7D29FB7FB7F2}"/>
              </a:ext>
            </a:extLst>
          </p:cNvPr>
          <p:cNvSpPr txBox="1"/>
          <p:nvPr/>
        </p:nvSpPr>
        <p:spPr>
          <a:xfrm>
            <a:off x="9394415" y="1424111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SOSIAALINEN PERUSTA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35AC-42BB-624D-BA01-8137B3A4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93367"/>
            <a:ext cx="10432928" cy="763600"/>
          </a:xfrm>
        </p:spPr>
        <p:txBody>
          <a:bodyPr/>
          <a:lstStyle/>
          <a:p>
            <a:r>
              <a:rPr lang="fi-FI" dirty="0"/>
              <a:t>Globaali ekologinen linssi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CE5C94-9CD2-2049-AD96-6CE4F45B1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smtClean="0"/>
              <a:pPr/>
              <a:t>4</a:t>
            </a:fld>
            <a:endParaRPr lang="fi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14B075-DAC5-E646-8FD4-16623A48D7A1}"/>
              </a:ext>
            </a:extLst>
          </p:cNvPr>
          <p:cNvSpPr txBox="1">
            <a:spLocks/>
          </p:cNvSpPr>
          <p:nvPr/>
        </p:nvSpPr>
        <p:spPr>
          <a:xfrm>
            <a:off x="1055440" y="1424111"/>
            <a:ext cx="10657135" cy="4741739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/>
              <a:t>Pohdintakysymykset</a:t>
            </a:r>
          </a:p>
          <a:p>
            <a:r>
              <a:rPr lang="fi-FI" sz="2200" dirty="0"/>
              <a:t>Kuinka voisimme kunnioittaa koko planeetan hyvinvointia?</a:t>
            </a:r>
          </a:p>
          <a:p>
            <a:r>
              <a:rPr lang="fi-FI" sz="2200" dirty="0"/>
              <a:t>Kuinka voisimme siirtyä vähähiiliseen kuljetukseen ja lämmitykseen?</a:t>
            </a:r>
          </a:p>
          <a:p>
            <a:r>
              <a:rPr lang="fi-FI" sz="2200" dirty="0"/>
              <a:t>Kuinka voimme vähentää jätettä ja siirtyä kiertotalouteen?</a:t>
            </a:r>
          </a:p>
          <a:p>
            <a:r>
              <a:rPr lang="fi-FI" sz="2200" dirty="0"/>
              <a:t>Kuinka voimme tuottaa isomman osan ruuasta paikallisesti?</a:t>
            </a:r>
          </a:p>
          <a:p>
            <a:r>
              <a:rPr lang="fi-FI" sz="2200" dirty="0"/>
              <a:t>Millaisia ekologisia ongelmia kulutuksemme aiheuttaa toisella puolella maapalloa?</a:t>
            </a:r>
          </a:p>
          <a:p>
            <a:endParaRPr lang="fi-FI" sz="2200" dirty="0"/>
          </a:p>
          <a:p>
            <a:pPr marL="0" indent="0">
              <a:buClr>
                <a:schemeClr val="dk1"/>
              </a:buClr>
              <a:buNone/>
            </a:pP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Ilmastonmuutos, merten happamoituminen, lannoitteiden liikakäyttö, otsonikato, ilmansaasteet, maa-alan liikakäyttö, makean veden käyttö, ylikalastus, jätteen tuotto</a:t>
            </a:r>
          </a:p>
          <a:p>
            <a:endParaRPr lang="fi-FI" sz="2200" dirty="0"/>
          </a:p>
          <a:p>
            <a:endParaRPr lang="fi-FI" sz="2000" dirty="0"/>
          </a:p>
        </p:txBody>
      </p:sp>
      <p:pic>
        <p:nvPicPr>
          <p:cNvPr id="8194" name="Picture 2" descr="Koristekuva savupiipuista.">
            <a:extLst>
              <a:ext uri="{FF2B5EF4-FFF2-40B4-BE49-F238E27FC236}">
                <a16:creationId xmlns:a16="http://schemas.microsoft.com/office/drawing/2014/main" id="{BBE4AB3A-CE0E-7341-9C4D-F88AEAE5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4" y="5514743"/>
            <a:ext cx="422545" cy="4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oristekuva alaspäin riippuvasta kalasta.">
            <a:extLst>
              <a:ext uri="{FF2B5EF4-FFF2-40B4-BE49-F238E27FC236}">
                <a16:creationId xmlns:a16="http://schemas.microsoft.com/office/drawing/2014/main" id="{A8ADD6DC-7751-7849-8D37-13234051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34" y="5519523"/>
            <a:ext cx="316909" cy="4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ristekuva lämpömittarista.">
            <a:extLst>
              <a:ext uri="{FF2B5EF4-FFF2-40B4-BE49-F238E27FC236}">
                <a16:creationId xmlns:a16="http://schemas.microsoft.com/office/drawing/2014/main" id="{CCE0C686-B075-0747-924C-BFB63A44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83" y="5514741"/>
            <a:ext cx="482909" cy="4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Koristekuva suihkepullosta">
            <a:extLst>
              <a:ext uri="{FF2B5EF4-FFF2-40B4-BE49-F238E27FC236}">
                <a16:creationId xmlns:a16="http://schemas.microsoft.com/office/drawing/2014/main" id="{056961EA-D840-BB43-BE43-89B3946D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59" y="5521913"/>
            <a:ext cx="226364" cy="4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oristekuva hyönteisestä.">
            <a:extLst>
              <a:ext uri="{FF2B5EF4-FFF2-40B4-BE49-F238E27FC236}">
                <a16:creationId xmlns:a16="http://schemas.microsoft.com/office/drawing/2014/main" id="{B5ED2A12-0FDE-274C-B553-6B9BD31E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5531477"/>
            <a:ext cx="422545" cy="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Koristekuva kahdesta puusta ja kahdesta kannosta.">
            <a:extLst>
              <a:ext uri="{FF2B5EF4-FFF2-40B4-BE49-F238E27FC236}">
                <a16:creationId xmlns:a16="http://schemas.microsoft.com/office/drawing/2014/main" id="{F175C12C-6989-9347-85C6-644BACE0F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1" y="5531477"/>
            <a:ext cx="482909" cy="39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Koristekuva vesipisarasta, jonka yli on vedetty kieltoviiva.">
            <a:extLst>
              <a:ext uri="{FF2B5EF4-FFF2-40B4-BE49-F238E27FC236}">
                <a16:creationId xmlns:a16="http://schemas.microsoft.com/office/drawing/2014/main" id="{D41ABACA-143F-D449-BB23-3DC78034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072" y="5531479"/>
            <a:ext cx="286727" cy="3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Koristekuva lannoitesäkistä.">
            <a:extLst>
              <a:ext uri="{FF2B5EF4-FFF2-40B4-BE49-F238E27FC236}">
                <a16:creationId xmlns:a16="http://schemas.microsoft.com/office/drawing/2014/main" id="{DF12C24C-BA1B-3943-9D5D-680D5525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72" y="5533869"/>
            <a:ext cx="286727" cy="3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oristekuva kyljellään makaavasta pullosta.">
            <a:extLst>
              <a:ext uri="{FF2B5EF4-FFF2-40B4-BE49-F238E27FC236}">
                <a16:creationId xmlns:a16="http://schemas.microsoft.com/office/drawing/2014/main" id="{F8380F22-643D-AB44-815D-607004030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72" y="5560168"/>
            <a:ext cx="543272" cy="21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kstiruutu 31">
            <a:extLst>
              <a:ext uri="{FF2B5EF4-FFF2-40B4-BE49-F238E27FC236}">
                <a16:creationId xmlns:a16="http://schemas.microsoft.com/office/drawing/2014/main" id="{713F49E8-B45A-E643-BF3C-455780018093}"/>
              </a:ext>
            </a:extLst>
          </p:cNvPr>
          <p:cNvSpPr txBox="1"/>
          <p:nvPr/>
        </p:nvSpPr>
        <p:spPr>
          <a:xfrm>
            <a:off x="8181117" y="-39994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PAIKALLINEN</a:t>
            </a:r>
            <a:endParaRPr lang="fi-FI" sz="2400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BB572C96-1B02-454D-90C6-BD309885F559}"/>
              </a:ext>
            </a:extLst>
          </p:cNvPr>
          <p:cNvSpPr txBox="1"/>
          <p:nvPr/>
        </p:nvSpPr>
        <p:spPr>
          <a:xfrm>
            <a:off x="9477108" y="-36063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GLOBAALI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B85639B1-4E35-3E43-8EB8-65F2699F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8" y="1392322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2FBAFC03-02A8-1145-AC70-D3B3F992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39867" y="325739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E5E3F46F-E543-084E-BF64-2439804C8BB4}"/>
              </a:ext>
            </a:extLst>
          </p:cNvPr>
          <p:cNvSpPr txBox="1"/>
          <p:nvPr/>
        </p:nvSpPr>
        <p:spPr>
          <a:xfrm>
            <a:off x="9387026" y="312140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EKOLOGINEN KATTO</a:t>
            </a: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3" name="Ryhmä 2" descr="Neljään osaa jaettu suorakulmio. Yläoikea osa värjätty keltaiseksi, muut osat vaaleanvihreitä.">
            <a:extLst>
              <a:ext uri="{FF2B5EF4-FFF2-40B4-BE49-F238E27FC236}">
                <a16:creationId xmlns:a16="http://schemas.microsoft.com/office/drawing/2014/main" id="{6393440C-94E8-40A0-995E-A6EAD41D8AF3}"/>
              </a:ext>
            </a:extLst>
          </p:cNvPr>
          <p:cNvGrpSpPr/>
          <p:nvPr/>
        </p:nvGrpSpPr>
        <p:grpSpPr>
          <a:xfrm>
            <a:off x="9239867" y="617272"/>
            <a:ext cx="2742326" cy="775619"/>
            <a:chOff x="9239867" y="617272"/>
            <a:chExt cx="2742326" cy="775619"/>
          </a:xfrm>
        </p:grpSpPr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59598BFF-914A-7F45-B6E5-2132F1C20376}"/>
                </a:ext>
              </a:extLst>
            </p:cNvPr>
            <p:cNvSpPr/>
            <p:nvPr/>
          </p:nvSpPr>
          <p:spPr>
            <a:xfrm>
              <a:off x="10611030" y="617272"/>
              <a:ext cx="1371163" cy="3703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AC2EA3CC-4BA2-584F-9000-78CEE0713A22}"/>
                </a:ext>
              </a:extLst>
            </p:cNvPr>
            <p:cNvSpPr/>
            <p:nvPr/>
          </p:nvSpPr>
          <p:spPr>
            <a:xfrm>
              <a:off x="10611030" y="995919"/>
              <a:ext cx="1371161" cy="396972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F8A38614-0EEE-9942-BBF0-E0C33C16427A}"/>
                </a:ext>
              </a:extLst>
            </p:cNvPr>
            <p:cNvSpPr/>
            <p:nvPr/>
          </p:nvSpPr>
          <p:spPr>
            <a:xfrm>
              <a:off x="9239867" y="617272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Suorakulmio 40">
              <a:extLst>
                <a:ext uri="{FF2B5EF4-FFF2-40B4-BE49-F238E27FC236}">
                  <a16:creationId xmlns:a16="http://schemas.microsoft.com/office/drawing/2014/main" id="{D984A823-88B1-C64A-90DE-4984237EB5EB}"/>
                </a:ext>
              </a:extLst>
            </p:cNvPr>
            <p:cNvSpPr/>
            <p:nvPr/>
          </p:nvSpPr>
          <p:spPr>
            <a:xfrm>
              <a:off x="9239867" y="995036"/>
              <a:ext cx="1371163" cy="39770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7" name="Tekstiruutu 36">
            <a:extLst>
              <a:ext uri="{FF2B5EF4-FFF2-40B4-BE49-F238E27FC236}">
                <a16:creationId xmlns:a16="http://schemas.microsoft.com/office/drawing/2014/main" id="{AA854A19-AD0B-0B42-9838-F98C4268F42C}"/>
              </a:ext>
            </a:extLst>
          </p:cNvPr>
          <p:cNvSpPr txBox="1"/>
          <p:nvPr/>
        </p:nvSpPr>
        <p:spPr>
          <a:xfrm>
            <a:off x="9394415" y="1424111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SOSIAALINEN PERUSTA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5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35AC-42BB-624D-BA01-8137B3A4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93367"/>
            <a:ext cx="10432928" cy="763600"/>
          </a:xfrm>
        </p:spPr>
        <p:txBody>
          <a:bodyPr/>
          <a:lstStyle/>
          <a:p>
            <a:r>
              <a:rPr lang="fi-FI" dirty="0"/>
              <a:t>Globaali sosiaalinen linssi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CE5C94-9CD2-2049-AD96-6CE4F45B1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smtClean="0"/>
              <a:pPr/>
              <a:t>5</a:t>
            </a:fld>
            <a:endParaRPr lang="fi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14B075-DAC5-E646-8FD4-16623A48D7A1}"/>
              </a:ext>
            </a:extLst>
          </p:cNvPr>
          <p:cNvSpPr txBox="1">
            <a:spLocks/>
          </p:cNvSpPr>
          <p:nvPr/>
        </p:nvSpPr>
        <p:spPr>
          <a:xfrm>
            <a:off x="1075247" y="1687699"/>
            <a:ext cx="10657135" cy="4615482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100" dirty="0"/>
              <a:t>Pohdintakysymykset</a:t>
            </a:r>
          </a:p>
          <a:p>
            <a:r>
              <a:rPr lang="fi-FI" sz="2100" dirty="0"/>
              <a:t>Kuinka kunta voisi kunnioittaa kaikkien ihmisten hyvinvointia maailmanlaajuisesti?</a:t>
            </a:r>
          </a:p>
          <a:p>
            <a:r>
              <a:rPr lang="fi-FI" sz="2100" dirty="0"/>
              <a:t>Miten voisimme lisätä solidaarisuutta toisella puolella maapalloa asuvia ihmisiä kohtaan?</a:t>
            </a:r>
          </a:p>
          <a:p>
            <a:r>
              <a:rPr lang="fi-FI" sz="2100" dirty="0"/>
              <a:t>Millaisia vaikutuksia ylikuluttavalla elämäntavallamme on ihmisille eri puolella maailmaa?</a:t>
            </a:r>
          </a:p>
          <a:p>
            <a:r>
              <a:rPr lang="fi-FI" sz="2100" dirty="0"/>
              <a:t>Kuinka voisimme tarjota apuamme turvaa hakeville pakolaisille?</a:t>
            </a:r>
            <a:endParaRPr lang="fi-FI" sz="2200" dirty="0"/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Terveys, asunnot, vesi, ruoka, yhteys, yhteisö, liikkuminen, kulttuuri, rauha, oikeudenmukaisuus, tasa-arvo, poliittinen vaikutusmahdollisuus, työ, toimeentulo, koulutus, energia</a:t>
            </a:r>
          </a:p>
          <a:p>
            <a:endParaRPr lang="fi-FI" sz="2200" dirty="0"/>
          </a:p>
        </p:txBody>
      </p:sp>
      <p:pic>
        <p:nvPicPr>
          <p:cNvPr id="9218" name="Picture 2" descr="Koristekuva talosta.">
            <a:extLst>
              <a:ext uri="{FF2B5EF4-FFF2-40B4-BE49-F238E27FC236}">
                <a16:creationId xmlns:a16="http://schemas.microsoft.com/office/drawing/2014/main" id="{E41810F1-3083-3449-96F7-DB4B7714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5" y="5229200"/>
            <a:ext cx="515833" cy="4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Koristekuva yläpeukusta.">
            <a:extLst>
              <a:ext uri="{FF2B5EF4-FFF2-40B4-BE49-F238E27FC236}">
                <a16:creationId xmlns:a16="http://schemas.microsoft.com/office/drawing/2014/main" id="{E54A88AA-82E3-0A44-A3FD-EB5F44BA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88" y="5229200"/>
            <a:ext cx="515833" cy="4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oristekuva auringosta.">
            <a:extLst>
              <a:ext uri="{FF2B5EF4-FFF2-40B4-BE49-F238E27FC236}">
                <a16:creationId xmlns:a16="http://schemas.microsoft.com/office/drawing/2014/main" id="{385C77AC-CD40-B34A-895C-CF497DBD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70" y="5229200"/>
            <a:ext cx="529407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Koristekuva vesipisarasta.">
            <a:extLst>
              <a:ext uri="{FF2B5EF4-FFF2-40B4-BE49-F238E27FC236}">
                <a16:creationId xmlns:a16="http://schemas.microsoft.com/office/drawing/2014/main" id="{CCBD20BD-3501-0449-9B83-67343E8C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49" y="5229200"/>
            <a:ext cx="488683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oristekuva kirjasta.">
            <a:extLst>
              <a:ext uri="{FF2B5EF4-FFF2-40B4-BE49-F238E27FC236}">
                <a16:creationId xmlns:a16="http://schemas.microsoft.com/office/drawing/2014/main" id="{4A298AE2-0570-7343-BACE-15852C74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43" y="5229200"/>
            <a:ext cx="502258" cy="4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Koristekuva stetoskoopista.">
            <a:extLst>
              <a:ext uri="{FF2B5EF4-FFF2-40B4-BE49-F238E27FC236}">
                <a16:creationId xmlns:a16="http://schemas.microsoft.com/office/drawing/2014/main" id="{D2C423DD-7D95-4749-8942-96D02047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229200"/>
            <a:ext cx="475109" cy="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Koristekuva kokousnuijasta.">
            <a:extLst>
              <a:ext uri="{FF2B5EF4-FFF2-40B4-BE49-F238E27FC236}">
                <a16:creationId xmlns:a16="http://schemas.microsoft.com/office/drawing/2014/main" id="{D2DB15EB-BDE4-F846-90C5-1D16369C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29" y="5229200"/>
            <a:ext cx="475109" cy="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Koristekuva ristikkäin olevasta kynästä ja jakoavaimesta.">
            <a:extLst>
              <a:ext uri="{FF2B5EF4-FFF2-40B4-BE49-F238E27FC236}">
                <a16:creationId xmlns:a16="http://schemas.microsoft.com/office/drawing/2014/main" id="{A766E7BB-ED4E-2045-9BAA-0F1D9569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45" y="5229200"/>
            <a:ext cx="434385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Koristekuva keinulaudasta.">
            <a:extLst>
              <a:ext uri="{FF2B5EF4-FFF2-40B4-BE49-F238E27FC236}">
                <a16:creationId xmlns:a16="http://schemas.microsoft.com/office/drawing/2014/main" id="{51E91DDD-60BE-594B-9400-10CEFD1A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27" y="5229200"/>
            <a:ext cx="352938" cy="3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Koristekuva höyryävästä lautasesta.">
            <a:extLst>
              <a:ext uri="{FF2B5EF4-FFF2-40B4-BE49-F238E27FC236}">
                <a16:creationId xmlns:a16="http://schemas.microsoft.com/office/drawing/2014/main" id="{3E8C6B9F-A4EF-184A-A81A-64AEE651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7" y="5229200"/>
            <a:ext cx="339364" cy="3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Koristekuva ringissä olevista ihmisistä.">
            <a:extLst>
              <a:ext uri="{FF2B5EF4-FFF2-40B4-BE49-F238E27FC236}">
                <a16:creationId xmlns:a16="http://schemas.microsoft.com/office/drawing/2014/main" id="{2730A237-227F-834E-A1DC-B8217DD5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02" y="5229200"/>
            <a:ext cx="44796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Koristekuva erilaisista ihmisistä.">
            <a:extLst>
              <a:ext uri="{FF2B5EF4-FFF2-40B4-BE49-F238E27FC236}">
                <a16:creationId xmlns:a16="http://schemas.microsoft.com/office/drawing/2014/main" id="{99DD4C6C-32A9-F84F-874D-DE2ACE3A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28" y="5229200"/>
            <a:ext cx="380087" cy="3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F7729FA4-C167-1E40-960F-022E8AF8F44E}"/>
              </a:ext>
            </a:extLst>
          </p:cNvPr>
          <p:cNvSpPr txBox="1"/>
          <p:nvPr/>
        </p:nvSpPr>
        <p:spPr>
          <a:xfrm>
            <a:off x="8085855" y="-75918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PAIKALLINEN</a:t>
            </a:r>
            <a:endParaRPr lang="fi-FI" sz="2400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5C7DD65F-9E63-114D-B01B-A65CC922BC29}"/>
              </a:ext>
            </a:extLst>
          </p:cNvPr>
          <p:cNvSpPr txBox="1"/>
          <p:nvPr/>
        </p:nvSpPr>
        <p:spPr>
          <a:xfrm>
            <a:off x="9381846" y="-71987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GLOBAALI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DC2BDC4-5EB5-B94A-826A-48B8C80B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606" y="1356398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AA84F12-A70B-464A-9573-73131F045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44605" y="289815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3F9FA35-77CF-1F40-B778-79B6FA63F73A}"/>
              </a:ext>
            </a:extLst>
          </p:cNvPr>
          <p:cNvSpPr txBox="1"/>
          <p:nvPr/>
        </p:nvSpPr>
        <p:spPr>
          <a:xfrm>
            <a:off x="9291764" y="276216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EKOLOGINEN KATTO</a:t>
            </a:r>
            <a:endParaRPr lang="fi-FI" sz="2400" dirty="0">
              <a:solidFill>
                <a:schemeClr val="bg1"/>
              </a:solidFill>
            </a:endParaRPr>
          </a:p>
        </p:txBody>
      </p:sp>
      <p:grpSp>
        <p:nvGrpSpPr>
          <p:cNvPr id="3" name="Ryhmä 2" descr="Neljään osaa jaettu suorakulmio, jonka alaoikea osa värjätty keltaiseksi. Muut osat vaaleanvihreitä.">
            <a:extLst>
              <a:ext uri="{FF2B5EF4-FFF2-40B4-BE49-F238E27FC236}">
                <a16:creationId xmlns:a16="http://schemas.microsoft.com/office/drawing/2014/main" id="{5317D3D6-B9D5-415D-9475-C5CF2CE78CF2}"/>
              </a:ext>
            </a:extLst>
          </p:cNvPr>
          <p:cNvGrpSpPr/>
          <p:nvPr/>
        </p:nvGrpSpPr>
        <p:grpSpPr>
          <a:xfrm>
            <a:off x="9144605" y="581348"/>
            <a:ext cx="2742326" cy="775619"/>
            <a:chOff x="9144605" y="581348"/>
            <a:chExt cx="2742326" cy="775619"/>
          </a:xfrm>
        </p:grpSpPr>
        <p:sp>
          <p:nvSpPr>
            <p:cNvPr id="32" name="Suorakulmio 31">
              <a:extLst>
                <a:ext uri="{FF2B5EF4-FFF2-40B4-BE49-F238E27FC236}">
                  <a16:creationId xmlns:a16="http://schemas.microsoft.com/office/drawing/2014/main" id="{EF9156AF-7BC6-C944-8108-B2EF32FFBCE1}"/>
                </a:ext>
              </a:extLst>
            </p:cNvPr>
            <p:cNvSpPr/>
            <p:nvPr/>
          </p:nvSpPr>
          <p:spPr>
            <a:xfrm>
              <a:off x="10515768" y="581348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6522433A-EB94-F641-B9E8-D0FFB52CAE31}"/>
                </a:ext>
              </a:extLst>
            </p:cNvPr>
            <p:cNvSpPr/>
            <p:nvPr/>
          </p:nvSpPr>
          <p:spPr>
            <a:xfrm>
              <a:off x="10515768" y="959995"/>
              <a:ext cx="1371161" cy="3969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uorakulmio 33">
              <a:extLst>
                <a:ext uri="{FF2B5EF4-FFF2-40B4-BE49-F238E27FC236}">
                  <a16:creationId xmlns:a16="http://schemas.microsoft.com/office/drawing/2014/main" id="{C0AECDDA-A3D0-C64C-A04D-E2BD6402822B}"/>
                </a:ext>
              </a:extLst>
            </p:cNvPr>
            <p:cNvSpPr/>
            <p:nvPr/>
          </p:nvSpPr>
          <p:spPr>
            <a:xfrm>
              <a:off x="9144605" y="581348"/>
              <a:ext cx="1371163" cy="37034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E17B3C29-0CEA-3F4F-B36F-95BF040A8652}"/>
                </a:ext>
              </a:extLst>
            </p:cNvPr>
            <p:cNvSpPr/>
            <p:nvPr/>
          </p:nvSpPr>
          <p:spPr>
            <a:xfrm>
              <a:off x="9144605" y="959112"/>
              <a:ext cx="1371163" cy="397704"/>
            </a:xfrm>
            <a:prstGeom prst="rect">
              <a:avLst/>
            </a:prstGeom>
            <a:solidFill>
              <a:srgbClr val="81B64C"/>
            </a:solidFill>
            <a:ln>
              <a:solidFill>
                <a:srgbClr val="008A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5BA47BE-7E18-624C-B704-95AE6A1C350D}"/>
              </a:ext>
            </a:extLst>
          </p:cNvPr>
          <p:cNvSpPr txBox="1"/>
          <p:nvPr/>
        </p:nvSpPr>
        <p:spPr>
          <a:xfrm>
            <a:off x="9299153" y="1388187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SOSIAALINEN PERUSTA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81693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72C96FC7714E4AA28BD89906F6D468" ma:contentTypeVersion="16" ma:contentTypeDescription="Luo uusi asiakirja." ma:contentTypeScope="" ma:versionID="4673681b428c2ca29e913d70b4f71527">
  <xsd:schema xmlns:xsd="http://www.w3.org/2001/XMLSchema" xmlns:xs="http://www.w3.org/2001/XMLSchema" xmlns:p="http://schemas.microsoft.com/office/2006/metadata/properties" xmlns:ns2="898c8aa9-948a-48fd-b8e5-be540ef8ed42" xmlns:ns3="fc5055fc-5f86-4e37-bfa2-a37ec5b9ea77" targetNamespace="http://schemas.microsoft.com/office/2006/metadata/properties" ma:root="true" ma:fieldsID="17aee7426d24719471aaa4cdc9f6ab49" ns2:_="" ns3:_="">
    <xsd:import namespace="898c8aa9-948a-48fd-b8e5-be540ef8ed42"/>
    <xsd:import namespace="fc5055fc-5f86-4e37-bfa2-a37ec5b9e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8aa9-948a-48fd-b8e5-be540ef8e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55fc-5f86-4e37-bfa2-a37ec5b9e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034118-9a90-4eb2-86ea-5a4a436ac4fe}" ma:internalName="TaxCatchAll" ma:showField="CatchAllData" ma:web="fc5055fc-5f86-4e37-bfa2-a37ec5b9e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8c8aa9-948a-48fd-b8e5-be540ef8ed42">
      <Terms xmlns="http://schemas.microsoft.com/office/infopath/2007/PartnerControls"/>
    </lcf76f155ced4ddcb4097134ff3c332f>
    <TaxCatchAll xmlns="fc5055fc-5f86-4e37-bfa2-a37ec5b9ea7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7A9BD-68F7-4023-B06D-8A0B41A082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c8aa9-948a-48fd-b8e5-be540ef8ed42"/>
    <ds:schemaRef ds:uri="fc5055fc-5f86-4e37-bfa2-a37ec5b9e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640E5F-CA71-4666-8C9B-8B408020E791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c5055fc-5f86-4e37-bfa2-a37ec5b9ea77"/>
    <ds:schemaRef ds:uri="http://www.w3.org/XML/1998/namespace"/>
    <ds:schemaRef ds:uri="http://schemas.microsoft.com/office/infopath/2007/PartnerControls"/>
    <ds:schemaRef ds:uri="898c8aa9-948a-48fd-b8e5-be540ef8ed4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08DC0F5-F275-4638-8F49-BCB4251632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JYO</Template>
  <TotalTime>9623</TotalTime>
  <Words>304</Words>
  <Application>Microsoft Office PowerPoint</Application>
  <PresentationFormat>Laajakuva</PresentationFormat>
  <Paragraphs>59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Aleo</vt:lpstr>
      <vt:lpstr>Lato</vt:lpstr>
      <vt:lpstr>Lato Black</vt:lpstr>
      <vt:lpstr>Wingdings</vt:lpstr>
      <vt:lpstr>JYO</vt:lpstr>
      <vt:lpstr>Pohdintakysymykset</vt:lpstr>
      <vt:lpstr>Paikallinen sosiaalinen linssi</vt:lpstr>
      <vt:lpstr>Paikallinen ekologinen linssi</vt:lpstr>
      <vt:lpstr>Globaali ekologinen linssi</vt:lpstr>
      <vt:lpstr>Globaali sosiaalinen linssi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Donitsitalous paikallistasolla</dc:title>
  <dc:creator>Käppi, Matleena</dc:creator>
  <cp:lastModifiedBy>Närhi, Henri</cp:lastModifiedBy>
  <cp:revision>78</cp:revision>
  <dcterms:created xsi:type="dcterms:W3CDTF">2021-01-27T13:49:44Z</dcterms:created>
  <dcterms:modified xsi:type="dcterms:W3CDTF">2022-06-06T09:56:06Z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0x010100A472C96FC7714E4AA28BD89906F6D468</vt:lpwstr>
  </property>
  <property fmtid="{D5CDD505-2E9C-101B-9397-08002B2CF9AE}" pid="3" name="MediaServiceImageTags">
    <vt:lpwstr/>
  </property>
</Properties>
</file>