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300"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49F4CC-6CE9-4514-B7CB-737DBEB68441}" v="179" dt="2022-06-03T13:32:28.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81" d="100"/>
          <a:sy n="81" d="100"/>
        </p:scale>
        <p:origin x="126" y="7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ärhi, Henri" userId="aa09f21d-9262-458c-988a-5021266b2576" providerId="ADAL" clId="{8549F4CC-6CE9-4514-B7CB-737DBEB68441}"/>
    <pc:docChg chg="undo custSel delSld modSld">
      <pc:chgData name="Närhi, Henri" userId="aa09f21d-9262-458c-988a-5021266b2576" providerId="ADAL" clId="{8549F4CC-6CE9-4514-B7CB-737DBEB68441}" dt="2022-06-03T13:32:28.439" v="5561"/>
      <pc:docMkLst>
        <pc:docMk/>
      </pc:docMkLst>
      <pc:sldChg chg="modSp mod">
        <pc:chgData name="Närhi, Henri" userId="aa09f21d-9262-458c-988a-5021266b2576" providerId="ADAL" clId="{8549F4CC-6CE9-4514-B7CB-737DBEB68441}" dt="2022-06-03T13:22:23.276" v="5387" actId="13244"/>
        <pc:sldMkLst>
          <pc:docMk/>
          <pc:sldMk cId="0" sldId="257"/>
        </pc:sldMkLst>
        <pc:spChg chg="mod">
          <ac:chgData name="Närhi, Henri" userId="aa09f21d-9262-458c-988a-5021266b2576" providerId="ADAL" clId="{8549F4CC-6CE9-4514-B7CB-737DBEB68441}" dt="2022-06-03T13:22:14.124" v="5385" actId="13244"/>
          <ac:spMkLst>
            <pc:docMk/>
            <pc:sldMk cId="0" sldId="257"/>
            <ac:spMk id="157" creationId="{00000000-0000-0000-0000-000000000000}"/>
          </ac:spMkLst>
        </pc:spChg>
        <pc:spChg chg="mod">
          <ac:chgData name="Närhi, Henri" userId="aa09f21d-9262-458c-988a-5021266b2576" providerId="ADAL" clId="{8549F4CC-6CE9-4514-B7CB-737DBEB68441}" dt="2022-06-03T13:22:23.276" v="5387" actId="13244"/>
          <ac:spMkLst>
            <pc:docMk/>
            <pc:sldMk cId="0" sldId="257"/>
            <ac:spMk id="158" creationId="{00000000-0000-0000-0000-000000000000}"/>
          </ac:spMkLst>
        </pc:spChg>
        <pc:spChg chg="mod">
          <ac:chgData name="Närhi, Henri" userId="aa09f21d-9262-458c-988a-5021266b2576" providerId="ADAL" clId="{8549F4CC-6CE9-4514-B7CB-737DBEB68441}" dt="2022-06-03T13:22:18.941" v="5386" actId="13244"/>
          <ac:spMkLst>
            <pc:docMk/>
            <pc:sldMk cId="0" sldId="257"/>
            <ac:spMk id="159" creationId="{00000000-0000-0000-0000-000000000000}"/>
          </ac:spMkLst>
        </pc:spChg>
        <pc:grpChg chg="mod">
          <ac:chgData name="Närhi, Henri" userId="aa09f21d-9262-458c-988a-5021266b2576" providerId="ADAL" clId="{8549F4CC-6CE9-4514-B7CB-737DBEB68441}" dt="2022-06-03T12:48:38.454" v="321" actId="962"/>
          <ac:grpSpMkLst>
            <pc:docMk/>
            <pc:sldMk cId="0" sldId="257"/>
            <ac:grpSpMk id="146" creationId="{00000000-0000-0000-0000-000000000000}"/>
          </ac:grpSpMkLst>
        </pc:grpChg>
        <pc:picChg chg="mod">
          <ac:chgData name="Närhi, Henri" userId="aa09f21d-9262-458c-988a-5021266b2576" providerId="ADAL" clId="{8549F4CC-6CE9-4514-B7CB-737DBEB68441}" dt="2022-06-03T12:47:58.858" v="118" actId="962"/>
          <ac:picMkLst>
            <pc:docMk/>
            <pc:sldMk cId="0" sldId="257"/>
            <ac:picMk id="144" creationId="{00000000-0000-0000-0000-000000000000}"/>
          </ac:picMkLst>
        </pc:picChg>
        <pc:picChg chg="mod">
          <ac:chgData name="Närhi, Henri" userId="aa09f21d-9262-458c-988a-5021266b2576" providerId="ADAL" clId="{8549F4CC-6CE9-4514-B7CB-737DBEB68441}" dt="2022-06-03T12:48:07.098" v="119" actId="962"/>
          <ac:picMkLst>
            <pc:docMk/>
            <pc:sldMk cId="0" sldId="257"/>
            <ac:picMk id="145" creationId="{00000000-0000-0000-0000-000000000000}"/>
          </ac:picMkLst>
        </pc:picChg>
      </pc:sldChg>
      <pc:sldChg chg="modSp mod">
        <pc:chgData name="Närhi, Henri" userId="aa09f21d-9262-458c-988a-5021266b2576" providerId="ADAL" clId="{8549F4CC-6CE9-4514-B7CB-737DBEB68441}" dt="2022-06-03T13:23:03.030" v="5392" actId="13244"/>
        <pc:sldMkLst>
          <pc:docMk/>
          <pc:sldMk cId="0" sldId="258"/>
        </pc:sldMkLst>
        <pc:spChg chg="mod">
          <ac:chgData name="Närhi, Henri" userId="aa09f21d-9262-458c-988a-5021266b2576" providerId="ADAL" clId="{8549F4CC-6CE9-4514-B7CB-737DBEB68441}" dt="2022-06-03T13:22:42.468" v="5388" actId="13244"/>
          <ac:spMkLst>
            <pc:docMk/>
            <pc:sldMk cId="0" sldId="258"/>
            <ac:spMk id="165" creationId="{00000000-0000-0000-0000-000000000000}"/>
          </ac:spMkLst>
        </pc:spChg>
        <pc:spChg chg="mod">
          <ac:chgData name="Närhi, Henri" userId="aa09f21d-9262-458c-988a-5021266b2576" providerId="ADAL" clId="{8549F4CC-6CE9-4514-B7CB-737DBEB68441}" dt="2022-06-03T13:22:47.292" v="5389"/>
          <ac:spMkLst>
            <pc:docMk/>
            <pc:sldMk cId="0" sldId="258"/>
            <ac:spMk id="167" creationId="{00000000-0000-0000-0000-000000000000}"/>
          </ac:spMkLst>
        </pc:spChg>
        <pc:spChg chg="mod">
          <ac:chgData name="Närhi, Henri" userId="aa09f21d-9262-458c-988a-5021266b2576" providerId="ADAL" clId="{8549F4CC-6CE9-4514-B7CB-737DBEB68441}" dt="2022-06-03T13:22:55.893" v="5390" actId="13244"/>
          <ac:spMkLst>
            <pc:docMk/>
            <pc:sldMk cId="0" sldId="258"/>
            <ac:spMk id="185" creationId="{00000000-0000-0000-0000-000000000000}"/>
          </ac:spMkLst>
        </pc:spChg>
        <pc:spChg chg="mod">
          <ac:chgData name="Närhi, Henri" userId="aa09f21d-9262-458c-988a-5021266b2576" providerId="ADAL" clId="{8549F4CC-6CE9-4514-B7CB-737DBEB68441}" dt="2022-06-03T13:22:59.469" v="5391" actId="13244"/>
          <ac:spMkLst>
            <pc:docMk/>
            <pc:sldMk cId="0" sldId="258"/>
            <ac:spMk id="186" creationId="{00000000-0000-0000-0000-000000000000}"/>
          </ac:spMkLst>
        </pc:spChg>
        <pc:grpChg chg="mod">
          <ac:chgData name="Närhi, Henri" userId="aa09f21d-9262-458c-988a-5021266b2576" providerId="ADAL" clId="{8549F4CC-6CE9-4514-B7CB-737DBEB68441}" dt="2022-06-03T12:48:51.656" v="322" actId="962"/>
          <ac:grpSpMkLst>
            <pc:docMk/>
            <pc:sldMk cId="0" sldId="258"/>
            <ac:grpSpMk id="168" creationId="{00000000-0000-0000-0000-000000000000}"/>
          </ac:grpSpMkLst>
        </pc:grpChg>
        <pc:grpChg chg="mod">
          <ac:chgData name="Närhi, Henri" userId="aa09f21d-9262-458c-988a-5021266b2576" providerId="ADAL" clId="{8549F4CC-6CE9-4514-B7CB-737DBEB68441}" dt="2022-06-03T12:50:10.096" v="746" actId="962"/>
          <ac:grpSpMkLst>
            <pc:docMk/>
            <pc:sldMk cId="0" sldId="258"/>
            <ac:grpSpMk id="181" creationId="{00000000-0000-0000-0000-000000000000}"/>
          </ac:grpSpMkLst>
        </pc:grpChg>
        <pc:picChg chg="mod">
          <ac:chgData name="Närhi, Henri" userId="aa09f21d-9262-458c-988a-5021266b2576" providerId="ADAL" clId="{8549F4CC-6CE9-4514-B7CB-737DBEB68441}" dt="2022-06-03T12:49:13.208" v="428" actId="962"/>
          <ac:picMkLst>
            <pc:docMk/>
            <pc:sldMk cId="0" sldId="258"/>
            <ac:picMk id="179" creationId="{00000000-0000-0000-0000-000000000000}"/>
          </ac:picMkLst>
        </pc:picChg>
        <pc:picChg chg="mod">
          <ac:chgData name="Närhi, Henri" userId="aa09f21d-9262-458c-988a-5021266b2576" providerId="ADAL" clId="{8549F4CC-6CE9-4514-B7CB-737DBEB68441}" dt="2022-06-03T13:23:03.030" v="5392" actId="13244"/>
          <ac:picMkLst>
            <pc:docMk/>
            <pc:sldMk cId="0" sldId="258"/>
            <ac:picMk id="180" creationId="{00000000-0000-0000-0000-000000000000}"/>
          </ac:picMkLst>
        </pc:picChg>
      </pc:sldChg>
      <pc:sldChg chg="modSp mod">
        <pc:chgData name="Närhi, Henri" userId="aa09f21d-9262-458c-988a-5021266b2576" providerId="ADAL" clId="{8549F4CC-6CE9-4514-B7CB-737DBEB68441}" dt="2022-06-03T13:23:38.541" v="5396" actId="13244"/>
        <pc:sldMkLst>
          <pc:docMk/>
          <pc:sldMk cId="0" sldId="259"/>
        </pc:sldMkLst>
        <pc:spChg chg="mod">
          <ac:chgData name="Närhi, Henri" userId="aa09f21d-9262-458c-988a-5021266b2576" providerId="ADAL" clId="{8549F4CC-6CE9-4514-B7CB-737DBEB68441}" dt="2022-06-03T13:23:24.645" v="5393" actId="13244"/>
          <ac:spMkLst>
            <pc:docMk/>
            <pc:sldMk cId="0" sldId="259"/>
            <ac:spMk id="191" creationId="{00000000-0000-0000-0000-000000000000}"/>
          </ac:spMkLst>
        </pc:spChg>
        <pc:spChg chg="mod">
          <ac:chgData name="Närhi, Henri" userId="aa09f21d-9262-458c-988a-5021266b2576" providerId="ADAL" clId="{8549F4CC-6CE9-4514-B7CB-737DBEB68441}" dt="2022-06-03T13:23:27.876" v="5394" actId="13244"/>
          <ac:spMkLst>
            <pc:docMk/>
            <pc:sldMk cId="0" sldId="259"/>
            <ac:spMk id="193" creationId="{00000000-0000-0000-0000-000000000000}"/>
          </ac:spMkLst>
        </pc:spChg>
        <pc:spChg chg="mod">
          <ac:chgData name="Närhi, Henri" userId="aa09f21d-9262-458c-988a-5021266b2576" providerId="ADAL" clId="{8549F4CC-6CE9-4514-B7CB-737DBEB68441}" dt="2022-06-03T13:23:35.589" v="5395" actId="13244"/>
          <ac:spMkLst>
            <pc:docMk/>
            <pc:sldMk cId="0" sldId="259"/>
            <ac:spMk id="211" creationId="{00000000-0000-0000-0000-000000000000}"/>
          </ac:spMkLst>
        </pc:spChg>
        <pc:spChg chg="mod">
          <ac:chgData name="Närhi, Henri" userId="aa09f21d-9262-458c-988a-5021266b2576" providerId="ADAL" clId="{8549F4CC-6CE9-4514-B7CB-737DBEB68441}" dt="2022-06-03T13:23:38.541" v="5396" actId="13244"/>
          <ac:spMkLst>
            <pc:docMk/>
            <pc:sldMk cId="0" sldId="259"/>
            <ac:spMk id="212" creationId="{00000000-0000-0000-0000-000000000000}"/>
          </ac:spMkLst>
        </pc:spChg>
        <pc:grpChg chg="mod">
          <ac:chgData name="Närhi, Henri" userId="aa09f21d-9262-458c-988a-5021266b2576" providerId="ADAL" clId="{8549F4CC-6CE9-4514-B7CB-737DBEB68441}" dt="2022-06-03T12:50:16.311" v="747" actId="962"/>
          <ac:grpSpMkLst>
            <pc:docMk/>
            <pc:sldMk cId="0" sldId="259"/>
            <ac:grpSpMk id="194" creationId="{00000000-0000-0000-0000-000000000000}"/>
          </ac:grpSpMkLst>
        </pc:grpChg>
        <pc:grpChg chg="mod">
          <ac:chgData name="Närhi, Henri" userId="aa09f21d-9262-458c-988a-5021266b2576" providerId="ADAL" clId="{8549F4CC-6CE9-4514-B7CB-737DBEB68441}" dt="2022-06-03T12:51:05.155" v="923" actId="962"/>
          <ac:grpSpMkLst>
            <pc:docMk/>
            <pc:sldMk cId="0" sldId="259"/>
            <ac:grpSpMk id="207" creationId="{00000000-0000-0000-0000-000000000000}"/>
          </ac:grpSpMkLst>
        </pc:grpChg>
        <pc:picChg chg="mod">
          <ac:chgData name="Närhi, Henri" userId="aa09f21d-9262-458c-988a-5021266b2576" providerId="ADAL" clId="{8549F4CC-6CE9-4514-B7CB-737DBEB68441}" dt="2022-06-03T12:50:30.284" v="787" actId="962"/>
          <ac:picMkLst>
            <pc:docMk/>
            <pc:sldMk cId="0" sldId="259"/>
            <ac:picMk id="205" creationId="{00000000-0000-0000-0000-000000000000}"/>
          </ac:picMkLst>
        </pc:picChg>
        <pc:picChg chg="mod">
          <ac:chgData name="Närhi, Henri" userId="aa09f21d-9262-458c-988a-5021266b2576" providerId="ADAL" clId="{8549F4CC-6CE9-4514-B7CB-737DBEB68441}" dt="2022-06-03T12:50:55.886" v="883" actId="962"/>
          <ac:picMkLst>
            <pc:docMk/>
            <pc:sldMk cId="0" sldId="259"/>
            <ac:picMk id="206" creationId="{00000000-0000-0000-0000-000000000000}"/>
          </ac:picMkLst>
        </pc:picChg>
      </pc:sldChg>
      <pc:sldChg chg="modSp mod">
        <pc:chgData name="Närhi, Henri" userId="aa09f21d-9262-458c-988a-5021266b2576" providerId="ADAL" clId="{8549F4CC-6CE9-4514-B7CB-737DBEB68441}" dt="2022-06-03T13:24:12.245" v="5409"/>
        <pc:sldMkLst>
          <pc:docMk/>
          <pc:sldMk cId="0" sldId="260"/>
        </pc:sldMkLst>
        <pc:spChg chg="mod">
          <ac:chgData name="Närhi, Henri" userId="aa09f21d-9262-458c-988a-5021266b2576" providerId="ADAL" clId="{8549F4CC-6CE9-4514-B7CB-737DBEB68441}" dt="2022-06-03T13:23:53.079" v="5397" actId="13244"/>
          <ac:spMkLst>
            <pc:docMk/>
            <pc:sldMk cId="0" sldId="260"/>
            <ac:spMk id="217" creationId="{00000000-0000-0000-0000-000000000000}"/>
          </ac:spMkLst>
        </pc:spChg>
        <pc:spChg chg="mod">
          <ac:chgData name="Närhi, Henri" userId="aa09f21d-9262-458c-988a-5021266b2576" providerId="ADAL" clId="{8549F4CC-6CE9-4514-B7CB-737DBEB68441}" dt="2022-06-03T13:23:57.534" v="5398"/>
          <ac:spMkLst>
            <pc:docMk/>
            <pc:sldMk cId="0" sldId="260"/>
            <ac:spMk id="219" creationId="{00000000-0000-0000-0000-000000000000}"/>
          </ac:spMkLst>
        </pc:spChg>
        <pc:spChg chg="mod">
          <ac:chgData name="Närhi, Henri" userId="aa09f21d-9262-458c-988a-5021266b2576" providerId="ADAL" clId="{8549F4CC-6CE9-4514-B7CB-737DBEB68441}" dt="2022-06-03T13:24:02.674" v="5403"/>
          <ac:spMkLst>
            <pc:docMk/>
            <pc:sldMk cId="0" sldId="260"/>
            <ac:spMk id="237" creationId="{00000000-0000-0000-0000-000000000000}"/>
          </ac:spMkLst>
        </pc:spChg>
        <pc:spChg chg="mod">
          <ac:chgData name="Närhi, Henri" userId="aa09f21d-9262-458c-988a-5021266b2576" providerId="ADAL" clId="{8549F4CC-6CE9-4514-B7CB-737DBEB68441}" dt="2022-06-03T13:24:06.619" v="5408"/>
          <ac:spMkLst>
            <pc:docMk/>
            <pc:sldMk cId="0" sldId="260"/>
            <ac:spMk id="238" creationId="{00000000-0000-0000-0000-000000000000}"/>
          </ac:spMkLst>
        </pc:spChg>
        <pc:grpChg chg="mod">
          <ac:chgData name="Närhi, Henri" userId="aa09f21d-9262-458c-988a-5021266b2576" providerId="ADAL" clId="{8549F4CC-6CE9-4514-B7CB-737DBEB68441}" dt="2022-06-03T12:51:10.445" v="924" actId="962"/>
          <ac:grpSpMkLst>
            <pc:docMk/>
            <pc:sldMk cId="0" sldId="260"/>
            <ac:grpSpMk id="220" creationId="{00000000-0000-0000-0000-000000000000}"/>
          </ac:grpSpMkLst>
        </pc:grpChg>
        <pc:grpChg chg="mod">
          <ac:chgData name="Närhi, Henri" userId="aa09f21d-9262-458c-988a-5021266b2576" providerId="ADAL" clId="{8549F4CC-6CE9-4514-B7CB-737DBEB68441}" dt="2022-06-03T12:52:01.118" v="1174" actId="962"/>
          <ac:grpSpMkLst>
            <pc:docMk/>
            <pc:sldMk cId="0" sldId="260"/>
            <ac:grpSpMk id="233" creationId="{00000000-0000-0000-0000-000000000000}"/>
          </ac:grpSpMkLst>
        </pc:grpChg>
        <pc:picChg chg="mod">
          <ac:chgData name="Närhi, Henri" userId="aa09f21d-9262-458c-988a-5021266b2576" providerId="ADAL" clId="{8549F4CC-6CE9-4514-B7CB-737DBEB68441}" dt="2022-06-03T13:24:12.245" v="5409"/>
          <ac:picMkLst>
            <pc:docMk/>
            <pc:sldMk cId="0" sldId="260"/>
            <ac:picMk id="231" creationId="{00000000-0000-0000-0000-000000000000}"/>
          </ac:picMkLst>
        </pc:picChg>
        <pc:picChg chg="mod">
          <ac:chgData name="Närhi, Henri" userId="aa09f21d-9262-458c-988a-5021266b2576" providerId="ADAL" clId="{8549F4CC-6CE9-4514-B7CB-737DBEB68441}" dt="2022-06-03T12:51:47.773" v="1104" actId="962"/>
          <ac:picMkLst>
            <pc:docMk/>
            <pc:sldMk cId="0" sldId="260"/>
            <ac:picMk id="232" creationId="{00000000-0000-0000-0000-000000000000}"/>
          </ac:picMkLst>
        </pc:picChg>
      </pc:sldChg>
      <pc:sldChg chg="modSp mod">
        <pc:chgData name="Närhi, Henri" userId="aa09f21d-9262-458c-988a-5021266b2576" providerId="ADAL" clId="{8549F4CC-6CE9-4514-B7CB-737DBEB68441}" dt="2022-06-03T13:25:24.675" v="5423"/>
        <pc:sldMkLst>
          <pc:docMk/>
          <pc:sldMk cId="0" sldId="261"/>
        </pc:sldMkLst>
        <pc:spChg chg="mod">
          <ac:chgData name="Närhi, Henri" userId="aa09f21d-9262-458c-988a-5021266b2576" providerId="ADAL" clId="{8549F4CC-6CE9-4514-B7CB-737DBEB68441}" dt="2022-06-03T13:20:19.586" v="5371" actId="33553"/>
          <ac:spMkLst>
            <pc:docMk/>
            <pc:sldMk cId="0" sldId="261"/>
            <ac:spMk id="243" creationId="{00000000-0000-0000-0000-000000000000}"/>
          </ac:spMkLst>
        </pc:spChg>
        <pc:spChg chg="mod">
          <ac:chgData name="Närhi, Henri" userId="aa09f21d-9262-458c-988a-5021266b2576" providerId="ADAL" clId="{8549F4CC-6CE9-4514-B7CB-737DBEB68441}" dt="2022-06-03T13:25:20.974" v="5422" actId="13244"/>
          <ac:spMkLst>
            <pc:docMk/>
            <pc:sldMk cId="0" sldId="261"/>
            <ac:spMk id="256" creationId="{00000000-0000-0000-0000-000000000000}"/>
          </ac:spMkLst>
        </pc:spChg>
        <pc:spChg chg="mod">
          <ac:chgData name="Närhi, Henri" userId="aa09f21d-9262-458c-988a-5021266b2576" providerId="ADAL" clId="{8549F4CC-6CE9-4514-B7CB-737DBEB68441}" dt="2022-06-03T13:25:14.441" v="5415"/>
          <ac:spMkLst>
            <pc:docMk/>
            <pc:sldMk cId="0" sldId="261"/>
            <ac:spMk id="263" creationId="{00000000-0000-0000-0000-000000000000}"/>
          </ac:spMkLst>
        </pc:spChg>
        <pc:spChg chg="mod">
          <ac:chgData name="Närhi, Henri" userId="aa09f21d-9262-458c-988a-5021266b2576" providerId="ADAL" clId="{8549F4CC-6CE9-4514-B7CB-737DBEB68441}" dt="2022-06-03T13:25:19.019" v="5421"/>
          <ac:spMkLst>
            <pc:docMk/>
            <pc:sldMk cId="0" sldId="261"/>
            <ac:spMk id="264" creationId="{00000000-0000-0000-0000-000000000000}"/>
          </ac:spMkLst>
        </pc:spChg>
        <pc:grpChg chg="mod">
          <ac:chgData name="Närhi, Henri" userId="aa09f21d-9262-458c-988a-5021266b2576" providerId="ADAL" clId="{8549F4CC-6CE9-4514-B7CB-737DBEB68441}" dt="2022-06-03T12:52:11.274" v="1175" actId="962"/>
          <ac:grpSpMkLst>
            <pc:docMk/>
            <pc:sldMk cId="0" sldId="261"/>
            <ac:grpSpMk id="245" creationId="{00000000-0000-0000-0000-000000000000}"/>
          </ac:grpSpMkLst>
        </pc:grpChg>
        <pc:grpChg chg="mod">
          <ac:chgData name="Närhi, Henri" userId="aa09f21d-9262-458c-988a-5021266b2576" providerId="ADAL" clId="{8549F4CC-6CE9-4514-B7CB-737DBEB68441}" dt="2022-06-03T13:03:08.555" v="1503" actId="962"/>
          <ac:grpSpMkLst>
            <pc:docMk/>
            <pc:sldMk cId="0" sldId="261"/>
            <ac:grpSpMk id="259" creationId="{00000000-0000-0000-0000-000000000000}"/>
          </ac:grpSpMkLst>
        </pc:grpChg>
        <pc:picChg chg="mod">
          <ac:chgData name="Närhi, Henri" userId="aa09f21d-9262-458c-988a-5021266b2576" providerId="ADAL" clId="{8549F4CC-6CE9-4514-B7CB-737DBEB68441}" dt="2022-06-03T13:02:09.120" v="1227" actId="962"/>
          <ac:picMkLst>
            <pc:docMk/>
            <pc:sldMk cId="0" sldId="261"/>
            <ac:picMk id="257" creationId="{00000000-0000-0000-0000-000000000000}"/>
          </ac:picMkLst>
        </pc:picChg>
        <pc:picChg chg="mod">
          <ac:chgData name="Närhi, Henri" userId="aa09f21d-9262-458c-988a-5021266b2576" providerId="ADAL" clId="{8549F4CC-6CE9-4514-B7CB-737DBEB68441}" dt="2022-06-03T13:25:24.675" v="5423"/>
          <ac:picMkLst>
            <pc:docMk/>
            <pc:sldMk cId="0" sldId="261"/>
            <ac:picMk id="258" creationId="{00000000-0000-0000-0000-000000000000}"/>
          </ac:picMkLst>
        </pc:picChg>
      </pc:sldChg>
      <pc:sldChg chg="modSp mod">
        <pc:chgData name="Närhi, Henri" userId="aa09f21d-9262-458c-988a-5021266b2576" providerId="ADAL" clId="{8549F4CC-6CE9-4514-B7CB-737DBEB68441}" dt="2022-06-03T13:25:59.399" v="5427" actId="13244"/>
        <pc:sldMkLst>
          <pc:docMk/>
          <pc:sldMk cId="0" sldId="262"/>
        </pc:sldMkLst>
        <pc:spChg chg="mod">
          <ac:chgData name="Närhi, Henri" userId="aa09f21d-9262-458c-988a-5021266b2576" providerId="ADAL" clId="{8549F4CC-6CE9-4514-B7CB-737DBEB68441}" dt="2022-06-03T13:25:43.774" v="5424" actId="13244"/>
          <ac:spMkLst>
            <pc:docMk/>
            <pc:sldMk cId="0" sldId="262"/>
            <ac:spMk id="269" creationId="{00000000-0000-0000-0000-000000000000}"/>
          </ac:spMkLst>
        </pc:spChg>
        <pc:spChg chg="mod">
          <ac:chgData name="Närhi, Henri" userId="aa09f21d-9262-458c-988a-5021266b2576" providerId="ADAL" clId="{8549F4CC-6CE9-4514-B7CB-737DBEB68441}" dt="2022-06-03T13:25:49.400" v="5425"/>
          <ac:spMkLst>
            <pc:docMk/>
            <pc:sldMk cId="0" sldId="262"/>
            <ac:spMk id="271" creationId="{00000000-0000-0000-0000-000000000000}"/>
          </ac:spMkLst>
        </pc:spChg>
        <pc:spChg chg="mod">
          <ac:chgData name="Närhi, Henri" userId="aa09f21d-9262-458c-988a-5021266b2576" providerId="ADAL" clId="{8549F4CC-6CE9-4514-B7CB-737DBEB68441}" dt="2022-06-03T13:25:55.334" v="5426" actId="13244"/>
          <ac:spMkLst>
            <pc:docMk/>
            <pc:sldMk cId="0" sldId="262"/>
            <ac:spMk id="289" creationId="{00000000-0000-0000-0000-000000000000}"/>
          </ac:spMkLst>
        </pc:spChg>
        <pc:spChg chg="mod">
          <ac:chgData name="Närhi, Henri" userId="aa09f21d-9262-458c-988a-5021266b2576" providerId="ADAL" clId="{8549F4CC-6CE9-4514-B7CB-737DBEB68441}" dt="2022-06-03T13:25:59.399" v="5427" actId="13244"/>
          <ac:spMkLst>
            <pc:docMk/>
            <pc:sldMk cId="0" sldId="262"/>
            <ac:spMk id="290" creationId="{00000000-0000-0000-0000-000000000000}"/>
          </ac:spMkLst>
        </pc:spChg>
        <pc:grpChg chg="mod">
          <ac:chgData name="Närhi, Henri" userId="aa09f21d-9262-458c-988a-5021266b2576" providerId="ADAL" clId="{8549F4CC-6CE9-4514-B7CB-737DBEB68441}" dt="2022-06-03T13:03:14.960" v="1504" actId="962"/>
          <ac:grpSpMkLst>
            <pc:docMk/>
            <pc:sldMk cId="0" sldId="262"/>
            <ac:grpSpMk id="272" creationId="{00000000-0000-0000-0000-000000000000}"/>
          </ac:grpSpMkLst>
        </pc:grpChg>
        <pc:grpChg chg="mod">
          <ac:chgData name="Närhi, Henri" userId="aa09f21d-9262-458c-988a-5021266b2576" providerId="ADAL" clId="{8549F4CC-6CE9-4514-B7CB-737DBEB68441}" dt="2022-06-03T13:04:09.041" v="1784" actId="962"/>
          <ac:grpSpMkLst>
            <pc:docMk/>
            <pc:sldMk cId="0" sldId="262"/>
            <ac:grpSpMk id="285" creationId="{00000000-0000-0000-0000-000000000000}"/>
          </ac:grpSpMkLst>
        </pc:grpChg>
        <pc:picChg chg="mod">
          <ac:chgData name="Närhi, Henri" userId="aa09f21d-9262-458c-988a-5021266b2576" providerId="ADAL" clId="{8549F4CC-6CE9-4514-B7CB-737DBEB68441}" dt="2022-06-03T13:03:31.858" v="1608" actId="962"/>
          <ac:picMkLst>
            <pc:docMk/>
            <pc:sldMk cId="0" sldId="262"/>
            <ac:picMk id="283" creationId="{00000000-0000-0000-0000-000000000000}"/>
          </ac:picMkLst>
        </pc:picChg>
        <pc:picChg chg="mod">
          <ac:chgData name="Närhi, Henri" userId="aa09f21d-9262-458c-988a-5021266b2576" providerId="ADAL" clId="{8549F4CC-6CE9-4514-B7CB-737DBEB68441}" dt="2022-06-03T13:03:55.251" v="1716" actId="962"/>
          <ac:picMkLst>
            <pc:docMk/>
            <pc:sldMk cId="0" sldId="262"/>
            <ac:picMk id="284" creationId="{00000000-0000-0000-0000-000000000000}"/>
          </ac:picMkLst>
        </pc:picChg>
      </pc:sldChg>
      <pc:sldChg chg="modSp mod">
        <pc:chgData name="Närhi, Henri" userId="aa09f21d-9262-458c-988a-5021266b2576" providerId="ADAL" clId="{8549F4CC-6CE9-4514-B7CB-737DBEB68441}" dt="2022-06-03T13:26:35.145" v="5440"/>
        <pc:sldMkLst>
          <pc:docMk/>
          <pc:sldMk cId="0" sldId="263"/>
        </pc:sldMkLst>
        <pc:spChg chg="mod">
          <ac:chgData name="Närhi, Henri" userId="aa09f21d-9262-458c-988a-5021266b2576" providerId="ADAL" clId="{8549F4CC-6CE9-4514-B7CB-737DBEB68441}" dt="2022-06-03T13:26:12.606" v="5428" actId="13244"/>
          <ac:spMkLst>
            <pc:docMk/>
            <pc:sldMk cId="0" sldId="263"/>
            <ac:spMk id="296" creationId="{00000000-0000-0000-0000-000000000000}"/>
          </ac:spMkLst>
        </pc:spChg>
        <pc:spChg chg="mod">
          <ac:chgData name="Närhi, Henri" userId="aa09f21d-9262-458c-988a-5021266b2576" providerId="ADAL" clId="{8549F4CC-6CE9-4514-B7CB-737DBEB68441}" dt="2022-06-03T13:26:17.617" v="5429"/>
          <ac:spMkLst>
            <pc:docMk/>
            <pc:sldMk cId="0" sldId="263"/>
            <ac:spMk id="297" creationId="{00000000-0000-0000-0000-000000000000}"/>
          </ac:spMkLst>
        </pc:spChg>
        <pc:spChg chg="mod">
          <ac:chgData name="Närhi, Henri" userId="aa09f21d-9262-458c-988a-5021266b2576" providerId="ADAL" clId="{8549F4CC-6CE9-4514-B7CB-737DBEB68441}" dt="2022-06-03T13:26:23.696" v="5434"/>
          <ac:spMkLst>
            <pc:docMk/>
            <pc:sldMk cId="0" sldId="263"/>
            <ac:spMk id="315" creationId="{00000000-0000-0000-0000-000000000000}"/>
          </ac:spMkLst>
        </pc:spChg>
        <pc:spChg chg="mod">
          <ac:chgData name="Närhi, Henri" userId="aa09f21d-9262-458c-988a-5021266b2576" providerId="ADAL" clId="{8549F4CC-6CE9-4514-B7CB-737DBEB68441}" dt="2022-06-03T13:26:30.221" v="5439"/>
          <ac:spMkLst>
            <pc:docMk/>
            <pc:sldMk cId="0" sldId="263"/>
            <ac:spMk id="316" creationId="{00000000-0000-0000-0000-000000000000}"/>
          </ac:spMkLst>
        </pc:spChg>
        <pc:grpChg chg="mod">
          <ac:chgData name="Närhi, Henri" userId="aa09f21d-9262-458c-988a-5021266b2576" providerId="ADAL" clId="{8549F4CC-6CE9-4514-B7CB-737DBEB68441}" dt="2022-06-03T13:04:25.398" v="1785" actId="962"/>
          <ac:grpSpMkLst>
            <pc:docMk/>
            <pc:sldMk cId="0" sldId="263"/>
            <ac:grpSpMk id="298" creationId="{00000000-0000-0000-0000-000000000000}"/>
          </ac:grpSpMkLst>
        </pc:grpChg>
        <pc:grpChg chg="mod">
          <ac:chgData name="Närhi, Henri" userId="aa09f21d-9262-458c-988a-5021266b2576" providerId="ADAL" clId="{8549F4CC-6CE9-4514-B7CB-737DBEB68441}" dt="2022-06-03T13:05:46.243" v="2317" actId="962"/>
          <ac:grpSpMkLst>
            <pc:docMk/>
            <pc:sldMk cId="0" sldId="263"/>
            <ac:grpSpMk id="311" creationId="{00000000-0000-0000-0000-000000000000}"/>
          </ac:grpSpMkLst>
        </pc:grpChg>
        <pc:picChg chg="mod">
          <ac:chgData name="Närhi, Henri" userId="aa09f21d-9262-458c-988a-5021266b2576" providerId="ADAL" clId="{8549F4CC-6CE9-4514-B7CB-737DBEB68441}" dt="2022-06-03T13:04:59.193" v="2027" actId="962"/>
          <ac:picMkLst>
            <pc:docMk/>
            <pc:sldMk cId="0" sldId="263"/>
            <ac:picMk id="309" creationId="{00000000-0000-0000-0000-000000000000}"/>
          </ac:picMkLst>
        </pc:picChg>
        <pc:picChg chg="mod">
          <ac:chgData name="Närhi, Henri" userId="aa09f21d-9262-458c-988a-5021266b2576" providerId="ADAL" clId="{8549F4CC-6CE9-4514-B7CB-737DBEB68441}" dt="2022-06-03T13:26:35.145" v="5440"/>
          <ac:picMkLst>
            <pc:docMk/>
            <pc:sldMk cId="0" sldId="263"/>
            <ac:picMk id="310" creationId="{00000000-0000-0000-0000-000000000000}"/>
          </ac:picMkLst>
        </pc:picChg>
      </pc:sldChg>
      <pc:sldChg chg="modSp mod">
        <pc:chgData name="Närhi, Henri" userId="aa09f21d-9262-458c-988a-5021266b2576" providerId="ADAL" clId="{8549F4CC-6CE9-4514-B7CB-737DBEB68441}" dt="2022-06-03T13:27:11.086" v="5454"/>
        <pc:sldMkLst>
          <pc:docMk/>
          <pc:sldMk cId="0" sldId="264"/>
        </pc:sldMkLst>
        <pc:spChg chg="mod">
          <ac:chgData name="Närhi, Henri" userId="aa09f21d-9262-458c-988a-5021266b2576" providerId="ADAL" clId="{8549F4CC-6CE9-4514-B7CB-737DBEB68441}" dt="2022-06-03T13:26:46.174" v="5441" actId="13244"/>
          <ac:spMkLst>
            <pc:docMk/>
            <pc:sldMk cId="0" sldId="264"/>
            <ac:spMk id="321" creationId="{00000000-0000-0000-0000-000000000000}"/>
          </ac:spMkLst>
        </pc:spChg>
        <pc:spChg chg="mod">
          <ac:chgData name="Närhi, Henri" userId="aa09f21d-9262-458c-988a-5021266b2576" providerId="ADAL" clId="{8549F4CC-6CE9-4514-B7CB-737DBEB68441}" dt="2022-06-03T13:26:52.018" v="5443"/>
          <ac:spMkLst>
            <pc:docMk/>
            <pc:sldMk cId="0" sldId="264"/>
            <ac:spMk id="323" creationId="{00000000-0000-0000-0000-000000000000}"/>
          </ac:spMkLst>
        </pc:spChg>
        <pc:spChg chg="mod">
          <ac:chgData name="Närhi, Henri" userId="aa09f21d-9262-458c-988a-5021266b2576" providerId="ADAL" clId="{8549F4CC-6CE9-4514-B7CB-737DBEB68441}" dt="2022-06-03T13:26:59.968" v="5448"/>
          <ac:spMkLst>
            <pc:docMk/>
            <pc:sldMk cId="0" sldId="264"/>
            <ac:spMk id="341" creationId="{00000000-0000-0000-0000-000000000000}"/>
          </ac:spMkLst>
        </pc:spChg>
        <pc:spChg chg="mod">
          <ac:chgData name="Närhi, Henri" userId="aa09f21d-9262-458c-988a-5021266b2576" providerId="ADAL" clId="{8549F4CC-6CE9-4514-B7CB-737DBEB68441}" dt="2022-06-03T13:27:06.410" v="5453"/>
          <ac:spMkLst>
            <pc:docMk/>
            <pc:sldMk cId="0" sldId="264"/>
            <ac:spMk id="342" creationId="{00000000-0000-0000-0000-000000000000}"/>
          </ac:spMkLst>
        </pc:spChg>
        <pc:grpChg chg="mod">
          <ac:chgData name="Närhi, Henri" userId="aa09f21d-9262-458c-988a-5021266b2576" providerId="ADAL" clId="{8549F4CC-6CE9-4514-B7CB-737DBEB68441}" dt="2022-06-03T13:06:17.105" v="2318" actId="962"/>
          <ac:grpSpMkLst>
            <pc:docMk/>
            <pc:sldMk cId="0" sldId="264"/>
            <ac:grpSpMk id="324" creationId="{00000000-0000-0000-0000-000000000000}"/>
          </ac:grpSpMkLst>
        </pc:grpChg>
        <pc:grpChg chg="mod">
          <ac:chgData name="Närhi, Henri" userId="aa09f21d-9262-458c-988a-5021266b2576" providerId="ADAL" clId="{8549F4CC-6CE9-4514-B7CB-737DBEB68441}" dt="2022-06-03T13:07:32.743" v="2648" actId="962"/>
          <ac:grpSpMkLst>
            <pc:docMk/>
            <pc:sldMk cId="0" sldId="264"/>
            <ac:grpSpMk id="337" creationId="{00000000-0000-0000-0000-000000000000}"/>
          </ac:grpSpMkLst>
        </pc:grpChg>
        <pc:picChg chg="mod">
          <ac:chgData name="Närhi, Henri" userId="aa09f21d-9262-458c-988a-5021266b2576" providerId="ADAL" clId="{8549F4CC-6CE9-4514-B7CB-737DBEB68441}" dt="2022-06-03T13:06:38.118" v="2402" actId="962"/>
          <ac:picMkLst>
            <pc:docMk/>
            <pc:sldMk cId="0" sldId="264"/>
            <ac:picMk id="335" creationId="{00000000-0000-0000-0000-000000000000}"/>
          </ac:picMkLst>
        </pc:picChg>
        <pc:picChg chg="mod">
          <ac:chgData name="Närhi, Henri" userId="aa09f21d-9262-458c-988a-5021266b2576" providerId="ADAL" clId="{8549F4CC-6CE9-4514-B7CB-737DBEB68441}" dt="2022-06-03T13:27:11.086" v="5454"/>
          <ac:picMkLst>
            <pc:docMk/>
            <pc:sldMk cId="0" sldId="264"/>
            <ac:picMk id="336" creationId="{00000000-0000-0000-0000-000000000000}"/>
          </ac:picMkLst>
        </pc:picChg>
      </pc:sldChg>
      <pc:sldChg chg="modSp mod">
        <pc:chgData name="Närhi, Henri" userId="aa09f21d-9262-458c-988a-5021266b2576" providerId="ADAL" clId="{8549F4CC-6CE9-4514-B7CB-737DBEB68441}" dt="2022-06-03T13:27:41.925" v="5467"/>
        <pc:sldMkLst>
          <pc:docMk/>
          <pc:sldMk cId="0" sldId="265"/>
        </pc:sldMkLst>
        <pc:spChg chg="mod">
          <ac:chgData name="Närhi, Henri" userId="aa09f21d-9262-458c-988a-5021266b2576" providerId="ADAL" clId="{8549F4CC-6CE9-4514-B7CB-737DBEB68441}" dt="2022-06-03T13:27:18.951" v="5455" actId="13244"/>
          <ac:spMkLst>
            <pc:docMk/>
            <pc:sldMk cId="0" sldId="265"/>
            <ac:spMk id="348" creationId="{00000000-0000-0000-0000-000000000000}"/>
          </ac:spMkLst>
        </pc:spChg>
        <pc:spChg chg="mod">
          <ac:chgData name="Närhi, Henri" userId="aa09f21d-9262-458c-988a-5021266b2576" providerId="ADAL" clId="{8549F4CC-6CE9-4514-B7CB-737DBEB68441}" dt="2022-06-03T13:27:22.625" v="5456"/>
          <ac:spMkLst>
            <pc:docMk/>
            <pc:sldMk cId="0" sldId="265"/>
            <ac:spMk id="349" creationId="{00000000-0000-0000-0000-000000000000}"/>
          </ac:spMkLst>
        </pc:spChg>
        <pc:spChg chg="mod">
          <ac:chgData name="Närhi, Henri" userId="aa09f21d-9262-458c-988a-5021266b2576" providerId="ADAL" clId="{8549F4CC-6CE9-4514-B7CB-737DBEB68441}" dt="2022-06-03T13:27:31.993" v="5461"/>
          <ac:spMkLst>
            <pc:docMk/>
            <pc:sldMk cId="0" sldId="265"/>
            <ac:spMk id="367" creationId="{00000000-0000-0000-0000-000000000000}"/>
          </ac:spMkLst>
        </pc:spChg>
        <pc:spChg chg="mod">
          <ac:chgData name="Närhi, Henri" userId="aa09f21d-9262-458c-988a-5021266b2576" providerId="ADAL" clId="{8549F4CC-6CE9-4514-B7CB-737DBEB68441}" dt="2022-06-03T13:27:35.852" v="5466"/>
          <ac:spMkLst>
            <pc:docMk/>
            <pc:sldMk cId="0" sldId="265"/>
            <ac:spMk id="368" creationId="{00000000-0000-0000-0000-000000000000}"/>
          </ac:spMkLst>
        </pc:spChg>
        <pc:grpChg chg="mod">
          <ac:chgData name="Närhi, Henri" userId="aa09f21d-9262-458c-988a-5021266b2576" providerId="ADAL" clId="{8549F4CC-6CE9-4514-B7CB-737DBEB68441}" dt="2022-06-03T13:07:47.398" v="2649" actId="962"/>
          <ac:grpSpMkLst>
            <pc:docMk/>
            <pc:sldMk cId="0" sldId="265"/>
            <ac:grpSpMk id="350" creationId="{00000000-0000-0000-0000-000000000000}"/>
          </ac:grpSpMkLst>
        </pc:grpChg>
        <pc:grpChg chg="mod">
          <ac:chgData name="Närhi, Henri" userId="aa09f21d-9262-458c-988a-5021266b2576" providerId="ADAL" clId="{8549F4CC-6CE9-4514-B7CB-737DBEB68441}" dt="2022-06-03T13:09:01.694" v="3101" actId="962"/>
          <ac:grpSpMkLst>
            <pc:docMk/>
            <pc:sldMk cId="0" sldId="265"/>
            <ac:grpSpMk id="363" creationId="{00000000-0000-0000-0000-000000000000}"/>
          </ac:grpSpMkLst>
        </pc:grpChg>
        <pc:picChg chg="mod">
          <ac:chgData name="Närhi, Henri" userId="aa09f21d-9262-458c-988a-5021266b2576" providerId="ADAL" clId="{8549F4CC-6CE9-4514-B7CB-737DBEB68441}" dt="2022-06-03T13:08:24.584" v="2907" actId="962"/>
          <ac:picMkLst>
            <pc:docMk/>
            <pc:sldMk cId="0" sldId="265"/>
            <ac:picMk id="361" creationId="{00000000-0000-0000-0000-000000000000}"/>
          </ac:picMkLst>
        </pc:picChg>
        <pc:picChg chg="mod">
          <ac:chgData name="Närhi, Henri" userId="aa09f21d-9262-458c-988a-5021266b2576" providerId="ADAL" clId="{8549F4CC-6CE9-4514-B7CB-737DBEB68441}" dt="2022-06-03T13:27:41.925" v="5467"/>
          <ac:picMkLst>
            <pc:docMk/>
            <pc:sldMk cId="0" sldId="265"/>
            <ac:picMk id="362" creationId="{00000000-0000-0000-0000-000000000000}"/>
          </ac:picMkLst>
        </pc:picChg>
      </pc:sldChg>
      <pc:sldChg chg="modSp mod">
        <pc:chgData name="Närhi, Henri" userId="aa09f21d-9262-458c-988a-5021266b2576" providerId="ADAL" clId="{8549F4CC-6CE9-4514-B7CB-737DBEB68441}" dt="2022-06-03T13:28:11.835" v="5480"/>
        <pc:sldMkLst>
          <pc:docMk/>
          <pc:sldMk cId="0" sldId="266"/>
        </pc:sldMkLst>
        <pc:spChg chg="mod">
          <ac:chgData name="Närhi, Henri" userId="aa09f21d-9262-458c-988a-5021266b2576" providerId="ADAL" clId="{8549F4CC-6CE9-4514-B7CB-737DBEB68441}" dt="2022-06-03T13:27:55.504" v="5468" actId="13244"/>
          <ac:spMkLst>
            <pc:docMk/>
            <pc:sldMk cId="0" sldId="266"/>
            <ac:spMk id="373" creationId="{00000000-0000-0000-0000-000000000000}"/>
          </ac:spMkLst>
        </pc:spChg>
        <pc:spChg chg="mod">
          <ac:chgData name="Närhi, Henri" userId="aa09f21d-9262-458c-988a-5021266b2576" providerId="ADAL" clId="{8549F4CC-6CE9-4514-B7CB-737DBEB68441}" dt="2022-06-03T13:27:58.837" v="5469"/>
          <ac:spMkLst>
            <pc:docMk/>
            <pc:sldMk cId="0" sldId="266"/>
            <ac:spMk id="375" creationId="{00000000-0000-0000-0000-000000000000}"/>
          </ac:spMkLst>
        </pc:spChg>
        <pc:spChg chg="mod">
          <ac:chgData name="Närhi, Henri" userId="aa09f21d-9262-458c-988a-5021266b2576" providerId="ADAL" clId="{8549F4CC-6CE9-4514-B7CB-737DBEB68441}" dt="2022-06-03T13:28:02.962" v="5474"/>
          <ac:spMkLst>
            <pc:docMk/>
            <pc:sldMk cId="0" sldId="266"/>
            <ac:spMk id="393" creationId="{00000000-0000-0000-0000-000000000000}"/>
          </ac:spMkLst>
        </pc:spChg>
        <pc:spChg chg="mod">
          <ac:chgData name="Närhi, Henri" userId="aa09f21d-9262-458c-988a-5021266b2576" providerId="ADAL" clId="{8549F4CC-6CE9-4514-B7CB-737DBEB68441}" dt="2022-06-03T13:28:07.325" v="5479"/>
          <ac:spMkLst>
            <pc:docMk/>
            <pc:sldMk cId="0" sldId="266"/>
            <ac:spMk id="394" creationId="{00000000-0000-0000-0000-000000000000}"/>
          </ac:spMkLst>
        </pc:spChg>
        <pc:grpChg chg="mod">
          <ac:chgData name="Närhi, Henri" userId="aa09f21d-9262-458c-988a-5021266b2576" providerId="ADAL" clId="{8549F4CC-6CE9-4514-B7CB-737DBEB68441}" dt="2022-06-03T13:09:09.515" v="3102" actId="962"/>
          <ac:grpSpMkLst>
            <pc:docMk/>
            <pc:sldMk cId="0" sldId="266"/>
            <ac:grpSpMk id="376" creationId="{00000000-0000-0000-0000-000000000000}"/>
          </ac:grpSpMkLst>
        </pc:grpChg>
        <pc:grpChg chg="mod">
          <ac:chgData name="Närhi, Henri" userId="aa09f21d-9262-458c-988a-5021266b2576" providerId="ADAL" clId="{8549F4CC-6CE9-4514-B7CB-737DBEB68441}" dt="2022-06-03T13:11:17.523" v="3296" actId="962"/>
          <ac:grpSpMkLst>
            <pc:docMk/>
            <pc:sldMk cId="0" sldId="266"/>
            <ac:grpSpMk id="389" creationId="{00000000-0000-0000-0000-000000000000}"/>
          </ac:grpSpMkLst>
        </pc:grpChg>
        <pc:picChg chg="mod">
          <ac:chgData name="Närhi, Henri" userId="aa09f21d-9262-458c-988a-5021266b2576" providerId="ADAL" clId="{8549F4CC-6CE9-4514-B7CB-737DBEB68441}" dt="2022-06-03T13:10:50.310" v="3156" actId="962"/>
          <ac:picMkLst>
            <pc:docMk/>
            <pc:sldMk cId="0" sldId="266"/>
            <ac:picMk id="387" creationId="{00000000-0000-0000-0000-000000000000}"/>
          </ac:picMkLst>
        </pc:picChg>
        <pc:picChg chg="mod">
          <ac:chgData name="Närhi, Henri" userId="aa09f21d-9262-458c-988a-5021266b2576" providerId="ADAL" clId="{8549F4CC-6CE9-4514-B7CB-737DBEB68441}" dt="2022-06-03T13:28:11.835" v="5480"/>
          <ac:picMkLst>
            <pc:docMk/>
            <pc:sldMk cId="0" sldId="266"/>
            <ac:picMk id="388" creationId="{00000000-0000-0000-0000-000000000000}"/>
          </ac:picMkLst>
        </pc:picChg>
      </pc:sldChg>
      <pc:sldChg chg="modSp mod">
        <pc:chgData name="Närhi, Henri" userId="aa09f21d-9262-458c-988a-5021266b2576" providerId="ADAL" clId="{8549F4CC-6CE9-4514-B7CB-737DBEB68441}" dt="2022-06-03T13:28:57.532" v="5501"/>
        <pc:sldMkLst>
          <pc:docMk/>
          <pc:sldMk cId="0" sldId="267"/>
        </pc:sldMkLst>
        <pc:spChg chg="mod">
          <ac:chgData name="Närhi, Henri" userId="aa09f21d-9262-458c-988a-5021266b2576" providerId="ADAL" clId="{8549F4CC-6CE9-4514-B7CB-737DBEB68441}" dt="2022-06-03T13:28:21.535" v="5481" actId="13244"/>
          <ac:spMkLst>
            <pc:docMk/>
            <pc:sldMk cId="0" sldId="267"/>
            <ac:spMk id="399" creationId="{00000000-0000-0000-0000-000000000000}"/>
          </ac:spMkLst>
        </pc:spChg>
        <pc:spChg chg="mod">
          <ac:chgData name="Närhi, Henri" userId="aa09f21d-9262-458c-988a-5021266b2576" providerId="ADAL" clId="{8549F4CC-6CE9-4514-B7CB-737DBEB68441}" dt="2022-06-03T13:28:25.407" v="5482"/>
          <ac:spMkLst>
            <pc:docMk/>
            <pc:sldMk cId="0" sldId="267"/>
            <ac:spMk id="401" creationId="{00000000-0000-0000-0000-000000000000}"/>
          </ac:spMkLst>
        </pc:spChg>
        <pc:spChg chg="mod">
          <ac:chgData name="Närhi, Henri" userId="aa09f21d-9262-458c-988a-5021266b2576" providerId="ADAL" clId="{8549F4CC-6CE9-4514-B7CB-737DBEB68441}" dt="2022-06-03T13:28:43.367" v="5493"/>
          <ac:spMkLst>
            <pc:docMk/>
            <pc:sldMk cId="0" sldId="267"/>
            <ac:spMk id="418" creationId="{00000000-0000-0000-0000-000000000000}"/>
          </ac:spMkLst>
        </pc:spChg>
        <pc:spChg chg="mod">
          <ac:chgData name="Närhi, Henri" userId="aa09f21d-9262-458c-988a-5021266b2576" providerId="ADAL" clId="{8549F4CC-6CE9-4514-B7CB-737DBEB68441}" dt="2022-06-03T13:28:57.532" v="5501"/>
          <ac:spMkLst>
            <pc:docMk/>
            <pc:sldMk cId="0" sldId="267"/>
            <ac:spMk id="420" creationId="{00000000-0000-0000-0000-000000000000}"/>
          </ac:spMkLst>
        </pc:spChg>
        <pc:grpChg chg="mod">
          <ac:chgData name="Närhi, Henri" userId="aa09f21d-9262-458c-988a-5021266b2576" providerId="ADAL" clId="{8549F4CC-6CE9-4514-B7CB-737DBEB68441}" dt="2022-06-03T13:11:25.071" v="3297" actId="962"/>
          <ac:grpSpMkLst>
            <pc:docMk/>
            <pc:sldMk cId="0" sldId="267"/>
            <ac:grpSpMk id="402" creationId="{00000000-0000-0000-0000-000000000000}"/>
          </ac:grpSpMkLst>
        </pc:grpChg>
        <pc:grpChg chg="mod">
          <ac:chgData name="Närhi, Henri" userId="aa09f21d-9262-458c-988a-5021266b2576" providerId="ADAL" clId="{8549F4CC-6CE9-4514-B7CB-737DBEB68441}" dt="2022-06-03T13:28:51.452" v="5497"/>
          <ac:grpSpMkLst>
            <pc:docMk/>
            <pc:sldMk cId="0" sldId="267"/>
            <ac:grpSpMk id="415" creationId="{00000000-0000-0000-0000-000000000000}"/>
          </ac:grpSpMkLst>
        </pc:grpChg>
        <pc:picChg chg="mod">
          <ac:chgData name="Närhi, Henri" userId="aa09f21d-9262-458c-988a-5021266b2576" providerId="ADAL" clId="{8549F4CC-6CE9-4514-B7CB-737DBEB68441}" dt="2022-06-03T13:28:32.586" v="5486"/>
          <ac:picMkLst>
            <pc:docMk/>
            <pc:sldMk cId="0" sldId="267"/>
            <ac:picMk id="413" creationId="{00000000-0000-0000-0000-000000000000}"/>
          </ac:picMkLst>
        </pc:picChg>
        <pc:picChg chg="mod">
          <ac:chgData name="Närhi, Henri" userId="aa09f21d-9262-458c-988a-5021266b2576" providerId="ADAL" clId="{8549F4CC-6CE9-4514-B7CB-737DBEB68441}" dt="2022-06-03T13:28:39.545" v="5489"/>
          <ac:picMkLst>
            <pc:docMk/>
            <pc:sldMk cId="0" sldId="267"/>
            <ac:picMk id="414" creationId="{00000000-0000-0000-0000-000000000000}"/>
          </ac:picMkLst>
        </pc:picChg>
      </pc:sldChg>
      <pc:sldChg chg="modSp mod">
        <pc:chgData name="Närhi, Henri" userId="aa09f21d-9262-458c-988a-5021266b2576" providerId="ADAL" clId="{8549F4CC-6CE9-4514-B7CB-737DBEB68441}" dt="2022-06-03T13:29:20.903" v="5505" actId="13244"/>
        <pc:sldMkLst>
          <pc:docMk/>
          <pc:sldMk cId="0" sldId="268"/>
        </pc:sldMkLst>
        <pc:spChg chg="mod">
          <ac:chgData name="Närhi, Henri" userId="aa09f21d-9262-458c-988a-5021266b2576" providerId="ADAL" clId="{8549F4CC-6CE9-4514-B7CB-737DBEB68441}" dt="2022-06-03T13:29:09.088" v="5502" actId="13244"/>
          <ac:spMkLst>
            <pc:docMk/>
            <pc:sldMk cId="0" sldId="268"/>
            <ac:spMk id="425" creationId="{00000000-0000-0000-0000-000000000000}"/>
          </ac:spMkLst>
        </pc:spChg>
        <pc:spChg chg="mod">
          <ac:chgData name="Närhi, Henri" userId="aa09f21d-9262-458c-988a-5021266b2576" providerId="ADAL" clId="{8549F4CC-6CE9-4514-B7CB-737DBEB68441}" dt="2022-06-03T13:29:13.167" v="5503" actId="13244"/>
          <ac:spMkLst>
            <pc:docMk/>
            <pc:sldMk cId="0" sldId="268"/>
            <ac:spMk id="427" creationId="{00000000-0000-0000-0000-000000000000}"/>
          </ac:spMkLst>
        </pc:spChg>
        <pc:spChg chg="mod">
          <ac:chgData name="Närhi, Henri" userId="aa09f21d-9262-458c-988a-5021266b2576" providerId="ADAL" clId="{8549F4CC-6CE9-4514-B7CB-737DBEB68441}" dt="2022-06-03T13:29:17.188" v="5504" actId="13244"/>
          <ac:spMkLst>
            <pc:docMk/>
            <pc:sldMk cId="0" sldId="268"/>
            <ac:spMk id="445" creationId="{00000000-0000-0000-0000-000000000000}"/>
          </ac:spMkLst>
        </pc:spChg>
        <pc:spChg chg="mod">
          <ac:chgData name="Närhi, Henri" userId="aa09f21d-9262-458c-988a-5021266b2576" providerId="ADAL" clId="{8549F4CC-6CE9-4514-B7CB-737DBEB68441}" dt="2022-06-03T13:29:20.903" v="5505" actId="13244"/>
          <ac:spMkLst>
            <pc:docMk/>
            <pc:sldMk cId="0" sldId="268"/>
            <ac:spMk id="446" creationId="{00000000-0000-0000-0000-000000000000}"/>
          </ac:spMkLst>
        </pc:spChg>
        <pc:grpChg chg="mod">
          <ac:chgData name="Närhi, Henri" userId="aa09f21d-9262-458c-988a-5021266b2576" providerId="ADAL" clId="{8549F4CC-6CE9-4514-B7CB-737DBEB68441}" dt="2022-06-03T13:12:51.272" v="3532" actId="962"/>
          <ac:grpSpMkLst>
            <pc:docMk/>
            <pc:sldMk cId="0" sldId="268"/>
            <ac:grpSpMk id="428" creationId="{00000000-0000-0000-0000-000000000000}"/>
          </ac:grpSpMkLst>
        </pc:grpChg>
        <pc:grpChg chg="mod">
          <ac:chgData name="Närhi, Henri" userId="aa09f21d-9262-458c-988a-5021266b2576" providerId="ADAL" clId="{8549F4CC-6CE9-4514-B7CB-737DBEB68441}" dt="2022-06-03T13:13:45.960" v="3834" actId="962"/>
          <ac:grpSpMkLst>
            <pc:docMk/>
            <pc:sldMk cId="0" sldId="268"/>
            <ac:grpSpMk id="441" creationId="{00000000-0000-0000-0000-000000000000}"/>
          </ac:grpSpMkLst>
        </pc:grpChg>
        <pc:picChg chg="mod">
          <ac:chgData name="Närhi, Henri" userId="aa09f21d-9262-458c-988a-5021266b2576" providerId="ADAL" clId="{8549F4CC-6CE9-4514-B7CB-737DBEB68441}" dt="2022-06-03T13:13:04.276" v="3592" actId="962"/>
          <ac:picMkLst>
            <pc:docMk/>
            <pc:sldMk cId="0" sldId="268"/>
            <ac:picMk id="439" creationId="{00000000-0000-0000-0000-000000000000}"/>
          </ac:picMkLst>
        </pc:picChg>
        <pc:picChg chg="mod">
          <ac:chgData name="Närhi, Henri" userId="aa09f21d-9262-458c-988a-5021266b2576" providerId="ADAL" clId="{8549F4CC-6CE9-4514-B7CB-737DBEB68441}" dt="2022-06-03T13:13:23.455" v="3688" actId="962"/>
          <ac:picMkLst>
            <pc:docMk/>
            <pc:sldMk cId="0" sldId="268"/>
            <ac:picMk id="440" creationId="{00000000-0000-0000-0000-000000000000}"/>
          </ac:picMkLst>
        </pc:picChg>
      </pc:sldChg>
      <pc:sldChg chg="modSp mod">
        <pc:chgData name="Närhi, Henri" userId="aa09f21d-9262-458c-988a-5021266b2576" providerId="ADAL" clId="{8549F4CC-6CE9-4514-B7CB-737DBEB68441}" dt="2022-06-03T13:29:53.265" v="5510" actId="13244"/>
        <pc:sldMkLst>
          <pc:docMk/>
          <pc:sldMk cId="0" sldId="269"/>
        </pc:sldMkLst>
        <pc:spChg chg="mod">
          <ac:chgData name="Närhi, Henri" userId="aa09f21d-9262-458c-988a-5021266b2576" providerId="ADAL" clId="{8549F4CC-6CE9-4514-B7CB-737DBEB68441}" dt="2022-06-03T13:29:34.215" v="5506" actId="13244"/>
          <ac:spMkLst>
            <pc:docMk/>
            <pc:sldMk cId="0" sldId="269"/>
            <ac:spMk id="451" creationId="{00000000-0000-0000-0000-000000000000}"/>
          </ac:spMkLst>
        </pc:spChg>
        <pc:spChg chg="mod">
          <ac:chgData name="Närhi, Henri" userId="aa09f21d-9262-458c-988a-5021266b2576" providerId="ADAL" clId="{8549F4CC-6CE9-4514-B7CB-737DBEB68441}" dt="2022-06-03T13:29:37.319" v="5507" actId="13244"/>
          <ac:spMkLst>
            <pc:docMk/>
            <pc:sldMk cId="0" sldId="269"/>
            <ac:spMk id="453" creationId="{00000000-0000-0000-0000-000000000000}"/>
          </ac:spMkLst>
        </pc:spChg>
        <pc:spChg chg="mod">
          <ac:chgData name="Närhi, Henri" userId="aa09f21d-9262-458c-988a-5021266b2576" providerId="ADAL" clId="{8549F4CC-6CE9-4514-B7CB-737DBEB68441}" dt="2022-06-03T13:29:43.104" v="5508" actId="13244"/>
          <ac:spMkLst>
            <pc:docMk/>
            <pc:sldMk cId="0" sldId="269"/>
            <ac:spMk id="471" creationId="{00000000-0000-0000-0000-000000000000}"/>
          </ac:spMkLst>
        </pc:spChg>
        <pc:spChg chg="mod">
          <ac:chgData name="Närhi, Henri" userId="aa09f21d-9262-458c-988a-5021266b2576" providerId="ADAL" clId="{8549F4CC-6CE9-4514-B7CB-737DBEB68441}" dt="2022-06-03T13:29:48.936" v="5509" actId="13244"/>
          <ac:spMkLst>
            <pc:docMk/>
            <pc:sldMk cId="0" sldId="269"/>
            <ac:spMk id="472" creationId="{00000000-0000-0000-0000-000000000000}"/>
          </ac:spMkLst>
        </pc:spChg>
        <pc:grpChg chg="mod">
          <ac:chgData name="Närhi, Henri" userId="aa09f21d-9262-458c-988a-5021266b2576" providerId="ADAL" clId="{8549F4CC-6CE9-4514-B7CB-737DBEB68441}" dt="2022-06-03T13:13:52.963" v="3835" actId="962"/>
          <ac:grpSpMkLst>
            <pc:docMk/>
            <pc:sldMk cId="0" sldId="269"/>
            <ac:grpSpMk id="454" creationId="{00000000-0000-0000-0000-000000000000}"/>
          </ac:grpSpMkLst>
        </pc:grpChg>
        <pc:grpChg chg="mod">
          <ac:chgData name="Närhi, Henri" userId="aa09f21d-9262-458c-988a-5021266b2576" providerId="ADAL" clId="{8549F4CC-6CE9-4514-B7CB-737DBEB68441}" dt="2022-06-03T13:14:54.940" v="4123" actId="962"/>
          <ac:grpSpMkLst>
            <pc:docMk/>
            <pc:sldMk cId="0" sldId="269"/>
            <ac:grpSpMk id="467" creationId="{00000000-0000-0000-0000-000000000000}"/>
          </ac:grpSpMkLst>
        </pc:grpChg>
        <pc:picChg chg="mod">
          <ac:chgData name="Närhi, Henri" userId="aa09f21d-9262-458c-988a-5021266b2576" providerId="ADAL" clId="{8549F4CC-6CE9-4514-B7CB-737DBEB68441}" dt="2022-06-03T13:29:53.265" v="5510" actId="13244"/>
          <ac:picMkLst>
            <pc:docMk/>
            <pc:sldMk cId="0" sldId="269"/>
            <ac:picMk id="465" creationId="{00000000-0000-0000-0000-000000000000}"/>
          </ac:picMkLst>
        </pc:picChg>
        <pc:picChg chg="mod">
          <ac:chgData name="Närhi, Henri" userId="aa09f21d-9262-458c-988a-5021266b2576" providerId="ADAL" clId="{8549F4CC-6CE9-4514-B7CB-737DBEB68441}" dt="2022-06-03T13:14:28.906" v="4035" actId="962"/>
          <ac:picMkLst>
            <pc:docMk/>
            <pc:sldMk cId="0" sldId="269"/>
            <ac:picMk id="466" creationId="{00000000-0000-0000-0000-000000000000}"/>
          </ac:picMkLst>
        </pc:picChg>
      </pc:sldChg>
      <pc:sldChg chg="modSp mod">
        <pc:chgData name="Närhi, Henri" userId="aa09f21d-9262-458c-988a-5021266b2576" providerId="ADAL" clId="{8549F4CC-6CE9-4514-B7CB-737DBEB68441}" dt="2022-06-03T13:30:24.709" v="5520"/>
        <pc:sldMkLst>
          <pc:docMk/>
          <pc:sldMk cId="0" sldId="270"/>
        </pc:sldMkLst>
        <pc:spChg chg="mod">
          <ac:chgData name="Närhi, Henri" userId="aa09f21d-9262-458c-988a-5021266b2576" providerId="ADAL" clId="{8549F4CC-6CE9-4514-B7CB-737DBEB68441}" dt="2022-06-03T13:30:04.912" v="5511" actId="13244"/>
          <ac:spMkLst>
            <pc:docMk/>
            <pc:sldMk cId="0" sldId="270"/>
            <ac:spMk id="477" creationId="{00000000-0000-0000-0000-000000000000}"/>
          </ac:spMkLst>
        </pc:spChg>
        <pc:spChg chg="mod">
          <ac:chgData name="Närhi, Henri" userId="aa09f21d-9262-458c-988a-5021266b2576" providerId="ADAL" clId="{8549F4CC-6CE9-4514-B7CB-737DBEB68441}" dt="2022-06-03T13:30:10.648" v="5512"/>
          <ac:spMkLst>
            <pc:docMk/>
            <pc:sldMk cId="0" sldId="270"/>
            <ac:spMk id="479" creationId="{00000000-0000-0000-0000-000000000000}"/>
          </ac:spMkLst>
        </pc:spChg>
        <pc:spChg chg="mod">
          <ac:chgData name="Närhi, Henri" userId="aa09f21d-9262-458c-988a-5021266b2576" providerId="ADAL" clId="{8549F4CC-6CE9-4514-B7CB-737DBEB68441}" dt="2022-06-03T13:30:20.933" v="5516"/>
          <ac:spMkLst>
            <pc:docMk/>
            <pc:sldMk cId="0" sldId="270"/>
            <ac:spMk id="497" creationId="{00000000-0000-0000-0000-000000000000}"/>
          </ac:spMkLst>
        </pc:spChg>
        <pc:spChg chg="mod">
          <ac:chgData name="Närhi, Henri" userId="aa09f21d-9262-458c-988a-5021266b2576" providerId="ADAL" clId="{8549F4CC-6CE9-4514-B7CB-737DBEB68441}" dt="2022-06-03T13:30:24.709" v="5520"/>
          <ac:spMkLst>
            <pc:docMk/>
            <pc:sldMk cId="0" sldId="270"/>
            <ac:spMk id="498" creationId="{00000000-0000-0000-0000-000000000000}"/>
          </ac:spMkLst>
        </pc:spChg>
        <pc:grpChg chg="mod">
          <ac:chgData name="Närhi, Henri" userId="aa09f21d-9262-458c-988a-5021266b2576" providerId="ADAL" clId="{8549F4CC-6CE9-4514-B7CB-737DBEB68441}" dt="2022-06-03T13:15:03.899" v="4124" actId="962"/>
          <ac:grpSpMkLst>
            <pc:docMk/>
            <pc:sldMk cId="0" sldId="270"/>
            <ac:grpSpMk id="480" creationId="{00000000-0000-0000-0000-000000000000}"/>
          </ac:grpSpMkLst>
        </pc:grpChg>
        <pc:grpChg chg="mod">
          <ac:chgData name="Närhi, Henri" userId="aa09f21d-9262-458c-988a-5021266b2576" providerId="ADAL" clId="{8549F4CC-6CE9-4514-B7CB-737DBEB68441}" dt="2022-06-03T13:16:40.661" v="4440" actId="962"/>
          <ac:grpSpMkLst>
            <pc:docMk/>
            <pc:sldMk cId="0" sldId="270"/>
            <ac:grpSpMk id="493" creationId="{00000000-0000-0000-0000-000000000000}"/>
          </ac:grpSpMkLst>
        </pc:grpChg>
        <pc:picChg chg="mod">
          <ac:chgData name="Närhi, Henri" userId="aa09f21d-9262-458c-988a-5021266b2576" providerId="ADAL" clId="{8549F4CC-6CE9-4514-B7CB-737DBEB68441}" dt="2022-06-03T13:15:29.845" v="4252" actId="962"/>
          <ac:picMkLst>
            <pc:docMk/>
            <pc:sldMk cId="0" sldId="270"/>
            <ac:picMk id="491" creationId="{00000000-0000-0000-0000-000000000000}"/>
          </ac:picMkLst>
        </pc:picChg>
        <pc:picChg chg="mod">
          <ac:chgData name="Närhi, Henri" userId="aa09f21d-9262-458c-988a-5021266b2576" providerId="ADAL" clId="{8549F4CC-6CE9-4514-B7CB-737DBEB68441}" dt="2022-06-03T13:16:03.442" v="4398" actId="962"/>
          <ac:picMkLst>
            <pc:docMk/>
            <pc:sldMk cId="0" sldId="270"/>
            <ac:picMk id="492" creationId="{00000000-0000-0000-0000-000000000000}"/>
          </ac:picMkLst>
        </pc:picChg>
      </pc:sldChg>
      <pc:sldChg chg="modSp mod">
        <pc:chgData name="Närhi, Henri" userId="aa09f21d-9262-458c-988a-5021266b2576" providerId="ADAL" clId="{8549F4CC-6CE9-4514-B7CB-737DBEB68441}" dt="2022-06-03T13:30:55.965" v="5533"/>
        <pc:sldMkLst>
          <pc:docMk/>
          <pc:sldMk cId="0" sldId="271"/>
        </pc:sldMkLst>
        <pc:spChg chg="mod">
          <ac:chgData name="Närhi, Henri" userId="aa09f21d-9262-458c-988a-5021266b2576" providerId="ADAL" clId="{8549F4CC-6CE9-4514-B7CB-737DBEB68441}" dt="2022-06-03T13:30:36.280" v="5521" actId="13244"/>
          <ac:spMkLst>
            <pc:docMk/>
            <pc:sldMk cId="0" sldId="271"/>
            <ac:spMk id="503" creationId="{00000000-0000-0000-0000-000000000000}"/>
          </ac:spMkLst>
        </pc:spChg>
        <pc:spChg chg="mod">
          <ac:chgData name="Närhi, Henri" userId="aa09f21d-9262-458c-988a-5021266b2576" providerId="ADAL" clId="{8549F4CC-6CE9-4514-B7CB-737DBEB68441}" dt="2022-06-03T13:30:40.167" v="5522"/>
          <ac:spMkLst>
            <pc:docMk/>
            <pc:sldMk cId="0" sldId="271"/>
            <ac:spMk id="505" creationId="{00000000-0000-0000-0000-000000000000}"/>
          </ac:spMkLst>
        </pc:spChg>
        <pc:spChg chg="mod">
          <ac:chgData name="Närhi, Henri" userId="aa09f21d-9262-458c-988a-5021266b2576" providerId="ADAL" clId="{8549F4CC-6CE9-4514-B7CB-737DBEB68441}" dt="2022-06-03T13:30:52.542" v="5528"/>
          <ac:spMkLst>
            <pc:docMk/>
            <pc:sldMk cId="0" sldId="271"/>
            <ac:spMk id="523" creationId="{00000000-0000-0000-0000-000000000000}"/>
          </ac:spMkLst>
        </pc:spChg>
        <pc:spChg chg="mod">
          <ac:chgData name="Närhi, Henri" userId="aa09f21d-9262-458c-988a-5021266b2576" providerId="ADAL" clId="{8549F4CC-6CE9-4514-B7CB-737DBEB68441}" dt="2022-06-03T13:30:55.965" v="5533"/>
          <ac:spMkLst>
            <pc:docMk/>
            <pc:sldMk cId="0" sldId="271"/>
            <ac:spMk id="524" creationId="{00000000-0000-0000-0000-000000000000}"/>
          </ac:spMkLst>
        </pc:spChg>
        <pc:grpChg chg="mod">
          <ac:chgData name="Närhi, Henri" userId="aa09f21d-9262-458c-988a-5021266b2576" providerId="ADAL" clId="{8549F4CC-6CE9-4514-B7CB-737DBEB68441}" dt="2022-06-03T13:16:52.195" v="4441" actId="962"/>
          <ac:grpSpMkLst>
            <pc:docMk/>
            <pc:sldMk cId="0" sldId="271"/>
            <ac:grpSpMk id="506" creationId="{00000000-0000-0000-0000-000000000000}"/>
          </ac:grpSpMkLst>
        </pc:grpChg>
        <pc:grpChg chg="mod">
          <ac:chgData name="Närhi, Henri" userId="aa09f21d-9262-458c-988a-5021266b2576" providerId="ADAL" clId="{8549F4CC-6CE9-4514-B7CB-737DBEB68441}" dt="2022-06-03T13:17:52.376" v="4795" actId="962"/>
          <ac:grpSpMkLst>
            <pc:docMk/>
            <pc:sldMk cId="0" sldId="271"/>
            <ac:grpSpMk id="519" creationId="{00000000-0000-0000-0000-000000000000}"/>
          </ac:grpSpMkLst>
        </pc:grpChg>
        <pc:picChg chg="mod">
          <ac:chgData name="Närhi, Henri" userId="aa09f21d-9262-458c-988a-5021266b2576" providerId="ADAL" clId="{8549F4CC-6CE9-4514-B7CB-737DBEB68441}" dt="2022-06-03T13:30:47.781" v="5523"/>
          <ac:picMkLst>
            <pc:docMk/>
            <pc:sldMk cId="0" sldId="271"/>
            <ac:picMk id="517" creationId="{00000000-0000-0000-0000-000000000000}"/>
          </ac:picMkLst>
        </pc:picChg>
        <pc:picChg chg="mod">
          <ac:chgData name="Närhi, Henri" userId="aa09f21d-9262-458c-988a-5021266b2576" providerId="ADAL" clId="{8549F4CC-6CE9-4514-B7CB-737DBEB68441}" dt="2022-06-03T13:17:34.753" v="4741" actId="962"/>
          <ac:picMkLst>
            <pc:docMk/>
            <pc:sldMk cId="0" sldId="271"/>
            <ac:picMk id="518" creationId="{00000000-0000-0000-0000-000000000000}"/>
          </ac:picMkLst>
        </pc:picChg>
      </pc:sldChg>
      <pc:sldChg chg="modSp mod">
        <pc:chgData name="Närhi, Henri" userId="aa09f21d-9262-458c-988a-5021266b2576" providerId="ADAL" clId="{8549F4CC-6CE9-4514-B7CB-737DBEB68441}" dt="2022-06-03T13:31:49.624" v="5546"/>
        <pc:sldMkLst>
          <pc:docMk/>
          <pc:sldMk cId="0" sldId="272"/>
        </pc:sldMkLst>
        <pc:spChg chg="mod">
          <ac:chgData name="Närhi, Henri" userId="aa09f21d-9262-458c-988a-5021266b2576" providerId="ADAL" clId="{8549F4CC-6CE9-4514-B7CB-737DBEB68441}" dt="2022-06-03T13:31:30.647" v="5534" actId="13244"/>
          <ac:spMkLst>
            <pc:docMk/>
            <pc:sldMk cId="0" sldId="272"/>
            <ac:spMk id="529" creationId="{00000000-0000-0000-0000-000000000000}"/>
          </ac:spMkLst>
        </pc:spChg>
        <pc:spChg chg="mod">
          <ac:chgData name="Närhi, Henri" userId="aa09f21d-9262-458c-988a-5021266b2576" providerId="ADAL" clId="{8549F4CC-6CE9-4514-B7CB-737DBEB68441}" dt="2022-06-03T13:31:34.899" v="5535"/>
          <ac:spMkLst>
            <pc:docMk/>
            <pc:sldMk cId="0" sldId="272"/>
            <ac:spMk id="531" creationId="{00000000-0000-0000-0000-000000000000}"/>
          </ac:spMkLst>
        </pc:spChg>
        <pc:spChg chg="mod">
          <ac:chgData name="Närhi, Henri" userId="aa09f21d-9262-458c-988a-5021266b2576" providerId="ADAL" clId="{8549F4CC-6CE9-4514-B7CB-737DBEB68441}" dt="2022-06-03T13:31:46.566" v="5541"/>
          <ac:spMkLst>
            <pc:docMk/>
            <pc:sldMk cId="0" sldId="272"/>
            <ac:spMk id="549" creationId="{00000000-0000-0000-0000-000000000000}"/>
          </ac:spMkLst>
        </pc:spChg>
        <pc:spChg chg="mod">
          <ac:chgData name="Närhi, Henri" userId="aa09f21d-9262-458c-988a-5021266b2576" providerId="ADAL" clId="{8549F4CC-6CE9-4514-B7CB-737DBEB68441}" dt="2022-06-03T13:31:49.624" v="5546"/>
          <ac:spMkLst>
            <pc:docMk/>
            <pc:sldMk cId="0" sldId="272"/>
            <ac:spMk id="550" creationId="{00000000-0000-0000-0000-000000000000}"/>
          </ac:spMkLst>
        </pc:spChg>
        <pc:grpChg chg="mod">
          <ac:chgData name="Närhi, Henri" userId="aa09f21d-9262-458c-988a-5021266b2576" providerId="ADAL" clId="{8549F4CC-6CE9-4514-B7CB-737DBEB68441}" dt="2022-06-03T13:17:58.581" v="4796" actId="962"/>
          <ac:grpSpMkLst>
            <pc:docMk/>
            <pc:sldMk cId="0" sldId="272"/>
            <ac:grpSpMk id="532" creationId="{00000000-0000-0000-0000-000000000000}"/>
          </ac:grpSpMkLst>
        </pc:grpChg>
        <pc:grpChg chg="mod">
          <ac:chgData name="Närhi, Henri" userId="aa09f21d-9262-458c-988a-5021266b2576" providerId="ADAL" clId="{8549F4CC-6CE9-4514-B7CB-737DBEB68441}" dt="2022-06-03T13:19:20.910" v="5210" actId="962"/>
          <ac:grpSpMkLst>
            <pc:docMk/>
            <pc:sldMk cId="0" sldId="272"/>
            <ac:grpSpMk id="545" creationId="{00000000-0000-0000-0000-000000000000}"/>
          </ac:grpSpMkLst>
        </pc:grpChg>
        <pc:picChg chg="mod">
          <ac:chgData name="Närhi, Henri" userId="aa09f21d-9262-458c-988a-5021266b2576" providerId="ADAL" clId="{8549F4CC-6CE9-4514-B7CB-737DBEB68441}" dt="2022-06-03T13:18:14.107" v="4910" actId="962"/>
          <ac:picMkLst>
            <pc:docMk/>
            <pc:sldMk cId="0" sldId="272"/>
            <ac:picMk id="543" creationId="{00000000-0000-0000-0000-000000000000}"/>
          </ac:picMkLst>
        </pc:picChg>
        <pc:picChg chg="mod">
          <ac:chgData name="Närhi, Henri" userId="aa09f21d-9262-458c-988a-5021266b2576" providerId="ADAL" clId="{8549F4CC-6CE9-4514-B7CB-737DBEB68441}" dt="2022-06-03T13:31:42.042" v="5536"/>
          <ac:picMkLst>
            <pc:docMk/>
            <pc:sldMk cId="0" sldId="272"/>
            <ac:picMk id="544" creationId="{00000000-0000-0000-0000-000000000000}"/>
          </ac:picMkLst>
        </pc:picChg>
      </pc:sldChg>
      <pc:sldChg chg="addSp modSp del mod">
        <pc:chgData name="Närhi, Henri" userId="aa09f21d-9262-458c-988a-5021266b2576" providerId="ADAL" clId="{8549F4CC-6CE9-4514-B7CB-737DBEB68441}" dt="2022-06-03T13:32:28.439" v="5561"/>
        <pc:sldMkLst>
          <pc:docMk/>
          <pc:sldMk cId="0" sldId="300"/>
        </pc:sldMkLst>
        <pc:spChg chg="add mod">
          <ac:chgData name="Närhi, Henri" userId="aa09f21d-9262-458c-988a-5021266b2576" providerId="ADAL" clId="{8549F4CC-6CE9-4514-B7CB-737DBEB68441}" dt="2022-06-03T13:32:11.961" v="5552"/>
          <ac:spMkLst>
            <pc:docMk/>
            <pc:sldMk cId="0" sldId="300"/>
            <ac:spMk id="2" creationId="{7368F0BD-C19C-4AE8-9770-183E7E3B6842}"/>
          </ac:spMkLst>
        </pc:spChg>
        <pc:spChg chg="mod">
          <ac:chgData name="Närhi, Henri" userId="aa09f21d-9262-458c-988a-5021266b2576" providerId="ADAL" clId="{8549F4CC-6CE9-4514-B7CB-737DBEB68441}" dt="2022-06-03T13:32:18.274" v="5553"/>
          <ac:spMkLst>
            <pc:docMk/>
            <pc:sldMk cId="0" sldId="300"/>
            <ac:spMk id="1441" creationId="{00000000-0000-0000-0000-000000000000}"/>
          </ac:spMkLst>
        </pc:spChg>
        <pc:spChg chg="mod">
          <ac:chgData name="Närhi, Henri" userId="aa09f21d-9262-458c-988a-5021266b2576" providerId="ADAL" clId="{8549F4CC-6CE9-4514-B7CB-737DBEB68441}" dt="2022-06-03T13:32:08.122" v="5547" actId="13244"/>
          <ac:spMkLst>
            <pc:docMk/>
            <pc:sldMk cId="0" sldId="300"/>
            <ac:spMk id="1442" creationId="{00000000-0000-0000-0000-000000000000}"/>
          </ac:spMkLst>
        </pc:spChg>
        <pc:spChg chg="mod">
          <ac:chgData name="Närhi, Henri" userId="aa09f21d-9262-458c-988a-5021266b2576" providerId="ADAL" clId="{8549F4CC-6CE9-4514-B7CB-737DBEB68441}" dt="2022-06-03T13:32:21.513" v="5555"/>
          <ac:spMkLst>
            <pc:docMk/>
            <pc:sldMk cId="0" sldId="300"/>
            <ac:spMk id="1443" creationId="{00000000-0000-0000-0000-000000000000}"/>
          </ac:spMkLst>
        </pc:spChg>
        <pc:spChg chg="mod">
          <ac:chgData name="Närhi, Henri" userId="aa09f21d-9262-458c-988a-5021266b2576" providerId="ADAL" clId="{8549F4CC-6CE9-4514-B7CB-737DBEB68441}" dt="2022-06-03T13:32:28.439" v="5561"/>
          <ac:spMkLst>
            <pc:docMk/>
            <pc:sldMk cId="0" sldId="300"/>
            <ac:spMk id="1445" creationId="{00000000-0000-0000-0000-000000000000}"/>
          </ac:spMkLst>
        </pc:spChg>
        <pc:picChg chg="mod">
          <ac:chgData name="Närhi, Henri" userId="aa09f21d-9262-458c-988a-5021266b2576" providerId="ADAL" clId="{8549F4CC-6CE9-4514-B7CB-737DBEB68441}" dt="2022-06-03T13:19:38.195" v="5278" actId="962"/>
          <ac:picMkLst>
            <pc:docMk/>
            <pc:sldMk cId="0" sldId="300"/>
            <ac:picMk id="1440" creationId="{00000000-0000-0000-0000-000000000000}"/>
          </ac:picMkLst>
        </pc:picChg>
        <pc:picChg chg="mod">
          <ac:chgData name="Närhi, Henri" userId="aa09f21d-9262-458c-988a-5021266b2576" providerId="ADAL" clId="{8549F4CC-6CE9-4514-B7CB-737DBEB68441}" dt="2022-06-03T13:32:24.001" v="5557"/>
          <ac:picMkLst>
            <pc:docMk/>
            <pc:sldMk cId="0" sldId="300"/>
            <ac:picMk id="144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14DEE-1246-47AA-B333-0055F4C643C1}" type="datetimeFigureOut">
              <a:rPr lang="fi-FI" smtClean="0"/>
              <a:t>3.6.2022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87391-9111-40D5-B9C7-D50DD3F39A9C}" type="slidenum">
              <a:rPr lang="fi-FI" smtClean="0"/>
              <a:t>‹#›</a:t>
            </a:fld>
            <a:endParaRPr lang="fi-FI"/>
          </a:p>
        </p:txBody>
      </p:sp>
    </p:spTree>
    <p:extLst>
      <p:ext uri="{BB962C8B-B14F-4D97-AF65-F5344CB8AC3E}">
        <p14:creationId xmlns:p14="http://schemas.microsoft.com/office/powerpoint/2010/main" val="30640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c4d9da37a_0_1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0c4d9da37a_0_13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10c4d9da37a_0_13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e63f73ee3a_0_15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e63f73ee3a_0_1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63f73ee3a_0_16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e63f73ee3a_0_16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63f73ee3a_0_16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e63f73ee3a_0_1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63f73ee3a_0_18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e63f73ee3a_0_18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e63f73ee3a_0_1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e63f73ee3a_0_1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63f73ee3a_0_16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e63f73ee3a_0_16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63f73ee3a_0_1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e63f73ee3a_0_1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20d27de9c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20d27de9c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63f73ee3a_0_1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e63f73ee3a_0_1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63f73ee3a_0_16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e63f73ee3a_0_16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63f73ee3a_0_14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e63f73ee3a_0_1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63f73ee3a_0_1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e63f73ee3a_0_1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63f73ee3a_0_17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e63f73ee3a_0_17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63f73ee3a_0_1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e63f73ee3a_0_1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63f73ee3a_0_17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e63f73ee3a_0_1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63f73ee3a_0_1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e63f73ee3a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Google Shape;58;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0" name="Google Shape;60;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3880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4678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 name="Google Shape;119;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0" name="Google Shape;120;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24373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8004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hite">
  <p:cSld name="Blank White">
    <p:bg>
      <p:bgPr>
        <a:solidFill>
          <a:schemeClr val="lt1"/>
        </a:solidFill>
        <a:effectLst/>
      </p:bgPr>
    </p:bg>
    <p:spTree>
      <p:nvGrpSpPr>
        <p:cNvPr id="1" name="Shape 127"/>
        <p:cNvGrpSpPr/>
        <p:nvPr/>
      </p:nvGrpSpPr>
      <p:grpSpPr>
        <a:xfrm>
          <a:off x="0" y="0"/>
          <a:ext cx="0" cy="0"/>
          <a:chOff x="0" y="0"/>
          <a:chExt cx="0" cy="0"/>
        </a:xfrm>
      </p:grpSpPr>
      <p:pic>
        <p:nvPicPr>
          <p:cNvPr id="128" name="Google Shape;128;p27"/>
          <p:cNvPicPr preferRelativeResize="0"/>
          <p:nvPr/>
        </p:nvPicPr>
        <p:blipFill rotWithShape="1">
          <a:blip r:embed="rId2">
            <a:alphaModFix/>
          </a:blip>
          <a:srcRect/>
          <a:stretch/>
        </p:blipFill>
        <p:spPr>
          <a:xfrm>
            <a:off x="10113882" y="166655"/>
            <a:ext cx="1637460" cy="888740"/>
          </a:xfrm>
          <a:prstGeom prst="rect">
            <a:avLst/>
          </a:prstGeom>
          <a:noFill/>
          <a:ln>
            <a:noFill/>
          </a:ln>
        </p:spPr>
      </p:pic>
      <p:sp>
        <p:nvSpPr>
          <p:cNvPr id="129" name="Google Shape;129;p27"/>
          <p:cNvSpPr txBox="1">
            <a:spLocks noGrp="1"/>
          </p:cNvSpPr>
          <p:nvPr>
            <p:ph type="body" idx="1"/>
          </p:nvPr>
        </p:nvSpPr>
        <p:spPr>
          <a:xfrm>
            <a:off x="556296" y="1346200"/>
            <a:ext cx="11110800" cy="4899200"/>
          </a:xfrm>
          <a:prstGeom prst="rect">
            <a:avLst/>
          </a:prstGeom>
          <a:noFill/>
          <a:ln>
            <a:noFill/>
          </a:ln>
        </p:spPr>
        <p:txBody>
          <a:bodyPr spcFirstLastPara="1" wrap="square" lIns="68575" tIns="34275" rIns="68575" bIns="34275" anchor="t" anchorCtr="0">
            <a:normAutofit/>
          </a:bodyPr>
          <a:lstStyle>
            <a:lvl1pPr marL="609585" lvl="0" indent="-304792" algn="l" rtl="0">
              <a:lnSpc>
                <a:spcPct val="100000"/>
              </a:lnSpc>
              <a:spcBef>
                <a:spcPts val="1067"/>
              </a:spcBef>
              <a:spcAft>
                <a:spcPts val="0"/>
              </a:spcAft>
              <a:buClr>
                <a:schemeClr val="dk1"/>
              </a:buClr>
              <a:buSzPts val="1700"/>
              <a:buNone/>
              <a:defRPr sz="2267" i="0"/>
            </a:lvl1pPr>
            <a:lvl2pPr marL="1219170" lvl="1" indent="-304792" algn="l" rtl="0">
              <a:lnSpc>
                <a:spcPct val="100000"/>
              </a:lnSpc>
              <a:spcBef>
                <a:spcPts val="533"/>
              </a:spcBef>
              <a:spcAft>
                <a:spcPts val="0"/>
              </a:spcAft>
              <a:buClr>
                <a:schemeClr val="dk1"/>
              </a:buClr>
              <a:buSzPts val="1700"/>
              <a:buNone/>
              <a:defRPr sz="2267" i="0"/>
            </a:lvl2pPr>
            <a:lvl3pPr marL="1828754" lvl="2" indent="-304792" algn="l" rtl="0">
              <a:lnSpc>
                <a:spcPct val="100000"/>
              </a:lnSpc>
              <a:spcBef>
                <a:spcPts val="533"/>
              </a:spcBef>
              <a:spcAft>
                <a:spcPts val="0"/>
              </a:spcAft>
              <a:buClr>
                <a:schemeClr val="dk1"/>
              </a:buClr>
              <a:buSzPts val="1700"/>
              <a:buNone/>
              <a:defRPr sz="2267" i="0"/>
            </a:lvl3pPr>
            <a:lvl4pPr marL="2438339" lvl="3" indent="-304792" algn="l" rtl="0">
              <a:lnSpc>
                <a:spcPct val="100000"/>
              </a:lnSpc>
              <a:spcBef>
                <a:spcPts val="533"/>
              </a:spcBef>
              <a:spcAft>
                <a:spcPts val="0"/>
              </a:spcAft>
              <a:buClr>
                <a:schemeClr val="dk1"/>
              </a:buClr>
              <a:buSzPts val="1700"/>
              <a:buNone/>
              <a:defRPr sz="2267" i="0"/>
            </a:lvl4pPr>
            <a:lvl5pPr marL="3047924" lvl="4" indent="-304792" algn="l" rtl="0">
              <a:lnSpc>
                <a:spcPct val="100000"/>
              </a:lnSpc>
              <a:spcBef>
                <a:spcPts val="533"/>
              </a:spcBef>
              <a:spcAft>
                <a:spcPts val="0"/>
              </a:spcAft>
              <a:buClr>
                <a:schemeClr val="dk1"/>
              </a:buClr>
              <a:buSzPts val="1700"/>
              <a:buNone/>
              <a:defRPr sz="2267" i="0"/>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0" name="Google Shape;130;p27"/>
          <p:cNvSpPr txBox="1">
            <a:spLocks noGrp="1"/>
          </p:cNvSpPr>
          <p:nvPr>
            <p:ph type="title"/>
          </p:nvPr>
        </p:nvSpPr>
        <p:spPr>
          <a:xfrm>
            <a:off x="556301" y="612467"/>
            <a:ext cx="9098800" cy="5132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SzPts val="2500"/>
              <a:buFont typeface="Poppins SemiBold"/>
              <a:buNone/>
              <a:defRPr sz="3333" i="0">
                <a:latin typeface="Poppins SemiBold"/>
                <a:ea typeface="Poppins SemiBold"/>
                <a:cs typeface="Poppins SemiBold"/>
                <a:sym typeface="Poppins SemiBold"/>
              </a:defRPr>
            </a:lvl1pPr>
            <a:lvl2pPr lvl="1"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2pPr>
            <a:lvl3pPr lvl="2"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3pPr>
            <a:lvl4pPr lvl="3"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4pPr>
            <a:lvl5pPr lvl="4"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5pPr>
            <a:lvl6pPr lvl="5"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6pPr>
            <a:lvl7pPr lvl="6"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7pPr>
            <a:lvl8pPr lvl="7"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8pPr>
            <a:lvl9pPr lvl="8"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211487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White">
  <p:cSld name="Title White">
    <p:bg>
      <p:bgPr>
        <a:solidFill>
          <a:schemeClr val="lt1"/>
        </a:solidFill>
        <a:effectLst/>
      </p:bgPr>
    </p:bg>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0007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7" name="Google Shape;6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0525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8"/>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3" name="Google Shape;73;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4420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9"/>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9" name="Google Shape;79;p19"/>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0" name="Google Shape;80;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 name="Google Shape;82;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1949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 name="Google Shape;85;p20"/>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6" name="Google Shape;86;p20"/>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7" name="Google Shape;87;p20"/>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8" name="Google Shape;88;p20"/>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9" name="Google Shape;89;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6258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6" name="Google Shape;96;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11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0" name="Google Shape;100;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1" name="Google Shape;101;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1831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 name="Google Shape;106;p23"/>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8" name="Google Shape;108;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 name="Google Shape;109;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1254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763168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lickr.com/photos/worldbank/8758052647"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hyperlink" Target="https://unsplash.com/photos/uaPaEM7MiQQ"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hyperlink" Target="https://unsplash.com/photos/RMweULmCYxM" TargetMode="External"/><Relationship Id="rId4" Type="http://schemas.openxmlformats.org/officeDocument/2006/relationships/image" Target="../media/image5.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hyperlink" Target="https://www.flickr.com/photos/cgiarclimate/40147819201/in/photolist-24aJ4Vk"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hyperlink" Target="https://blogs.egu.eu/geolog/2013/12/04/the-energy-self-sufficient-village-of-feldheim-a-pioneer-within-germanys-energy-transition/" TargetMode="External"/><Relationship Id="rId4" Type="http://schemas.openxmlformats.org/officeDocument/2006/relationships/image" Target="../media/image5.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4.png"/><Relationship Id="rId7" Type="http://schemas.openxmlformats.org/officeDocument/2006/relationships/hyperlink" Target="https://www.flickr.com/photos/iloasiapacific/16720765992/in/album-72157712538245817/"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hyperlink" Target="https://www.flickr.com/photos/ciat/6347508341/in/gallery-cgiarclimate-72157636572340213/" TargetMode="External"/><Relationship Id="rId4" Type="http://schemas.openxmlformats.org/officeDocument/2006/relationships/image" Target="../media/image5.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hyperlink" Target="https://commons.wikimedia.org/wiki/File:Parliament%27s_Spring_Session_opened_-_Budapest,_2016.02.15.JP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commons.wikimedia.org/wiki/File:Black_Lives_Matter_Protest_Hollywood_Florida_June_7,_2020_62.jpg" TargetMode="External"/><Relationship Id="rId4" Type="http://schemas.openxmlformats.org/officeDocument/2006/relationships/image" Target="../media/image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hyperlink" Target="https://www.flickr.com/photos/number7cloud/34168280266/"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hyperlink" Target="https://openinstitute.com/participation-must-be-meaningful-for-successful-extractive-projects/" TargetMode="External"/><Relationship Id="rId4" Type="http://schemas.openxmlformats.org/officeDocument/2006/relationships/image" Target="../media/image5.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hyperlink" Target="https://mronline.org/2018/01/24/the-billionaire-boom-82-of-global-wealth-produced-last-year-went-to-richest-1/#lightbox/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s://www.photo.net/729550#//Sort-Newest/All-Categories/All-Time/Page-1" TargetMode="External"/><Relationship Id="rId4" Type="http://schemas.openxmlformats.org/officeDocument/2006/relationships/image" Target="../media/image5.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png"/><Relationship Id="rId7" Type="http://schemas.openxmlformats.org/officeDocument/2006/relationships/hyperlink" Target="https://www.counterview.net/2019/12/why-cant-india-treat-all-persecuted.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hyperlink" Target="https://www.flickr.com/photos/cwscpanthers/31499045283/in/photolist-PZsQKD-2cE6DuF-UAuEEf-a3X1va-PWzhbq-qr7rf-qr7SS-qr84W-hFYV18-byFHD-9mpM5p-NBgUz4-VtMxLf-Mv6Kf7-Mv2PKr-TZ7DwH-NSMVti-RDEEAt-R1fM5H-5R5gPn-a3ZTow-NA4BRW-Wq799w-PQFHfZ-mYMhx-9msSbU-NoYSqS-vRkmya-XDVNMe-N1s9Uy-9mpK6P-RfWquN-T29dQq-Vsgxnf-Mv1V18-PQB6wx-8oeniT-VjdMBr-hCxKoU-SX5XUk-QtDVMj-a3X9TF-sk6KB-6DWswj-XFFyGg-WdMcJG-Wq31wL-Wqgron-XBSmtS-NBkgfr" TargetMode="External"/><Relationship Id="rId4" Type="http://schemas.openxmlformats.org/officeDocument/2006/relationships/image" Target="../media/image5.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doughnuteconomics.org/licen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s://flickr.com/photos/worldbank/8758052647"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hyperlink" Target="https://www.rawpixel.com/image/88442/premium-photo-image-old-people-group-outdoors-elderly-healthy-lifestyle-sport"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hyperlink" Target="https://www.flickr.com/photos/31216636@N00/3050806935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pt.wikiquote.org/wiki/Favela"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ccafs.cgiar.org/blog/talking-hunger-can-words-be-translated-action#.X0klZtNKiRs" TargetMode="External"/><Relationship Id="rId5" Type="http://schemas.openxmlformats.org/officeDocument/2006/relationships/image" Target="../media/image11.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upload.wikimedia.org/wikipedia/commons/thumb/8/82/May_Sa%27iri_ecosan_latrine.jpg/1200px-May_Sa%27iri_ecosan_latrine.jp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hyperlink" Target="https://www.flickr.com/photos/68747803@N00/7782576134/in/photolist-cRHJK9-PSEmtM-7hM4Y-7QLb9K-asM2JP-x4c5R-JVgDsY-6jLqnw-ENagZb-6jGf9V-vPDhbU-2gR7C6K-q7Bu1B-65EBuN-2myiy3J-2g7Kj1j-cRHEy7-2hbowmh-2hrn72Z-2mN4Kjs-GDbqeD-bgEwFZ-2kWZcQq-4GJBq4-2iXDcbe-2jYvaNJ-6123Yp-bD86A8-2kSR6WU-7NN95B-M4wBvn-MqG559-9HaFR9-PSmtkU-a2ceP4-6jGePt-7QcCUo-6jLqUL-cr2Smo-a2cfbc-a2f8pW-59w8TU-a2ceYk-5cB86F-bF7soU-8xEiDt-axHo1q-53esgX-fck6Th-iBGt4t" TargetMode="External"/><Relationship Id="rId4" Type="http://schemas.openxmlformats.org/officeDocument/2006/relationships/image" Target="../media/image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hyperlink" Target="https://www.flickr.com/photos/olpc/2596796843/in/photolist-4Xtgen-4XtgdT-4Xtgfr-bWzYba-4m5phZ-4YPXpu-8jednm-8jeaY3-2fQgWM2-8jebih-8jaWaX-e2GmGj-5FYWXp-8ZKwVh-2jfWfvj-6hNoKN-5f1Zp8-4m9r89-2kcgLr1-4XtML2-8ZGsMn-2kk7CsP-bjokcX-2kckzVb-2kcgKZ9-2kcgLPF-JTKFCQ-KzfYi-8jaTw2-8jedPw-5HPp4M-8jea5o-8jedyb-8jaX6g-8jecKh-4YPS7E-8jec2h-8jaYvt-8jaSN4-8jecdm-8jaVBp-8jeaN5-8jaXpx-8jaTkt-8jaS6K-4YPS8j-8je8wQ-8jaWnF-8jecoW-8jaTa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ww.flickr.com/photos/121302193@N07/48128313928/" TargetMode="External"/><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png"/><Relationship Id="rId7" Type="http://schemas.openxmlformats.org/officeDocument/2006/relationships/hyperlink" Target="https://www.flickr.com/photos/ames247/7489455058/"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hyperlink" Target="https://www.flickr.com/photos/ifpri/27822233944/" TargetMode="External"/><Relationship Id="rId4" Type="http://schemas.openxmlformats.org/officeDocument/2006/relationships/image" Target="../media/image5.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hyperlink" Target="https://www.flickr.com/photos/30291646@N03/6150517434/in/photolist-anv1y3-5CBMLe-dugKdj-dugZKd-duh3g5-duh77E-duh1sE-duh1hW-duh9ZC-dubt52-dugUtj-duh48m-dugRkh-dubpvK-duh5f1-dub8QD-dubvBF-duh92b-dubwar-dub9dk-dubkhn-dubawi-dubwqR-duh2to-dugNRu-dubwS4-dub96t-dubwYM-dubsNp-dugJVE-dubiVX-5CBMbB-duh9Gf-dugMkq-dubezB-dub6XM-dugP43-dubrhz-dubsFt-dubnCa-dugWHU-duh4FL-duh3tJ-dubxEe-dubkqg-dubvjX-duh9oj-dugJ9W-dugSXd-dubo7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www.flickr.com/photos/pamnani/25951868311/in/photolist-Fxh7in-FEdTXQ-rkkAmS-EEkJNu-rBPdcy-rBPf48-Cfir9-KAHAsq-9mNQT4-mtLCHz-4DpLbq-4DpLi7-7LQx97-7LLzDB-66S46s-2iHfiHt-aZai6-4Dkuy6-qyrGGa-bbGpB-aZakC-2aWZckX-4DpKTN-EKmu2-3a7acP-4DpKHW-4Dkv3i-27E34SC-d5dH6-23tTjwF-aZarm-7LQx9L-aZaqP-7HySu4-aZapr-4zXUX9-7LLzqe-2fgAQV3-MbAjk4-bUwyXJ-6jmp2M-bUwsr5-2fmgrEH-2aAmxU2-bUwt4W-bUwxBq-4HazdW-2avqzaw-qF8AYF-uPR1HZ" TargetMode="External"/><Relationship Id="rId4" Type="http://schemas.openxmlformats.org/officeDocument/2006/relationships/image" Target="../media/image5.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4.png"/><Relationship Id="rId7" Type="http://schemas.openxmlformats.org/officeDocument/2006/relationships/hyperlink" Target="https://www.flickr.com/photos/beegee49/33284369571/"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flickr.com/photos/nacto/24686055790/in/photolist-qB41ZX-asKE8-7XrbTk-asKLc-DBquky" TargetMode="External"/><Relationship Id="rId4" Type="http://schemas.openxmlformats.org/officeDocument/2006/relationships/image" Target="../media/image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324"/>
        </a:solidFill>
        <a:effectLst/>
      </p:bgPr>
    </p:bg>
    <p:spTree>
      <p:nvGrpSpPr>
        <p:cNvPr id="1" name="Shape 143"/>
        <p:cNvGrpSpPr/>
        <p:nvPr/>
      </p:nvGrpSpPr>
      <p:grpSpPr>
        <a:xfrm>
          <a:off x="0" y="0"/>
          <a:ext cx="0" cy="0"/>
          <a:chOff x="0" y="0"/>
          <a:chExt cx="0" cy="0"/>
        </a:xfrm>
      </p:grpSpPr>
      <p:sp>
        <p:nvSpPr>
          <p:cNvPr id="157" name="Google Shape;157;p29"/>
          <p:cNvSpPr txBox="1"/>
          <p:nvPr/>
        </p:nvSpPr>
        <p:spPr>
          <a:xfrm>
            <a:off x="1625600" y="819067"/>
            <a:ext cx="3556000" cy="812800"/>
          </a:xfrm>
          <a:prstGeom prst="rect">
            <a:avLst/>
          </a:prstGeom>
          <a:noFill/>
          <a:ln>
            <a:noFill/>
          </a:ln>
        </p:spPr>
        <p:txBody>
          <a:bodyPr spcFirstLastPara="1" wrap="square" lIns="0" tIns="0" rIns="0" bIns="0" anchor="t" anchorCtr="0">
            <a:noAutofit/>
          </a:bodyPr>
          <a:lstStyle/>
          <a:p>
            <a:pPr defTabSz="1219170">
              <a:lnSpc>
                <a:spcPct val="114285"/>
              </a:lnSpc>
              <a:buClr>
                <a:srgbClr val="000000"/>
              </a:buClr>
              <a:buSzPts val="1100"/>
            </a:pPr>
            <a:r>
              <a:rPr lang="en-GB" sz="2000" b="1" kern="0">
                <a:solidFill>
                  <a:srgbClr val="000000"/>
                </a:solidFill>
                <a:latin typeface="Roboto"/>
                <a:ea typeface="Roboto"/>
                <a:cs typeface="Roboto"/>
                <a:sym typeface="Roboto"/>
              </a:rPr>
              <a:t>Neljän linssin ulottuvuudet ja mittarit</a:t>
            </a:r>
            <a:endParaRPr sz="2000" b="1" kern="0">
              <a:solidFill>
                <a:srgbClr val="000000"/>
              </a:solidFill>
              <a:latin typeface="Roboto"/>
              <a:ea typeface="Roboto"/>
              <a:cs typeface="Roboto"/>
              <a:sym typeface="Roboto"/>
            </a:endParaRPr>
          </a:p>
          <a:p>
            <a:pPr defTabSz="1219170">
              <a:lnSpc>
                <a:spcPct val="114285"/>
              </a:lnSpc>
              <a:buClr>
                <a:srgbClr val="000000"/>
              </a:buClr>
            </a:pPr>
            <a:r>
              <a:rPr lang="en-GB" sz="2000" kern="0">
                <a:solidFill>
                  <a:srgbClr val="000000"/>
                </a:solidFill>
                <a:latin typeface="Roboto Light"/>
                <a:ea typeface="Roboto Light"/>
                <a:cs typeface="Roboto Light"/>
                <a:sym typeface="Roboto Light"/>
              </a:rPr>
              <a:t>Osa 1</a:t>
            </a:r>
            <a:endParaRPr sz="2000" kern="0">
              <a:solidFill>
                <a:srgbClr val="000000"/>
              </a:solidFill>
              <a:latin typeface="Roboto Light"/>
              <a:ea typeface="Roboto Light"/>
              <a:cs typeface="Roboto Light"/>
              <a:sym typeface="Roboto Light"/>
            </a:endParaRPr>
          </a:p>
        </p:txBody>
      </p:sp>
      <p:sp>
        <p:nvSpPr>
          <p:cNvPr id="159" name="Google Shape;159;p29"/>
          <p:cNvSpPr txBox="1">
            <a:spLocks noGrp="1"/>
          </p:cNvSpPr>
          <p:nvPr>
            <p:ph type="title" idx="4294967295"/>
          </p:nvPr>
        </p:nvSpPr>
        <p:spPr>
          <a:xfrm>
            <a:off x="1625600" y="3454400"/>
            <a:ext cx="3860800" cy="1524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80000"/>
              </a:lnSpc>
              <a:spcBef>
                <a:spcPts val="0"/>
              </a:spcBef>
              <a:spcAft>
                <a:spcPts val="0"/>
              </a:spcAft>
              <a:buClr>
                <a:srgbClr val="000000"/>
              </a:buClr>
              <a:buSzPts val="3600"/>
              <a:buFontTx/>
              <a:buNone/>
              <a:tabLst/>
              <a:defRPr/>
            </a:pPr>
            <a:r>
              <a:rPr kumimoji="0" lang="en-GB" sz="5600" b="1" i="0" u="none" strike="noStrike" kern="0" cap="none" spc="0" normalizeH="0" baseline="0" noProof="0" dirty="0" err="1">
                <a:ln>
                  <a:noFill/>
                </a:ln>
                <a:solidFill>
                  <a:srgbClr val="000000"/>
                </a:solidFill>
                <a:effectLst/>
                <a:uLnTx/>
                <a:uFillTx/>
                <a:latin typeface="Roboto"/>
                <a:ea typeface="Roboto"/>
                <a:cs typeface="Roboto"/>
                <a:sym typeface="Roboto"/>
              </a:rPr>
              <a:t>Paikallinen</a:t>
            </a:r>
            <a:br>
              <a:rPr kumimoji="0" lang="en-GB" sz="5600" b="1" i="0" u="none" strike="noStrike" kern="0" cap="none" spc="0" normalizeH="0" baseline="0" noProof="0" dirty="0">
                <a:ln>
                  <a:noFill/>
                </a:ln>
                <a:solidFill>
                  <a:srgbClr val="000000"/>
                </a:solidFill>
                <a:effectLst/>
                <a:uLnTx/>
                <a:uFillTx/>
                <a:latin typeface="Roboto"/>
                <a:ea typeface="Roboto"/>
                <a:cs typeface="Roboto"/>
                <a:sym typeface="Roboto"/>
              </a:rPr>
            </a:br>
            <a:r>
              <a:rPr kumimoji="0" lang="en-GB" sz="5600" b="1" i="0" u="none" strike="noStrike" kern="0" cap="none" spc="0" normalizeH="0" baseline="0" noProof="0" dirty="0" err="1">
                <a:ln>
                  <a:noFill/>
                </a:ln>
                <a:solidFill>
                  <a:srgbClr val="000000"/>
                </a:solidFill>
                <a:effectLst/>
                <a:uLnTx/>
                <a:uFillTx/>
                <a:latin typeface="Roboto"/>
                <a:ea typeface="Roboto"/>
                <a:cs typeface="Roboto"/>
                <a:sym typeface="Roboto"/>
              </a:rPr>
              <a:t>Sosiaalinen</a:t>
            </a:r>
            <a:endParaRPr kumimoji="0" lang="en-GB" sz="5600" b="1"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219170" rtl="0" eaLnBrk="1" fontAlgn="auto" latinLnBrk="0" hangingPunct="1">
              <a:lnSpc>
                <a:spcPct val="80000"/>
              </a:lnSpc>
              <a:spcBef>
                <a:spcPts val="0"/>
              </a:spcBef>
              <a:spcAft>
                <a:spcPts val="0"/>
              </a:spcAft>
              <a:buClr>
                <a:srgbClr val="000000"/>
              </a:buClr>
              <a:buSzPts val="3600"/>
              <a:buFontTx/>
              <a:buNone/>
              <a:tabLst/>
              <a:defRPr/>
            </a:pPr>
            <a:endParaRPr kumimoji="0" lang="en-GB" sz="5600"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58" name="Google Shape;158;p29"/>
          <p:cNvSpPr txBox="1"/>
          <p:nvPr/>
        </p:nvSpPr>
        <p:spPr>
          <a:xfrm>
            <a:off x="1625600" y="5007500"/>
            <a:ext cx="3760400" cy="9868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buSzPts val="1100"/>
            </a:pPr>
            <a:r>
              <a:rPr lang="en-GB" sz="2000" kern="0">
                <a:solidFill>
                  <a:srgbClr val="000000"/>
                </a:solidFill>
                <a:latin typeface="Roboto Light"/>
                <a:ea typeface="Roboto Light"/>
                <a:cs typeface="Roboto Light"/>
                <a:sym typeface="Roboto Light"/>
              </a:rPr>
              <a:t>Miten alueen ihmiset voivat </a:t>
            </a:r>
            <a:endParaRPr sz="20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r>
              <a:rPr lang="en-GB" sz="2000" kern="0">
                <a:solidFill>
                  <a:srgbClr val="000000"/>
                </a:solidFill>
                <a:latin typeface="Roboto Light"/>
                <a:ea typeface="Roboto Light"/>
                <a:cs typeface="Roboto Light"/>
                <a:sym typeface="Roboto Light"/>
              </a:rPr>
              <a:t>kukoistaa? </a:t>
            </a:r>
            <a:endParaRPr sz="2000" kern="0">
              <a:solidFill>
                <a:srgbClr val="000000"/>
              </a:solidFill>
              <a:latin typeface="Roboto Light"/>
              <a:ea typeface="Roboto Light"/>
              <a:cs typeface="Roboto Light"/>
              <a:sym typeface="Roboto Light"/>
            </a:endParaRPr>
          </a:p>
          <a:p>
            <a:pPr defTabSz="1219170">
              <a:buClr>
                <a:srgbClr val="000000"/>
              </a:buClr>
              <a:buSzPts val="1100"/>
            </a:pPr>
            <a:endParaRPr sz="2000" kern="0">
              <a:solidFill>
                <a:srgbClr val="000000"/>
              </a:solidFill>
              <a:latin typeface="Roboto Light"/>
              <a:ea typeface="Roboto Light"/>
              <a:cs typeface="Roboto Light"/>
              <a:sym typeface="Roboto Light"/>
            </a:endParaRPr>
          </a:p>
        </p:txBody>
      </p:sp>
      <p:pic>
        <p:nvPicPr>
          <p:cNvPr id="144" name="Google Shape;144;p29" descr="Lääkäri tutkii pientä lasta stetoskoopilla.">
            <a:hlinkClick r:id="rId3"/>
          </p:cNvPr>
          <p:cNvPicPr preferRelativeResize="0"/>
          <p:nvPr/>
        </p:nvPicPr>
        <p:blipFill rotWithShape="1">
          <a:blip r:embed="rId4">
            <a:alphaModFix/>
          </a:blip>
          <a:srcRect l="25490" r="12215" b="-270"/>
          <a:stretch/>
        </p:blipFill>
        <p:spPr>
          <a:xfrm>
            <a:off x="5765801" y="0"/>
            <a:ext cx="6426201" cy="6868467"/>
          </a:xfrm>
          <a:prstGeom prst="rect">
            <a:avLst/>
          </a:prstGeom>
          <a:noFill/>
          <a:ln>
            <a:noFill/>
          </a:ln>
        </p:spPr>
      </p:pic>
      <p:pic>
        <p:nvPicPr>
          <p:cNvPr id="145" name="Google Shape;145;p29">
            <a:extLst>
              <a:ext uri="{C183D7F6-B498-43B3-948B-1728B52AA6E4}">
                <adec:decorative xmlns:adec="http://schemas.microsoft.com/office/drawing/2017/decorative" val="1"/>
              </a:ext>
            </a:extLst>
          </p:cNvPr>
          <p:cNvPicPr preferRelativeResize="0"/>
          <p:nvPr/>
        </p:nvPicPr>
        <p:blipFill rotWithShape="1">
          <a:blip r:embed="rId5">
            <a:alphaModFix amt="14000"/>
          </a:blip>
          <a:srcRect l="17709" t="20223"/>
          <a:stretch/>
        </p:blipFill>
        <p:spPr>
          <a:xfrm>
            <a:off x="8" y="0"/>
            <a:ext cx="3860792" cy="3657600"/>
          </a:xfrm>
          <a:prstGeom prst="rect">
            <a:avLst/>
          </a:prstGeom>
          <a:noFill/>
          <a:ln>
            <a:noFill/>
          </a:ln>
        </p:spPr>
      </p:pic>
      <p:grpSp>
        <p:nvGrpSpPr>
          <p:cNvPr id="146" name="Google Shape;146;p29" descr="Neljään osaan jaettu suorakulmio, jossa alavasen osa on värjätty vihreäksi."/>
          <p:cNvGrpSpPr/>
          <p:nvPr/>
        </p:nvGrpSpPr>
        <p:grpSpPr>
          <a:xfrm>
            <a:off x="1474400" y="1930400"/>
            <a:ext cx="1318400" cy="1168400"/>
            <a:chOff x="420000" y="1219200"/>
            <a:chExt cx="988800" cy="876300"/>
          </a:xfrm>
        </p:grpSpPr>
        <p:sp>
          <p:nvSpPr>
            <p:cNvPr id="147" name="Google Shape;147;p29"/>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48" name="Google Shape;148;p29"/>
            <p:cNvSpPr txBox="1"/>
            <p:nvPr/>
          </p:nvSpPr>
          <p:spPr>
            <a:xfrm>
              <a:off x="420000" y="1866900"/>
              <a:ext cx="9888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1067" kern="0">
                <a:solidFill>
                  <a:srgbClr val="000000"/>
                </a:solidFill>
                <a:latin typeface="Roboto Light"/>
                <a:ea typeface="Roboto Light"/>
                <a:cs typeface="Roboto Light"/>
                <a:sym typeface="Roboto Light"/>
              </a:endParaRPr>
            </a:p>
          </p:txBody>
        </p:sp>
        <p:pic>
          <p:nvPicPr>
            <p:cNvPr id="149" name="Google Shape;149;p29"/>
            <p:cNvPicPr preferRelativeResize="0"/>
            <p:nvPr/>
          </p:nvPicPr>
          <p:blipFill>
            <a:blip r:embed="rId6">
              <a:alphaModFix/>
            </a:blip>
            <a:stretch>
              <a:fillRect/>
            </a:stretch>
          </p:blipFill>
          <p:spPr>
            <a:xfrm>
              <a:off x="677600" y="1219200"/>
              <a:ext cx="130225" cy="130225"/>
            </a:xfrm>
            <a:prstGeom prst="rect">
              <a:avLst/>
            </a:prstGeom>
            <a:noFill/>
            <a:ln>
              <a:noFill/>
            </a:ln>
          </p:spPr>
        </p:pic>
        <p:pic>
          <p:nvPicPr>
            <p:cNvPr id="150" name="Google Shape;150;p29"/>
            <p:cNvPicPr preferRelativeResize="0"/>
            <p:nvPr/>
          </p:nvPicPr>
          <p:blipFill>
            <a:blip r:embed="rId7">
              <a:alphaModFix/>
            </a:blip>
            <a:stretch>
              <a:fillRect/>
            </a:stretch>
          </p:blipFill>
          <p:spPr>
            <a:xfrm>
              <a:off x="1035300" y="1222350"/>
              <a:ext cx="129300" cy="129300"/>
            </a:xfrm>
            <a:prstGeom prst="rect">
              <a:avLst/>
            </a:prstGeom>
            <a:noFill/>
            <a:ln>
              <a:noFill/>
            </a:ln>
          </p:spPr>
        </p:pic>
        <p:sp>
          <p:nvSpPr>
            <p:cNvPr id="151" name="Google Shape;151;p29"/>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52" name="Google Shape;152;p29"/>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153" name="Google Shape;153;p29"/>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154" name="Google Shape;154;p29"/>
            <p:cNvCxnSpPr>
              <a:stCxn id="155" idx="2"/>
              <a:endCxn id="156"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155" name="Google Shape;155;p29"/>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156" name="Google Shape;156;p29"/>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sp>
        <p:nvSpPr>
          <p:cNvPr id="160" name="Google Shape;160;p29"/>
          <p:cNvSpPr txBox="1">
            <a:spLocks noGrp="1"/>
          </p:cNvSpPr>
          <p:nvPr>
            <p:ph type="sldNum" idx="4294967295"/>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sz="1333" b="1" kern="0">
                <a:solidFill>
                  <a:srgbClr val="FFFFFF"/>
                </a:solidFill>
                <a:latin typeface="Roboto"/>
                <a:ea typeface="Roboto"/>
                <a:cs typeface="Roboto"/>
                <a:sym typeface="Roboto"/>
              </a:rPr>
              <a:pPr defTabSz="1219170"/>
              <a:t>1</a:t>
            </a:fld>
            <a:endParaRPr sz="1333" b="1" kern="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38"/>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Koulutus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374" name="Google Shape;374;p38"/>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Kaikille mahdollisuus elinikäiseen oppimiseen. </a:t>
            </a:r>
            <a:r>
              <a:rPr lang="en-GB" sz="1200" kern="0">
                <a:solidFill>
                  <a:srgbClr val="000000"/>
                </a:solidFill>
                <a:highlight>
                  <a:srgbClr val="FFFFFF"/>
                </a:highlight>
                <a:latin typeface="Roboto Light"/>
                <a:ea typeface="Roboto Light"/>
                <a:cs typeface="Roboto Light"/>
                <a:sym typeface="Roboto Light"/>
              </a:rPr>
              <a:t>Koulutus vaikuttaa jokaisen ihmisen kykyyn osallistua yhteiskuntaan ja tarttua mahdollisuuksiin läpi elämän. </a:t>
            </a:r>
            <a:endParaRPr sz="933" kern="0">
              <a:solidFill>
                <a:srgbClr val="000000"/>
              </a:solidFill>
              <a:latin typeface="Roboto Light"/>
              <a:ea typeface="Roboto Light"/>
              <a:cs typeface="Roboto Light"/>
              <a:sym typeface="Roboto Light"/>
            </a:endParaRPr>
          </a:p>
        </p:txBody>
      </p:sp>
      <p:sp>
        <p:nvSpPr>
          <p:cNvPr id="393" name="Google Shape;393;p38"/>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394" name="Google Shape;394;p38"/>
          <p:cNvSpPr txBox="1"/>
          <p:nvPr/>
        </p:nvSpPr>
        <p:spPr>
          <a:xfrm>
            <a:off x="3590551" y="3203201"/>
            <a:ext cx="4000000" cy="1169511"/>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Koulutuksen ulkopuolelle jääneet (%)</a:t>
            </a:r>
            <a:endParaRPr sz="1200" kern="0">
              <a:solidFill>
                <a:srgbClr val="000000"/>
              </a:solidFill>
              <a:latin typeface="Roboto Light"/>
              <a:ea typeface="Roboto Light"/>
              <a:cs typeface="Roboto Light"/>
              <a:sym typeface="Roboto Light"/>
            </a:endParaRPr>
          </a:p>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Opettajien määrä oppilaita kohden eri koulutusasteilla</a:t>
            </a:r>
            <a:endParaRPr sz="1200" kern="0">
              <a:solidFill>
                <a:srgbClr val="000000"/>
              </a:solidFill>
              <a:latin typeface="Roboto Light"/>
              <a:ea typeface="Roboto Light"/>
              <a:cs typeface="Roboto Light"/>
              <a:sym typeface="Roboto Light"/>
            </a:endParaRPr>
          </a:p>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Toisen asteen koulutuksesta valmistuneiden osuus (%)</a:t>
            </a:r>
            <a:endParaRPr sz="1200" kern="0">
              <a:solidFill>
                <a:srgbClr val="000000"/>
              </a:solidFill>
              <a:latin typeface="Roboto Light"/>
              <a:ea typeface="Roboto Light"/>
              <a:cs typeface="Roboto Light"/>
              <a:sym typeface="Roboto Light"/>
            </a:endParaRPr>
          </a:p>
        </p:txBody>
      </p:sp>
      <p:grpSp>
        <p:nvGrpSpPr>
          <p:cNvPr id="376" name="Google Shape;376;p38">
            <a:extLst>
              <a:ext uri="{C183D7F6-B498-43B3-948B-1728B52AA6E4}">
                <adec:decorative xmlns:adec="http://schemas.microsoft.com/office/drawing/2017/decorative" val="1"/>
              </a:ext>
            </a:extLst>
          </p:cNvPr>
          <p:cNvGrpSpPr/>
          <p:nvPr/>
        </p:nvGrpSpPr>
        <p:grpSpPr>
          <a:xfrm>
            <a:off x="504200" y="1625600"/>
            <a:ext cx="1430000" cy="1152600"/>
            <a:chOff x="378150" y="1219200"/>
            <a:chExt cx="1072500" cy="864450"/>
          </a:xfrm>
        </p:grpSpPr>
        <p:sp>
          <p:nvSpPr>
            <p:cNvPr id="377" name="Google Shape;377;p38"/>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78" name="Google Shape;378;p38"/>
            <p:cNvSpPr txBox="1"/>
            <p:nvPr/>
          </p:nvSpPr>
          <p:spPr>
            <a:xfrm>
              <a:off x="378150" y="1855050"/>
              <a:ext cx="10725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379" name="Google Shape;379;p38"/>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380" name="Google Shape;380;p38"/>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381" name="Google Shape;381;p38"/>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82" name="Google Shape;382;p38"/>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383" name="Google Shape;383;p38"/>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38"/>
            <p:cNvCxnSpPr>
              <a:stCxn id="385" idx="2"/>
              <a:endCxn id="386"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385" name="Google Shape;385;p38"/>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386" name="Google Shape;386;p38"/>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388" name="Google Shape;388;p38" descr="Ihmisiä käyttämässä tietokonetta.">
            <a:hlinkClick r:id="rId5"/>
          </p:cNvPr>
          <p:cNvPicPr preferRelativeResize="0"/>
          <p:nvPr/>
        </p:nvPicPr>
        <p:blipFill rotWithShape="1">
          <a:blip r:embed="rId6">
            <a:alphaModFix/>
          </a:blip>
          <a:srcRect l="4760" r="2268"/>
          <a:stretch/>
        </p:blipFill>
        <p:spPr>
          <a:xfrm>
            <a:off x="7819467" y="508000"/>
            <a:ext cx="3962403" cy="2844800"/>
          </a:xfrm>
          <a:prstGeom prst="rect">
            <a:avLst/>
          </a:prstGeom>
          <a:noFill/>
          <a:ln>
            <a:noFill/>
          </a:ln>
        </p:spPr>
      </p:pic>
      <p:pic>
        <p:nvPicPr>
          <p:cNvPr id="387" name="Google Shape;387;p38" descr="Lapsia istumassa lattialla.">
            <a:hlinkClick r:id="rId7"/>
          </p:cNvPr>
          <p:cNvPicPr preferRelativeResize="0"/>
          <p:nvPr/>
        </p:nvPicPr>
        <p:blipFill rotWithShape="1">
          <a:blip r:embed="rId8">
            <a:alphaModFix/>
          </a:blip>
          <a:srcRect r="6445"/>
          <a:stretch/>
        </p:blipFill>
        <p:spPr>
          <a:xfrm>
            <a:off x="7819467" y="3454400"/>
            <a:ext cx="3962400" cy="2844803"/>
          </a:xfrm>
          <a:prstGeom prst="rect">
            <a:avLst/>
          </a:prstGeom>
          <a:noFill/>
          <a:ln>
            <a:noFill/>
          </a:ln>
        </p:spPr>
      </p:pic>
      <p:grpSp>
        <p:nvGrpSpPr>
          <p:cNvPr id="389" name="Google Shape;389;p38" descr="Koristekuvaus avoimesta kirjasta."/>
          <p:cNvGrpSpPr/>
          <p:nvPr/>
        </p:nvGrpSpPr>
        <p:grpSpPr>
          <a:xfrm>
            <a:off x="1930401" y="1829045"/>
            <a:ext cx="608828" cy="609356"/>
            <a:chOff x="2819400" y="228600"/>
            <a:chExt cx="304800" cy="304800"/>
          </a:xfrm>
        </p:grpSpPr>
        <p:sp>
          <p:nvSpPr>
            <p:cNvPr id="390" name="Google Shape;390;p38"/>
            <p:cNvSpPr/>
            <p:nvPr/>
          </p:nvSpPr>
          <p:spPr>
            <a:xfrm>
              <a:off x="28194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91" name="Google Shape;391;p38"/>
            <p:cNvPicPr preferRelativeResize="0"/>
            <p:nvPr/>
          </p:nvPicPr>
          <p:blipFill>
            <a:blip r:embed="rId9">
              <a:alphaModFix/>
            </a:blip>
            <a:stretch>
              <a:fillRect/>
            </a:stretch>
          </p:blipFill>
          <p:spPr>
            <a:xfrm>
              <a:off x="2857475" y="274925"/>
              <a:ext cx="227650" cy="227650"/>
            </a:xfrm>
            <a:prstGeom prst="rect">
              <a:avLst/>
            </a:prstGeom>
            <a:noFill/>
            <a:ln>
              <a:noFill/>
            </a:ln>
          </p:spPr>
        </p:pic>
      </p:grpSp>
      <p:sp>
        <p:nvSpPr>
          <p:cNvPr id="392" name="Google Shape;392;p38"/>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373" name="Google Shape;373;p38"/>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10</a:t>
            </a:fld>
            <a:endParaRPr b="1" kern="0">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Google Shape;401;p39"/>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Energia</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00" name="Google Shape;400;p39"/>
          <p:cNvSpPr txBox="1"/>
          <p:nvPr/>
        </p:nvSpPr>
        <p:spPr>
          <a:xfrm>
            <a:off x="711200" y="28956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Kaikille pääsy puhtaaseen ja kohtuuhintaiseen energiaan. </a:t>
            </a:r>
            <a:r>
              <a:rPr lang="en-GB" sz="1200" kern="0">
                <a:solidFill>
                  <a:srgbClr val="000000"/>
                </a:solidFill>
                <a:highlight>
                  <a:srgbClr val="FFFFFF"/>
                </a:highlight>
                <a:latin typeface="Roboto Light"/>
                <a:ea typeface="Roboto Light"/>
                <a:cs typeface="Roboto Light"/>
                <a:sym typeface="Roboto Light"/>
              </a:rPr>
              <a:t>Sähkön saanti voi vaikuttaa esimerkiksi lasten koulutukseen, kotitalouksiin, yhteisöjen terveydenhuoltoon sekä paikalliseen talouteen.</a:t>
            </a:r>
            <a:endParaRPr sz="933" kern="0">
              <a:solidFill>
                <a:srgbClr val="000000"/>
              </a:solidFill>
              <a:latin typeface="Roboto Light"/>
              <a:ea typeface="Roboto Light"/>
              <a:cs typeface="Roboto Light"/>
              <a:sym typeface="Roboto Light"/>
            </a:endParaRPr>
          </a:p>
        </p:txBody>
      </p:sp>
      <p:grpSp>
        <p:nvGrpSpPr>
          <p:cNvPr id="402" name="Google Shape;402;p39">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403" name="Google Shape;403;p39"/>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04" name="Google Shape;404;p39"/>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405" name="Google Shape;405;p39"/>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406" name="Google Shape;406;p39"/>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407" name="Google Shape;407;p39"/>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08" name="Google Shape;408;p39"/>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409" name="Google Shape;409;p39"/>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410" name="Google Shape;410;p39"/>
            <p:cNvCxnSpPr>
              <a:stCxn id="411" idx="2"/>
              <a:endCxn id="412"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411" name="Google Shape;411;p39"/>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412" name="Google Shape;412;p39"/>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sp>
        <p:nvSpPr>
          <p:cNvPr id="419" name="Google Shape;419;p39"/>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420" name="Google Shape;420;p39"/>
          <p:cNvSpPr txBox="1"/>
          <p:nvPr/>
        </p:nvSpPr>
        <p:spPr>
          <a:xfrm>
            <a:off x="3590551" y="3203200"/>
            <a:ext cx="4000000" cy="430847"/>
          </a:xfrm>
          <a:prstGeom prst="rect">
            <a:avLst/>
          </a:prstGeom>
          <a:noFill/>
          <a:ln>
            <a:noFill/>
          </a:ln>
        </p:spPr>
        <p:txBody>
          <a:bodyPr spcFirstLastPara="1" wrap="square" lIns="121900" tIns="121900" rIns="121900" bIns="121900" anchor="t" anchorCtr="0">
            <a:spAutoFit/>
          </a:bodyPr>
          <a:lstStyle/>
          <a:p>
            <a:pPr marL="609585" indent="-347125" defTabSz="1219170">
              <a:buClr>
                <a:srgbClr val="000000"/>
              </a:buClr>
              <a:buSzPts val="500"/>
              <a:buFont typeface="Roboto Light"/>
              <a:buChar char="●"/>
            </a:pPr>
            <a:r>
              <a:rPr lang="en-GB" sz="1200" kern="0">
                <a:solidFill>
                  <a:srgbClr val="000000"/>
                </a:solidFill>
                <a:latin typeface="Roboto Light"/>
                <a:ea typeface="Roboto Light"/>
                <a:cs typeface="Roboto Light"/>
                <a:sym typeface="Roboto Light"/>
              </a:rPr>
              <a:t>Sähkön hinnan vaikutukset toimeentuloon</a:t>
            </a:r>
            <a:endParaRPr sz="1200" kern="0">
              <a:solidFill>
                <a:srgbClr val="000000"/>
              </a:solidFill>
              <a:latin typeface="Roboto Light"/>
              <a:ea typeface="Roboto Light"/>
              <a:cs typeface="Roboto Light"/>
              <a:sym typeface="Roboto Light"/>
            </a:endParaRPr>
          </a:p>
        </p:txBody>
      </p:sp>
      <p:pic>
        <p:nvPicPr>
          <p:cNvPr id="414" name="Google Shape;414;p39" descr="Ihmisiä seisomassa tuulivoimaloiden edessä.">
            <a:hlinkClick r:id="rId5"/>
          </p:cNvPr>
          <p:cNvPicPr preferRelativeResize="0"/>
          <p:nvPr/>
        </p:nvPicPr>
        <p:blipFill rotWithShape="1">
          <a:blip r:embed="rId6">
            <a:alphaModFix/>
          </a:blip>
          <a:srcRect t="-270" r="1951"/>
          <a:stretch/>
        </p:blipFill>
        <p:spPr>
          <a:xfrm>
            <a:off x="7823200" y="508000"/>
            <a:ext cx="3962401" cy="2844800"/>
          </a:xfrm>
          <a:prstGeom prst="rect">
            <a:avLst/>
          </a:prstGeom>
          <a:noFill/>
          <a:ln>
            <a:noFill/>
          </a:ln>
        </p:spPr>
      </p:pic>
      <p:pic>
        <p:nvPicPr>
          <p:cNvPr id="413" name="Google Shape;413;p39" descr="Ihmisiä seisomassa aurinkopaneelien edessä.">
            <a:hlinkClick r:id="rId7"/>
          </p:cNvPr>
          <p:cNvPicPr preferRelativeResize="0"/>
          <p:nvPr/>
        </p:nvPicPr>
        <p:blipFill rotWithShape="1">
          <a:blip r:embed="rId8">
            <a:alphaModFix/>
          </a:blip>
          <a:srcRect l="3769" t="8491" r="11326"/>
          <a:stretch/>
        </p:blipFill>
        <p:spPr>
          <a:xfrm>
            <a:off x="7823201" y="3454400"/>
            <a:ext cx="3962399" cy="2844800"/>
          </a:xfrm>
          <a:prstGeom prst="rect">
            <a:avLst/>
          </a:prstGeom>
          <a:noFill/>
          <a:ln>
            <a:noFill/>
          </a:ln>
        </p:spPr>
      </p:pic>
      <p:grpSp>
        <p:nvGrpSpPr>
          <p:cNvPr id="415" name="Google Shape;415;p39" descr="Koristekuva auringosta."/>
          <p:cNvGrpSpPr/>
          <p:nvPr/>
        </p:nvGrpSpPr>
        <p:grpSpPr>
          <a:xfrm>
            <a:off x="1930401" y="1829045"/>
            <a:ext cx="608828" cy="609356"/>
            <a:chOff x="3733800" y="228600"/>
            <a:chExt cx="304800" cy="304800"/>
          </a:xfrm>
        </p:grpSpPr>
        <p:sp>
          <p:nvSpPr>
            <p:cNvPr id="416" name="Google Shape;416;p39"/>
            <p:cNvSpPr/>
            <p:nvPr/>
          </p:nvSpPr>
          <p:spPr>
            <a:xfrm>
              <a:off x="37338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17" name="Google Shape;417;p39"/>
            <p:cNvPicPr preferRelativeResize="0"/>
            <p:nvPr/>
          </p:nvPicPr>
          <p:blipFill>
            <a:blip r:embed="rId9">
              <a:alphaModFix/>
            </a:blip>
            <a:stretch>
              <a:fillRect/>
            </a:stretch>
          </p:blipFill>
          <p:spPr>
            <a:xfrm>
              <a:off x="3767650" y="263050"/>
              <a:ext cx="237025" cy="237025"/>
            </a:xfrm>
            <a:prstGeom prst="rect">
              <a:avLst/>
            </a:prstGeom>
            <a:noFill/>
            <a:ln>
              <a:noFill/>
            </a:ln>
          </p:spPr>
        </p:pic>
      </p:grpSp>
      <p:sp>
        <p:nvSpPr>
          <p:cNvPr id="418" name="Google Shape;418;p39"/>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399" name="Google Shape;399;p39"/>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11</a:t>
            </a:fld>
            <a:endParaRPr b="1" kern="0">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7" name="Google Shape;427;p40"/>
          <p:cNvSpPr txBox="1">
            <a:spLocks noGrp="1"/>
          </p:cNvSpPr>
          <p:nvPr>
            <p:ph type="title" idx="4294967295"/>
          </p:nvPr>
        </p:nvSpPr>
        <p:spPr>
          <a:xfrm>
            <a:off x="711200" y="508000"/>
            <a:ext cx="36328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Työ</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ja</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toimeentulo</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26" name="Google Shape;426;p40"/>
          <p:cNvSpPr txBox="1"/>
          <p:nvPr/>
        </p:nvSpPr>
        <p:spPr>
          <a:xfrm>
            <a:off x="711200" y="2946400"/>
            <a:ext cx="2641600" cy="35988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Mielekästä tekemistä ja riittävä toimeentulo kaikille.</a:t>
            </a:r>
            <a:r>
              <a:rPr lang="en-GB" sz="1200" kern="0">
                <a:solidFill>
                  <a:srgbClr val="000000"/>
                </a:solidFill>
                <a:highlight>
                  <a:srgbClr val="FFFFFF"/>
                </a:highlight>
                <a:latin typeface="Roboto Light"/>
                <a:ea typeface="Roboto Light"/>
                <a:cs typeface="Roboto Light"/>
                <a:sym typeface="Roboto Light"/>
              </a:rPr>
              <a:t> Oikeudenmukaisesti palkattu, merkityksellinen ja turvallinen työ mahdollistaa kotitalouksille tuloja, joiden avulla kotitaloudet voivat tyydyttää tarpeitaan. Muut tulonlähteet, kuten sosiaaliavustukset ovat myös tärkeitä monille. Palkkatyön lisäksi elämään voi kuulua muuta merkityksellistä tekemistä, kuten vapaaehtoistyötä.</a:t>
            </a:r>
            <a:endParaRPr sz="933" kern="0">
              <a:solidFill>
                <a:srgbClr val="000000"/>
              </a:solidFill>
              <a:latin typeface="Roboto Light"/>
              <a:ea typeface="Roboto Light"/>
              <a:cs typeface="Roboto Light"/>
              <a:sym typeface="Roboto Light"/>
            </a:endParaRPr>
          </a:p>
        </p:txBody>
      </p:sp>
      <p:sp>
        <p:nvSpPr>
          <p:cNvPr id="445" name="Google Shape;445;p40"/>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446" name="Google Shape;446;p40"/>
          <p:cNvSpPr txBox="1"/>
          <p:nvPr/>
        </p:nvSpPr>
        <p:spPr>
          <a:xfrm>
            <a:off x="3590551" y="3203201"/>
            <a:ext cx="4000000" cy="1861944"/>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Toimeentulotukea saavien määrä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Yli 65-vuotiaiden toimeentulo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Työttömien määrä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Pitkäaikaistyöttömien määrä (%)</a:t>
            </a:r>
            <a:endParaRPr sz="1200" kern="0">
              <a:solidFill>
                <a:srgbClr val="000000"/>
              </a:solidFill>
              <a:latin typeface="Roboto Light"/>
              <a:ea typeface="Roboto Light"/>
              <a:cs typeface="Roboto Light"/>
              <a:sym typeface="Roboto Light"/>
            </a:endParaRPr>
          </a:p>
          <a:p>
            <a:pPr marL="609585" indent="-389457" defTabSz="1219170">
              <a:lnSpc>
                <a:spcPct val="115000"/>
              </a:lnSpc>
              <a:buClr>
                <a:srgbClr val="000000"/>
              </a:buClr>
              <a:buSzPts val="1000"/>
              <a:buFont typeface="Roboto Light"/>
              <a:buChar char="●"/>
            </a:pPr>
            <a:r>
              <a:rPr lang="en-GB" sz="1200" kern="0">
                <a:solidFill>
                  <a:srgbClr val="000000"/>
                </a:solidFill>
                <a:latin typeface="Roboto Light"/>
                <a:ea typeface="Roboto Light"/>
                <a:cs typeface="Roboto Light"/>
                <a:sym typeface="Roboto Light"/>
              </a:rPr>
              <a:t>Ihonvärin vaikutus työllisyysprosenttiin</a:t>
            </a:r>
            <a:r>
              <a:rPr lang="en-GB" sz="1067" kern="0">
                <a:solidFill>
                  <a:srgbClr val="000000"/>
                </a:solidFill>
                <a:latin typeface="Roboto Light"/>
                <a:ea typeface="Roboto Light"/>
                <a:cs typeface="Roboto Light"/>
                <a:sym typeface="Roboto Light"/>
              </a:rPr>
              <a:t> </a:t>
            </a:r>
            <a:endParaRPr sz="1067" kern="0">
              <a:solidFill>
                <a:srgbClr val="000000"/>
              </a:solidFill>
              <a:latin typeface="Roboto Light"/>
              <a:ea typeface="Roboto Light"/>
              <a:cs typeface="Roboto Light"/>
              <a:sym typeface="Roboto Light"/>
            </a:endParaRPr>
          </a:p>
          <a:p>
            <a:pPr defTabSz="1219170">
              <a:spcBef>
                <a:spcPts val="1600"/>
              </a:spcBef>
              <a:buClr>
                <a:srgbClr val="000000"/>
              </a:buClr>
            </a:pPr>
            <a:endParaRPr sz="933" kern="0">
              <a:solidFill>
                <a:srgbClr val="000000"/>
              </a:solidFill>
              <a:latin typeface="Roboto Light"/>
              <a:ea typeface="Roboto Light"/>
              <a:cs typeface="Roboto Light"/>
              <a:sym typeface="Roboto Light"/>
            </a:endParaRPr>
          </a:p>
        </p:txBody>
      </p:sp>
      <p:grpSp>
        <p:nvGrpSpPr>
          <p:cNvPr id="428" name="Google Shape;428;p40">
            <a:extLst>
              <a:ext uri="{C183D7F6-B498-43B3-948B-1728B52AA6E4}">
                <adec:decorative xmlns:adec="http://schemas.microsoft.com/office/drawing/2017/decorative" val="1"/>
              </a:ext>
            </a:extLst>
          </p:cNvPr>
          <p:cNvGrpSpPr/>
          <p:nvPr/>
        </p:nvGrpSpPr>
        <p:grpSpPr>
          <a:xfrm>
            <a:off x="516800" y="1625600"/>
            <a:ext cx="1404800" cy="1152600"/>
            <a:chOff x="387600" y="1219200"/>
            <a:chExt cx="1053600" cy="864450"/>
          </a:xfrm>
        </p:grpSpPr>
        <p:sp>
          <p:nvSpPr>
            <p:cNvPr id="429" name="Google Shape;429;p40"/>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30" name="Google Shape;430;p40"/>
            <p:cNvSpPr txBox="1"/>
            <p:nvPr/>
          </p:nvSpPr>
          <p:spPr>
            <a:xfrm>
              <a:off x="387600" y="1855050"/>
              <a:ext cx="10536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431" name="Google Shape;431;p40"/>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432" name="Google Shape;432;p40"/>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433" name="Google Shape;433;p40"/>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34" name="Google Shape;434;p40"/>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435" name="Google Shape;435;p40"/>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436" name="Google Shape;436;p40"/>
            <p:cNvCxnSpPr>
              <a:stCxn id="437" idx="2"/>
              <a:endCxn id="438"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437" name="Google Shape;437;p40"/>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438" name="Google Shape;438;p40"/>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439" name="Google Shape;439;p40" descr="Nainen kuokkimassa peltoa.">
            <a:hlinkClick r:id="rId5"/>
          </p:cNvPr>
          <p:cNvPicPr preferRelativeResize="0"/>
          <p:nvPr/>
        </p:nvPicPr>
        <p:blipFill rotWithShape="1">
          <a:blip r:embed="rId6">
            <a:alphaModFix/>
          </a:blip>
          <a:srcRect l="8864" r="498" b="1960"/>
          <a:stretch/>
        </p:blipFill>
        <p:spPr>
          <a:xfrm>
            <a:off x="7823200" y="508000"/>
            <a:ext cx="3962400" cy="2844800"/>
          </a:xfrm>
          <a:prstGeom prst="rect">
            <a:avLst/>
          </a:prstGeom>
          <a:noFill/>
          <a:ln>
            <a:noFill/>
          </a:ln>
        </p:spPr>
      </p:pic>
      <p:pic>
        <p:nvPicPr>
          <p:cNvPr id="440" name="Google Shape;440;p40" descr="Työläismiehiä kyykkyasennossa.">
            <a:hlinkClick r:id="rId7"/>
          </p:cNvPr>
          <p:cNvPicPr preferRelativeResize="0"/>
          <p:nvPr/>
        </p:nvPicPr>
        <p:blipFill rotWithShape="1">
          <a:blip r:embed="rId8">
            <a:alphaModFix/>
          </a:blip>
          <a:srcRect l="2973" r="4115"/>
          <a:stretch/>
        </p:blipFill>
        <p:spPr>
          <a:xfrm>
            <a:off x="7823201" y="3454399"/>
            <a:ext cx="3962401" cy="2844800"/>
          </a:xfrm>
          <a:prstGeom prst="rect">
            <a:avLst/>
          </a:prstGeom>
          <a:noFill/>
          <a:ln>
            <a:noFill/>
          </a:ln>
        </p:spPr>
      </p:pic>
      <p:grpSp>
        <p:nvGrpSpPr>
          <p:cNvPr id="441" name="Google Shape;441;p40" descr="Koristekuva ristikkäin olevasta jakoavaimesta ja kynästä."/>
          <p:cNvGrpSpPr/>
          <p:nvPr/>
        </p:nvGrpSpPr>
        <p:grpSpPr>
          <a:xfrm>
            <a:off x="1930401" y="1829045"/>
            <a:ext cx="608828" cy="609356"/>
            <a:chOff x="6019800" y="228600"/>
            <a:chExt cx="304800" cy="304800"/>
          </a:xfrm>
        </p:grpSpPr>
        <p:sp>
          <p:nvSpPr>
            <p:cNvPr id="442" name="Google Shape;442;p40"/>
            <p:cNvSpPr/>
            <p:nvPr/>
          </p:nvSpPr>
          <p:spPr>
            <a:xfrm>
              <a:off x="60198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3" name="Google Shape;443;p40"/>
            <p:cNvPicPr preferRelativeResize="0"/>
            <p:nvPr/>
          </p:nvPicPr>
          <p:blipFill>
            <a:blip r:embed="rId9">
              <a:alphaModFix/>
            </a:blip>
            <a:stretch>
              <a:fillRect/>
            </a:stretch>
          </p:blipFill>
          <p:spPr>
            <a:xfrm>
              <a:off x="6072175" y="280397"/>
              <a:ext cx="196599" cy="195853"/>
            </a:xfrm>
            <a:prstGeom prst="rect">
              <a:avLst/>
            </a:prstGeom>
            <a:noFill/>
            <a:ln>
              <a:noFill/>
            </a:ln>
          </p:spPr>
        </p:pic>
      </p:grpSp>
      <p:sp>
        <p:nvSpPr>
          <p:cNvPr id="444" name="Google Shape;444;p40"/>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425" name="Google Shape;425;p40"/>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12</a:t>
            </a:fld>
            <a:endParaRPr b="1" kern="0">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3" name="Google Shape;453;p41"/>
          <p:cNvSpPr txBox="1">
            <a:spLocks noGrp="1"/>
          </p:cNvSpPr>
          <p:nvPr>
            <p:ph type="title" idx="4294967295"/>
          </p:nvPr>
        </p:nvSpPr>
        <p:spPr>
          <a:xfrm>
            <a:off x="711200" y="508000"/>
            <a:ext cx="33780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Rauha</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ja</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oikeus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52" name="Google Shape;452;p41"/>
          <p:cNvSpPr txBox="1"/>
          <p:nvPr/>
        </p:nvSpPr>
        <p:spPr>
          <a:xfrm>
            <a:off x="630100" y="2946633"/>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Henkilökohtainen turvallisuus, valtion vastuu ja oikeudenmukaisuus kaikille. </a:t>
            </a:r>
            <a:r>
              <a:rPr lang="en-GB" sz="1200" kern="0">
                <a:solidFill>
                  <a:srgbClr val="000000"/>
                </a:solidFill>
                <a:highlight>
                  <a:srgbClr val="FFFFFF"/>
                </a:highlight>
                <a:latin typeface="Roboto Light"/>
                <a:ea typeface="Roboto Light"/>
                <a:cs typeface="Roboto Light"/>
                <a:sym typeface="Roboto Light"/>
              </a:rPr>
              <a:t>Turvalliset sekä oikeudenmukaiset yhteiskunnat </a:t>
            </a:r>
            <a:r>
              <a:rPr lang="en-GB" sz="1200" kern="0">
                <a:solidFill>
                  <a:srgbClr val="202124"/>
                </a:solidFill>
                <a:latin typeface="Roboto Light"/>
                <a:ea typeface="Roboto Light"/>
                <a:cs typeface="Roboto Light"/>
                <a:sym typeface="Roboto Light"/>
              </a:rPr>
              <a:t>antavat ihmisille mahdollisuuden elää yhteisössä ilman pelkoa ja hyväksikäyttöä.</a:t>
            </a:r>
            <a:r>
              <a:rPr lang="en-GB" sz="1200" kern="0">
                <a:solidFill>
                  <a:srgbClr val="202124"/>
                </a:solidFill>
                <a:highlight>
                  <a:srgbClr val="F8F9FA"/>
                </a:highlight>
                <a:latin typeface="Roboto Light"/>
                <a:ea typeface="Roboto Light"/>
                <a:cs typeface="Roboto Light"/>
                <a:sym typeface="Roboto Light"/>
              </a:rPr>
              <a:t> </a:t>
            </a:r>
            <a:r>
              <a:rPr lang="en-GB" sz="1200" kern="0">
                <a:solidFill>
                  <a:srgbClr val="000000"/>
                </a:solidFill>
                <a:highlight>
                  <a:srgbClr val="FFFFFF"/>
                </a:highlight>
                <a:latin typeface="Roboto Light"/>
                <a:ea typeface="Roboto Light"/>
                <a:cs typeface="Roboto Light"/>
                <a:sym typeface="Roboto Light"/>
              </a:rPr>
              <a:t>Korruptiosta vapaat, tehokkaat ja vastuulliset instituutiot.</a:t>
            </a:r>
            <a:endParaRPr sz="933" kern="0">
              <a:solidFill>
                <a:srgbClr val="000000"/>
              </a:solidFill>
              <a:latin typeface="Roboto Light"/>
              <a:ea typeface="Roboto Light"/>
              <a:cs typeface="Roboto Light"/>
              <a:sym typeface="Roboto Light"/>
            </a:endParaRPr>
          </a:p>
        </p:txBody>
      </p:sp>
      <p:sp>
        <p:nvSpPr>
          <p:cNvPr id="471" name="Google Shape;471;p41"/>
          <p:cNvSpPr txBox="1"/>
          <p:nvPr/>
        </p:nvSpPr>
        <p:spPr>
          <a:xfrm>
            <a:off x="3759200" y="29012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472" name="Google Shape;472;p41"/>
          <p:cNvSpPr txBox="1"/>
          <p:nvPr/>
        </p:nvSpPr>
        <p:spPr>
          <a:xfrm>
            <a:off x="3602117" y="3260101"/>
            <a:ext cx="4000000" cy="1300829"/>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Kiusaamista kokevien oppilaiden määrä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Osuus asukkaista, jotka ovat joutuneet rikoksen uhreiksi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Murhien määrä 100 000 asukasta kohden</a:t>
            </a:r>
            <a:endParaRPr sz="1200" kern="0">
              <a:solidFill>
                <a:srgbClr val="000000"/>
              </a:solidFill>
              <a:latin typeface="Roboto Light"/>
              <a:ea typeface="Roboto Light"/>
              <a:cs typeface="Roboto Light"/>
              <a:sym typeface="Roboto Light"/>
            </a:endParaRPr>
          </a:p>
        </p:txBody>
      </p:sp>
      <p:grpSp>
        <p:nvGrpSpPr>
          <p:cNvPr id="454" name="Google Shape;454;p41">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455" name="Google Shape;455;p41"/>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56" name="Google Shape;456;p41"/>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457" name="Google Shape;457;p41"/>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458" name="Google Shape;458;p41"/>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459" name="Google Shape;459;p41"/>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60" name="Google Shape;460;p41"/>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461" name="Google Shape;461;p41"/>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462" name="Google Shape;462;p41"/>
            <p:cNvCxnSpPr>
              <a:stCxn id="463" idx="2"/>
              <a:endCxn id="464"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463" name="Google Shape;463;p41"/>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464" name="Google Shape;464;p41"/>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466" name="Google Shape;466;p41" descr="Mielenosoittajia osoittamassa mieltä rodullisen tasa-arvon puolesta.">
            <a:hlinkClick r:id="rId5"/>
          </p:cNvPr>
          <p:cNvPicPr preferRelativeResize="0"/>
          <p:nvPr/>
        </p:nvPicPr>
        <p:blipFill rotWithShape="1">
          <a:blip r:embed="rId6">
            <a:alphaModFix/>
          </a:blip>
          <a:srcRect t="8592" r="4743"/>
          <a:stretch/>
        </p:blipFill>
        <p:spPr>
          <a:xfrm>
            <a:off x="7828200" y="508000"/>
            <a:ext cx="3952435" cy="2844800"/>
          </a:xfrm>
          <a:prstGeom prst="rect">
            <a:avLst/>
          </a:prstGeom>
          <a:noFill/>
          <a:ln>
            <a:noFill/>
          </a:ln>
        </p:spPr>
      </p:pic>
      <p:pic>
        <p:nvPicPr>
          <p:cNvPr id="465" name="Google Shape;465;p41" descr="Kuva parlamenttisalista.">
            <a:hlinkClick r:id="rId7"/>
          </p:cNvPr>
          <p:cNvPicPr preferRelativeResize="0"/>
          <p:nvPr/>
        </p:nvPicPr>
        <p:blipFill rotWithShape="1">
          <a:blip r:embed="rId8">
            <a:alphaModFix/>
          </a:blip>
          <a:srcRect t="10522" r="6472"/>
          <a:stretch/>
        </p:blipFill>
        <p:spPr>
          <a:xfrm>
            <a:off x="7821983" y="3454400"/>
            <a:ext cx="3964868" cy="2844800"/>
          </a:xfrm>
          <a:prstGeom prst="rect">
            <a:avLst/>
          </a:prstGeom>
          <a:noFill/>
          <a:ln>
            <a:noFill/>
          </a:ln>
        </p:spPr>
      </p:pic>
      <p:grpSp>
        <p:nvGrpSpPr>
          <p:cNvPr id="467" name="Google Shape;467;p41" descr="Koristekuvaus oikeuden vaa'asta."/>
          <p:cNvGrpSpPr/>
          <p:nvPr/>
        </p:nvGrpSpPr>
        <p:grpSpPr>
          <a:xfrm>
            <a:off x="1930401" y="1829045"/>
            <a:ext cx="608828" cy="609356"/>
            <a:chOff x="7848600" y="228600"/>
            <a:chExt cx="304800" cy="304800"/>
          </a:xfrm>
        </p:grpSpPr>
        <p:sp>
          <p:nvSpPr>
            <p:cNvPr id="468" name="Google Shape;468;p41"/>
            <p:cNvSpPr/>
            <p:nvPr/>
          </p:nvSpPr>
          <p:spPr>
            <a:xfrm>
              <a:off x="78486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69" name="Google Shape;469;p41"/>
            <p:cNvPicPr preferRelativeResize="0"/>
            <p:nvPr/>
          </p:nvPicPr>
          <p:blipFill>
            <a:blip r:embed="rId9">
              <a:alphaModFix/>
            </a:blip>
            <a:stretch>
              <a:fillRect/>
            </a:stretch>
          </p:blipFill>
          <p:spPr>
            <a:xfrm>
              <a:off x="7901000" y="293251"/>
              <a:ext cx="202390" cy="173474"/>
            </a:xfrm>
            <a:prstGeom prst="rect">
              <a:avLst/>
            </a:prstGeom>
            <a:noFill/>
            <a:ln>
              <a:noFill/>
            </a:ln>
          </p:spPr>
        </p:pic>
      </p:grpSp>
      <p:sp>
        <p:nvSpPr>
          <p:cNvPr id="470" name="Google Shape;470;p41"/>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451" name="Google Shape;451;p41"/>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13</a:t>
            </a:fld>
            <a:endParaRPr b="1" kern="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9" name="Google Shape;479;p42"/>
          <p:cNvSpPr txBox="1">
            <a:spLocks noGrp="1"/>
          </p:cNvSpPr>
          <p:nvPr>
            <p:ph type="title" idx="4294967295"/>
          </p:nvPr>
        </p:nvSpPr>
        <p:spPr>
          <a:xfrm>
            <a:off x="711200" y="508000"/>
            <a:ext cx="39624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Mahdollisuus</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vaikuttaa</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78" name="Google Shape;478;p42"/>
          <p:cNvSpPr txBox="1"/>
          <p:nvPr/>
        </p:nvSpPr>
        <p:spPr>
          <a:xfrm>
            <a:off x="711200" y="2946633"/>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Turvataan kaikkien ihmisten mahdollisuus vaikuttaa päätöksiin joilla on vaikutuksia heidän elämiinsä.</a:t>
            </a:r>
            <a:r>
              <a:rPr lang="en-GB" sz="1200" kern="0">
                <a:solidFill>
                  <a:srgbClr val="000000"/>
                </a:solidFill>
                <a:highlight>
                  <a:srgbClr val="FFFFFF"/>
                </a:highlight>
                <a:latin typeface="Roboto Light"/>
                <a:ea typeface="Roboto Light"/>
                <a:cs typeface="Roboto Light"/>
                <a:sym typeface="Roboto Light"/>
              </a:rPr>
              <a:t> Demokraattiset instituutiot, sananvapaus, järjestäytymisen vapaus sekä vapaa media tukevat kaikenkattavaa, osallistavampaa ja edustavampaa päätöksentekoa.</a:t>
            </a:r>
            <a:endParaRPr sz="933" kern="0">
              <a:solidFill>
                <a:srgbClr val="000000"/>
              </a:solidFill>
              <a:latin typeface="Roboto Light"/>
              <a:ea typeface="Roboto Light"/>
              <a:cs typeface="Roboto Light"/>
              <a:sym typeface="Roboto Light"/>
            </a:endParaRPr>
          </a:p>
        </p:txBody>
      </p:sp>
      <p:grpSp>
        <p:nvGrpSpPr>
          <p:cNvPr id="480" name="Google Shape;480;p42">
            <a:extLst>
              <a:ext uri="{C183D7F6-B498-43B3-948B-1728B52AA6E4}">
                <adec:decorative xmlns:adec="http://schemas.microsoft.com/office/drawing/2017/decorative" val="1"/>
              </a:ext>
            </a:extLst>
          </p:cNvPr>
          <p:cNvGrpSpPr/>
          <p:nvPr/>
        </p:nvGrpSpPr>
        <p:grpSpPr>
          <a:xfrm>
            <a:off x="558800" y="1625600"/>
            <a:ext cx="1320800" cy="1199400"/>
            <a:chOff x="419100" y="1219200"/>
            <a:chExt cx="990600" cy="899550"/>
          </a:xfrm>
        </p:grpSpPr>
        <p:sp>
          <p:nvSpPr>
            <p:cNvPr id="481" name="Google Shape;481;p42"/>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82" name="Google Shape;482;p42"/>
            <p:cNvSpPr txBox="1"/>
            <p:nvPr/>
          </p:nvSpPr>
          <p:spPr>
            <a:xfrm>
              <a:off x="419100" y="1771950"/>
              <a:ext cx="990600" cy="3468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483" name="Google Shape;483;p42"/>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484" name="Google Shape;484;p42"/>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485" name="Google Shape;485;p42"/>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486" name="Google Shape;486;p42"/>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487" name="Google Shape;487;p42"/>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42"/>
            <p:cNvCxnSpPr>
              <a:stCxn id="489" idx="2"/>
              <a:endCxn id="490"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489" name="Google Shape;489;p42"/>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490" name="Google Shape;490;p42"/>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sp>
        <p:nvSpPr>
          <p:cNvPr id="497" name="Google Shape;497;p42"/>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498" name="Google Shape;498;p42"/>
          <p:cNvSpPr txBox="1"/>
          <p:nvPr/>
        </p:nvSpPr>
        <p:spPr>
          <a:xfrm>
            <a:off x="3590551" y="3203201"/>
            <a:ext cx="4000000" cy="1300829"/>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Järjestötoimintaan osallistuvien määrä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Äänestysprosentti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Osuus asukkaista, jotka eivät koe voivansa vaikuttaa tärkeisiin kunnan päätöksiin</a:t>
            </a:r>
            <a:endParaRPr sz="1200" kern="0">
              <a:solidFill>
                <a:srgbClr val="000000"/>
              </a:solidFill>
              <a:latin typeface="Roboto Light"/>
              <a:ea typeface="Roboto Light"/>
              <a:cs typeface="Roboto Light"/>
              <a:sym typeface="Roboto Light"/>
            </a:endParaRPr>
          </a:p>
        </p:txBody>
      </p:sp>
      <p:pic>
        <p:nvPicPr>
          <p:cNvPr id="491" name="Google Shape;491;p42" descr="Huntua käyttävä nainen pitää puhetta yleisön edessä.">
            <a:hlinkClick r:id="rId5"/>
          </p:cNvPr>
          <p:cNvPicPr preferRelativeResize="0"/>
          <p:nvPr/>
        </p:nvPicPr>
        <p:blipFill rotWithShape="1">
          <a:blip r:embed="rId6">
            <a:alphaModFix/>
          </a:blip>
          <a:srcRect t="4470" r="11378"/>
          <a:stretch/>
        </p:blipFill>
        <p:spPr>
          <a:xfrm>
            <a:off x="7823200" y="508000"/>
            <a:ext cx="3962400" cy="2844800"/>
          </a:xfrm>
          <a:prstGeom prst="rect">
            <a:avLst/>
          </a:prstGeom>
          <a:noFill/>
          <a:ln>
            <a:noFill/>
          </a:ln>
        </p:spPr>
      </p:pic>
      <p:pic>
        <p:nvPicPr>
          <p:cNvPr id="492" name="Google Shape;492;p42" descr="Nuoria ihmisiä osoittamassa mieltä ilmaston puolesta.">
            <a:hlinkClick r:id="rId7"/>
          </p:cNvPr>
          <p:cNvPicPr preferRelativeResize="0"/>
          <p:nvPr/>
        </p:nvPicPr>
        <p:blipFill rotWithShape="1">
          <a:blip r:embed="rId8">
            <a:alphaModFix/>
          </a:blip>
          <a:srcRect r="6881"/>
          <a:stretch/>
        </p:blipFill>
        <p:spPr>
          <a:xfrm>
            <a:off x="7823200" y="3454400"/>
            <a:ext cx="3962400" cy="2844800"/>
          </a:xfrm>
          <a:prstGeom prst="rect">
            <a:avLst/>
          </a:prstGeom>
          <a:noFill/>
          <a:ln>
            <a:noFill/>
          </a:ln>
        </p:spPr>
      </p:pic>
      <p:grpSp>
        <p:nvGrpSpPr>
          <p:cNvPr id="493" name="Google Shape;493;p42" descr="Koristekuva nyrkistä."/>
          <p:cNvGrpSpPr/>
          <p:nvPr/>
        </p:nvGrpSpPr>
        <p:grpSpPr>
          <a:xfrm>
            <a:off x="1930401" y="1829045"/>
            <a:ext cx="608828" cy="609356"/>
            <a:chOff x="7391400" y="228600"/>
            <a:chExt cx="304800" cy="304800"/>
          </a:xfrm>
        </p:grpSpPr>
        <p:sp>
          <p:nvSpPr>
            <p:cNvPr id="494" name="Google Shape;494;p42"/>
            <p:cNvSpPr/>
            <p:nvPr/>
          </p:nvSpPr>
          <p:spPr>
            <a:xfrm>
              <a:off x="73914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95" name="Google Shape;495;p42"/>
            <p:cNvPicPr preferRelativeResize="0"/>
            <p:nvPr/>
          </p:nvPicPr>
          <p:blipFill>
            <a:blip r:embed="rId9">
              <a:alphaModFix/>
            </a:blip>
            <a:stretch>
              <a:fillRect/>
            </a:stretch>
          </p:blipFill>
          <p:spPr>
            <a:xfrm>
              <a:off x="7459210" y="295275"/>
              <a:ext cx="161577" cy="166700"/>
            </a:xfrm>
            <a:prstGeom prst="rect">
              <a:avLst/>
            </a:prstGeom>
            <a:noFill/>
            <a:ln>
              <a:noFill/>
            </a:ln>
          </p:spPr>
        </p:pic>
      </p:grpSp>
      <p:sp>
        <p:nvSpPr>
          <p:cNvPr id="496" name="Google Shape;496;p42"/>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477" name="Google Shape;477;p42"/>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14</a:t>
            </a:fld>
            <a:endParaRPr b="1" kern="0">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Google Shape;505;p43"/>
          <p:cNvSpPr txBox="1">
            <a:spLocks noGrp="1"/>
          </p:cNvSpPr>
          <p:nvPr>
            <p:ph type="title" idx="4294967295"/>
          </p:nvPr>
        </p:nvSpPr>
        <p:spPr>
          <a:xfrm>
            <a:off x="661100" y="594967"/>
            <a:ext cx="7265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Sosiaalinen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oikeudenmukaisuus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04" name="Google Shape;504;p43"/>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Tulojen ja varallisuuden epätasa-arvon vähentäminen. </a:t>
            </a:r>
            <a:r>
              <a:rPr lang="en-GB" sz="1200" kern="0">
                <a:solidFill>
                  <a:srgbClr val="202124"/>
                </a:solidFill>
                <a:latin typeface="Roboto Light"/>
                <a:ea typeface="Roboto Light"/>
                <a:cs typeface="Roboto Light"/>
                <a:sym typeface="Roboto Light"/>
              </a:rPr>
              <a:t>Tasa-arvoisemmissa yhteiskunnissa elävät ihmiset ovat yleensä terveempiä ja luottavaisempia kuin vähemmän tasa-arvoisissa yhteiskunnissa asuvat ihmiset. Tasa-arvo luo turvallisuutta yhteiskuntaan.</a:t>
            </a:r>
            <a:endParaRPr sz="1200" kern="0">
              <a:solidFill>
                <a:srgbClr val="202124"/>
              </a:solidFill>
              <a:latin typeface="Roboto Light"/>
              <a:ea typeface="Roboto Light"/>
              <a:cs typeface="Roboto Light"/>
              <a:sym typeface="Roboto Light"/>
            </a:endParaRPr>
          </a:p>
          <a:p>
            <a:pPr defTabSz="1219170">
              <a:lnSpc>
                <a:spcPct val="115000"/>
              </a:lnSpc>
              <a:buClr>
                <a:srgbClr val="000000"/>
              </a:buClr>
            </a:pPr>
            <a:endParaRPr sz="133" kern="0">
              <a:solidFill>
                <a:srgbClr val="000000"/>
              </a:solidFill>
              <a:highlight>
                <a:srgbClr val="FFFFFF"/>
              </a:highlight>
              <a:latin typeface="Roboto Light"/>
              <a:ea typeface="Roboto Light"/>
              <a:cs typeface="Roboto Light"/>
              <a:sym typeface="Roboto Light"/>
            </a:endParaRPr>
          </a:p>
        </p:txBody>
      </p:sp>
      <p:sp>
        <p:nvSpPr>
          <p:cNvPr id="523" name="Google Shape;523;p43"/>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524" name="Google Shape;524;p43"/>
          <p:cNvSpPr txBox="1"/>
          <p:nvPr/>
        </p:nvSpPr>
        <p:spPr>
          <a:xfrm>
            <a:off x="3590551" y="3203201"/>
            <a:ext cx="4000000" cy="1088463"/>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Toimintamallien määrä, joilla pääsee alennetulla hinnalla tapahtumiin</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Tulojen eriarvoisuuden määrä</a:t>
            </a:r>
            <a:endParaRPr sz="1200" kern="0">
              <a:solidFill>
                <a:srgbClr val="000000"/>
              </a:solidFill>
              <a:latin typeface="Roboto Light"/>
              <a:ea typeface="Roboto Light"/>
              <a:cs typeface="Roboto Light"/>
              <a:sym typeface="Roboto Light"/>
            </a:endParaRPr>
          </a:p>
        </p:txBody>
      </p:sp>
      <p:grpSp>
        <p:nvGrpSpPr>
          <p:cNvPr id="506" name="Google Shape;506;p43">
            <a:extLst>
              <a:ext uri="{C183D7F6-B498-43B3-948B-1728B52AA6E4}">
                <adec:decorative xmlns:adec="http://schemas.microsoft.com/office/drawing/2017/decorative" val="1"/>
              </a:ext>
            </a:extLst>
          </p:cNvPr>
          <p:cNvGrpSpPr/>
          <p:nvPr/>
        </p:nvGrpSpPr>
        <p:grpSpPr>
          <a:xfrm>
            <a:off x="584200" y="1669400"/>
            <a:ext cx="1219200" cy="1346600"/>
            <a:chOff x="457200" y="1219200"/>
            <a:chExt cx="914400" cy="1009950"/>
          </a:xfrm>
        </p:grpSpPr>
        <p:sp>
          <p:nvSpPr>
            <p:cNvPr id="507" name="Google Shape;507;p43"/>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508" name="Google Shape;508;p43"/>
            <p:cNvSpPr txBox="1"/>
            <p:nvPr/>
          </p:nvSpPr>
          <p:spPr>
            <a:xfrm>
              <a:off x="457200" y="1771950"/>
              <a:ext cx="914400" cy="4572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509" name="Google Shape;509;p43"/>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510" name="Google Shape;510;p43"/>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511" name="Google Shape;511;p43"/>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512" name="Google Shape;512;p43"/>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513" name="Google Shape;513;p43"/>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514" name="Google Shape;514;p43"/>
            <p:cNvCxnSpPr>
              <a:stCxn id="515" idx="2"/>
              <a:endCxn id="516"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515" name="Google Shape;515;p43"/>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516" name="Google Shape;516;p43"/>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518" name="Google Shape;518;p43" descr="Kerjäläinen istuu kadulla, ihmiset kulkevat hänen ohitseen.">
            <a:hlinkClick r:id="rId5"/>
          </p:cNvPr>
          <p:cNvPicPr preferRelativeResize="0"/>
          <p:nvPr/>
        </p:nvPicPr>
        <p:blipFill rotWithShape="1">
          <a:blip r:embed="rId6">
            <a:alphaModFix/>
          </a:blip>
          <a:srcRect r="19710" b="13487"/>
          <a:stretch/>
        </p:blipFill>
        <p:spPr>
          <a:xfrm>
            <a:off x="7823200" y="508000"/>
            <a:ext cx="3962400" cy="2844800"/>
          </a:xfrm>
          <a:prstGeom prst="rect">
            <a:avLst/>
          </a:prstGeom>
          <a:noFill/>
          <a:ln>
            <a:noFill/>
          </a:ln>
        </p:spPr>
      </p:pic>
      <p:pic>
        <p:nvPicPr>
          <p:cNvPr id="517" name="Google Shape;517;p43" descr="Kuvan vasemmalla puolella hökkelikylä, oikealla loistoasuntoja ja tenniskenttiä.">
            <a:hlinkClick r:id="rId7"/>
          </p:cNvPr>
          <p:cNvPicPr preferRelativeResize="0"/>
          <p:nvPr/>
        </p:nvPicPr>
        <p:blipFill rotWithShape="1">
          <a:blip r:embed="rId8">
            <a:alphaModFix/>
          </a:blip>
          <a:srcRect b="3984"/>
          <a:stretch/>
        </p:blipFill>
        <p:spPr>
          <a:xfrm>
            <a:off x="7823200" y="3454400"/>
            <a:ext cx="3962400" cy="2844800"/>
          </a:xfrm>
          <a:prstGeom prst="rect">
            <a:avLst/>
          </a:prstGeom>
          <a:noFill/>
          <a:ln>
            <a:noFill/>
          </a:ln>
        </p:spPr>
      </p:pic>
      <p:grpSp>
        <p:nvGrpSpPr>
          <p:cNvPr id="519" name="Google Shape;519;p43" descr="Koristekuva keinulaudasta.">
            <a:extLst>
              <a:ext uri="{C183D7F6-B498-43B3-948B-1728B52AA6E4}">
                <adec:decorative xmlns:adec="http://schemas.microsoft.com/office/drawing/2017/decorative" val="0"/>
              </a:ext>
            </a:extLst>
          </p:cNvPr>
          <p:cNvGrpSpPr/>
          <p:nvPr/>
        </p:nvGrpSpPr>
        <p:grpSpPr>
          <a:xfrm>
            <a:off x="1933767" y="1872411"/>
            <a:ext cx="608828" cy="609356"/>
            <a:chOff x="6477000" y="228600"/>
            <a:chExt cx="304800" cy="304800"/>
          </a:xfrm>
        </p:grpSpPr>
        <p:sp>
          <p:nvSpPr>
            <p:cNvPr id="520" name="Google Shape;520;p43"/>
            <p:cNvSpPr/>
            <p:nvPr/>
          </p:nvSpPr>
          <p:spPr>
            <a:xfrm>
              <a:off x="64770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21" name="Google Shape;521;p43"/>
            <p:cNvPicPr preferRelativeResize="0"/>
            <p:nvPr/>
          </p:nvPicPr>
          <p:blipFill>
            <a:blip r:embed="rId9">
              <a:alphaModFix/>
            </a:blip>
            <a:stretch>
              <a:fillRect/>
            </a:stretch>
          </p:blipFill>
          <p:spPr>
            <a:xfrm>
              <a:off x="6548850" y="284812"/>
              <a:ext cx="156750" cy="191438"/>
            </a:xfrm>
            <a:prstGeom prst="rect">
              <a:avLst/>
            </a:prstGeom>
            <a:noFill/>
            <a:ln>
              <a:noFill/>
            </a:ln>
          </p:spPr>
        </p:pic>
      </p:grpSp>
      <p:sp>
        <p:nvSpPr>
          <p:cNvPr id="522" name="Google Shape;522;p43"/>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503" name="Google Shape;503;p43"/>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15</a:t>
            </a:fld>
            <a:endParaRPr b="1" kern="0">
              <a:solidFill>
                <a:srgbClr val="00000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1" name="Google Shape;531;p44"/>
          <p:cNvSpPr txBox="1">
            <a:spLocks noGrp="1"/>
          </p:cNvSpPr>
          <p:nvPr>
            <p:ph type="title" idx="4294967295"/>
          </p:nvPr>
        </p:nvSpPr>
        <p:spPr>
          <a:xfrm>
            <a:off x="711200" y="508000"/>
            <a:ext cx="2825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Yhdenvertaisuus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0" name="Google Shape;530;p44"/>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Varmistetaan, että jokaisella yksilöllä on tasa-arvoinen mahdollisuus ottaa elämästä kaikki irti.</a:t>
            </a:r>
            <a:r>
              <a:rPr lang="en-GB" sz="1200" kern="0">
                <a:solidFill>
                  <a:srgbClr val="000000"/>
                </a:solidFill>
                <a:highlight>
                  <a:srgbClr val="FFFFFF"/>
                </a:highlight>
                <a:latin typeface="Roboto Light"/>
                <a:ea typeface="Roboto Light"/>
                <a:cs typeface="Roboto Light"/>
                <a:sym typeface="Roboto Light"/>
              </a:rPr>
              <a:t> Tämän tulisi tapahtua riippumatta identiteetin eroista, kuten sukupuolesta, etnisyydestä, seksuaalisuudesta ja kyvykkyydestä. Samalla tiedostetaan, että historiallisesti vähemmistöryhmät ovat kokeneet merkittävää syrjintää asemansa johdosta.</a:t>
            </a:r>
            <a:endParaRPr sz="933" kern="0">
              <a:solidFill>
                <a:srgbClr val="000000"/>
              </a:solidFill>
              <a:latin typeface="Roboto Light"/>
              <a:ea typeface="Roboto Light"/>
              <a:cs typeface="Roboto Light"/>
              <a:sym typeface="Roboto Light"/>
            </a:endParaRPr>
          </a:p>
        </p:txBody>
      </p:sp>
      <p:sp>
        <p:nvSpPr>
          <p:cNvPr id="549" name="Google Shape;549;p44"/>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550" name="Google Shape;550;p44"/>
          <p:cNvSpPr txBox="1"/>
          <p:nvPr/>
        </p:nvSpPr>
        <p:spPr>
          <a:xfrm>
            <a:off x="3590551" y="3203201"/>
            <a:ext cx="4000000" cy="1513194"/>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Apua riittävästi saavien yli 75-vuotiaiden määrä.</a:t>
            </a:r>
            <a:endParaRPr sz="1333"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Asukkaiden kokema syrjintä liittyen etniseen taustaan, ihonväriin tai kansalaisuuteen.</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Ihonvärin vaikutukset tulotasoon</a:t>
            </a:r>
            <a:endParaRPr sz="1200" kern="0">
              <a:solidFill>
                <a:srgbClr val="000000"/>
              </a:solidFill>
              <a:latin typeface="Roboto Light"/>
              <a:ea typeface="Roboto Light"/>
              <a:cs typeface="Roboto Light"/>
              <a:sym typeface="Roboto Light"/>
            </a:endParaRPr>
          </a:p>
        </p:txBody>
      </p:sp>
      <p:grpSp>
        <p:nvGrpSpPr>
          <p:cNvPr id="532" name="Google Shape;532;p44">
            <a:extLst>
              <a:ext uri="{C183D7F6-B498-43B3-948B-1728B52AA6E4}">
                <adec:decorative xmlns:adec="http://schemas.microsoft.com/office/drawing/2017/decorative" val="1"/>
              </a:ext>
            </a:extLst>
          </p:cNvPr>
          <p:cNvGrpSpPr/>
          <p:nvPr/>
        </p:nvGrpSpPr>
        <p:grpSpPr>
          <a:xfrm>
            <a:off x="550000" y="1625601"/>
            <a:ext cx="1338400" cy="1173100"/>
            <a:chOff x="412500" y="1219200"/>
            <a:chExt cx="1003800" cy="879825"/>
          </a:xfrm>
        </p:grpSpPr>
        <p:sp>
          <p:nvSpPr>
            <p:cNvPr id="533" name="Google Shape;533;p44"/>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534" name="Google Shape;534;p44"/>
            <p:cNvSpPr txBox="1"/>
            <p:nvPr/>
          </p:nvSpPr>
          <p:spPr>
            <a:xfrm>
              <a:off x="412500" y="1714125"/>
              <a:ext cx="1003800" cy="3849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p:txBody>
        </p:sp>
        <p:pic>
          <p:nvPicPr>
            <p:cNvPr id="535" name="Google Shape;535;p44"/>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536" name="Google Shape;536;p44"/>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537" name="Google Shape;537;p44"/>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538" name="Google Shape;538;p44"/>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539" name="Google Shape;539;p44"/>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4"/>
            <p:cNvCxnSpPr>
              <a:stCxn id="541" idx="2"/>
              <a:endCxn id="542"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541" name="Google Shape;541;p44"/>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542" name="Google Shape;542;p44"/>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544" name="Google Shape;544;p44" descr="Pyörätuolia käyttäviä ihmisiä urheilemassa.">
            <a:hlinkClick r:id="rId5"/>
          </p:cNvPr>
          <p:cNvPicPr preferRelativeResize="0"/>
          <p:nvPr/>
        </p:nvPicPr>
        <p:blipFill rotWithShape="1">
          <a:blip r:embed="rId6">
            <a:alphaModFix/>
          </a:blip>
          <a:srcRect l="24379" t="5193" b="11577"/>
          <a:stretch/>
        </p:blipFill>
        <p:spPr>
          <a:xfrm>
            <a:off x="7823201" y="508000"/>
            <a:ext cx="3962399" cy="2844800"/>
          </a:xfrm>
          <a:prstGeom prst="rect">
            <a:avLst/>
          </a:prstGeom>
          <a:noFill/>
          <a:ln>
            <a:noFill/>
          </a:ln>
        </p:spPr>
      </p:pic>
      <p:pic>
        <p:nvPicPr>
          <p:cNvPr id="543" name="Google Shape;543;p44" descr="Mielenosoittajia vaatimassa tasa-arvoa.">
            <a:hlinkClick r:id="rId7"/>
          </p:cNvPr>
          <p:cNvPicPr preferRelativeResize="0"/>
          <p:nvPr/>
        </p:nvPicPr>
        <p:blipFill rotWithShape="1">
          <a:blip r:embed="rId8">
            <a:alphaModFix/>
          </a:blip>
          <a:srcRect l="9839" r="8641"/>
          <a:stretch/>
        </p:blipFill>
        <p:spPr>
          <a:xfrm>
            <a:off x="7823201" y="3454400"/>
            <a:ext cx="3962399" cy="2844800"/>
          </a:xfrm>
          <a:prstGeom prst="rect">
            <a:avLst/>
          </a:prstGeom>
          <a:noFill/>
          <a:ln>
            <a:noFill/>
          </a:ln>
        </p:spPr>
      </p:pic>
      <p:grpSp>
        <p:nvGrpSpPr>
          <p:cNvPr id="545" name="Google Shape;545;p44" descr="Koristekuva erilaisia ihmisiä kuvaavista muodoista."/>
          <p:cNvGrpSpPr/>
          <p:nvPr/>
        </p:nvGrpSpPr>
        <p:grpSpPr>
          <a:xfrm>
            <a:off x="1930401" y="1829045"/>
            <a:ext cx="608828" cy="609356"/>
            <a:chOff x="6934200" y="228600"/>
            <a:chExt cx="304800" cy="304800"/>
          </a:xfrm>
        </p:grpSpPr>
        <p:sp>
          <p:nvSpPr>
            <p:cNvPr id="546" name="Google Shape;546;p44"/>
            <p:cNvSpPr/>
            <p:nvPr/>
          </p:nvSpPr>
          <p:spPr>
            <a:xfrm>
              <a:off x="69342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47" name="Google Shape;547;p44"/>
            <p:cNvPicPr preferRelativeResize="0"/>
            <p:nvPr/>
          </p:nvPicPr>
          <p:blipFill>
            <a:blip r:embed="rId9">
              <a:alphaModFix/>
            </a:blip>
            <a:stretch>
              <a:fillRect/>
            </a:stretch>
          </p:blipFill>
          <p:spPr>
            <a:xfrm>
              <a:off x="7000875" y="309575"/>
              <a:ext cx="171132" cy="150261"/>
            </a:xfrm>
            <a:prstGeom prst="rect">
              <a:avLst/>
            </a:prstGeom>
            <a:noFill/>
            <a:ln>
              <a:noFill/>
            </a:ln>
          </p:spPr>
        </p:pic>
      </p:grpSp>
      <p:sp>
        <p:nvSpPr>
          <p:cNvPr id="548" name="Google Shape;548;p44"/>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529" name="Google Shape;529;p44"/>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16</a:t>
            </a:fld>
            <a:endParaRPr b="1" kern="0">
              <a:solidFill>
                <a:srgbClr val="000000"/>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39"/>
        <p:cNvGrpSpPr/>
        <p:nvPr/>
      </p:nvGrpSpPr>
      <p:grpSpPr>
        <a:xfrm>
          <a:off x="0" y="0"/>
          <a:ext cx="0" cy="0"/>
          <a:chOff x="0" y="0"/>
          <a:chExt cx="0" cy="0"/>
        </a:xfrm>
      </p:grpSpPr>
      <p:sp>
        <p:nvSpPr>
          <p:cNvPr id="2" name="Otsikko 1">
            <a:extLst>
              <a:ext uri="{FF2B5EF4-FFF2-40B4-BE49-F238E27FC236}">
                <a16:creationId xmlns:a16="http://schemas.microsoft.com/office/drawing/2014/main" id="{7368F0BD-C19C-4AE8-9770-183E7E3B6842}"/>
              </a:ext>
            </a:extLst>
          </p:cNvPr>
          <p:cNvSpPr>
            <a:spLocks noGrp="1"/>
          </p:cNvSpPr>
          <p:nvPr>
            <p:ph type="title" idx="4294967295"/>
          </p:nvPr>
        </p:nvSpPr>
        <p:spPr>
          <a:xfrm>
            <a:off x="838200" y="-1325600"/>
            <a:ext cx="10515600" cy="1325600"/>
          </a:xfrm>
        </p:spPr>
        <p:txBody>
          <a:bodyPr spcFirstLastPara="1" wrap="square" lIns="68575" tIns="34275" rIns="68575" bIns="34275" anchor="b" anchorCtr="0">
            <a:normAutofit/>
          </a:bodyPr>
          <a:lstStyle/>
          <a:p>
            <a:r>
              <a:rPr lang="fi-FI" dirty="0"/>
              <a:t>Lisenssi- ja tekijätiedot.</a:t>
            </a:r>
          </a:p>
        </p:txBody>
      </p:sp>
      <p:sp>
        <p:nvSpPr>
          <p:cNvPr id="1445" name="Google Shape;1445;p72"/>
          <p:cNvSpPr txBox="1"/>
          <p:nvPr/>
        </p:nvSpPr>
        <p:spPr>
          <a:xfrm>
            <a:off x="554600" y="2311000"/>
            <a:ext cx="4000000" cy="69771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a:ln>
                  <a:noFill/>
                </a:ln>
                <a:solidFill>
                  <a:srgbClr val="000000"/>
                </a:solidFill>
                <a:effectLst/>
                <a:uLnTx/>
                <a:uFillTx/>
                <a:latin typeface="Roboto Light"/>
                <a:ea typeface="Roboto Light"/>
                <a:cs typeface="Roboto Light"/>
                <a:sym typeface="Roboto Light"/>
              </a:rPr>
              <a:t>Derived from DEAL</a:t>
            </a:r>
            <a:endParaRPr kumimoji="0" sz="1467"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a:ln>
                  <a:noFill/>
                </a:ln>
                <a:solidFill>
                  <a:srgbClr val="000000"/>
                </a:solidFill>
                <a:effectLst/>
                <a:uLnTx/>
                <a:uFillTx/>
                <a:latin typeface="Roboto Light"/>
                <a:ea typeface="Roboto Light"/>
                <a:cs typeface="Roboto Light"/>
                <a:sym typeface="Roboto Light"/>
              </a:rPr>
              <a:t>doughnuteconomics.org</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72"/>
          <p:cNvSpPr txBox="1"/>
          <p:nvPr/>
        </p:nvSpPr>
        <p:spPr>
          <a:xfrm>
            <a:off x="2965633" y="2269785"/>
            <a:ext cx="2792000" cy="77972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067" b="0" i="0" u="none" strike="noStrike" kern="0" cap="none" spc="0" normalizeH="0" baseline="0" noProof="0">
                <a:ln>
                  <a:noFill/>
                </a:ln>
                <a:solidFill>
                  <a:srgbClr val="C00000"/>
                </a:solidFill>
                <a:effectLst/>
                <a:uLnTx/>
                <a:uFillTx/>
                <a:latin typeface="Arial"/>
                <a:ea typeface="+mn-ea"/>
                <a:cs typeface="Arial"/>
                <a:sym typeface="Arial"/>
              </a:rPr>
              <a:t>JYU.</a:t>
            </a:r>
            <a:r>
              <a:rPr kumimoji="0" lang="en-GB" sz="3067" b="0" i="0" u="none" strike="noStrike" kern="0" cap="none" spc="0" normalizeH="0" baseline="0" noProof="0">
                <a:ln>
                  <a:noFill/>
                </a:ln>
                <a:solidFill>
                  <a:srgbClr val="002060"/>
                </a:solidFill>
                <a:effectLst/>
                <a:uLnTx/>
                <a:uFillTx/>
                <a:latin typeface="Arial"/>
                <a:ea typeface="+mn-ea"/>
                <a:cs typeface="Arial"/>
                <a:sym typeface="Arial"/>
              </a:rPr>
              <a:t>Wisdom</a:t>
            </a:r>
            <a:r>
              <a:rPr kumimoji="0" lang="en-GB" sz="3467" b="0" i="0" u="none" strike="noStrike" kern="0" cap="none" spc="0" normalizeH="0" baseline="0" noProof="0">
                <a:ln>
                  <a:noFill/>
                </a:ln>
                <a:solidFill>
                  <a:srgbClr val="002060"/>
                </a:solidFill>
                <a:effectLst/>
                <a:uLnTx/>
                <a:uFillTx/>
                <a:latin typeface="Arial"/>
                <a:ea typeface="+mn-ea"/>
                <a:cs typeface="Arial"/>
                <a:sym typeface="Arial"/>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44" name="Google Shape;1444;p72" descr="Suomen itsenäisyyden juhlarahaston logo."/>
          <p:cNvPicPr preferRelativeResize="0"/>
          <p:nvPr/>
        </p:nvPicPr>
        <p:blipFill>
          <a:blip r:embed="rId3">
            <a:alphaModFix/>
          </a:blip>
          <a:stretch>
            <a:fillRect/>
          </a:stretch>
        </p:blipFill>
        <p:spPr>
          <a:xfrm>
            <a:off x="5641734" y="2195868"/>
            <a:ext cx="1929869" cy="927833"/>
          </a:xfrm>
          <a:prstGeom prst="rect">
            <a:avLst/>
          </a:prstGeom>
          <a:noFill/>
          <a:ln>
            <a:noFill/>
          </a:ln>
        </p:spPr>
      </p:pic>
      <p:sp>
        <p:nvSpPr>
          <p:cNvPr id="1441" name="Google Shape;1441;p72"/>
          <p:cNvSpPr txBox="1"/>
          <p:nvPr/>
        </p:nvSpPr>
        <p:spPr>
          <a:xfrm>
            <a:off x="658867" y="3180301"/>
            <a:ext cx="7948400" cy="2440796"/>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Doughnut Economics Action Lab (or DEAL) is a non-profit Community Interest Company registered in the UK, doughnuteconomics.org</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All content is licensed under the a CC-BY-SA 4.0 license 2022.</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You are allowed to pass on and share this, and we welcome innovations and alterations*, as long as you credit Doughnut Economics Action Lab (or DEAL) and doughnuteconomics.org</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*Alterations may mean changing the words and images so that they are relevant to your context and audience, including translating some or all of the slides to another language</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Key diagrams of Doughnut Economics are referenced as ‘Raworth 2017’. Full attribution text for these diagrams can be found </a:t>
            </a:r>
            <a:r>
              <a:rPr kumimoji="0" lang="en-GB" sz="1133" b="0" i="0" u="sng" strike="noStrike" kern="0" cap="none" spc="0" normalizeH="0" baseline="0" noProof="0">
                <a:ln>
                  <a:noFill/>
                </a:ln>
                <a:solidFill>
                  <a:srgbClr val="000000"/>
                </a:solidFill>
                <a:effectLst/>
                <a:uLnTx/>
                <a:uFillTx/>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doughnuteconomics.org/license</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133" b="0" i="0" u="none" strike="noStrike" kern="0" cap="none" spc="0" normalizeH="0" baseline="0" noProof="0">
                <a:ln>
                  <a:noFill/>
                </a:ln>
                <a:solidFill>
                  <a:srgbClr val="000000"/>
                </a:solidFill>
                <a:effectLst/>
                <a:uLnTx/>
                <a:uFillTx/>
                <a:latin typeface="Roboto Light"/>
                <a:ea typeface="Roboto Light"/>
                <a:cs typeface="Roboto Light"/>
                <a:sym typeface="Roboto Light"/>
              </a:rPr>
              <a:t>Käännöksen toteuttanut Suomen donitsitaloushanke. Tekstiä sovellettu Suomen olosuhteisiin sopivaksi. </a:t>
            </a:r>
            <a:endParaRPr kumimoji="0" sz="1133" b="0" i="0" u="none" strike="noStrike" kern="0" cap="none" spc="0" normalizeH="0" baseline="0" noProof="0">
              <a:ln>
                <a:noFill/>
              </a:ln>
              <a:solidFill>
                <a:srgbClr val="000000"/>
              </a:solidFill>
              <a:effectLst/>
              <a:uLnTx/>
              <a:uFillTx/>
              <a:latin typeface="Roboto Light"/>
              <a:ea typeface="Roboto Light"/>
              <a:cs typeface="Roboto Light"/>
              <a:sym typeface="Roboto Light"/>
            </a:endParaRPr>
          </a:p>
        </p:txBody>
      </p:sp>
      <p:pic>
        <p:nvPicPr>
          <p:cNvPr id="1440" name="Google Shape;1440;p72" descr="CC-BY-SA-lisenssin logo."/>
          <p:cNvPicPr preferRelativeResize="0"/>
          <p:nvPr/>
        </p:nvPicPr>
        <p:blipFill>
          <a:blip r:embed="rId5">
            <a:alphaModFix/>
          </a:blip>
          <a:stretch>
            <a:fillRect/>
          </a:stretch>
        </p:blipFill>
        <p:spPr>
          <a:xfrm>
            <a:off x="658867" y="5794400"/>
            <a:ext cx="1608133" cy="562667"/>
          </a:xfrm>
          <a:prstGeom prst="rect">
            <a:avLst/>
          </a:prstGeom>
          <a:noFill/>
          <a:ln>
            <a:noFill/>
          </a:ln>
        </p:spPr>
      </p:pic>
      <p:sp>
        <p:nvSpPr>
          <p:cNvPr id="1442" name="Google Shape;1442;p72"/>
          <p:cNvSpPr txBox="1"/>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1" i="0" u="none" strike="noStrike" kern="0" cap="none" spc="0" normalizeH="0" baseline="0" noProof="0">
                <a:ln>
                  <a:noFill/>
                </a:ln>
                <a:solidFill>
                  <a:srgbClr val="000000"/>
                </a:solidFill>
                <a:effectLst/>
                <a:uLnTx/>
                <a:uFillTx/>
                <a:latin typeface="Roboto"/>
                <a:ea typeface="Roboto"/>
                <a:cs typeface="Roboto"/>
                <a:sym typeface="Roboto"/>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17</a:t>
            </a:fld>
            <a:endParaRPr kumimoji="0" sz="1200" b="1" i="0" u="none" strike="noStrike" kern="0" cap="none" spc="0" normalizeH="0" baseline="0" noProof="0">
              <a:ln>
                <a:noFill/>
              </a:ln>
              <a:solidFill>
                <a:srgbClr val="000000"/>
              </a:solidFill>
              <a:effectLst/>
              <a:uLnTx/>
              <a:uFillTx/>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0"/>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Terveys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66" name="Google Shape;166;p30"/>
          <p:cNvSpPr txBox="1"/>
          <p:nvPr/>
        </p:nvSpPr>
        <p:spPr>
          <a:xfrm>
            <a:off x="716333" y="2946633"/>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Kaikille pääsy edulliseen ja laadukkaaseen terveydenhuoltoon</a:t>
            </a:r>
            <a:r>
              <a:rPr lang="en-GB" sz="1200" kern="0">
                <a:solidFill>
                  <a:srgbClr val="000000"/>
                </a:solidFill>
                <a:highlight>
                  <a:srgbClr val="FFFFFF"/>
                </a:highlight>
                <a:latin typeface="Roboto Light"/>
                <a:ea typeface="Roboto Light"/>
                <a:cs typeface="Roboto Light"/>
                <a:sym typeface="Roboto Light"/>
              </a:rPr>
              <a:t>. Terveyspalvelut tarjoavat ihmisille elintärkeää hoitoa sairauksiin ja vammoihin aina syntymästä kuolemaan. Laajemmalla terveyden ja hyvinvoinnin edistämistyöllä voidaan ennaltaehkäistä terveysongelmia ja vähentää sairauksien yleisyyttä. </a:t>
            </a:r>
            <a:endParaRPr sz="933" kern="0">
              <a:solidFill>
                <a:srgbClr val="000000"/>
              </a:solidFill>
              <a:latin typeface="Roboto Light"/>
              <a:ea typeface="Roboto Light"/>
              <a:cs typeface="Roboto Light"/>
              <a:sym typeface="Roboto Light"/>
            </a:endParaRPr>
          </a:p>
        </p:txBody>
      </p:sp>
      <p:sp>
        <p:nvSpPr>
          <p:cNvPr id="185" name="Google Shape;185;p30"/>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200" b="1" kern="0">
              <a:solidFill>
                <a:srgbClr val="000000"/>
              </a:solidFill>
              <a:latin typeface="Roboto"/>
              <a:ea typeface="Roboto"/>
              <a:cs typeface="Roboto"/>
              <a:sym typeface="Roboto"/>
            </a:endParaRPr>
          </a:p>
        </p:txBody>
      </p:sp>
      <p:sp>
        <p:nvSpPr>
          <p:cNvPr id="186" name="Google Shape;186;p30"/>
          <p:cNvSpPr txBox="1"/>
          <p:nvPr/>
        </p:nvSpPr>
        <p:spPr>
          <a:xfrm>
            <a:off x="3590551" y="3249901"/>
            <a:ext cx="4000000" cy="1088463"/>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Mielenterveysperusteisesti sairauspäivärahaa saavien määrä työikäisistä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Ylipainoisten osuus (%)</a:t>
            </a:r>
            <a:endParaRPr sz="1200" kern="0">
              <a:solidFill>
                <a:srgbClr val="000000"/>
              </a:solidFill>
              <a:latin typeface="Roboto Light"/>
              <a:ea typeface="Roboto Light"/>
              <a:cs typeface="Roboto Light"/>
              <a:sym typeface="Roboto Light"/>
            </a:endParaRPr>
          </a:p>
        </p:txBody>
      </p:sp>
      <p:grpSp>
        <p:nvGrpSpPr>
          <p:cNvPr id="168" name="Google Shape;168;p30">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169" name="Google Shape;169;p30"/>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70" name="Google Shape;170;p30"/>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171" name="Google Shape;171;p30"/>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172" name="Google Shape;172;p30"/>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173" name="Google Shape;173;p30"/>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74" name="Google Shape;174;p30"/>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175" name="Google Shape;175;p30"/>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176" name="Google Shape;176;p30"/>
            <p:cNvCxnSpPr>
              <a:stCxn id="177" idx="2"/>
              <a:endCxn id="178"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177" name="Google Shape;177;p30"/>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178" name="Google Shape;178;p30"/>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180" name="Google Shape;180;p30" descr="Kolme vanhusta pukeutuneena urheiluvaatteisiin istuu katukiveyksen reunalla.">
            <a:hlinkClick r:id="rId5"/>
          </p:cNvPr>
          <p:cNvPicPr preferRelativeResize="0"/>
          <p:nvPr/>
        </p:nvPicPr>
        <p:blipFill rotWithShape="1">
          <a:blip r:embed="rId6">
            <a:alphaModFix/>
          </a:blip>
          <a:srcRect l="2468" t="4689" r="1865"/>
          <a:stretch/>
        </p:blipFill>
        <p:spPr>
          <a:xfrm>
            <a:off x="7823200" y="508000"/>
            <a:ext cx="3935235" cy="2844800"/>
          </a:xfrm>
          <a:prstGeom prst="rect">
            <a:avLst/>
          </a:prstGeom>
          <a:noFill/>
          <a:ln>
            <a:noFill/>
          </a:ln>
        </p:spPr>
      </p:pic>
      <p:pic>
        <p:nvPicPr>
          <p:cNvPr id="179" name="Google Shape;179;p30" descr="Lääkäri tutkiin pientä lasta stetoskoopilla.">
            <a:hlinkClick r:id="rId7"/>
          </p:cNvPr>
          <p:cNvPicPr preferRelativeResize="0"/>
          <p:nvPr/>
        </p:nvPicPr>
        <p:blipFill rotWithShape="1">
          <a:blip r:embed="rId8">
            <a:alphaModFix/>
          </a:blip>
          <a:srcRect l="3082" r="4341" b="-270"/>
          <a:stretch/>
        </p:blipFill>
        <p:spPr>
          <a:xfrm>
            <a:off x="7823201" y="3462033"/>
            <a:ext cx="3962399" cy="2844800"/>
          </a:xfrm>
          <a:prstGeom prst="rect">
            <a:avLst/>
          </a:prstGeom>
          <a:noFill/>
          <a:ln>
            <a:noFill/>
          </a:ln>
        </p:spPr>
      </p:pic>
      <p:grpSp>
        <p:nvGrpSpPr>
          <p:cNvPr id="181" name="Google Shape;181;p30" descr="Koristekuva stetoskoopista."/>
          <p:cNvGrpSpPr/>
          <p:nvPr/>
        </p:nvGrpSpPr>
        <p:grpSpPr>
          <a:xfrm>
            <a:off x="1930401" y="1829045"/>
            <a:ext cx="608828" cy="609356"/>
            <a:chOff x="2362200" y="228600"/>
            <a:chExt cx="304800" cy="304800"/>
          </a:xfrm>
        </p:grpSpPr>
        <p:sp>
          <p:nvSpPr>
            <p:cNvPr id="182" name="Google Shape;182;p30"/>
            <p:cNvSpPr/>
            <p:nvPr/>
          </p:nvSpPr>
          <p:spPr>
            <a:xfrm>
              <a:off x="23622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83" name="Google Shape;183;p30"/>
            <p:cNvPicPr preferRelativeResize="0"/>
            <p:nvPr/>
          </p:nvPicPr>
          <p:blipFill>
            <a:blip r:embed="rId9">
              <a:alphaModFix/>
            </a:blip>
            <a:stretch>
              <a:fillRect/>
            </a:stretch>
          </p:blipFill>
          <p:spPr>
            <a:xfrm>
              <a:off x="2405775" y="277150"/>
              <a:ext cx="212675" cy="212675"/>
            </a:xfrm>
            <a:prstGeom prst="rect">
              <a:avLst/>
            </a:prstGeom>
            <a:noFill/>
            <a:ln>
              <a:noFill/>
            </a:ln>
          </p:spPr>
        </p:pic>
      </p:grpSp>
      <p:sp>
        <p:nvSpPr>
          <p:cNvPr id="184" name="Google Shape;184;p30"/>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165" name="Google Shape;165;p30"/>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2</a:t>
            </a:fld>
            <a:endParaRPr b="1" kern="0">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31"/>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Asuminen</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92" name="Google Shape;192;p31"/>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Kohtuullinen, edullinen ja turvallinen asuminen kaikille. </a:t>
            </a:r>
            <a:r>
              <a:rPr lang="en-GB" sz="1200" kern="0">
                <a:solidFill>
                  <a:srgbClr val="000000"/>
                </a:solidFill>
                <a:highlight>
                  <a:srgbClr val="FFFFFF"/>
                </a:highlight>
                <a:latin typeface="Roboto Light"/>
                <a:ea typeface="Roboto Light"/>
                <a:cs typeface="Roboto Light"/>
                <a:sym typeface="Roboto Light"/>
              </a:rPr>
              <a:t>Kestävät ja turvalliset kodit toimivat kukoistavien  yhdyskuntien perustana. Kodit suojaavat sään ääri-ilmiöiltä. Suomessa asumiseen liittyviä ongelmia  ovat esimerkiksi asuinalueiden eriytyminen ja asunnottomuus.</a:t>
            </a:r>
            <a:endParaRPr sz="933" kern="0">
              <a:solidFill>
                <a:srgbClr val="000000"/>
              </a:solidFill>
              <a:latin typeface="Roboto Light"/>
              <a:ea typeface="Roboto Light"/>
              <a:cs typeface="Roboto Light"/>
              <a:sym typeface="Roboto Light"/>
            </a:endParaRPr>
          </a:p>
        </p:txBody>
      </p:sp>
      <p:sp>
        <p:nvSpPr>
          <p:cNvPr id="211" name="Google Shape;211;p31"/>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212" name="Google Shape;212;p31"/>
          <p:cNvSpPr txBox="1"/>
          <p:nvPr/>
        </p:nvSpPr>
        <p:spPr>
          <a:xfrm>
            <a:off x="3590551" y="3203201"/>
            <a:ext cx="4000000" cy="1882591"/>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Asukkaiden tyytyväisyys asuinalueen turvallisuuteen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Osuus vuokralaisista, jotka kokevat etteivät vuokran jälkeen tulot riitä muihin tarpeisiin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Rakennettujen edullisten asuntojen määrä</a:t>
            </a:r>
            <a:endParaRPr sz="1200" kern="0">
              <a:solidFill>
                <a:srgbClr val="000000"/>
              </a:solidFill>
              <a:latin typeface="Roboto Light"/>
              <a:ea typeface="Roboto Light"/>
              <a:cs typeface="Roboto Light"/>
              <a:sym typeface="Roboto Light"/>
            </a:endParaRPr>
          </a:p>
          <a:p>
            <a:pPr marL="609585" defTabSz="1219170">
              <a:spcBef>
                <a:spcPts val="1600"/>
              </a:spcBef>
              <a:buClr>
                <a:srgbClr val="000000"/>
              </a:buClr>
            </a:pPr>
            <a:endParaRPr sz="1067" kern="0">
              <a:solidFill>
                <a:srgbClr val="000000"/>
              </a:solidFill>
              <a:latin typeface="Roboto Light"/>
              <a:ea typeface="Roboto Light"/>
              <a:cs typeface="Roboto Light"/>
              <a:sym typeface="Roboto Light"/>
            </a:endParaRPr>
          </a:p>
        </p:txBody>
      </p:sp>
      <p:grpSp>
        <p:nvGrpSpPr>
          <p:cNvPr id="194" name="Google Shape;194;p31">
            <a:extLst>
              <a:ext uri="{C183D7F6-B498-43B3-948B-1728B52AA6E4}">
                <adec:decorative xmlns:adec="http://schemas.microsoft.com/office/drawing/2017/decorative" val="1"/>
              </a:ext>
            </a:extLst>
          </p:cNvPr>
          <p:cNvGrpSpPr/>
          <p:nvPr/>
        </p:nvGrpSpPr>
        <p:grpSpPr>
          <a:xfrm>
            <a:off x="609600" y="1625600"/>
            <a:ext cx="1219200" cy="1152600"/>
            <a:chOff x="457200" y="1219200"/>
            <a:chExt cx="914400" cy="864450"/>
          </a:xfrm>
        </p:grpSpPr>
        <p:sp>
          <p:nvSpPr>
            <p:cNvPr id="195" name="Google Shape;195;p31"/>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96" name="Google Shape;196;p31"/>
            <p:cNvSpPr txBox="1"/>
            <p:nvPr/>
          </p:nvSpPr>
          <p:spPr>
            <a:xfrm>
              <a:off x="457200" y="1855050"/>
              <a:ext cx="9144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197" name="Google Shape;197;p31"/>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198" name="Google Shape;198;p31"/>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199" name="Google Shape;199;p31"/>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00" name="Google Shape;200;p31"/>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201" name="Google Shape;201;p31"/>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31"/>
            <p:cNvCxnSpPr>
              <a:stCxn id="203" idx="2"/>
              <a:endCxn id="204"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203" name="Google Shape;203;p31"/>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204" name="Google Shape;204;p31"/>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205" name="Google Shape;205;p31" descr="Hökkelikylä.">
            <a:hlinkClick r:id="rId5"/>
          </p:cNvPr>
          <p:cNvPicPr preferRelativeResize="0"/>
          <p:nvPr/>
        </p:nvPicPr>
        <p:blipFill rotWithShape="1">
          <a:blip r:embed="rId6">
            <a:alphaModFix/>
          </a:blip>
          <a:srcRect t="10778" r="8775"/>
          <a:stretch/>
        </p:blipFill>
        <p:spPr>
          <a:xfrm>
            <a:off x="7823200" y="508000"/>
            <a:ext cx="3962400" cy="2844800"/>
          </a:xfrm>
          <a:prstGeom prst="rect">
            <a:avLst/>
          </a:prstGeom>
          <a:noFill/>
          <a:ln>
            <a:noFill/>
          </a:ln>
        </p:spPr>
      </p:pic>
      <p:pic>
        <p:nvPicPr>
          <p:cNvPr id="206" name="Google Shape;206;p31" descr="Monikerroksinen asuinkerrostalo.">
            <a:hlinkClick r:id="rId7"/>
          </p:cNvPr>
          <p:cNvPicPr preferRelativeResize="0"/>
          <p:nvPr/>
        </p:nvPicPr>
        <p:blipFill rotWithShape="1">
          <a:blip r:embed="rId8">
            <a:alphaModFix/>
          </a:blip>
          <a:srcRect b="4278"/>
          <a:stretch/>
        </p:blipFill>
        <p:spPr>
          <a:xfrm>
            <a:off x="7823201" y="3454400"/>
            <a:ext cx="3962399" cy="2844800"/>
          </a:xfrm>
          <a:prstGeom prst="rect">
            <a:avLst/>
          </a:prstGeom>
          <a:noFill/>
          <a:ln>
            <a:noFill/>
          </a:ln>
        </p:spPr>
      </p:pic>
      <p:grpSp>
        <p:nvGrpSpPr>
          <p:cNvPr id="207" name="Google Shape;207;p31" descr="Koristekuva talosta."/>
          <p:cNvGrpSpPr/>
          <p:nvPr/>
        </p:nvGrpSpPr>
        <p:grpSpPr>
          <a:xfrm>
            <a:off x="1930401" y="1829045"/>
            <a:ext cx="608828" cy="609356"/>
            <a:chOff x="3276600" y="228600"/>
            <a:chExt cx="304800" cy="304800"/>
          </a:xfrm>
        </p:grpSpPr>
        <p:sp>
          <p:nvSpPr>
            <p:cNvPr id="208" name="Google Shape;208;p31"/>
            <p:cNvSpPr/>
            <p:nvPr/>
          </p:nvSpPr>
          <p:spPr>
            <a:xfrm>
              <a:off x="32766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9" name="Google Shape;209;p31"/>
            <p:cNvPicPr preferRelativeResize="0"/>
            <p:nvPr/>
          </p:nvPicPr>
          <p:blipFill>
            <a:blip r:embed="rId9">
              <a:alphaModFix/>
            </a:blip>
            <a:stretch>
              <a:fillRect/>
            </a:stretch>
          </p:blipFill>
          <p:spPr>
            <a:xfrm>
              <a:off x="3309950" y="252425"/>
              <a:ext cx="232425" cy="232425"/>
            </a:xfrm>
            <a:prstGeom prst="rect">
              <a:avLst/>
            </a:prstGeom>
            <a:noFill/>
            <a:ln>
              <a:noFill/>
            </a:ln>
          </p:spPr>
        </p:pic>
      </p:grpSp>
      <p:sp>
        <p:nvSpPr>
          <p:cNvPr id="210" name="Google Shape;210;p31"/>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191" name="Google Shape;191;p31"/>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3</a:t>
            </a:fld>
            <a:endParaRPr b="1" kern="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9" name="Google Shape;219;p32"/>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Ruoka</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18" name="Google Shape;218;p32"/>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Turvallinen, riittävä ja ravitseva ruoka kaikille. </a:t>
            </a:r>
            <a:r>
              <a:rPr lang="en-GB" sz="1200" kern="0">
                <a:solidFill>
                  <a:srgbClr val="000000"/>
                </a:solidFill>
                <a:highlight>
                  <a:srgbClr val="FFFFFF"/>
                </a:highlight>
                <a:latin typeface="Roboto Light"/>
                <a:ea typeface="Roboto Light"/>
                <a:cs typeface="Roboto Light"/>
                <a:sym typeface="Roboto Light"/>
              </a:rPr>
              <a:t>Päivittäinen ruoka on edellytys terveelliselle elämälle. Kaikilla ihmisillä tulisi olla varma pääsy riittävään, kohtuuhintaiseen, turvalliseen ja ravitsevaan ruokaan.</a:t>
            </a:r>
            <a:endParaRPr sz="933" kern="0">
              <a:solidFill>
                <a:srgbClr val="000000"/>
              </a:solidFill>
              <a:latin typeface="Roboto Light"/>
              <a:ea typeface="Roboto Light"/>
              <a:cs typeface="Roboto Light"/>
              <a:sym typeface="Roboto Light"/>
            </a:endParaRPr>
          </a:p>
          <a:p>
            <a:pPr defTabSz="1219170">
              <a:lnSpc>
                <a:spcPct val="115000"/>
              </a:lnSpc>
              <a:buClr>
                <a:srgbClr val="000000"/>
              </a:buClr>
            </a:pPr>
            <a:endParaRPr sz="933" kern="0">
              <a:solidFill>
                <a:srgbClr val="000000"/>
              </a:solidFill>
              <a:latin typeface="Roboto Light"/>
              <a:ea typeface="Roboto Light"/>
              <a:cs typeface="Roboto Light"/>
              <a:sym typeface="Roboto Light"/>
            </a:endParaRPr>
          </a:p>
          <a:p>
            <a:pPr defTabSz="1219170">
              <a:lnSpc>
                <a:spcPct val="115000"/>
              </a:lnSpc>
              <a:buClr>
                <a:srgbClr val="000000"/>
              </a:buClr>
            </a:pPr>
            <a:endParaRPr sz="1067" kern="0">
              <a:solidFill>
                <a:srgbClr val="000000"/>
              </a:solidFill>
              <a:latin typeface="Roboto Light"/>
              <a:ea typeface="Roboto Light"/>
              <a:cs typeface="Roboto Light"/>
              <a:sym typeface="Roboto Light"/>
            </a:endParaRPr>
          </a:p>
        </p:txBody>
      </p:sp>
      <p:sp>
        <p:nvSpPr>
          <p:cNvPr id="237" name="Google Shape;237;p32"/>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238" name="Google Shape;238;p32"/>
          <p:cNvSpPr txBox="1"/>
          <p:nvPr/>
        </p:nvSpPr>
        <p:spPr>
          <a:xfrm>
            <a:off x="3590551" y="3203201"/>
            <a:ext cx="4000000" cy="876097"/>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Ruoka-apua saavien määrä (kpl /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Ruokaturvattomuudesta kärsivien osuus (%)</a:t>
            </a:r>
            <a:endParaRPr sz="1200" kern="0">
              <a:solidFill>
                <a:srgbClr val="000000"/>
              </a:solidFill>
              <a:latin typeface="Roboto Light"/>
              <a:ea typeface="Roboto Light"/>
              <a:cs typeface="Roboto Light"/>
              <a:sym typeface="Roboto Light"/>
            </a:endParaRPr>
          </a:p>
        </p:txBody>
      </p:sp>
      <p:grpSp>
        <p:nvGrpSpPr>
          <p:cNvPr id="220" name="Google Shape;220;p32">
            <a:extLst>
              <a:ext uri="{C183D7F6-B498-43B3-948B-1728B52AA6E4}">
                <adec:decorative xmlns:adec="http://schemas.microsoft.com/office/drawing/2017/decorative" val="1"/>
              </a:ext>
            </a:extLst>
          </p:cNvPr>
          <p:cNvGrpSpPr/>
          <p:nvPr/>
        </p:nvGrpSpPr>
        <p:grpSpPr>
          <a:xfrm>
            <a:off x="609600" y="1625600"/>
            <a:ext cx="1219200" cy="1152600"/>
            <a:chOff x="457200" y="1219200"/>
            <a:chExt cx="914400" cy="864450"/>
          </a:xfrm>
        </p:grpSpPr>
        <p:sp>
          <p:nvSpPr>
            <p:cNvPr id="221" name="Google Shape;221;p32"/>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22" name="Google Shape;222;p32"/>
            <p:cNvSpPr txBox="1"/>
            <p:nvPr/>
          </p:nvSpPr>
          <p:spPr>
            <a:xfrm>
              <a:off x="457200" y="1855050"/>
              <a:ext cx="9144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223" name="Google Shape;223;p32"/>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224" name="Google Shape;224;p32"/>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225" name="Google Shape;225;p32"/>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26" name="Google Shape;226;p32"/>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227" name="Google Shape;227;p32"/>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2"/>
            <p:cNvCxnSpPr>
              <a:stCxn id="229" idx="2"/>
              <a:endCxn id="230"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229" name="Google Shape;229;p32"/>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230" name="Google Shape;230;p32"/>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232" name="Google Shape;232;p32" descr="Neljä ihmistö nauttimassa ateriaa."/>
          <p:cNvPicPr preferRelativeResize="0"/>
          <p:nvPr/>
        </p:nvPicPr>
        <p:blipFill rotWithShape="1">
          <a:blip r:embed="rId5">
            <a:alphaModFix/>
          </a:blip>
          <a:srcRect r="2267"/>
          <a:stretch/>
        </p:blipFill>
        <p:spPr>
          <a:xfrm>
            <a:off x="7823205" y="508000"/>
            <a:ext cx="3962400" cy="2844800"/>
          </a:xfrm>
          <a:prstGeom prst="rect">
            <a:avLst/>
          </a:prstGeom>
          <a:noFill/>
          <a:ln>
            <a:noFill/>
          </a:ln>
        </p:spPr>
      </p:pic>
      <p:pic>
        <p:nvPicPr>
          <p:cNvPr id="231" name="Google Shape;231;p32" descr="Kolme lasta pitää lautasia, joissa on vihanneksia.">
            <a:hlinkClick r:id="rId6"/>
          </p:cNvPr>
          <p:cNvPicPr preferRelativeResize="0"/>
          <p:nvPr/>
        </p:nvPicPr>
        <p:blipFill rotWithShape="1">
          <a:blip r:embed="rId7">
            <a:alphaModFix/>
          </a:blip>
          <a:srcRect l="1604" r="7254"/>
          <a:stretch/>
        </p:blipFill>
        <p:spPr>
          <a:xfrm>
            <a:off x="7823201" y="3454400"/>
            <a:ext cx="3962399" cy="2844800"/>
          </a:xfrm>
          <a:prstGeom prst="rect">
            <a:avLst/>
          </a:prstGeom>
          <a:noFill/>
          <a:ln>
            <a:noFill/>
          </a:ln>
        </p:spPr>
      </p:pic>
      <p:grpSp>
        <p:nvGrpSpPr>
          <p:cNvPr id="233" name="Google Shape;233;p32" descr="Koristekuva höyryävästä lautasesta."/>
          <p:cNvGrpSpPr/>
          <p:nvPr/>
        </p:nvGrpSpPr>
        <p:grpSpPr>
          <a:xfrm>
            <a:off x="1930401" y="1829045"/>
            <a:ext cx="608828" cy="609356"/>
            <a:chOff x="1447800" y="228600"/>
            <a:chExt cx="304800" cy="304800"/>
          </a:xfrm>
        </p:grpSpPr>
        <p:sp>
          <p:nvSpPr>
            <p:cNvPr id="234" name="Google Shape;234;p32"/>
            <p:cNvSpPr/>
            <p:nvPr/>
          </p:nvSpPr>
          <p:spPr>
            <a:xfrm>
              <a:off x="14478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5" name="Google Shape;235;p32"/>
            <p:cNvPicPr preferRelativeResize="0"/>
            <p:nvPr/>
          </p:nvPicPr>
          <p:blipFill>
            <a:blip r:embed="rId8">
              <a:alphaModFix/>
            </a:blip>
            <a:stretch>
              <a:fillRect/>
            </a:stretch>
          </p:blipFill>
          <p:spPr>
            <a:xfrm>
              <a:off x="1519250" y="290525"/>
              <a:ext cx="151449" cy="172008"/>
            </a:xfrm>
            <a:prstGeom prst="rect">
              <a:avLst/>
            </a:prstGeom>
            <a:noFill/>
            <a:ln>
              <a:noFill/>
            </a:ln>
          </p:spPr>
        </p:pic>
      </p:grpSp>
      <p:sp>
        <p:nvSpPr>
          <p:cNvPr id="236" name="Google Shape;236;p32"/>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217" name="Google Shape;217;p32"/>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4</a:t>
            </a:fld>
            <a:endParaRPr b="1" kern="0">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Vesi</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44" name="Google Shape;244;p33"/>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Mahdollisuus puhtaaseen veteen ja kohtuulliseen viemäröintiin.</a:t>
            </a:r>
            <a:r>
              <a:rPr lang="en-GB" sz="1200" kern="0">
                <a:solidFill>
                  <a:srgbClr val="000000"/>
                </a:solidFill>
                <a:highlight>
                  <a:srgbClr val="FFFFFF"/>
                </a:highlight>
                <a:latin typeface="Roboto Light"/>
                <a:ea typeface="Roboto Light"/>
                <a:cs typeface="Roboto Light"/>
                <a:sym typeface="Roboto Light"/>
              </a:rPr>
              <a:t> Vettä tarvitaan kotitalouksissa esimerkiksi juomiseen, peseytymiseen, ruoanlaittoon ja pyykinpesuun. Veden saatavuus on tärkeää myös maataloudelle ja teollisuudelle. Vesihuollon ja viemäröinnin laatu turvaa ihmisten terveyttä ja hygieniaa.  </a:t>
            </a:r>
            <a:endParaRPr sz="933" kern="0">
              <a:solidFill>
                <a:srgbClr val="000000"/>
              </a:solidFill>
              <a:latin typeface="Roboto Light"/>
              <a:ea typeface="Roboto Light"/>
              <a:cs typeface="Roboto Light"/>
              <a:sym typeface="Roboto Light"/>
            </a:endParaRPr>
          </a:p>
        </p:txBody>
      </p:sp>
      <p:sp>
        <p:nvSpPr>
          <p:cNvPr id="263" name="Google Shape;263;p33"/>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264" name="Google Shape;264;p33"/>
          <p:cNvSpPr txBox="1"/>
          <p:nvPr/>
        </p:nvSpPr>
        <p:spPr>
          <a:xfrm>
            <a:off x="3590551" y="3203200"/>
            <a:ext cx="4000000" cy="430847"/>
          </a:xfrm>
          <a:prstGeom prst="rect">
            <a:avLst/>
          </a:prstGeom>
          <a:noFill/>
          <a:ln>
            <a:noFill/>
          </a:ln>
        </p:spPr>
        <p:txBody>
          <a:bodyPr spcFirstLastPara="1" wrap="square" lIns="121900" tIns="121900" rIns="121900" bIns="121900" anchor="t" anchorCtr="0">
            <a:spAutoFit/>
          </a:bodyPr>
          <a:lstStyle/>
          <a:p>
            <a:pPr marL="609585" indent="-347125" defTabSz="1219170">
              <a:buClr>
                <a:srgbClr val="000000"/>
              </a:buClr>
              <a:buSzPts val="500"/>
              <a:buFont typeface="Roboto Light"/>
              <a:buChar char="●"/>
            </a:pPr>
            <a:r>
              <a:rPr lang="en-GB" sz="1200" kern="0">
                <a:solidFill>
                  <a:srgbClr val="000000"/>
                </a:solidFill>
                <a:latin typeface="Roboto Light"/>
                <a:ea typeface="Roboto Light"/>
                <a:cs typeface="Roboto Light"/>
                <a:sym typeface="Roboto Light"/>
              </a:rPr>
              <a:t>Talousveden laatu</a:t>
            </a:r>
            <a:endParaRPr sz="1200" kern="0">
              <a:solidFill>
                <a:srgbClr val="000000"/>
              </a:solidFill>
              <a:latin typeface="Roboto Light"/>
              <a:ea typeface="Roboto Light"/>
              <a:cs typeface="Roboto Light"/>
              <a:sym typeface="Roboto Light"/>
            </a:endParaRPr>
          </a:p>
        </p:txBody>
      </p:sp>
      <p:grpSp>
        <p:nvGrpSpPr>
          <p:cNvPr id="245" name="Google Shape;245;p33">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246" name="Google Shape;246;p33"/>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47" name="Google Shape;247;p33"/>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248" name="Google Shape;248;p33"/>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249" name="Google Shape;249;p33"/>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250" name="Google Shape;250;p33"/>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51" name="Google Shape;251;p33"/>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252" name="Google Shape;252;p33"/>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33"/>
            <p:cNvCxnSpPr>
              <a:stCxn id="254" idx="2"/>
              <a:endCxn id="255"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254" name="Google Shape;254;p33"/>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255" name="Google Shape;255;p33"/>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258" name="Google Shape;258;p33" descr="Ihmisiä keräämässä vettä julkisesta vesisuihkusta.">
            <a:hlinkClick r:id="rId5"/>
          </p:cNvPr>
          <p:cNvPicPr preferRelativeResize="0"/>
          <p:nvPr/>
        </p:nvPicPr>
        <p:blipFill rotWithShape="1">
          <a:blip r:embed="rId6">
            <a:alphaModFix/>
          </a:blip>
          <a:srcRect l="104" t="4322" r="25279" b="6359"/>
          <a:stretch/>
        </p:blipFill>
        <p:spPr>
          <a:xfrm>
            <a:off x="7823200" y="482067"/>
            <a:ext cx="3962400" cy="2857767"/>
          </a:xfrm>
          <a:prstGeom prst="rect">
            <a:avLst/>
          </a:prstGeom>
          <a:noFill/>
          <a:ln>
            <a:noFill/>
          </a:ln>
        </p:spPr>
      </p:pic>
      <p:pic>
        <p:nvPicPr>
          <p:cNvPr id="257" name="Google Shape;257;p33" descr="Kuva vedenpumppamosta.">
            <a:hlinkClick r:id="rId7"/>
          </p:cNvPr>
          <p:cNvPicPr preferRelativeResize="0"/>
          <p:nvPr/>
        </p:nvPicPr>
        <p:blipFill rotWithShape="1">
          <a:blip r:embed="rId8">
            <a:alphaModFix/>
          </a:blip>
          <a:srcRect t="7800" r="1835" b="13564"/>
          <a:stretch/>
        </p:blipFill>
        <p:spPr>
          <a:xfrm>
            <a:off x="7823200" y="3441434"/>
            <a:ext cx="3962400" cy="2857765"/>
          </a:xfrm>
          <a:prstGeom prst="rect">
            <a:avLst/>
          </a:prstGeom>
          <a:noFill/>
          <a:ln>
            <a:noFill/>
          </a:ln>
        </p:spPr>
      </p:pic>
      <p:grpSp>
        <p:nvGrpSpPr>
          <p:cNvPr id="259" name="Google Shape;259;p33" descr="Koristekuva vesipisarasta."/>
          <p:cNvGrpSpPr/>
          <p:nvPr/>
        </p:nvGrpSpPr>
        <p:grpSpPr>
          <a:xfrm>
            <a:off x="1930401" y="1829045"/>
            <a:ext cx="608828" cy="609356"/>
            <a:chOff x="1905000" y="228600"/>
            <a:chExt cx="304800" cy="304800"/>
          </a:xfrm>
        </p:grpSpPr>
        <p:sp>
          <p:nvSpPr>
            <p:cNvPr id="260" name="Google Shape;260;p33"/>
            <p:cNvSpPr/>
            <p:nvPr/>
          </p:nvSpPr>
          <p:spPr>
            <a:xfrm>
              <a:off x="19050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61" name="Google Shape;261;p33"/>
            <p:cNvPicPr preferRelativeResize="0"/>
            <p:nvPr/>
          </p:nvPicPr>
          <p:blipFill>
            <a:blip r:embed="rId9">
              <a:alphaModFix/>
            </a:blip>
            <a:stretch>
              <a:fillRect/>
            </a:stretch>
          </p:blipFill>
          <p:spPr>
            <a:xfrm>
              <a:off x="1947875" y="269125"/>
              <a:ext cx="216650" cy="216650"/>
            </a:xfrm>
            <a:prstGeom prst="rect">
              <a:avLst/>
            </a:prstGeom>
            <a:noFill/>
            <a:ln>
              <a:noFill/>
            </a:ln>
          </p:spPr>
        </p:pic>
      </p:grpSp>
      <p:sp>
        <p:nvSpPr>
          <p:cNvPr id="262" name="Google Shape;262;p33"/>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256" name="Google Shape;256;p33"/>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5</a:t>
            </a:fld>
            <a:endParaRPr b="1" kern="0">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Google Shape;271;p34"/>
          <p:cNvSpPr txBox="1">
            <a:spLocks noGrp="1"/>
          </p:cNvSpPr>
          <p:nvPr>
            <p:ph type="title" idx="4294967295"/>
          </p:nvPr>
        </p:nvSpPr>
        <p:spPr>
          <a:xfrm>
            <a:off x="711200" y="644600"/>
            <a:ext cx="596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Digitaalinen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saavutettavuus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70" name="Google Shape;270;p34"/>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Edullinen pääsy internetiin ja kommunikaatiopalveluihin. </a:t>
            </a:r>
            <a:r>
              <a:rPr lang="en-GB" sz="1200" kern="0">
                <a:solidFill>
                  <a:srgbClr val="000000"/>
                </a:solidFill>
                <a:highlight>
                  <a:srgbClr val="FFFFFF"/>
                </a:highlight>
                <a:latin typeface="Roboto Light"/>
                <a:ea typeface="Roboto Light"/>
                <a:cs typeface="Roboto Light"/>
                <a:sym typeface="Roboto Light"/>
              </a:rPr>
              <a:t>Informaatio ja kommunikaatiovälineet kuten matkapuhelimet ja internet tarjoavat ihmisille koulutusta, paikallisia palveluita, pääsyn verkkopankkiin, mahdollisuuden työllistymiseen ja mahdollisuuksia järjestäytyä. </a:t>
            </a:r>
            <a:endParaRPr sz="933" kern="0">
              <a:solidFill>
                <a:srgbClr val="000000"/>
              </a:solidFill>
              <a:latin typeface="Roboto Light"/>
              <a:ea typeface="Roboto Light"/>
              <a:cs typeface="Roboto Light"/>
              <a:sym typeface="Roboto Light"/>
            </a:endParaRPr>
          </a:p>
        </p:txBody>
      </p:sp>
      <p:sp>
        <p:nvSpPr>
          <p:cNvPr id="289" name="Google Shape;289;p34"/>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290" name="Google Shape;290;p34"/>
          <p:cNvSpPr txBox="1"/>
          <p:nvPr/>
        </p:nvSpPr>
        <p:spPr>
          <a:xfrm>
            <a:off x="3590551" y="3203201"/>
            <a:ext cx="4000000" cy="1088463"/>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Internetin palveluiden helppokäyttöisyys</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Kotitalouksien määrä, joilla pääsy internettiin (%)</a:t>
            </a:r>
            <a:endParaRPr sz="1200" kern="0">
              <a:solidFill>
                <a:srgbClr val="000000"/>
              </a:solidFill>
              <a:latin typeface="Roboto Light"/>
              <a:ea typeface="Roboto Light"/>
              <a:cs typeface="Roboto Light"/>
              <a:sym typeface="Roboto Light"/>
            </a:endParaRPr>
          </a:p>
        </p:txBody>
      </p:sp>
      <p:grpSp>
        <p:nvGrpSpPr>
          <p:cNvPr id="272" name="Google Shape;272;p34">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273" name="Google Shape;273;p34"/>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74" name="Google Shape;274;p34"/>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275" name="Google Shape;275;p34"/>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276" name="Google Shape;276;p34"/>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277" name="Google Shape;277;p34"/>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278" name="Google Shape;278;p34"/>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279" name="Google Shape;279;p34"/>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280" name="Google Shape;280;p34"/>
            <p:cNvCxnSpPr>
              <a:stCxn id="281" idx="2"/>
              <a:endCxn id="282"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281" name="Google Shape;281;p34"/>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282" name="Google Shape;282;p34"/>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283" name="Google Shape;283;p34" descr="Huntuun pukeutunut nainen käyttä älypuhelinta.">
            <a:hlinkClick r:id="rId5"/>
          </p:cNvPr>
          <p:cNvPicPr preferRelativeResize="0"/>
          <p:nvPr/>
        </p:nvPicPr>
        <p:blipFill rotWithShape="1">
          <a:blip r:embed="rId6">
            <a:alphaModFix/>
          </a:blip>
          <a:srcRect l="4757" r="2322"/>
          <a:stretch/>
        </p:blipFill>
        <p:spPr>
          <a:xfrm>
            <a:off x="7823201" y="508001"/>
            <a:ext cx="3962401" cy="2844800"/>
          </a:xfrm>
          <a:prstGeom prst="rect">
            <a:avLst/>
          </a:prstGeom>
          <a:noFill/>
          <a:ln>
            <a:noFill/>
          </a:ln>
        </p:spPr>
      </p:pic>
      <p:pic>
        <p:nvPicPr>
          <p:cNvPr id="284" name="Google Shape;284;p34" descr="Lapsia opettelemassa tietokoneen käyttöä.">
            <a:hlinkClick r:id="rId7"/>
            <a:extLst>
              <a:ext uri="{C183D7F6-B498-43B3-948B-1728B52AA6E4}">
                <adec:decorative xmlns:adec="http://schemas.microsoft.com/office/drawing/2017/decorative" val="0"/>
              </a:ext>
            </a:extLst>
          </p:cNvPr>
          <p:cNvPicPr preferRelativeResize="0"/>
          <p:nvPr/>
        </p:nvPicPr>
        <p:blipFill rotWithShape="1">
          <a:blip r:embed="rId8">
            <a:alphaModFix/>
          </a:blip>
          <a:srcRect l="5908" b="9812"/>
          <a:stretch/>
        </p:blipFill>
        <p:spPr>
          <a:xfrm>
            <a:off x="7823200" y="3454400"/>
            <a:ext cx="3962400" cy="2844800"/>
          </a:xfrm>
          <a:prstGeom prst="rect">
            <a:avLst/>
          </a:prstGeom>
          <a:noFill/>
          <a:ln>
            <a:noFill/>
          </a:ln>
        </p:spPr>
      </p:pic>
      <p:grpSp>
        <p:nvGrpSpPr>
          <p:cNvPr id="285" name="Google Shape;285;p34" descr="Koristekuva internet-yhteydestä."/>
          <p:cNvGrpSpPr/>
          <p:nvPr/>
        </p:nvGrpSpPr>
        <p:grpSpPr>
          <a:xfrm>
            <a:off x="1930401" y="1829045"/>
            <a:ext cx="608828" cy="609356"/>
            <a:chOff x="4191000" y="228600"/>
            <a:chExt cx="304800" cy="304800"/>
          </a:xfrm>
        </p:grpSpPr>
        <p:sp>
          <p:nvSpPr>
            <p:cNvPr id="286" name="Google Shape;286;p34"/>
            <p:cNvSpPr/>
            <p:nvPr/>
          </p:nvSpPr>
          <p:spPr>
            <a:xfrm>
              <a:off x="41910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87" name="Google Shape;287;p34"/>
            <p:cNvPicPr preferRelativeResize="0"/>
            <p:nvPr/>
          </p:nvPicPr>
          <p:blipFill>
            <a:blip r:embed="rId9">
              <a:alphaModFix/>
            </a:blip>
            <a:stretch>
              <a:fillRect/>
            </a:stretch>
          </p:blipFill>
          <p:spPr>
            <a:xfrm>
              <a:off x="4219575" y="261800"/>
              <a:ext cx="245450" cy="245449"/>
            </a:xfrm>
            <a:prstGeom prst="rect">
              <a:avLst/>
            </a:prstGeom>
            <a:noFill/>
            <a:ln>
              <a:noFill/>
            </a:ln>
          </p:spPr>
        </p:pic>
      </p:grpSp>
      <p:sp>
        <p:nvSpPr>
          <p:cNvPr id="288" name="Google Shape;288;p34"/>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269" name="Google Shape;269;p34"/>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6</a:t>
            </a:fld>
            <a:endParaRPr b="1" kern="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7" name="Google Shape;297;p35"/>
          <p:cNvSpPr txBox="1">
            <a:spLocks noGrp="1"/>
          </p:cNvSpPr>
          <p:nvPr>
            <p:ph type="title" idx="4294967295"/>
          </p:nvPr>
        </p:nvSpPr>
        <p:spPr>
          <a:xfrm>
            <a:off x="711200" y="6446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Yhteisöllisyys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95" name="Google Shape;295;p35"/>
          <p:cNvSpPr txBox="1"/>
          <p:nvPr/>
        </p:nvSpPr>
        <p:spPr>
          <a:xfrm>
            <a:off x="711200" y="2946400"/>
            <a:ext cx="2810400" cy="29016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Ihminen tuntee kuuluvansa yhdyskuntaan. </a:t>
            </a:r>
            <a:r>
              <a:rPr lang="en-GB" sz="1200" kern="0">
                <a:solidFill>
                  <a:srgbClr val="000000"/>
                </a:solidFill>
                <a:highlight>
                  <a:srgbClr val="FFFFFF"/>
                </a:highlight>
                <a:latin typeface="Roboto Light"/>
                <a:ea typeface="Roboto Light"/>
                <a:cs typeface="Roboto Light"/>
                <a:sym typeface="Roboto Light"/>
              </a:rPr>
              <a:t>Sosiaaliset kontaktit ja verkostojen tuoma tuki ovat olennainen osa hyvinvointia suurimmalle osalle ihmisistä. Sosiaalista yhteenkuuluvuutta tarvitaan luomaan osallistava ja toisiaan kunnioittava yhteiskunta. Lisäksi se varmistaa sen, että ihmiset kokevat voivansa saada apua muilta elämän haasteisiin. </a:t>
            </a:r>
            <a:endParaRPr sz="933" kern="0">
              <a:solidFill>
                <a:srgbClr val="000000"/>
              </a:solidFill>
              <a:latin typeface="Roboto Light"/>
              <a:ea typeface="Roboto Light"/>
              <a:cs typeface="Roboto Light"/>
              <a:sym typeface="Roboto Light"/>
            </a:endParaRPr>
          </a:p>
        </p:txBody>
      </p:sp>
      <p:sp>
        <p:nvSpPr>
          <p:cNvPr id="315" name="Google Shape;315;p35"/>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316" name="Google Shape;316;p35"/>
          <p:cNvSpPr txBox="1"/>
          <p:nvPr/>
        </p:nvSpPr>
        <p:spPr>
          <a:xfrm>
            <a:off x="3590551" y="3203201"/>
            <a:ext cx="4000000" cy="1088463"/>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Oppilaiden kokema yhteisöllisyys koulussa (%)</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Asukkaiden kokema yhteisöllisyys</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Yksinäisyyttä kokevien määrä (%)</a:t>
            </a:r>
            <a:endParaRPr sz="1200" kern="0">
              <a:solidFill>
                <a:srgbClr val="000000"/>
              </a:solidFill>
              <a:latin typeface="Roboto Light"/>
              <a:ea typeface="Roboto Light"/>
              <a:cs typeface="Roboto Light"/>
              <a:sym typeface="Roboto Light"/>
            </a:endParaRPr>
          </a:p>
        </p:txBody>
      </p:sp>
      <p:grpSp>
        <p:nvGrpSpPr>
          <p:cNvPr id="298" name="Google Shape;298;p35">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299" name="Google Shape;299;p35"/>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00" name="Google Shape;300;p35"/>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301" name="Google Shape;301;p35"/>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302" name="Google Shape;302;p35"/>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303" name="Google Shape;303;p35"/>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04" name="Google Shape;304;p35"/>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305" name="Google Shape;305;p35"/>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306" name="Google Shape;306;p35"/>
            <p:cNvCxnSpPr>
              <a:stCxn id="307" idx="2"/>
              <a:endCxn id="308"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307" name="Google Shape;307;p35"/>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308" name="Google Shape;308;p35"/>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310" name="Google Shape;310;p35" descr="Suuri joukko ihmisiä on kokoontunut keittopadan ympärille.">
            <a:hlinkClick r:id="rId5"/>
          </p:cNvPr>
          <p:cNvPicPr preferRelativeResize="0"/>
          <p:nvPr/>
        </p:nvPicPr>
        <p:blipFill rotWithShape="1">
          <a:blip r:embed="rId6">
            <a:alphaModFix/>
          </a:blip>
          <a:srcRect l="1421" r="5658"/>
          <a:stretch/>
        </p:blipFill>
        <p:spPr>
          <a:xfrm>
            <a:off x="7823201" y="508000"/>
            <a:ext cx="3962401" cy="2844800"/>
          </a:xfrm>
          <a:prstGeom prst="rect">
            <a:avLst/>
          </a:prstGeom>
          <a:noFill/>
          <a:ln>
            <a:noFill/>
          </a:ln>
        </p:spPr>
      </p:pic>
      <p:pic>
        <p:nvPicPr>
          <p:cNvPr id="309" name="Google Shape;309;p35" descr="Makaavat ihmiset muodostavat ringin ja pitävät toisiaan kädestä kiinni maahan maalatun suuren kukan päällä.">
            <a:hlinkClick r:id="rId7"/>
          </p:cNvPr>
          <p:cNvPicPr preferRelativeResize="0"/>
          <p:nvPr/>
        </p:nvPicPr>
        <p:blipFill rotWithShape="1">
          <a:blip r:embed="rId8">
            <a:alphaModFix/>
          </a:blip>
          <a:srcRect l="2378" r="4701"/>
          <a:stretch/>
        </p:blipFill>
        <p:spPr>
          <a:xfrm>
            <a:off x="7823201" y="3454400"/>
            <a:ext cx="3962401" cy="2844800"/>
          </a:xfrm>
          <a:prstGeom prst="rect">
            <a:avLst/>
          </a:prstGeom>
          <a:noFill/>
          <a:ln>
            <a:noFill/>
          </a:ln>
        </p:spPr>
      </p:pic>
      <p:grpSp>
        <p:nvGrpSpPr>
          <p:cNvPr id="311" name="Google Shape;311;p35" descr="Koristekuva ringissä seisovista ja toisiaan kädestä pitävistä ihmisistä.">
            <a:extLst>
              <a:ext uri="{C183D7F6-B498-43B3-948B-1728B52AA6E4}">
                <adec:decorative xmlns:adec="http://schemas.microsoft.com/office/drawing/2017/decorative" val="0"/>
              </a:ext>
            </a:extLst>
          </p:cNvPr>
          <p:cNvGrpSpPr/>
          <p:nvPr/>
        </p:nvGrpSpPr>
        <p:grpSpPr>
          <a:xfrm>
            <a:off x="1930401" y="1829045"/>
            <a:ext cx="608828" cy="609356"/>
            <a:chOff x="5105400" y="228600"/>
            <a:chExt cx="304800" cy="304800"/>
          </a:xfrm>
        </p:grpSpPr>
        <p:sp>
          <p:nvSpPr>
            <p:cNvPr id="312" name="Google Shape;312;p35"/>
            <p:cNvSpPr/>
            <p:nvPr/>
          </p:nvSpPr>
          <p:spPr>
            <a:xfrm>
              <a:off x="51054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13" name="Google Shape;313;p35"/>
            <p:cNvPicPr preferRelativeResize="0"/>
            <p:nvPr/>
          </p:nvPicPr>
          <p:blipFill>
            <a:blip r:embed="rId9">
              <a:alphaModFix/>
            </a:blip>
            <a:stretch>
              <a:fillRect/>
            </a:stretch>
          </p:blipFill>
          <p:spPr>
            <a:xfrm>
              <a:off x="5153025" y="290525"/>
              <a:ext cx="204177" cy="201424"/>
            </a:xfrm>
            <a:prstGeom prst="rect">
              <a:avLst/>
            </a:prstGeom>
            <a:noFill/>
            <a:ln>
              <a:noFill/>
            </a:ln>
          </p:spPr>
        </p:pic>
      </p:grpSp>
      <p:sp>
        <p:nvSpPr>
          <p:cNvPr id="314" name="Google Shape;314;p35"/>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296" name="Google Shape;296;p35"/>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7</a:t>
            </a:fld>
            <a:endParaRPr b="1" kern="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3" name="Google Shape;323;p36"/>
          <p:cNvSpPr txBox="1">
            <a:spLocks noGrp="1"/>
          </p:cNvSpPr>
          <p:nvPr>
            <p:ph type="title" idx="4294967295"/>
          </p:nvPr>
        </p:nvSpPr>
        <p:spPr>
          <a:xfrm>
            <a:off x="711200" y="681767"/>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Kulttuuri</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322" name="Google Shape;322;p36"/>
          <p:cNvSpPr txBox="1"/>
          <p:nvPr/>
        </p:nvSpPr>
        <p:spPr>
          <a:xfrm>
            <a:off x="711200" y="2909233"/>
            <a:ext cx="2879200" cy="31496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Kulttuuri mahdollistaa yhteiskuntia ilmaisemaan ja ylistämään arvojansa sekä perinteitä. </a:t>
            </a:r>
            <a:r>
              <a:rPr lang="en-GB" sz="1200" kern="0">
                <a:solidFill>
                  <a:srgbClr val="000000"/>
                </a:solidFill>
                <a:highlight>
                  <a:srgbClr val="FFFFFF"/>
                </a:highlight>
                <a:latin typeface="Roboto Light"/>
                <a:ea typeface="Roboto Light"/>
                <a:cs typeface="Roboto Light"/>
                <a:sym typeface="Roboto Light"/>
              </a:rPr>
              <a:t>Kulttuurinen toiminta ja tapahtumat tuovat musiikin, taiteen ja tanssin mukaan jokapäiväiseen elämään, joka tuottaa ihmisille ylpeyttä omasta kulttuuristaan. Kulttuuri auttaa rakentamaan yteenkuuluvuuden tunnetta muihin ihmisiin sekä muuhun maailmaan erilaisten rituaalien, festivaalien ja perinteiden kautta. </a:t>
            </a:r>
            <a:endParaRPr sz="933" kern="0">
              <a:solidFill>
                <a:srgbClr val="000000"/>
              </a:solidFill>
              <a:latin typeface="Roboto Light"/>
              <a:ea typeface="Roboto Light"/>
              <a:cs typeface="Roboto Light"/>
              <a:sym typeface="Roboto Light"/>
            </a:endParaRPr>
          </a:p>
        </p:txBody>
      </p:sp>
      <p:sp>
        <p:nvSpPr>
          <p:cNvPr id="341" name="Google Shape;341;p36"/>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342" name="Google Shape;342;p36"/>
          <p:cNvSpPr txBox="1"/>
          <p:nvPr/>
        </p:nvSpPr>
        <p:spPr>
          <a:xfrm>
            <a:off x="3590551" y="3203200"/>
            <a:ext cx="4000000" cy="876097"/>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Kulttuuritapahtumien vaikutus asukastyytyväisyyteen</a:t>
            </a:r>
            <a:endParaRPr sz="1200" kern="0">
              <a:solidFill>
                <a:srgbClr val="000000"/>
              </a:solidFill>
              <a:latin typeface="Roboto Light"/>
              <a:ea typeface="Roboto Light"/>
              <a:cs typeface="Roboto Light"/>
              <a:sym typeface="Roboto Light"/>
            </a:endParaRPr>
          </a:p>
        </p:txBody>
      </p:sp>
      <p:grpSp>
        <p:nvGrpSpPr>
          <p:cNvPr id="324" name="Google Shape;324;p36">
            <a:extLst>
              <a:ext uri="{C183D7F6-B498-43B3-948B-1728B52AA6E4}">
                <adec:decorative xmlns:adec="http://schemas.microsoft.com/office/drawing/2017/decorative" val="1"/>
              </a:ext>
            </a:extLst>
          </p:cNvPr>
          <p:cNvGrpSpPr/>
          <p:nvPr/>
        </p:nvGrpSpPr>
        <p:grpSpPr>
          <a:xfrm>
            <a:off x="548400" y="1625600"/>
            <a:ext cx="1341600" cy="1152600"/>
            <a:chOff x="411300" y="1219200"/>
            <a:chExt cx="1006200" cy="864450"/>
          </a:xfrm>
        </p:grpSpPr>
        <p:sp>
          <p:nvSpPr>
            <p:cNvPr id="325" name="Google Shape;325;p36"/>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26" name="Google Shape;326;p36"/>
            <p:cNvSpPr txBox="1"/>
            <p:nvPr/>
          </p:nvSpPr>
          <p:spPr>
            <a:xfrm>
              <a:off x="411300" y="1855050"/>
              <a:ext cx="1006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327" name="Google Shape;327;p36"/>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328" name="Google Shape;328;p36"/>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329" name="Google Shape;329;p36"/>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30" name="Google Shape;330;p36"/>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331" name="Google Shape;331;p36"/>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36"/>
            <p:cNvCxnSpPr>
              <a:stCxn id="333" idx="2"/>
              <a:endCxn id="334"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333" name="Google Shape;333;p36"/>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334" name="Google Shape;334;p36"/>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336" name="Google Shape;336;p36" descr="Ihmisiä juhlimassa ja maalamassa toisiaan väreillä.">
            <a:hlinkClick r:id="rId5"/>
          </p:cNvPr>
          <p:cNvPicPr preferRelativeResize="0"/>
          <p:nvPr/>
        </p:nvPicPr>
        <p:blipFill rotWithShape="1">
          <a:blip r:embed="rId6">
            <a:alphaModFix/>
          </a:blip>
          <a:srcRect l="7136" r="-55"/>
          <a:stretch/>
        </p:blipFill>
        <p:spPr>
          <a:xfrm>
            <a:off x="7823201" y="508003"/>
            <a:ext cx="3962401" cy="2844800"/>
          </a:xfrm>
          <a:prstGeom prst="rect">
            <a:avLst/>
          </a:prstGeom>
          <a:noFill/>
          <a:ln>
            <a:noFill/>
          </a:ln>
        </p:spPr>
      </p:pic>
      <p:pic>
        <p:nvPicPr>
          <p:cNvPr id="335" name="Google Shape;335;p36" descr="Rugby-joukkue tekemässä rituaalitanssia.">
            <a:hlinkClick r:id="rId7"/>
          </p:cNvPr>
          <p:cNvPicPr preferRelativeResize="0"/>
          <p:nvPr/>
        </p:nvPicPr>
        <p:blipFill rotWithShape="1">
          <a:blip r:embed="rId8">
            <a:alphaModFix/>
          </a:blip>
          <a:srcRect l="16200" t="15390" r="5613"/>
          <a:stretch/>
        </p:blipFill>
        <p:spPr>
          <a:xfrm>
            <a:off x="7823201" y="3454400"/>
            <a:ext cx="3962401" cy="2844800"/>
          </a:xfrm>
          <a:prstGeom prst="rect">
            <a:avLst/>
          </a:prstGeom>
          <a:noFill/>
          <a:ln>
            <a:noFill/>
          </a:ln>
        </p:spPr>
      </p:pic>
      <p:grpSp>
        <p:nvGrpSpPr>
          <p:cNvPr id="337" name="Google Shape;337;p36" descr="Koristekuva ihmisestä, jonka pään päällä on tähti ja nuotti."/>
          <p:cNvGrpSpPr/>
          <p:nvPr/>
        </p:nvGrpSpPr>
        <p:grpSpPr>
          <a:xfrm>
            <a:off x="1930401" y="1829045"/>
            <a:ext cx="608828" cy="609356"/>
            <a:chOff x="5562600" y="228600"/>
            <a:chExt cx="304800" cy="304800"/>
          </a:xfrm>
        </p:grpSpPr>
        <p:sp>
          <p:nvSpPr>
            <p:cNvPr id="338" name="Google Shape;338;p36"/>
            <p:cNvSpPr/>
            <p:nvPr/>
          </p:nvSpPr>
          <p:spPr>
            <a:xfrm>
              <a:off x="55626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39" name="Google Shape;339;p36"/>
            <p:cNvPicPr preferRelativeResize="0"/>
            <p:nvPr/>
          </p:nvPicPr>
          <p:blipFill>
            <a:blip r:embed="rId9">
              <a:alphaModFix/>
            </a:blip>
            <a:stretch>
              <a:fillRect/>
            </a:stretch>
          </p:blipFill>
          <p:spPr>
            <a:xfrm>
              <a:off x="5606400" y="274250"/>
              <a:ext cx="211100" cy="211100"/>
            </a:xfrm>
            <a:prstGeom prst="rect">
              <a:avLst/>
            </a:prstGeom>
            <a:noFill/>
            <a:ln>
              <a:noFill/>
            </a:ln>
          </p:spPr>
        </p:pic>
      </p:grpSp>
      <p:sp>
        <p:nvSpPr>
          <p:cNvPr id="340" name="Google Shape;340;p36"/>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321" name="Google Shape;321;p36"/>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8</a:t>
            </a:fld>
            <a:endParaRPr b="1" kern="0">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37"/>
          <p:cNvSpPr txBox="1">
            <a:spLocks noGrp="1"/>
          </p:cNvSpPr>
          <p:nvPr>
            <p:ph type="title" idx="4294967295"/>
          </p:nvPr>
        </p:nvSpPr>
        <p:spPr>
          <a:xfrm>
            <a:off x="711200" y="508000"/>
            <a:ext cx="51968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Liikkuvuus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347" name="Google Shape;347;p37"/>
          <p:cNvSpPr txBox="1"/>
          <p:nvPr/>
        </p:nvSpPr>
        <p:spPr>
          <a:xfrm>
            <a:off x="711200" y="2946400"/>
            <a:ext cx="2641600" cy="3048000"/>
          </a:xfrm>
          <a:prstGeom prst="rect">
            <a:avLst/>
          </a:prstGeom>
          <a:noFill/>
          <a:ln>
            <a:noFill/>
          </a:ln>
        </p:spPr>
        <p:txBody>
          <a:bodyPr spcFirstLastPara="1" wrap="square" lIns="36000" tIns="36000" rIns="36000" bIns="36000" anchor="t" anchorCtr="0">
            <a:noAutofit/>
          </a:bodyPr>
          <a:lstStyle/>
          <a:p>
            <a:pPr defTabSz="1219170">
              <a:lnSpc>
                <a:spcPct val="115000"/>
              </a:lnSpc>
              <a:buClr>
                <a:srgbClr val="000000"/>
              </a:buClr>
            </a:pPr>
            <a:r>
              <a:rPr lang="en-GB" sz="1200" b="1" kern="0">
                <a:solidFill>
                  <a:srgbClr val="000000"/>
                </a:solidFill>
                <a:highlight>
                  <a:srgbClr val="FFFFFF"/>
                </a:highlight>
                <a:latin typeface="Roboto"/>
                <a:ea typeface="Roboto"/>
                <a:cs typeface="Roboto"/>
                <a:sym typeface="Roboto"/>
              </a:rPr>
              <a:t>Pääsy edulliseen ja luotettavaan liikenneverkkoon.</a:t>
            </a:r>
            <a:r>
              <a:rPr lang="en-GB" sz="1200" kern="0">
                <a:solidFill>
                  <a:srgbClr val="000000"/>
                </a:solidFill>
                <a:highlight>
                  <a:srgbClr val="FFFFFF"/>
                </a:highlight>
                <a:latin typeface="Roboto Light"/>
                <a:ea typeface="Roboto Light"/>
                <a:cs typeface="Roboto Light"/>
                <a:sym typeface="Roboto Light"/>
              </a:rPr>
              <a:t> Liikkuvuus-ulottuvuus kuvaa fyysistä saavutettavuutta, eli sitä että ihmisillä on toimiva pääsy tärkeisiin palveluihin, työpaikoille ja toisten ihmisten luo. Infrastruktuuri, joka suosii kävelyä, pyöräilyä ja julkista liikennettä edistää myös terveyttä. </a:t>
            </a:r>
            <a:endParaRPr sz="933" kern="0">
              <a:solidFill>
                <a:srgbClr val="000000"/>
              </a:solidFill>
              <a:latin typeface="Roboto Light"/>
              <a:ea typeface="Roboto Light"/>
              <a:cs typeface="Roboto Light"/>
              <a:sym typeface="Roboto Light"/>
            </a:endParaRPr>
          </a:p>
        </p:txBody>
      </p:sp>
      <p:sp>
        <p:nvSpPr>
          <p:cNvPr id="367" name="Google Shape;367;p37"/>
          <p:cNvSpPr txBox="1"/>
          <p:nvPr/>
        </p:nvSpPr>
        <p:spPr>
          <a:xfrm>
            <a:off x="3759200" y="28085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a:t>
            </a:r>
            <a:endParaRPr sz="1733" b="1" kern="0">
              <a:solidFill>
                <a:srgbClr val="000000"/>
              </a:solidFill>
              <a:latin typeface="Roboto"/>
              <a:ea typeface="Roboto"/>
              <a:cs typeface="Roboto"/>
              <a:sym typeface="Roboto"/>
            </a:endParaRPr>
          </a:p>
        </p:txBody>
      </p:sp>
      <p:sp>
        <p:nvSpPr>
          <p:cNvPr id="368" name="Google Shape;368;p37"/>
          <p:cNvSpPr txBox="1"/>
          <p:nvPr/>
        </p:nvSpPr>
        <p:spPr>
          <a:xfrm>
            <a:off x="3590551" y="3203201"/>
            <a:ext cx="4000000" cy="1300829"/>
          </a:xfrm>
          <a:prstGeom prst="rect">
            <a:avLst/>
          </a:prstGeom>
          <a:noFill/>
          <a:ln>
            <a:noFill/>
          </a:ln>
        </p:spPr>
        <p:txBody>
          <a:bodyPr spcFirstLastPara="1" wrap="square" lIns="121900" tIns="121900" rIns="121900" bIns="121900" anchor="t" anchorCtr="0">
            <a:spAutoFit/>
          </a:bodyPr>
          <a:lstStyle/>
          <a:p>
            <a:pPr marL="609585" indent="-380990" defTabSz="1219170">
              <a:lnSpc>
                <a:spcPct val="115000"/>
              </a:lnSpc>
              <a:spcBef>
                <a:spcPts val="1600"/>
              </a:spcBef>
              <a:buClr>
                <a:srgbClr val="000000"/>
              </a:buClr>
              <a:buSzPts val="900"/>
              <a:buFont typeface="Roboto Light"/>
              <a:buChar char="●"/>
            </a:pPr>
            <a:r>
              <a:rPr lang="en-GB" sz="1200" kern="0">
                <a:solidFill>
                  <a:srgbClr val="000000"/>
                </a:solidFill>
                <a:latin typeface="Roboto Light"/>
                <a:ea typeface="Roboto Light"/>
                <a:cs typeface="Roboto Light"/>
                <a:sym typeface="Roboto Light"/>
              </a:rPr>
              <a:t>Asukkaiden tyytyväisyys julkiseen liikenteeseen</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Kevyen liikenteen käyttäjien määrä</a:t>
            </a:r>
            <a:endParaRPr sz="1200" kern="0">
              <a:solidFill>
                <a:srgbClr val="000000"/>
              </a:solidFill>
              <a:latin typeface="Roboto Light"/>
              <a:ea typeface="Roboto Light"/>
              <a:cs typeface="Roboto Light"/>
              <a:sym typeface="Roboto Light"/>
            </a:endParaRPr>
          </a:p>
          <a:p>
            <a:pPr marL="609585" indent="-380990" defTabSz="1219170">
              <a:lnSpc>
                <a:spcPct val="115000"/>
              </a:lnSpc>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Kestävällä tavalla tehtyjen matkojen määrä (kävely, pyöräily, julkinen liikenne)</a:t>
            </a:r>
            <a:endParaRPr sz="1200" kern="0">
              <a:solidFill>
                <a:srgbClr val="000000"/>
              </a:solidFill>
              <a:latin typeface="Roboto Light"/>
              <a:ea typeface="Roboto Light"/>
              <a:cs typeface="Roboto Light"/>
              <a:sym typeface="Roboto Light"/>
            </a:endParaRPr>
          </a:p>
        </p:txBody>
      </p:sp>
      <p:grpSp>
        <p:nvGrpSpPr>
          <p:cNvPr id="350" name="Google Shape;350;p37">
            <a:extLst>
              <a:ext uri="{C183D7F6-B498-43B3-948B-1728B52AA6E4}">
                <adec:decorative xmlns:adec="http://schemas.microsoft.com/office/drawing/2017/decorative" val="1"/>
              </a:ext>
            </a:extLst>
          </p:cNvPr>
          <p:cNvGrpSpPr/>
          <p:nvPr/>
        </p:nvGrpSpPr>
        <p:grpSpPr>
          <a:xfrm>
            <a:off x="580400" y="1625600"/>
            <a:ext cx="1277600" cy="1152600"/>
            <a:chOff x="435300" y="1219200"/>
            <a:chExt cx="958200" cy="864450"/>
          </a:xfrm>
        </p:grpSpPr>
        <p:sp>
          <p:nvSpPr>
            <p:cNvPr id="351" name="Google Shape;351;p37"/>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52" name="Google Shape;352;p37"/>
            <p:cNvSpPr txBox="1"/>
            <p:nvPr/>
          </p:nvSpPr>
          <p:spPr>
            <a:xfrm>
              <a:off x="435300" y="1855050"/>
              <a:ext cx="9582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buSzPts val="1100"/>
              </a:pPr>
              <a:r>
                <a:rPr lang="en-GB" sz="933" kern="0">
                  <a:solidFill>
                    <a:srgbClr val="000000"/>
                  </a:solidFill>
                  <a:latin typeface="Roboto Light"/>
                  <a:ea typeface="Roboto Light"/>
                  <a:cs typeface="Roboto Light"/>
                  <a:sym typeface="Roboto Light"/>
                </a:rPr>
                <a:t>Paikallinen sosiaalinen</a:t>
              </a:r>
              <a:endParaRPr sz="933" kern="0">
                <a:solidFill>
                  <a:srgbClr val="000000"/>
                </a:solidFill>
                <a:latin typeface="Roboto Light"/>
                <a:ea typeface="Roboto Light"/>
                <a:cs typeface="Roboto Light"/>
                <a:sym typeface="Roboto Light"/>
              </a:endParaRPr>
            </a:p>
            <a:p>
              <a:pPr algn="ctr" defTabSz="1219170">
                <a:lnSpc>
                  <a:spcPct val="115000"/>
                </a:lnSpc>
                <a:buClr>
                  <a:srgbClr val="000000"/>
                </a:buClr>
              </a:pPr>
              <a:endParaRPr sz="933" kern="0">
                <a:solidFill>
                  <a:srgbClr val="000000"/>
                </a:solidFill>
                <a:latin typeface="Roboto Light"/>
                <a:ea typeface="Roboto Light"/>
                <a:cs typeface="Roboto Light"/>
                <a:sym typeface="Roboto Light"/>
              </a:endParaRPr>
            </a:p>
          </p:txBody>
        </p:sp>
        <p:pic>
          <p:nvPicPr>
            <p:cNvPr id="353" name="Google Shape;353;p37"/>
            <p:cNvPicPr preferRelativeResize="0"/>
            <p:nvPr/>
          </p:nvPicPr>
          <p:blipFill>
            <a:blip r:embed="rId3">
              <a:alphaModFix/>
            </a:blip>
            <a:stretch>
              <a:fillRect/>
            </a:stretch>
          </p:blipFill>
          <p:spPr>
            <a:xfrm>
              <a:off x="677600" y="1219200"/>
              <a:ext cx="130225" cy="130225"/>
            </a:xfrm>
            <a:prstGeom prst="rect">
              <a:avLst/>
            </a:prstGeom>
            <a:noFill/>
            <a:ln>
              <a:noFill/>
            </a:ln>
          </p:spPr>
        </p:pic>
        <p:pic>
          <p:nvPicPr>
            <p:cNvPr id="354" name="Google Shape;354;p37"/>
            <p:cNvPicPr preferRelativeResize="0"/>
            <p:nvPr/>
          </p:nvPicPr>
          <p:blipFill>
            <a:blip r:embed="rId4">
              <a:alphaModFix/>
            </a:blip>
            <a:stretch>
              <a:fillRect/>
            </a:stretch>
          </p:blipFill>
          <p:spPr>
            <a:xfrm>
              <a:off x="1035300" y="1222350"/>
              <a:ext cx="129300" cy="129300"/>
            </a:xfrm>
            <a:prstGeom prst="rect">
              <a:avLst/>
            </a:prstGeom>
            <a:noFill/>
            <a:ln>
              <a:noFill/>
            </a:ln>
          </p:spPr>
        </p:pic>
        <p:sp>
          <p:nvSpPr>
            <p:cNvPr id="355" name="Google Shape;355;p37"/>
            <p:cNvSpPr/>
            <p:nvPr/>
          </p:nvSpPr>
          <p:spPr>
            <a:xfrm>
              <a:off x="533400" y="13747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356" name="Google Shape;356;p37"/>
            <p:cNvSpPr/>
            <p:nvPr/>
          </p:nvSpPr>
          <p:spPr>
            <a:xfrm>
              <a:off x="914400" y="16033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357" name="Google Shape;357;p37"/>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358" name="Google Shape;358;p37"/>
            <p:cNvCxnSpPr>
              <a:stCxn id="359" idx="2"/>
              <a:endCxn id="360"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359" name="Google Shape;359;p37"/>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360" name="Google Shape;360;p37"/>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362" name="Google Shape;362;p37" descr="Nainen työntää lastenvaunuja bussin kyytiin.">
            <a:hlinkClick r:id="rId5"/>
          </p:cNvPr>
          <p:cNvPicPr preferRelativeResize="0"/>
          <p:nvPr/>
        </p:nvPicPr>
        <p:blipFill rotWithShape="1">
          <a:blip r:embed="rId6">
            <a:alphaModFix/>
          </a:blip>
          <a:srcRect r="10233" b="3446"/>
          <a:stretch/>
        </p:blipFill>
        <p:spPr>
          <a:xfrm>
            <a:off x="7823200" y="464467"/>
            <a:ext cx="3962400" cy="2844800"/>
          </a:xfrm>
          <a:prstGeom prst="rect">
            <a:avLst/>
          </a:prstGeom>
          <a:noFill/>
          <a:ln>
            <a:noFill/>
          </a:ln>
        </p:spPr>
      </p:pic>
      <p:pic>
        <p:nvPicPr>
          <p:cNvPr id="361" name="Google Shape;361;p37" descr="Kuva sivuvaunullisesta polkupyörästä. Mies ajaa, kyydissä ovat nainen ja lapsi.">
            <a:hlinkClick r:id="rId7"/>
          </p:cNvPr>
          <p:cNvPicPr preferRelativeResize="0"/>
          <p:nvPr/>
        </p:nvPicPr>
        <p:blipFill rotWithShape="1">
          <a:blip r:embed="rId8">
            <a:alphaModFix/>
          </a:blip>
          <a:srcRect t="7040" b="9437"/>
          <a:stretch/>
        </p:blipFill>
        <p:spPr>
          <a:xfrm>
            <a:off x="7823201" y="3410867"/>
            <a:ext cx="3962399" cy="2888333"/>
          </a:xfrm>
          <a:prstGeom prst="rect">
            <a:avLst/>
          </a:prstGeom>
          <a:noFill/>
          <a:ln>
            <a:noFill/>
          </a:ln>
        </p:spPr>
      </p:pic>
      <p:grpSp>
        <p:nvGrpSpPr>
          <p:cNvPr id="363" name="Google Shape;363;p37" descr="Koristekuva polkupyöräilijästä."/>
          <p:cNvGrpSpPr/>
          <p:nvPr/>
        </p:nvGrpSpPr>
        <p:grpSpPr>
          <a:xfrm>
            <a:off x="1930401" y="1829045"/>
            <a:ext cx="608828" cy="609356"/>
            <a:chOff x="4648200" y="228600"/>
            <a:chExt cx="304800" cy="304800"/>
          </a:xfrm>
        </p:grpSpPr>
        <p:sp>
          <p:nvSpPr>
            <p:cNvPr id="364" name="Google Shape;364;p37"/>
            <p:cNvSpPr/>
            <p:nvPr/>
          </p:nvSpPr>
          <p:spPr>
            <a:xfrm>
              <a:off x="4648200" y="2286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65" name="Google Shape;365;p37"/>
            <p:cNvPicPr preferRelativeResize="0"/>
            <p:nvPr/>
          </p:nvPicPr>
          <p:blipFill>
            <a:blip r:embed="rId9">
              <a:alphaModFix/>
            </a:blip>
            <a:stretch>
              <a:fillRect/>
            </a:stretch>
          </p:blipFill>
          <p:spPr>
            <a:xfrm>
              <a:off x="4681525" y="261950"/>
              <a:ext cx="228450" cy="228450"/>
            </a:xfrm>
            <a:prstGeom prst="rect">
              <a:avLst/>
            </a:prstGeom>
            <a:noFill/>
            <a:ln>
              <a:noFill/>
            </a:ln>
          </p:spPr>
        </p:pic>
      </p:grpSp>
      <p:sp>
        <p:nvSpPr>
          <p:cNvPr id="366" name="Google Shape;366;p37"/>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348" name="Google Shape;348;p37"/>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9</a:t>
            </a:fld>
            <a:endParaRPr b="1" kern="0">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472C96FC7714E4AA28BD89906F6D468" ma:contentTypeVersion="16" ma:contentTypeDescription="Luo uusi asiakirja." ma:contentTypeScope="" ma:versionID="4673681b428c2ca29e913d70b4f71527">
  <xsd:schema xmlns:xsd="http://www.w3.org/2001/XMLSchema" xmlns:xs="http://www.w3.org/2001/XMLSchema" xmlns:p="http://schemas.microsoft.com/office/2006/metadata/properties" xmlns:ns2="898c8aa9-948a-48fd-b8e5-be540ef8ed42" xmlns:ns3="fc5055fc-5f86-4e37-bfa2-a37ec5b9ea77" targetNamespace="http://schemas.microsoft.com/office/2006/metadata/properties" ma:root="true" ma:fieldsID="17aee7426d24719471aaa4cdc9f6ab49" ns2:_="" ns3:_="">
    <xsd:import namespace="898c8aa9-948a-48fd-b8e5-be540ef8ed42"/>
    <xsd:import namespace="fc5055fc-5f86-4e37-bfa2-a37ec5b9ea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c8aa9-948a-48fd-b8e5-be540ef8ed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5055fc-5f86-4e37-bfa2-a37ec5b9ea77"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c7034118-9a90-4eb2-86ea-5a4a436ac4fe}" ma:internalName="TaxCatchAll" ma:showField="CatchAllData" ma:web="fc5055fc-5f86-4e37-bfa2-a37ec5b9ea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8c8aa9-948a-48fd-b8e5-be540ef8ed42">
      <Terms xmlns="http://schemas.microsoft.com/office/infopath/2007/PartnerControls"/>
    </lcf76f155ced4ddcb4097134ff3c332f>
    <TaxCatchAll xmlns="fc5055fc-5f86-4e37-bfa2-a37ec5b9ea77" xsi:nil="true"/>
  </documentManagement>
</p:properties>
</file>

<file path=customXml/itemProps1.xml><?xml version="1.0" encoding="utf-8"?>
<ds:datastoreItem xmlns:ds="http://schemas.openxmlformats.org/officeDocument/2006/customXml" ds:itemID="{F25C5169-50B2-4BFC-8C1C-A3BDF980A3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8c8aa9-948a-48fd-b8e5-be540ef8ed42"/>
    <ds:schemaRef ds:uri="fc5055fc-5f86-4e37-bfa2-a37ec5b9e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91CBE2-7CFE-450E-8B4C-F4D102C7F9A9}">
  <ds:schemaRefs>
    <ds:schemaRef ds:uri="http://schemas.microsoft.com/sharepoint/v3/contenttype/forms"/>
  </ds:schemaRefs>
</ds:datastoreItem>
</file>

<file path=customXml/itemProps3.xml><?xml version="1.0" encoding="utf-8"?>
<ds:datastoreItem xmlns:ds="http://schemas.openxmlformats.org/officeDocument/2006/customXml" ds:itemID="{42A0857E-DEE9-4DDC-90F0-D6E954FD5DAB}">
  <ds:schemaRefs>
    <ds:schemaRef ds:uri="http://schemas.microsoft.com/office/2006/metadata/properties"/>
    <ds:schemaRef ds:uri="http://schemas.microsoft.com/office/infopath/2007/PartnerControls"/>
    <ds:schemaRef ds:uri="898c8aa9-948a-48fd-b8e5-be540ef8ed42"/>
    <ds:schemaRef ds:uri="fc5055fc-5f86-4e37-bfa2-a37ec5b9ea77"/>
  </ds:schemaRefs>
</ds:datastoreItem>
</file>

<file path=docProps/app.xml><?xml version="1.0" encoding="utf-8"?>
<Properties xmlns="http://schemas.openxmlformats.org/officeDocument/2006/extended-properties" xmlns:vt="http://schemas.openxmlformats.org/officeDocument/2006/docPropsVTypes">
  <TotalTime>47</TotalTime>
  <Words>1081</Words>
  <Application>Microsoft Office PowerPoint</Application>
  <PresentationFormat>Laajakuva</PresentationFormat>
  <Paragraphs>165</Paragraphs>
  <Slides>17</Slides>
  <Notes>17</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17</vt:i4>
      </vt:variant>
    </vt:vector>
  </HeadingPairs>
  <TitlesOfParts>
    <vt:vector size="23" baseType="lpstr">
      <vt:lpstr>Arial</vt:lpstr>
      <vt:lpstr>Calibri</vt:lpstr>
      <vt:lpstr>Poppins SemiBold</vt:lpstr>
      <vt:lpstr>Roboto</vt:lpstr>
      <vt:lpstr>Roboto Light</vt:lpstr>
      <vt:lpstr>Office Theme</vt:lpstr>
      <vt:lpstr>Paikallinen Sosiaalinen </vt:lpstr>
      <vt:lpstr>Terveys</vt:lpstr>
      <vt:lpstr>Asuminen</vt:lpstr>
      <vt:lpstr>Ruoka</vt:lpstr>
      <vt:lpstr>Vesi</vt:lpstr>
      <vt:lpstr>Digitaalinen saavutettavuus</vt:lpstr>
      <vt:lpstr>Yhteisöllisyys</vt:lpstr>
      <vt:lpstr>Kulttuuri</vt:lpstr>
      <vt:lpstr>Liikkuvuus</vt:lpstr>
      <vt:lpstr>Koulutus</vt:lpstr>
      <vt:lpstr>Energia</vt:lpstr>
      <vt:lpstr>Työ ja toimeentulo</vt:lpstr>
      <vt:lpstr>Rauha ja oikeus</vt:lpstr>
      <vt:lpstr>Mahdollisuus vaikuttaa</vt:lpstr>
      <vt:lpstr>Sosiaalinen oikeudenmukaisuus</vt:lpstr>
      <vt:lpstr>Yhdenvertaisuus</vt:lpstr>
      <vt:lpstr>Lisenssi- ja tekijätiedot.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Närhi, Henri</dc:creator>
  <cp:lastModifiedBy>Närhi, Henri</cp:lastModifiedBy>
  <cp:revision>1</cp:revision>
  <dcterms:created xsi:type="dcterms:W3CDTF">2022-06-02T11:26:04Z</dcterms:created>
  <dcterms:modified xsi:type="dcterms:W3CDTF">2022-06-03T13:32:34Z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0x010100A472C96FC7714E4AA28BD89906F6D468</vt:lpwstr>
  </property>
  <property fmtid="{D5CDD505-2E9C-101B-9397-08002B2CF9AE}" pid="3" name="MediaServiceImageTags">
    <vt:lpwstr/>
  </property>
</Properties>
</file>